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81" r:id="rId2"/>
    <p:sldMasterId id="2147483693" r:id="rId3"/>
    <p:sldMasterId id="2147483711" r:id="rId4"/>
  </p:sldMasterIdLst>
  <p:notesMasterIdLst>
    <p:notesMasterId r:id="rId11"/>
  </p:notesMasterIdLst>
  <p:handoutMasterIdLst>
    <p:handoutMasterId r:id="rId12"/>
  </p:handoutMasterIdLst>
  <p:sldIdLst>
    <p:sldId id="336" r:id="rId5"/>
    <p:sldId id="337" r:id="rId6"/>
    <p:sldId id="341" r:id="rId7"/>
    <p:sldId id="342" r:id="rId8"/>
    <p:sldId id="290" r:id="rId9"/>
    <p:sldId id="264" r:id="rId1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C937"/>
    <a:srgbClr val="99C140"/>
    <a:srgbClr val="CC3232"/>
    <a:srgbClr val="6CA410"/>
    <a:srgbClr val="00D040"/>
    <a:srgbClr val="A3A3A3"/>
    <a:srgbClr val="FCB040"/>
    <a:srgbClr val="037CCF"/>
    <a:srgbClr val="F5C247"/>
    <a:srgbClr val="B5D3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431"/>
    <p:restoredTop sz="94508"/>
  </p:normalViewPr>
  <p:slideViewPr>
    <p:cSldViewPr>
      <p:cViewPr>
        <p:scale>
          <a:sx n="100" d="100"/>
          <a:sy n="100" d="100"/>
        </p:scale>
        <p:origin x="72" y="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62424-DDEB-4A97-8DF5-6BF96CCB3FB5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53C4B-F994-412E-85D8-E2AB982928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99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ABD2D-06EE-4924-A970-DA7F071D30DD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73052-1C4D-4D99-A058-91D5791083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35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9311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7426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mode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3/14/2023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960A6-AA9B-C94D-B405-079BD21F45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ABAD51-B57F-0D44-A9CC-7B7AB2CED5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5202850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99BC08-9EED-6A4C-9E56-DE8FF34CC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DF4561-E8C1-8143-B267-FBB21296CA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682394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69213-14B1-134B-B17F-1097B6AF8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5CE853-F058-A145-8E1E-02D03DC21B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10779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948F29-2072-7C4E-964F-68AB1E48D8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2D0984-CFEA-A74F-8C24-EA03A0E5BE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61B373-CEB9-F748-AA1C-3A5EA995FE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6713824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7AAE9-485C-9846-98AF-7884EBB98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0FB9E3-7B8D-234E-B8BC-AD669536FA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60BA20-DCDA-6347-87B0-3F1D66C4CC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E6A050D-7072-C640-8D40-5FD2CB51D9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B5BBE74-177B-6045-AE6B-3BB1641587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36105597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4F8AE-3C58-1A47-97D0-74E3CDFD6A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39359034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26525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5000B-F137-BE49-A02E-2C6AA7BE8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C6EE20-FDC1-164A-8584-AA6037A7A1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B563CC-4CFA-974C-84F1-6C22FEDFD1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29247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A0C318-BF90-7142-84DA-D9A68C6A72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6588BB-1CD8-F849-9F58-5C14B0CCFE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B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DE0754-64D0-2E4E-8FA2-E9F79EA83B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682339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3E701A-B5A5-CC49-A0AC-83A4A31706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E1C2D3-D18B-0749-BC59-598EC0AF34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6397470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E4C3384-7A26-6A46-85F3-91911DFDA8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8EA4F7-A15E-5F49-A15C-AC94B7ED93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42052040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137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95920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0445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04643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4731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696065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20878343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7755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3/14/2023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59764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2914650"/>
            <a:ext cx="9144000" cy="222885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 sz="134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915338"/>
            <a:ext cx="7772400" cy="458115"/>
          </a:xfrm>
        </p:spPr>
        <p:txBody>
          <a:bodyPr/>
          <a:lstStyle>
            <a:lvl1pPr algn="ctr">
              <a:defRPr lang="en-US" sz="2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99265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7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6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11524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1597821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209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60704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8"/>
            <a:ext cx="7772400" cy="1021556"/>
          </a:xfrm>
        </p:spPr>
        <p:txBody>
          <a:bodyPr anchor="t"/>
          <a:lstStyle>
            <a:lvl1pPr algn="l">
              <a:defRPr sz="3974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24">
                <a:solidFill>
                  <a:schemeClr val="tx1">
                    <a:tint val="75000"/>
                  </a:schemeClr>
                </a:solidFill>
              </a:defRPr>
            </a:lvl1pPr>
            <a:lvl2pPr marL="45698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966" indent="0">
              <a:buNone/>
              <a:defRPr sz="1574">
                <a:solidFill>
                  <a:schemeClr val="tx1">
                    <a:tint val="75000"/>
                  </a:schemeClr>
                </a:solidFill>
              </a:defRPr>
            </a:lvl3pPr>
            <a:lvl4pPr marL="1370948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4pPr>
            <a:lvl5pPr marL="1827932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5pPr>
            <a:lvl6pPr marL="2284915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6pPr>
            <a:lvl7pPr marL="2741897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7pPr>
            <a:lvl8pPr marL="3198880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8pPr>
            <a:lvl9pPr marL="3655863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16660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3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3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48909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7"/>
            <a:ext cx="4040188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983" indent="0">
              <a:buNone/>
              <a:defRPr sz="2024" b="1"/>
            </a:lvl2pPr>
            <a:lvl3pPr marL="913966" indent="0">
              <a:buNone/>
              <a:defRPr sz="1799" b="1"/>
            </a:lvl3pPr>
            <a:lvl4pPr marL="1370948" indent="0">
              <a:buNone/>
              <a:defRPr sz="1574" b="1"/>
            </a:lvl4pPr>
            <a:lvl5pPr marL="1827932" indent="0">
              <a:buNone/>
              <a:defRPr sz="1574" b="1"/>
            </a:lvl5pPr>
            <a:lvl6pPr marL="2284915" indent="0">
              <a:buNone/>
              <a:defRPr sz="1574" b="1"/>
            </a:lvl6pPr>
            <a:lvl7pPr marL="2741897" indent="0">
              <a:buNone/>
              <a:defRPr sz="1574" b="1"/>
            </a:lvl7pPr>
            <a:lvl8pPr marL="3198880" indent="0">
              <a:buNone/>
              <a:defRPr sz="1574" b="1"/>
            </a:lvl8pPr>
            <a:lvl9pPr marL="3655863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7"/>
            <a:ext cx="4041775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983" indent="0">
              <a:buNone/>
              <a:defRPr sz="2024" b="1"/>
            </a:lvl2pPr>
            <a:lvl3pPr marL="913966" indent="0">
              <a:buNone/>
              <a:defRPr sz="1799" b="1"/>
            </a:lvl3pPr>
            <a:lvl4pPr marL="1370948" indent="0">
              <a:buNone/>
              <a:defRPr sz="1574" b="1"/>
            </a:lvl4pPr>
            <a:lvl5pPr marL="1827932" indent="0">
              <a:buNone/>
              <a:defRPr sz="1574" b="1"/>
            </a:lvl5pPr>
            <a:lvl6pPr marL="2284915" indent="0">
              <a:buNone/>
              <a:defRPr sz="1574" b="1"/>
            </a:lvl6pPr>
            <a:lvl7pPr marL="2741897" indent="0">
              <a:buNone/>
              <a:defRPr sz="1574" b="1"/>
            </a:lvl7pPr>
            <a:lvl8pPr marL="3198880" indent="0">
              <a:buNone/>
              <a:defRPr sz="1574" b="1"/>
            </a:lvl8pPr>
            <a:lvl9pPr marL="3655863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11653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6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21368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1242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9"/>
            <a:ext cx="3008313" cy="871538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1"/>
            <a:ext cx="5111750" cy="4389835"/>
          </a:xfrm>
        </p:spPr>
        <p:txBody>
          <a:bodyPr/>
          <a:lstStyle>
            <a:lvl1pPr>
              <a:defRPr sz="3224"/>
            </a:lvl1pPr>
            <a:lvl2pPr>
              <a:defRPr sz="2774"/>
            </a:lvl2pPr>
            <a:lvl3pPr>
              <a:defRPr sz="2399"/>
            </a:lvl3pPr>
            <a:lvl4pPr>
              <a:defRPr sz="2024"/>
            </a:lvl4pPr>
            <a:lvl5pPr>
              <a:defRPr sz="2024"/>
            </a:lvl5pPr>
            <a:lvl6pPr>
              <a:defRPr sz="2024"/>
            </a:lvl6pPr>
            <a:lvl7pPr>
              <a:defRPr sz="2024"/>
            </a:lvl7pPr>
            <a:lvl8pPr>
              <a:defRPr sz="2024"/>
            </a:lvl8pPr>
            <a:lvl9pPr>
              <a:defRPr sz="202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24"/>
            </a:lvl1pPr>
            <a:lvl2pPr marL="456983" indent="0">
              <a:buNone/>
              <a:defRPr sz="1200"/>
            </a:lvl2pPr>
            <a:lvl3pPr marL="913966" indent="0">
              <a:buNone/>
              <a:defRPr sz="975"/>
            </a:lvl3pPr>
            <a:lvl4pPr marL="1370948" indent="0">
              <a:buNone/>
              <a:defRPr sz="900"/>
            </a:lvl4pPr>
            <a:lvl5pPr marL="1827932" indent="0">
              <a:buNone/>
              <a:defRPr sz="900"/>
            </a:lvl5pPr>
            <a:lvl6pPr marL="2284915" indent="0">
              <a:buNone/>
              <a:defRPr sz="900"/>
            </a:lvl6pPr>
            <a:lvl7pPr marL="2741897" indent="0">
              <a:buNone/>
              <a:defRPr sz="900"/>
            </a:lvl7pPr>
            <a:lvl8pPr marL="3198880" indent="0">
              <a:buNone/>
              <a:defRPr sz="900"/>
            </a:lvl8pPr>
            <a:lvl9pPr marL="36558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11794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3600452"/>
            <a:ext cx="5486400" cy="425054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459581"/>
            <a:ext cx="5486400" cy="3086100"/>
          </a:xfrm>
        </p:spPr>
        <p:txBody>
          <a:bodyPr/>
          <a:lstStyle>
            <a:lvl1pPr marL="0" indent="0">
              <a:buNone/>
              <a:defRPr sz="3224"/>
            </a:lvl1pPr>
            <a:lvl2pPr marL="456983" indent="0">
              <a:buNone/>
              <a:defRPr sz="2774"/>
            </a:lvl2pPr>
            <a:lvl3pPr marL="913966" indent="0">
              <a:buNone/>
              <a:defRPr sz="2399"/>
            </a:lvl3pPr>
            <a:lvl4pPr marL="1370948" indent="0">
              <a:buNone/>
              <a:defRPr sz="2024"/>
            </a:lvl4pPr>
            <a:lvl5pPr marL="1827932" indent="0">
              <a:buNone/>
              <a:defRPr sz="2024"/>
            </a:lvl5pPr>
            <a:lvl6pPr marL="2284915" indent="0">
              <a:buNone/>
              <a:defRPr sz="2024"/>
            </a:lvl6pPr>
            <a:lvl7pPr marL="2741897" indent="0">
              <a:buNone/>
              <a:defRPr sz="2024"/>
            </a:lvl7pPr>
            <a:lvl8pPr marL="3198880" indent="0">
              <a:buNone/>
              <a:defRPr sz="2024"/>
            </a:lvl8pPr>
            <a:lvl9pPr marL="3655863" indent="0">
              <a:buNone/>
              <a:defRPr sz="202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4025506"/>
            <a:ext cx="5486400" cy="603647"/>
          </a:xfrm>
        </p:spPr>
        <p:txBody>
          <a:bodyPr/>
          <a:lstStyle>
            <a:lvl1pPr marL="0" indent="0">
              <a:buNone/>
              <a:defRPr sz="1424"/>
            </a:lvl1pPr>
            <a:lvl2pPr marL="456983" indent="0">
              <a:buNone/>
              <a:defRPr sz="1200"/>
            </a:lvl2pPr>
            <a:lvl3pPr marL="913966" indent="0">
              <a:buNone/>
              <a:defRPr sz="975"/>
            </a:lvl3pPr>
            <a:lvl4pPr marL="1370948" indent="0">
              <a:buNone/>
              <a:defRPr sz="900"/>
            </a:lvl4pPr>
            <a:lvl5pPr marL="1827932" indent="0">
              <a:buNone/>
              <a:defRPr sz="900"/>
            </a:lvl5pPr>
            <a:lvl6pPr marL="2284915" indent="0">
              <a:buNone/>
              <a:defRPr sz="900"/>
            </a:lvl6pPr>
            <a:lvl7pPr marL="2741897" indent="0">
              <a:buNone/>
              <a:defRPr sz="900"/>
            </a:lvl7pPr>
            <a:lvl8pPr marL="3198880" indent="0">
              <a:buNone/>
              <a:defRPr sz="900"/>
            </a:lvl8pPr>
            <a:lvl9pPr marL="36558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7412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84476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1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1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936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4004" y="2152977"/>
            <a:ext cx="4449167" cy="533311"/>
          </a:xfrm>
        </p:spPr>
        <p:txBody>
          <a:bodyPr>
            <a:normAutofit/>
          </a:bodyPr>
          <a:lstStyle>
            <a:lvl1pPr algn="ctr">
              <a:defRPr sz="26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589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176A7-B091-469C-82C8-89C693043C40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  <p:sldLayoutId id="2147483680" r:id="rId17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7700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176A7-B091-469C-82C8-89C693043C40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544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700" r:id="rId6"/>
    <p:sldLayoutId id="2147483701" r:id="rId7"/>
    <p:sldLayoutId id="2147483702" r:id="rId8"/>
    <p:sldLayoutId id="2147483710" r:id="rId9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205981"/>
            <a:ext cx="8229600" cy="53331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853820"/>
            <a:ext cx="8229600" cy="3740804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5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4767265"/>
            <a:ext cx="2895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5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405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</p:sldLayoutIdLst>
  <p:txStyles>
    <p:titleStyle>
      <a:lvl1pPr algn="l" defTabSz="913966" rtl="0" eaLnBrk="1" latinLnBrk="0" hangingPunct="1">
        <a:spcBef>
          <a:spcPct val="0"/>
        </a:spcBef>
        <a:buNone/>
        <a:defRPr sz="26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37" indent="-342737" algn="l" defTabSz="913966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j-lt"/>
          <a:ea typeface="+mn-ea"/>
          <a:cs typeface="+mn-cs"/>
        </a:defRPr>
      </a:lvl1pPr>
      <a:lvl2pPr marL="742598" indent="-285614" algn="l" defTabSz="913966" rtl="0" eaLnBrk="1" latinLnBrk="0" hangingPunct="1">
        <a:spcBef>
          <a:spcPct val="20000"/>
        </a:spcBef>
        <a:buFont typeface="Arial" pitchFamily="34" charset="0"/>
        <a:buChar char="–"/>
        <a:defRPr sz="2399" kern="1200">
          <a:solidFill>
            <a:schemeClr val="tx1"/>
          </a:solidFill>
          <a:latin typeface="+mj-lt"/>
          <a:ea typeface="+mn-ea"/>
          <a:cs typeface="+mn-cs"/>
        </a:defRPr>
      </a:lvl2pPr>
      <a:lvl3pPr marL="1142457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1799" kern="1200">
          <a:solidFill>
            <a:schemeClr val="tx1"/>
          </a:solidFill>
          <a:latin typeface="+mj-lt"/>
          <a:ea typeface="+mn-ea"/>
          <a:cs typeface="+mn-cs"/>
        </a:defRPr>
      </a:lvl3pPr>
      <a:lvl4pPr marL="1599440" indent="-228492" algn="l" defTabSz="913966" rtl="0" eaLnBrk="1" latinLnBrk="0" hangingPunct="1">
        <a:spcBef>
          <a:spcPct val="20000"/>
        </a:spcBef>
        <a:buFont typeface="Arial" pitchFamily="34" charset="0"/>
        <a:buChar char="–"/>
        <a:defRPr sz="1499" kern="1200">
          <a:solidFill>
            <a:schemeClr val="tx1"/>
          </a:solidFill>
          <a:latin typeface="+mj-lt"/>
          <a:ea typeface="+mn-ea"/>
          <a:cs typeface="+mn-cs"/>
        </a:defRPr>
      </a:lvl4pPr>
      <a:lvl5pPr marL="2056423" indent="-228492" algn="l" defTabSz="913966" rtl="0" eaLnBrk="1" latinLnBrk="0" hangingPunct="1">
        <a:spcBef>
          <a:spcPct val="20000"/>
        </a:spcBef>
        <a:buFont typeface="Arial" pitchFamily="34" charset="0"/>
        <a:buChar char="»"/>
        <a:defRPr sz="1499" kern="1200">
          <a:solidFill>
            <a:schemeClr val="tx1"/>
          </a:solidFill>
          <a:latin typeface="+mj-lt"/>
          <a:ea typeface="+mn-ea"/>
          <a:cs typeface="+mn-cs"/>
        </a:defRPr>
      </a:lvl5pPr>
      <a:lvl6pPr marL="2513405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6pPr>
      <a:lvl7pPr marL="2970389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7pPr>
      <a:lvl8pPr marL="3427372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8pPr>
      <a:lvl9pPr marL="3884354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83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966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948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932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915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897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880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863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7.png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18">
            <a:extLst>
              <a:ext uri="{FF2B5EF4-FFF2-40B4-BE49-F238E27FC236}">
                <a16:creationId xmlns:a16="http://schemas.microsoft.com/office/drawing/2014/main" id="{BB8A2794-04E1-694B-9562-101A2A32D959}"/>
              </a:ext>
            </a:extLst>
          </p:cNvPr>
          <p:cNvSpPr/>
          <p:nvPr/>
        </p:nvSpPr>
        <p:spPr>
          <a:xfrm>
            <a:off x="4896912" y="4891478"/>
            <a:ext cx="3220072" cy="115337"/>
          </a:xfrm>
          <a:custGeom>
            <a:avLst/>
            <a:gdLst>
              <a:gd name="connsiteX0" fmla="*/ 2683906 w 3220072"/>
              <a:gd name="connsiteY0" fmla="*/ 115338 h 115337"/>
              <a:gd name="connsiteX1" fmla="*/ 5354 w 3220072"/>
              <a:gd name="connsiteY1" fmla="*/ 115338 h 115337"/>
              <a:gd name="connsiteX2" fmla="*/ 4686 w 3220072"/>
              <a:gd name="connsiteY2" fmla="*/ 104671 h 115337"/>
              <a:gd name="connsiteX3" fmla="*/ 934702 w 3220072"/>
              <a:gd name="connsiteY3" fmla="*/ 11334 h 115337"/>
              <a:gd name="connsiteX4" fmla="*/ 1157692 w 3220072"/>
              <a:gd name="connsiteY4" fmla="*/ 0 h 115337"/>
              <a:gd name="connsiteX5" fmla="*/ 3191976 w 3220072"/>
              <a:gd name="connsiteY5" fmla="*/ 0 h 115337"/>
              <a:gd name="connsiteX6" fmla="*/ 3197318 w 3220072"/>
              <a:gd name="connsiteY6" fmla="*/ 56002 h 115337"/>
              <a:gd name="connsiteX7" fmla="*/ 3075808 w 3220072"/>
              <a:gd name="connsiteY7" fmla="*/ 78670 h 115337"/>
              <a:gd name="connsiteX8" fmla="*/ 2683906 w 3220072"/>
              <a:gd name="connsiteY8" fmla="*/ 115338 h 115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20072" h="115337">
                <a:moveTo>
                  <a:pt x="2683906" y="115338"/>
                </a:moveTo>
                <a:lnTo>
                  <a:pt x="5354" y="115338"/>
                </a:lnTo>
                <a:cubicBezTo>
                  <a:pt x="-1323" y="115338"/>
                  <a:pt x="-1990" y="105337"/>
                  <a:pt x="4686" y="104671"/>
                </a:cubicBezTo>
                <a:lnTo>
                  <a:pt x="934702" y="11334"/>
                </a:lnTo>
                <a:cubicBezTo>
                  <a:pt x="1008809" y="4000"/>
                  <a:pt x="1083584" y="0"/>
                  <a:pt x="1157692" y="0"/>
                </a:cubicBezTo>
                <a:lnTo>
                  <a:pt x="3191976" y="0"/>
                </a:lnTo>
                <a:cubicBezTo>
                  <a:pt x="3226026" y="0"/>
                  <a:pt x="3230699" y="49335"/>
                  <a:pt x="3197318" y="56002"/>
                </a:cubicBezTo>
                <a:lnTo>
                  <a:pt x="3075808" y="78670"/>
                </a:lnTo>
                <a:cubicBezTo>
                  <a:pt x="2946954" y="102671"/>
                  <a:pt x="2815430" y="115338"/>
                  <a:pt x="2683906" y="115338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 w="6660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B84A0E5-7CD2-C890-7DB7-D369551BE700}"/>
              </a:ext>
            </a:extLst>
          </p:cNvPr>
          <p:cNvGrpSpPr/>
          <p:nvPr/>
        </p:nvGrpSpPr>
        <p:grpSpPr>
          <a:xfrm>
            <a:off x="6209781" y="4032888"/>
            <a:ext cx="1525641" cy="977261"/>
            <a:chOff x="6209781" y="4032888"/>
            <a:chExt cx="1525641" cy="977261"/>
          </a:xfrm>
          <a:solidFill>
            <a:schemeClr val="accent3"/>
          </a:solidFill>
        </p:grpSpPr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64685658-982F-CE48-B0F4-695FEEFE35C9}"/>
                </a:ext>
              </a:extLst>
            </p:cNvPr>
            <p:cNvSpPr/>
            <p:nvPr/>
          </p:nvSpPr>
          <p:spPr>
            <a:xfrm>
              <a:off x="6994607" y="4032888"/>
              <a:ext cx="151966" cy="973928"/>
            </a:xfrm>
            <a:custGeom>
              <a:avLst/>
              <a:gdLst>
                <a:gd name="connsiteX0" fmla="*/ 18053 w 151966"/>
                <a:gd name="connsiteY0" fmla="*/ 973929 h 973928"/>
                <a:gd name="connsiteX1" fmla="*/ 110854 w 151966"/>
                <a:gd name="connsiteY1" fmla="*/ 7890 h 973928"/>
                <a:gd name="connsiteX2" fmla="*/ 138895 w 151966"/>
                <a:gd name="connsiteY2" fmla="*/ 12557 h 973928"/>
                <a:gd name="connsiteX3" fmla="*/ 18053 w 151966"/>
                <a:gd name="connsiteY3" fmla="*/ 973929 h 97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966" h="973928">
                  <a:moveTo>
                    <a:pt x="18053" y="973929"/>
                  </a:moveTo>
                  <a:cubicBezTo>
                    <a:pt x="18053" y="973929"/>
                    <a:pt x="-60728" y="341237"/>
                    <a:pt x="110854" y="7890"/>
                  </a:cubicBezTo>
                  <a:cubicBezTo>
                    <a:pt x="117531" y="-4777"/>
                    <a:pt x="136225" y="-1444"/>
                    <a:pt x="138895" y="12557"/>
                  </a:cubicBezTo>
                  <a:cubicBezTo>
                    <a:pt x="201653" y="410573"/>
                    <a:pt x="18053" y="973929"/>
                    <a:pt x="18053" y="973929"/>
                  </a:cubicBezTo>
                  <a:close/>
                </a:path>
              </a:pathLst>
            </a:custGeom>
            <a:grpFill/>
            <a:ln w="6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06917105-8C48-B942-9054-F2E54618BD2D}"/>
                </a:ext>
              </a:extLst>
            </p:cNvPr>
            <p:cNvSpPr/>
            <p:nvPr/>
          </p:nvSpPr>
          <p:spPr>
            <a:xfrm>
              <a:off x="7008654" y="4116526"/>
              <a:ext cx="356671" cy="890289"/>
            </a:xfrm>
            <a:custGeom>
              <a:avLst/>
              <a:gdLst>
                <a:gd name="connsiteX0" fmla="*/ 0 w 356671"/>
                <a:gd name="connsiteY0" fmla="*/ 890290 h 890289"/>
                <a:gd name="connsiteX1" fmla="*/ 331147 w 356671"/>
                <a:gd name="connsiteY1" fmla="*/ 4921 h 890289"/>
                <a:gd name="connsiteX2" fmla="*/ 356517 w 356671"/>
                <a:gd name="connsiteY2" fmla="*/ 16255 h 890289"/>
                <a:gd name="connsiteX3" fmla="*/ 0 w 356671"/>
                <a:gd name="connsiteY3" fmla="*/ 890290 h 890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6671" h="890289">
                  <a:moveTo>
                    <a:pt x="0" y="890290"/>
                  </a:moveTo>
                  <a:cubicBezTo>
                    <a:pt x="0" y="890290"/>
                    <a:pt x="85457" y="275599"/>
                    <a:pt x="331147" y="4921"/>
                  </a:cubicBezTo>
                  <a:cubicBezTo>
                    <a:pt x="340494" y="-5746"/>
                    <a:pt x="358520" y="2254"/>
                    <a:pt x="356517" y="16255"/>
                  </a:cubicBezTo>
                  <a:cubicBezTo>
                    <a:pt x="315124" y="407604"/>
                    <a:pt x="0" y="890290"/>
                    <a:pt x="0" y="890290"/>
                  </a:cubicBezTo>
                  <a:close/>
                </a:path>
              </a:pathLst>
            </a:custGeom>
            <a:grpFill/>
            <a:ln w="6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283A5367-C756-7543-A5E9-17EE123FFF57}"/>
                </a:ext>
              </a:extLst>
            </p:cNvPr>
            <p:cNvSpPr/>
            <p:nvPr/>
          </p:nvSpPr>
          <p:spPr>
            <a:xfrm>
              <a:off x="7007319" y="4264960"/>
              <a:ext cx="549685" cy="741855"/>
            </a:xfrm>
            <a:custGeom>
              <a:avLst/>
              <a:gdLst>
                <a:gd name="connsiteX0" fmla="*/ 0 w 549685"/>
                <a:gd name="connsiteY0" fmla="*/ 741856 h 741855"/>
                <a:gd name="connsiteX1" fmla="*/ 526764 w 549685"/>
                <a:gd name="connsiteY1" fmla="*/ 2493 h 741855"/>
                <a:gd name="connsiteX2" fmla="*/ 548796 w 549685"/>
                <a:gd name="connsiteY2" fmla="*/ 20494 h 741855"/>
                <a:gd name="connsiteX3" fmla="*/ 0 w 549685"/>
                <a:gd name="connsiteY3" fmla="*/ 741856 h 741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685" h="741855">
                  <a:moveTo>
                    <a:pt x="0" y="741856"/>
                  </a:moveTo>
                  <a:cubicBezTo>
                    <a:pt x="0" y="741856"/>
                    <a:pt x="231669" y="193834"/>
                    <a:pt x="526764" y="2493"/>
                  </a:cubicBezTo>
                  <a:cubicBezTo>
                    <a:pt x="538781" y="-5507"/>
                    <a:pt x="553470" y="7160"/>
                    <a:pt x="548796" y="20494"/>
                  </a:cubicBezTo>
                  <a:cubicBezTo>
                    <a:pt x="411931" y="372508"/>
                    <a:pt x="0" y="741856"/>
                    <a:pt x="0" y="741856"/>
                  </a:cubicBezTo>
                  <a:close/>
                </a:path>
              </a:pathLst>
            </a:custGeom>
            <a:grpFill/>
            <a:ln w="6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F916E704-92AD-8D45-8111-2D0E8DE8D6D7}"/>
                </a:ext>
              </a:extLst>
            </p:cNvPr>
            <p:cNvSpPr/>
            <p:nvPr/>
          </p:nvSpPr>
          <p:spPr>
            <a:xfrm>
              <a:off x="7005983" y="4452629"/>
              <a:ext cx="688327" cy="554186"/>
            </a:xfrm>
            <a:custGeom>
              <a:avLst/>
              <a:gdLst>
                <a:gd name="connsiteX0" fmla="*/ 0 w 688327"/>
                <a:gd name="connsiteY0" fmla="*/ 554187 h 554186"/>
                <a:gd name="connsiteX1" fmla="*/ 668971 w 688327"/>
                <a:gd name="connsiteY1" fmla="*/ 831 h 554186"/>
                <a:gd name="connsiteX2" fmla="*/ 685661 w 688327"/>
                <a:gd name="connsiteY2" fmla="*/ 23499 h 554186"/>
                <a:gd name="connsiteX3" fmla="*/ 0 w 688327"/>
                <a:gd name="connsiteY3" fmla="*/ 554187 h 554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8327" h="554186">
                  <a:moveTo>
                    <a:pt x="0" y="554187"/>
                  </a:moveTo>
                  <a:cubicBezTo>
                    <a:pt x="0" y="554187"/>
                    <a:pt x="349173" y="106169"/>
                    <a:pt x="668971" y="831"/>
                  </a:cubicBezTo>
                  <a:cubicBezTo>
                    <a:pt x="682323" y="-3835"/>
                    <a:pt x="693673" y="12165"/>
                    <a:pt x="685661" y="23499"/>
                  </a:cubicBezTo>
                  <a:cubicBezTo>
                    <a:pt x="470683" y="315511"/>
                    <a:pt x="0" y="554187"/>
                    <a:pt x="0" y="554187"/>
                  </a:cubicBezTo>
                  <a:close/>
                </a:path>
              </a:pathLst>
            </a:custGeom>
            <a:grpFill/>
            <a:ln w="6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5580FA9B-B58C-E448-9985-2166DEA4855F}"/>
                </a:ext>
              </a:extLst>
            </p:cNvPr>
            <p:cNvSpPr/>
            <p:nvPr/>
          </p:nvSpPr>
          <p:spPr>
            <a:xfrm>
              <a:off x="7003313" y="4680118"/>
              <a:ext cx="732109" cy="330031"/>
            </a:xfrm>
            <a:custGeom>
              <a:avLst/>
              <a:gdLst>
                <a:gd name="connsiteX0" fmla="*/ 0 w 732109"/>
                <a:gd name="connsiteY0" fmla="*/ 330031 h 330031"/>
                <a:gd name="connsiteX1" fmla="*/ 716372 w 732109"/>
                <a:gd name="connsiteY1" fmla="*/ 18 h 330031"/>
                <a:gd name="connsiteX2" fmla="*/ 726387 w 732109"/>
                <a:gd name="connsiteY2" fmla="*/ 26019 h 330031"/>
                <a:gd name="connsiteX3" fmla="*/ 0 w 732109"/>
                <a:gd name="connsiteY3" fmla="*/ 330031 h 330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2109" h="330031">
                  <a:moveTo>
                    <a:pt x="0" y="330031"/>
                  </a:moveTo>
                  <a:cubicBezTo>
                    <a:pt x="0" y="330031"/>
                    <a:pt x="409928" y="20686"/>
                    <a:pt x="716372" y="18"/>
                  </a:cubicBezTo>
                  <a:cubicBezTo>
                    <a:pt x="731061" y="-649"/>
                    <a:pt x="737737" y="17352"/>
                    <a:pt x="726387" y="26019"/>
                  </a:cubicBezTo>
                  <a:cubicBezTo>
                    <a:pt x="468012" y="231361"/>
                    <a:pt x="0" y="330031"/>
                    <a:pt x="0" y="330031"/>
                  </a:cubicBezTo>
                  <a:close/>
                </a:path>
              </a:pathLst>
            </a:custGeom>
            <a:grpFill/>
            <a:ln w="6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27CD233A-711F-8440-8D3D-2A247FCAB530}"/>
                </a:ext>
              </a:extLst>
            </p:cNvPr>
            <p:cNvSpPr/>
            <p:nvPr/>
          </p:nvSpPr>
          <p:spPr>
            <a:xfrm>
              <a:off x="6999307" y="4877741"/>
              <a:ext cx="693267" cy="129592"/>
            </a:xfrm>
            <a:custGeom>
              <a:avLst/>
              <a:gdLst>
                <a:gd name="connsiteX0" fmla="*/ 0 w 693267"/>
                <a:gd name="connsiteY0" fmla="*/ 127742 h 129592"/>
                <a:gd name="connsiteX1" fmla="*/ 680988 w 693267"/>
                <a:gd name="connsiteY1" fmla="*/ 9070 h 129592"/>
                <a:gd name="connsiteX2" fmla="*/ 684326 w 693267"/>
                <a:gd name="connsiteY2" fmla="*/ 37071 h 129592"/>
                <a:gd name="connsiteX3" fmla="*/ 0 w 693267"/>
                <a:gd name="connsiteY3" fmla="*/ 127742 h 129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3267" h="129592">
                  <a:moveTo>
                    <a:pt x="0" y="127742"/>
                  </a:moveTo>
                  <a:cubicBezTo>
                    <a:pt x="0" y="127742"/>
                    <a:pt x="414601" y="-40265"/>
                    <a:pt x="680988" y="9070"/>
                  </a:cubicBezTo>
                  <a:cubicBezTo>
                    <a:pt x="695676" y="11737"/>
                    <a:pt x="697679" y="31738"/>
                    <a:pt x="684326" y="37071"/>
                  </a:cubicBezTo>
                  <a:cubicBezTo>
                    <a:pt x="415937" y="150409"/>
                    <a:pt x="0" y="127742"/>
                    <a:pt x="0" y="127742"/>
                  </a:cubicBezTo>
                  <a:close/>
                </a:path>
              </a:pathLst>
            </a:custGeom>
            <a:grpFill/>
            <a:ln w="6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4A56CBF1-6FC4-3A49-A1DB-63E13D821DA3}"/>
                </a:ext>
              </a:extLst>
            </p:cNvPr>
            <p:cNvSpPr/>
            <p:nvPr/>
          </p:nvSpPr>
          <p:spPr>
            <a:xfrm>
              <a:off x="6798416" y="4032888"/>
              <a:ext cx="152180" cy="973928"/>
            </a:xfrm>
            <a:custGeom>
              <a:avLst/>
              <a:gdLst>
                <a:gd name="connsiteX0" fmla="*/ 134128 w 152180"/>
                <a:gd name="connsiteY0" fmla="*/ 973929 h 973928"/>
                <a:gd name="connsiteX1" fmla="*/ 41326 w 152180"/>
                <a:gd name="connsiteY1" fmla="*/ 7890 h 973928"/>
                <a:gd name="connsiteX2" fmla="*/ 13286 w 152180"/>
                <a:gd name="connsiteY2" fmla="*/ 12557 h 973928"/>
                <a:gd name="connsiteX3" fmla="*/ 134128 w 152180"/>
                <a:gd name="connsiteY3" fmla="*/ 973929 h 97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180" h="973928">
                  <a:moveTo>
                    <a:pt x="134128" y="973929"/>
                  </a:moveTo>
                  <a:cubicBezTo>
                    <a:pt x="134128" y="973929"/>
                    <a:pt x="212909" y="341237"/>
                    <a:pt x="41326" y="7890"/>
                  </a:cubicBezTo>
                  <a:cubicBezTo>
                    <a:pt x="34650" y="-4777"/>
                    <a:pt x="15956" y="-1444"/>
                    <a:pt x="13286" y="12557"/>
                  </a:cubicBezTo>
                  <a:cubicBezTo>
                    <a:pt x="-50140" y="410573"/>
                    <a:pt x="134128" y="973929"/>
                    <a:pt x="134128" y="973929"/>
                  </a:cubicBezTo>
                  <a:close/>
                </a:path>
              </a:pathLst>
            </a:custGeom>
            <a:grpFill/>
            <a:ln w="6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D07A0E82-4F79-C44B-BDB9-D2DD04A5E2DD}"/>
                </a:ext>
              </a:extLst>
            </p:cNvPr>
            <p:cNvSpPr/>
            <p:nvPr/>
          </p:nvSpPr>
          <p:spPr>
            <a:xfrm>
              <a:off x="6579878" y="4116526"/>
              <a:ext cx="356671" cy="890289"/>
            </a:xfrm>
            <a:custGeom>
              <a:avLst/>
              <a:gdLst>
                <a:gd name="connsiteX0" fmla="*/ 356671 w 356671"/>
                <a:gd name="connsiteY0" fmla="*/ 890290 h 890289"/>
                <a:gd name="connsiteX1" fmla="*/ 25524 w 356671"/>
                <a:gd name="connsiteY1" fmla="*/ 4921 h 890289"/>
                <a:gd name="connsiteX2" fmla="*/ 154 w 356671"/>
                <a:gd name="connsiteY2" fmla="*/ 16255 h 890289"/>
                <a:gd name="connsiteX3" fmla="*/ 356671 w 356671"/>
                <a:gd name="connsiteY3" fmla="*/ 890290 h 890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6671" h="890289">
                  <a:moveTo>
                    <a:pt x="356671" y="890290"/>
                  </a:moveTo>
                  <a:cubicBezTo>
                    <a:pt x="356671" y="890290"/>
                    <a:pt x="271214" y="275599"/>
                    <a:pt x="25524" y="4921"/>
                  </a:cubicBezTo>
                  <a:cubicBezTo>
                    <a:pt x="16177" y="-5746"/>
                    <a:pt x="-1849" y="2254"/>
                    <a:pt x="154" y="16255"/>
                  </a:cubicBezTo>
                  <a:cubicBezTo>
                    <a:pt x="41547" y="407604"/>
                    <a:pt x="356671" y="890290"/>
                    <a:pt x="356671" y="890290"/>
                  </a:cubicBezTo>
                  <a:close/>
                </a:path>
              </a:pathLst>
            </a:custGeom>
            <a:grpFill/>
            <a:ln w="6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2D3D553E-DE2C-BE4E-87E1-CF77C16CA03C}"/>
                </a:ext>
              </a:extLst>
            </p:cNvPr>
            <p:cNvSpPr/>
            <p:nvPr/>
          </p:nvSpPr>
          <p:spPr>
            <a:xfrm>
              <a:off x="6388199" y="4264960"/>
              <a:ext cx="549685" cy="741855"/>
            </a:xfrm>
            <a:custGeom>
              <a:avLst/>
              <a:gdLst>
                <a:gd name="connsiteX0" fmla="*/ 549686 w 549685"/>
                <a:gd name="connsiteY0" fmla="*/ 741856 h 741855"/>
                <a:gd name="connsiteX1" fmla="*/ 22921 w 549685"/>
                <a:gd name="connsiteY1" fmla="*/ 2493 h 741855"/>
                <a:gd name="connsiteX2" fmla="*/ 889 w 549685"/>
                <a:gd name="connsiteY2" fmla="*/ 20494 h 741855"/>
                <a:gd name="connsiteX3" fmla="*/ 549686 w 549685"/>
                <a:gd name="connsiteY3" fmla="*/ 741856 h 741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685" h="741855">
                  <a:moveTo>
                    <a:pt x="549686" y="741856"/>
                  </a:moveTo>
                  <a:cubicBezTo>
                    <a:pt x="549686" y="741856"/>
                    <a:pt x="318016" y="193834"/>
                    <a:pt x="22921" y="2493"/>
                  </a:cubicBezTo>
                  <a:cubicBezTo>
                    <a:pt x="10904" y="-5507"/>
                    <a:pt x="-3784" y="7160"/>
                    <a:pt x="889" y="20494"/>
                  </a:cubicBezTo>
                  <a:cubicBezTo>
                    <a:pt x="137755" y="372508"/>
                    <a:pt x="549686" y="741856"/>
                    <a:pt x="549686" y="741856"/>
                  </a:cubicBezTo>
                  <a:close/>
                </a:path>
              </a:pathLst>
            </a:custGeom>
            <a:grpFill/>
            <a:ln w="6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22039E77-2D3D-B448-8A13-09DC11A50EA0}"/>
                </a:ext>
              </a:extLst>
            </p:cNvPr>
            <p:cNvSpPr/>
            <p:nvPr/>
          </p:nvSpPr>
          <p:spPr>
            <a:xfrm>
              <a:off x="6250892" y="4452629"/>
              <a:ext cx="688327" cy="554186"/>
            </a:xfrm>
            <a:custGeom>
              <a:avLst/>
              <a:gdLst>
                <a:gd name="connsiteX0" fmla="*/ 688328 w 688327"/>
                <a:gd name="connsiteY0" fmla="*/ 554187 h 554186"/>
                <a:gd name="connsiteX1" fmla="*/ 19357 w 688327"/>
                <a:gd name="connsiteY1" fmla="*/ 831 h 554186"/>
                <a:gd name="connsiteX2" fmla="*/ 2667 w 688327"/>
                <a:gd name="connsiteY2" fmla="*/ 23499 h 554186"/>
                <a:gd name="connsiteX3" fmla="*/ 688328 w 688327"/>
                <a:gd name="connsiteY3" fmla="*/ 554187 h 554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8327" h="554186">
                  <a:moveTo>
                    <a:pt x="688328" y="554187"/>
                  </a:moveTo>
                  <a:cubicBezTo>
                    <a:pt x="688328" y="554187"/>
                    <a:pt x="339155" y="106169"/>
                    <a:pt x="19357" y="831"/>
                  </a:cubicBezTo>
                  <a:cubicBezTo>
                    <a:pt x="6005" y="-3835"/>
                    <a:pt x="-5345" y="12165"/>
                    <a:pt x="2667" y="23499"/>
                  </a:cubicBezTo>
                  <a:cubicBezTo>
                    <a:pt x="217645" y="315511"/>
                    <a:pt x="688328" y="554187"/>
                    <a:pt x="688328" y="554187"/>
                  </a:cubicBezTo>
                  <a:close/>
                </a:path>
              </a:pathLst>
            </a:custGeom>
            <a:grpFill/>
            <a:ln w="6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43407BCD-6785-7D40-B3D1-8A2D92683394}"/>
                </a:ext>
              </a:extLst>
            </p:cNvPr>
            <p:cNvSpPr/>
            <p:nvPr/>
          </p:nvSpPr>
          <p:spPr>
            <a:xfrm>
              <a:off x="6209781" y="4680118"/>
              <a:ext cx="732109" cy="330031"/>
            </a:xfrm>
            <a:custGeom>
              <a:avLst/>
              <a:gdLst>
                <a:gd name="connsiteX0" fmla="*/ 732109 w 732109"/>
                <a:gd name="connsiteY0" fmla="*/ 330031 h 330031"/>
                <a:gd name="connsiteX1" fmla="*/ 15737 w 732109"/>
                <a:gd name="connsiteY1" fmla="*/ 18 h 330031"/>
                <a:gd name="connsiteX2" fmla="*/ 5722 w 732109"/>
                <a:gd name="connsiteY2" fmla="*/ 26019 h 330031"/>
                <a:gd name="connsiteX3" fmla="*/ 732109 w 732109"/>
                <a:gd name="connsiteY3" fmla="*/ 330031 h 330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2109" h="330031">
                  <a:moveTo>
                    <a:pt x="732109" y="330031"/>
                  </a:moveTo>
                  <a:cubicBezTo>
                    <a:pt x="732109" y="330031"/>
                    <a:pt x="322181" y="20686"/>
                    <a:pt x="15737" y="18"/>
                  </a:cubicBezTo>
                  <a:cubicBezTo>
                    <a:pt x="1049" y="-649"/>
                    <a:pt x="-5628" y="17352"/>
                    <a:pt x="5722" y="26019"/>
                  </a:cubicBezTo>
                  <a:cubicBezTo>
                    <a:pt x="264097" y="231361"/>
                    <a:pt x="732109" y="330031"/>
                    <a:pt x="732109" y="330031"/>
                  </a:cubicBezTo>
                  <a:close/>
                </a:path>
              </a:pathLst>
            </a:custGeom>
            <a:grpFill/>
            <a:ln w="6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2FD84E0F-5610-DE48-A368-F09021457A6D}"/>
                </a:ext>
              </a:extLst>
            </p:cNvPr>
            <p:cNvSpPr/>
            <p:nvPr/>
          </p:nvSpPr>
          <p:spPr>
            <a:xfrm>
              <a:off x="6252629" y="4877741"/>
              <a:ext cx="693267" cy="129592"/>
            </a:xfrm>
            <a:custGeom>
              <a:avLst/>
              <a:gdLst>
                <a:gd name="connsiteX0" fmla="*/ 693267 w 693267"/>
                <a:gd name="connsiteY0" fmla="*/ 127742 h 129592"/>
                <a:gd name="connsiteX1" fmla="*/ 12279 w 693267"/>
                <a:gd name="connsiteY1" fmla="*/ 9070 h 129592"/>
                <a:gd name="connsiteX2" fmla="*/ 8941 w 693267"/>
                <a:gd name="connsiteY2" fmla="*/ 37071 h 129592"/>
                <a:gd name="connsiteX3" fmla="*/ 693267 w 693267"/>
                <a:gd name="connsiteY3" fmla="*/ 127742 h 129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3267" h="129592">
                  <a:moveTo>
                    <a:pt x="693267" y="127742"/>
                  </a:moveTo>
                  <a:cubicBezTo>
                    <a:pt x="693267" y="127742"/>
                    <a:pt x="278666" y="-40265"/>
                    <a:pt x="12279" y="9070"/>
                  </a:cubicBezTo>
                  <a:cubicBezTo>
                    <a:pt x="-2409" y="11737"/>
                    <a:pt x="-4411" y="31738"/>
                    <a:pt x="8941" y="37071"/>
                  </a:cubicBezTo>
                  <a:cubicBezTo>
                    <a:pt x="276663" y="150409"/>
                    <a:pt x="693267" y="127742"/>
                    <a:pt x="693267" y="127742"/>
                  </a:cubicBezTo>
                  <a:close/>
                </a:path>
              </a:pathLst>
            </a:custGeom>
            <a:grpFill/>
            <a:ln w="6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</p:grpSp>
      <p:grpSp>
        <p:nvGrpSpPr>
          <p:cNvPr id="33" name="Graphic 5">
            <a:extLst>
              <a:ext uri="{FF2B5EF4-FFF2-40B4-BE49-F238E27FC236}">
                <a16:creationId xmlns:a16="http://schemas.microsoft.com/office/drawing/2014/main" id="{1A6C5D73-EDB9-6047-B7EF-D70CD9BD3452}"/>
              </a:ext>
            </a:extLst>
          </p:cNvPr>
          <p:cNvGrpSpPr/>
          <p:nvPr/>
        </p:nvGrpSpPr>
        <p:grpSpPr>
          <a:xfrm>
            <a:off x="4563041" y="1059752"/>
            <a:ext cx="1270429" cy="3950398"/>
            <a:chOff x="4682293" y="1135742"/>
            <a:chExt cx="1270429" cy="3950398"/>
          </a:xfrm>
        </p:grpSpPr>
        <p:grpSp>
          <p:nvGrpSpPr>
            <p:cNvPr id="34" name="Graphic 5">
              <a:extLst>
                <a:ext uri="{FF2B5EF4-FFF2-40B4-BE49-F238E27FC236}">
                  <a16:creationId xmlns:a16="http://schemas.microsoft.com/office/drawing/2014/main" id="{6DC27C0C-8432-A444-96BB-EF99703DA5DB}"/>
                </a:ext>
              </a:extLst>
            </p:cNvPr>
            <p:cNvGrpSpPr/>
            <p:nvPr/>
          </p:nvGrpSpPr>
          <p:grpSpPr>
            <a:xfrm>
              <a:off x="4682293" y="1135742"/>
              <a:ext cx="1270429" cy="3950398"/>
              <a:chOff x="4682293" y="1135742"/>
              <a:chExt cx="1270429" cy="3950398"/>
            </a:xfrm>
          </p:grpSpPr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32984386-64A6-B142-BF3D-38541301B3FF}"/>
                  </a:ext>
                </a:extLst>
              </p:cNvPr>
              <p:cNvSpPr/>
              <p:nvPr/>
            </p:nvSpPr>
            <p:spPr>
              <a:xfrm>
                <a:off x="5420763" y="4638122"/>
                <a:ext cx="169579" cy="308012"/>
              </a:xfrm>
              <a:custGeom>
                <a:avLst/>
                <a:gdLst>
                  <a:gd name="connsiteX0" fmla="*/ 16023 w 169579"/>
                  <a:gd name="connsiteY0" fmla="*/ 95337 h 308012"/>
                  <a:gd name="connsiteX1" fmla="*/ 0 w 169579"/>
                  <a:gd name="connsiteY1" fmla="*/ 308012 h 308012"/>
                  <a:gd name="connsiteX2" fmla="*/ 146212 w 169579"/>
                  <a:gd name="connsiteY2" fmla="*/ 308012 h 308012"/>
                  <a:gd name="connsiteX3" fmla="*/ 169579 w 169579"/>
                  <a:gd name="connsiteY3" fmla="*/ 0 h 308012"/>
                  <a:gd name="connsiteX4" fmla="*/ 16023 w 169579"/>
                  <a:gd name="connsiteY4" fmla="*/ 95337 h 308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9579" h="308012">
                    <a:moveTo>
                      <a:pt x="16023" y="95337"/>
                    </a:moveTo>
                    <a:cubicBezTo>
                      <a:pt x="16023" y="101337"/>
                      <a:pt x="0" y="308012"/>
                      <a:pt x="0" y="308012"/>
                    </a:cubicBezTo>
                    <a:lnTo>
                      <a:pt x="146212" y="308012"/>
                    </a:lnTo>
                    <a:lnTo>
                      <a:pt x="169579" y="0"/>
                    </a:lnTo>
                    <a:lnTo>
                      <a:pt x="16023" y="95337"/>
                    </a:lnTo>
                    <a:close/>
                  </a:path>
                </a:pathLst>
              </a:custGeom>
              <a:solidFill>
                <a:srgbClr val="D98A7A"/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36" name="Freeform 35">
                <a:extLst>
                  <a:ext uri="{FF2B5EF4-FFF2-40B4-BE49-F238E27FC236}">
                    <a16:creationId xmlns:a16="http://schemas.microsoft.com/office/drawing/2014/main" id="{6AD1A806-FC00-0A40-87C5-BAF884A382AF}"/>
                  </a:ext>
                </a:extLst>
              </p:cNvPr>
              <p:cNvSpPr/>
              <p:nvPr/>
            </p:nvSpPr>
            <p:spPr>
              <a:xfrm>
                <a:off x="5129674" y="4780794"/>
                <a:ext cx="139535" cy="173340"/>
              </a:xfrm>
              <a:custGeom>
                <a:avLst/>
                <a:gdLst>
                  <a:gd name="connsiteX0" fmla="*/ 139536 w 139535"/>
                  <a:gd name="connsiteY0" fmla="*/ 6000 h 173340"/>
                  <a:gd name="connsiteX1" fmla="*/ 139536 w 139535"/>
                  <a:gd name="connsiteY1" fmla="*/ 82670 h 173340"/>
                  <a:gd name="connsiteX2" fmla="*/ 0 w 139535"/>
                  <a:gd name="connsiteY2" fmla="*/ 173340 h 173340"/>
                  <a:gd name="connsiteX3" fmla="*/ 14020 w 139535"/>
                  <a:gd name="connsiteY3" fmla="*/ 0 h 173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9535" h="173340">
                    <a:moveTo>
                      <a:pt x="139536" y="6000"/>
                    </a:moveTo>
                    <a:lnTo>
                      <a:pt x="139536" y="82670"/>
                    </a:lnTo>
                    <a:lnTo>
                      <a:pt x="0" y="173340"/>
                    </a:lnTo>
                    <a:lnTo>
                      <a:pt x="14020" y="0"/>
                    </a:lnTo>
                    <a:close/>
                  </a:path>
                </a:pathLst>
              </a:custGeom>
              <a:solidFill>
                <a:srgbClr val="D98A7A"/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37" name="Freeform 36">
                <a:extLst>
                  <a:ext uri="{FF2B5EF4-FFF2-40B4-BE49-F238E27FC236}">
                    <a16:creationId xmlns:a16="http://schemas.microsoft.com/office/drawing/2014/main" id="{F9C2458D-F2C5-E846-9853-1226177BF1D4}"/>
                  </a:ext>
                </a:extLst>
              </p:cNvPr>
              <p:cNvSpPr/>
              <p:nvPr/>
            </p:nvSpPr>
            <p:spPr>
              <a:xfrm>
                <a:off x="5392846" y="4833191"/>
                <a:ext cx="519019" cy="252949"/>
              </a:xfrm>
              <a:custGeom>
                <a:avLst/>
                <a:gdLst>
                  <a:gd name="connsiteX0" fmla="*/ 447192 w 519019"/>
                  <a:gd name="connsiteY0" fmla="*/ 112277 h 252949"/>
                  <a:gd name="connsiteX1" fmla="*/ 518629 w 519019"/>
                  <a:gd name="connsiteY1" fmla="*/ 252949 h 252949"/>
                  <a:gd name="connsiteX2" fmla="*/ 10559 w 519019"/>
                  <a:gd name="connsiteY2" fmla="*/ 252949 h 252949"/>
                  <a:gd name="connsiteX3" fmla="*/ 19906 w 519019"/>
                  <a:gd name="connsiteY3" fmla="*/ 127611 h 252949"/>
                  <a:gd name="connsiteX4" fmla="*/ 2547 w 519019"/>
                  <a:gd name="connsiteY4" fmla="*/ 81609 h 252949"/>
                  <a:gd name="connsiteX5" fmla="*/ 6553 w 519019"/>
                  <a:gd name="connsiteY5" fmla="*/ 60941 h 252949"/>
                  <a:gd name="connsiteX6" fmla="*/ 25247 w 519019"/>
                  <a:gd name="connsiteY6" fmla="*/ 60941 h 252949"/>
                  <a:gd name="connsiteX7" fmla="*/ 123389 w 519019"/>
                  <a:gd name="connsiteY7" fmla="*/ 74942 h 252949"/>
                  <a:gd name="connsiteX8" fmla="*/ 170791 w 519019"/>
                  <a:gd name="connsiteY8" fmla="*/ 1606 h 252949"/>
                  <a:gd name="connsiteX9" fmla="*/ 192823 w 519019"/>
                  <a:gd name="connsiteY9" fmla="*/ 6272 h 252949"/>
                  <a:gd name="connsiteX10" fmla="*/ 256248 w 519019"/>
                  <a:gd name="connsiteY10" fmla="*/ 78276 h 252949"/>
                  <a:gd name="connsiteX11" fmla="*/ 447192 w 519019"/>
                  <a:gd name="connsiteY11" fmla="*/ 112277 h 252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19019" h="252949">
                    <a:moveTo>
                      <a:pt x="447192" y="112277"/>
                    </a:moveTo>
                    <a:cubicBezTo>
                      <a:pt x="528644" y="155612"/>
                      <a:pt x="518629" y="252949"/>
                      <a:pt x="518629" y="252949"/>
                    </a:cubicBezTo>
                    <a:lnTo>
                      <a:pt x="10559" y="252949"/>
                    </a:lnTo>
                    <a:cubicBezTo>
                      <a:pt x="10559" y="252949"/>
                      <a:pt x="18570" y="145612"/>
                      <a:pt x="19906" y="127611"/>
                    </a:cubicBezTo>
                    <a:cubicBezTo>
                      <a:pt x="21241" y="114944"/>
                      <a:pt x="12562" y="96943"/>
                      <a:pt x="2547" y="81609"/>
                    </a:cubicBezTo>
                    <a:cubicBezTo>
                      <a:pt x="-2126" y="74942"/>
                      <a:pt x="-124" y="66275"/>
                      <a:pt x="6553" y="60941"/>
                    </a:cubicBezTo>
                    <a:cubicBezTo>
                      <a:pt x="12562" y="55608"/>
                      <a:pt x="19906" y="56941"/>
                      <a:pt x="25247" y="60941"/>
                    </a:cubicBezTo>
                    <a:cubicBezTo>
                      <a:pt x="43273" y="76275"/>
                      <a:pt x="94013" y="97609"/>
                      <a:pt x="123389" y="74942"/>
                    </a:cubicBezTo>
                    <a:cubicBezTo>
                      <a:pt x="105363" y="25607"/>
                      <a:pt x="148092" y="11606"/>
                      <a:pt x="170791" y="1606"/>
                    </a:cubicBezTo>
                    <a:cubicBezTo>
                      <a:pt x="178135" y="-1728"/>
                      <a:pt x="187482" y="272"/>
                      <a:pt x="192823" y="6272"/>
                    </a:cubicBezTo>
                    <a:lnTo>
                      <a:pt x="256248" y="78276"/>
                    </a:lnTo>
                    <a:cubicBezTo>
                      <a:pt x="256248" y="77609"/>
                      <a:pt x="399122" y="86276"/>
                      <a:pt x="447192" y="11227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38" name="Freeform 37">
                <a:extLst>
                  <a:ext uri="{FF2B5EF4-FFF2-40B4-BE49-F238E27FC236}">
                    <a16:creationId xmlns:a16="http://schemas.microsoft.com/office/drawing/2014/main" id="{0BFC9EB9-C691-9647-8388-3684A0824131}"/>
                  </a:ext>
                </a:extLst>
              </p:cNvPr>
              <p:cNvSpPr/>
              <p:nvPr/>
            </p:nvSpPr>
            <p:spPr>
              <a:xfrm>
                <a:off x="5403404" y="5030138"/>
                <a:ext cx="509059" cy="56002"/>
              </a:xfrm>
              <a:custGeom>
                <a:avLst/>
                <a:gdLst>
                  <a:gd name="connsiteX0" fmla="*/ 4006 w 509059"/>
                  <a:gd name="connsiteY0" fmla="*/ 0 h 56002"/>
                  <a:gd name="connsiteX1" fmla="*/ 502729 w 509059"/>
                  <a:gd name="connsiteY1" fmla="*/ 0 h 56002"/>
                  <a:gd name="connsiteX2" fmla="*/ 508738 w 509059"/>
                  <a:gd name="connsiteY2" fmla="*/ 56002 h 56002"/>
                  <a:gd name="connsiteX3" fmla="*/ 0 w 509059"/>
                  <a:gd name="connsiteY3" fmla="*/ 56002 h 56002"/>
                  <a:gd name="connsiteX4" fmla="*/ 4006 w 509059"/>
                  <a:gd name="connsiteY4" fmla="*/ 0 h 56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9059" h="56002">
                    <a:moveTo>
                      <a:pt x="4006" y="0"/>
                    </a:moveTo>
                    <a:lnTo>
                      <a:pt x="502729" y="0"/>
                    </a:lnTo>
                    <a:cubicBezTo>
                      <a:pt x="502729" y="0"/>
                      <a:pt x="510741" y="26001"/>
                      <a:pt x="508738" y="56002"/>
                    </a:cubicBezTo>
                    <a:cubicBezTo>
                      <a:pt x="427287" y="56002"/>
                      <a:pt x="0" y="56002"/>
                      <a:pt x="0" y="56002"/>
                    </a:cubicBezTo>
                    <a:lnTo>
                      <a:pt x="4006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39" name="Freeform 38">
                <a:extLst>
                  <a:ext uri="{FF2B5EF4-FFF2-40B4-BE49-F238E27FC236}">
                    <a16:creationId xmlns:a16="http://schemas.microsoft.com/office/drawing/2014/main" id="{2E8C06F1-577C-B444-B47E-DF849C7F73D5}"/>
                  </a:ext>
                </a:extLst>
              </p:cNvPr>
              <p:cNvSpPr/>
              <p:nvPr/>
            </p:nvSpPr>
            <p:spPr>
              <a:xfrm>
                <a:off x="5593180" y="4895542"/>
                <a:ext cx="57672" cy="58426"/>
              </a:xfrm>
              <a:custGeom>
                <a:avLst/>
                <a:gdLst>
                  <a:gd name="connsiteX0" fmla="*/ 42562 w 57672"/>
                  <a:gd name="connsiteY0" fmla="*/ 2590 h 58426"/>
                  <a:gd name="connsiteX1" fmla="*/ 2504 w 57672"/>
                  <a:gd name="connsiteY1" fmla="*/ 43925 h 58426"/>
                  <a:gd name="connsiteX2" fmla="*/ 2504 w 57672"/>
                  <a:gd name="connsiteY2" fmla="*/ 55926 h 58426"/>
                  <a:gd name="connsiteX3" fmla="*/ 2504 w 57672"/>
                  <a:gd name="connsiteY3" fmla="*/ 55926 h 58426"/>
                  <a:gd name="connsiteX4" fmla="*/ 14521 w 57672"/>
                  <a:gd name="connsiteY4" fmla="*/ 55926 h 58426"/>
                  <a:gd name="connsiteX5" fmla="*/ 55247 w 57672"/>
                  <a:gd name="connsiteY5" fmla="*/ 15257 h 58426"/>
                  <a:gd name="connsiteX6" fmla="*/ 54579 w 57672"/>
                  <a:gd name="connsiteY6" fmla="*/ 2590 h 58426"/>
                  <a:gd name="connsiteX7" fmla="*/ 53912 w 57672"/>
                  <a:gd name="connsiteY7" fmla="*/ 1923 h 58426"/>
                  <a:gd name="connsiteX8" fmla="*/ 42562 w 57672"/>
                  <a:gd name="connsiteY8" fmla="*/ 2590 h 5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672" h="58426">
                    <a:moveTo>
                      <a:pt x="42562" y="2590"/>
                    </a:moveTo>
                    <a:lnTo>
                      <a:pt x="2504" y="43925"/>
                    </a:lnTo>
                    <a:cubicBezTo>
                      <a:pt x="-835" y="47259"/>
                      <a:pt x="-835" y="52592"/>
                      <a:pt x="2504" y="55926"/>
                    </a:cubicBezTo>
                    <a:lnTo>
                      <a:pt x="2504" y="55926"/>
                    </a:lnTo>
                    <a:cubicBezTo>
                      <a:pt x="5842" y="59259"/>
                      <a:pt x="11183" y="59259"/>
                      <a:pt x="14521" y="55926"/>
                    </a:cubicBezTo>
                    <a:lnTo>
                      <a:pt x="55247" y="15257"/>
                    </a:lnTo>
                    <a:cubicBezTo>
                      <a:pt x="58585" y="11924"/>
                      <a:pt x="58585" y="5924"/>
                      <a:pt x="54579" y="2590"/>
                    </a:cubicBezTo>
                    <a:lnTo>
                      <a:pt x="53912" y="1923"/>
                    </a:lnTo>
                    <a:cubicBezTo>
                      <a:pt x="50573" y="-743"/>
                      <a:pt x="45232" y="-743"/>
                      <a:pt x="42562" y="259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40" name="Freeform 39">
                <a:extLst>
                  <a:ext uri="{FF2B5EF4-FFF2-40B4-BE49-F238E27FC236}">
                    <a16:creationId xmlns:a16="http://schemas.microsoft.com/office/drawing/2014/main" id="{A94CCBAB-4F19-C945-9F92-603CB48BC94B}"/>
                  </a:ext>
                </a:extLst>
              </p:cNvPr>
              <p:cNvSpPr/>
              <p:nvPr/>
            </p:nvSpPr>
            <p:spPr>
              <a:xfrm>
                <a:off x="5616547" y="4901101"/>
                <a:ext cx="57672" cy="58200"/>
              </a:xfrm>
              <a:custGeom>
                <a:avLst/>
                <a:gdLst>
                  <a:gd name="connsiteX0" fmla="*/ 42562 w 57672"/>
                  <a:gd name="connsiteY0" fmla="*/ 2364 h 58200"/>
                  <a:gd name="connsiteX1" fmla="*/ 2504 w 57672"/>
                  <a:gd name="connsiteY1" fmla="*/ 43700 h 58200"/>
                  <a:gd name="connsiteX2" fmla="*/ 2504 w 57672"/>
                  <a:gd name="connsiteY2" fmla="*/ 55700 h 58200"/>
                  <a:gd name="connsiteX3" fmla="*/ 2504 w 57672"/>
                  <a:gd name="connsiteY3" fmla="*/ 55700 h 58200"/>
                  <a:gd name="connsiteX4" fmla="*/ 14521 w 57672"/>
                  <a:gd name="connsiteY4" fmla="*/ 55700 h 58200"/>
                  <a:gd name="connsiteX5" fmla="*/ 55247 w 57672"/>
                  <a:gd name="connsiteY5" fmla="*/ 15031 h 58200"/>
                  <a:gd name="connsiteX6" fmla="*/ 54579 w 57672"/>
                  <a:gd name="connsiteY6" fmla="*/ 2364 h 58200"/>
                  <a:gd name="connsiteX7" fmla="*/ 53912 w 57672"/>
                  <a:gd name="connsiteY7" fmla="*/ 1698 h 58200"/>
                  <a:gd name="connsiteX8" fmla="*/ 42562 w 57672"/>
                  <a:gd name="connsiteY8" fmla="*/ 2364 h 58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672" h="58200">
                    <a:moveTo>
                      <a:pt x="42562" y="2364"/>
                    </a:moveTo>
                    <a:lnTo>
                      <a:pt x="2504" y="43700"/>
                    </a:lnTo>
                    <a:cubicBezTo>
                      <a:pt x="-835" y="47033"/>
                      <a:pt x="-835" y="52366"/>
                      <a:pt x="2504" y="55700"/>
                    </a:cubicBezTo>
                    <a:lnTo>
                      <a:pt x="2504" y="55700"/>
                    </a:lnTo>
                    <a:cubicBezTo>
                      <a:pt x="5842" y="59033"/>
                      <a:pt x="11183" y="59033"/>
                      <a:pt x="14521" y="55700"/>
                    </a:cubicBezTo>
                    <a:lnTo>
                      <a:pt x="55247" y="15031"/>
                    </a:lnTo>
                    <a:cubicBezTo>
                      <a:pt x="58585" y="11698"/>
                      <a:pt x="58585" y="5698"/>
                      <a:pt x="54579" y="2364"/>
                    </a:cubicBezTo>
                    <a:lnTo>
                      <a:pt x="53912" y="1698"/>
                    </a:lnTo>
                    <a:cubicBezTo>
                      <a:pt x="50573" y="-969"/>
                      <a:pt x="45900" y="-302"/>
                      <a:pt x="42562" y="2364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 dirty="0"/>
              </a:p>
            </p:txBody>
          </p:sp>
          <p:sp>
            <p:nvSpPr>
              <p:cNvPr id="41" name="Freeform 40">
                <a:extLst>
                  <a:ext uri="{FF2B5EF4-FFF2-40B4-BE49-F238E27FC236}">
                    <a16:creationId xmlns:a16="http://schemas.microsoft.com/office/drawing/2014/main" id="{772C49C1-A84E-664B-A752-0D2A8B776F68}"/>
                  </a:ext>
                </a:extLst>
              </p:cNvPr>
              <p:cNvSpPr/>
              <p:nvPr/>
            </p:nvSpPr>
            <p:spPr>
              <a:xfrm>
                <a:off x="5638579" y="4904875"/>
                <a:ext cx="57672" cy="58425"/>
              </a:xfrm>
              <a:custGeom>
                <a:avLst/>
                <a:gdLst>
                  <a:gd name="connsiteX0" fmla="*/ 42562 w 57672"/>
                  <a:gd name="connsiteY0" fmla="*/ 2590 h 58425"/>
                  <a:gd name="connsiteX1" fmla="*/ 2504 w 57672"/>
                  <a:gd name="connsiteY1" fmla="*/ 43925 h 58425"/>
                  <a:gd name="connsiteX2" fmla="*/ 2504 w 57672"/>
                  <a:gd name="connsiteY2" fmla="*/ 55926 h 58425"/>
                  <a:gd name="connsiteX3" fmla="*/ 2504 w 57672"/>
                  <a:gd name="connsiteY3" fmla="*/ 55926 h 58425"/>
                  <a:gd name="connsiteX4" fmla="*/ 14521 w 57672"/>
                  <a:gd name="connsiteY4" fmla="*/ 55926 h 58425"/>
                  <a:gd name="connsiteX5" fmla="*/ 55247 w 57672"/>
                  <a:gd name="connsiteY5" fmla="*/ 15258 h 58425"/>
                  <a:gd name="connsiteX6" fmla="*/ 54579 w 57672"/>
                  <a:gd name="connsiteY6" fmla="*/ 2590 h 58425"/>
                  <a:gd name="connsiteX7" fmla="*/ 53912 w 57672"/>
                  <a:gd name="connsiteY7" fmla="*/ 1924 h 58425"/>
                  <a:gd name="connsiteX8" fmla="*/ 42562 w 57672"/>
                  <a:gd name="connsiteY8" fmla="*/ 2590 h 58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672" h="58425">
                    <a:moveTo>
                      <a:pt x="42562" y="2590"/>
                    </a:moveTo>
                    <a:lnTo>
                      <a:pt x="2504" y="43925"/>
                    </a:lnTo>
                    <a:cubicBezTo>
                      <a:pt x="-835" y="47259"/>
                      <a:pt x="-835" y="52592"/>
                      <a:pt x="2504" y="55926"/>
                    </a:cubicBezTo>
                    <a:lnTo>
                      <a:pt x="2504" y="55926"/>
                    </a:lnTo>
                    <a:cubicBezTo>
                      <a:pt x="5842" y="59259"/>
                      <a:pt x="11183" y="59259"/>
                      <a:pt x="14521" y="55926"/>
                    </a:cubicBezTo>
                    <a:lnTo>
                      <a:pt x="55247" y="15258"/>
                    </a:lnTo>
                    <a:cubicBezTo>
                      <a:pt x="58585" y="11924"/>
                      <a:pt x="58585" y="5924"/>
                      <a:pt x="54579" y="2590"/>
                    </a:cubicBezTo>
                    <a:lnTo>
                      <a:pt x="53912" y="1924"/>
                    </a:lnTo>
                    <a:cubicBezTo>
                      <a:pt x="50573" y="-743"/>
                      <a:pt x="45232" y="-743"/>
                      <a:pt x="42562" y="259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42" name="Freeform 41">
                <a:extLst>
                  <a:ext uri="{FF2B5EF4-FFF2-40B4-BE49-F238E27FC236}">
                    <a16:creationId xmlns:a16="http://schemas.microsoft.com/office/drawing/2014/main" id="{4C19AAF2-A4AE-D447-99BC-BA529D8B7427}"/>
                  </a:ext>
                </a:extLst>
              </p:cNvPr>
              <p:cNvSpPr/>
              <p:nvPr/>
            </p:nvSpPr>
            <p:spPr>
              <a:xfrm>
                <a:off x="5707846" y="4927467"/>
                <a:ext cx="201625" cy="118671"/>
              </a:xfrm>
              <a:custGeom>
                <a:avLst/>
                <a:gdLst>
                  <a:gd name="connsiteX0" fmla="*/ 201626 w 201625"/>
                  <a:gd name="connsiteY0" fmla="*/ 118671 h 118671"/>
                  <a:gd name="connsiteX1" fmla="*/ 132192 w 201625"/>
                  <a:gd name="connsiteY1" fmla="*/ 18001 h 118671"/>
                  <a:gd name="connsiteX2" fmla="*/ 72105 w 201625"/>
                  <a:gd name="connsiteY2" fmla="*/ 0 h 118671"/>
                  <a:gd name="connsiteX3" fmla="*/ 0 w 201625"/>
                  <a:gd name="connsiteY3" fmla="*/ 103337 h 118671"/>
                  <a:gd name="connsiteX4" fmla="*/ 201626 w 201625"/>
                  <a:gd name="connsiteY4" fmla="*/ 118671 h 118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1625" h="118671">
                    <a:moveTo>
                      <a:pt x="201626" y="118671"/>
                    </a:moveTo>
                    <a:cubicBezTo>
                      <a:pt x="196285" y="86670"/>
                      <a:pt x="179594" y="43335"/>
                      <a:pt x="132192" y="18001"/>
                    </a:cubicBezTo>
                    <a:cubicBezTo>
                      <a:pt x="118171" y="10667"/>
                      <a:pt x="96139" y="4667"/>
                      <a:pt x="72105" y="0"/>
                    </a:cubicBezTo>
                    <a:cubicBezTo>
                      <a:pt x="72105" y="0"/>
                      <a:pt x="13353" y="30001"/>
                      <a:pt x="0" y="103337"/>
                    </a:cubicBezTo>
                    <a:cubicBezTo>
                      <a:pt x="68766" y="102671"/>
                      <a:pt x="201626" y="118671"/>
                      <a:pt x="201626" y="118671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43" name="Freeform 42">
                <a:extLst>
                  <a:ext uri="{FF2B5EF4-FFF2-40B4-BE49-F238E27FC236}">
                    <a16:creationId xmlns:a16="http://schemas.microsoft.com/office/drawing/2014/main" id="{B4D6B7BA-C413-4945-82E4-A3FA8F6FB91B}"/>
                  </a:ext>
                </a:extLst>
              </p:cNvPr>
              <p:cNvSpPr/>
              <p:nvPr/>
            </p:nvSpPr>
            <p:spPr>
              <a:xfrm>
                <a:off x="5095625" y="4899491"/>
                <a:ext cx="122844" cy="145980"/>
              </a:xfrm>
              <a:custGeom>
                <a:avLst/>
                <a:gdLst>
                  <a:gd name="connsiteX0" fmla="*/ 23367 w 122844"/>
                  <a:gd name="connsiteY0" fmla="*/ 2641 h 145980"/>
                  <a:gd name="connsiteX1" fmla="*/ 26038 w 122844"/>
                  <a:gd name="connsiteY1" fmla="*/ 1308 h 145980"/>
                  <a:gd name="connsiteX2" fmla="*/ 45399 w 122844"/>
                  <a:gd name="connsiteY2" fmla="*/ 7975 h 145980"/>
                  <a:gd name="connsiteX3" fmla="*/ 57417 w 122844"/>
                  <a:gd name="connsiteY3" fmla="*/ 30642 h 145980"/>
                  <a:gd name="connsiteX4" fmla="*/ 122845 w 122844"/>
                  <a:gd name="connsiteY4" fmla="*/ 46643 h 145980"/>
                  <a:gd name="connsiteX5" fmla="*/ 104151 w 122844"/>
                  <a:gd name="connsiteY5" fmla="*/ 145980 h 145980"/>
                  <a:gd name="connsiteX6" fmla="*/ 5341 w 122844"/>
                  <a:gd name="connsiteY6" fmla="*/ 145980 h 145980"/>
                  <a:gd name="connsiteX7" fmla="*/ 0 w 122844"/>
                  <a:gd name="connsiteY7" fmla="*/ 130646 h 145980"/>
                  <a:gd name="connsiteX8" fmla="*/ 4673 w 122844"/>
                  <a:gd name="connsiteY8" fmla="*/ 30642 h 145980"/>
                  <a:gd name="connsiteX9" fmla="*/ 23367 w 122844"/>
                  <a:gd name="connsiteY9" fmla="*/ 2641 h 14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2844" h="145980">
                    <a:moveTo>
                      <a:pt x="23367" y="2641"/>
                    </a:moveTo>
                    <a:lnTo>
                      <a:pt x="26038" y="1308"/>
                    </a:lnTo>
                    <a:cubicBezTo>
                      <a:pt x="33382" y="-2026"/>
                      <a:pt x="42061" y="1308"/>
                      <a:pt x="45399" y="7975"/>
                    </a:cubicBezTo>
                    <a:lnTo>
                      <a:pt x="57417" y="30642"/>
                    </a:lnTo>
                    <a:lnTo>
                      <a:pt x="122845" y="46643"/>
                    </a:lnTo>
                    <a:lnTo>
                      <a:pt x="104151" y="145980"/>
                    </a:lnTo>
                    <a:lnTo>
                      <a:pt x="5341" y="145980"/>
                    </a:lnTo>
                    <a:lnTo>
                      <a:pt x="0" y="130646"/>
                    </a:lnTo>
                    <a:lnTo>
                      <a:pt x="4673" y="30642"/>
                    </a:lnTo>
                    <a:cubicBezTo>
                      <a:pt x="4673" y="17975"/>
                      <a:pt x="12017" y="7308"/>
                      <a:pt x="23367" y="264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44" name="Freeform 43">
                <a:extLst>
                  <a:ext uri="{FF2B5EF4-FFF2-40B4-BE49-F238E27FC236}">
                    <a16:creationId xmlns:a16="http://schemas.microsoft.com/office/drawing/2014/main" id="{724D812B-82DF-AA4C-A4B1-8B3F1A4253CB}"/>
                  </a:ext>
                </a:extLst>
              </p:cNvPr>
              <p:cNvSpPr/>
              <p:nvPr/>
            </p:nvSpPr>
            <p:spPr>
              <a:xfrm>
                <a:off x="5149921" y="4838223"/>
                <a:ext cx="147328" cy="141245"/>
              </a:xfrm>
              <a:custGeom>
                <a:avLst/>
                <a:gdLst>
                  <a:gd name="connsiteX0" fmla="*/ 1117 w 147328"/>
                  <a:gd name="connsiteY0" fmla="*/ 97244 h 141245"/>
                  <a:gd name="connsiteX1" fmla="*/ 27155 w 147328"/>
                  <a:gd name="connsiteY1" fmla="*/ 18574 h 141245"/>
                  <a:gd name="connsiteX2" fmla="*/ 127968 w 147328"/>
                  <a:gd name="connsiteY2" fmla="*/ 7907 h 141245"/>
                  <a:gd name="connsiteX3" fmla="*/ 147329 w 147328"/>
                  <a:gd name="connsiteY3" fmla="*/ 73910 h 141245"/>
                  <a:gd name="connsiteX4" fmla="*/ 51857 w 147328"/>
                  <a:gd name="connsiteY4" fmla="*/ 141246 h 141245"/>
                  <a:gd name="connsiteX5" fmla="*/ 1117 w 147328"/>
                  <a:gd name="connsiteY5" fmla="*/ 97244 h 141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7328" h="141245">
                    <a:moveTo>
                      <a:pt x="1117" y="97244"/>
                    </a:moveTo>
                    <a:cubicBezTo>
                      <a:pt x="1117" y="97244"/>
                      <a:pt x="-8230" y="45909"/>
                      <a:pt x="27155" y="18574"/>
                    </a:cubicBezTo>
                    <a:cubicBezTo>
                      <a:pt x="57866" y="-4760"/>
                      <a:pt x="113280" y="-3426"/>
                      <a:pt x="127968" y="7907"/>
                    </a:cubicBezTo>
                    <a:cubicBezTo>
                      <a:pt x="142656" y="19241"/>
                      <a:pt x="147329" y="73910"/>
                      <a:pt x="147329" y="73910"/>
                    </a:cubicBezTo>
                    <a:lnTo>
                      <a:pt x="51857" y="141246"/>
                    </a:lnTo>
                    <a:lnTo>
                      <a:pt x="1117" y="97244"/>
                    </a:lnTo>
                    <a:close/>
                  </a:path>
                </a:pathLst>
              </a:custGeom>
              <a:solidFill>
                <a:schemeClr val="accent1"/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45" name="Freeform 44">
                <a:extLst>
                  <a:ext uri="{FF2B5EF4-FFF2-40B4-BE49-F238E27FC236}">
                    <a16:creationId xmlns:a16="http://schemas.microsoft.com/office/drawing/2014/main" id="{F75C4911-FA55-C04C-9308-764836A55219}"/>
                  </a:ext>
                </a:extLst>
              </p:cNvPr>
              <p:cNvSpPr/>
              <p:nvPr/>
            </p:nvSpPr>
            <p:spPr>
              <a:xfrm>
                <a:off x="5196720" y="4892066"/>
                <a:ext cx="117128" cy="62250"/>
              </a:xfrm>
              <a:custGeom>
                <a:avLst/>
                <a:gdLst>
                  <a:gd name="connsiteX0" fmla="*/ 13738 w 117128"/>
                  <a:gd name="connsiteY0" fmla="*/ 20733 h 62250"/>
                  <a:gd name="connsiteX1" fmla="*/ 385 w 117128"/>
                  <a:gd name="connsiteY1" fmla="*/ 51401 h 62250"/>
                  <a:gd name="connsiteX2" fmla="*/ 7062 w 117128"/>
                  <a:gd name="connsiteY2" fmla="*/ 62068 h 62250"/>
                  <a:gd name="connsiteX3" fmla="*/ 116554 w 117128"/>
                  <a:gd name="connsiteY3" fmla="*/ 14066 h 62250"/>
                  <a:gd name="connsiteX4" fmla="*/ 51793 w 117128"/>
                  <a:gd name="connsiteY4" fmla="*/ 3399 h 62250"/>
                  <a:gd name="connsiteX5" fmla="*/ 13738 w 117128"/>
                  <a:gd name="connsiteY5" fmla="*/ 20733 h 6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7128" h="62250">
                    <a:moveTo>
                      <a:pt x="13738" y="20733"/>
                    </a:moveTo>
                    <a:cubicBezTo>
                      <a:pt x="4391" y="28067"/>
                      <a:pt x="-1618" y="40067"/>
                      <a:pt x="385" y="51401"/>
                    </a:cubicBezTo>
                    <a:cubicBezTo>
                      <a:pt x="1053" y="56735"/>
                      <a:pt x="3056" y="60068"/>
                      <a:pt x="7062" y="62068"/>
                    </a:cubicBezTo>
                    <a:cubicBezTo>
                      <a:pt x="15073" y="65402"/>
                      <a:pt x="111213" y="22066"/>
                      <a:pt x="116554" y="14066"/>
                    </a:cubicBezTo>
                    <a:cubicBezTo>
                      <a:pt x="121895" y="6066"/>
                      <a:pt x="89181" y="-5935"/>
                      <a:pt x="51793" y="3399"/>
                    </a:cubicBezTo>
                    <a:cubicBezTo>
                      <a:pt x="33767" y="8066"/>
                      <a:pt x="21750" y="14733"/>
                      <a:pt x="13738" y="20733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D8916E74-B890-294F-804B-9903400DB64E}"/>
                  </a:ext>
                </a:extLst>
              </p:cNvPr>
              <p:cNvSpPr/>
              <p:nvPr/>
            </p:nvSpPr>
            <p:spPr>
              <a:xfrm>
                <a:off x="5189761" y="4875831"/>
                <a:ext cx="112207" cy="49333"/>
              </a:xfrm>
              <a:custGeom>
                <a:avLst/>
                <a:gdLst>
                  <a:gd name="connsiteX0" fmla="*/ 14020 w 112207"/>
                  <a:gd name="connsiteY0" fmla="*/ 48969 h 49333"/>
                  <a:gd name="connsiteX1" fmla="*/ 0 w 112207"/>
                  <a:gd name="connsiteY1" fmla="*/ 37635 h 49333"/>
                  <a:gd name="connsiteX2" fmla="*/ 46734 w 112207"/>
                  <a:gd name="connsiteY2" fmla="*/ 2967 h 49333"/>
                  <a:gd name="connsiteX3" fmla="*/ 108825 w 112207"/>
                  <a:gd name="connsiteY3" fmla="*/ 14967 h 49333"/>
                  <a:gd name="connsiteX4" fmla="*/ 101481 w 112207"/>
                  <a:gd name="connsiteY4" fmla="*/ 20301 h 49333"/>
                  <a:gd name="connsiteX5" fmla="*/ 14020 w 112207"/>
                  <a:gd name="connsiteY5" fmla="*/ 48969 h 493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2207" h="49333">
                    <a:moveTo>
                      <a:pt x="14020" y="48969"/>
                    </a:moveTo>
                    <a:cubicBezTo>
                      <a:pt x="6676" y="50302"/>
                      <a:pt x="0" y="48302"/>
                      <a:pt x="0" y="37635"/>
                    </a:cubicBezTo>
                    <a:cubicBezTo>
                      <a:pt x="668" y="26968"/>
                      <a:pt x="18026" y="10300"/>
                      <a:pt x="46734" y="2967"/>
                    </a:cubicBezTo>
                    <a:cubicBezTo>
                      <a:pt x="70769" y="-3034"/>
                      <a:pt x="94804" y="-367"/>
                      <a:pt x="108825" y="14967"/>
                    </a:cubicBezTo>
                    <a:cubicBezTo>
                      <a:pt x="119507" y="26968"/>
                      <a:pt x="101481" y="20301"/>
                      <a:pt x="101481" y="20301"/>
                    </a:cubicBezTo>
                    <a:lnTo>
                      <a:pt x="14020" y="48969"/>
                    </a:lnTo>
                    <a:close/>
                  </a:path>
                </a:pathLst>
              </a:custGeom>
              <a:solidFill>
                <a:schemeClr val="accent5"/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47" name="Freeform 46">
                <a:extLst>
                  <a:ext uri="{FF2B5EF4-FFF2-40B4-BE49-F238E27FC236}">
                    <a16:creationId xmlns:a16="http://schemas.microsoft.com/office/drawing/2014/main" id="{59F33EFD-6E34-DA47-AC04-5EC2CB1078FF}"/>
                  </a:ext>
                </a:extLst>
              </p:cNvPr>
              <p:cNvSpPr/>
              <p:nvPr/>
            </p:nvSpPr>
            <p:spPr>
              <a:xfrm>
                <a:off x="5090951" y="5030138"/>
                <a:ext cx="339480" cy="56002"/>
              </a:xfrm>
              <a:custGeom>
                <a:avLst/>
                <a:gdLst>
                  <a:gd name="connsiteX0" fmla="*/ 4006 w 339480"/>
                  <a:gd name="connsiteY0" fmla="*/ 0 h 56002"/>
                  <a:gd name="connsiteX1" fmla="*/ 333150 w 339480"/>
                  <a:gd name="connsiteY1" fmla="*/ 0 h 56002"/>
                  <a:gd name="connsiteX2" fmla="*/ 339159 w 339480"/>
                  <a:gd name="connsiteY2" fmla="*/ 56002 h 56002"/>
                  <a:gd name="connsiteX3" fmla="*/ 0 w 339480"/>
                  <a:gd name="connsiteY3" fmla="*/ 56002 h 56002"/>
                  <a:gd name="connsiteX4" fmla="*/ 4006 w 339480"/>
                  <a:gd name="connsiteY4" fmla="*/ 0 h 56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9480" h="56002">
                    <a:moveTo>
                      <a:pt x="4006" y="0"/>
                    </a:moveTo>
                    <a:lnTo>
                      <a:pt x="333150" y="0"/>
                    </a:lnTo>
                    <a:cubicBezTo>
                      <a:pt x="333150" y="0"/>
                      <a:pt x="341162" y="26001"/>
                      <a:pt x="339159" y="56002"/>
                    </a:cubicBezTo>
                    <a:cubicBezTo>
                      <a:pt x="257707" y="56002"/>
                      <a:pt x="0" y="56002"/>
                      <a:pt x="0" y="56002"/>
                    </a:cubicBezTo>
                    <a:lnTo>
                      <a:pt x="4006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48" name="Freeform 47">
                <a:extLst>
                  <a:ext uri="{FF2B5EF4-FFF2-40B4-BE49-F238E27FC236}">
                    <a16:creationId xmlns:a16="http://schemas.microsoft.com/office/drawing/2014/main" id="{F12C3CE9-29A3-7948-AC51-94BE264F3A82}"/>
                  </a:ext>
                </a:extLst>
              </p:cNvPr>
              <p:cNvSpPr/>
              <p:nvPr/>
            </p:nvSpPr>
            <p:spPr>
              <a:xfrm>
                <a:off x="5177076" y="4904069"/>
                <a:ext cx="240348" cy="126068"/>
              </a:xfrm>
              <a:custGeom>
                <a:avLst/>
                <a:gdLst>
                  <a:gd name="connsiteX0" fmla="*/ 240349 w 240348"/>
                  <a:gd name="connsiteY0" fmla="*/ 126069 h 126068"/>
                  <a:gd name="connsiteX1" fmla="*/ 0 w 240348"/>
                  <a:gd name="connsiteY1" fmla="*/ 126069 h 126068"/>
                  <a:gd name="connsiteX2" fmla="*/ 0 w 240348"/>
                  <a:gd name="connsiteY2" fmla="*/ 120735 h 126068"/>
                  <a:gd name="connsiteX3" fmla="*/ 122177 w 240348"/>
                  <a:gd name="connsiteY3" fmla="*/ 64 h 126068"/>
                  <a:gd name="connsiteX4" fmla="*/ 240349 w 240348"/>
                  <a:gd name="connsiteY4" fmla="*/ 100735 h 126068"/>
                  <a:gd name="connsiteX5" fmla="*/ 240349 w 240348"/>
                  <a:gd name="connsiteY5" fmla="*/ 126069 h 126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0348" h="126068">
                    <a:moveTo>
                      <a:pt x="240349" y="126069"/>
                    </a:moveTo>
                    <a:lnTo>
                      <a:pt x="0" y="126069"/>
                    </a:lnTo>
                    <a:lnTo>
                      <a:pt x="0" y="120735"/>
                    </a:lnTo>
                    <a:cubicBezTo>
                      <a:pt x="0" y="52066"/>
                      <a:pt x="53411" y="2064"/>
                      <a:pt x="122177" y="64"/>
                    </a:cubicBezTo>
                    <a:cubicBezTo>
                      <a:pt x="178926" y="-1936"/>
                      <a:pt x="240349" y="43399"/>
                      <a:pt x="240349" y="100735"/>
                    </a:cubicBezTo>
                    <a:lnTo>
                      <a:pt x="240349" y="126069"/>
                    </a:lnTo>
                    <a:close/>
                  </a:path>
                </a:pathLst>
              </a:custGeom>
              <a:solidFill>
                <a:schemeClr val="accent5"/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49" name="Freeform 48">
                <a:extLst>
                  <a:ext uri="{FF2B5EF4-FFF2-40B4-BE49-F238E27FC236}">
                    <a16:creationId xmlns:a16="http://schemas.microsoft.com/office/drawing/2014/main" id="{D445A185-D976-2349-A364-22EFF580F77E}"/>
                  </a:ext>
                </a:extLst>
              </p:cNvPr>
              <p:cNvSpPr/>
              <p:nvPr/>
            </p:nvSpPr>
            <p:spPr>
              <a:xfrm>
                <a:off x="5368687" y="2866717"/>
                <a:ext cx="432931" cy="1939411"/>
              </a:xfrm>
              <a:custGeom>
                <a:avLst/>
                <a:gdLst>
                  <a:gd name="connsiteX0" fmla="*/ 257707 w 432931"/>
                  <a:gd name="connsiteY0" fmla="*/ 0 h 1939411"/>
                  <a:gd name="connsiteX1" fmla="*/ 426619 w 432931"/>
                  <a:gd name="connsiteY1" fmla="*/ 1110045 h 1939411"/>
                  <a:gd name="connsiteX2" fmla="*/ 221655 w 432931"/>
                  <a:gd name="connsiteY2" fmla="*/ 1933411 h 1939411"/>
                  <a:gd name="connsiteX3" fmla="*/ 213643 w 432931"/>
                  <a:gd name="connsiteY3" fmla="*/ 1939411 h 1939411"/>
                  <a:gd name="connsiteX4" fmla="*/ 50740 w 432931"/>
                  <a:gd name="connsiteY4" fmla="*/ 1939411 h 1939411"/>
                  <a:gd name="connsiteX5" fmla="*/ 42061 w 432931"/>
                  <a:gd name="connsiteY5" fmla="*/ 1930078 h 1939411"/>
                  <a:gd name="connsiteX6" fmla="*/ 94137 w 432931"/>
                  <a:gd name="connsiteY6" fmla="*/ 1379389 h 1939411"/>
                  <a:gd name="connsiteX7" fmla="*/ 169579 w 432931"/>
                  <a:gd name="connsiteY7" fmla="*/ 1168047 h 1939411"/>
                  <a:gd name="connsiteX8" fmla="*/ 0 w 432931"/>
                  <a:gd name="connsiteY8" fmla="*/ 362681 h 1939411"/>
                  <a:gd name="connsiteX9" fmla="*/ 19361 w 432931"/>
                  <a:gd name="connsiteY9" fmla="*/ 33335 h 1939411"/>
                  <a:gd name="connsiteX10" fmla="*/ 257707 w 432931"/>
                  <a:gd name="connsiteY10" fmla="*/ 0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32931" h="1939411">
                    <a:moveTo>
                      <a:pt x="257707" y="0"/>
                    </a:moveTo>
                    <a:cubicBezTo>
                      <a:pt x="383890" y="253344"/>
                      <a:pt x="455327" y="850701"/>
                      <a:pt x="426619" y="1110045"/>
                    </a:cubicBezTo>
                    <a:cubicBezTo>
                      <a:pt x="413934" y="1222716"/>
                      <a:pt x="241016" y="1862741"/>
                      <a:pt x="221655" y="1933411"/>
                    </a:cubicBezTo>
                    <a:cubicBezTo>
                      <a:pt x="220320" y="1937411"/>
                      <a:pt x="216981" y="1939411"/>
                      <a:pt x="213643" y="1939411"/>
                    </a:cubicBezTo>
                    <a:lnTo>
                      <a:pt x="50740" y="1939411"/>
                    </a:lnTo>
                    <a:cubicBezTo>
                      <a:pt x="46067" y="1939411"/>
                      <a:pt x="42061" y="1935411"/>
                      <a:pt x="42061" y="1930078"/>
                    </a:cubicBezTo>
                    <a:cubicBezTo>
                      <a:pt x="47402" y="1864075"/>
                      <a:pt x="80784" y="1465392"/>
                      <a:pt x="94137" y="1379389"/>
                    </a:cubicBezTo>
                    <a:cubicBezTo>
                      <a:pt x="112163" y="1263384"/>
                      <a:pt x="161568" y="1190048"/>
                      <a:pt x="169579" y="1168047"/>
                    </a:cubicBezTo>
                    <a:cubicBezTo>
                      <a:pt x="155559" y="1074710"/>
                      <a:pt x="0" y="362681"/>
                      <a:pt x="0" y="362681"/>
                    </a:cubicBezTo>
                    <a:lnTo>
                      <a:pt x="19361" y="33335"/>
                    </a:lnTo>
                    <a:cubicBezTo>
                      <a:pt x="18694" y="33335"/>
                      <a:pt x="229666" y="8000"/>
                      <a:pt x="25770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50" name="Freeform 49">
                <a:extLst>
                  <a:ext uri="{FF2B5EF4-FFF2-40B4-BE49-F238E27FC236}">
                    <a16:creationId xmlns:a16="http://schemas.microsoft.com/office/drawing/2014/main" id="{2CED9FFE-F07F-3547-AB61-286468095E04}"/>
                  </a:ext>
                </a:extLst>
              </p:cNvPr>
              <p:cNvSpPr/>
              <p:nvPr/>
            </p:nvSpPr>
            <p:spPr>
              <a:xfrm>
                <a:off x="5016763" y="2846050"/>
                <a:ext cx="494798" cy="1960078"/>
              </a:xfrm>
              <a:custGeom>
                <a:avLst/>
                <a:gdLst>
                  <a:gd name="connsiteX0" fmla="*/ 141620 w 494798"/>
                  <a:gd name="connsiteY0" fmla="*/ 30668 h 1960078"/>
                  <a:gd name="connsiteX1" fmla="*/ 81 w 494798"/>
                  <a:gd name="connsiteY1" fmla="*/ 494686 h 1960078"/>
                  <a:gd name="connsiteX2" fmla="*/ 116250 w 494798"/>
                  <a:gd name="connsiteY2" fmla="*/ 1234050 h 1960078"/>
                  <a:gd name="connsiteX3" fmla="*/ 88209 w 494798"/>
                  <a:gd name="connsiteY3" fmla="*/ 1602731 h 1960078"/>
                  <a:gd name="connsiteX4" fmla="*/ 108906 w 494798"/>
                  <a:gd name="connsiteY4" fmla="*/ 1952745 h 1960078"/>
                  <a:gd name="connsiteX5" fmla="*/ 117585 w 494798"/>
                  <a:gd name="connsiteY5" fmla="*/ 1960079 h 1960078"/>
                  <a:gd name="connsiteX6" fmla="*/ 277817 w 494798"/>
                  <a:gd name="connsiteY6" fmla="*/ 1960079 h 1960078"/>
                  <a:gd name="connsiteX7" fmla="*/ 286497 w 494798"/>
                  <a:gd name="connsiteY7" fmla="*/ 1952079 h 1960078"/>
                  <a:gd name="connsiteX8" fmla="*/ 351925 w 494798"/>
                  <a:gd name="connsiteY8" fmla="*/ 1230049 h 1960078"/>
                  <a:gd name="connsiteX9" fmla="*/ 392651 w 494798"/>
                  <a:gd name="connsiteY9" fmla="*/ 419350 h 1960078"/>
                  <a:gd name="connsiteX10" fmla="*/ 494799 w 494798"/>
                  <a:gd name="connsiteY10" fmla="*/ 0 h 1960078"/>
                  <a:gd name="connsiteX11" fmla="*/ 141620 w 494798"/>
                  <a:gd name="connsiteY11" fmla="*/ 30668 h 19600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94798" h="1960078">
                    <a:moveTo>
                      <a:pt x="141620" y="30668"/>
                    </a:moveTo>
                    <a:cubicBezTo>
                      <a:pt x="141620" y="30668"/>
                      <a:pt x="-3925" y="178007"/>
                      <a:pt x="81" y="494686"/>
                    </a:cubicBezTo>
                    <a:cubicBezTo>
                      <a:pt x="4087" y="811366"/>
                      <a:pt x="116250" y="1234050"/>
                      <a:pt x="116250" y="1234050"/>
                    </a:cubicBezTo>
                    <a:cubicBezTo>
                      <a:pt x="116250" y="1234050"/>
                      <a:pt x="81533" y="1371388"/>
                      <a:pt x="88209" y="1602731"/>
                    </a:cubicBezTo>
                    <a:cubicBezTo>
                      <a:pt x="93550" y="1800739"/>
                      <a:pt x="105568" y="1922078"/>
                      <a:pt x="108906" y="1952745"/>
                    </a:cubicBezTo>
                    <a:cubicBezTo>
                      <a:pt x="109573" y="1956745"/>
                      <a:pt x="112912" y="1960079"/>
                      <a:pt x="117585" y="1960079"/>
                    </a:cubicBezTo>
                    <a:lnTo>
                      <a:pt x="277817" y="1960079"/>
                    </a:lnTo>
                    <a:cubicBezTo>
                      <a:pt x="282491" y="1960079"/>
                      <a:pt x="285829" y="1956745"/>
                      <a:pt x="286497" y="1952079"/>
                    </a:cubicBezTo>
                    <a:cubicBezTo>
                      <a:pt x="293841" y="1877409"/>
                      <a:pt x="349922" y="1284718"/>
                      <a:pt x="351925" y="1230049"/>
                    </a:cubicBezTo>
                    <a:cubicBezTo>
                      <a:pt x="353928" y="1172047"/>
                      <a:pt x="392651" y="419350"/>
                      <a:pt x="392651" y="419350"/>
                    </a:cubicBezTo>
                    <a:lnTo>
                      <a:pt x="494799" y="0"/>
                    </a:lnTo>
                    <a:lnTo>
                      <a:pt x="141620" y="30668"/>
                    </a:lnTo>
                    <a:close/>
                  </a:path>
                </a:pathLst>
              </a:custGeom>
              <a:solidFill>
                <a:schemeClr val="accent2"/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51" name="Freeform 50">
                <a:extLst>
                  <a:ext uri="{FF2B5EF4-FFF2-40B4-BE49-F238E27FC236}">
                    <a16:creationId xmlns:a16="http://schemas.microsoft.com/office/drawing/2014/main" id="{7E0007F1-396D-F641-81BC-29D26D148142}"/>
                  </a:ext>
                </a:extLst>
              </p:cNvPr>
              <p:cNvSpPr/>
              <p:nvPr/>
            </p:nvSpPr>
            <p:spPr>
              <a:xfrm>
                <a:off x="5114986" y="1336655"/>
                <a:ext cx="415936" cy="606024"/>
              </a:xfrm>
              <a:custGeom>
                <a:avLst/>
                <a:gdLst>
                  <a:gd name="connsiteX0" fmla="*/ 254369 w 415936"/>
                  <a:gd name="connsiteY0" fmla="*/ 606024 h 606024"/>
                  <a:gd name="connsiteX1" fmla="*/ 249696 w 415936"/>
                  <a:gd name="connsiteY1" fmla="*/ 606024 h 606024"/>
                  <a:gd name="connsiteX2" fmla="*/ 0 w 415936"/>
                  <a:gd name="connsiteY2" fmla="*/ 356681 h 606024"/>
                  <a:gd name="connsiteX3" fmla="*/ 0 w 415936"/>
                  <a:gd name="connsiteY3" fmla="*/ 207342 h 606024"/>
                  <a:gd name="connsiteX4" fmla="*/ 207635 w 415936"/>
                  <a:gd name="connsiteY4" fmla="*/ 0 h 606024"/>
                  <a:gd name="connsiteX5" fmla="*/ 208302 w 415936"/>
                  <a:gd name="connsiteY5" fmla="*/ 0 h 606024"/>
                  <a:gd name="connsiteX6" fmla="*/ 415937 w 415936"/>
                  <a:gd name="connsiteY6" fmla="*/ 207342 h 606024"/>
                  <a:gd name="connsiteX7" fmla="*/ 415937 w 415936"/>
                  <a:gd name="connsiteY7" fmla="*/ 445351 h 606024"/>
                  <a:gd name="connsiteX8" fmla="*/ 254369 w 415936"/>
                  <a:gd name="connsiteY8" fmla="*/ 606024 h 606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5936" h="606024">
                    <a:moveTo>
                      <a:pt x="254369" y="606024"/>
                    </a:moveTo>
                    <a:lnTo>
                      <a:pt x="249696" y="606024"/>
                    </a:lnTo>
                    <a:cubicBezTo>
                      <a:pt x="111495" y="606024"/>
                      <a:pt x="0" y="494687"/>
                      <a:pt x="0" y="356681"/>
                    </a:cubicBezTo>
                    <a:lnTo>
                      <a:pt x="0" y="207342"/>
                    </a:lnTo>
                    <a:cubicBezTo>
                      <a:pt x="0" y="93337"/>
                      <a:pt x="92801" y="0"/>
                      <a:pt x="207635" y="0"/>
                    </a:cubicBezTo>
                    <a:lnTo>
                      <a:pt x="208302" y="0"/>
                    </a:lnTo>
                    <a:cubicBezTo>
                      <a:pt x="322468" y="0"/>
                      <a:pt x="415937" y="92670"/>
                      <a:pt x="415937" y="207342"/>
                    </a:cubicBezTo>
                    <a:lnTo>
                      <a:pt x="415937" y="445351"/>
                    </a:lnTo>
                    <a:cubicBezTo>
                      <a:pt x="415269" y="534022"/>
                      <a:pt x="343832" y="606024"/>
                      <a:pt x="254369" y="606024"/>
                    </a:cubicBezTo>
                    <a:close/>
                  </a:path>
                </a:pathLst>
              </a:custGeom>
              <a:solidFill>
                <a:srgbClr val="D98A7A"/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52" name="Freeform 51">
                <a:extLst>
                  <a:ext uri="{FF2B5EF4-FFF2-40B4-BE49-F238E27FC236}">
                    <a16:creationId xmlns:a16="http://schemas.microsoft.com/office/drawing/2014/main" id="{6FA0A6FF-F523-0141-B608-BBC4DB0B21BC}"/>
                  </a:ext>
                </a:extLst>
              </p:cNvPr>
              <p:cNvSpPr/>
              <p:nvPr/>
            </p:nvSpPr>
            <p:spPr>
              <a:xfrm>
                <a:off x="4717706" y="1135742"/>
                <a:ext cx="486075" cy="759603"/>
              </a:xfrm>
              <a:custGeom>
                <a:avLst/>
                <a:gdLst>
                  <a:gd name="connsiteX0" fmla="*/ 486075 w 486075"/>
                  <a:gd name="connsiteY0" fmla="*/ 201581 h 759603"/>
                  <a:gd name="connsiteX1" fmla="*/ 283114 w 486075"/>
                  <a:gd name="connsiteY1" fmla="*/ 7573 h 759603"/>
                  <a:gd name="connsiteX2" fmla="*/ 62127 w 486075"/>
                  <a:gd name="connsiteY2" fmla="*/ 52908 h 759603"/>
                  <a:gd name="connsiteX3" fmla="*/ 49442 w 486075"/>
                  <a:gd name="connsiteY3" fmla="*/ 321585 h 759603"/>
                  <a:gd name="connsiteX4" fmla="*/ 130226 w 486075"/>
                  <a:gd name="connsiteY4" fmla="*/ 510260 h 759603"/>
                  <a:gd name="connsiteX5" fmla="*/ 21401 w 486075"/>
                  <a:gd name="connsiteY5" fmla="*/ 471591 h 759603"/>
                  <a:gd name="connsiteX6" fmla="*/ 88165 w 486075"/>
                  <a:gd name="connsiteY6" fmla="*/ 656266 h 759603"/>
                  <a:gd name="connsiteX7" fmla="*/ 134232 w 486075"/>
                  <a:gd name="connsiteY7" fmla="*/ 759603 h 759603"/>
                  <a:gd name="connsiteX8" fmla="*/ 140240 w 486075"/>
                  <a:gd name="connsiteY8" fmla="*/ 664933 h 759603"/>
                  <a:gd name="connsiteX9" fmla="*/ 96176 w 486075"/>
                  <a:gd name="connsiteY9" fmla="*/ 601597 h 759603"/>
                  <a:gd name="connsiteX10" fmla="*/ 283782 w 486075"/>
                  <a:gd name="connsiteY10" fmla="*/ 554261 h 759603"/>
                  <a:gd name="connsiteX11" fmla="*/ 329181 w 486075"/>
                  <a:gd name="connsiteY11" fmla="*/ 214248 h 759603"/>
                  <a:gd name="connsiteX12" fmla="*/ 459370 w 486075"/>
                  <a:gd name="connsiteY12" fmla="*/ 223581 h 759603"/>
                  <a:gd name="connsiteX13" fmla="*/ 486075 w 486075"/>
                  <a:gd name="connsiteY13" fmla="*/ 201581 h 759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86075" h="759603">
                    <a:moveTo>
                      <a:pt x="486075" y="201581"/>
                    </a:moveTo>
                    <a:cubicBezTo>
                      <a:pt x="486075" y="201581"/>
                      <a:pt x="467382" y="37574"/>
                      <a:pt x="283114" y="7573"/>
                    </a:cubicBezTo>
                    <a:cubicBezTo>
                      <a:pt x="175625" y="-9761"/>
                      <a:pt x="108194" y="1573"/>
                      <a:pt x="62127" y="52908"/>
                    </a:cubicBezTo>
                    <a:cubicBezTo>
                      <a:pt x="2707" y="118911"/>
                      <a:pt x="-10645" y="242249"/>
                      <a:pt x="49442" y="321585"/>
                    </a:cubicBezTo>
                    <a:cubicBezTo>
                      <a:pt x="141576" y="442257"/>
                      <a:pt x="154261" y="499593"/>
                      <a:pt x="130226" y="510260"/>
                    </a:cubicBezTo>
                    <a:cubicBezTo>
                      <a:pt x="111532" y="518260"/>
                      <a:pt x="64130" y="430923"/>
                      <a:pt x="21401" y="471591"/>
                    </a:cubicBezTo>
                    <a:cubicBezTo>
                      <a:pt x="-34680" y="524927"/>
                      <a:pt x="30748" y="608264"/>
                      <a:pt x="88165" y="656266"/>
                    </a:cubicBezTo>
                    <a:cubicBezTo>
                      <a:pt x="116873" y="680267"/>
                      <a:pt x="127555" y="720935"/>
                      <a:pt x="134232" y="759603"/>
                    </a:cubicBezTo>
                    <a:cubicBezTo>
                      <a:pt x="150922" y="740936"/>
                      <a:pt x="154928" y="698267"/>
                      <a:pt x="140240" y="664933"/>
                    </a:cubicBezTo>
                    <a:cubicBezTo>
                      <a:pt x="125552" y="631598"/>
                      <a:pt x="93506" y="606930"/>
                      <a:pt x="96176" y="601597"/>
                    </a:cubicBezTo>
                    <a:cubicBezTo>
                      <a:pt x="109529" y="579596"/>
                      <a:pt x="199660" y="644932"/>
                      <a:pt x="283782" y="554261"/>
                    </a:cubicBezTo>
                    <a:cubicBezTo>
                      <a:pt x="375248" y="456257"/>
                      <a:pt x="261750" y="258916"/>
                      <a:pt x="329181" y="214248"/>
                    </a:cubicBezTo>
                    <a:cubicBezTo>
                      <a:pt x="396612" y="169579"/>
                      <a:pt x="459370" y="223581"/>
                      <a:pt x="459370" y="223581"/>
                    </a:cubicBezTo>
                    <a:lnTo>
                      <a:pt x="486075" y="201581"/>
                    </a:ln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53" name="Freeform 52">
                <a:extLst>
                  <a:ext uri="{FF2B5EF4-FFF2-40B4-BE49-F238E27FC236}">
                    <a16:creationId xmlns:a16="http://schemas.microsoft.com/office/drawing/2014/main" id="{ED07CB59-6150-6346-A168-A289107CA58F}"/>
                  </a:ext>
                </a:extLst>
              </p:cNvPr>
              <p:cNvSpPr/>
              <p:nvPr/>
            </p:nvSpPr>
            <p:spPr>
              <a:xfrm>
                <a:off x="5194435" y="1868677"/>
                <a:ext cx="291088" cy="400682"/>
              </a:xfrm>
              <a:custGeom>
                <a:avLst/>
                <a:gdLst>
                  <a:gd name="connsiteX0" fmla="*/ 291089 w 291088"/>
                  <a:gd name="connsiteY0" fmla="*/ 216009 h 400682"/>
                  <a:gd name="connsiteX1" fmla="*/ 215646 w 291088"/>
                  <a:gd name="connsiteY1" fmla="*/ 400683 h 400682"/>
                  <a:gd name="connsiteX2" fmla="*/ 0 w 291088"/>
                  <a:gd name="connsiteY2" fmla="*/ 216009 h 400682"/>
                  <a:gd name="connsiteX3" fmla="*/ 29376 w 291088"/>
                  <a:gd name="connsiteY3" fmla="*/ 163340 h 400682"/>
                  <a:gd name="connsiteX4" fmla="*/ 38723 w 291088"/>
                  <a:gd name="connsiteY4" fmla="*/ 128005 h 400682"/>
                  <a:gd name="connsiteX5" fmla="*/ 38723 w 291088"/>
                  <a:gd name="connsiteY5" fmla="*/ 4667 h 400682"/>
                  <a:gd name="connsiteX6" fmla="*/ 234340 w 291088"/>
                  <a:gd name="connsiteY6" fmla="*/ 0 h 400682"/>
                  <a:gd name="connsiteX7" fmla="*/ 234340 w 291088"/>
                  <a:gd name="connsiteY7" fmla="*/ 122672 h 400682"/>
                  <a:gd name="connsiteX8" fmla="*/ 253034 w 291088"/>
                  <a:gd name="connsiteY8" fmla="*/ 171340 h 400682"/>
                  <a:gd name="connsiteX9" fmla="*/ 291089 w 291088"/>
                  <a:gd name="connsiteY9" fmla="*/ 216009 h 400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1088" h="400682">
                    <a:moveTo>
                      <a:pt x="291089" y="216009"/>
                    </a:moveTo>
                    <a:lnTo>
                      <a:pt x="215646" y="400683"/>
                    </a:lnTo>
                    <a:lnTo>
                      <a:pt x="0" y="216009"/>
                    </a:lnTo>
                    <a:lnTo>
                      <a:pt x="29376" y="163340"/>
                    </a:lnTo>
                    <a:cubicBezTo>
                      <a:pt x="35385" y="152673"/>
                      <a:pt x="38723" y="140006"/>
                      <a:pt x="38723" y="128005"/>
                    </a:cubicBezTo>
                    <a:lnTo>
                      <a:pt x="38723" y="4667"/>
                    </a:lnTo>
                    <a:lnTo>
                      <a:pt x="234340" y="0"/>
                    </a:lnTo>
                    <a:lnTo>
                      <a:pt x="234340" y="122672"/>
                    </a:lnTo>
                    <a:cubicBezTo>
                      <a:pt x="234340" y="140672"/>
                      <a:pt x="241016" y="158006"/>
                      <a:pt x="253034" y="171340"/>
                    </a:cubicBezTo>
                    <a:lnTo>
                      <a:pt x="291089" y="216009"/>
                    </a:lnTo>
                    <a:close/>
                  </a:path>
                </a:pathLst>
              </a:custGeom>
              <a:solidFill>
                <a:srgbClr val="D98A7A"/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54" name="Freeform 53">
                <a:extLst>
                  <a:ext uri="{FF2B5EF4-FFF2-40B4-BE49-F238E27FC236}">
                    <a16:creationId xmlns:a16="http://schemas.microsoft.com/office/drawing/2014/main" id="{732A2C6E-9922-824C-B978-DE87F6F3DC9E}"/>
                  </a:ext>
                </a:extLst>
              </p:cNvPr>
              <p:cNvSpPr/>
              <p:nvPr/>
            </p:nvSpPr>
            <p:spPr>
              <a:xfrm>
                <a:off x="5153855" y="1314800"/>
                <a:ext cx="104005" cy="91858"/>
              </a:xfrm>
              <a:custGeom>
                <a:avLst/>
                <a:gdLst>
                  <a:gd name="connsiteX0" fmla="*/ 104005 w 104005"/>
                  <a:gd name="connsiteY0" fmla="*/ 31189 h 91858"/>
                  <a:gd name="connsiteX1" fmla="*/ 13875 w 104005"/>
                  <a:gd name="connsiteY1" fmla="*/ 91858 h 91858"/>
                  <a:gd name="connsiteX2" fmla="*/ 9201 w 104005"/>
                  <a:gd name="connsiteY2" fmla="*/ 84525 h 91858"/>
                  <a:gd name="connsiteX3" fmla="*/ 23889 w 104005"/>
                  <a:gd name="connsiteY3" fmla="*/ 9188 h 91858"/>
                  <a:gd name="connsiteX4" fmla="*/ 23889 w 104005"/>
                  <a:gd name="connsiteY4" fmla="*/ 9188 h 91858"/>
                  <a:gd name="connsiteX5" fmla="*/ 99332 w 104005"/>
                  <a:gd name="connsiteY5" fmla="*/ 23855 h 91858"/>
                  <a:gd name="connsiteX6" fmla="*/ 104005 w 104005"/>
                  <a:gd name="connsiteY6" fmla="*/ 31189 h 91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4005" h="91858">
                    <a:moveTo>
                      <a:pt x="104005" y="31189"/>
                    </a:moveTo>
                    <a:lnTo>
                      <a:pt x="13875" y="91858"/>
                    </a:lnTo>
                    <a:lnTo>
                      <a:pt x="9201" y="84525"/>
                    </a:lnTo>
                    <a:cubicBezTo>
                      <a:pt x="-7490" y="59857"/>
                      <a:pt x="-813" y="25855"/>
                      <a:pt x="23889" y="9188"/>
                    </a:cubicBezTo>
                    <a:lnTo>
                      <a:pt x="23889" y="9188"/>
                    </a:lnTo>
                    <a:cubicBezTo>
                      <a:pt x="48592" y="-7479"/>
                      <a:pt x="82641" y="-812"/>
                      <a:pt x="99332" y="23855"/>
                    </a:cubicBezTo>
                    <a:lnTo>
                      <a:pt x="104005" y="31189"/>
                    </a:lnTo>
                    <a:close/>
                  </a:path>
                </a:pathLst>
              </a:custGeom>
              <a:solidFill>
                <a:schemeClr val="accent1"/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55" name="Freeform 54">
                <a:extLst>
                  <a:ext uri="{FF2B5EF4-FFF2-40B4-BE49-F238E27FC236}">
                    <a16:creationId xmlns:a16="http://schemas.microsoft.com/office/drawing/2014/main" id="{965AFD7D-ECC9-F443-B428-64719E1A2813}"/>
                  </a:ext>
                </a:extLst>
              </p:cNvPr>
              <p:cNvSpPr/>
              <p:nvPr/>
            </p:nvSpPr>
            <p:spPr>
              <a:xfrm>
                <a:off x="5102301" y="1323322"/>
                <a:ext cx="406418" cy="580690"/>
              </a:xfrm>
              <a:custGeom>
                <a:avLst/>
                <a:gdLst>
                  <a:gd name="connsiteX0" fmla="*/ 129521 w 406418"/>
                  <a:gd name="connsiteY0" fmla="*/ 580690 h 580690"/>
                  <a:gd name="connsiteX1" fmla="*/ 0 w 406418"/>
                  <a:gd name="connsiteY1" fmla="*/ 335347 h 580690"/>
                  <a:gd name="connsiteX2" fmla="*/ 237678 w 406418"/>
                  <a:gd name="connsiteY2" fmla="*/ 0 h 580690"/>
                  <a:gd name="connsiteX3" fmla="*/ 403919 w 406418"/>
                  <a:gd name="connsiteY3" fmla="*/ 107338 h 580690"/>
                  <a:gd name="connsiteX4" fmla="*/ 280407 w 406418"/>
                  <a:gd name="connsiteY4" fmla="*/ 296012 h 580690"/>
                  <a:gd name="connsiteX5" fmla="*/ 126183 w 406418"/>
                  <a:gd name="connsiteY5" fmla="*/ 365348 h 580690"/>
                  <a:gd name="connsiteX6" fmla="*/ 129521 w 406418"/>
                  <a:gd name="connsiteY6" fmla="*/ 580690 h 5806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6418" h="580690">
                    <a:moveTo>
                      <a:pt x="129521" y="580690"/>
                    </a:moveTo>
                    <a:cubicBezTo>
                      <a:pt x="129521" y="580690"/>
                      <a:pt x="0" y="520688"/>
                      <a:pt x="0" y="335347"/>
                    </a:cubicBezTo>
                    <a:cubicBezTo>
                      <a:pt x="0" y="42668"/>
                      <a:pt x="114833" y="0"/>
                      <a:pt x="237678" y="0"/>
                    </a:cubicBezTo>
                    <a:cubicBezTo>
                      <a:pt x="334485" y="0"/>
                      <a:pt x="392569" y="60669"/>
                      <a:pt x="403919" y="107338"/>
                    </a:cubicBezTo>
                    <a:cubicBezTo>
                      <a:pt x="413934" y="149339"/>
                      <a:pt x="397911" y="203342"/>
                      <a:pt x="280407" y="296012"/>
                    </a:cubicBezTo>
                    <a:cubicBezTo>
                      <a:pt x="162903" y="388682"/>
                      <a:pt x="126183" y="365348"/>
                      <a:pt x="126183" y="365348"/>
                    </a:cubicBezTo>
                    <a:lnTo>
                      <a:pt x="129521" y="580690"/>
                    </a:ln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56" name="Freeform 55">
                <a:extLst>
                  <a:ext uri="{FF2B5EF4-FFF2-40B4-BE49-F238E27FC236}">
                    <a16:creationId xmlns:a16="http://schemas.microsoft.com/office/drawing/2014/main" id="{C5E743AF-56B6-9547-8FC3-16275BE75ECA}"/>
                  </a:ext>
                </a:extLst>
              </p:cNvPr>
              <p:cNvSpPr/>
              <p:nvPr/>
            </p:nvSpPr>
            <p:spPr>
              <a:xfrm>
                <a:off x="5454812" y="1429992"/>
                <a:ext cx="112168" cy="296011"/>
              </a:xfrm>
              <a:custGeom>
                <a:avLst/>
                <a:gdLst>
                  <a:gd name="connsiteX0" fmla="*/ 75443 w 112168"/>
                  <a:gd name="connsiteY0" fmla="*/ 296012 h 296011"/>
                  <a:gd name="connsiteX1" fmla="*/ 112163 w 112168"/>
                  <a:gd name="connsiteY1" fmla="*/ 181341 h 296011"/>
                  <a:gd name="connsiteX2" fmla="*/ 50740 w 112168"/>
                  <a:gd name="connsiteY2" fmla="*/ 0 h 296011"/>
                  <a:gd name="connsiteX3" fmla="*/ 0 w 112168"/>
                  <a:gd name="connsiteY3" fmla="*/ 52669 h 296011"/>
                  <a:gd name="connsiteX4" fmla="*/ 75443 w 112168"/>
                  <a:gd name="connsiteY4" fmla="*/ 296012 h 296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168" h="296011">
                    <a:moveTo>
                      <a:pt x="75443" y="296012"/>
                    </a:moveTo>
                    <a:cubicBezTo>
                      <a:pt x="75443" y="296012"/>
                      <a:pt x="111495" y="250010"/>
                      <a:pt x="112163" y="181341"/>
                    </a:cubicBezTo>
                    <a:cubicBezTo>
                      <a:pt x="112830" y="43335"/>
                      <a:pt x="50740" y="0"/>
                      <a:pt x="50740" y="0"/>
                    </a:cubicBezTo>
                    <a:lnTo>
                      <a:pt x="0" y="52669"/>
                    </a:lnTo>
                    <a:cubicBezTo>
                      <a:pt x="668" y="53335"/>
                      <a:pt x="79449" y="127339"/>
                      <a:pt x="75443" y="296012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57" name="Freeform 56">
                <a:extLst>
                  <a:ext uri="{FF2B5EF4-FFF2-40B4-BE49-F238E27FC236}">
                    <a16:creationId xmlns:a16="http://schemas.microsoft.com/office/drawing/2014/main" id="{7BF1C3D4-81F2-8E40-8768-1FB314C1B5CD}"/>
                  </a:ext>
                </a:extLst>
              </p:cNvPr>
              <p:cNvSpPr/>
              <p:nvPr/>
            </p:nvSpPr>
            <p:spPr>
              <a:xfrm>
                <a:off x="5626124" y="1809525"/>
                <a:ext cx="326598" cy="805700"/>
              </a:xfrm>
              <a:custGeom>
                <a:avLst/>
                <a:gdLst>
                  <a:gd name="connsiteX0" fmla="*/ 39661 w 326598"/>
                  <a:gd name="connsiteY0" fmla="*/ 483 h 805700"/>
                  <a:gd name="connsiteX1" fmla="*/ 205902 w 326598"/>
                  <a:gd name="connsiteY1" fmla="*/ 157156 h 805700"/>
                  <a:gd name="connsiteX2" fmla="*/ 309386 w 326598"/>
                  <a:gd name="connsiteY2" fmla="*/ 777847 h 805700"/>
                  <a:gd name="connsiteX3" fmla="*/ 202564 w 326598"/>
                  <a:gd name="connsiteY3" fmla="*/ 677843 h 805700"/>
                  <a:gd name="connsiteX4" fmla="*/ 146483 w 326598"/>
                  <a:gd name="connsiteY4" fmla="*/ 208491 h 805700"/>
                  <a:gd name="connsiteX5" fmla="*/ 34988 w 326598"/>
                  <a:gd name="connsiteY5" fmla="*/ 123154 h 805700"/>
                  <a:gd name="connsiteX6" fmla="*/ 39661 w 326598"/>
                  <a:gd name="connsiteY6" fmla="*/ 483 h 805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6598" h="805700">
                    <a:moveTo>
                      <a:pt x="39661" y="483"/>
                    </a:moveTo>
                    <a:cubicBezTo>
                      <a:pt x="61693" y="-6851"/>
                      <a:pt x="168515" y="70486"/>
                      <a:pt x="205902" y="157156"/>
                    </a:cubicBezTo>
                    <a:cubicBezTo>
                      <a:pt x="243290" y="243826"/>
                      <a:pt x="372811" y="544505"/>
                      <a:pt x="309386" y="777847"/>
                    </a:cubicBezTo>
                    <a:cubicBezTo>
                      <a:pt x="289357" y="832516"/>
                      <a:pt x="239952" y="810515"/>
                      <a:pt x="202564" y="677843"/>
                    </a:cubicBezTo>
                    <a:cubicBezTo>
                      <a:pt x="165177" y="545171"/>
                      <a:pt x="141810" y="441834"/>
                      <a:pt x="146483" y="208491"/>
                    </a:cubicBezTo>
                    <a:cubicBezTo>
                      <a:pt x="143145" y="151155"/>
                      <a:pt x="77049" y="154489"/>
                      <a:pt x="34988" y="123154"/>
                    </a:cubicBezTo>
                    <a:cubicBezTo>
                      <a:pt x="-7741" y="92486"/>
                      <a:pt x="-17088" y="26484"/>
                      <a:pt x="39661" y="483"/>
                    </a:cubicBezTo>
                    <a:close/>
                  </a:path>
                </a:pathLst>
              </a:custGeom>
              <a:solidFill>
                <a:srgbClr val="D98A7A"/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58" name="Freeform 57">
                <a:extLst>
                  <a:ext uri="{FF2B5EF4-FFF2-40B4-BE49-F238E27FC236}">
                    <a16:creationId xmlns:a16="http://schemas.microsoft.com/office/drawing/2014/main" id="{86864F34-9057-954D-9F5A-7EF1F3A08E36}"/>
                  </a:ext>
                </a:extLst>
              </p:cNvPr>
              <p:cNvSpPr/>
              <p:nvPr/>
            </p:nvSpPr>
            <p:spPr>
              <a:xfrm>
                <a:off x="5626395" y="2127354"/>
                <a:ext cx="299424" cy="488777"/>
              </a:xfrm>
              <a:custGeom>
                <a:avLst/>
                <a:gdLst>
                  <a:gd name="connsiteX0" fmla="*/ 0 w 299424"/>
                  <a:gd name="connsiteY0" fmla="*/ 316679 h 488777"/>
                  <a:gd name="connsiteX1" fmla="*/ 275066 w 299424"/>
                  <a:gd name="connsiteY1" fmla="*/ 488686 h 488777"/>
                  <a:gd name="connsiteX2" fmla="*/ 173585 w 299424"/>
                  <a:gd name="connsiteY2" fmla="*/ 165340 h 488777"/>
                  <a:gd name="connsiteX3" fmla="*/ 66096 w 299424"/>
                  <a:gd name="connsiteY3" fmla="*/ 0 h 488777"/>
                  <a:gd name="connsiteX4" fmla="*/ 0 w 299424"/>
                  <a:gd name="connsiteY4" fmla="*/ 316679 h 488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9424" h="488777">
                    <a:moveTo>
                      <a:pt x="0" y="316679"/>
                    </a:moveTo>
                    <a:cubicBezTo>
                      <a:pt x="0" y="316679"/>
                      <a:pt x="184267" y="493353"/>
                      <a:pt x="275066" y="488686"/>
                    </a:cubicBezTo>
                    <a:cubicBezTo>
                      <a:pt x="365864" y="484020"/>
                      <a:pt x="173585" y="165340"/>
                      <a:pt x="173585" y="165340"/>
                    </a:cubicBezTo>
                    <a:lnTo>
                      <a:pt x="66096" y="0"/>
                    </a:lnTo>
                    <a:lnTo>
                      <a:pt x="0" y="316679"/>
                    </a:lnTo>
                    <a:close/>
                  </a:path>
                </a:pathLst>
              </a:custGeom>
              <a:solidFill>
                <a:srgbClr val="D98A7A"/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59" name="Freeform 58">
                <a:extLst>
                  <a:ext uri="{FF2B5EF4-FFF2-40B4-BE49-F238E27FC236}">
                    <a16:creationId xmlns:a16="http://schemas.microsoft.com/office/drawing/2014/main" id="{E52905C9-76AA-B64B-871D-26E8ABAA7048}"/>
                  </a:ext>
                </a:extLst>
              </p:cNvPr>
              <p:cNvSpPr/>
              <p:nvPr/>
            </p:nvSpPr>
            <p:spPr>
              <a:xfrm>
                <a:off x="4682293" y="2184023"/>
                <a:ext cx="360664" cy="1020310"/>
              </a:xfrm>
              <a:custGeom>
                <a:avLst/>
                <a:gdLst>
                  <a:gd name="connsiteX0" fmla="*/ 264449 w 360664"/>
                  <a:gd name="connsiteY0" fmla="*/ 0 h 1020310"/>
                  <a:gd name="connsiteX1" fmla="*/ 65 w 360664"/>
                  <a:gd name="connsiteY1" fmla="*/ 431351 h 1020310"/>
                  <a:gd name="connsiteX2" fmla="*/ 213709 w 360664"/>
                  <a:gd name="connsiteY2" fmla="*/ 1017374 h 1020310"/>
                  <a:gd name="connsiteX3" fmla="*/ 263781 w 360664"/>
                  <a:gd name="connsiteY3" fmla="*/ 924037 h 1020310"/>
                  <a:gd name="connsiteX4" fmla="*/ 150951 w 360664"/>
                  <a:gd name="connsiteY4" fmla="*/ 474019 h 1020310"/>
                  <a:gd name="connsiteX5" fmla="*/ 360588 w 360664"/>
                  <a:gd name="connsiteY5" fmla="*/ 158673 h 1020310"/>
                  <a:gd name="connsiteX6" fmla="*/ 264449 w 360664"/>
                  <a:gd name="connsiteY6" fmla="*/ 0 h 10203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664" h="1020310">
                    <a:moveTo>
                      <a:pt x="264449" y="0"/>
                    </a:moveTo>
                    <a:cubicBezTo>
                      <a:pt x="255770" y="8667"/>
                      <a:pt x="4071" y="280678"/>
                      <a:pt x="65" y="431351"/>
                    </a:cubicBezTo>
                    <a:cubicBezTo>
                      <a:pt x="-3941" y="582024"/>
                      <a:pt x="177656" y="970039"/>
                      <a:pt x="213709" y="1017374"/>
                    </a:cubicBezTo>
                    <a:cubicBezTo>
                      <a:pt x="231067" y="1040042"/>
                      <a:pt x="263781" y="924037"/>
                      <a:pt x="263781" y="924037"/>
                    </a:cubicBezTo>
                    <a:cubicBezTo>
                      <a:pt x="263781" y="924037"/>
                      <a:pt x="159630" y="516687"/>
                      <a:pt x="150951" y="474019"/>
                    </a:cubicBezTo>
                    <a:cubicBezTo>
                      <a:pt x="152954" y="440018"/>
                      <a:pt x="365262" y="194008"/>
                      <a:pt x="360588" y="158673"/>
                    </a:cubicBezTo>
                    <a:cubicBezTo>
                      <a:pt x="357250" y="122672"/>
                      <a:pt x="264449" y="0"/>
                      <a:pt x="264449" y="0"/>
                    </a:cubicBezTo>
                    <a:close/>
                  </a:path>
                </a:pathLst>
              </a:custGeom>
              <a:solidFill>
                <a:srgbClr val="D98A7A"/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60" name="Freeform 59">
                <a:extLst>
                  <a:ext uri="{FF2B5EF4-FFF2-40B4-BE49-F238E27FC236}">
                    <a16:creationId xmlns:a16="http://schemas.microsoft.com/office/drawing/2014/main" id="{EEA72789-4585-9D4F-B8B8-37CBF4C98BF2}"/>
                  </a:ext>
                </a:extLst>
              </p:cNvPr>
              <p:cNvSpPr/>
              <p:nvPr/>
            </p:nvSpPr>
            <p:spPr>
              <a:xfrm>
                <a:off x="5030388" y="2036681"/>
                <a:ext cx="615637" cy="334682"/>
              </a:xfrm>
              <a:custGeom>
                <a:avLst/>
                <a:gdLst>
                  <a:gd name="connsiteX0" fmla="*/ 205440 w 615637"/>
                  <a:gd name="connsiteY0" fmla="*/ 334683 h 334682"/>
                  <a:gd name="connsiteX1" fmla="*/ 612698 w 615637"/>
                  <a:gd name="connsiteY1" fmla="*/ 176010 h 334682"/>
                  <a:gd name="connsiteX2" fmla="*/ 604019 w 615637"/>
                  <a:gd name="connsiteY2" fmla="*/ 23337 h 334682"/>
                  <a:gd name="connsiteX3" fmla="*/ 461145 w 615637"/>
                  <a:gd name="connsiteY3" fmla="*/ 10003 h 334682"/>
                  <a:gd name="connsiteX4" fmla="*/ 435775 w 615637"/>
                  <a:gd name="connsiteY4" fmla="*/ 2 h 334682"/>
                  <a:gd name="connsiteX5" fmla="*/ 367676 w 615637"/>
                  <a:gd name="connsiteY5" fmla="*/ 133341 h 334682"/>
                  <a:gd name="connsiteX6" fmla="*/ 189417 w 615637"/>
                  <a:gd name="connsiteY6" fmla="*/ 2 h 334682"/>
                  <a:gd name="connsiteX7" fmla="*/ 150027 w 615637"/>
                  <a:gd name="connsiteY7" fmla="*/ 23337 h 334682"/>
                  <a:gd name="connsiteX8" fmla="*/ 9156 w 615637"/>
                  <a:gd name="connsiteY8" fmla="*/ 32004 h 334682"/>
                  <a:gd name="connsiteX9" fmla="*/ 24511 w 615637"/>
                  <a:gd name="connsiteY9" fmla="*/ 132675 h 334682"/>
                  <a:gd name="connsiteX10" fmla="*/ 205440 w 615637"/>
                  <a:gd name="connsiteY10" fmla="*/ 334683 h 334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15637" h="334682">
                    <a:moveTo>
                      <a:pt x="205440" y="334683"/>
                    </a:moveTo>
                    <a:lnTo>
                      <a:pt x="612698" y="176010"/>
                    </a:lnTo>
                    <a:cubicBezTo>
                      <a:pt x="612698" y="176010"/>
                      <a:pt x="623380" y="34004"/>
                      <a:pt x="604019" y="23337"/>
                    </a:cubicBezTo>
                    <a:cubicBezTo>
                      <a:pt x="596007" y="18670"/>
                      <a:pt x="567966" y="12670"/>
                      <a:pt x="461145" y="10003"/>
                    </a:cubicBezTo>
                    <a:cubicBezTo>
                      <a:pt x="453133" y="10003"/>
                      <a:pt x="445121" y="2"/>
                      <a:pt x="435775" y="2"/>
                    </a:cubicBezTo>
                    <a:cubicBezTo>
                      <a:pt x="419084" y="18670"/>
                      <a:pt x="381696" y="117340"/>
                      <a:pt x="367676" y="133341"/>
                    </a:cubicBezTo>
                    <a:cubicBezTo>
                      <a:pt x="367676" y="133341"/>
                      <a:pt x="204105" y="-664"/>
                      <a:pt x="189417" y="2"/>
                    </a:cubicBezTo>
                    <a:cubicBezTo>
                      <a:pt x="180070" y="2"/>
                      <a:pt x="158706" y="23337"/>
                      <a:pt x="150027" y="23337"/>
                    </a:cubicBezTo>
                    <a:cubicBezTo>
                      <a:pt x="96616" y="23337"/>
                      <a:pt x="19838" y="27337"/>
                      <a:pt x="9156" y="32004"/>
                    </a:cubicBezTo>
                    <a:cubicBezTo>
                      <a:pt x="-18217" y="44671"/>
                      <a:pt x="24511" y="132675"/>
                      <a:pt x="24511" y="132675"/>
                    </a:cubicBezTo>
                    <a:lnTo>
                      <a:pt x="205440" y="334683"/>
                    </a:lnTo>
                    <a:close/>
                  </a:path>
                </a:pathLst>
              </a:custGeom>
              <a:solidFill>
                <a:schemeClr val="accent1"/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61" name="Freeform 60">
                <a:extLst>
                  <a:ext uri="{FF2B5EF4-FFF2-40B4-BE49-F238E27FC236}">
                    <a16:creationId xmlns:a16="http://schemas.microsoft.com/office/drawing/2014/main" id="{14E3D657-7D90-7342-86D2-16CEAAF4006A}"/>
                  </a:ext>
                </a:extLst>
              </p:cNvPr>
              <p:cNvSpPr/>
              <p:nvPr/>
            </p:nvSpPr>
            <p:spPr>
              <a:xfrm>
                <a:off x="5008159" y="2068640"/>
                <a:ext cx="682833" cy="831411"/>
              </a:xfrm>
              <a:custGeom>
                <a:avLst/>
                <a:gdLst>
                  <a:gd name="connsiteX0" fmla="*/ 618236 w 682833"/>
                  <a:gd name="connsiteY0" fmla="*/ 104049 h 831411"/>
                  <a:gd name="connsiteX1" fmla="*/ 681661 w 682833"/>
                  <a:gd name="connsiteY1" fmla="*/ 328724 h 831411"/>
                  <a:gd name="connsiteX2" fmla="*/ 596204 w 682833"/>
                  <a:gd name="connsiteY2" fmla="*/ 470063 h 831411"/>
                  <a:gd name="connsiteX3" fmla="*/ 596204 w 682833"/>
                  <a:gd name="connsiteY3" fmla="*/ 656071 h 831411"/>
                  <a:gd name="connsiteX4" fmla="*/ 665638 w 682833"/>
                  <a:gd name="connsiteY4" fmla="*/ 831411 h 831411"/>
                  <a:gd name="connsiteX5" fmla="*/ 107495 w 682833"/>
                  <a:gd name="connsiteY5" fmla="*/ 831411 h 831411"/>
                  <a:gd name="connsiteX6" fmla="*/ 170920 w 682833"/>
                  <a:gd name="connsiteY6" fmla="*/ 575401 h 831411"/>
                  <a:gd name="connsiteX7" fmla="*/ 5 w 682833"/>
                  <a:gd name="connsiteY7" fmla="*/ 115382 h 831411"/>
                  <a:gd name="connsiteX8" fmla="*/ 38061 w 682833"/>
                  <a:gd name="connsiteY8" fmla="*/ 44 h 831411"/>
                  <a:gd name="connsiteX9" fmla="*/ 399919 w 682833"/>
                  <a:gd name="connsiteY9" fmla="*/ 144050 h 831411"/>
                  <a:gd name="connsiteX10" fmla="*/ 618236 w 682833"/>
                  <a:gd name="connsiteY10" fmla="*/ 104049 h 831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82833" h="831411">
                    <a:moveTo>
                      <a:pt x="618236" y="104049"/>
                    </a:moveTo>
                    <a:cubicBezTo>
                      <a:pt x="618236" y="104049"/>
                      <a:pt x="693011" y="236054"/>
                      <a:pt x="681661" y="328724"/>
                    </a:cubicBezTo>
                    <a:cubicBezTo>
                      <a:pt x="669644" y="421395"/>
                      <a:pt x="596204" y="470063"/>
                      <a:pt x="596204" y="470063"/>
                    </a:cubicBezTo>
                    <a:cubicBezTo>
                      <a:pt x="596204" y="470063"/>
                      <a:pt x="580180" y="627403"/>
                      <a:pt x="596204" y="656071"/>
                    </a:cubicBezTo>
                    <a:cubicBezTo>
                      <a:pt x="612227" y="685405"/>
                      <a:pt x="665638" y="831411"/>
                      <a:pt x="665638" y="831411"/>
                    </a:cubicBezTo>
                    <a:lnTo>
                      <a:pt x="107495" y="831411"/>
                    </a:lnTo>
                    <a:cubicBezTo>
                      <a:pt x="107495" y="831411"/>
                      <a:pt x="173591" y="611403"/>
                      <a:pt x="170920" y="575401"/>
                    </a:cubicBezTo>
                    <a:cubicBezTo>
                      <a:pt x="168917" y="539400"/>
                      <a:pt x="5" y="115382"/>
                      <a:pt x="5" y="115382"/>
                    </a:cubicBezTo>
                    <a:cubicBezTo>
                      <a:pt x="5" y="115382"/>
                      <a:pt x="-1330" y="4711"/>
                      <a:pt x="38061" y="44"/>
                    </a:cubicBezTo>
                    <a:cubicBezTo>
                      <a:pt x="58757" y="-2622"/>
                      <a:pt x="252371" y="115382"/>
                      <a:pt x="399919" y="144050"/>
                    </a:cubicBezTo>
                    <a:cubicBezTo>
                      <a:pt x="530775" y="168718"/>
                      <a:pt x="618236" y="104049"/>
                      <a:pt x="618236" y="10404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 dirty="0"/>
              </a:p>
            </p:txBody>
          </p:sp>
          <p:sp>
            <p:nvSpPr>
              <p:cNvPr id="62" name="Freeform 61">
                <a:extLst>
                  <a:ext uri="{FF2B5EF4-FFF2-40B4-BE49-F238E27FC236}">
                    <a16:creationId xmlns:a16="http://schemas.microsoft.com/office/drawing/2014/main" id="{2D053E29-E2B0-4745-A150-BC68D994F1EE}"/>
                  </a:ext>
                </a:extLst>
              </p:cNvPr>
              <p:cNvSpPr/>
              <p:nvPr/>
            </p:nvSpPr>
            <p:spPr>
              <a:xfrm>
                <a:off x="5160793" y="1639240"/>
                <a:ext cx="84864" cy="160100"/>
              </a:xfrm>
              <a:custGeom>
                <a:avLst/>
                <a:gdLst>
                  <a:gd name="connsiteX0" fmla="*/ 84382 w 84864"/>
                  <a:gd name="connsiteY0" fmla="*/ 81431 h 160100"/>
                  <a:gd name="connsiteX1" fmla="*/ 42989 w 84864"/>
                  <a:gd name="connsiteY1" fmla="*/ 3428 h 160100"/>
                  <a:gd name="connsiteX2" fmla="*/ 17619 w 84864"/>
                  <a:gd name="connsiteY2" fmla="*/ 103432 h 160100"/>
                  <a:gd name="connsiteX3" fmla="*/ 84382 w 84864"/>
                  <a:gd name="connsiteY3" fmla="*/ 160101 h 160100"/>
                  <a:gd name="connsiteX4" fmla="*/ 84382 w 84864"/>
                  <a:gd name="connsiteY4" fmla="*/ 81431 h 16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864" h="160100">
                    <a:moveTo>
                      <a:pt x="84382" y="81431"/>
                    </a:moveTo>
                    <a:cubicBezTo>
                      <a:pt x="87721" y="80098"/>
                      <a:pt x="73700" y="18095"/>
                      <a:pt x="42989" y="3428"/>
                    </a:cubicBezTo>
                    <a:cubicBezTo>
                      <a:pt x="260" y="-16573"/>
                      <a:pt x="-15095" y="55430"/>
                      <a:pt x="17619" y="103432"/>
                    </a:cubicBezTo>
                    <a:cubicBezTo>
                      <a:pt x="49665" y="151434"/>
                      <a:pt x="84382" y="160101"/>
                      <a:pt x="84382" y="160101"/>
                    </a:cubicBezTo>
                    <a:lnTo>
                      <a:pt x="84382" y="81431"/>
                    </a:lnTo>
                    <a:close/>
                  </a:path>
                </a:pathLst>
              </a:custGeom>
              <a:solidFill>
                <a:srgbClr val="D98A7A"/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63" name="Freeform 62">
                <a:extLst>
                  <a:ext uri="{FF2B5EF4-FFF2-40B4-BE49-F238E27FC236}">
                    <a16:creationId xmlns:a16="http://schemas.microsoft.com/office/drawing/2014/main" id="{A1193D17-40AB-6C44-A241-E2675F412B1D}"/>
                  </a:ext>
                </a:extLst>
              </p:cNvPr>
              <p:cNvSpPr/>
              <p:nvPr/>
            </p:nvSpPr>
            <p:spPr>
              <a:xfrm>
                <a:off x="4877308" y="2068685"/>
                <a:ext cx="233004" cy="367348"/>
              </a:xfrm>
              <a:custGeom>
                <a:avLst/>
                <a:gdLst>
                  <a:gd name="connsiteX0" fmla="*/ 163571 w 233004"/>
                  <a:gd name="connsiteY0" fmla="*/ 0 h 367348"/>
                  <a:gd name="connsiteX1" fmla="*/ 0 w 233004"/>
                  <a:gd name="connsiteY1" fmla="*/ 144006 h 367348"/>
                  <a:gd name="connsiteX2" fmla="*/ 142874 w 233004"/>
                  <a:gd name="connsiteY2" fmla="*/ 367348 h 367348"/>
                  <a:gd name="connsiteX3" fmla="*/ 233005 w 233004"/>
                  <a:gd name="connsiteY3" fmla="*/ 256677 h 367348"/>
                  <a:gd name="connsiteX4" fmla="*/ 163571 w 233004"/>
                  <a:gd name="connsiteY4" fmla="*/ 0 h 367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004" h="367348">
                    <a:moveTo>
                      <a:pt x="163571" y="0"/>
                    </a:moveTo>
                    <a:cubicBezTo>
                      <a:pt x="140203" y="5333"/>
                      <a:pt x="0" y="144006"/>
                      <a:pt x="0" y="144006"/>
                    </a:cubicBezTo>
                    <a:lnTo>
                      <a:pt x="142874" y="367348"/>
                    </a:lnTo>
                    <a:cubicBezTo>
                      <a:pt x="142874" y="367348"/>
                      <a:pt x="206299" y="265344"/>
                      <a:pt x="233005" y="256677"/>
                    </a:cubicBezTo>
                    <a:cubicBezTo>
                      <a:pt x="230334" y="128005"/>
                      <a:pt x="163571" y="0"/>
                      <a:pt x="1635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64" name="Freeform 63">
                <a:extLst>
                  <a:ext uri="{FF2B5EF4-FFF2-40B4-BE49-F238E27FC236}">
                    <a16:creationId xmlns:a16="http://schemas.microsoft.com/office/drawing/2014/main" id="{D918277D-D12C-1547-B027-1ED5A9D3BC43}"/>
                  </a:ext>
                </a:extLst>
              </p:cNvPr>
              <p:cNvSpPr/>
              <p:nvPr/>
            </p:nvSpPr>
            <p:spPr>
              <a:xfrm>
                <a:off x="4881197" y="3066725"/>
                <a:ext cx="322613" cy="175225"/>
              </a:xfrm>
              <a:custGeom>
                <a:avLst/>
                <a:gdLst>
                  <a:gd name="connsiteX0" fmla="*/ 65545 w 322613"/>
                  <a:gd name="connsiteY0" fmla="*/ 41335 h 175225"/>
                  <a:gd name="connsiteX1" fmla="*/ 90248 w 322613"/>
                  <a:gd name="connsiteY1" fmla="*/ 52669 h 175225"/>
                  <a:gd name="connsiteX2" fmla="*/ 191061 w 322613"/>
                  <a:gd name="connsiteY2" fmla="*/ 0 h 175225"/>
                  <a:gd name="connsiteX3" fmla="*/ 309900 w 322613"/>
                  <a:gd name="connsiteY3" fmla="*/ 60002 h 175225"/>
                  <a:gd name="connsiteX4" fmla="*/ 317244 w 322613"/>
                  <a:gd name="connsiteY4" fmla="*/ 139339 h 175225"/>
                  <a:gd name="connsiteX5" fmla="*/ 247810 w 322613"/>
                  <a:gd name="connsiteY5" fmla="*/ 151339 h 175225"/>
                  <a:gd name="connsiteX6" fmla="*/ 162352 w 322613"/>
                  <a:gd name="connsiteY6" fmla="*/ 126005 h 175225"/>
                  <a:gd name="connsiteX7" fmla="*/ 98259 w 322613"/>
                  <a:gd name="connsiteY7" fmla="*/ 174674 h 175225"/>
                  <a:gd name="connsiteX8" fmla="*/ 2787 w 322613"/>
                  <a:gd name="connsiteY8" fmla="*/ 112004 h 175225"/>
                  <a:gd name="connsiteX9" fmla="*/ 65545 w 322613"/>
                  <a:gd name="connsiteY9" fmla="*/ 41335 h 17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22613" h="175225">
                    <a:moveTo>
                      <a:pt x="65545" y="41335"/>
                    </a:moveTo>
                    <a:cubicBezTo>
                      <a:pt x="65545" y="41335"/>
                      <a:pt x="71554" y="60002"/>
                      <a:pt x="90248" y="52669"/>
                    </a:cubicBezTo>
                    <a:cubicBezTo>
                      <a:pt x="108941" y="45335"/>
                      <a:pt x="158346" y="0"/>
                      <a:pt x="191061" y="0"/>
                    </a:cubicBezTo>
                    <a:cubicBezTo>
                      <a:pt x="223775" y="0"/>
                      <a:pt x="295212" y="41335"/>
                      <a:pt x="309900" y="60002"/>
                    </a:cubicBezTo>
                    <a:cubicBezTo>
                      <a:pt x="327926" y="83337"/>
                      <a:pt x="323252" y="120671"/>
                      <a:pt x="317244" y="139339"/>
                    </a:cubicBezTo>
                    <a:cubicBezTo>
                      <a:pt x="311235" y="158006"/>
                      <a:pt x="272512" y="162673"/>
                      <a:pt x="247810" y="151339"/>
                    </a:cubicBezTo>
                    <a:cubicBezTo>
                      <a:pt x="237127" y="146673"/>
                      <a:pt x="188390" y="123338"/>
                      <a:pt x="162352" y="126005"/>
                    </a:cubicBezTo>
                    <a:cubicBezTo>
                      <a:pt x="153673" y="128672"/>
                      <a:pt x="132309" y="168673"/>
                      <a:pt x="98259" y="174674"/>
                    </a:cubicBezTo>
                    <a:cubicBezTo>
                      <a:pt x="77563" y="178007"/>
                      <a:pt x="22817" y="167340"/>
                      <a:pt x="2787" y="112004"/>
                    </a:cubicBezTo>
                    <a:cubicBezTo>
                      <a:pt x="-15906" y="56669"/>
                      <a:pt x="65545" y="41335"/>
                      <a:pt x="65545" y="41335"/>
                    </a:cubicBezTo>
                    <a:close/>
                  </a:path>
                </a:pathLst>
              </a:custGeom>
              <a:solidFill>
                <a:srgbClr val="D98A7A"/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65" name="Freeform 64">
                <a:extLst>
                  <a:ext uri="{FF2B5EF4-FFF2-40B4-BE49-F238E27FC236}">
                    <a16:creationId xmlns:a16="http://schemas.microsoft.com/office/drawing/2014/main" id="{AEF2FF67-44B3-FF4E-AE98-E7B24C9FCBDD}"/>
                  </a:ext>
                </a:extLst>
              </p:cNvPr>
              <p:cNvSpPr/>
              <p:nvPr/>
            </p:nvSpPr>
            <p:spPr>
              <a:xfrm>
                <a:off x="5626592" y="2062685"/>
                <a:ext cx="149560" cy="334952"/>
              </a:xfrm>
              <a:custGeom>
                <a:avLst/>
                <a:gdLst>
                  <a:gd name="connsiteX0" fmla="*/ 10485 w 149560"/>
                  <a:gd name="connsiteY0" fmla="*/ 0 h 334952"/>
                  <a:gd name="connsiteX1" fmla="*/ 149353 w 149560"/>
                  <a:gd name="connsiteY1" fmla="*/ 178007 h 334952"/>
                  <a:gd name="connsiteX2" fmla="*/ 63228 w 149560"/>
                  <a:gd name="connsiteY2" fmla="*/ 334680 h 334952"/>
                  <a:gd name="connsiteX3" fmla="*/ 10485 w 149560"/>
                  <a:gd name="connsiteY3" fmla="*/ 0 h 334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9560" h="334952">
                    <a:moveTo>
                      <a:pt x="10485" y="0"/>
                    </a:moveTo>
                    <a:cubicBezTo>
                      <a:pt x="43866" y="25334"/>
                      <a:pt x="149353" y="178007"/>
                      <a:pt x="149353" y="178007"/>
                    </a:cubicBezTo>
                    <a:cubicBezTo>
                      <a:pt x="149353" y="178007"/>
                      <a:pt x="158032" y="260010"/>
                      <a:pt x="63228" y="334680"/>
                    </a:cubicBezTo>
                    <a:cubicBezTo>
                      <a:pt x="-34915" y="346014"/>
                      <a:pt x="10485" y="0"/>
                      <a:pt x="104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66" name="Freeform 65">
                <a:extLst>
                  <a:ext uri="{FF2B5EF4-FFF2-40B4-BE49-F238E27FC236}">
                    <a16:creationId xmlns:a16="http://schemas.microsoft.com/office/drawing/2014/main" id="{33136986-FFD7-8C48-A150-B9452A81B813}"/>
                  </a:ext>
                </a:extLst>
              </p:cNvPr>
              <p:cNvSpPr/>
              <p:nvPr/>
            </p:nvSpPr>
            <p:spPr>
              <a:xfrm>
                <a:off x="5530249" y="1799341"/>
                <a:ext cx="135535" cy="69336"/>
              </a:xfrm>
              <a:custGeom>
                <a:avLst/>
                <a:gdLst>
                  <a:gd name="connsiteX0" fmla="*/ 135536 w 135535"/>
                  <a:gd name="connsiteY0" fmla="*/ 10667 h 69336"/>
                  <a:gd name="connsiteX1" fmla="*/ 66102 w 135535"/>
                  <a:gd name="connsiteY1" fmla="*/ 0 h 69336"/>
                  <a:gd name="connsiteX2" fmla="*/ 6 w 135535"/>
                  <a:gd name="connsiteY2" fmla="*/ 28001 h 69336"/>
                  <a:gd name="connsiteX3" fmla="*/ 67437 w 135535"/>
                  <a:gd name="connsiteY3" fmla="*/ 32668 h 69336"/>
                  <a:gd name="connsiteX4" fmla="*/ 108163 w 135535"/>
                  <a:gd name="connsiteY4" fmla="*/ 69336 h 69336"/>
                  <a:gd name="connsiteX5" fmla="*/ 135536 w 135535"/>
                  <a:gd name="connsiteY5" fmla="*/ 10667 h 69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535" h="69336">
                    <a:moveTo>
                      <a:pt x="135536" y="10667"/>
                    </a:moveTo>
                    <a:cubicBezTo>
                      <a:pt x="112836" y="6000"/>
                      <a:pt x="80122" y="0"/>
                      <a:pt x="66102" y="0"/>
                    </a:cubicBezTo>
                    <a:cubicBezTo>
                      <a:pt x="52081" y="0"/>
                      <a:pt x="673" y="14001"/>
                      <a:pt x="6" y="28001"/>
                    </a:cubicBezTo>
                    <a:cubicBezTo>
                      <a:pt x="-662" y="42002"/>
                      <a:pt x="56087" y="27334"/>
                      <a:pt x="67437" y="32668"/>
                    </a:cubicBezTo>
                    <a:cubicBezTo>
                      <a:pt x="78787" y="38002"/>
                      <a:pt x="108163" y="69336"/>
                      <a:pt x="108163" y="69336"/>
                    </a:cubicBezTo>
                    <a:lnTo>
                      <a:pt x="135536" y="10667"/>
                    </a:lnTo>
                    <a:close/>
                  </a:path>
                </a:pathLst>
              </a:custGeom>
              <a:solidFill>
                <a:srgbClr val="D98A7A"/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grpSp>
          <p:nvGrpSpPr>
            <p:cNvPr id="67" name="Graphic 5">
              <a:extLst>
                <a:ext uri="{FF2B5EF4-FFF2-40B4-BE49-F238E27FC236}">
                  <a16:creationId xmlns:a16="http://schemas.microsoft.com/office/drawing/2014/main" id="{6815CC4C-52B6-3543-A4FD-93FB90232FE0}"/>
                </a:ext>
              </a:extLst>
            </p:cNvPr>
            <p:cNvGrpSpPr/>
            <p:nvPr/>
          </p:nvGrpSpPr>
          <p:grpSpPr>
            <a:xfrm>
              <a:off x="5065581" y="1925241"/>
              <a:ext cx="840553" cy="3160899"/>
              <a:chOff x="5065581" y="1925241"/>
              <a:chExt cx="840553" cy="3160899"/>
            </a:xfrm>
          </p:grpSpPr>
          <p:sp>
            <p:nvSpPr>
              <p:cNvPr id="68" name="Freeform 67">
                <a:extLst>
                  <a:ext uri="{FF2B5EF4-FFF2-40B4-BE49-F238E27FC236}">
                    <a16:creationId xmlns:a16="http://schemas.microsoft.com/office/drawing/2014/main" id="{151E2230-33E3-2D48-A700-7C33D9BBBC37}"/>
                  </a:ext>
                </a:extLst>
              </p:cNvPr>
              <p:cNvSpPr/>
              <p:nvPr/>
            </p:nvSpPr>
            <p:spPr>
              <a:xfrm>
                <a:off x="5271584" y="1925241"/>
                <a:ext cx="156523" cy="39864"/>
              </a:xfrm>
              <a:custGeom>
                <a:avLst/>
                <a:gdLst>
                  <a:gd name="connsiteX0" fmla="*/ 156523 w 156523"/>
                  <a:gd name="connsiteY0" fmla="*/ 6105 h 39864"/>
                  <a:gd name="connsiteX1" fmla="*/ 93766 w 156523"/>
                  <a:gd name="connsiteY1" fmla="*/ 16772 h 39864"/>
                  <a:gd name="connsiteX2" fmla="*/ 2967 w 156523"/>
                  <a:gd name="connsiteY2" fmla="*/ 104 h 39864"/>
                  <a:gd name="connsiteX3" fmla="*/ 964 w 156523"/>
                  <a:gd name="connsiteY3" fmla="*/ 4105 h 39864"/>
                  <a:gd name="connsiteX4" fmla="*/ 156523 w 156523"/>
                  <a:gd name="connsiteY4" fmla="*/ 35439 h 39864"/>
                  <a:gd name="connsiteX5" fmla="*/ 156523 w 156523"/>
                  <a:gd name="connsiteY5" fmla="*/ 6105 h 39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6523" h="39864">
                    <a:moveTo>
                      <a:pt x="156523" y="6105"/>
                    </a:moveTo>
                    <a:cubicBezTo>
                      <a:pt x="138497" y="13438"/>
                      <a:pt x="118468" y="16772"/>
                      <a:pt x="93766" y="16772"/>
                    </a:cubicBezTo>
                    <a:cubicBezTo>
                      <a:pt x="61719" y="16772"/>
                      <a:pt x="31008" y="10772"/>
                      <a:pt x="2967" y="104"/>
                    </a:cubicBezTo>
                    <a:cubicBezTo>
                      <a:pt x="297" y="-562"/>
                      <a:pt x="-1039" y="2105"/>
                      <a:pt x="964" y="4105"/>
                    </a:cubicBezTo>
                    <a:cubicBezTo>
                      <a:pt x="22329" y="20105"/>
                      <a:pt x="75739" y="51440"/>
                      <a:pt x="156523" y="35439"/>
                    </a:cubicBezTo>
                    <a:cubicBezTo>
                      <a:pt x="156523" y="25439"/>
                      <a:pt x="156523" y="6105"/>
                      <a:pt x="156523" y="6105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69" name="Freeform 68">
                <a:extLst>
                  <a:ext uri="{FF2B5EF4-FFF2-40B4-BE49-F238E27FC236}">
                    <a16:creationId xmlns:a16="http://schemas.microsoft.com/office/drawing/2014/main" id="{1E314648-8A03-BF42-8745-B594EEACCBD6}"/>
                  </a:ext>
                </a:extLst>
              </p:cNvPr>
              <p:cNvSpPr/>
              <p:nvPr/>
            </p:nvSpPr>
            <p:spPr>
              <a:xfrm>
                <a:off x="5780618" y="2263359"/>
                <a:ext cx="48069" cy="224675"/>
              </a:xfrm>
              <a:custGeom>
                <a:avLst/>
                <a:gdLst>
                  <a:gd name="connsiteX0" fmla="*/ 48070 w 48069"/>
                  <a:gd name="connsiteY0" fmla="*/ 224676 h 224675"/>
                  <a:gd name="connsiteX1" fmla="*/ 0 w 48069"/>
                  <a:gd name="connsiteY1" fmla="*/ 0 h 224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8069" h="224675">
                    <a:moveTo>
                      <a:pt x="48070" y="224676"/>
                    </a:moveTo>
                    <a:cubicBezTo>
                      <a:pt x="27373" y="152006"/>
                      <a:pt x="10015" y="81336"/>
                      <a:pt x="0" y="0"/>
                    </a:cubicBezTo>
                  </a:path>
                </a:pathLst>
              </a:custGeom>
              <a:noFill/>
              <a:ln w="6660" cap="flat">
                <a:solidFill>
                  <a:schemeClr val="tx2">
                    <a:lumMod val="5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70" name="Freeform 69">
                <a:extLst>
                  <a:ext uri="{FF2B5EF4-FFF2-40B4-BE49-F238E27FC236}">
                    <a16:creationId xmlns:a16="http://schemas.microsoft.com/office/drawing/2014/main" id="{A794C5BB-25CA-6945-9610-EB9BE8C36772}"/>
                  </a:ext>
                </a:extLst>
              </p:cNvPr>
              <p:cNvSpPr/>
              <p:nvPr/>
            </p:nvSpPr>
            <p:spPr>
              <a:xfrm>
                <a:off x="5648427" y="2218024"/>
                <a:ext cx="41945" cy="178673"/>
              </a:xfrm>
              <a:custGeom>
                <a:avLst/>
                <a:gdLst>
                  <a:gd name="connsiteX0" fmla="*/ 0 w 41945"/>
                  <a:gd name="connsiteY0" fmla="*/ 0 h 178673"/>
                  <a:gd name="connsiteX1" fmla="*/ 40726 w 41945"/>
                  <a:gd name="connsiteY1" fmla="*/ 178674 h 178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1945" h="178673">
                    <a:moveTo>
                      <a:pt x="0" y="0"/>
                    </a:moveTo>
                    <a:cubicBezTo>
                      <a:pt x="20697" y="46669"/>
                      <a:pt x="48070" y="120672"/>
                      <a:pt x="40726" y="178674"/>
                    </a:cubicBezTo>
                  </a:path>
                </a:pathLst>
              </a:custGeom>
              <a:noFill/>
              <a:ln w="6660" cap="flat">
                <a:solidFill>
                  <a:schemeClr val="tx2">
                    <a:lumMod val="5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71" name="Freeform 70">
                <a:extLst>
                  <a:ext uri="{FF2B5EF4-FFF2-40B4-BE49-F238E27FC236}">
                    <a16:creationId xmlns:a16="http://schemas.microsoft.com/office/drawing/2014/main" id="{009E076B-33D9-744C-A613-398D5856902A}"/>
                  </a:ext>
                </a:extLst>
              </p:cNvPr>
              <p:cNvSpPr/>
              <p:nvPr/>
            </p:nvSpPr>
            <p:spPr>
              <a:xfrm>
                <a:off x="5075596" y="2325362"/>
                <a:ext cx="34049" cy="90003"/>
              </a:xfrm>
              <a:custGeom>
                <a:avLst/>
                <a:gdLst>
                  <a:gd name="connsiteX0" fmla="*/ 0 w 34049"/>
                  <a:gd name="connsiteY0" fmla="*/ 31335 h 90003"/>
                  <a:gd name="connsiteX1" fmla="*/ 34049 w 34049"/>
                  <a:gd name="connsiteY1" fmla="*/ 0 h 90003"/>
                  <a:gd name="connsiteX2" fmla="*/ 22700 w 34049"/>
                  <a:gd name="connsiteY2" fmla="*/ 90004 h 90003"/>
                  <a:gd name="connsiteX3" fmla="*/ 0 w 34049"/>
                  <a:gd name="connsiteY3" fmla="*/ 31335 h 90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049" h="90003">
                    <a:moveTo>
                      <a:pt x="0" y="31335"/>
                    </a:moveTo>
                    <a:cubicBezTo>
                      <a:pt x="12685" y="15334"/>
                      <a:pt x="25370" y="2667"/>
                      <a:pt x="34049" y="0"/>
                    </a:cubicBezTo>
                    <a:cubicBezTo>
                      <a:pt x="34049" y="0"/>
                      <a:pt x="15356" y="72003"/>
                      <a:pt x="22700" y="90004"/>
                    </a:cubicBezTo>
                    <a:cubicBezTo>
                      <a:pt x="8012" y="50669"/>
                      <a:pt x="0" y="31335"/>
                      <a:pt x="0" y="31335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72" name="Freeform 71">
                <a:extLst>
                  <a:ext uri="{FF2B5EF4-FFF2-40B4-BE49-F238E27FC236}">
                    <a16:creationId xmlns:a16="http://schemas.microsoft.com/office/drawing/2014/main" id="{BF30E7CC-6442-CB46-8801-AA5923B84572}"/>
                  </a:ext>
                </a:extLst>
              </p:cNvPr>
              <p:cNvSpPr/>
              <p:nvPr/>
            </p:nvSpPr>
            <p:spPr>
              <a:xfrm>
                <a:off x="5398731" y="3266066"/>
                <a:ext cx="10682" cy="206008"/>
              </a:xfrm>
              <a:custGeom>
                <a:avLst/>
                <a:gdLst>
                  <a:gd name="connsiteX0" fmla="*/ 0 w 10682"/>
                  <a:gd name="connsiteY0" fmla="*/ 206008 h 206008"/>
                  <a:gd name="connsiteX1" fmla="*/ 10682 w 10682"/>
                  <a:gd name="connsiteY1" fmla="*/ 0 h 206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682" h="206008">
                    <a:moveTo>
                      <a:pt x="0" y="206008"/>
                    </a:moveTo>
                    <a:cubicBezTo>
                      <a:pt x="6009" y="88003"/>
                      <a:pt x="10682" y="0"/>
                      <a:pt x="10682" y="0"/>
                    </a:cubicBezTo>
                  </a:path>
                </a:pathLst>
              </a:custGeom>
              <a:noFill/>
              <a:ln w="6660" cap="flat">
                <a:solidFill>
                  <a:schemeClr val="tx2">
                    <a:lumMod val="5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73" name="Freeform 72">
                <a:extLst>
                  <a:ext uri="{FF2B5EF4-FFF2-40B4-BE49-F238E27FC236}">
                    <a16:creationId xmlns:a16="http://schemas.microsoft.com/office/drawing/2014/main" id="{1C10650B-A39D-A042-B284-813D2E3727E9}"/>
                  </a:ext>
                </a:extLst>
              </p:cNvPr>
              <p:cNvSpPr/>
              <p:nvPr/>
            </p:nvSpPr>
            <p:spPr>
              <a:xfrm>
                <a:off x="5456815" y="2080019"/>
                <a:ext cx="81451" cy="194674"/>
              </a:xfrm>
              <a:custGeom>
                <a:avLst/>
                <a:gdLst>
                  <a:gd name="connsiteX0" fmla="*/ 40058 w 81451"/>
                  <a:gd name="connsiteY0" fmla="*/ 0 h 194674"/>
                  <a:gd name="connsiteX1" fmla="*/ 81451 w 81451"/>
                  <a:gd name="connsiteY1" fmla="*/ 44002 h 194674"/>
                  <a:gd name="connsiteX2" fmla="*/ 40058 w 81451"/>
                  <a:gd name="connsiteY2" fmla="*/ 64669 h 194674"/>
                  <a:gd name="connsiteX3" fmla="*/ 66764 w 81451"/>
                  <a:gd name="connsiteY3" fmla="*/ 107337 h 194674"/>
                  <a:gd name="connsiteX4" fmla="*/ 0 w 81451"/>
                  <a:gd name="connsiteY4" fmla="*/ 194674 h 194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451" h="194674">
                    <a:moveTo>
                      <a:pt x="40058" y="0"/>
                    </a:moveTo>
                    <a:lnTo>
                      <a:pt x="81451" y="44002"/>
                    </a:lnTo>
                    <a:lnTo>
                      <a:pt x="40058" y="64669"/>
                    </a:lnTo>
                    <a:lnTo>
                      <a:pt x="66764" y="107337"/>
                    </a:lnTo>
                    <a:cubicBezTo>
                      <a:pt x="66764" y="107337"/>
                      <a:pt x="10015" y="173340"/>
                      <a:pt x="0" y="194674"/>
                    </a:cubicBezTo>
                  </a:path>
                </a:pathLst>
              </a:custGeom>
              <a:noFill/>
              <a:ln w="6660" cap="flat">
                <a:solidFill>
                  <a:schemeClr val="tx2">
                    <a:lumMod val="5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74" name="Freeform 73">
                <a:extLst>
                  <a:ext uri="{FF2B5EF4-FFF2-40B4-BE49-F238E27FC236}">
                    <a16:creationId xmlns:a16="http://schemas.microsoft.com/office/drawing/2014/main" id="{39D88FD5-5B85-A244-BF30-54EE6304CBBC}"/>
                  </a:ext>
                </a:extLst>
              </p:cNvPr>
              <p:cNvSpPr/>
              <p:nvPr/>
            </p:nvSpPr>
            <p:spPr>
              <a:xfrm>
                <a:off x="5193569" y="2083352"/>
                <a:ext cx="198485" cy="201341"/>
              </a:xfrm>
              <a:custGeom>
                <a:avLst/>
                <a:gdLst>
                  <a:gd name="connsiteX0" fmla="*/ 30909 w 198485"/>
                  <a:gd name="connsiteY0" fmla="*/ 0 h 201341"/>
                  <a:gd name="connsiteX1" fmla="*/ 866 w 198485"/>
                  <a:gd name="connsiteY1" fmla="*/ 57335 h 201341"/>
                  <a:gd name="connsiteX2" fmla="*/ 109023 w 198485"/>
                  <a:gd name="connsiteY2" fmla="*/ 82003 h 201341"/>
                  <a:gd name="connsiteX3" fmla="*/ 74306 w 198485"/>
                  <a:gd name="connsiteY3" fmla="*/ 129339 h 201341"/>
                  <a:gd name="connsiteX4" fmla="*/ 198486 w 198485"/>
                  <a:gd name="connsiteY4" fmla="*/ 201341 h 201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8485" h="201341">
                    <a:moveTo>
                      <a:pt x="30909" y="0"/>
                    </a:moveTo>
                    <a:cubicBezTo>
                      <a:pt x="28239" y="12000"/>
                      <a:pt x="-5811" y="50669"/>
                      <a:pt x="866" y="57335"/>
                    </a:cubicBezTo>
                    <a:cubicBezTo>
                      <a:pt x="7542" y="64002"/>
                      <a:pt x="105684" y="76670"/>
                      <a:pt x="109023" y="82003"/>
                    </a:cubicBezTo>
                    <a:cubicBezTo>
                      <a:pt x="112361" y="87337"/>
                      <a:pt x="66294" y="125338"/>
                      <a:pt x="74306" y="129339"/>
                    </a:cubicBezTo>
                    <a:cubicBezTo>
                      <a:pt x="81650" y="133339"/>
                      <a:pt x="193145" y="184007"/>
                      <a:pt x="198486" y="201341"/>
                    </a:cubicBezTo>
                  </a:path>
                </a:pathLst>
              </a:custGeom>
              <a:noFill/>
              <a:ln w="6660" cap="flat">
                <a:solidFill>
                  <a:schemeClr val="tx2">
                    <a:lumMod val="5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75" name="Freeform 74">
                <a:extLst>
                  <a:ext uri="{FF2B5EF4-FFF2-40B4-BE49-F238E27FC236}">
                    <a16:creationId xmlns:a16="http://schemas.microsoft.com/office/drawing/2014/main" id="{7E7C0836-092E-FD48-81A6-1BF352AD774C}"/>
                  </a:ext>
                </a:extLst>
              </p:cNvPr>
              <p:cNvSpPr/>
              <p:nvPr/>
            </p:nvSpPr>
            <p:spPr>
              <a:xfrm>
                <a:off x="5705176" y="5030137"/>
                <a:ext cx="200958" cy="6666"/>
              </a:xfrm>
              <a:custGeom>
                <a:avLst/>
                <a:gdLst>
                  <a:gd name="connsiteX0" fmla="*/ 0 w 200958"/>
                  <a:gd name="connsiteY0" fmla="*/ 0 h 6666"/>
                  <a:gd name="connsiteX1" fmla="*/ 200958 w 200958"/>
                  <a:gd name="connsiteY1" fmla="*/ 0 h 6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00958" h="6666">
                    <a:moveTo>
                      <a:pt x="0" y="0"/>
                    </a:moveTo>
                    <a:lnTo>
                      <a:pt x="200958" y="0"/>
                    </a:lnTo>
                  </a:path>
                </a:pathLst>
              </a:custGeom>
              <a:ln w="6660" cap="flat">
                <a:solidFill>
                  <a:schemeClr val="tx2">
                    <a:lumMod val="5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76" name="Freeform 75">
                <a:extLst>
                  <a:ext uri="{FF2B5EF4-FFF2-40B4-BE49-F238E27FC236}">
                    <a16:creationId xmlns:a16="http://schemas.microsoft.com/office/drawing/2014/main" id="{8F2CC4E8-604C-BF42-B79B-8EF12A2595C0}"/>
                  </a:ext>
                </a:extLst>
              </p:cNvPr>
              <p:cNvSpPr/>
              <p:nvPr/>
            </p:nvSpPr>
            <p:spPr>
              <a:xfrm>
                <a:off x="5165059" y="5030138"/>
                <a:ext cx="265372" cy="56002"/>
              </a:xfrm>
              <a:custGeom>
                <a:avLst/>
                <a:gdLst>
                  <a:gd name="connsiteX0" fmla="*/ 0 w 265372"/>
                  <a:gd name="connsiteY0" fmla="*/ 0 h 56002"/>
                  <a:gd name="connsiteX1" fmla="*/ 259042 w 265372"/>
                  <a:gd name="connsiteY1" fmla="*/ 0 h 56002"/>
                  <a:gd name="connsiteX2" fmla="*/ 265051 w 265372"/>
                  <a:gd name="connsiteY2" fmla="*/ 56002 h 56002"/>
                  <a:gd name="connsiteX3" fmla="*/ 238346 w 265372"/>
                  <a:gd name="connsiteY3" fmla="*/ 56002 h 56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372" h="56002">
                    <a:moveTo>
                      <a:pt x="0" y="0"/>
                    </a:moveTo>
                    <a:lnTo>
                      <a:pt x="259042" y="0"/>
                    </a:lnTo>
                    <a:cubicBezTo>
                      <a:pt x="259042" y="0"/>
                      <a:pt x="267054" y="26001"/>
                      <a:pt x="265051" y="56002"/>
                    </a:cubicBezTo>
                    <a:cubicBezTo>
                      <a:pt x="257707" y="56002"/>
                      <a:pt x="248360" y="56002"/>
                      <a:pt x="238346" y="56002"/>
                    </a:cubicBezTo>
                  </a:path>
                </a:pathLst>
              </a:custGeom>
              <a:noFill/>
              <a:ln w="6660" cap="flat">
                <a:solidFill>
                  <a:schemeClr val="tx2">
                    <a:lumMod val="5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77" name="Freeform 76">
                <a:extLst>
                  <a:ext uri="{FF2B5EF4-FFF2-40B4-BE49-F238E27FC236}">
                    <a16:creationId xmlns:a16="http://schemas.microsoft.com/office/drawing/2014/main" id="{120D91CA-BD58-F640-ACD7-4EA024A529A5}"/>
                  </a:ext>
                </a:extLst>
              </p:cNvPr>
              <p:cNvSpPr/>
              <p:nvPr/>
            </p:nvSpPr>
            <p:spPr>
              <a:xfrm>
                <a:off x="5607701" y="4904799"/>
                <a:ext cx="43396" cy="46668"/>
              </a:xfrm>
              <a:custGeom>
                <a:avLst/>
                <a:gdLst>
                  <a:gd name="connsiteX0" fmla="*/ 0 w 43396"/>
                  <a:gd name="connsiteY0" fmla="*/ 46669 h 46668"/>
                  <a:gd name="connsiteX1" fmla="*/ 40726 w 43396"/>
                  <a:gd name="connsiteY1" fmla="*/ 6000 h 46668"/>
                  <a:gd name="connsiteX2" fmla="*/ 43396 w 43396"/>
                  <a:gd name="connsiteY2" fmla="*/ 0 h 46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396" h="46668">
                    <a:moveTo>
                      <a:pt x="0" y="46669"/>
                    </a:moveTo>
                    <a:lnTo>
                      <a:pt x="40726" y="6000"/>
                    </a:lnTo>
                    <a:cubicBezTo>
                      <a:pt x="42729" y="4000"/>
                      <a:pt x="43396" y="2000"/>
                      <a:pt x="43396" y="0"/>
                    </a:cubicBezTo>
                  </a:path>
                </a:pathLst>
              </a:custGeom>
              <a:noFill/>
              <a:ln w="6660" cap="flat">
                <a:solidFill>
                  <a:schemeClr val="tx2">
                    <a:lumMod val="5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78" name="Freeform 77">
                <a:extLst>
                  <a:ext uri="{FF2B5EF4-FFF2-40B4-BE49-F238E27FC236}">
                    <a16:creationId xmlns:a16="http://schemas.microsoft.com/office/drawing/2014/main" id="{8768C687-E23C-414B-8585-67FE738A6140}"/>
                  </a:ext>
                </a:extLst>
              </p:cNvPr>
              <p:cNvSpPr/>
              <p:nvPr/>
            </p:nvSpPr>
            <p:spPr>
              <a:xfrm>
                <a:off x="5638412" y="4914133"/>
                <a:ext cx="33381" cy="34001"/>
              </a:xfrm>
              <a:custGeom>
                <a:avLst/>
                <a:gdLst>
                  <a:gd name="connsiteX0" fmla="*/ 33382 w 33381"/>
                  <a:gd name="connsiteY0" fmla="*/ 0 h 34001"/>
                  <a:gd name="connsiteX1" fmla="*/ 0 w 33381"/>
                  <a:gd name="connsiteY1" fmla="*/ 34002 h 34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3381" h="34001">
                    <a:moveTo>
                      <a:pt x="33382" y="0"/>
                    </a:moveTo>
                    <a:lnTo>
                      <a:pt x="0" y="34002"/>
                    </a:lnTo>
                  </a:path>
                </a:pathLst>
              </a:custGeom>
              <a:noFill/>
              <a:ln w="6660" cap="flat">
                <a:solidFill>
                  <a:schemeClr val="tx2">
                    <a:lumMod val="5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79" name="Freeform 78">
                <a:extLst>
                  <a:ext uri="{FF2B5EF4-FFF2-40B4-BE49-F238E27FC236}">
                    <a16:creationId xmlns:a16="http://schemas.microsoft.com/office/drawing/2014/main" id="{1D2A35F6-D4F9-B04B-842E-FE87552471C9}"/>
                  </a:ext>
                </a:extLst>
              </p:cNvPr>
              <p:cNvSpPr/>
              <p:nvPr/>
            </p:nvSpPr>
            <p:spPr>
              <a:xfrm>
                <a:off x="5066249" y="3155395"/>
                <a:ext cx="130856" cy="56002"/>
              </a:xfrm>
              <a:custGeom>
                <a:avLst/>
                <a:gdLst>
                  <a:gd name="connsiteX0" fmla="*/ 130856 w 130856"/>
                  <a:gd name="connsiteY0" fmla="*/ 56002 h 56002"/>
                  <a:gd name="connsiteX1" fmla="*/ 20697 w 130856"/>
                  <a:gd name="connsiteY1" fmla="*/ 4000 h 56002"/>
                  <a:gd name="connsiteX2" fmla="*/ 0 w 130856"/>
                  <a:gd name="connsiteY2" fmla="*/ 0 h 56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0856" h="56002">
                    <a:moveTo>
                      <a:pt x="130856" y="56002"/>
                    </a:moveTo>
                    <a:cubicBezTo>
                      <a:pt x="130856" y="56002"/>
                      <a:pt x="50073" y="12667"/>
                      <a:pt x="20697" y="4000"/>
                    </a:cubicBezTo>
                    <a:cubicBezTo>
                      <a:pt x="14020" y="2000"/>
                      <a:pt x="6676" y="667"/>
                      <a:pt x="0" y="0"/>
                    </a:cubicBezTo>
                  </a:path>
                </a:pathLst>
              </a:custGeom>
              <a:noFill/>
              <a:ln w="6660" cap="flat">
                <a:solidFill>
                  <a:schemeClr val="tx2">
                    <a:lumMod val="5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80" name="Freeform 79">
                <a:extLst>
                  <a:ext uri="{FF2B5EF4-FFF2-40B4-BE49-F238E27FC236}">
                    <a16:creationId xmlns:a16="http://schemas.microsoft.com/office/drawing/2014/main" id="{6C9EA770-172D-BB48-9D28-91C734812540}"/>
                  </a:ext>
                </a:extLst>
              </p:cNvPr>
              <p:cNvSpPr/>
              <p:nvPr/>
            </p:nvSpPr>
            <p:spPr>
              <a:xfrm>
                <a:off x="5065581" y="3118727"/>
                <a:ext cx="138200" cy="64669"/>
              </a:xfrm>
              <a:custGeom>
                <a:avLst/>
                <a:gdLst>
                  <a:gd name="connsiteX0" fmla="*/ 138200 w 138200"/>
                  <a:gd name="connsiteY0" fmla="*/ 64669 h 64669"/>
                  <a:gd name="connsiteX1" fmla="*/ 44064 w 138200"/>
                  <a:gd name="connsiteY1" fmla="*/ 11334 h 64669"/>
                  <a:gd name="connsiteX2" fmla="*/ 0 w 138200"/>
                  <a:gd name="connsiteY2" fmla="*/ 0 h 64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8200" h="64669">
                    <a:moveTo>
                      <a:pt x="138200" y="64669"/>
                    </a:moveTo>
                    <a:cubicBezTo>
                      <a:pt x="138200" y="64669"/>
                      <a:pt x="69434" y="20668"/>
                      <a:pt x="44064" y="11334"/>
                    </a:cubicBezTo>
                    <a:cubicBezTo>
                      <a:pt x="26038" y="4667"/>
                      <a:pt x="9347" y="1333"/>
                      <a:pt x="0" y="0"/>
                    </a:cubicBezTo>
                  </a:path>
                </a:pathLst>
              </a:custGeom>
              <a:noFill/>
              <a:ln w="6660" cap="flat">
                <a:solidFill>
                  <a:schemeClr val="tx2">
                    <a:lumMod val="5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81" name="Freeform 80">
                <a:extLst>
                  <a:ext uri="{FF2B5EF4-FFF2-40B4-BE49-F238E27FC236}">
                    <a16:creationId xmlns:a16="http://schemas.microsoft.com/office/drawing/2014/main" id="{40641944-4A2F-FE4D-924C-C17971FFAC94}"/>
                  </a:ext>
                </a:extLst>
              </p:cNvPr>
              <p:cNvSpPr/>
              <p:nvPr/>
            </p:nvSpPr>
            <p:spPr>
              <a:xfrm>
                <a:off x="5093622" y="3095393"/>
                <a:ext cx="107489" cy="53335"/>
              </a:xfrm>
              <a:custGeom>
                <a:avLst/>
                <a:gdLst>
                  <a:gd name="connsiteX0" fmla="*/ 107489 w 107489"/>
                  <a:gd name="connsiteY0" fmla="*/ 53335 h 53335"/>
                  <a:gd name="connsiteX1" fmla="*/ 24703 w 107489"/>
                  <a:gd name="connsiteY1" fmla="*/ 7334 h 53335"/>
                  <a:gd name="connsiteX2" fmla="*/ 0 w 107489"/>
                  <a:gd name="connsiteY2" fmla="*/ 0 h 53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7489" h="53335">
                    <a:moveTo>
                      <a:pt x="107489" y="53335"/>
                    </a:moveTo>
                    <a:cubicBezTo>
                      <a:pt x="86793" y="40668"/>
                      <a:pt x="44064" y="14001"/>
                      <a:pt x="24703" y="7334"/>
                    </a:cubicBezTo>
                    <a:cubicBezTo>
                      <a:pt x="16023" y="4000"/>
                      <a:pt x="7344" y="2000"/>
                      <a:pt x="0" y="0"/>
                    </a:cubicBezTo>
                  </a:path>
                </a:pathLst>
              </a:custGeom>
              <a:noFill/>
              <a:ln w="6660" cap="flat">
                <a:solidFill>
                  <a:schemeClr val="tx2">
                    <a:lumMod val="5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82" name="Freeform 81">
                <a:extLst>
                  <a:ext uri="{FF2B5EF4-FFF2-40B4-BE49-F238E27FC236}">
                    <a16:creationId xmlns:a16="http://schemas.microsoft.com/office/drawing/2014/main" id="{3C3160E1-D01B-DC40-BF1E-7443A0C57372}"/>
                  </a:ext>
                </a:extLst>
              </p:cNvPr>
              <p:cNvSpPr/>
              <p:nvPr/>
            </p:nvSpPr>
            <p:spPr>
              <a:xfrm>
                <a:off x="5203782" y="4902712"/>
                <a:ext cx="112162" cy="51422"/>
              </a:xfrm>
              <a:custGeom>
                <a:avLst/>
                <a:gdLst>
                  <a:gd name="connsiteX0" fmla="*/ 0 w 112162"/>
                  <a:gd name="connsiteY0" fmla="*/ 51423 h 51422"/>
                  <a:gd name="connsiteX1" fmla="*/ 57417 w 112162"/>
                  <a:gd name="connsiteY1" fmla="*/ 6088 h 51422"/>
                  <a:gd name="connsiteX2" fmla="*/ 112163 w 112162"/>
                  <a:gd name="connsiteY2" fmla="*/ 1421 h 51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2162" h="51422">
                    <a:moveTo>
                      <a:pt x="0" y="51423"/>
                    </a:moveTo>
                    <a:cubicBezTo>
                      <a:pt x="12017" y="31422"/>
                      <a:pt x="34049" y="14755"/>
                      <a:pt x="57417" y="6088"/>
                    </a:cubicBezTo>
                    <a:cubicBezTo>
                      <a:pt x="84122" y="-3913"/>
                      <a:pt x="112163" y="1421"/>
                      <a:pt x="112163" y="1421"/>
                    </a:cubicBezTo>
                  </a:path>
                </a:pathLst>
              </a:custGeom>
              <a:noFill/>
              <a:ln w="6660" cap="flat">
                <a:solidFill>
                  <a:schemeClr val="tx2">
                    <a:lumMod val="5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83" name="Freeform 82">
                <a:extLst>
                  <a:ext uri="{FF2B5EF4-FFF2-40B4-BE49-F238E27FC236}">
                    <a16:creationId xmlns:a16="http://schemas.microsoft.com/office/drawing/2014/main" id="{1187A648-4E3A-AB4C-89B2-2A916704F44C}"/>
                  </a:ext>
                </a:extLst>
              </p:cNvPr>
              <p:cNvSpPr/>
              <p:nvPr/>
            </p:nvSpPr>
            <p:spPr>
              <a:xfrm>
                <a:off x="5146365" y="4917466"/>
                <a:ext cx="57416" cy="37335"/>
              </a:xfrm>
              <a:custGeom>
                <a:avLst/>
                <a:gdLst>
                  <a:gd name="connsiteX0" fmla="*/ 0 w 57416"/>
                  <a:gd name="connsiteY0" fmla="*/ 0 h 37335"/>
                  <a:gd name="connsiteX1" fmla="*/ 15356 w 57416"/>
                  <a:gd name="connsiteY1" fmla="*/ 18667 h 37335"/>
                  <a:gd name="connsiteX2" fmla="*/ 57417 w 57416"/>
                  <a:gd name="connsiteY2" fmla="*/ 37335 h 37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7416" h="37335">
                    <a:moveTo>
                      <a:pt x="0" y="0"/>
                    </a:moveTo>
                    <a:cubicBezTo>
                      <a:pt x="4673" y="8667"/>
                      <a:pt x="6676" y="14001"/>
                      <a:pt x="15356" y="18667"/>
                    </a:cubicBezTo>
                    <a:cubicBezTo>
                      <a:pt x="25370" y="24001"/>
                      <a:pt x="57417" y="37335"/>
                      <a:pt x="57417" y="37335"/>
                    </a:cubicBezTo>
                  </a:path>
                </a:pathLst>
              </a:custGeom>
              <a:noFill/>
              <a:ln w="6660" cap="flat">
                <a:solidFill>
                  <a:schemeClr val="tx2">
                    <a:lumMod val="5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84" name="Freeform 83">
                <a:extLst>
                  <a:ext uri="{FF2B5EF4-FFF2-40B4-BE49-F238E27FC236}">
                    <a16:creationId xmlns:a16="http://schemas.microsoft.com/office/drawing/2014/main" id="{F0B59F0B-DECF-A147-AF6F-2B9A7DDFFCCA}"/>
                  </a:ext>
                </a:extLst>
              </p:cNvPr>
              <p:cNvSpPr/>
              <p:nvPr/>
            </p:nvSpPr>
            <p:spPr>
              <a:xfrm>
                <a:off x="5534929" y="2969388"/>
                <a:ext cx="144209" cy="131338"/>
              </a:xfrm>
              <a:custGeom>
                <a:avLst/>
                <a:gdLst>
                  <a:gd name="connsiteX0" fmla="*/ 144209 w 144209"/>
                  <a:gd name="connsiteY0" fmla="*/ 37335 h 131338"/>
                  <a:gd name="connsiteX1" fmla="*/ 16691 w 144209"/>
                  <a:gd name="connsiteY1" fmla="*/ 131339 h 131338"/>
                  <a:gd name="connsiteX2" fmla="*/ 0 w 144209"/>
                  <a:gd name="connsiteY2" fmla="*/ 97337 h 131338"/>
                  <a:gd name="connsiteX3" fmla="*/ 132859 w 144209"/>
                  <a:gd name="connsiteY3" fmla="*/ 0 h 131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4209" h="131338">
                    <a:moveTo>
                      <a:pt x="144209" y="37335"/>
                    </a:moveTo>
                    <a:lnTo>
                      <a:pt x="16691" y="131339"/>
                    </a:lnTo>
                    <a:lnTo>
                      <a:pt x="0" y="97337"/>
                    </a:lnTo>
                    <a:lnTo>
                      <a:pt x="132859" y="0"/>
                    </a:lnTo>
                  </a:path>
                </a:pathLst>
              </a:custGeom>
              <a:noFill/>
              <a:ln w="6660" cap="flat">
                <a:solidFill>
                  <a:schemeClr val="tx2">
                    <a:lumMod val="5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85" name="Freeform 84">
                <a:extLst>
                  <a:ext uri="{FF2B5EF4-FFF2-40B4-BE49-F238E27FC236}">
                    <a16:creationId xmlns:a16="http://schemas.microsoft.com/office/drawing/2014/main" id="{A2615887-FA45-4646-8CA7-8E266A9CAF35}"/>
                  </a:ext>
                </a:extLst>
              </p:cNvPr>
              <p:cNvSpPr/>
              <p:nvPr/>
            </p:nvSpPr>
            <p:spPr>
              <a:xfrm>
                <a:off x="5079601" y="2972055"/>
                <a:ext cx="144209" cy="128671"/>
              </a:xfrm>
              <a:custGeom>
                <a:avLst/>
                <a:gdLst>
                  <a:gd name="connsiteX0" fmla="*/ 0 w 144209"/>
                  <a:gd name="connsiteY0" fmla="*/ 34668 h 128671"/>
                  <a:gd name="connsiteX1" fmla="*/ 128186 w 144209"/>
                  <a:gd name="connsiteY1" fmla="*/ 128672 h 128671"/>
                  <a:gd name="connsiteX2" fmla="*/ 144209 w 144209"/>
                  <a:gd name="connsiteY2" fmla="*/ 94671 h 128671"/>
                  <a:gd name="connsiteX3" fmla="*/ 15356 w 144209"/>
                  <a:gd name="connsiteY3" fmla="*/ 0 h 128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4209" h="128671">
                    <a:moveTo>
                      <a:pt x="0" y="34668"/>
                    </a:moveTo>
                    <a:lnTo>
                      <a:pt x="128186" y="128672"/>
                    </a:lnTo>
                    <a:lnTo>
                      <a:pt x="144209" y="94671"/>
                    </a:lnTo>
                    <a:lnTo>
                      <a:pt x="15356" y="0"/>
                    </a:lnTo>
                  </a:path>
                </a:pathLst>
              </a:custGeom>
              <a:noFill/>
              <a:ln w="6660" cap="flat">
                <a:solidFill>
                  <a:schemeClr val="tx2">
                    <a:lumMod val="5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86" name="Freeform 85">
                <a:extLst>
                  <a:ext uri="{FF2B5EF4-FFF2-40B4-BE49-F238E27FC236}">
                    <a16:creationId xmlns:a16="http://schemas.microsoft.com/office/drawing/2014/main" id="{EB9998A0-0B43-4046-89E4-EC1EF7E2702B}"/>
                  </a:ext>
                </a:extLst>
              </p:cNvPr>
              <p:cNvSpPr/>
              <p:nvPr/>
            </p:nvSpPr>
            <p:spPr>
              <a:xfrm>
                <a:off x="5410081" y="2900052"/>
                <a:ext cx="69434" cy="255343"/>
              </a:xfrm>
              <a:custGeom>
                <a:avLst/>
                <a:gdLst>
                  <a:gd name="connsiteX0" fmla="*/ 69434 w 69434"/>
                  <a:gd name="connsiteY0" fmla="*/ 0 h 255343"/>
                  <a:gd name="connsiteX1" fmla="*/ 54078 w 69434"/>
                  <a:gd name="connsiteY1" fmla="*/ 163340 h 255343"/>
                  <a:gd name="connsiteX2" fmla="*/ 24035 w 69434"/>
                  <a:gd name="connsiteY2" fmla="*/ 231343 h 255343"/>
                  <a:gd name="connsiteX3" fmla="*/ 0 w 69434"/>
                  <a:gd name="connsiteY3" fmla="*/ 255344 h 255343"/>
                  <a:gd name="connsiteX4" fmla="*/ 0 w 69434"/>
                  <a:gd name="connsiteY4" fmla="*/ 0 h 255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434" h="255343">
                    <a:moveTo>
                      <a:pt x="69434" y="0"/>
                    </a:moveTo>
                    <a:lnTo>
                      <a:pt x="54078" y="163340"/>
                    </a:lnTo>
                    <a:cubicBezTo>
                      <a:pt x="51408" y="190008"/>
                      <a:pt x="40726" y="214675"/>
                      <a:pt x="24035" y="231343"/>
                    </a:cubicBezTo>
                    <a:lnTo>
                      <a:pt x="0" y="255344"/>
                    </a:lnTo>
                    <a:lnTo>
                      <a:pt x="0" y="0"/>
                    </a:lnTo>
                  </a:path>
                </a:pathLst>
              </a:custGeom>
              <a:noFill/>
              <a:ln w="6660" cap="flat">
                <a:solidFill>
                  <a:schemeClr val="tx2">
                    <a:lumMod val="5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87" name="Freeform 86">
                <a:extLst>
                  <a:ext uri="{FF2B5EF4-FFF2-40B4-BE49-F238E27FC236}">
                    <a16:creationId xmlns:a16="http://schemas.microsoft.com/office/drawing/2014/main" id="{4F608F21-8189-4C40-9CC4-9EB9EE6F5986}"/>
                  </a:ext>
                </a:extLst>
              </p:cNvPr>
              <p:cNvSpPr/>
              <p:nvPr/>
            </p:nvSpPr>
            <p:spPr>
              <a:xfrm>
                <a:off x="5408746" y="2204024"/>
                <a:ext cx="47327" cy="632025"/>
              </a:xfrm>
              <a:custGeom>
                <a:avLst/>
                <a:gdLst>
                  <a:gd name="connsiteX0" fmla="*/ 0 w 47327"/>
                  <a:gd name="connsiteY0" fmla="*/ 0 h 632025"/>
                  <a:gd name="connsiteX1" fmla="*/ 46734 w 47327"/>
                  <a:gd name="connsiteY1" fmla="*/ 319346 h 632025"/>
                  <a:gd name="connsiteX2" fmla="*/ 46734 w 47327"/>
                  <a:gd name="connsiteY2" fmla="*/ 632026 h 632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7327" h="632025">
                    <a:moveTo>
                      <a:pt x="0" y="0"/>
                    </a:moveTo>
                    <a:cubicBezTo>
                      <a:pt x="0" y="0"/>
                      <a:pt x="45399" y="144006"/>
                      <a:pt x="46734" y="319346"/>
                    </a:cubicBezTo>
                    <a:cubicBezTo>
                      <a:pt x="48070" y="494687"/>
                      <a:pt x="46734" y="632026"/>
                      <a:pt x="46734" y="632026"/>
                    </a:cubicBezTo>
                  </a:path>
                </a:pathLst>
              </a:custGeom>
              <a:noFill/>
              <a:ln w="6660" cap="flat">
                <a:solidFill>
                  <a:schemeClr val="tx2">
                    <a:lumMod val="5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88" name="Freeform 87">
                <a:extLst>
                  <a:ext uri="{FF2B5EF4-FFF2-40B4-BE49-F238E27FC236}">
                    <a16:creationId xmlns:a16="http://schemas.microsoft.com/office/drawing/2014/main" id="{D8D60EF0-4A5C-4B4D-8956-C85A64A9EA4A}"/>
                  </a:ext>
                </a:extLst>
              </p:cNvPr>
              <p:cNvSpPr/>
              <p:nvPr/>
            </p:nvSpPr>
            <p:spPr>
              <a:xfrm>
                <a:off x="5408746" y="3155395"/>
                <a:ext cx="6676" cy="121338"/>
              </a:xfrm>
              <a:custGeom>
                <a:avLst/>
                <a:gdLst>
                  <a:gd name="connsiteX0" fmla="*/ 0 w 6676"/>
                  <a:gd name="connsiteY0" fmla="*/ 0 h 121338"/>
                  <a:gd name="connsiteX1" fmla="*/ 0 w 6676"/>
                  <a:gd name="connsiteY1" fmla="*/ 121338 h 121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676" h="121338">
                    <a:moveTo>
                      <a:pt x="0" y="0"/>
                    </a:moveTo>
                    <a:lnTo>
                      <a:pt x="0" y="121338"/>
                    </a:lnTo>
                  </a:path>
                </a:pathLst>
              </a:custGeom>
              <a:ln w="6660" cap="flat">
                <a:solidFill>
                  <a:schemeClr val="tx2">
                    <a:lumMod val="5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89" name="Freeform 88">
                <a:extLst>
                  <a:ext uri="{FF2B5EF4-FFF2-40B4-BE49-F238E27FC236}">
                    <a16:creationId xmlns:a16="http://schemas.microsoft.com/office/drawing/2014/main" id="{A7784BA6-0FD1-964D-9FE8-B6E7F6A82570}"/>
                  </a:ext>
                </a:extLst>
              </p:cNvPr>
              <p:cNvSpPr/>
              <p:nvPr/>
            </p:nvSpPr>
            <p:spPr>
              <a:xfrm>
                <a:off x="5660444" y="2255359"/>
                <a:ext cx="128185" cy="274677"/>
              </a:xfrm>
              <a:custGeom>
                <a:avLst/>
                <a:gdLst>
                  <a:gd name="connsiteX0" fmla="*/ 115501 w 128185"/>
                  <a:gd name="connsiteY0" fmla="*/ 0 h 274677"/>
                  <a:gd name="connsiteX1" fmla="*/ 128186 w 128185"/>
                  <a:gd name="connsiteY1" fmla="*/ 62669 h 274677"/>
                  <a:gd name="connsiteX2" fmla="*/ 94137 w 128185"/>
                  <a:gd name="connsiteY2" fmla="*/ 114005 h 274677"/>
                  <a:gd name="connsiteX3" fmla="*/ 74108 w 128185"/>
                  <a:gd name="connsiteY3" fmla="*/ 174674 h 274677"/>
                  <a:gd name="connsiteX4" fmla="*/ 68766 w 128185"/>
                  <a:gd name="connsiteY4" fmla="*/ 274678 h 274677"/>
                  <a:gd name="connsiteX5" fmla="*/ 0 w 128185"/>
                  <a:gd name="connsiteY5" fmla="*/ 221342 h 274677"/>
                  <a:gd name="connsiteX6" fmla="*/ 28708 w 128185"/>
                  <a:gd name="connsiteY6" fmla="*/ 141339 h 274677"/>
                  <a:gd name="connsiteX7" fmla="*/ 115501 w 128185"/>
                  <a:gd name="connsiteY7" fmla="*/ 0 h 274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8185" h="274677">
                    <a:moveTo>
                      <a:pt x="115501" y="0"/>
                    </a:moveTo>
                    <a:lnTo>
                      <a:pt x="128186" y="62669"/>
                    </a:lnTo>
                    <a:lnTo>
                      <a:pt x="94137" y="114005"/>
                    </a:lnTo>
                    <a:cubicBezTo>
                      <a:pt x="82119" y="132005"/>
                      <a:pt x="75443" y="153340"/>
                      <a:pt x="74108" y="174674"/>
                    </a:cubicBezTo>
                    <a:lnTo>
                      <a:pt x="68766" y="274678"/>
                    </a:lnTo>
                    <a:lnTo>
                      <a:pt x="0" y="221342"/>
                    </a:lnTo>
                    <a:cubicBezTo>
                      <a:pt x="0" y="221342"/>
                      <a:pt x="28041" y="176674"/>
                      <a:pt x="28708" y="141339"/>
                    </a:cubicBezTo>
                    <a:cubicBezTo>
                      <a:pt x="46734" y="126672"/>
                      <a:pt x="106822" y="71336"/>
                      <a:pt x="115501" y="0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90" name="Freeform 89">
                <a:extLst>
                  <a:ext uri="{FF2B5EF4-FFF2-40B4-BE49-F238E27FC236}">
                    <a16:creationId xmlns:a16="http://schemas.microsoft.com/office/drawing/2014/main" id="{DC144003-D9C9-364B-82C7-6018D64C2A74}"/>
                  </a:ext>
                </a:extLst>
              </p:cNvPr>
              <p:cNvSpPr/>
              <p:nvPr/>
            </p:nvSpPr>
            <p:spPr>
              <a:xfrm>
                <a:off x="5105639" y="2899921"/>
                <a:ext cx="98809" cy="52133"/>
              </a:xfrm>
              <a:custGeom>
                <a:avLst/>
                <a:gdLst>
                  <a:gd name="connsiteX0" fmla="*/ 98810 w 98809"/>
                  <a:gd name="connsiteY0" fmla="*/ 131 h 52133"/>
                  <a:gd name="connsiteX1" fmla="*/ 0 w 98809"/>
                  <a:gd name="connsiteY1" fmla="*/ 52133 h 52133"/>
                  <a:gd name="connsiteX2" fmla="*/ 33382 w 98809"/>
                  <a:gd name="connsiteY2" fmla="*/ 131 h 52133"/>
                  <a:gd name="connsiteX3" fmla="*/ 98810 w 98809"/>
                  <a:gd name="connsiteY3" fmla="*/ 131 h 52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8809" h="52133">
                    <a:moveTo>
                      <a:pt x="98810" y="131"/>
                    </a:moveTo>
                    <a:cubicBezTo>
                      <a:pt x="98810" y="131"/>
                      <a:pt x="16023" y="29466"/>
                      <a:pt x="0" y="52133"/>
                    </a:cubicBezTo>
                    <a:cubicBezTo>
                      <a:pt x="33382" y="-5202"/>
                      <a:pt x="33382" y="131"/>
                      <a:pt x="33382" y="131"/>
                    </a:cubicBezTo>
                    <a:lnTo>
                      <a:pt x="98810" y="131"/>
                    </a:ln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91" name="Freeform 90">
                <a:extLst>
                  <a:ext uri="{FF2B5EF4-FFF2-40B4-BE49-F238E27FC236}">
                    <a16:creationId xmlns:a16="http://schemas.microsoft.com/office/drawing/2014/main" id="{BF8718B0-8C49-8149-B765-65468D2FE6F7}"/>
                  </a:ext>
                </a:extLst>
              </p:cNvPr>
              <p:cNvSpPr/>
              <p:nvPr/>
            </p:nvSpPr>
            <p:spPr>
              <a:xfrm>
                <a:off x="5199108" y="4889690"/>
                <a:ext cx="102815" cy="37109"/>
              </a:xfrm>
              <a:custGeom>
                <a:avLst/>
                <a:gdLst>
                  <a:gd name="connsiteX0" fmla="*/ 102816 w 102815"/>
                  <a:gd name="connsiteY0" fmla="*/ 5775 h 37109"/>
                  <a:gd name="connsiteX1" fmla="*/ 44064 w 102815"/>
                  <a:gd name="connsiteY1" fmla="*/ 4441 h 37109"/>
                  <a:gd name="connsiteX2" fmla="*/ 0 w 102815"/>
                  <a:gd name="connsiteY2" fmla="*/ 37110 h 37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2815" h="37109">
                    <a:moveTo>
                      <a:pt x="102816" y="5775"/>
                    </a:moveTo>
                    <a:cubicBezTo>
                      <a:pt x="90798" y="1775"/>
                      <a:pt x="72105" y="-4225"/>
                      <a:pt x="44064" y="4441"/>
                    </a:cubicBezTo>
                    <a:cubicBezTo>
                      <a:pt x="19361" y="11775"/>
                      <a:pt x="2671" y="31776"/>
                      <a:pt x="0" y="37110"/>
                    </a:cubicBezTo>
                  </a:path>
                </a:pathLst>
              </a:custGeom>
              <a:noFill/>
              <a:ln w="6660" cap="flat">
                <a:solidFill>
                  <a:schemeClr val="tx2">
                    <a:lumMod val="5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sp>
          <p:nvSpPr>
            <p:cNvPr id="92" name="Freeform 91">
              <a:extLst>
                <a:ext uri="{FF2B5EF4-FFF2-40B4-BE49-F238E27FC236}">
                  <a16:creationId xmlns:a16="http://schemas.microsoft.com/office/drawing/2014/main" id="{870D6CB1-59E9-F449-B439-701944F5A15C}"/>
                </a:ext>
              </a:extLst>
            </p:cNvPr>
            <p:cNvSpPr/>
            <p:nvPr/>
          </p:nvSpPr>
          <p:spPr>
            <a:xfrm>
              <a:off x="5150951" y="2056684"/>
              <a:ext cx="38142" cy="43205"/>
            </a:xfrm>
            <a:custGeom>
              <a:avLst/>
              <a:gdLst>
                <a:gd name="connsiteX0" fmla="*/ 4093 w 38142"/>
                <a:gd name="connsiteY0" fmla="*/ 42668 h 43205"/>
                <a:gd name="connsiteX1" fmla="*/ 38143 w 38142"/>
                <a:gd name="connsiteY1" fmla="*/ 0 h 43205"/>
                <a:gd name="connsiteX2" fmla="*/ 10102 w 38142"/>
                <a:gd name="connsiteY2" fmla="*/ 3333 h 43205"/>
                <a:gd name="connsiteX3" fmla="*/ 87 w 38142"/>
                <a:gd name="connsiteY3" fmla="*/ 40668 h 43205"/>
                <a:gd name="connsiteX4" fmla="*/ 4093 w 38142"/>
                <a:gd name="connsiteY4" fmla="*/ 42668 h 43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42" h="43205">
                  <a:moveTo>
                    <a:pt x="4093" y="42668"/>
                  </a:moveTo>
                  <a:lnTo>
                    <a:pt x="38143" y="0"/>
                  </a:lnTo>
                  <a:cubicBezTo>
                    <a:pt x="38143" y="0"/>
                    <a:pt x="27460" y="4000"/>
                    <a:pt x="10102" y="3333"/>
                  </a:cubicBezTo>
                  <a:cubicBezTo>
                    <a:pt x="10770" y="7334"/>
                    <a:pt x="3425" y="30668"/>
                    <a:pt x="87" y="40668"/>
                  </a:cubicBezTo>
                  <a:cubicBezTo>
                    <a:pt x="-580" y="42668"/>
                    <a:pt x="2758" y="44002"/>
                    <a:pt x="4093" y="42668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6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93" name="Freeform 92">
              <a:extLst>
                <a:ext uri="{FF2B5EF4-FFF2-40B4-BE49-F238E27FC236}">
                  <a16:creationId xmlns:a16="http://schemas.microsoft.com/office/drawing/2014/main" id="{6CB6115F-320A-154F-923D-7ECD50B7E4AA}"/>
                </a:ext>
              </a:extLst>
            </p:cNvPr>
            <p:cNvSpPr/>
            <p:nvPr/>
          </p:nvSpPr>
          <p:spPr>
            <a:xfrm>
              <a:off x="5484856" y="2045351"/>
              <a:ext cx="9346" cy="14667"/>
            </a:xfrm>
            <a:custGeom>
              <a:avLst/>
              <a:gdLst>
                <a:gd name="connsiteX0" fmla="*/ 0 w 9346"/>
                <a:gd name="connsiteY0" fmla="*/ 0 h 14667"/>
                <a:gd name="connsiteX1" fmla="*/ 9347 w 9346"/>
                <a:gd name="connsiteY1" fmla="*/ 14667 h 14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346" h="14667">
                  <a:moveTo>
                    <a:pt x="0" y="0"/>
                  </a:moveTo>
                  <a:cubicBezTo>
                    <a:pt x="0" y="0"/>
                    <a:pt x="2003" y="6667"/>
                    <a:pt x="9347" y="14667"/>
                  </a:cubicBezTo>
                </a:path>
              </a:pathLst>
            </a:custGeom>
            <a:noFill/>
            <a:ln w="6660" cap="flat">
              <a:solidFill>
                <a:schemeClr val="tx2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94" name="Freeform 93">
              <a:extLst>
                <a:ext uri="{FF2B5EF4-FFF2-40B4-BE49-F238E27FC236}">
                  <a16:creationId xmlns:a16="http://schemas.microsoft.com/office/drawing/2014/main" id="{CA2847F8-7D0B-1F45-99E1-D25A57256D60}"/>
                </a:ext>
              </a:extLst>
            </p:cNvPr>
            <p:cNvSpPr/>
            <p:nvPr/>
          </p:nvSpPr>
          <p:spPr>
            <a:xfrm>
              <a:off x="5182417" y="2644041"/>
              <a:ext cx="6826" cy="44668"/>
            </a:xfrm>
            <a:custGeom>
              <a:avLst/>
              <a:gdLst>
                <a:gd name="connsiteX0" fmla="*/ 0 w 6826"/>
                <a:gd name="connsiteY0" fmla="*/ 0 h 44668"/>
                <a:gd name="connsiteX1" fmla="*/ 6676 w 6826"/>
                <a:gd name="connsiteY1" fmla="*/ 44669 h 44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826" h="44668">
                  <a:moveTo>
                    <a:pt x="0" y="0"/>
                  </a:moveTo>
                  <a:cubicBezTo>
                    <a:pt x="0" y="0"/>
                    <a:pt x="8012" y="20668"/>
                    <a:pt x="6676" y="44669"/>
                  </a:cubicBezTo>
                </a:path>
              </a:pathLst>
            </a:custGeom>
            <a:noFill/>
            <a:ln w="6660" cap="flat">
              <a:solidFill>
                <a:schemeClr val="tx2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95" name="Freeform 94">
              <a:extLst>
                <a:ext uri="{FF2B5EF4-FFF2-40B4-BE49-F238E27FC236}">
                  <a16:creationId xmlns:a16="http://schemas.microsoft.com/office/drawing/2014/main" id="{C3F27B8E-BDC6-BB4D-AF4C-481F7406BEC8}"/>
                </a:ext>
              </a:extLst>
            </p:cNvPr>
            <p:cNvSpPr/>
            <p:nvPr/>
          </p:nvSpPr>
          <p:spPr>
            <a:xfrm>
              <a:off x="5628397" y="1870677"/>
              <a:ext cx="78780" cy="63225"/>
            </a:xfrm>
            <a:custGeom>
              <a:avLst/>
              <a:gdLst>
                <a:gd name="connsiteX0" fmla="*/ 0 w 78780"/>
                <a:gd name="connsiteY0" fmla="*/ 0 h 63225"/>
                <a:gd name="connsiteX1" fmla="*/ 21364 w 78780"/>
                <a:gd name="connsiteY1" fmla="*/ 61336 h 63225"/>
                <a:gd name="connsiteX2" fmla="*/ 32047 w 78780"/>
                <a:gd name="connsiteY2" fmla="*/ 59336 h 63225"/>
                <a:gd name="connsiteX3" fmla="*/ 28041 w 78780"/>
                <a:gd name="connsiteY3" fmla="*/ 30001 h 63225"/>
                <a:gd name="connsiteX4" fmla="*/ 44732 w 78780"/>
                <a:gd name="connsiteY4" fmla="*/ 26668 h 63225"/>
                <a:gd name="connsiteX5" fmla="*/ 78781 w 78780"/>
                <a:gd name="connsiteY5" fmla="*/ 45335 h 63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8780" h="63225">
                  <a:moveTo>
                    <a:pt x="0" y="0"/>
                  </a:moveTo>
                  <a:cubicBezTo>
                    <a:pt x="0" y="0"/>
                    <a:pt x="0" y="38668"/>
                    <a:pt x="21364" y="61336"/>
                  </a:cubicBezTo>
                  <a:cubicBezTo>
                    <a:pt x="24702" y="64669"/>
                    <a:pt x="30044" y="63336"/>
                    <a:pt x="32047" y="59336"/>
                  </a:cubicBezTo>
                  <a:cubicBezTo>
                    <a:pt x="38055" y="40668"/>
                    <a:pt x="28041" y="30001"/>
                    <a:pt x="28041" y="30001"/>
                  </a:cubicBezTo>
                  <a:lnTo>
                    <a:pt x="44732" y="26668"/>
                  </a:lnTo>
                  <a:cubicBezTo>
                    <a:pt x="44732" y="26668"/>
                    <a:pt x="65428" y="44668"/>
                    <a:pt x="78781" y="45335"/>
                  </a:cubicBezTo>
                </a:path>
              </a:pathLst>
            </a:custGeom>
            <a:noFill/>
            <a:ln w="6660" cap="flat">
              <a:solidFill>
                <a:schemeClr val="tx2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96" name="Freeform 95">
              <a:extLst>
                <a:ext uri="{FF2B5EF4-FFF2-40B4-BE49-F238E27FC236}">
                  <a16:creationId xmlns:a16="http://schemas.microsoft.com/office/drawing/2014/main" id="{EE6F4846-76D1-C945-8160-050B9C7FA823}"/>
                </a:ext>
              </a:extLst>
            </p:cNvPr>
            <p:cNvSpPr/>
            <p:nvPr/>
          </p:nvSpPr>
          <p:spPr>
            <a:xfrm>
              <a:off x="5537599" y="4034764"/>
              <a:ext cx="4673" cy="28000"/>
            </a:xfrm>
            <a:custGeom>
              <a:avLst/>
              <a:gdLst>
                <a:gd name="connsiteX0" fmla="*/ 0 w 4673"/>
                <a:gd name="connsiteY0" fmla="*/ 0 h 28000"/>
                <a:gd name="connsiteX1" fmla="*/ 4673 w 4673"/>
                <a:gd name="connsiteY1" fmla="*/ 28001 h 2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673" h="28000">
                  <a:moveTo>
                    <a:pt x="0" y="0"/>
                  </a:moveTo>
                  <a:cubicBezTo>
                    <a:pt x="0" y="0"/>
                    <a:pt x="4006" y="19334"/>
                    <a:pt x="4673" y="28001"/>
                  </a:cubicBezTo>
                </a:path>
              </a:pathLst>
            </a:custGeom>
            <a:noFill/>
            <a:ln w="6660" cap="flat">
              <a:solidFill>
                <a:schemeClr val="tx2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97" name="Freeform 96">
              <a:extLst>
                <a:ext uri="{FF2B5EF4-FFF2-40B4-BE49-F238E27FC236}">
                  <a16:creationId xmlns:a16="http://schemas.microsoft.com/office/drawing/2014/main" id="{1A4C9488-55D7-AF4F-B088-1EF2CD93A544}"/>
                </a:ext>
              </a:extLst>
            </p:cNvPr>
            <p:cNvSpPr/>
            <p:nvPr/>
          </p:nvSpPr>
          <p:spPr>
            <a:xfrm>
              <a:off x="5430778" y="4770794"/>
              <a:ext cx="124847" cy="6666"/>
            </a:xfrm>
            <a:custGeom>
              <a:avLst/>
              <a:gdLst>
                <a:gd name="connsiteX0" fmla="*/ 0 w 124847"/>
                <a:gd name="connsiteY0" fmla="*/ 0 h 6666"/>
                <a:gd name="connsiteX1" fmla="*/ 124848 w 124847"/>
                <a:gd name="connsiteY1" fmla="*/ 0 h 6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4847" h="6666">
                  <a:moveTo>
                    <a:pt x="0" y="0"/>
                  </a:moveTo>
                  <a:lnTo>
                    <a:pt x="124848" y="0"/>
                  </a:lnTo>
                </a:path>
              </a:pathLst>
            </a:custGeom>
            <a:ln w="6660" cap="flat">
              <a:solidFill>
                <a:schemeClr val="tx2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98" name="Freeform 97">
              <a:extLst>
                <a:ext uri="{FF2B5EF4-FFF2-40B4-BE49-F238E27FC236}">
                  <a16:creationId xmlns:a16="http://schemas.microsoft.com/office/drawing/2014/main" id="{18F7A92F-3EAD-ED41-98B9-874DF1893B19}"/>
                </a:ext>
              </a:extLst>
            </p:cNvPr>
            <p:cNvSpPr/>
            <p:nvPr/>
          </p:nvSpPr>
          <p:spPr>
            <a:xfrm>
              <a:off x="5145030" y="4770794"/>
              <a:ext cx="125515" cy="6666"/>
            </a:xfrm>
            <a:custGeom>
              <a:avLst/>
              <a:gdLst>
                <a:gd name="connsiteX0" fmla="*/ 0 w 125515"/>
                <a:gd name="connsiteY0" fmla="*/ 0 h 6666"/>
                <a:gd name="connsiteX1" fmla="*/ 125515 w 125515"/>
                <a:gd name="connsiteY1" fmla="*/ 0 h 6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5515" h="6666">
                  <a:moveTo>
                    <a:pt x="0" y="0"/>
                  </a:moveTo>
                  <a:lnTo>
                    <a:pt x="125515" y="0"/>
                  </a:lnTo>
                </a:path>
              </a:pathLst>
            </a:custGeom>
            <a:ln w="6660" cap="flat">
              <a:solidFill>
                <a:schemeClr val="tx2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</p:grpSp>
      <p:sp>
        <p:nvSpPr>
          <p:cNvPr id="99" name="Freeform 98">
            <a:extLst>
              <a:ext uri="{FF2B5EF4-FFF2-40B4-BE49-F238E27FC236}">
                <a16:creationId xmlns:a16="http://schemas.microsoft.com/office/drawing/2014/main" id="{3EC18465-A209-2F45-9A3C-4D0205CDB6FB}"/>
              </a:ext>
            </a:extLst>
          </p:cNvPr>
          <p:cNvSpPr/>
          <p:nvPr/>
        </p:nvSpPr>
        <p:spPr>
          <a:xfrm>
            <a:off x="6572688" y="285960"/>
            <a:ext cx="795155" cy="1530061"/>
          </a:xfrm>
          <a:custGeom>
            <a:avLst/>
            <a:gdLst>
              <a:gd name="connsiteX0" fmla="*/ 397911 w 795155"/>
              <a:gd name="connsiteY0" fmla="*/ 1530062 h 1530061"/>
              <a:gd name="connsiteX1" fmla="*/ 397243 w 795155"/>
              <a:gd name="connsiteY1" fmla="*/ 1530062 h 1530061"/>
              <a:gd name="connsiteX2" fmla="*/ 0 w 795155"/>
              <a:gd name="connsiteY2" fmla="*/ 1133379 h 1530061"/>
              <a:gd name="connsiteX3" fmla="*/ 0 w 795155"/>
              <a:gd name="connsiteY3" fmla="*/ 396683 h 1530061"/>
              <a:gd name="connsiteX4" fmla="*/ 397243 w 795155"/>
              <a:gd name="connsiteY4" fmla="*/ 0 h 1530061"/>
              <a:gd name="connsiteX5" fmla="*/ 397911 w 795155"/>
              <a:gd name="connsiteY5" fmla="*/ 0 h 1530061"/>
              <a:gd name="connsiteX6" fmla="*/ 795154 w 795155"/>
              <a:gd name="connsiteY6" fmla="*/ 396683 h 1530061"/>
              <a:gd name="connsiteX7" fmla="*/ 795154 w 795155"/>
              <a:gd name="connsiteY7" fmla="*/ 1133379 h 1530061"/>
              <a:gd name="connsiteX8" fmla="*/ 397911 w 795155"/>
              <a:gd name="connsiteY8" fmla="*/ 1530062 h 1530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95155" h="1530061">
                <a:moveTo>
                  <a:pt x="397911" y="1530062"/>
                </a:moveTo>
                <a:lnTo>
                  <a:pt x="397243" y="1530062"/>
                </a:lnTo>
                <a:cubicBezTo>
                  <a:pt x="177591" y="1530062"/>
                  <a:pt x="0" y="1352721"/>
                  <a:pt x="0" y="1133379"/>
                </a:cubicBezTo>
                <a:lnTo>
                  <a:pt x="0" y="396683"/>
                </a:lnTo>
                <a:cubicBezTo>
                  <a:pt x="0" y="177340"/>
                  <a:pt x="177591" y="0"/>
                  <a:pt x="397243" y="0"/>
                </a:cubicBezTo>
                <a:lnTo>
                  <a:pt x="397911" y="0"/>
                </a:lnTo>
                <a:cubicBezTo>
                  <a:pt x="617563" y="0"/>
                  <a:pt x="795154" y="177340"/>
                  <a:pt x="795154" y="396683"/>
                </a:cubicBezTo>
                <a:lnTo>
                  <a:pt x="795154" y="1133379"/>
                </a:lnTo>
                <a:cubicBezTo>
                  <a:pt x="795821" y="1352055"/>
                  <a:pt x="617563" y="1530062"/>
                  <a:pt x="397911" y="153006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6660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100" name="Freeform 99">
            <a:extLst>
              <a:ext uri="{FF2B5EF4-FFF2-40B4-BE49-F238E27FC236}">
                <a16:creationId xmlns:a16="http://schemas.microsoft.com/office/drawing/2014/main" id="{90DE0C7E-D3E1-494E-8ACA-FCBA2E1288F9}"/>
              </a:ext>
            </a:extLst>
          </p:cNvPr>
          <p:cNvSpPr/>
          <p:nvPr/>
        </p:nvSpPr>
        <p:spPr>
          <a:xfrm>
            <a:off x="6679925" y="1088658"/>
            <a:ext cx="581348" cy="381348"/>
          </a:xfrm>
          <a:custGeom>
            <a:avLst/>
            <a:gdLst>
              <a:gd name="connsiteX0" fmla="*/ 570413 w 581348"/>
              <a:gd name="connsiteY0" fmla="*/ 260677 h 381348"/>
              <a:gd name="connsiteX1" fmla="*/ 581096 w 581348"/>
              <a:gd name="connsiteY1" fmla="*/ 240676 h 381348"/>
              <a:gd name="connsiteX2" fmla="*/ 290674 w 581348"/>
              <a:gd name="connsiteY2" fmla="*/ 0 h 381348"/>
              <a:gd name="connsiteX3" fmla="*/ 253 w 581348"/>
              <a:gd name="connsiteY3" fmla="*/ 240676 h 381348"/>
              <a:gd name="connsiteX4" fmla="*/ 10935 w 581348"/>
              <a:gd name="connsiteY4" fmla="*/ 260677 h 381348"/>
              <a:gd name="connsiteX5" fmla="*/ 290674 w 581348"/>
              <a:gd name="connsiteY5" fmla="*/ 381349 h 381348"/>
              <a:gd name="connsiteX6" fmla="*/ 570413 w 581348"/>
              <a:gd name="connsiteY6" fmla="*/ 260677 h 381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1348" h="381348">
                <a:moveTo>
                  <a:pt x="570413" y="260677"/>
                </a:moveTo>
                <a:cubicBezTo>
                  <a:pt x="578425" y="257344"/>
                  <a:pt x="582431" y="249343"/>
                  <a:pt x="581096" y="240676"/>
                </a:cubicBezTo>
                <a:cubicBezTo>
                  <a:pt x="555058" y="104004"/>
                  <a:pt x="434884" y="0"/>
                  <a:pt x="290674" y="0"/>
                </a:cubicBezTo>
                <a:cubicBezTo>
                  <a:pt x="145797" y="0"/>
                  <a:pt x="25623" y="103337"/>
                  <a:pt x="253" y="240676"/>
                </a:cubicBezTo>
                <a:cubicBezTo>
                  <a:pt x="-1082" y="248677"/>
                  <a:pt x="2924" y="257344"/>
                  <a:pt x="10935" y="260677"/>
                </a:cubicBezTo>
                <a:lnTo>
                  <a:pt x="290674" y="381349"/>
                </a:lnTo>
                <a:lnTo>
                  <a:pt x="570413" y="260677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6660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101" name="Freeform 100">
            <a:extLst>
              <a:ext uri="{FF2B5EF4-FFF2-40B4-BE49-F238E27FC236}">
                <a16:creationId xmlns:a16="http://schemas.microsoft.com/office/drawing/2014/main" id="{DA1D25B3-49A1-C14B-8F6A-5899487D7575}"/>
              </a:ext>
            </a:extLst>
          </p:cNvPr>
          <p:cNvSpPr/>
          <p:nvPr/>
        </p:nvSpPr>
        <p:spPr>
          <a:xfrm>
            <a:off x="6679925" y="421298"/>
            <a:ext cx="581348" cy="381348"/>
          </a:xfrm>
          <a:custGeom>
            <a:avLst/>
            <a:gdLst>
              <a:gd name="connsiteX0" fmla="*/ 570413 w 581348"/>
              <a:gd name="connsiteY0" fmla="*/ 260677 h 381348"/>
              <a:gd name="connsiteX1" fmla="*/ 581096 w 581348"/>
              <a:gd name="connsiteY1" fmla="*/ 240676 h 381348"/>
              <a:gd name="connsiteX2" fmla="*/ 290674 w 581348"/>
              <a:gd name="connsiteY2" fmla="*/ 0 h 381348"/>
              <a:gd name="connsiteX3" fmla="*/ 253 w 581348"/>
              <a:gd name="connsiteY3" fmla="*/ 240676 h 381348"/>
              <a:gd name="connsiteX4" fmla="*/ 10935 w 581348"/>
              <a:gd name="connsiteY4" fmla="*/ 260677 h 381348"/>
              <a:gd name="connsiteX5" fmla="*/ 290674 w 581348"/>
              <a:gd name="connsiteY5" fmla="*/ 381349 h 381348"/>
              <a:gd name="connsiteX6" fmla="*/ 570413 w 581348"/>
              <a:gd name="connsiteY6" fmla="*/ 260677 h 381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1348" h="381348">
                <a:moveTo>
                  <a:pt x="570413" y="260677"/>
                </a:moveTo>
                <a:cubicBezTo>
                  <a:pt x="578425" y="257344"/>
                  <a:pt x="582431" y="249343"/>
                  <a:pt x="581096" y="240676"/>
                </a:cubicBezTo>
                <a:cubicBezTo>
                  <a:pt x="555058" y="104004"/>
                  <a:pt x="434884" y="0"/>
                  <a:pt x="290674" y="0"/>
                </a:cubicBezTo>
                <a:cubicBezTo>
                  <a:pt x="145797" y="0"/>
                  <a:pt x="25623" y="103337"/>
                  <a:pt x="253" y="240676"/>
                </a:cubicBezTo>
                <a:cubicBezTo>
                  <a:pt x="-1082" y="248677"/>
                  <a:pt x="2924" y="257344"/>
                  <a:pt x="10935" y="260677"/>
                </a:cubicBezTo>
                <a:lnTo>
                  <a:pt x="290674" y="381349"/>
                </a:lnTo>
                <a:lnTo>
                  <a:pt x="570413" y="260677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6660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102" name="Freeform 101">
            <a:extLst>
              <a:ext uri="{FF2B5EF4-FFF2-40B4-BE49-F238E27FC236}">
                <a16:creationId xmlns:a16="http://schemas.microsoft.com/office/drawing/2014/main" id="{32F2FDA2-04D2-2F49-933E-6501CD97863A}"/>
              </a:ext>
            </a:extLst>
          </p:cNvPr>
          <p:cNvSpPr/>
          <p:nvPr/>
        </p:nvSpPr>
        <p:spPr>
          <a:xfrm>
            <a:off x="6915853" y="1754685"/>
            <a:ext cx="108824" cy="3255464"/>
          </a:xfrm>
          <a:custGeom>
            <a:avLst/>
            <a:gdLst>
              <a:gd name="connsiteX0" fmla="*/ 0 w 108824"/>
              <a:gd name="connsiteY0" fmla="*/ 0 h 3255464"/>
              <a:gd name="connsiteX1" fmla="*/ 108824 w 108824"/>
              <a:gd name="connsiteY1" fmla="*/ 0 h 3255464"/>
              <a:gd name="connsiteX2" fmla="*/ 108824 w 108824"/>
              <a:gd name="connsiteY2" fmla="*/ 3255464 h 3255464"/>
              <a:gd name="connsiteX3" fmla="*/ 0 w 108824"/>
              <a:gd name="connsiteY3" fmla="*/ 3255464 h 3255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824" h="3255464">
                <a:moveTo>
                  <a:pt x="0" y="0"/>
                </a:moveTo>
                <a:lnTo>
                  <a:pt x="108824" y="0"/>
                </a:lnTo>
                <a:lnTo>
                  <a:pt x="108824" y="3255464"/>
                </a:lnTo>
                <a:lnTo>
                  <a:pt x="0" y="32554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6660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103" name="Freeform 102">
            <a:extLst>
              <a:ext uri="{FF2B5EF4-FFF2-40B4-BE49-F238E27FC236}">
                <a16:creationId xmlns:a16="http://schemas.microsoft.com/office/drawing/2014/main" id="{27317707-B5D1-5843-9AC3-91DE31DF470E}"/>
              </a:ext>
            </a:extLst>
          </p:cNvPr>
          <p:cNvSpPr/>
          <p:nvPr/>
        </p:nvSpPr>
        <p:spPr>
          <a:xfrm>
            <a:off x="6724909" y="471967"/>
            <a:ext cx="491379" cy="490686"/>
          </a:xfrm>
          <a:custGeom>
            <a:avLst/>
            <a:gdLst>
              <a:gd name="connsiteX0" fmla="*/ 491379 w 491379"/>
              <a:gd name="connsiteY0" fmla="*/ 245343 h 490686"/>
              <a:gd name="connsiteX1" fmla="*/ 245690 w 491379"/>
              <a:gd name="connsiteY1" fmla="*/ 490686 h 490686"/>
              <a:gd name="connsiteX2" fmla="*/ 0 w 491379"/>
              <a:gd name="connsiteY2" fmla="*/ 245343 h 490686"/>
              <a:gd name="connsiteX3" fmla="*/ 245690 w 491379"/>
              <a:gd name="connsiteY3" fmla="*/ 0 h 490686"/>
              <a:gd name="connsiteX4" fmla="*/ 491379 w 491379"/>
              <a:gd name="connsiteY4" fmla="*/ 245343 h 490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1379" h="490686">
                <a:moveTo>
                  <a:pt x="491379" y="245343"/>
                </a:moveTo>
                <a:cubicBezTo>
                  <a:pt x="491379" y="380843"/>
                  <a:pt x="381380" y="490686"/>
                  <a:pt x="245690" y="490686"/>
                </a:cubicBezTo>
                <a:cubicBezTo>
                  <a:pt x="109999" y="490686"/>
                  <a:pt x="0" y="380843"/>
                  <a:pt x="0" y="245343"/>
                </a:cubicBezTo>
                <a:cubicBezTo>
                  <a:pt x="0" y="109844"/>
                  <a:pt x="109999" y="0"/>
                  <a:pt x="245690" y="0"/>
                </a:cubicBezTo>
                <a:cubicBezTo>
                  <a:pt x="381380" y="0"/>
                  <a:pt x="491379" y="109844"/>
                  <a:pt x="491379" y="245343"/>
                </a:cubicBezTo>
                <a:close/>
              </a:path>
            </a:pathLst>
          </a:custGeom>
          <a:solidFill>
            <a:srgbClr val="CC3232"/>
          </a:solidFill>
          <a:ln w="6660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104" name="Freeform 103">
            <a:extLst>
              <a:ext uri="{FF2B5EF4-FFF2-40B4-BE49-F238E27FC236}">
                <a16:creationId xmlns:a16="http://schemas.microsoft.com/office/drawing/2014/main" id="{54726BB6-193A-F240-BF3E-5A78FCC6AE5F}"/>
              </a:ext>
            </a:extLst>
          </p:cNvPr>
          <p:cNvSpPr/>
          <p:nvPr/>
        </p:nvSpPr>
        <p:spPr>
          <a:xfrm>
            <a:off x="6724909" y="1138661"/>
            <a:ext cx="491379" cy="490686"/>
          </a:xfrm>
          <a:custGeom>
            <a:avLst/>
            <a:gdLst>
              <a:gd name="connsiteX0" fmla="*/ 491379 w 491379"/>
              <a:gd name="connsiteY0" fmla="*/ 245343 h 490686"/>
              <a:gd name="connsiteX1" fmla="*/ 245690 w 491379"/>
              <a:gd name="connsiteY1" fmla="*/ 490686 h 490686"/>
              <a:gd name="connsiteX2" fmla="*/ 0 w 491379"/>
              <a:gd name="connsiteY2" fmla="*/ 245343 h 490686"/>
              <a:gd name="connsiteX3" fmla="*/ 245690 w 491379"/>
              <a:gd name="connsiteY3" fmla="*/ 0 h 490686"/>
              <a:gd name="connsiteX4" fmla="*/ 491379 w 491379"/>
              <a:gd name="connsiteY4" fmla="*/ 245343 h 490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1379" h="490686">
                <a:moveTo>
                  <a:pt x="491379" y="245343"/>
                </a:moveTo>
                <a:cubicBezTo>
                  <a:pt x="491379" y="380843"/>
                  <a:pt x="381380" y="490686"/>
                  <a:pt x="245690" y="490686"/>
                </a:cubicBezTo>
                <a:cubicBezTo>
                  <a:pt x="109999" y="490686"/>
                  <a:pt x="0" y="380843"/>
                  <a:pt x="0" y="245343"/>
                </a:cubicBezTo>
                <a:cubicBezTo>
                  <a:pt x="0" y="109844"/>
                  <a:pt x="109999" y="0"/>
                  <a:pt x="245690" y="0"/>
                </a:cubicBezTo>
                <a:cubicBezTo>
                  <a:pt x="381380" y="0"/>
                  <a:pt x="491379" y="109844"/>
                  <a:pt x="491379" y="245343"/>
                </a:cubicBezTo>
                <a:close/>
              </a:path>
            </a:pathLst>
          </a:custGeom>
          <a:solidFill>
            <a:srgbClr val="2DC937"/>
          </a:solidFill>
          <a:ln w="6660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105" name="Freeform 104">
            <a:extLst>
              <a:ext uri="{FF2B5EF4-FFF2-40B4-BE49-F238E27FC236}">
                <a16:creationId xmlns:a16="http://schemas.microsoft.com/office/drawing/2014/main" id="{99BD1AE0-5C90-574F-B4FF-C632741FC93E}"/>
              </a:ext>
            </a:extLst>
          </p:cNvPr>
          <p:cNvSpPr/>
          <p:nvPr/>
        </p:nvSpPr>
        <p:spPr>
          <a:xfrm>
            <a:off x="6915853" y="1812021"/>
            <a:ext cx="84122" cy="71336"/>
          </a:xfrm>
          <a:custGeom>
            <a:avLst/>
            <a:gdLst>
              <a:gd name="connsiteX0" fmla="*/ 0 w 84122"/>
              <a:gd name="connsiteY0" fmla="*/ 0 h 71336"/>
              <a:gd name="connsiteX1" fmla="*/ 84122 w 84122"/>
              <a:gd name="connsiteY1" fmla="*/ 2000 h 71336"/>
              <a:gd name="connsiteX2" fmla="*/ 0 w 84122"/>
              <a:gd name="connsiteY2" fmla="*/ 71336 h 71336"/>
              <a:gd name="connsiteX3" fmla="*/ 0 w 84122"/>
              <a:gd name="connsiteY3" fmla="*/ 0 h 71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122" h="71336">
                <a:moveTo>
                  <a:pt x="0" y="0"/>
                </a:moveTo>
                <a:cubicBezTo>
                  <a:pt x="0" y="0"/>
                  <a:pt x="58752" y="10667"/>
                  <a:pt x="84122" y="2000"/>
                </a:cubicBezTo>
                <a:cubicBezTo>
                  <a:pt x="78113" y="48669"/>
                  <a:pt x="0" y="71336"/>
                  <a:pt x="0" y="71336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 w="6660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3E2F05E9-1018-9844-BE76-EC4958CBF5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4682359" cy="5143500"/>
          </a:xfrm>
          <a:prstGeom prst="rect">
            <a:avLst/>
          </a:prstGeom>
          <a:effectLst/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25BD62C4-824E-FE41-B485-4B3874218FB9}"/>
              </a:ext>
            </a:extLst>
          </p:cNvPr>
          <p:cNvSpPr/>
          <p:nvPr/>
        </p:nvSpPr>
        <p:spPr>
          <a:xfrm rot="10800000">
            <a:off x="8234176" y="2125395"/>
            <a:ext cx="916750" cy="3018105"/>
          </a:xfrm>
          <a:custGeom>
            <a:avLst/>
            <a:gdLst>
              <a:gd name="connsiteX0" fmla="*/ 0 w 916750"/>
              <a:gd name="connsiteY0" fmla="*/ 3018105 h 3018105"/>
              <a:gd name="connsiteX1" fmla="*/ 0 w 916750"/>
              <a:gd name="connsiteY1" fmla="*/ 0 h 3018105"/>
              <a:gd name="connsiteX2" fmla="*/ 916750 w 916750"/>
              <a:gd name="connsiteY2" fmla="*/ 0 h 3018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6750" h="3018105">
                <a:moveTo>
                  <a:pt x="0" y="3018105"/>
                </a:moveTo>
                <a:lnTo>
                  <a:pt x="0" y="0"/>
                </a:lnTo>
                <a:lnTo>
                  <a:pt x="916750" y="0"/>
                </a:lnTo>
                <a:close/>
              </a:path>
            </a:pathLst>
          </a:custGeom>
          <a:solidFill>
            <a:schemeClr val="bg2"/>
          </a:solidFill>
          <a:ln w="6643" cap="flat">
            <a:noFill/>
            <a:prstDash val="solid"/>
            <a:miter/>
          </a:ln>
          <a:effectLst>
            <a:outerShdw blurRad="152400" dist="50800" dir="5400000" algn="ctr" rotWithShape="0">
              <a:srgbClr val="000000">
                <a:alpha val="16000"/>
              </a:srgbClr>
            </a:outerShdw>
          </a:effectLst>
        </p:spPr>
        <p:txBody>
          <a:bodyPr rtlCol="0" anchor="ctr"/>
          <a:lstStyle/>
          <a:p>
            <a:endParaRPr lang="en-B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5A90B09-22F1-2141-8B17-DA9AFF12CB15}"/>
              </a:ext>
            </a:extLst>
          </p:cNvPr>
          <p:cNvSpPr/>
          <p:nvPr/>
        </p:nvSpPr>
        <p:spPr>
          <a:xfrm>
            <a:off x="381000" y="2763430"/>
            <a:ext cx="1905000" cy="2184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98B72D0-B0CB-674D-B22F-5D2335B5A41F}"/>
              </a:ext>
            </a:extLst>
          </p:cNvPr>
          <p:cNvSpPr txBox="1"/>
          <p:nvPr/>
        </p:nvSpPr>
        <p:spPr>
          <a:xfrm>
            <a:off x="453154" y="2780156"/>
            <a:ext cx="179812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spc="3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SLIDE TEMPLATE</a:t>
            </a:r>
          </a:p>
        </p:txBody>
      </p:sp>
      <p:grpSp>
        <p:nvGrpSpPr>
          <p:cNvPr id="110" name="Graphic 108">
            <a:extLst>
              <a:ext uri="{FF2B5EF4-FFF2-40B4-BE49-F238E27FC236}">
                <a16:creationId xmlns:a16="http://schemas.microsoft.com/office/drawing/2014/main" id="{5391A688-4848-9347-987C-6334DA65DD0C}"/>
              </a:ext>
            </a:extLst>
          </p:cNvPr>
          <p:cNvGrpSpPr/>
          <p:nvPr/>
        </p:nvGrpSpPr>
        <p:grpSpPr>
          <a:xfrm>
            <a:off x="2394045" y="2778913"/>
            <a:ext cx="476861" cy="185030"/>
            <a:chOff x="2179461" y="2778913"/>
            <a:chExt cx="476861" cy="185030"/>
          </a:xfrm>
          <a:solidFill>
            <a:srgbClr val="CE295C"/>
          </a:solidFill>
        </p:grpSpPr>
        <p:sp>
          <p:nvSpPr>
            <p:cNvPr id="111" name="Freeform 110">
              <a:extLst>
                <a:ext uri="{FF2B5EF4-FFF2-40B4-BE49-F238E27FC236}">
                  <a16:creationId xmlns:a16="http://schemas.microsoft.com/office/drawing/2014/main" id="{3A7BFF44-165E-FD4C-A4E3-B6E4FF9105A3}"/>
                </a:ext>
              </a:extLst>
            </p:cNvPr>
            <p:cNvSpPr/>
            <p:nvPr/>
          </p:nvSpPr>
          <p:spPr>
            <a:xfrm>
              <a:off x="2179461" y="2778913"/>
              <a:ext cx="145616" cy="185030"/>
            </a:xfrm>
            <a:custGeom>
              <a:avLst/>
              <a:gdLst>
                <a:gd name="connsiteX0" fmla="*/ 141577 w 145616"/>
                <a:gd name="connsiteY0" fmla="*/ 99784 h 185030"/>
                <a:gd name="connsiteX1" fmla="*/ 14235 w 145616"/>
                <a:gd name="connsiteY1" fmla="*/ 183449 h 185030"/>
                <a:gd name="connsiteX2" fmla="*/ 0 w 145616"/>
                <a:gd name="connsiteY2" fmla="*/ 175911 h 185030"/>
                <a:gd name="connsiteX3" fmla="*/ 0 w 145616"/>
                <a:gd name="connsiteY3" fmla="*/ 8958 h 185030"/>
                <a:gd name="connsiteX4" fmla="*/ 14235 w 145616"/>
                <a:gd name="connsiteY4" fmla="*/ 1421 h 185030"/>
                <a:gd name="connsiteX5" fmla="*/ 141577 w 145616"/>
                <a:gd name="connsiteY5" fmla="*/ 85086 h 185030"/>
                <a:gd name="connsiteX6" fmla="*/ 141577 w 145616"/>
                <a:gd name="connsiteY6" fmla="*/ 99784 h 185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616" h="185030">
                  <a:moveTo>
                    <a:pt x="141577" y="99784"/>
                  </a:moveTo>
                  <a:lnTo>
                    <a:pt x="14235" y="183449"/>
                  </a:lnTo>
                  <a:cubicBezTo>
                    <a:pt x="8079" y="187594"/>
                    <a:pt x="0" y="183072"/>
                    <a:pt x="0" y="175911"/>
                  </a:cubicBezTo>
                  <a:lnTo>
                    <a:pt x="0" y="8958"/>
                  </a:lnTo>
                  <a:cubicBezTo>
                    <a:pt x="0" y="1798"/>
                    <a:pt x="8079" y="-2348"/>
                    <a:pt x="14235" y="1421"/>
                  </a:cubicBezTo>
                  <a:lnTo>
                    <a:pt x="141577" y="85086"/>
                  </a:lnTo>
                  <a:cubicBezTo>
                    <a:pt x="146963" y="88478"/>
                    <a:pt x="146963" y="96392"/>
                    <a:pt x="141577" y="99784"/>
                  </a:cubicBezTo>
                  <a:close/>
                </a:path>
              </a:pathLst>
            </a:custGeom>
            <a:solidFill>
              <a:schemeClr val="accent1"/>
            </a:solidFill>
            <a:ln w="38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112" name="Freeform 111">
              <a:extLst>
                <a:ext uri="{FF2B5EF4-FFF2-40B4-BE49-F238E27FC236}">
                  <a16:creationId xmlns:a16="http://schemas.microsoft.com/office/drawing/2014/main" id="{582BF91B-D203-A941-925E-5BFC190505F7}"/>
                </a:ext>
              </a:extLst>
            </p:cNvPr>
            <p:cNvSpPr/>
            <p:nvPr/>
          </p:nvSpPr>
          <p:spPr>
            <a:xfrm>
              <a:off x="2345275" y="2778913"/>
              <a:ext cx="145616" cy="185030"/>
            </a:xfrm>
            <a:custGeom>
              <a:avLst/>
              <a:gdLst>
                <a:gd name="connsiteX0" fmla="*/ 141577 w 145616"/>
                <a:gd name="connsiteY0" fmla="*/ 99784 h 185030"/>
                <a:gd name="connsiteX1" fmla="*/ 14235 w 145616"/>
                <a:gd name="connsiteY1" fmla="*/ 183449 h 185030"/>
                <a:gd name="connsiteX2" fmla="*/ 0 w 145616"/>
                <a:gd name="connsiteY2" fmla="*/ 175911 h 185030"/>
                <a:gd name="connsiteX3" fmla="*/ 0 w 145616"/>
                <a:gd name="connsiteY3" fmla="*/ 8958 h 185030"/>
                <a:gd name="connsiteX4" fmla="*/ 14235 w 145616"/>
                <a:gd name="connsiteY4" fmla="*/ 1421 h 185030"/>
                <a:gd name="connsiteX5" fmla="*/ 141577 w 145616"/>
                <a:gd name="connsiteY5" fmla="*/ 85086 h 185030"/>
                <a:gd name="connsiteX6" fmla="*/ 141577 w 145616"/>
                <a:gd name="connsiteY6" fmla="*/ 99784 h 185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616" h="185030">
                  <a:moveTo>
                    <a:pt x="141577" y="99784"/>
                  </a:moveTo>
                  <a:lnTo>
                    <a:pt x="14235" y="183449"/>
                  </a:lnTo>
                  <a:cubicBezTo>
                    <a:pt x="8079" y="187594"/>
                    <a:pt x="0" y="183072"/>
                    <a:pt x="0" y="175911"/>
                  </a:cubicBezTo>
                  <a:lnTo>
                    <a:pt x="0" y="8958"/>
                  </a:lnTo>
                  <a:cubicBezTo>
                    <a:pt x="0" y="1798"/>
                    <a:pt x="8079" y="-2348"/>
                    <a:pt x="14235" y="1421"/>
                  </a:cubicBezTo>
                  <a:lnTo>
                    <a:pt x="141577" y="85086"/>
                  </a:lnTo>
                  <a:cubicBezTo>
                    <a:pt x="146963" y="88478"/>
                    <a:pt x="146963" y="96392"/>
                    <a:pt x="141577" y="99784"/>
                  </a:cubicBezTo>
                  <a:close/>
                </a:path>
              </a:pathLst>
            </a:custGeom>
            <a:solidFill>
              <a:schemeClr val="accent1"/>
            </a:solidFill>
            <a:ln w="38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113" name="Freeform 112">
              <a:extLst>
                <a:ext uri="{FF2B5EF4-FFF2-40B4-BE49-F238E27FC236}">
                  <a16:creationId xmlns:a16="http://schemas.microsoft.com/office/drawing/2014/main" id="{414F886A-EDE4-D24C-9CEC-5120BF2EC537}"/>
                </a:ext>
              </a:extLst>
            </p:cNvPr>
            <p:cNvSpPr/>
            <p:nvPr/>
          </p:nvSpPr>
          <p:spPr>
            <a:xfrm>
              <a:off x="2510705" y="2778913"/>
              <a:ext cx="145616" cy="185030"/>
            </a:xfrm>
            <a:custGeom>
              <a:avLst/>
              <a:gdLst>
                <a:gd name="connsiteX0" fmla="*/ 141577 w 145616"/>
                <a:gd name="connsiteY0" fmla="*/ 99784 h 185030"/>
                <a:gd name="connsiteX1" fmla="*/ 14235 w 145616"/>
                <a:gd name="connsiteY1" fmla="*/ 183449 h 185030"/>
                <a:gd name="connsiteX2" fmla="*/ 0 w 145616"/>
                <a:gd name="connsiteY2" fmla="*/ 175911 h 185030"/>
                <a:gd name="connsiteX3" fmla="*/ 0 w 145616"/>
                <a:gd name="connsiteY3" fmla="*/ 8958 h 185030"/>
                <a:gd name="connsiteX4" fmla="*/ 14235 w 145616"/>
                <a:gd name="connsiteY4" fmla="*/ 1421 h 185030"/>
                <a:gd name="connsiteX5" fmla="*/ 141577 w 145616"/>
                <a:gd name="connsiteY5" fmla="*/ 85086 h 185030"/>
                <a:gd name="connsiteX6" fmla="*/ 141577 w 145616"/>
                <a:gd name="connsiteY6" fmla="*/ 99784 h 185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616" h="185030">
                  <a:moveTo>
                    <a:pt x="141577" y="99784"/>
                  </a:moveTo>
                  <a:lnTo>
                    <a:pt x="14235" y="183449"/>
                  </a:lnTo>
                  <a:cubicBezTo>
                    <a:pt x="8079" y="187594"/>
                    <a:pt x="0" y="183072"/>
                    <a:pt x="0" y="175911"/>
                  </a:cubicBezTo>
                  <a:lnTo>
                    <a:pt x="0" y="8958"/>
                  </a:lnTo>
                  <a:cubicBezTo>
                    <a:pt x="0" y="1798"/>
                    <a:pt x="8079" y="-2348"/>
                    <a:pt x="14235" y="1421"/>
                  </a:cubicBezTo>
                  <a:lnTo>
                    <a:pt x="141577" y="85086"/>
                  </a:lnTo>
                  <a:cubicBezTo>
                    <a:pt x="146963" y="88478"/>
                    <a:pt x="146963" y="96392"/>
                    <a:pt x="141577" y="99784"/>
                  </a:cubicBezTo>
                  <a:close/>
                </a:path>
              </a:pathLst>
            </a:custGeom>
            <a:solidFill>
              <a:schemeClr val="accent1"/>
            </a:solidFill>
            <a:ln w="38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44D95ADB-6EFF-7913-84DA-282162769CD3}"/>
              </a:ext>
            </a:extLst>
          </p:cNvPr>
          <p:cNvSpPr txBox="1"/>
          <p:nvPr/>
        </p:nvSpPr>
        <p:spPr>
          <a:xfrm>
            <a:off x="335479" y="1978998"/>
            <a:ext cx="301732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Go / No Go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AD9E6A8-E92A-71C0-DE7A-100CAC63FDFD}"/>
              </a:ext>
            </a:extLst>
          </p:cNvPr>
          <p:cNvSpPr txBox="1"/>
          <p:nvPr/>
        </p:nvSpPr>
        <p:spPr>
          <a:xfrm>
            <a:off x="414910" y="3108414"/>
            <a:ext cx="301732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1200" b="1" spc="3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With Traffic Lights</a:t>
            </a:r>
          </a:p>
        </p:txBody>
      </p:sp>
    </p:spTree>
    <p:extLst>
      <p:ext uri="{BB962C8B-B14F-4D97-AF65-F5344CB8AC3E}">
        <p14:creationId xmlns:p14="http://schemas.microsoft.com/office/powerpoint/2010/main" val="2022902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3F099FB-9054-F648-B185-28E3D62CE8D8}"/>
              </a:ext>
            </a:extLst>
          </p:cNvPr>
          <p:cNvSpPr/>
          <p:nvPr/>
        </p:nvSpPr>
        <p:spPr>
          <a:xfrm>
            <a:off x="990600" y="1817463"/>
            <a:ext cx="3200400" cy="75428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63500" dist="25400" dir="5400000" algn="ctr" rotWithShape="0">
              <a:srgbClr val="000000">
                <a:alpha val="1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85AB138-7E57-EE4E-A639-FD973622BAE4}"/>
              </a:ext>
            </a:extLst>
          </p:cNvPr>
          <p:cNvSpPr/>
          <p:nvPr/>
        </p:nvSpPr>
        <p:spPr>
          <a:xfrm>
            <a:off x="990600" y="2684299"/>
            <a:ext cx="3200400" cy="71945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63500" dist="25400" dir="5400000" algn="ctr" rotWithShape="0">
              <a:srgbClr val="000000">
                <a:alpha val="1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AD4CF3-93BB-474A-91FD-96819390211B}"/>
              </a:ext>
            </a:extLst>
          </p:cNvPr>
          <p:cNvSpPr/>
          <p:nvPr/>
        </p:nvSpPr>
        <p:spPr>
          <a:xfrm>
            <a:off x="990600" y="3516299"/>
            <a:ext cx="3200400" cy="71945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63500" dist="25400" dir="5400000" algn="ctr" rotWithShape="0">
              <a:srgbClr val="000000">
                <a:alpha val="1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F201B04-8C61-D746-80CD-A0EA1770E127}"/>
              </a:ext>
            </a:extLst>
          </p:cNvPr>
          <p:cNvSpPr/>
          <p:nvPr/>
        </p:nvSpPr>
        <p:spPr>
          <a:xfrm>
            <a:off x="5308600" y="1817463"/>
            <a:ext cx="3200400" cy="75428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63500" dist="25400" dir="5400000" algn="ctr" rotWithShape="0">
              <a:srgbClr val="000000">
                <a:alpha val="1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96059A4-88D9-6347-AAA7-E2D167124B15}"/>
              </a:ext>
            </a:extLst>
          </p:cNvPr>
          <p:cNvSpPr/>
          <p:nvPr/>
        </p:nvSpPr>
        <p:spPr>
          <a:xfrm>
            <a:off x="5308600" y="2684299"/>
            <a:ext cx="3200400" cy="71945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63500" dist="25400" dir="5400000" algn="ctr" rotWithShape="0">
              <a:srgbClr val="000000">
                <a:alpha val="1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3B9C00C-C5D4-BC4A-A869-51773057CE60}"/>
              </a:ext>
            </a:extLst>
          </p:cNvPr>
          <p:cNvSpPr/>
          <p:nvPr/>
        </p:nvSpPr>
        <p:spPr>
          <a:xfrm>
            <a:off x="5308600" y="3516299"/>
            <a:ext cx="3200400" cy="71945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63500" dist="25400" dir="5400000" algn="ctr" rotWithShape="0">
              <a:srgbClr val="000000">
                <a:alpha val="1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34EF3E-4A44-4649-8661-BDB355847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R" dirty="0"/>
              <a:t>Go </a:t>
            </a:r>
            <a:r>
              <a:rPr lang="es-UY" dirty="0"/>
              <a:t>/ </a:t>
            </a:r>
            <a:r>
              <a:rPr lang="en-BR" dirty="0"/>
              <a:t>No Go Slide Template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14DB37-F916-9443-8473-40C5D98E62D8}"/>
              </a:ext>
            </a:extLst>
          </p:cNvPr>
          <p:cNvSpPr txBox="1"/>
          <p:nvPr/>
        </p:nvSpPr>
        <p:spPr>
          <a:xfrm>
            <a:off x="1577299" y="1249377"/>
            <a:ext cx="95992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E2D651F-72A4-4945-8755-F9F74CC91CCF}"/>
              </a:ext>
            </a:extLst>
          </p:cNvPr>
          <p:cNvSpPr txBox="1"/>
          <p:nvPr/>
        </p:nvSpPr>
        <p:spPr>
          <a:xfrm>
            <a:off x="6019800" y="1249377"/>
            <a:ext cx="136594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 Go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D94B068-6A58-CD4D-A3D8-1848242E4A71}"/>
              </a:ext>
            </a:extLst>
          </p:cNvPr>
          <p:cNvSpPr txBox="1"/>
          <p:nvPr/>
        </p:nvSpPr>
        <p:spPr>
          <a:xfrm>
            <a:off x="1659235" y="2009940"/>
            <a:ext cx="234422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your text here here. Click here to edit this text.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686DD57-AE39-D44A-83C7-F674BDAEC0C3}"/>
              </a:ext>
            </a:extLst>
          </p:cNvPr>
          <p:cNvSpPr txBox="1"/>
          <p:nvPr/>
        </p:nvSpPr>
        <p:spPr>
          <a:xfrm>
            <a:off x="1659235" y="2859359"/>
            <a:ext cx="234422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your text here here. Click here to edit this text.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1D63008-5F12-0446-8638-5EDF692559DE}"/>
              </a:ext>
            </a:extLst>
          </p:cNvPr>
          <p:cNvSpPr txBox="1"/>
          <p:nvPr/>
        </p:nvSpPr>
        <p:spPr>
          <a:xfrm>
            <a:off x="1659235" y="3691359"/>
            <a:ext cx="234422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your text here here. Click here to edit this text.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5346F64-4ED8-A144-B2FE-962CCDE4037D}"/>
              </a:ext>
            </a:extLst>
          </p:cNvPr>
          <p:cNvSpPr txBox="1"/>
          <p:nvPr/>
        </p:nvSpPr>
        <p:spPr>
          <a:xfrm>
            <a:off x="5903976" y="2009940"/>
            <a:ext cx="234422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your text here here. Click here to edit this text.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AD76F5D-11EE-F84A-8049-6D46C9E7C66C}"/>
              </a:ext>
            </a:extLst>
          </p:cNvPr>
          <p:cNvSpPr txBox="1"/>
          <p:nvPr/>
        </p:nvSpPr>
        <p:spPr>
          <a:xfrm>
            <a:off x="5903976" y="2859359"/>
            <a:ext cx="234422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your text here here. Click here to edit this text.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2BD69C6-69D1-BA4B-AA67-9E091C5CD9D5}"/>
              </a:ext>
            </a:extLst>
          </p:cNvPr>
          <p:cNvSpPr txBox="1"/>
          <p:nvPr/>
        </p:nvSpPr>
        <p:spPr>
          <a:xfrm>
            <a:off x="5903976" y="3691359"/>
            <a:ext cx="234422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your text here here. Click here to edit this text.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49472AA-342F-077C-ADBD-E934676C6587}"/>
              </a:ext>
            </a:extLst>
          </p:cNvPr>
          <p:cNvGrpSpPr/>
          <p:nvPr/>
        </p:nvGrpSpPr>
        <p:grpSpPr>
          <a:xfrm>
            <a:off x="612076" y="1249377"/>
            <a:ext cx="795155" cy="3894123"/>
            <a:chOff x="11394196" y="1885304"/>
            <a:chExt cx="795155" cy="3894123"/>
          </a:xfrm>
        </p:grpSpPr>
        <p:sp>
          <p:nvSpPr>
            <p:cNvPr id="42" name="Freeform 98">
              <a:extLst>
                <a:ext uri="{FF2B5EF4-FFF2-40B4-BE49-F238E27FC236}">
                  <a16:creationId xmlns:a16="http://schemas.microsoft.com/office/drawing/2014/main" id="{B81F4801-9D15-EFCC-53DB-7078B991EB28}"/>
                </a:ext>
              </a:extLst>
            </p:cNvPr>
            <p:cNvSpPr/>
            <p:nvPr/>
          </p:nvSpPr>
          <p:spPr>
            <a:xfrm>
              <a:off x="11394196" y="1885304"/>
              <a:ext cx="795155" cy="1530061"/>
            </a:xfrm>
            <a:custGeom>
              <a:avLst/>
              <a:gdLst>
                <a:gd name="connsiteX0" fmla="*/ 397911 w 795155"/>
                <a:gd name="connsiteY0" fmla="*/ 1530062 h 1530061"/>
                <a:gd name="connsiteX1" fmla="*/ 397243 w 795155"/>
                <a:gd name="connsiteY1" fmla="*/ 1530062 h 1530061"/>
                <a:gd name="connsiteX2" fmla="*/ 0 w 795155"/>
                <a:gd name="connsiteY2" fmla="*/ 1133379 h 1530061"/>
                <a:gd name="connsiteX3" fmla="*/ 0 w 795155"/>
                <a:gd name="connsiteY3" fmla="*/ 396683 h 1530061"/>
                <a:gd name="connsiteX4" fmla="*/ 397243 w 795155"/>
                <a:gd name="connsiteY4" fmla="*/ 0 h 1530061"/>
                <a:gd name="connsiteX5" fmla="*/ 397911 w 795155"/>
                <a:gd name="connsiteY5" fmla="*/ 0 h 1530061"/>
                <a:gd name="connsiteX6" fmla="*/ 795154 w 795155"/>
                <a:gd name="connsiteY6" fmla="*/ 396683 h 1530061"/>
                <a:gd name="connsiteX7" fmla="*/ 795154 w 795155"/>
                <a:gd name="connsiteY7" fmla="*/ 1133379 h 1530061"/>
                <a:gd name="connsiteX8" fmla="*/ 397911 w 795155"/>
                <a:gd name="connsiteY8" fmla="*/ 1530062 h 1530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5155" h="1530061">
                  <a:moveTo>
                    <a:pt x="397911" y="1530062"/>
                  </a:moveTo>
                  <a:lnTo>
                    <a:pt x="397243" y="1530062"/>
                  </a:lnTo>
                  <a:cubicBezTo>
                    <a:pt x="177591" y="1530062"/>
                    <a:pt x="0" y="1352721"/>
                    <a:pt x="0" y="1133379"/>
                  </a:cubicBezTo>
                  <a:lnTo>
                    <a:pt x="0" y="396683"/>
                  </a:lnTo>
                  <a:cubicBezTo>
                    <a:pt x="0" y="177340"/>
                    <a:pt x="177591" y="0"/>
                    <a:pt x="397243" y="0"/>
                  </a:cubicBezTo>
                  <a:lnTo>
                    <a:pt x="397911" y="0"/>
                  </a:lnTo>
                  <a:cubicBezTo>
                    <a:pt x="617563" y="0"/>
                    <a:pt x="795154" y="177340"/>
                    <a:pt x="795154" y="396683"/>
                  </a:cubicBezTo>
                  <a:lnTo>
                    <a:pt x="795154" y="1133379"/>
                  </a:lnTo>
                  <a:cubicBezTo>
                    <a:pt x="795821" y="1352055"/>
                    <a:pt x="617563" y="1530062"/>
                    <a:pt x="397911" y="153006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6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43" name="Freeform 99">
              <a:extLst>
                <a:ext uri="{FF2B5EF4-FFF2-40B4-BE49-F238E27FC236}">
                  <a16:creationId xmlns:a16="http://schemas.microsoft.com/office/drawing/2014/main" id="{DA857FA9-385A-7C81-C7C7-2F56AC0B734C}"/>
                </a:ext>
              </a:extLst>
            </p:cNvPr>
            <p:cNvSpPr/>
            <p:nvPr/>
          </p:nvSpPr>
          <p:spPr>
            <a:xfrm>
              <a:off x="11501433" y="2688002"/>
              <a:ext cx="581348" cy="381348"/>
            </a:xfrm>
            <a:custGeom>
              <a:avLst/>
              <a:gdLst>
                <a:gd name="connsiteX0" fmla="*/ 570413 w 581348"/>
                <a:gd name="connsiteY0" fmla="*/ 260677 h 381348"/>
                <a:gd name="connsiteX1" fmla="*/ 581096 w 581348"/>
                <a:gd name="connsiteY1" fmla="*/ 240676 h 381348"/>
                <a:gd name="connsiteX2" fmla="*/ 290674 w 581348"/>
                <a:gd name="connsiteY2" fmla="*/ 0 h 381348"/>
                <a:gd name="connsiteX3" fmla="*/ 253 w 581348"/>
                <a:gd name="connsiteY3" fmla="*/ 240676 h 381348"/>
                <a:gd name="connsiteX4" fmla="*/ 10935 w 581348"/>
                <a:gd name="connsiteY4" fmla="*/ 260677 h 381348"/>
                <a:gd name="connsiteX5" fmla="*/ 290674 w 581348"/>
                <a:gd name="connsiteY5" fmla="*/ 381349 h 381348"/>
                <a:gd name="connsiteX6" fmla="*/ 570413 w 581348"/>
                <a:gd name="connsiteY6" fmla="*/ 260677 h 381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1348" h="381348">
                  <a:moveTo>
                    <a:pt x="570413" y="260677"/>
                  </a:moveTo>
                  <a:cubicBezTo>
                    <a:pt x="578425" y="257344"/>
                    <a:pt x="582431" y="249343"/>
                    <a:pt x="581096" y="240676"/>
                  </a:cubicBezTo>
                  <a:cubicBezTo>
                    <a:pt x="555058" y="104004"/>
                    <a:pt x="434884" y="0"/>
                    <a:pt x="290674" y="0"/>
                  </a:cubicBezTo>
                  <a:cubicBezTo>
                    <a:pt x="145797" y="0"/>
                    <a:pt x="25623" y="103337"/>
                    <a:pt x="253" y="240676"/>
                  </a:cubicBezTo>
                  <a:cubicBezTo>
                    <a:pt x="-1082" y="248677"/>
                    <a:pt x="2924" y="257344"/>
                    <a:pt x="10935" y="260677"/>
                  </a:cubicBezTo>
                  <a:lnTo>
                    <a:pt x="290674" y="381349"/>
                  </a:lnTo>
                  <a:lnTo>
                    <a:pt x="570413" y="260677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6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44" name="Freeform 100">
              <a:extLst>
                <a:ext uri="{FF2B5EF4-FFF2-40B4-BE49-F238E27FC236}">
                  <a16:creationId xmlns:a16="http://schemas.microsoft.com/office/drawing/2014/main" id="{E81D7EFB-E0B3-1A27-6061-E9BEB999FA24}"/>
                </a:ext>
              </a:extLst>
            </p:cNvPr>
            <p:cNvSpPr/>
            <p:nvPr/>
          </p:nvSpPr>
          <p:spPr>
            <a:xfrm>
              <a:off x="11501433" y="2020642"/>
              <a:ext cx="581348" cy="381348"/>
            </a:xfrm>
            <a:custGeom>
              <a:avLst/>
              <a:gdLst>
                <a:gd name="connsiteX0" fmla="*/ 570413 w 581348"/>
                <a:gd name="connsiteY0" fmla="*/ 260677 h 381348"/>
                <a:gd name="connsiteX1" fmla="*/ 581096 w 581348"/>
                <a:gd name="connsiteY1" fmla="*/ 240676 h 381348"/>
                <a:gd name="connsiteX2" fmla="*/ 290674 w 581348"/>
                <a:gd name="connsiteY2" fmla="*/ 0 h 381348"/>
                <a:gd name="connsiteX3" fmla="*/ 253 w 581348"/>
                <a:gd name="connsiteY3" fmla="*/ 240676 h 381348"/>
                <a:gd name="connsiteX4" fmla="*/ 10935 w 581348"/>
                <a:gd name="connsiteY4" fmla="*/ 260677 h 381348"/>
                <a:gd name="connsiteX5" fmla="*/ 290674 w 581348"/>
                <a:gd name="connsiteY5" fmla="*/ 381349 h 381348"/>
                <a:gd name="connsiteX6" fmla="*/ 570413 w 581348"/>
                <a:gd name="connsiteY6" fmla="*/ 260677 h 381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1348" h="381348">
                  <a:moveTo>
                    <a:pt x="570413" y="260677"/>
                  </a:moveTo>
                  <a:cubicBezTo>
                    <a:pt x="578425" y="257344"/>
                    <a:pt x="582431" y="249343"/>
                    <a:pt x="581096" y="240676"/>
                  </a:cubicBezTo>
                  <a:cubicBezTo>
                    <a:pt x="555058" y="104004"/>
                    <a:pt x="434884" y="0"/>
                    <a:pt x="290674" y="0"/>
                  </a:cubicBezTo>
                  <a:cubicBezTo>
                    <a:pt x="145797" y="0"/>
                    <a:pt x="25623" y="103337"/>
                    <a:pt x="253" y="240676"/>
                  </a:cubicBezTo>
                  <a:cubicBezTo>
                    <a:pt x="-1082" y="248677"/>
                    <a:pt x="2924" y="257344"/>
                    <a:pt x="10935" y="260677"/>
                  </a:cubicBezTo>
                  <a:lnTo>
                    <a:pt x="290674" y="381349"/>
                  </a:lnTo>
                  <a:lnTo>
                    <a:pt x="570413" y="260677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6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45" name="Freeform 101">
              <a:extLst>
                <a:ext uri="{FF2B5EF4-FFF2-40B4-BE49-F238E27FC236}">
                  <a16:creationId xmlns:a16="http://schemas.microsoft.com/office/drawing/2014/main" id="{746DFC9F-3849-C148-16A8-7E8A77D2D2B1}"/>
                </a:ext>
              </a:extLst>
            </p:cNvPr>
            <p:cNvSpPr/>
            <p:nvPr/>
          </p:nvSpPr>
          <p:spPr>
            <a:xfrm>
              <a:off x="11737361" y="3354029"/>
              <a:ext cx="108824" cy="2425398"/>
            </a:xfrm>
            <a:custGeom>
              <a:avLst/>
              <a:gdLst>
                <a:gd name="connsiteX0" fmla="*/ 0 w 108824"/>
                <a:gd name="connsiteY0" fmla="*/ 0 h 3255464"/>
                <a:gd name="connsiteX1" fmla="*/ 108824 w 108824"/>
                <a:gd name="connsiteY1" fmla="*/ 0 h 3255464"/>
                <a:gd name="connsiteX2" fmla="*/ 108824 w 108824"/>
                <a:gd name="connsiteY2" fmla="*/ 3255464 h 3255464"/>
                <a:gd name="connsiteX3" fmla="*/ 0 w 108824"/>
                <a:gd name="connsiteY3" fmla="*/ 3255464 h 3255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824" h="3255464">
                  <a:moveTo>
                    <a:pt x="0" y="0"/>
                  </a:moveTo>
                  <a:lnTo>
                    <a:pt x="108824" y="0"/>
                  </a:lnTo>
                  <a:lnTo>
                    <a:pt x="108824" y="3255464"/>
                  </a:lnTo>
                  <a:lnTo>
                    <a:pt x="0" y="325546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6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46" name="Freeform 102">
              <a:extLst>
                <a:ext uri="{FF2B5EF4-FFF2-40B4-BE49-F238E27FC236}">
                  <a16:creationId xmlns:a16="http://schemas.microsoft.com/office/drawing/2014/main" id="{C1412DF7-4FBA-7978-C32A-2CAE11FC4651}"/>
                </a:ext>
              </a:extLst>
            </p:cNvPr>
            <p:cNvSpPr/>
            <p:nvPr/>
          </p:nvSpPr>
          <p:spPr>
            <a:xfrm>
              <a:off x="11546417" y="2071311"/>
              <a:ext cx="491379" cy="490686"/>
            </a:xfrm>
            <a:custGeom>
              <a:avLst/>
              <a:gdLst>
                <a:gd name="connsiteX0" fmla="*/ 491379 w 491379"/>
                <a:gd name="connsiteY0" fmla="*/ 245343 h 490686"/>
                <a:gd name="connsiteX1" fmla="*/ 245690 w 491379"/>
                <a:gd name="connsiteY1" fmla="*/ 490686 h 490686"/>
                <a:gd name="connsiteX2" fmla="*/ 0 w 491379"/>
                <a:gd name="connsiteY2" fmla="*/ 245343 h 490686"/>
                <a:gd name="connsiteX3" fmla="*/ 245690 w 491379"/>
                <a:gd name="connsiteY3" fmla="*/ 0 h 490686"/>
                <a:gd name="connsiteX4" fmla="*/ 491379 w 491379"/>
                <a:gd name="connsiteY4" fmla="*/ 245343 h 490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1379" h="490686">
                  <a:moveTo>
                    <a:pt x="491379" y="245343"/>
                  </a:moveTo>
                  <a:cubicBezTo>
                    <a:pt x="491379" y="380843"/>
                    <a:pt x="381380" y="490686"/>
                    <a:pt x="245690" y="490686"/>
                  </a:cubicBezTo>
                  <a:cubicBezTo>
                    <a:pt x="109999" y="490686"/>
                    <a:pt x="0" y="380843"/>
                    <a:pt x="0" y="245343"/>
                  </a:cubicBezTo>
                  <a:cubicBezTo>
                    <a:pt x="0" y="109844"/>
                    <a:pt x="109999" y="0"/>
                    <a:pt x="245690" y="0"/>
                  </a:cubicBezTo>
                  <a:cubicBezTo>
                    <a:pt x="381380" y="0"/>
                    <a:pt x="491379" y="109844"/>
                    <a:pt x="491379" y="245343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6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47" name="Freeform 103">
              <a:extLst>
                <a:ext uri="{FF2B5EF4-FFF2-40B4-BE49-F238E27FC236}">
                  <a16:creationId xmlns:a16="http://schemas.microsoft.com/office/drawing/2014/main" id="{89C17923-1D1A-795C-804B-A0B8AE45FA19}"/>
                </a:ext>
              </a:extLst>
            </p:cNvPr>
            <p:cNvSpPr/>
            <p:nvPr/>
          </p:nvSpPr>
          <p:spPr>
            <a:xfrm>
              <a:off x="11546417" y="2738005"/>
              <a:ext cx="491379" cy="490686"/>
            </a:xfrm>
            <a:custGeom>
              <a:avLst/>
              <a:gdLst>
                <a:gd name="connsiteX0" fmla="*/ 491379 w 491379"/>
                <a:gd name="connsiteY0" fmla="*/ 245343 h 490686"/>
                <a:gd name="connsiteX1" fmla="*/ 245690 w 491379"/>
                <a:gd name="connsiteY1" fmla="*/ 490686 h 490686"/>
                <a:gd name="connsiteX2" fmla="*/ 0 w 491379"/>
                <a:gd name="connsiteY2" fmla="*/ 245343 h 490686"/>
                <a:gd name="connsiteX3" fmla="*/ 245690 w 491379"/>
                <a:gd name="connsiteY3" fmla="*/ 0 h 490686"/>
                <a:gd name="connsiteX4" fmla="*/ 491379 w 491379"/>
                <a:gd name="connsiteY4" fmla="*/ 245343 h 490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1379" h="490686">
                  <a:moveTo>
                    <a:pt x="491379" y="245343"/>
                  </a:moveTo>
                  <a:cubicBezTo>
                    <a:pt x="491379" y="380843"/>
                    <a:pt x="381380" y="490686"/>
                    <a:pt x="245690" y="490686"/>
                  </a:cubicBezTo>
                  <a:cubicBezTo>
                    <a:pt x="109999" y="490686"/>
                    <a:pt x="0" y="380843"/>
                    <a:pt x="0" y="245343"/>
                  </a:cubicBezTo>
                  <a:cubicBezTo>
                    <a:pt x="0" y="109844"/>
                    <a:pt x="109999" y="0"/>
                    <a:pt x="245690" y="0"/>
                  </a:cubicBezTo>
                  <a:cubicBezTo>
                    <a:pt x="381380" y="0"/>
                    <a:pt x="491379" y="109844"/>
                    <a:pt x="491379" y="245343"/>
                  </a:cubicBezTo>
                  <a:close/>
                </a:path>
              </a:pathLst>
            </a:custGeom>
            <a:solidFill>
              <a:srgbClr val="2DC937"/>
            </a:solidFill>
            <a:ln w="6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48" name="Freeform 104">
              <a:extLst>
                <a:ext uri="{FF2B5EF4-FFF2-40B4-BE49-F238E27FC236}">
                  <a16:creationId xmlns:a16="http://schemas.microsoft.com/office/drawing/2014/main" id="{84EDF054-8482-DC91-407F-D5C45C25D331}"/>
                </a:ext>
              </a:extLst>
            </p:cNvPr>
            <p:cNvSpPr/>
            <p:nvPr/>
          </p:nvSpPr>
          <p:spPr>
            <a:xfrm>
              <a:off x="11737361" y="3411365"/>
              <a:ext cx="84122" cy="71336"/>
            </a:xfrm>
            <a:custGeom>
              <a:avLst/>
              <a:gdLst>
                <a:gd name="connsiteX0" fmla="*/ 0 w 84122"/>
                <a:gd name="connsiteY0" fmla="*/ 0 h 71336"/>
                <a:gd name="connsiteX1" fmla="*/ 84122 w 84122"/>
                <a:gd name="connsiteY1" fmla="*/ 2000 h 71336"/>
                <a:gd name="connsiteX2" fmla="*/ 0 w 84122"/>
                <a:gd name="connsiteY2" fmla="*/ 71336 h 71336"/>
                <a:gd name="connsiteX3" fmla="*/ 0 w 84122"/>
                <a:gd name="connsiteY3" fmla="*/ 0 h 71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122" h="71336">
                  <a:moveTo>
                    <a:pt x="0" y="0"/>
                  </a:moveTo>
                  <a:cubicBezTo>
                    <a:pt x="0" y="0"/>
                    <a:pt x="58752" y="10667"/>
                    <a:pt x="84122" y="2000"/>
                  </a:cubicBezTo>
                  <a:cubicBezTo>
                    <a:pt x="78113" y="48669"/>
                    <a:pt x="0" y="71336"/>
                    <a:pt x="0" y="7133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6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BBDDFCC8-C1A8-1511-8574-68B24142B2B0}"/>
              </a:ext>
            </a:extLst>
          </p:cNvPr>
          <p:cNvGrpSpPr/>
          <p:nvPr/>
        </p:nvGrpSpPr>
        <p:grpSpPr>
          <a:xfrm>
            <a:off x="4947599" y="1249377"/>
            <a:ext cx="795155" cy="3894123"/>
            <a:chOff x="11394196" y="1885304"/>
            <a:chExt cx="795155" cy="3894123"/>
          </a:xfrm>
        </p:grpSpPr>
        <p:sp>
          <p:nvSpPr>
            <p:cNvPr id="59" name="Freeform 98">
              <a:extLst>
                <a:ext uri="{FF2B5EF4-FFF2-40B4-BE49-F238E27FC236}">
                  <a16:creationId xmlns:a16="http://schemas.microsoft.com/office/drawing/2014/main" id="{9992F455-72CD-22E1-0497-6F78BEE9F9B8}"/>
                </a:ext>
              </a:extLst>
            </p:cNvPr>
            <p:cNvSpPr/>
            <p:nvPr/>
          </p:nvSpPr>
          <p:spPr>
            <a:xfrm>
              <a:off x="11394196" y="1885304"/>
              <a:ext cx="795155" cy="1530061"/>
            </a:xfrm>
            <a:custGeom>
              <a:avLst/>
              <a:gdLst>
                <a:gd name="connsiteX0" fmla="*/ 397911 w 795155"/>
                <a:gd name="connsiteY0" fmla="*/ 1530062 h 1530061"/>
                <a:gd name="connsiteX1" fmla="*/ 397243 w 795155"/>
                <a:gd name="connsiteY1" fmla="*/ 1530062 h 1530061"/>
                <a:gd name="connsiteX2" fmla="*/ 0 w 795155"/>
                <a:gd name="connsiteY2" fmla="*/ 1133379 h 1530061"/>
                <a:gd name="connsiteX3" fmla="*/ 0 w 795155"/>
                <a:gd name="connsiteY3" fmla="*/ 396683 h 1530061"/>
                <a:gd name="connsiteX4" fmla="*/ 397243 w 795155"/>
                <a:gd name="connsiteY4" fmla="*/ 0 h 1530061"/>
                <a:gd name="connsiteX5" fmla="*/ 397911 w 795155"/>
                <a:gd name="connsiteY5" fmla="*/ 0 h 1530061"/>
                <a:gd name="connsiteX6" fmla="*/ 795154 w 795155"/>
                <a:gd name="connsiteY6" fmla="*/ 396683 h 1530061"/>
                <a:gd name="connsiteX7" fmla="*/ 795154 w 795155"/>
                <a:gd name="connsiteY7" fmla="*/ 1133379 h 1530061"/>
                <a:gd name="connsiteX8" fmla="*/ 397911 w 795155"/>
                <a:gd name="connsiteY8" fmla="*/ 1530062 h 1530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5155" h="1530061">
                  <a:moveTo>
                    <a:pt x="397911" y="1530062"/>
                  </a:moveTo>
                  <a:lnTo>
                    <a:pt x="397243" y="1530062"/>
                  </a:lnTo>
                  <a:cubicBezTo>
                    <a:pt x="177591" y="1530062"/>
                    <a:pt x="0" y="1352721"/>
                    <a:pt x="0" y="1133379"/>
                  </a:cubicBezTo>
                  <a:lnTo>
                    <a:pt x="0" y="396683"/>
                  </a:lnTo>
                  <a:cubicBezTo>
                    <a:pt x="0" y="177340"/>
                    <a:pt x="177591" y="0"/>
                    <a:pt x="397243" y="0"/>
                  </a:cubicBezTo>
                  <a:lnTo>
                    <a:pt x="397911" y="0"/>
                  </a:lnTo>
                  <a:cubicBezTo>
                    <a:pt x="617563" y="0"/>
                    <a:pt x="795154" y="177340"/>
                    <a:pt x="795154" y="396683"/>
                  </a:cubicBezTo>
                  <a:lnTo>
                    <a:pt x="795154" y="1133379"/>
                  </a:lnTo>
                  <a:cubicBezTo>
                    <a:pt x="795821" y="1352055"/>
                    <a:pt x="617563" y="1530062"/>
                    <a:pt x="397911" y="153006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6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60" name="Freeform 99">
              <a:extLst>
                <a:ext uri="{FF2B5EF4-FFF2-40B4-BE49-F238E27FC236}">
                  <a16:creationId xmlns:a16="http://schemas.microsoft.com/office/drawing/2014/main" id="{218EF2E5-F42E-D2F1-C760-1127B89C791D}"/>
                </a:ext>
              </a:extLst>
            </p:cNvPr>
            <p:cNvSpPr/>
            <p:nvPr/>
          </p:nvSpPr>
          <p:spPr>
            <a:xfrm>
              <a:off x="11501433" y="2688002"/>
              <a:ext cx="581348" cy="381348"/>
            </a:xfrm>
            <a:custGeom>
              <a:avLst/>
              <a:gdLst>
                <a:gd name="connsiteX0" fmla="*/ 570413 w 581348"/>
                <a:gd name="connsiteY0" fmla="*/ 260677 h 381348"/>
                <a:gd name="connsiteX1" fmla="*/ 581096 w 581348"/>
                <a:gd name="connsiteY1" fmla="*/ 240676 h 381348"/>
                <a:gd name="connsiteX2" fmla="*/ 290674 w 581348"/>
                <a:gd name="connsiteY2" fmla="*/ 0 h 381348"/>
                <a:gd name="connsiteX3" fmla="*/ 253 w 581348"/>
                <a:gd name="connsiteY3" fmla="*/ 240676 h 381348"/>
                <a:gd name="connsiteX4" fmla="*/ 10935 w 581348"/>
                <a:gd name="connsiteY4" fmla="*/ 260677 h 381348"/>
                <a:gd name="connsiteX5" fmla="*/ 290674 w 581348"/>
                <a:gd name="connsiteY5" fmla="*/ 381349 h 381348"/>
                <a:gd name="connsiteX6" fmla="*/ 570413 w 581348"/>
                <a:gd name="connsiteY6" fmla="*/ 260677 h 381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1348" h="381348">
                  <a:moveTo>
                    <a:pt x="570413" y="260677"/>
                  </a:moveTo>
                  <a:cubicBezTo>
                    <a:pt x="578425" y="257344"/>
                    <a:pt x="582431" y="249343"/>
                    <a:pt x="581096" y="240676"/>
                  </a:cubicBezTo>
                  <a:cubicBezTo>
                    <a:pt x="555058" y="104004"/>
                    <a:pt x="434884" y="0"/>
                    <a:pt x="290674" y="0"/>
                  </a:cubicBezTo>
                  <a:cubicBezTo>
                    <a:pt x="145797" y="0"/>
                    <a:pt x="25623" y="103337"/>
                    <a:pt x="253" y="240676"/>
                  </a:cubicBezTo>
                  <a:cubicBezTo>
                    <a:pt x="-1082" y="248677"/>
                    <a:pt x="2924" y="257344"/>
                    <a:pt x="10935" y="260677"/>
                  </a:cubicBezTo>
                  <a:lnTo>
                    <a:pt x="290674" y="381349"/>
                  </a:lnTo>
                  <a:lnTo>
                    <a:pt x="570413" y="260677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6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61" name="Freeform 100">
              <a:extLst>
                <a:ext uri="{FF2B5EF4-FFF2-40B4-BE49-F238E27FC236}">
                  <a16:creationId xmlns:a16="http://schemas.microsoft.com/office/drawing/2014/main" id="{3F5D8D44-A8B0-0786-A508-8344BE83E6DF}"/>
                </a:ext>
              </a:extLst>
            </p:cNvPr>
            <p:cNvSpPr/>
            <p:nvPr/>
          </p:nvSpPr>
          <p:spPr>
            <a:xfrm>
              <a:off x="11501433" y="2020642"/>
              <a:ext cx="581348" cy="381348"/>
            </a:xfrm>
            <a:custGeom>
              <a:avLst/>
              <a:gdLst>
                <a:gd name="connsiteX0" fmla="*/ 570413 w 581348"/>
                <a:gd name="connsiteY0" fmla="*/ 260677 h 381348"/>
                <a:gd name="connsiteX1" fmla="*/ 581096 w 581348"/>
                <a:gd name="connsiteY1" fmla="*/ 240676 h 381348"/>
                <a:gd name="connsiteX2" fmla="*/ 290674 w 581348"/>
                <a:gd name="connsiteY2" fmla="*/ 0 h 381348"/>
                <a:gd name="connsiteX3" fmla="*/ 253 w 581348"/>
                <a:gd name="connsiteY3" fmla="*/ 240676 h 381348"/>
                <a:gd name="connsiteX4" fmla="*/ 10935 w 581348"/>
                <a:gd name="connsiteY4" fmla="*/ 260677 h 381348"/>
                <a:gd name="connsiteX5" fmla="*/ 290674 w 581348"/>
                <a:gd name="connsiteY5" fmla="*/ 381349 h 381348"/>
                <a:gd name="connsiteX6" fmla="*/ 570413 w 581348"/>
                <a:gd name="connsiteY6" fmla="*/ 260677 h 381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1348" h="381348">
                  <a:moveTo>
                    <a:pt x="570413" y="260677"/>
                  </a:moveTo>
                  <a:cubicBezTo>
                    <a:pt x="578425" y="257344"/>
                    <a:pt x="582431" y="249343"/>
                    <a:pt x="581096" y="240676"/>
                  </a:cubicBezTo>
                  <a:cubicBezTo>
                    <a:pt x="555058" y="104004"/>
                    <a:pt x="434884" y="0"/>
                    <a:pt x="290674" y="0"/>
                  </a:cubicBezTo>
                  <a:cubicBezTo>
                    <a:pt x="145797" y="0"/>
                    <a:pt x="25623" y="103337"/>
                    <a:pt x="253" y="240676"/>
                  </a:cubicBezTo>
                  <a:cubicBezTo>
                    <a:pt x="-1082" y="248677"/>
                    <a:pt x="2924" y="257344"/>
                    <a:pt x="10935" y="260677"/>
                  </a:cubicBezTo>
                  <a:lnTo>
                    <a:pt x="290674" y="381349"/>
                  </a:lnTo>
                  <a:lnTo>
                    <a:pt x="570413" y="260677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6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62" name="Freeform 101">
              <a:extLst>
                <a:ext uri="{FF2B5EF4-FFF2-40B4-BE49-F238E27FC236}">
                  <a16:creationId xmlns:a16="http://schemas.microsoft.com/office/drawing/2014/main" id="{9DE398DB-632D-1696-7D18-A1C2623640F8}"/>
                </a:ext>
              </a:extLst>
            </p:cNvPr>
            <p:cNvSpPr/>
            <p:nvPr/>
          </p:nvSpPr>
          <p:spPr>
            <a:xfrm>
              <a:off x="11737361" y="3354029"/>
              <a:ext cx="108824" cy="2425398"/>
            </a:xfrm>
            <a:custGeom>
              <a:avLst/>
              <a:gdLst>
                <a:gd name="connsiteX0" fmla="*/ 0 w 108824"/>
                <a:gd name="connsiteY0" fmla="*/ 0 h 3255464"/>
                <a:gd name="connsiteX1" fmla="*/ 108824 w 108824"/>
                <a:gd name="connsiteY1" fmla="*/ 0 h 3255464"/>
                <a:gd name="connsiteX2" fmla="*/ 108824 w 108824"/>
                <a:gd name="connsiteY2" fmla="*/ 3255464 h 3255464"/>
                <a:gd name="connsiteX3" fmla="*/ 0 w 108824"/>
                <a:gd name="connsiteY3" fmla="*/ 3255464 h 3255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824" h="3255464">
                  <a:moveTo>
                    <a:pt x="0" y="0"/>
                  </a:moveTo>
                  <a:lnTo>
                    <a:pt x="108824" y="0"/>
                  </a:lnTo>
                  <a:lnTo>
                    <a:pt x="108824" y="3255464"/>
                  </a:lnTo>
                  <a:lnTo>
                    <a:pt x="0" y="325546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6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63" name="Freeform 102">
              <a:extLst>
                <a:ext uri="{FF2B5EF4-FFF2-40B4-BE49-F238E27FC236}">
                  <a16:creationId xmlns:a16="http://schemas.microsoft.com/office/drawing/2014/main" id="{C7C961FF-BEE5-C39F-B7A4-33227546B164}"/>
                </a:ext>
              </a:extLst>
            </p:cNvPr>
            <p:cNvSpPr/>
            <p:nvPr/>
          </p:nvSpPr>
          <p:spPr>
            <a:xfrm>
              <a:off x="11546417" y="2071311"/>
              <a:ext cx="491379" cy="490686"/>
            </a:xfrm>
            <a:custGeom>
              <a:avLst/>
              <a:gdLst>
                <a:gd name="connsiteX0" fmla="*/ 491379 w 491379"/>
                <a:gd name="connsiteY0" fmla="*/ 245343 h 490686"/>
                <a:gd name="connsiteX1" fmla="*/ 245690 w 491379"/>
                <a:gd name="connsiteY1" fmla="*/ 490686 h 490686"/>
                <a:gd name="connsiteX2" fmla="*/ 0 w 491379"/>
                <a:gd name="connsiteY2" fmla="*/ 245343 h 490686"/>
                <a:gd name="connsiteX3" fmla="*/ 245690 w 491379"/>
                <a:gd name="connsiteY3" fmla="*/ 0 h 490686"/>
                <a:gd name="connsiteX4" fmla="*/ 491379 w 491379"/>
                <a:gd name="connsiteY4" fmla="*/ 245343 h 490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1379" h="490686">
                  <a:moveTo>
                    <a:pt x="491379" y="245343"/>
                  </a:moveTo>
                  <a:cubicBezTo>
                    <a:pt x="491379" y="380843"/>
                    <a:pt x="381380" y="490686"/>
                    <a:pt x="245690" y="490686"/>
                  </a:cubicBezTo>
                  <a:cubicBezTo>
                    <a:pt x="109999" y="490686"/>
                    <a:pt x="0" y="380843"/>
                    <a:pt x="0" y="245343"/>
                  </a:cubicBezTo>
                  <a:cubicBezTo>
                    <a:pt x="0" y="109844"/>
                    <a:pt x="109999" y="0"/>
                    <a:pt x="245690" y="0"/>
                  </a:cubicBezTo>
                  <a:cubicBezTo>
                    <a:pt x="381380" y="0"/>
                    <a:pt x="491379" y="109844"/>
                    <a:pt x="491379" y="245343"/>
                  </a:cubicBezTo>
                  <a:close/>
                </a:path>
              </a:pathLst>
            </a:custGeom>
            <a:solidFill>
              <a:srgbClr val="CC3232"/>
            </a:solidFill>
            <a:ln w="6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64" name="Freeform 103">
              <a:extLst>
                <a:ext uri="{FF2B5EF4-FFF2-40B4-BE49-F238E27FC236}">
                  <a16:creationId xmlns:a16="http://schemas.microsoft.com/office/drawing/2014/main" id="{E792E540-7BBD-15EE-05D2-5A7BF4C78589}"/>
                </a:ext>
              </a:extLst>
            </p:cNvPr>
            <p:cNvSpPr/>
            <p:nvPr/>
          </p:nvSpPr>
          <p:spPr>
            <a:xfrm>
              <a:off x="11546417" y="2738005"/>
              <a:ext cx="491379" cy="490686"/>
            </a:xfrm>
            <a:custGeom>
              <a:avLst/>
              <a:gdLst>
                <a:gd name="connsiteX0" fmla="*/ 491379 w 491379"/>
                <a:gd name="connsiteY0" fmla="*/ 245343 h 490686"/>
                <a:gd name="connsiteX1" fmla="*/ 245690 w 491379"/>
                <a:gd name="connsiteY1" fmla="*/ 490686 h 490686"/>
                <a:gd name="connsiteX2" fmla="*/ 0 w 491379"/>
                <a:gd name="connsiteY2" fmla="*/ 245343 h 490686"/>
                <a:gd name="connsiteX3" fmla="*/ 245690 w 491379"/>
                <a:gd name="connsiteY3" fmla="*/ 0 h 490686"/>
                <a:gd name="connsiteX4" fmla="*/ 491379 w 491379"/>
                <a:gd name="connsiteY4" fmla="*/ 245343 h 490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1379" h="490686">
                  <a:moveTo>
                    <a:pt x="491379" y="245343"/>
                  </a:moveTo>
                  <a:cubicBezTo>
                    <a:pt x="491379" y="380843"/>
                    <a:pt x="381380" y="490686"/>
                    <a:pt x="245690" y="490686"/>
                  </a:cubicBezTo>
                  <a:cubicBezTo>
                    <a:pt x="109999" y="490686"/>
                    <a:pt x="0" y="380843"/>
                    <a:pt x="0" y="245343"/>
                  </a:cubicBezTo>
                  <a:cubicBezTo>
                    <a:pt x="0" y="109844"/>
                    <a:pt x="109999" y="0"/>
                    <a:pt x="245690" y="0"/>
                  </a:cubicBezTo>
                  <a:cubicBezTo>
                    <a:pt x="381380" y="0"/>
                    <a:pt x="491379" y="109844"/>
                    <a:pt x="491379" y="245343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6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65" name="Freeform 104">
              <a:extLst>
                <a:ext uri="{FF2B5EF4-FFF2-40B4-BE49-F238E27FC236}">
                  <a16:creationId xmlns:a16="http://schemas.microsoft.com/office/drawing/2014/main" id="{358A23C3-C5B0-7299-08B6-D3F7F3196540}"/>
                </a:ext>
              </a:extLst>
            </p:cNvPr>
            <p:cNvSpPr/>
            <p:nvPr/>
          </p:nvSpPr>
          <p:spPr>
            <a:xfrm>
              <a:off x="11737361" y="3411365"/>
              <a:ext cx="84122" cy="71336"/>
            </a:xfrm>
            <a:custGeom>
              <a:avLst/>
              <a:gdLst>
                <a:gd name="connsiteX0" fmla="*/ 0 w 84122"/>
                <a:gd name="connsiteY0" fmla="*/ 0 h 71336"/>
                <a:gd name="connsiteX1" fmla="*/ 84122 w 84122"/>
                <a:gd name="connsiteY1" fmla="*/ 2000 h 71336"/>
                <a:gd name="connsiteX2" fmla="*/ 0 w 84122"/>
                <a:gd name="connsiteY2" fmla="*/ 71336 h 71336"/>
                <a:gd name="connsiteX3" fmla="*/ 0 w 84122"/>
                <a:gd name="connsiteY3" fmla="*/ 0 h 71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122" h="71336">
                  <a:moveTo>
                    <a:pt x="0" y="0"/>
                  </a:moveTo>
                  <a:cubicBezTo>
                    <a:pt x="0" y="0"/>
                    <a:pt x="58752" y="10667"/>
                    <a:pt x="84122" y="2000"/>
                  </a:cubicBezTo>
                  <a:cubicBezTo>
                    <a:pt x="78113" y="48669"/>
                    <a:pt x="0" y="71336"/>
                    <a:pt x="0" y="7133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6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</p:grpSp>
    </p:spTree>
    <p:extLst>
      <p:ext uri="{BB962C8B-B14F-4D97-AF65-F5344CB8AC3E}">
        <p14:creationId xmlns:p14="http://schemas.microsoft.com/office/powerpoint/2010/main" val="4041354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aphic 5">
            <a:extLst>
              <a:ext uri="{FF2B5EF4-FFF2-40B4-BE49-F238E27FC236}">
                <a16:creationId xmlns:a16="http://schemas.microsoft.com/office/drawing/2014/main" id="{58586124-EE16-994C-A928-1F68B87F18FC}"/>
              </a:ext>
            </a:extLst>
          </p:cNvPr>
          <p:cNvGrpSpPr/>
          <p:nvPr/>
        </p:nvGrpSpPr>
        <p:grpSpPr>
          <a:xfrm>
            <a:off x="4563041" y="285960"/>
            <a:ext cx="3553943" cy="4724190"/>
            <a:chOff x="4682293" y="361950"/>
            <a:chExt cx="3553943" cy="4724190"/>
          </a:xfrm>
        </p:grpSpPr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BB8A2794-04E1-694B-9562-101A2A32D959}"/>
                </a:ext>
              </a:extLst>
            </p:cNvPr>
            <p:cNvSpPr/>
            <p:nvPr/>
          </p:nvSpPr>
          <p:spPr>
            <a:xfrm>
              <a:off x="5016164" y="4967468"/>
              <a:ext cx="3220072" cy="115337"/>
            </a:xfrm>
            <a:custGeom>
              <a:avLst/>
              <a:gdLst>
                <a:gd name="connsiteX0" fmla="*/ 2683906 w 3220072"/>
                <a:gd name="connsiteY0" fmla="*/ 115338 h 115337"/>
                <a:gd name="connsiteX1" fmla="*/ 5354 w 3220072"/>
                <a:gd name="connsiteY1" fmla="*/ 115338 h 115337"/>
                <a:gd name="connsiteX2" fmla="*/ 4686 w 3220072"/>
                <a:gd name="connsiteY2" fmla="*/ 104671 h 115337"/>
                <a:gd name="connsiteX3" fmla="*/ 934702 w 3220072"/>
                <a:gd name="connsiteY3" fmla="*/ 11334 h 115337"/>
                <a:gd name="connsiteX4" fmla="*/ 1157692 w 3220072"/>
                <a:gd name="connsiteY4" fmla="*/ 0 h 115337"/>
                <a:gd name="connsiteX5" fmla="*/ 3191976 w 3220072"/>
                <a:gd name="connsiteY5" fmla="*/ 0 h 115337"/>
                <a:gd name="connsiteX6" fmla="*/ 3197318 w 3220072"/>
                <a:gd name="connsiteY6" fmla="*/ 56002 h 115337"/>
                <a:gd name="connsiteX7" fmla="*/ 3075808 w 3220072"/>
                <a:gd name="connsiteY7" fmla="*/ 78670 h 115337"/>
                <a:gd name="connsiteX8" fmla="*/ 2683906 w 3220072"/>
                <a:gd name="connsiteY8" fmla="*/ 115338 h 115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20072" h="115337">
                  <a:moveTo>
                    <a:pt x="2683906" y="115338"/>
                  </a:moveTo>
                  <a:lnTo>
                    <a:pt x="5354" y="115338"/>
                  </a:lnTo>
                  <a:cubicBezTo>
                    <a:pt x="-1323" y="115338"/>
                    <a:pt x="-1990" y="105337"/>
                    <a:pt x="4686" y="104671"/>
                  </a:cubicBezTo>
                  <a:lnTo>
                    <a:pt x="934702" y="11334"/>
                  </a:lnTo>
                  <a:cubicBezTo>
                    <a:pt x="1008809" y="4000"/>
                    <a:pt x="1083584" y="0"/>
                    <a:pt x="1157692" y="0"/>
                  </a:cubicBezTo>
                  <a:lnTo>
                    <a:pt x="3191976" y="0"/>
                  </a:lnTo>
                  <a:cubicBezTo>
                    <a:pt x="3226026" y="0"/>
                    <a:pt x="3230699" y="49335"/>
                    <a:pt x="3197318" y="56002"/>
                  </a:cubicBezTo>
                  <a:lnTo>
                    <a:pt x="3075808" y="78670"/>
                  </a:lnTo>
                  <a:cubicBezTo>
                    <a:pt x="2946954" y="102671"/>
                    <a:pt x="2815430" y="115338"/>
                    <a:pt x="2683906" y="115338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6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grpSp>
          <p:nvGrpSpPr>
            <p:cNvPr id="20" name="Graphic 5">
              <a:extLst>
                <a:ext uri="{FF2B5EF4-FFF2-40B4-BE49-F238E27FC236}">
                  <a16:creationId xmlns:a16="http://schemas.microsoft.com/office/drawing/2014/main" id="{7098AC2A-6857-3640-A7DF-F5BDB8C604A7}"/>
                </a:ext>
              </a:extLst>
            </p:cNvPr>
            <p:cNvGrpSpPr/>
            <p:nvPr/>
          </p:nvGrpSpPr>
          <p:grpSpPr>
            <a:xfrm>
              <a:off x="4682293" y="361950"/>
              <a:ext cx="3172381" cy="4724190"/>
              <a:chOff x="4682293" y="361950"/>
              <a:chExt cx="3172381" cy="4724190"/>
            </a:xfrm>
          </p:grpSpPr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64685658-982F-CE48-B0F4-695FEEFE35C9}"/>
                  </a:ext>
                </a:extLst>
              </p:cNvPr>
              <p:cNvSpPr/>
              <p:nvPr/>
            </p:nvSpPr>
            <p:spPr>
              <a:xfrm>
                <a:off x="7113859" y="4108878"/>
                <a:ext cx="151966" cy="973928"/>
              </a:xfrm>
              <a:custGeom>
                <a:avLst/>
                <a:gdLst>
                  <a:gd name="connsiteX0" fmla="*/ 18053 w 151966"/>
                  <a:gd name="connsiteY0" fmla="*/ 973929 h 973928"/>
                  <a:gd name="connsiteX1" fmla="*/ 110854 w 151966"/>
                  <a:gd name="connsiteY1" fmla="*/ 7890 h 973928"/>
                  <a:gd name="connsiteX2" fmla="*/ 138895 w 151966"/>
                  <a:gd name="connsiteY2" fmla="*/ 12557 h 973928"/>
                  <a:gd name="connsiteX3" fmla="*/ 18053 w 151966"/>
                  <a:gd name="connsiteY3" fmla="*/ 973929 h 97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1966" h="973928">
                    <a:moveTo>
                      <a:pt x="18053" y="973929"/>
                    </a:moveTo>
                    <a:cubicBezTo>
                      <a:pt x="18053" y="973929"/>
                      <a:pt x="-60728" y="341237"/>
                      <a:pt x="110854" y="7890"/>
                    </a:cubicBezTo>
                    <a:cubicBezTo>
                      <a:pt x="117531" y="-4777"/>
                      <a:pt x="136225" y="-1444"/>
                      <a:pt x="138895" y="12557"/>
                    </a:cubicBezTo>
                    <a:cubicBezTo>
                      <a:pt x="201653" y="410573"/>
                      <a:pt x="18053" y="973929"/>
                      <a:pt x="18053" y="973929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06917105-8C48-B942-9054-F2E54618BD2D}"/>
                  </a:ext>
                </a:extLst>
              </p:cNvPr>
              <p:cNvSpPr/>
              <p:nvPr/>
            </p:nvSpPr>
            <p:spPr>
              <a:xfrm>
                <a:off x="7127906" y="4192516"/>
                <a:ext cx="356671" cy="890289"/>
              </a:xfrm>
              <a:custGeom>
                <a:avLst/>
                <a:gdLst>
                  <a:gd name="connsiteX0" fmla="*/ 0 w 356671"/>
                  <a:gd name="connsiteY0" fmla="*/ 890290 h 890289"/>
                  <a:gd name="connsiteX1" fmla="*/ 331147 w 356671"/>
                  <a:gd name="connsiteY1" fmla="*/ 4921 h 890289"/>
                  <a:gd name="connsiteX2" fmla="*/ 356517 w 356671"/>
                  <a:gd name="connsiteY2" fmla="*/ 16255 h 890289"/>
                  <a:gd name="connsiteX3" fmla="*/ 0 w 356671"/>
                  <a:gd name="connsiteY3" fmla="*/ 890290 h 8902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6671" h="890289">
                    <a:moveTo>
                      <a:pt x="0" y="890290"/>
                    </a:moveTo>
                    <a:cubicBezTo>
                      <a:pt x="0" y="890290"/>
                      <a:pt x="85457" y="275599"/>
                      <a:pt x="331147" y="4921"/>
                    </a:cubicBezTo>
                    <a:cubicBezTo>
                      <a:pt x="340494" y="-5746"/>
                      <a:pt x="358520" y="2254"/>
                      <a:pt x="356517" y="16255"/>
                    </a:cubicBezTo>
                    <a:cubicBezTo>
                      <a:pt x="315124" y="407604"/>
                      <a:pt x="0" y="890290"/>
                      <a:pt x="0" y="89029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23" name="Freeform 22">
                <a:extLst>
                  <a:ext uri="{FF2B5EF4-FFF2-40B4-BE49-F238E27FC236}">
                    <a16:creationId xmlns:a16="http://schemas.microsoft.com/office/drawing/2014/main" id="{283A5367-C756-7543-A5E9-17EE123FFF57}"/>
                  </a:ext>
                </a:extLst>
              </p:cNvPr>
              <p:cNvSpPr/>
              <p:nvPr/>
            </p:nvSpPr>
            <p:spPr>
              <a:xfrm>
                <a:off x="7126571" y="4340950"/>
                <a:ext cx="549685" cy="741855"/>
              </a:xfrm>
              <a:custGeom>
                <a:avLst/>
                <a:gdLst>
                  <a:gd name="connsiteX0" fmla="*/ 0 w 549685"/>
                  <a:gd name="connsiteY0" fmla="*/ 741856 h 741855"/>
                  <a:gd name="connsiteX1" fmla="*/ 526764 w 549685"/>
                  <a:gd name="connsiteY1" fmla="*/ 2493 h 741855"/>
                  <a:gd name="connsiteX2" fmla="*/ 548796 w 549685"/>
                  <a:gd name="connsiteY2" fmla="*/ 20494 h 741855"/>
                  <a:gd name="connsiteX3" fmla="*/ 0 w 549685"/>
                  <a:gd name="connsiteY3" fmla="*/ 741856 h 74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9685" h="741855">
                    <a:moveTo>
                      <a:pt x="0" y="741856"/>
                    </a:moveTo>
                    <a:cubicBezTo>
                      <a:pt x="0" y="741856"/>
                      <a:pt x="231669" y="193834"/>
                      <a:pt x="526764" y="2493"/>
                    </a:cubicBezTo>
                    <a:cubicBezTo>
                      <a:pt x="538781" y="-5507"/>
                      <a:pt x="553470" y="7160"/>
                      <a:pt x="548796" y="20494"/>
                    </a:cubicBezTo>
                    <a:cubicBezTo>
                      <a:pt x="411931" y="372508"/>
                      <a:pt x="0" y="741856"/>
                      <a:pt x="0" y="741856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24" name="Freeform 23">
                <a:extLst>
                  <a:ext uri="{FF2B5EF4-FFF2-40B4-BE49-F238E27FC236}">
                    <a16:creationId xmlns:a16="http://schemas.microsoft.com/office/drawing/2014/main" id="{F916E704-92AD-8D45-8111-2D0E8DE8D6D7}"/>
                  </a:ext>
                </a:extLst>
              </p:cNvPr>
              <p:cNvSpPr/>
              <p:nvPr/>
            </p:nvSpPr>
            <p:spPr>
              <a:xfrm>
                <a:off x="7125235" y="4528619"/>
                <a:ext cx="688327" cy="554186"/>
              </a:xfrm>
              <a:custGeom>
                <a:avLst/>
                <a:gdLst>
                  <a:gd name="connsiteX0" fmla="*/ 0 w 688327"/>
                  <a:gd name="connsiteY0" fmla="*/ 554187 h 554186"/>
                  <a:gd name="connsiteX1" fmla="*/ 668971 w 688327"/>
                  <a:gd name="connsiteY1" fmla="*/ 831 h 554186"/>
                  <a:gd name="connsiteX2" fmla="*/ 685661 w 688327"/>
                  <a:gd name="connsiteY2" fmla="*/ 23499 h 554186"/>
                  <a:gd name="connsiteX3" fmla="*/ 0 w 688327"/>
                  <a:gd name="connsiteY3" fmla="*/ 554187 h 554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8327" h="554186">
                    <a:moveTo>
                      <a:pt x="0" y="554187"/>
                    </a:moveTo>
                    <a:cubicBezTo>
                      <a:pt x="0" y="554187"/>
                      <a:pt x="349173" y="106169"/>
                      <a:pt x="668971" y="831"/>
                    </a:cubicBezTo>
                    <a:cubicBezTo>
                      <a:pt x="682323" y="-3835"/>
                      <a:pt x="693673" y="12165"/>
                      <a:pt x="685661" y="23499"/>
                    </a:cubicBezTo>
                    <a:cubicBezTo>
                      <a:pt x="470683" y="315511"/>
                      <a:pt x="0" y="554187"/>
                      <a:pt x="0" y="554187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25" name="Freeform 24">
                <a:extLst>
                  <a:ext uri="{FF2B5EF4-FFF2-40B4-BE49-F238E27FC236}">
                    <a16:creationId xmlns:a16="http://schemas.microsoft.com/office/drawing/2014/main" id="{5580FA9B-B58C-E448-9985-2166DEA4855F}"/>
                  </a:ext>
                </a:extLst>
              </p:cNvPr>
              <p:cNvSpPr/>
              <p:nvPr/>
            </p:nvSpPr>
            <p:spPr>
              <a:xfrm>
                <a:off x="7122565" y="4756108"/>
                <a:ext cx="732109" cy="330031"/>
              </a:xfrm>
              <a:custGeom>
                <a:avLst/>
                <a:gdLst>
                  <a:gd name="connsiteX0" fmla="*/ 0 w 732109"/>
                  <a:gd name="connsiteY0" fmla="*/ 330031 h 330031"/>
                  <a:gd name="connsiteX1" fmla="*/ 716372 w 732109"/>
                  <a:gd name="connsiteY1" fmla="*/ 18 h 330031"/>
                  <a:gd name="connsiteX2" fmla="*/ 726387 w 732109"/>
                  <a:gd name="connsiteY2" fmla="*/ 26019 h 330031"/>
                  <a:gd name="connsiteX3" fmla="*/ 0 w 732109"/>
                  <a:gd name="connsiteY3" fmla="*/ 330031 h 330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2109" h="330031">
                    <a:moveTo>
                      <a:pt x="0" y="330031"/>
                    </a:moveTo>
                    <a:cubicBezTo>
                      <a:pt x="0" y="330031"/>
                      <a:pt x="409928" y="20686"/>
                      <a:pt x="716372" y="18"/>
                    </a:cubicBezTo>
                    <a:cubicBezTo>
                      <a:pt x="731061" y="-649"/>
                      <a:pt x="737737" y="17352"/>
                      <a:pt x="726387" y="26019"/>
                    </a:cubicBezTo>
                    <a:cubicBezTo>
                      <a:pt x="468012" y="231361"/>
                      <a:pt x="0" y="330031"/>
                      <a:pt x="0" y="330031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26" name="Freeform 25">
                <a:extLst>
                  <a:ext uri="{FF2B5EF4-FFF2-40B4-BE49-F238E27FC236}">
                    <a16:creationId xmlns:a16="http://schemas.microsoft.com/office/drawing/2014/main" id="{27CD233A-711F-8440-8D3D-2A247FCAB530}"/>
                  </a:ext>
                </a:extLst>
              </p:cNvPr>
              <p:cNvSpPr/>
              <p:nvPr/>
            </p:nvSpPr>
            <p:spPr>
              <a:xfrm>
                <a:off x="7118559" y="4953731"/>
                <a:ext cx="693267" cy="129592"/>
              </a:xfrm>
              <a:custGeom>
                <a:avLst/>
                <a:gdLst>
                  <a:gd name="connsiteX0" fmla="*/ 0 w 693267"/>
                  <a:gd name="connsiteY0" fmla="*/ 127742 h 129592"/>
                  <a:gd name="connsiteX1" fmla="*/ 680988 w 693267"/>
                  <a:gd name="connsiteY1" fmla="*/ 9070 h 129592"/>
                  <a:gd name="connsiteX2" fmla="*/ 684326 w 693267"/>
                  <a:gd name="connsiteY2" fmla="*/ 37071 h 129592"/>
                  <a:gd name="connsiteX3" fmla="*/ 0 w 693267"/>
                  <a:gd name="connsiteY3" fmla="*/ 127742 h 129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3267" h="129592">
                    <a:moveTo>
                      <a:pt x="0" y="127742"/>
                    </a:moveTo>
                    <a:cubicBezTo>
                      <a:pt x="0" y="127742"/>
                      <a:pt x="414601" y="-40265"/>
                      <a:pt x="680988" y="9070"/>
                    </a:cubicBezTo>
                    <a:cubicBezTo>
                      <a:pt x="695676" y="11737"/>
                      <a:pt x="697679" y="31738"/>
                      <a:pt x="684326" y="37071"/>
                    </a:cubicBezTo>
                    <a:cubicBezTo>
                      <a:pt x="415937" y="150409"/>
                      <a:pt x="0" y="127742"/>
                      <a:pt x="0" y="12774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27" name="Freeform 26">
                <a:extLst>
                  <a:ext uri="{FF2B5EF4-FFF2-40B4-BE49-F238E27FC236}">
                    <a16:creationId xmlns:a16="http://schemas.microsoft.com/office/drawing/2014/main" id="{4A56CBF1-6FC4-3A49-A1DB-63E13D821DA3}"/>
                  </a:ext>
                </a:extLst>
              </p:cNvPr>
              <p:cNvSpPr/>
              <p:nvPr/>
            </p:nvSpPr>
            <p:spPr>
              <a:xfrm>
                <a:off x="6917668" y="4108878"/>
                <a:ext cx="152180" cy="973928"/>
              </a:xfrm>
              <a:custGeom>
                <a:avLst/>
                <a:gdLst>
                  <a:gd name="connsiteX0" fmla="*/ 134128 w 152180"/>
                  <a:gd name="connsiteY0" fmla="*/ 973929 h 973928"/>
                  <a:gd name="connsiteX1" fmla="*/ 41326 w 152180"/>
                  <a:gd name="connsiteY1" fmla="*/ 7890 h 973928"/>
                  <a:gd name="connsiteX2" fmla="*/ 13286 w 152180"/>
                  <a:gd name="connsiteY2" fmla="*/ 12557 h 973928"/>
                  <a:gd name="connsiteX3" fmla="*/ 134128 w 152180"/>
                  <a:gd name="connsiteY3" fmla="*/ 973929 h 97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2180" h="973928">
                    <a:moveTo>
                      <a:pt x="134128" y="973929"/>
                    </a:moveTo>
                    <a:cubicBezTo>
                      <a:pt x="134128" y="973929"/>
                      <a:pt x="212909" y="341237"/>
                      <a:pt x="41326" y="7890"/>
                    </a:cubicBezTo>
                    <a:cubicBezTo>
                      <a:pt x="34650" y="-4777"/>
                      <a:pt x="15956" y="-1444"/>
                      <a:pt x="13286" y="12557"/>
                    </a:cubicBezTo>
                    <a:cubicBezTo>
                      <a:pt x="-50140" y="410573"/>
                      <a:pt x="134128" y="973929"/>
                      <a:pt x="134128" y="973929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28" name="Freeform 27">
                <a:extLst>
                  <a:ext uri="{FF2B5EF4-FFF2-40B4-BE49-F238E27FC236}">
                    <a16:creationId xmlns:a16="http://schemas.microsoft.com/office/drawing/2014/main" id="{D07A0E82-4F79-C44B-BDB9-D2DD04A5E2DD}"/>
                  </a:ext>
                </a:extLst>
              </p:cNvPr>
              <p:cNvSpPr/>
              <p:nvPr/>
            </p:nvSpPr>
            <p:spPr>
              <a:xfrm>
                <a:off x="6699130" y="4192516"/>
                <a:ext cx="356671" cy="890289"/>
              </a:xfrm>
              <a:custGeom>
                <a:avLst/>
                <a:gdLst>
                  <a:gd name="connsiteX0" fmla="*/ 356671 w 356671"/>
                  <a:gd name="connsiteY0" fmla="*/ 890290 h 890289"/>
                  <a:gd name="connsiteX1" fmla="*/ 25524 w 356671"/>
                  <a:gd name="connsiteY1" fmla="*/ 4921 h 890289"/>
                  <a:gd name="connsiteX2" fmla="*/ 154 w 356671"/>
                  <a:gd name="connsiteY2" fmla="*/ 16255 h 890289"/>
                  <a:gd name="connsiteX3" fmla="*/ 356671 w 356671"/>
                  <a:gd name="connsiteY3" fmla="*/ 890290 h 8902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6671" h="890289">
                    <a:moveTo>
                      <a:pt x="356671" y="890290"/>
                    </a:moveTo>
                    <a:cubicBezTo>
                      <a:pt x="356671" y="890290"/>
                      <a:pt x="271214" y="275599"/>
                      <a:pt x="25524" y="4921"/>
                    </a:cubicBezTo>
                    <a:cubicBezTo>
                      <a:pt x="16177" y="-5746"/>
                      <a:pt x="-1849" y="2254"/>
                      <a:pt x="154" y="16255"/>
                    </a:cubicBezTo>
                    <a:cubicBezTo>
                      <a:pt x="41547" y="407604"/>
                      <a:pt x="356671" y="890290"/>
                      <a:pt x="356671" y="89029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29" name="Freeform 28">
                <a:extLst>
                  <a:ext uri="{FF2B5EF4-FFF2-40B4-BE49-F238E27FC236}">
                    <a16:creationId xmlns:a16="http://schemas.microsoft.com/office/drawing/2014/main" id="{2D3D553E-DE2C-BE4E-87E1-CF77C16CA03C}"/>
                  </a:ext>
                </a:extLst>
              </p:cNvPr>
              <p:cNvSpPr/>
              <p:nvPr/>
            </p:nvSpPr>
            <p:spPr>
              <a:xfrm>
                <a:off x="6507451" y="4340950"/>
                <a:ext cx="549685" cy="741855"/>
              </a:xfrm>
              <a:custGeom>
                <a:avLst/>
                <a:gdLst>
                  <a:gd name="connsiteX0" fmla="*/ 549686 w 549685"/>
                  <a:gd name="connsiteY0" fmla="*/ 741856 h 741855"/>
                  <a:gd name="connsiteX1" fmla="*/ 22921 w 549685"/>
                  <a:gd name="connsiteY1" fmla="*/ 2493 h 741855"/>
                  <a:gd name="connsiteX2" fmla="*/ 889 w 549685"/>
                  <a:gd name="connsiteY2" fmla="*/ 20494 h 741855"/>
                  <a:gd name="connsiteX3" fmla="*/ 549686 w 549685"/>
                  <a:gd name="connsiteY3" fmla="*/ 741856 h 74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9685" h="741855">
                    <a:moveTo>
                      <a:pt x="549686" y="741856"/>
                    </a:moveTo>
                    <a:cubicBezTo>
                      <a:pt x="549686" y="741856"/>
                      <a:pt x="318016" y="193834"/>
                      <a:pt x="22921" y="2493"/>
                    </a:cubicBezTo>
                    <a:cubicBezTo>
                      <a:pt x="10904" y="-5507"/>
                      <a:pt x="-3784" y="7160"/>
                      <a:pt x="889" y="20494"/>
                    </a:cubicBezTo>
                    <a:cubicBezTo>
                      <a:pt x="137755" y="372508"/>
                      <a:pt x="549686" y="741856"/>
                      <a:pt x="549686" y="741856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30" name="Freeform 29">
                <a:extLst>
                  <a:ext uri="{FF2B5EF4-FFF2-40B4-BE49-F238E27FC236}">
                    <a16:creationId xmlns:a16="http://schemas.microsoft.com/office/drawing/2014/main" id="{22039E77-2D3D-B448-8A13-09DC11A50EA0}"/>
                  </a:ext>
                </a:extLst>
              </p:cNvPr>
              <p:cNvSpPr/>
              <p:nvPr/>
            </p:nvSpPr>
            <p:spPr>
              <a:xfrm>
                <a:off x="6370144" y="4528619"/>
                <a:ext cx="688327" cy="554186"/>
              </a:xfrm>
              <a:custGeom>
                <a:avLst/>
                <a:gdLst>
                  <a:gd name="connsiteX0" fmla="*/ 688328 w 688327"/>
                  <a:gd name="connsiteY0" fmla="*/ 554187 h 554186"/>
                  <a:gd name="connsiteX1" fmla="*/ 19357 w 688327"/>
                  <a:gd name="connsiteY1" fmla="*/ 831 h 554186"/>
                  <a:gd name="connsiteX2" fmla="*/ 2667 w 688327"/>
                  <a:gd name="connsiteY2" fmla="*/ 23499 h 554186"/>
                  <a:gd name="connsiteX3" fmla="*/ 688328 w 688327"/>
                  <a:gd name="connsiteY3" fmla="*/ 554187 h 554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8327" h="554186">
                    <a:moveTo>
                      <a:pt x="688328" y="554187"/>
                    </a:moveTo>
                    <a:cubicBezTo>
                      <a:pt x="688328" y="554187"/>
                      <a:pt x="339155" y="106169"/>
                      <a:pt x="19357" y="831"/>
                    </a:cubicBezTo>
                    <a:cubicBezTo>
                      <a:pt x="6005" y="-3835"/>
                      <a:pt x="-5345" y="12165"/>
                      <a:pt x="2667" y="23499"/>
                    </a:cubicBezTo>
                    <a:cubicBezTo>
                      <a:pt x="217645" y="315511"/>
                      <a:pt x="688328" y="554187"/>
                      <a:pt x="688328" y="554187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31" name="Freeform 30">
                <a:extLst>
                  <a:ext uri="{FF2B5EF4-FFF2-40B4-BE49-F238E27FC236}">
                    <a16:creationId xmlns:a16="http://schemas.microsoft.com/office/drawing/2014/main" id="{43407BCD-6785-7D40-B3D1-8A2D92683394}"/>
                  </a:ext>
                </a:extLst>
              </p:cNvPr>
              <p:cNvSpPr/>
              <p:nvPr/>
            </p:nvSpPr>
            <p:spPr>
              <a:xfrm>
                <a:off x="6329033" y="4756108"/>
                <a:ext cx="732109" cy="330031"/>
              </a:xfrm>
              <a:custGeom>
                <a:avLst/>
                <a:gdLst>
                  <a:gd name="connsiteX0" fmla="*/ 732109 w 732109"/>
                  <a:gd name="connsiteY0" fmla="*/ 330031 h 330031"/>
                  <a:gd name="connsiteX1" fmla="*/ 15737 w 732109"/>
                  <a:gd name="connsiteY1" fmla="*/ 18 h 330031"/>
                  <a:gd name="connsiteX2" fmla="*/ 5722 w 732109"/>
                  <a:gd name="connsiteY2" fmla="*/ 26019 h 330031"/>
                  <a:gd name="connsiteX3" fmla="*/ 732109 w 732109"/>
                  <a:gd name="connsiteY3" fmla="*/ 330031 h 330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2109" h="330031">
                    <a:moveTo>
                      <a:pt x="732109" y="330031"/>
                    </a:moveTo>
                    <a:cubicBezTo>
                      <a:pt x="732109" y="330031"/>
                      <a:pt x="322181" y="20686"/>
                      <a:pt x="15737" y="18"/>
                    </a:cubicBezTo>
                    <a:cubicBezTo>
                      <a:pt x="1049" y="-649"/>
                      <a:pt x="-5628" y="17352"/>
                      <a:pt x="5722" y="26019"/>
                    </a:cubicBezTo>
                    <a:cubicBezTo>
                      <a:pt x="264097" y="231361"/>
                      <a:pt x="732109" y="330031"/>
                      <a:pt x="732109" y="330031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32" name="Freeform 31">
                <a:extLst>
                  <a:ext uri="{FF2B5EF4-FFF2-40B4-BE49-F238E27FC236}">
                    <a16:creationId xmlns:a16="http://schemas.microsoft.com/office/drawing/2014/main" id="{2FD84E0F-5610-DE48-A368-F09021457A6D}"/>
                  </a:ext>
                </a:extLst>
              </p:cNvPr>
              <p:cNvSpPr/>
              <p:nvPr/>
            </p:nvSpPr>
            <p:spPr>
              <a:xfrm>
                <a:off x="6371881" y="4953731"/>
                <a:ext cx="693267" cy="129592"/>
              </a:xfrm>
              <a:custGeom>
                <a:avLst/>
                <a:gdLst>
                  <a:gd name="connsiteX0" fmla="*/ 693267 w 693267"/>
                  <a:gd name="connsiteY0" fmla="*/ 127742 h 129592"/>
                  <a:gd name="connsiteX1" fmla="*/ 12279 w 693267"/>
                  <a:gd name="connsiteY1" fmla="*/ 9070 h 129592"/>
                  <a:gd name="connsiteX2" fmla="*/ 8941 w 693267"/>
                  <a:gd name="connsiteY2" fmla="*/ 37071 h 129592"/>
                  <a:gd name="connsiteX3" fmla="*/ 693267 w 693267"/>
                  <a:gd name="connsiteY3" fmla="*/ 127742 h 129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3267" h="129592">
                    <a:moveTo>
                      <a:pt x="693267" y="127742"/>
                    </a:moveTo>
                    <a:cubicBezTo>
                      <a:pt x="693267" y="127742"/>
                      <a:pt x="278666" y="-40265"/>
                      <a:pt x="12279" y="9070"/>
                    </a:cubicBezTo>
                    <a:cubicBezTo>
                      <a:pt x="-2409" y="11737"/>
                      <a:pt x="-4411" y="31738"/>
                      <a:pt x="8941" y="37071"/>
                    </a:cubicBezTo>
                    <a:cubicBezTo>
                      <a:pt x="276663" y="150409"/>
                      <a:pt x="693267" y="127742"/>
                      <a:pt x="693267" y="12774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grpSp>
            <p:nvGrpSpPr>
              <p:cNvPr id="33" name="Graphic 5">
                <a:extLst>
                  <a:ext uri="{FF2B5EF4-FFF2-40B4-BE49-F238E27FC236}">
                    <a16:creationId xmlns:a16="http://schemas.microsoft.com/office/drawing/2014/main" id="{1A6C5D73-EDB9-6047-B7EF-D70CD9BD3452}"/>
                  </a:ext>
                </a:extLst>
              </p:cNvPr>
              <p:cNvGrpSpPr/>
              <p:nvPr/>
            </p:nvGrpSpPr>
            <p:grpSpPr>
              <a:xfrm>
                <a:off x="4682293" y="1135742"/>
                <a:ext cx="1270429" cy="3950398"/>
                <a:chOff x="4682293" y="1135742"/>
                <a:chExt cx="1270429" cy="3950398"/>
              </a:xfrm>
            </p:grpSpPr>
            <p:grpSp>
              <p:nvGrpSpPr>
                <p:cNvPr id="34" name="Graphic 5">
                  <a:extLst>
                    <a:ext uri="{FF2B5EF4-FFF2-40B4-BE49-F238E27FC236}">
                      <a16:creationId xmlns:a16="http://schemas.microsoft.com/office/drawing/2014/main" id="{6DC27C0C-8432-A444-96BB-EF99703DA5DB}"/>
                    </a:ext>
                  </a:extLst>
                </p:cNvPr>
                <p:cNvGrpSpPr/>
                <p:nvPr/>
              </p:nvGrpSpPr>
              <p:grpSpPr>
                <a:xfrm>
                  <a:off x="4682293" y="1135742"/>
                  <a:ext cx="1270429" cy="3950398"/>
                  <a:chOff x="4682293" y="1135742"/>
                  <a:chExt cx="1270429" cy="3950398"/>
                </a:xfrm>
              </p:grpSpPr>
              <p:sp>
                <p:nvSpPr>
                  <p:cNvPr id="35" name="Freeform 34">
                    <a:extLst>
                      <a:ext uri="{FF2B5EF4-FFF2-40B4-BE49-F238E27FC236}">
                        <a16:creationId xmlns:a16="http://schemas.microsoft.com/office/drawing/2014/main" id="{32984386-64A6-B142-BF3D-38541301B3FF}"/>
                      </a:ext>
                    </a:extLst>
                  </p:cNvPr>
                  <p:cNvSpPr/>
                  <p:nvPr/>
                </p:nvSpPr>
                <p:spPr>
                  <a:xfrm>
                    <a:off x="5420763" y="4638122"/>
                    <a:ext cx="169579" cy="308012"/>
                  </a:xfrm>
                  <a:custGeom>
                    <a:avLst/>
                    <a:gdLst>
                      <a:gd name="connsiteX0" fmla="*/ 16023 w 169579"/>
                      <a:gd name="connsiteY0" fmla="*/ 95337 h 308012"/>
                      <a:gd name="connsiteX1" fmla="*/ 0 w 169579"/>
                      <a:gd name="connsiteY1" fmla="*/ 308012 h 308012"/>
                      <a:gd name="connsiteX2" fmla="*/ 146212 w 169579"/>
                      <a:gd name="connsiteY2" fmla="*/ 308012 h 308012"/>
                      <a:gd name="connsiteX3" fmla="*/ 169579 w 169579"/>
                      <a:gd name="connsiteY3" fmla="*/ 0 h 308012"/>
                      <a:gd name="connsiteX4" fmla="*/ 16023 w 169579"/>
                      <a:gd name="connsiteY4" fmla="*/ 95337 h 308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9579" h="308012">
                        <a:moveTo>
                          <a:pt x="16023" y="95337"/>
                        </a:moveTo>
                        <a:cubicBezTo>
                          <a:pt x="16023" y="101337"/>
                          <a:pt x="0" y="308012"/>
                          <a:pt x="0" y="308012"/>
                        </a:cubicBezTo>
                        <a:lnTo>
                          <a:pt x="146212" y="308012"/>
                        </a:lnTo>
                        <a:lnTo>
                          <a:pt x="169579" y="0"/>
                        </a:lnTo>
                        <a:lnTo>
                          <a:pt x="16023" y="95337"/>
                        </a:lnTo>
                        <a:close/>
                      </a:path>
                    </a:pathLst>
                  </a:custGeom>
                  <a:solidFill>
                    <a:srgbClr val="D98A7A"/>
                  </a:solidFill>
                  <a:ln w="66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36" name="Freeform 35">
                    <a:extLst>
                      <a:ext uri="{FF2B5EF4-FFF2-40B4-BE49-F238E27FC236}">
                        <a16:creationId xmlns:a16="http://schemas.microsoft.com/office/drawing/2014/main" id="{6AD1A806-FC00-0A40-87C5-BAF884A382AF}"/>
                      </a:ext>
                    </a:extLst>
                  </p:cNvPr>
                  <p:cNvSpPr/>
                  <p:nvPr/>
                </p:nvSpPr>
                <p:spPr>
                  <a:xfrm>
                    <a:off x="5129674" y="4780794"/>
                    <a:ext cx="139535" cy="173340"/>
                  </a:xfrm>
                  <a:custGeom>
                    <a:avLst/>
                    <a:gdLst>
                      <a:gd name="connsiteX0" fmla="*/ 139536 w 139535"/>
                      <a:gd name="connsiteY0" fmla="*/ 6000 h 173340"/>
                      <a:gd name="connsiteX1" fmla="*/ 139536 w 139535"/>
                      <a:gd name="connsiteY1" fmla="*/ 82670 h 173340"/>
                      <a:gd name="connsiteX2" fmla="*/ 0 w 139535"/>
                      <a:gd name="connsiteY2" fmla="*/ 173340 h 173340"/>
                      <a:gd name="connsiteX3" fmla="*/ 14020 w 139535"/>
                      <a:gd name="connsiteY3" fmla="*/ 0 h 1733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9535" h="173340">
                        <a:moveTo>
                          <a:pt x="139536" y="6000"/>
                        </a:moveTo>
                        <a:lnTo>
                          <a:pt x="139536" y="82670"/>
                        </a:lnTo>
                        <a:lnTo>
                          <a:pt x="0" y="173340"/>
                        </a:lnTo>
                        <a:lnTo>
                          <a:pt x="14020" y="0"/>
                        </a:lnTo>
                        <a:close/>
                      </a:path>
                    </a:pathLst>
                  </a:custGeom>
                  <a:solidFill>
                    <a:srgbClr val="D98A7A"/>
                  </a:solidFill>
                  <a:ln w="66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37" name="Freeform 36">
                    <a:extLst>
                      <a:ext uri="{FF2B5EF4-FFF2-40B4-BE49-F238E27FC236}">
                        <a16:creationId xmlns:a16="http://schemas.microsoft.com/office/drawing/2014/main" id="{F9C2458D-F2C5-E846-9853-1226177BF1D4}"/>
                      </a:ext>
                    </a:extLst>
                  </p:cNvPr>
                  <p:cNvSpPr/>
                  <p:nvPr/>
                </p:nvSpPr>
                <p:spPr>
                  <a:xfrm>
                    <a:off x="5392846" y="4833191"/>
                    <a:ext cx="519019" cy="252949"/>
                  </a:xfrm>
                  <a:custGeom>
                    <a:avLst/>
                    <a:gdLst>
                      <a:gd name="connsiteX0" fmla="*/ 447192 w 519019"/>
                      <a:gd name="connsiteY0" fmla="*/ 112277 h 252949"/>
                      <a:gd name="connsiteX1" fmla="*/ 518629 w 519019"/>
                      <a:gd name="connsiteY1" fmla="*/ 252949 h 252949"/>
                      <a:gd name="connsiteX2" fmla="*/ 10559 w 519019"/>
                      <a:gd name="connsiteY2" fmla="*/ 252949 h 252949"/>
                      <a:gd name="connsiteX3" fmla="*/ 19906 w 519019"/>
                      <a:gd name="connsiteY3" fmla="*/ 127611 h 252949"/>
                      <a:gd name="connsiteX4" fmla="*/ 2547 w 519019"/>
                      <a:gd name="connsiteY4" fmla="*/ 81609 h 252949"/>
                      <a:gd name="connsiteX5" fmla="*/ 6553 w 519019"/>
                      <a:gd name="connsiteY5" fmla="*/ 60941 h 252949"/>
                      <a:gd name="connsiteX6" fmla="*/ 25247 w 519019"/>
                      <a:gd name="connsiteY6" fmla="*/ 60941 h 252949"/>
                      <a:gd name="connsiteX7" fmla="*/ 123389 w 519019"/>
                      <a:gd name="connsiteY7" fmla="*/ 74942 h 252949"/>
                      <a:gd name="connsiteX8" fmla="*/ 170791 w 519019"/>
                      <a:gd name="connsiteY8" fmla="*/ 1606 h 252949"/>
                      <a:gd name="connsiteX9" fmla="*/ 192823 w 519019"/>
                      <a:gd name="connsiteY9" fmla="*/ 6272 h 252949"/>
                      <a:gd name="connsiteX10" fmla="*/ 256248 w 519019"/>
                      <a:gd name="connsiteY10" fmla="*/ 78276 h 252949"/>
                      <a:gd name="connsiteX11" fmla="*/ 447192 w 519019"/>
                      <a:gd name="connsiteY11" fmla="*/ 112277 h 2529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519019" h="252949">
                        <a:moveTo>
                          <a:pt x="447192" y="112277"/>
                        </a:moveTo>
                        <a:cubicBezTo>
                          <a:pt x="528644" y="155612"/>
                          <a:pt x="518629" y="252949"/>
                          <a:pt x="518629" y="252949"/>
                        </a:cubicBezTo>
                        <a:lnTo>
                          <a:pt x="10559" y="252949"/>
                        </a:lnTo>
                        <a:cubicBezTo>
                          <a:pt x="10559" y="252949"/>
                          <a:pt x="18570" y="145612"/>
                          <a:pt x="19906" y="127611"/>
                        </a:cubicBezTo>
                        <a:cubicBezTo>
                          <a:pt x="21241" y="114944"/>
                          <a:pt x="12562" y="96943"/>
                          <a:pt x="2547" y="81609"/>
                        </a:cubicBezTo>
                        <a:cubicBezTo>
                          <a:pt x="-2126" y="74942"/>
                          <a:pt x="-124" y="66275"/>
                          <a:pt x="6553" y="60941"/>
                        </a:cubicBezTo>
                        <a:cubicBezTo>
                          <a:pt x="12562" y="55608"/>
                          <a:pt x="19906" y="56941"/>
                          <a:pt x="25247" y="60941"/>
                        </a:cubicBezTo>
                        <a:cubicBezTo>
                          <a:pt x="43273" y="76275"/>
                          <a:pt x="94013" y="97609"/>
                          <a:pt x="123389" y="74942"/>
                        </a:cubicBezTo>
                        <a:cubicBezTo>
                          <a:pt x="105363" y="25607"/>
                          <a:pt x="148092" y="11606"/>
                          <a:pt x="170791" y="1606"/>
                        </a:cubicBezTo>
                        <a:cubicBezTo>
                          <a:pt x="178135" y="-1728"/>
                          <a:pt x="187482" y="272"/>
                          <a:pt x="192823" y="6272"/>
                        </a:cubicBezTo>
                        <a:lnTo>
                          <a:pt x="256248" y="78276"/>
                        </a:lnTo>
                        <a:cubicBezTo>
                          <a:pt x="256248" y="77609"/>
                          <a:pt x="399122" y="86276"/>
                          <a:pt x="447192" y="112277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66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38" name="Freeform 37">
                    <a:extLst>
                      <a:ext uri="{FF2B5EF4-FFF2-40B4-BE49-F238E27FC236}">
                        <a16:creationId xmlns:a16="http://schemas.microsoft.com/office/drawing/2014/main" id="{0BFC9EB9-C691-9647-8388-3684A0824131}"/>
                      </a:ext>
                    </a:extLst>
                  </p:cNvPr>
                  <p:cNvSpPr/>
                  <p:nvPr/>
                </p:nvSpPr>
                <p:spPr>
                  <a:xfrm>
                    <a:off x="5403404" y="5030138"/>
                    <a:ext cx="509059" cy="56002"/>
                  </a:xfrm>
                  <a:custGeom>
                    <a:avLst/>
                    <a:gdLst>
                      <a:gd name="connsiteX0" fmla="*/ 4006 w 509059"/>
                      <a:gd name="connsiteY0" fmla="*/ 0 h 56002"/>
                      <a:gd name="connsiteX1" fmla="*/ 502729 w 509059"/>
                      <a:gd name="connsiteY1" fmla="*/ 0 h 56002"/>
                      <a:gd name="connsiteX2" fmla="*/ 508738 w 509059"/>
                      <a:gd name="connsiteY2" fmla="*/ 56002 h 56002"/>
                      <a:gd name="connsiteX3" fmla="*/ 0 w 509059"/>
                      <a:gd name="connsiteY3" fmla="*/ 56002 h 56002"/>
                      <a:gd name="connsiteX4" fmla="*/ 4006 w 509059"/>
                      <a:gd name="connsiteY4" fmla="*/ 0 h 560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09059" h="56002">
                        <a:moveTo>
                          <a:pt x="4006" y="0"/>
                        </a:moveTo>
                        <a:lnTo>
                          <a:pt x="502729" y="0"/>
                        </a:lnTo>
                        <a:cubicBezTo>
                          <a:pt x="502729" y="0"/>
                          <a:pt x="510741" y="26001"/>
                          <a:pt x="508738" y="56002"/>
                        </a:cubicBezTo>
                        <a:cubicBezTo>
                          <a:pt x="427287" y="56002"/>
                          <a:pt x="0" y="56002"/>
                          <a:pt x="0" y="56002"/>
                        </a:cubicBezTo>
                        <a:lnTo>
                          <a:pt x="4006" y="0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 w="66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39" name="Freeform 38">
                    <a:extLst>
                      <a:ext uri="{FF2B5EF4-FFF2-40B4-BE49-F238E27FC236}">
                        <a16:creationId xmlns:a16="http://schemas.microsoft.com/office/drawing/2014/main" id="{2E8C06F1-577C-B444-B47E-DF849C7F73D5}"/>
                      </a:ext>
                    </a:extLst>
                  </p:cNvPr>
                  <p:cNvSpPr/>
                  <p:nvPr/>
                </p:nvSpPr>
                <p:spPr>
                  <a:xfrm>
                    <a:off x="5593180" y="4895542"/>
                    <a:ext cx="57672" cy="58426"/>
                  </a:xfrm>
                  <a:custGeom>
                    <a:avLst/>
                    <a:gdLst>
                      <a:gd name="connsiteX0" fmla="*/ 42562 w 57672"/>
                      <a:gd name="connsiteY0" fmla="*/ 2590 h 58426"/>
                      <a:gd name="connsiteX1" fmla="*/ 2504 w 57672"/>
                      <a:gd name="connsiteY1" fmla="*/ 43925 h 58426"/>
                      <a:gd name="connsiteX2" fmla="*/ 2504 w 57672"/>
                      <a:gd name="connsiteY2" fmla="*/ 55926 h 58426"/>
                      <a:gd name="connsiteX3" fmla="*/ 2504 w 57672"/>
                      <a:gd name="connsiteY3" fmla="*/ 55926 h 58426"/>
                      <a:gd name="connsiteX4" fmla="*/ 14521 w 57672"/>
                      <a:gd name="connsiteY4" fmla="*/ 55926 h 58426"/>
                      <a:gd name="connsiteX5" fmla="*/ 55247 w 57672"/>
                      <a:gd name="connsiteY5" fmla="*/ 15257 h 58426"/>
                      <a:gd name="connsiteX6" fmla="*/ 54579 w 57672"/>
                      <a:gd name="connsiteY6" fmla="*/ 2590 h 58426"/>
                      <a:gd name="connsiteX7" fmla="*/ 53912 w 57672"/>
                      <a:gd name="connsiteY7" fmla="*/ 1923 h 58426"/>
                      <a:gd name="connsiteX8" fmla="*/ 42562 w 57672"/>
                      <a:gd name="connsiteY8" fmla="*/ 2590 h 584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7672" h="58426">
                        <a:moveTo>
                          <a:pt x="42562" y="2590"/>
                        </a:moveTo>
                        <a:lnTo>
                          <a:pt x="2504" y="43925"/>
                        </a:lnTo>
                        <a:cubicBezTo>
                          <a:pt x="-835" y="47259"/>
                          <a:pt x="-835" y="52592"/>
                          <a:pt x="2504" y="55926"/>
                        </a:cubicBezTo>
                        <a:lnTo>
                          <a:pt x="2504" y="55926"/>
                        </a:lnTo>
                        <a:cubicBezTo>
                          <a:pt x="5842" y="59259"/>
                          <a:pt x="11183" y="59259"/>
                          <a:pt x="14521" y="55926"/>
                        </a:cubicBezTo>
                        <a:lnTo>
                          <a:pt x="55247" y="15257"/>
                        </a:lnTo>
                        <a:cubicBezTo>
                          <a:pt x="58585" y="11924"/>
                          <a:pt x="58585" y="5924"/>
                          <a:pt x="54579" y="2590"/>
                        </a:cubicBezTo>
                        <a:lnTo>
                          <a:pt x="53912" y="1923"/>
                        </a:lnTo>
                        <a:cubicBezTo>
                          <a:pt x="50573" y="-743"/>
                          <a:pt x="45232" y="-743"/>
                          <a:pt x="42562" y="2590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 w="66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40" name="Freeform 39">
                    <a:extLst>
                      <a:ext uri="{FF2B5EF4-FFF2-40B4-BE49-F238E27FC236}">
                        <a16:creationId xmlns:a16="http://schemas.microsoft.com/office/drawing/2014/main" id="{A94CCBAB-4F19-C945-9F92-603CB48BC94B}"/>
                      </a:ext>
                    </a:extLst>
                  </p:cNvPr>
                  <p:cNvSpPr/>
                  <p:nvPr/>
                </p:nvSpPr>
                <p:spPr>
                  <a:xfrm>
                    <a:off x="5616547" y="4901101"/>
                    <a:ext cx="57672" cy="58200"/>
                  </a:xfrm>
                  <a:custGeom>
                    <a:avLst/>
                    <a:gdLst>
                      <a:gd name="connsiteX0" fmla="*/ 42562 w 57672"/>
                      <a:gd name="connsiteY0" fmla="*/ 2364 h 58200"/>
                      <a:gd name="connsiteX1" fmla="*/ 2504 w 57672"/>
                      <a:gd name="connsiteY1" fmla="*/ 43700 h 58200"/>
                      <a:gd name="connsiteX2" fmla="*/ 2504 w 57672"/>
                      <a:gd name="connsiteY2" fmla="*/ 55700 h 58200"/>
                      <a:gd name="connsiteX3" fmla="*/ 2504 w 57672"/>
                      <a:gd name="connsiteY3" fmla="*/ 55700 h 58200"/>
                      <a:gd name="connsiteX4" fmla="*/ 14521 w 57672"/>
                      <a:gd name="connsiteY4" fmla="*/ 55700 h 58200"/>
                      <a:gd name="connsiteX5" fmla="*/ 55247 w 57672"/>
                      <a:gd name="connsiteY5" fmla="*/ 15031 h 58200"/>
                      <a:gd name="connsiteX6" fmla="*/ 54579 w 57672"/>
                      <a:gd name="connsiteY6" fmla="*/ 2364 h 58200"/>
                      <a:gd name="connsiteX7" fmla="*/ 53912 w 57672"/>
                      <a:gd name="connsiteY7" fmla="*/ 1698 h 58200"/>
                      <a:gd name="connsiteX8" fmla="*/ 42562 w 57672"/>
                      <a:gd name="connsiteY8" fmla="*/ 2364 h 58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7672" h="58200">
                        <a:moveTo>
                          <a:pt x="42562" y="2364"/>
                        </a:moveTo>
                        <a:lnTo>
                          <a:pt x="2504" y="43700"/>
                        </a:lnTo>
                        <a:cubicBezTo>
                          <a:pt x="-835" y="47033"/>
                          <a:pt x="-835" y="52366"/>
                          <a:pt x="2504" y="55700"/>
                        </a:cubicBezTo>
                        <a:lnTo>
                          <a:pt x="2504" y="55700"/>
                        </a:lnTo>
                        <a:cubicBezTo>
                          <a:pt x="5842" y="59033"/>
                          <a:pt x="11183" y="59033"/>
                          <a:pt x="14521" y="55700"/>
                        </a:cubicBezTo>
                        <a:lnTo>
                          <a:pt x="55247" y="15031"/>
                        </a:lnTo>
                        <a:cubicBezTo>
                          <a:pt x="58585" y="11698"/>
                          <a:pt x="58585" y="5698"/>
                          <a:pt x="54579" y="2364"/>
                        </a:cubicBezTo>
                        <a:lnTo>
                          <a:pt x="53912" y="1698"/>
                        </a:lnTo>
                        <a:cubicBezTo>
                          <a:pt x="50573" y="-969"/>
                          <a:pt x="45900" y="-302"/>
                          <a:pt x="42562" y="2364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 w="66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 dirty="0"/>
                  </a:p>
                </p:txBody>
              </p:sp>
              <p:sp>
                <p:nvSpPr>
                  <p:cNvPr id="41" name="Freeform 40">
                    <a:extLst>
                      <a:ext uri="{FF2B5EF4-FFF2-40B4-BE49-F238E27FC236}">
                        <a16:creationId xmlns:a16="http://schemas.microsoft.com/office/drawing/2014/main" id="{772C49C1-A84E-664B-A752-0D2A8B776F68}"/>
                      </a:ext>
                    </a:extLst>
                  </p:cNvPr>
                  <p:cNvSpPr/>
                  <p:nvPr/>
                </p:nvSpPr>
                <p:spPr>
                  <a:xfrm>
                    <a:off x="5638579" y="4904875"/>
                    <a:ext cx="57672" cy="58425"/>
                  </a:xfrm>
                  <a:custGeom>
                    <a:avLst/>
                    <a:gdLst>
                      <a:gd name="connsiteX0" fmla="*/ 42562 w 57672"/>
                      <a:gd name="connsiteY0" fmla="*/ 2590 h 58425"/>
                      <a:gd name="connsiteX1" fmla="*/ 2504 w 57672"/>
                      <a:gd name="connsiteY1" fmla="*/ 43925 h 58425"/>
                      <a:gd name="connsiteX2" fmla="*/ 2504 w 57672"/>
                      <a:gd name="connsiteY2" fmla="*/ 55926 h 58425"/>
                      <a:gd name="connsiteX3" fmla="*/ 2504 w 57672"/>
                      <a:gd name="connsiteY3" fmla="*/ 55926 h 58425"/>
                      <a:gd name="connsiteX4" fmla="*/ 14521 w 57672"/>
                      <a:gd name="connsiteY4" fmla="*/ 55926 h 58425"/>
                      <a:gd name="connsiteX5" fmla="*/ 55247 w 57672"/>
                      <a:gd name="connsiteY5" fmla="*/ 15258 h 58425"/>
                      <a:gd name="connsiteX6" fmla="*/ 54579 w 57672"/>
                      <a:gd name="connsiteY6" fmla="*/ 2590 h 58425"/>
                      <a:gd name="connsiteX7" fmla="*/ 53912 w 57672"/>
                      <a:gd name="connsiteY7" fmla="*/ 1924 h 58425"/>
                      <a:gd name="connsiteX8" fmla="*/ 42562 w 57672"/>
                      <a:gd name="connsiteY8" fmla="*/ 2590 h 584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7672" h="58425">
                        <a:moveTo>
                          <a:pt x="42562" y="2590"/>
                        </a:moveTo>
                        <a:lnTo>
                          <a:pt x="2504" y="43925"/>
                        </a:lnTo>
                        <a:cubicBezTo>
                          <a:pt x="-835" y="47259"/>
                          <a:pt x="-835" y="52592"/>
                          <a:pt x="2504" y="55926"/>
                        </a:cubicBezTo>
                        <a:lnTo>
                          <a:pt x="2504" y="55926"/>
                        </a:lnTo>
                        <a:cubicBezTo>
                          <a:pt x="5842" y="59259"/>
                          <a:pt x="11183" y="59259"/>
                          <a:pt x="14521" y="55926"/>
                        </a:cubicBezTo>
                        <a:lnTo>
                          <a:pt x="55247" y="15258"/>
                        </a:lnTo>
                        <a:cubicBezTo>
                          <a:pt x="58585" y="11924"/>
                          <a:pt x="58585" y="5924"/>
                          <a:pt x="54579" y="2590"/>
                        </a:cubicBezTo>
                        <a:lnTo>
                          <a:pt x="53912" y="1924"/>
                        </a:lnTo>
                        <a:cubicBezTo>
                          <a:pt x="50573" y="-743"/>
                          <a:pt x="45232" y="-743"/>
                          <a:pt x="42562" y="2590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 w="66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42" name="Freeform 41">
                    <a:extLst>
                      <a:ext uri="{FF2B5EF4-FFF2-40B4-BE49-F238E27FC236}">
                        <a16:creationId xmlns:a16="http://schemas.microsoft.com/office/drawing/2014/main" id="{4C19AAF2-A4AE-D447-99BC-BA529D8B7427}"/>
                      </a:ext>
                    </a:extLst>
                  </p:cNvPr>
                  <p:cNvSpPr/>
                  <p:nvPr/>
                </p:nvSpPr>
                <p:spPr>
                  <a:xfrm>
                    <a:off x="5707846" y="4927467"/>
                    <a:ext cx="201625" cy="118671"/>
                  </a:xfrm>
                  <a:custGeom>
                    <a:avLst/>
                    <a:gdLst>
                      <a:gd name="connsiteX0" fmla="*/ 201626 w 201625"/>
                      <a:gd name="connsiteY0" fmla="*/ 118671 h 118671"/>
                      <a:gd name="connsiteX1" fmla="*/ 132192 w 201625"/>
                      <a:gd name="connsiteY1" fmla="*/ 18001 h 118671"/>
                      <a:gd name="connsiteX2" fmla="*/ 72105 w 201625"/>
                      <a:gd name="connsiteY2" fmla="*/ 0 h 118671"/>
                      <a:gd name="connsiteX3" fmla="*/ 0 w 201625"/>
                      <a:gd name="connsiteY3" fmla="*/ 103337 h 118671"/>
                      <a:gd name="connsiteX4" fmla="*/ 201626 w 201625"/>
                      <a:gd name="connsiteY4" fmla="*/ 118671 h 1186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1625" h="118671">
                        <a:moveTo>
                          <a:pt x="201626" y="118671"/>
                        </a:moveTo>
                        <a:cubicBezTo>
                          <a:pt x="196285" y="86670"/>
                          <a:pt x="179594" y="43335"/>
                          <a:pt x="132192" y="18001"/>
                        </a:cubicBezTo>
                        <a:cubicBezTo>
                          <a:pt x="118171" y="10667"/>
                          <a:pt x="96139" y="4667"/>
                          <a:pt x="72105" y="0"/>
                        </a:cubicBezTo>
                        <a:cubicBezTo>
                          <a:pt x="72105" y="0"/>
                          <a:pt x="13353" y="30001"/>
                          <a:pt x="0" y="103337"/>
                        </a:cubicBezTo>
                        <a:cubicBezTo>
                          <a:pt x="68766" y="102671"/>
                          <a:pt x="201626" y="118671"/>
                          <a:pt x="201626" y="118671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 w="66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43" name="Freeform 42">
                    <a:extLst>
                      <a:ext uri="{FF2B5EF4-FFF2-40B4-BE49-F238E27FC236}">
                        <a16:creationId xmlns:a16="http://schemas.microsoft.com/office/drawing/2014/main" id="{B4D6B7BA-C413-4945-82E4-A3FA8F6FB91B}"/>
                      </a:ext>
                    </a:extLst>
                  </p:cNvPr>
                  <p:cNvSpPr/>
                  <p:nvPr/>
                </p:nvSpPr>
                <p:spPr>
                  <a:xfrm>
                    <a:off x="5095625" y="4899491"/>
                    <a:ext cx="122844" cy="145980"/>
                  </a:xfrm>
                  <a:custGeom>
                    <a:avLst/>
                    <a:gdLst>
                      <a:gd name="connsiteX0" fmla="*/ 23367 w 122844"/>
                      <a:gd name="connsiteY0" fmla="*/ 2641 h 145980"/>
                      <a:gd name="connsiteX1" fmla="*/ 26038 w 122844"/>
                      <a:gd name="connsiteY1" fmla="*/ 1308 h 145980"/>
                      <a:gd name="connsiteX2" fmla="*/ 45399 w 122844"/>
                      <a:gd name="connsiteY2" fmla="*/ 7975 h 145980"/>
                      <a:gd name="connsiteX3" fmla="*/ 57417 w 122844"/>
                      <a:gd name="connsiteY3" fmla="*/ 30642 h 145980"/>
                      <a:gd name="connsiteX4" fmla="*/ 122845 w 122844"/>
                      <a:gd name="connsiteY4" fmla="*/ 46643 h 145980"/>
                      <a:gd name="connsiteX5" fmla="*/ 104151 w 122844"/>
                      <a:gd name="connsiteY5" fmla="*/ 145980 h 145980"/>
                      <a:gd name="connsiteX6" fmla="*/ 5341 w 122844"/>
                      <a:gd name="connsiteY6" fmla="*/ 145980 h 145980"/>
                      <a:gd name="connsiteX7" fmla="*/ 0 w 122844"/>
                      <a:gd name="connsiteY7" fmla="*/ 130646 h 145980"/>
                      <a:gd name="connsiteX8" fmla="*/ 4673 w 122844"/>
                      <a:gd name="connsiteY8" fmla="*/ 30642 h 145980"/>
                      <a:gd name="connsiteX9" fmla="*/ 23367 w 122844"/>
                      <a:gd name="connsiteY9" fmla="*/ 2641 h 145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22844" h="145980">
                        <a:moveTo>
                          <a:pt x="23367" y="2641"/>
                        </a:moveTo>
                        <a:lnTo>
                          <a:pt x="26038" y="1308"/>
                        </a:lnTo>
                        <a:cubicBezTo>
                          <a:pt x="33382" y="-2026"/>
                          <a:pt x="42061" y="1308"/>
                          <a:pt x="45399" y="7975"/>
                        </a:cubicBezTo>
                        <a:lnTo>
                          <a:pt x="57417" y="30642"/>
                        </a:lnTo>
                        <a:lnTo>
                          <a:pt x="122845" y="46643"/>
                        </a:lnTo>
                        <a:lnTo>
                          <a:pt x="104151" y="145980"/>
                        </a:lnTo>
                        <a:lnTo>
                          <a:pt x="5341" y="145980"/>
                        </a:lnTo>
                        <a:lnTo>
                          <a:pt x="0" y="130646"/>
                        </a:lnTo>
                        <a:lnTo>
                          <a:pt x="4673" y="30642"/>
                        </a:lnTo>
                        <a:cubicBezTo>
                          <a:pt x="4673" y="17975"/>
                          <a:pt x="12017" y="7308"/>
                          <a:pt x="23367" y="264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66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44" name="Freeform 43">
                    <a:extLst>
                      <a:ext uri="{FF2B5EF4-FFF2-40B4-BE49-F238E27FC236}">
                        <a16:creationId xmlns:a16="http://schemas.microsoft.com/office/drawing/2014/main" id="{724D812B-82DF-AA4C-A4B1-8B3F1A4253CB}"/>
                      </a:ext>
                    </a:extLst>
                  </p:cNvPr>
                  <p:cNvSpPr/>
                  <p:nvPr/>
                </p:nvSpPr>
                <p:spPr>
                  <a:xfrm>
                    <a:off x="5149921" y="4838223"/>
                    <a:ext cx="147328" cy="141245"/>
                  </a:xfrm>
                  <a:custGeom>
                    <a:avLst/>
                    <a:gdLst>
                      <a:gd name="connsiteX0" fmla="*/ 1117 w 147328"/>
                      <a:gd name="connsiteY0" fmla="*/ 97244 h 141245"/>
                      <a:gd name="connsiteX1" fmla="*/ 27155 w 147328"/>
                      <a:gd name="connsiteY1" fmla="*/ 18574 h 141245"/>
                      <a:gd name="connsiteX2" fmla="*/ 127968 w 147328"/>
                      <a:gd name="connsiteY2" fmla="*/ 7907 h 141245"/>
                      <a:gd name="connsiteX3" fmla="*/ 147329 w 147328"/>
                      <a:gd name="connsiteY3" fmla="*/ 73910 h 141245"/>
                      <a:gd name="connsiteX4" fmla="*/ 51857 w 147328"/>
                      <a:gd name="connsiteY4" fmla="*/ 141246 h 141245"/>
                      <a:gd name="connsiteX5" fmla="*/ 1117 w 147328"/>
                      <a:gd name="connsiteY5" fmla="*/ 97244 h 1412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7328" h="141245">
                        <a:moveTo>
                          <a:pt x="1117" y="97244"/>
                        </a:moveTo>
                        <a:cubicBezTo>
                          <a:pt x="1117" y="97244"/>
                          <a:pt x="-8230" y="45909"/>
                          <a:pt x="27155" y="18574"/>
                        </a:cubicBezTo>
                        <a:cubicBezTo>
                          <a:pt x="57866" y="-4760"/>
                          <a:pt x="113280" y="-3426"/>
                          <a:pt x="127968" y="7907"/>
                        </a:cubicBezTo>
                        <a:cubicBezTo>
                          <a:pt x="142656" y="19241"/>
                          <a:pt x="147329" y="73910"/>
                          <a:pt x="147329" y="73910"/>
                        </a:cubicBezTo>
                        <a:lnTo>
                          <a:pt x="51857" y="141246"/>
                        </a:lnTo>
                        <a:lnTo>
                          <a:pt x="1117" y="97244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66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45" name="Freeform 44">
                    <a:extLst>
                      <a:ext uri="{FF2B5EF4-FFF2-40B4-BE49-F238E27FC236}">
                        <a16:creationId xmlns:a16="http://schemas.microsoft.com/office/drawing/2014/main" id="{F75C4911-FA55-C04C-9308-764836A55219}"/>
                      </a:ext>
                    </a:extLst>
                  </p:cNvPr>
                  <p:cNvSpPr/>
                  <p:nvPr/>
                </p:nvSpPr>
                <p:spPr>
                  <a:xfrm>
                    <a:off x="5196720" y="4892066"/>
                    <a:ext cx="117128" cy="62250"/>
                  </a:xfrm>
                  <a:custGeom>
                    <a:avLst/>
                    <a:gdLst>
                      <a:gd name="connsiteX0" fmla="*/ 13738 w 117128"/>
                      <a:gd name="connsiteY0" fmla="*/ 20733 h 62250"/>
                      <a:gd name="connsiteX1" fmla="*/ 385 w 117128"/>
                      <a:gd name="connsiteY1" fmla="*/ 51401 h 62250"/>
                      <a:gd name="connsiteX2" fmla="*/ 7062 w 117128"/>
                      <a:gd name="connsiteY2" fmla="*/ 62068 h 62250"/>
                      <a:gd name="connsiteX3" fmla="*/ 116554 w 117128"/>
                      <a:gd name="connsiteY3" fmla="*/ 14066 h 62250"/>
                      <a:gd name="connsiteX4" fmla="*/ 51793 w 117128"/>
                      <a:gd name="connsiteY4" fmla="*/ 3399 h 62250"/>
                      <a:gd name="connsiteX5" fmla="*/ 13738 w 117128"/>
                      <a:gd name="connsiteY5" fmla="*/ 20733 h 62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7128" h="62250">
                        <a:moveTo>
                          <a:pt x="13738" y="20733"/>
                        </a:moveTo>
                        <a:cubicBezTo>
                          <a:pt x="4391" y="28067"/>
                          <a:pt x="-1618" y="40067"/>
                          <a:pt x="385" y="51401"/>
                        </a:cubicBezTo>
                        <a:cubicBezTo>
                          <a:pt x="1053" y="56735"/>
                          <a:pt x="3056" y="60068"/>
                          <a:pt x="7062" y="62068"/>
                        </a:cubicBezTo>
                        <a:cubicBezTo>
                          <a:pt x="15073" y="65402"/>
                          <a:pt x="111213" y="22066"/>
                          <a:pt x="116554" y="14066"/>
                        </a:cubicBezTo>
                        <a:cubicBezTo>
                          <a:pt x="121895" y="6066"/>
                          <a:pt x="89181" y="-5935"/>
                          <a:pt x="51793" y="3399"/>
                        </a:cubicBezTo>
                        <a:cubicBezTo>
                          <a:pt x="33767" y="8066"/>
                          <a:pt x="21750" y="14733"/>
                          <a:pt x="13738" y="2073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 w="66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46" name="Freeform 45">
                    <a:extLst>
                      <a:ext uri="{FF2B5EF4-FFF2-40B4-BE49-F238E27FC236}">
                        <a16:creationId xmlns:a16="http://schemas.microsoft.com/office/drawing/2014/main" id="{D8916E74-B890-294F-804B-9903400DB64E}"/>
                      </a:ext>
                    </a:extLst>
                  </p:cNvPr>
                  <p:cNvSpPr/>
                  <p:nvPr/>
                </p:nvSpPr>
                <p:spPr>
                  <a:xfrm>
                    <a:off x="5189761" y="4875831"/>
                    <a:ext cx="112207" cy="49333"/>
                  </a:xfrm>
                  <a:custGeom>
                    <a:avLst/>
                    <a:gdLst>
                      <a:gd name="connsiteX0" fmla="*/ 14020 w 112207"/>
                      <a:gd name="connsiteY0" fmla="*/ 48969 h 49333"/>
                      <a:gd name="connsiteX1" fmla="*/ 0 w 112207"/>
                      <a:gd name="connsiteY1" fmla="*/ 37635 h 49333"/>
                      <a:gd name="connsiteX2" fmla="*/ 46734 w 112207"/>
                      <a:gd name="connsiteY2" fmla="*/ 2967 h 49333"/>
                      <a:gd name="connsiteX3" fmla="*/ 108825 w 112207"/>
                      <a:gd name="connsiteY3" fmla="*/ 14967 h 49333"/>
                      <a:gd name="connsiteX4" fmla="*/ 101481 w 112207"/>
                      <a:gd name="connsiteY4" fmla="*/ 20301 h 49333"/>
                      <a:gd name="connsiteX5" fmla="*/ 14020 w 112207"/>
                      <a:gd name="connsiteY5" fmla="*/ 48969 h 493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2207" h="49333">
                        <a:moveTo>
                          <a:pt x="14020" y="48969"/>
                        </a:moveTo>
                        <a:cubicBezTo>
                          <a:pt x="6676" y="50302"/>
                          <a:pt x="0" y="48302"/>
                          <a:pt x="0" y="37635"/>
                        </a:cubicBezTo>
                        <a:cubicBezTo>
                          <a:pt x="668" y="26968"/>
                          <a:pt x="18026" y="10300"/>
                          <a:pt x="46734" y="2967"/>
                        </a:cubicBezTo>
                        <a:cubicBezTo>
                          <a:pt x="70769" y="-3034"/>
                          <a:pt x="94804" y="-367"/>
                          <a:pt x="108825" y="14967"/>
                        </a:cubicBezTo>
                        <a:cubicBezTo>
                          <a:pt x="119507" y="26968"/>
                          <a:pt x="101481" y="20301"/>
                          <a:pt x="101481" y="20301"/>
                        </a:cubicBezTo>
                        <a:lnTo>
                          <a:pt x="14020" y="48969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 w="66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47" name="Freeform 46">
                    <a:extLst>
                      <a:ext uri="{FF2B5EF4-FFF2-40B4-BE49-F238E27FC236}">
                        <a16:creationId xmlns:a16="http://schemas.microsoft.com/office/drawing/2014/main" id="{59F33EFD-6E34-DA47-AC04-5EC2CB1078FF}"/>
                      </a:ext>
                    </a:extLst>
                  </p:cNvPr>
                  <p:cNvSpPr/>
                  <p:nvPr/>
                </p:nvSpPr>
                <p:spPr>
                  <a:xfrm>
                    <a:off x="5090951" y="5030138"/>
                    <a:ext cx="339480" cy="56002"/>
                  </a:xfrm>
                  <a:custGeom>
                    <a:avLst/>
                    <a:gdLst>
                      <a:gd name="connsiteX0" fmla="*/ 4006 w 339480"/>
                      <a:gd name="connsiteY0" fmla="*/ 0 h 56002"/>
                      <a:gd name="connsiteX1" fmla="*/ 333150 w 339480"/>
                      <a:gd name="connsiteY1" fmla="*/ 0 h 56002"/>
                      <a:gd name="connsiteX2" fmla="*/ 339159 w 339480"/>
                      <a:gd name="connsiteY2" fmla="*/ 56002 h 56002"/>
                      <a:gd name="connsiteX3" fmla="*/ 0 w 339480"/>
                      <a:gd name="connsiteY3" fmla="*/ 56002 h 56002"/>
                      <a:gd name="connsiteX4" fmla="*/ 4006 w 339480"/>
                      <a:gd name="connsiteY4" fmla="*/ 0 h 560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39480" h="56002">
                        <a:moveTo>
                          <a:pt x="4006" y="0"/>
                        </a:moveTo>
                        <a:lnTo>
                          <a:pt x="333150" y="0"/>
                        </a:lnTo>
                        <a:cubicBezTo>
                          <a:pt x="333150" y="0"/>
                          <a:pt x="341162" y="26001"/>
                          <a:pt x="339159" y="56002"/>
                        </a:cubicBezTo>
                        <a:cubicBezTo>
                          <a:pt x="257707" y="56002"/>
                          <a:pt x="0" y="56002"/>
                          <a:pt x="0" y="56002"/>
                        </a:cubicBezTo>
                        <a:lnTo>
                          <a:pt x="4006" y="0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 w="66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48" name="Freeform 47">
                    <a:extLst>
                      <a:ext uri="{FF2B5EF4-FFF2-40B4-BE49-F238E27FC236}">
                        <a16:creationId xmlns:a16="http://schemas.microsoft.com/office/drawing/2014/main" id="{F12C3CE9-29A3-7948-AC51-94BE264F3A82}"/>
                      </a:ext>
                    </a:extLst>
                  </p:cNvPr>
                  <p:cNvSpPr/>
                  <p:nvPr/>
                </p:nvSpPr>
                <p:spPr>
                  <a:xfrm>
                    <a:off x="5177076" y="4904069"/>
                    <a:ext cx="240348" cy="126068"/>
                  </a:xfrm>
                  <a:custGeom>
                    <a:avLst/>
                    <a:gdLst>
                      <a:gd name="connsiteX0" fmla="*/ 240349 w 240348"/>
                      <a:gd name="connsiteY0" fmla="*/ 126069 h 126068"/>
                      <a:gd name="connsiteX1" fmla="*/ 0 w 240348"/>
                      <a:gd name="connsiteY1" fmla="*/ 126069 h 126068"/>
                      <a:gd name="connsiteX2" fmla="*/ 0 w 240348"/>
                      <a:gd name="connsiteY2" fmla="*/ 120735 h 126068"/>
                      <a:gd name="connsiteX3" fmla="*/ 122177 w 240348"/>
                      <a:gd name="connsiteY3" fmla="*/ 64 h 126068"/>
                      <a:gd name="connsiteX4" fmla="*/ 240349 w 240348"/>
                      <a:gd name="connsiteY4" fmla="*/ 100735 h 126068"/>
                      <a:gd name="connsiteX5" fmla="*/ 240349 w 240348"/>
                      <a:gd name="connsiteY5" fmla="*/ 126069 h 1260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40348" h="126068">
                        <a:moveTo>
                          <a:pt x="240349" y="126069"/>
                        </a:moveTo>
                        <a:lnTo>
                          <a:pt x="0" y="126069"/>
                        </a:lnTo>
                        <a:lnTo>
                          <a:pt x="0" y="120735"/>
                        </a:lnTo>
                        <a:cubicBezTo>
                          <a:pt x="0" y="52066"/>
                          <a:pt x="53411" y="2064"/>
                          <a:pt x="122177" y="64"/>
                        </a:cubicBezTo>
                        <a:cubicBezTo>
                          <a:pt x="178926" y="-1936"/>
                          <a:pt x="240349" y="43399"/>
                          <a:pt x="240349" y="100735"/>
                        </a:cubicBezTo>
                        <a:lnTo>
                          <a:pt x="240349" y="126069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 w="66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49" name="Freeform 48">
                    <a:extLst>
                      <a:ext uri="{FF2B5EF4-FFF2-40B4-BE49-F238E27FC236}">
                        <a16:creationId xmlns:a16="http://schemas.microsoft.com/office/drawing/2014/main" id="{D445A185-D976-2349-A364-22EFF580F77E}"/>
                      </a:ext>
                    </a:extLst>
                  </p:cNvPr>
                  <p:cNvSpPr/>
                  <p:nvPr/>
                </p:nvSpPr>
                <p:spPr>
                  <a:xfrm>
                    <a:off x="5368687" y="2866717"/>
                    <a:ext cx="432931" cy="1939411"/>
                  </a:xfrm>
                  <a:custGeom>
                    <a:avLst/>
                    <a:gdLst>
                      <a:gd name="connsiteX0" fmla="*/ 257707 w 432931"/>
                      <a:gd name="connsiteY0" fmla="*/ 0 h 1939411"/>
                      <a:gd name="connsiteX1" fmla="*/ 426619 w 432931"/>
                      <a:gd name="connsiteY1" fmla="*/ 1110045 h 1939411"/>
                      <a:gd name="connsiteX2" fmla="*/ 221655 w 432931"/>
                      <a:gd name="connsiteY2" fmla="*/ 1933411 h 1939411"/>
                      <a:gd name="connsiteX3" fmla="*/ 213643 w 432931"/>
                      <a:gd name="connsiteY3" fmla="*/ 1939411 h 1939411"/>
                      <a:gd name="connsiteX4" fmla="*/ 50740 w 432931"/>
                      <a:gd name="connsiteY4" fmla="*/ 1939411 h 1939411"/>
                      <a:gd name="connsiteX5" fmla="*/ 42061 w 432931"/>
                      <a:gd name="connsiteY5" fmla="*/ 1930078 h 1939411"/>
                      <a:gd name="connsiteX6" fmla="*/ 94137 w 432931"/>
                      <a:gd name="connsiteY6" fmla="*/ 1379389 h 1939411"/>
                      <a:gd name="connsiteX7" fmla="*/ 169579 w 432931"/>
                      <a:gd name="connsiteY7" fmla="*/ 1168047 h 1939411"/>
                      <a:gd name="connsiteX8" fmla="*/ 0 w 432931"/>
                      <a:gd name="connsiteY8" fmla="*/ 362681 h 1939411"/>
                      <a:gd name="connsiteX9" fmla="*/ 19361 w 432931"/>
                      <a:gd name="connsiteY9" fmla="*/ 33335 h 1939411"/>
                      <a:gd name="connsiteX10" fmla="*/ 257707 w 432931"/>
                      <a:gd name="connsiteY10" fmla="*/ 0 h 19394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32931" h="1939411">
                        <a:moveTo>
                          <a:pt x="257707" y="0"/>
                        </a:moveTo>
                        <a:cubicBezTo>
                          <a:pt x="383890" y="253344"/>
                          <a:pt x="455327" y="850701"/>
                          <a:pt x="426619" y="1110045"/>
                        </a:cubicBezTo>
                        <a:cubicBezTo>
                          <a:pt x="413934" y="1222716"/>
                          <a:pt x="241016" y="1862741"/>
                          <a:pt x="221655" y="1933411"/>
                        </a:cubicBezTo>
                        <a:cubicBezTo>
                          <a:pt x="220320" y="1937411"/>
                          <a:pt x="216981" y="1939411"/>
                          <a:pt x="213643" y="1939411"/>
                        </a:cubicBezTo>
                        <a:lnTo>
                          <a:pt x="50740" y="1939411"/>
                        </a:lnTo>
                        <a:cubicBezTo>
                          <a:pt x="46067" y="1939411"/>
                          <a:pt x="42061" y="1935411"/>
                          <a:pt x="42061" y="1930078"/>
                        </a:cubicBezTo>
                        <a:cubicBezTo>
                          <a:pt x="47402" y="1864075"/>
                          <a:pt x="80784" y="1465392"/>
                          <a:pt x="94137" y="1379389"/>
                        </a:cubicBezTo>
                        <a:cubicBezTo>
                          <a:pt x="112163" y="1263384"/>
                          <a:pt x="161568" y="1190048"/>
                          <a:pt x="169579" y="1168047"/>
                        </a:cubicBezTo>
                        <a:cubicBezTo>
                          <a:pt x="155559" y="1074710"/>
                          <a:pt x="0" y="362681"/>
                          <a:pt x="0" y="362681"/>
                        </a:cubicBezTo>
                        <a:lnTo>
                          <a:pt x="19361" y="33335"/>
                        </a:lnTo>
                        <a:cubicBezTo>
                          <a:pt x="18694" y="33335"/>
                          <a:pt x="229666" y="8000"/>
                          <a:pt x="257707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66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50" name="Freeform 49">
                    <a:extLst>
                      <a:ext uri="{FF2B5EF4-FFF2-40B4-BE49-F238E27FC236}">
                        <a16:creationId xmlns:a16="http://schemas.microsoft.com/office/drawing/2014/main" id="{2CED9FFE-F07F-3547-AB61-286468095E04}"/>
                      </a:ext>
                    </a:extLst>
                  </p:cNvPr>
                  <p:cNvSpPr/>
                  <p:nvPr/>
                </p:nvSpPr>
                <p:spPr>
                  <a:xfrm>
                    <a:off x="5016763" y="2846050"/>
                    <a:ext cx="494798" cy="1960078"/>
                  </a:xfrm>
                  <a:custGeom>
                    <a:avLst/>
                    <a:gdLst>
                      <a:gd name="connsiteX0" fmla="*/ 141620 w 494798"/>
                      <a:gd name="connsiteY0" fmla="*/ 30668 h 1960078"/>
                      <a:gd name="connsiteX1" fmla="*/ 81 w 494798"/>
                      <a:gd name="connsiteY1" fmla="*/ 494686 h 1960078"/>
                      <a:gd name="connsiteX2" fmla="*/ 116250 w 494798"/>
                      <a:gd name="connsiteY2" fmla="*/ 1234050 h 1960078"/>
                      <a:gd name="connsiteX3" fmla="*/ 88209 w 494798"/>
                      <a:gd name="connsiteY3" fmla="*/ 1602731 h 1960078"/>
                      <a:gd name="connsiteX4" fmla="*/ 108906 w 494798"/>
                      <a:gd name="connsiteY4" fmla="*/ 1952745 h 1960078"/>
                      <a:gd name="connsiteX5" fmla="*/ 117585 w 494798"/>
                      <a:gd name="connsiteY5" fmla="*/ 1960079 h 1960078"/>
                      <a:gd name="connsiteX6" fmla="*/ 277817 w 494798"/>
                      <a:gd name="connsiteY6" fmla="*/ 1960079 h 1960078"/>
                      <a:gd name="connsiteX7" fmla="*/ 286497 w 494798"/>
                      <a:gd name="connsiteY7" fmla="*/ 1952079 h 1960078"/>
                      <a:gd name="connsiteX8" fmla="*/ 351925 w 494798"/>
                      <a:gd name="connsiteY8" fmla="*/ 1230049 h 1960078"/>
                      <a:gd name="connsiteX9" fmla="*/ 392651 w 494798"/>
                      <a:gd name="connsiteY9" fmla="*/ 419350 h 1960078"/>
                      <a:gd name="connsiteX10" fmla="*/ 494799 w 494798"/>
                      <a:gd name="connsiteY10" fmla="*/ 0 h 1960078"/>
                      <a:gd name="connsiteX11" fmla="*/ 141620 w 494798"/>
                      <a:gd name="connsiteY11" fmla="*/ 30668 h 19600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94798" h="1960078">
                        <a:moveTo>
                          <a:pt x="141620" y="30668"/>
                        </a:moveTo>
                        <a:cubicBezTo>
                          <a:pt x="141620" y="30668"/>
                          <a:pt x="-3925" y="178007"/>
                          <a:pt x="81" y="494686"/>
                        </a:cubicBezTo>
                        <a:cubicBezTo>
                          <a:pt x="4087" y="811366"/>
                          <a:pt x="116250" y="1234050"/>
                          <a:pt x="116250" y="1234050"/>
                        </a:cubicBezTo>
                        <a:cubicBezTo>
                          <a:pt x="116250" y="1234050"/>
                          <a:pt x="81533" y="1371388"/>
                          <a:pt x="88209" y="1602731"/>
                        </a:cubicBezTo>
                        <a:cubicBezTo>
                          <a:pt x="93550" y="1800739"/>
                          <a:pt x="105568" y="1922078"/>
                          <a:pt x="108906" y="1952745"/>
                        </a:cubicBezTo>
                        <a:cubicBezTo>
                          <a:pt x="109573" y="1956745"/>
                          <a:pt x="112912" y="1960079"/>
                          <a:pt x="117585" y="1960079"/>
                        </a:cubicBezTo>
                        <a:lnTo>
                          <a:pt x="277817" y="1960079"/>
                        </a:lnTo>
                        <a:cubicBezTo>
                          <a:pt x="282491" y="1960079"/>
                          <a:pt x="285829" y="1956745"/>
                          <a:pt x="286497" y="1952079"/>
                        </a:cubicBezTo>
                        <a:cubicBezTo>
                          <a:pt x="293841" y="1877409"/>
                          <a:pt x="349922" y="1284718"/>
                          <a:pt x="351925" y="1230049"/>
                        </a:cubicBezTo>
                        <a:cubicBezTo>
                          <a:pt x="353928" y="1172047"/>
                          <a:pt x="392651" y="419350"/>
                          <a:pt x="392651" y="419350"/>
                        </a:cubicBezTo>
                        <a:lnTo>
                          <a:pt x="494799" y="0"/>
                        </a:lnTo>
                        <a:lnTo>
                          <a:pt x="141620" y="30668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66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51" name="Freeform 50">
                    <a:extLst>
                      <a:ext uri="{FF2B5EF4-FFF2-40B4-BE49-F238E27FC236}">
                        <a16:creationId xmlns:a16="http://schemas.microsoft.com/office/drawing/2014/main" id="{7E0007F1-396D-F641-81BC-29D26D148142}"/>
                      </a:ext>
                    </a:extLst>
                  </p:cNvPr>
                  <p:cNvSpPr/>
                  <p:nvPr/>
                </p:nvSpPr>
                <p:spPr>
                  <a:xfrm>
                    <a:off x="5114986" y="1336655"/>
                    <a:ext cx="415936" cy="606024"/>
                  </a:xfrm>
                  <a:custGeom>
                    <a:avLst/>
                    <a:gdLst>
                      <a:gd name="connsiteX0" fmla="*/ 254369 w 415936"/>
                      <a:gd name="connsiteY0" fmla="*/ 606024 h 606024"/>
                      <a:gd name="connsiteX1" fmla="*/ 249696 w 415936"/>
                      <a:gd name="connsiteY1" fmla="*/ 606024 h 606024"/>
                      <a:gd name="connsiteX2" fmla="*/ 0 w 415936"/>
                      <a:gd name="connsiteY2" fmla="*/ 356681 h 606024"/>
                      <a:gd name="connsiteX3" fmla="*/ 0 w 415936"/>
                      <a:gd name="connsiteY3" fmla="*/ 207342 h 606024"/>
                      <a:gd name="connsiteX4" fmla="*/ 207635 w 415936"/>
                      <a:gd name="connsiteY4" fmla="*/ 0 h 606024"/>
                      <a:gd name="connsiteX5" fmla="*/ 208302 w 415936"/>
                      <a:gd name="connsiteY5" fmla="*/ 0 h 606024"/>
                      <a:gd name="connsiteX6" fmla="*/ 415937 w 415936"/>
                      <a:gd name="connsiteY6" fmla="*/ 207342 h 606024"/>
                      <a:gd name="connsiteX7" fmla="*/ 415937 w 415936"/>
                      <a:gd name="connsiteY7" fmla="*/ 445351 h 606024"/>
                      <a:gd name="connsiteX8" fmla="*/ 254369 w 415936"/>
                      <a:gd name="connsiteY8" fmla="*/ 606024 h 606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5936" h="606024">
                        <a:moveTo>
                          <a:pt x="254369" y="606024"/>
                        </a:moveTo>
                        <a:lnTo>
                          <a:pt x="249696" y="606024"/>
                        </a:lnTo>
                        <a:cubicBezTo>
                          <a:pt x="111495" y="606024"/>
                          <a:pt x="0" y="494687"/>
                          <a:pt x="0" y="356681"/>
                        </a:cubicBezTo>
                        <a:lnTo>
                          <a:pt x="0" y="207342"/>
                        </a:lnTo>
                        <a:cubicBezTo>
                          <a:pt x="0" y="93337"/>
                          <a:pt x="92801" y="0"/>
                          <a:pt x="207635" y="0"/>
                        </a:cubicBezTo>
                        <a:lnTo>
                          <a:pt x="208302" y="0"/>
                        </a:lnTo>
                        <a:cubicBezTo>
                          <a:pt x="322468" y="0"/>
                          <a:pt x="415937" y="92670"/>
                          <a:pt x="415937" y="207342"/>
                        </a:cubicBezTo>
                        <a:lnTo>
                          <a:pt x="415937" y="445351"/>
                        </a:lnTo>
                        <a:cubicBezTo>
                          <a:pt x="415269" y="534022"/>
                          <a:pt x="343832" y="606024"/>
                          <a:pt x="254369" y="606024"/>
                        </a:cubicBezTo>
                        <a:close/>
                      </a:path>
                    </a:pathLst>
                  </a:custGeom>
                  <a:solidFill>
                    <a:srgbClr val="D98A7A"/>
                  </a:solidFill>
                  <a:ln w="66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52" name="Freeform 51">
                    <a:extLst>
                      <a:ext uri="{FF2B5EF4-FFF2-40B4-BE49-F238E27FC236}">
                        <a16:creationId xmlns:a16="http://schemas.microsoft.com/office/drawing/2014/main" id="{6FA0A6FF-F523-0141-B608-BBC4DB0B21BC}"/>
                      </a:ext>
                    </a:extLst>
                  </p:cNvPr>
                  <p:cNvSpPr/>
                  <p:nvPr/>
                </p:nvSpPr>
                <p:spPr>
                  <a:xfrm>
                    <a:off x="4717706" y="1135742"/>
                    <a:ext cx="486075" cy="759603"/>
                  </a:xfrm>
                  <a:custGeom>
                    <a:avLst/>
                    <a:gdLst>
                      <a:gd name="connsiteX0" fmla="*/ 486075 w 486075"/>
                      <a:gd name="connsiteY0" fmla="*/ 201581 h 759603"/>
                      <a:gd name="connsiteX1" fmla="*/ 283114 w 486075"/>
                      <a:gd name="connsiteY1" fmla="*/ 7573 h 759603"/>
                      <a:gd name="connsiteX2" fmla="*/ 62127 w 486075"/>
                      <a:gd name="connsiteY2" fmla="*/ 52908 h 759603"/>
                      <a:gd name="connsiteX3" fmla="*/ 49442 w 486075"/>
                      <a:gd name="connsiteY3" fmla="*/ 321585 h 759603"/>
                      <a:gd name="connsiteX4" fmla="*/ 130226 w 486075"/>
                      <a:gd name="connsiteY4" fmla="*/ 510260 h 759603"/>
                      <a:gd name="connsiteX5" fmla="*/ 21401 w 486075"/>
                      <a:gd name="connsiteY5" fmla="*/ 471591 h 759603"/>
                      <a:gd name="connsiteX6" fmla="*/ 88165 w 486075"/>
                      <a:gd name="connsiteY6" fmla="*/ 656266 h 759603"/>
                      <a:gd name="connsiteX7" fmla="*/ 134232 w 486075"/>
                      <a:gd name="connsiteY7" fmla="*/ 759603 h 759603"/>
                      <a:gd name="connsiteX8" fmla="*/ 140240 w 486075"/>
                      <a:gd name="connsiteY8" fmla="*/ 664933 h 759603"/>
                      <a:gd name="connsiteX9" fmla="*/ 96176 w 486075"/>
                      <a:gd name="connsiteY9" fmla="*/ 601597 h 759603"/>
                      <a:gd name="connsiteX10" fmla="*/ 283782 w 486075"/>
                      <a:gd name="connsiteY10" fmla="*/ 554261 h 759603"/>
                      <a:gd name="connsiteX11" fmla="*/ 329181 w 486075"/>
                      <a:gd name="connsiteY11" fmla="*/ 214248 h 759603"/>
                      <a:gd name="connsiteX12" fmla="*/ 459370 w 486075"/>
                      <a:gd name="connsiteY12" fmla="*/ 223581 h 759603"/>
                      <a:gd name="connsiteX13" fmla="*/ 486075 w 486075"/>
                      <a:gd name="connsiteY13" fmla="*/ 201581 h 7596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86075" h="759603">
                        <a:moveTo>
                          <a:pt x="486075" y="201581"/>
                        </a:moveTo>
                        <a:cubicBezTo>
                          <a:pt x="486075" y="201581"/>
                          <a:pt x="467382" y="37574"/>
                          <a:pt x="283114" y="7573"/>
                        </a:cubicBezTo>
                        <a:cubicBezTo>
                          <a:pt x="175625" y="-9761"/>
                          <a:pt x="108194" y="1573"/>
                          <a:pt x="62127" y="52908"/>
                        </a:cubicBezTo>
                        <a:cubicBezTo>
                          <a:pt x="2707" y="118911"/>
                          <a:pt x="-10645" y="242249"/>
                          <a:pt x="49442" y="321585"/>
                        </a:cubicBezTo>
                        <a:cubicBezTo>
                          <a:pt x="141576" y="442257"/>
                          <a:pt x="154261" y="499593"/>
                          <a:pt x="130226" y="510260"/>
                        </a:cubicBezTo>
                        <a:cubicBezTo>
                          <a:pt x="111532" y="518260"/>
                          <a:pt x="64130" y="430923"/>
                          <a:pt x="21401" y="471591"/>
                        </a:cubicBezTo>
                        <a:cubicBezTo>
                          <a:pt x="-34680" y="524927"/>
                          <a:pt x="30748" y="608264"/>
                          <a:pt x="88165" y="656266"/>
                        </a:cubicBezTo>
                        <a:cubicBezTo>
                          <a:pt x="116873" y="680267"/>
                          <a:pt x="127555" y="720935"/>
                          <a:pt x="134232" y="759603"/>
                        </a:cubicBezTo>
                        <a:cubicBezTo>
                          <a:pt x="150922" y="740936"/>
                          <a:pt x="154928" y="698267"/>
                          <a:pt x="140240" y="664933"/>
                        </a:cubicBezTo>
                        <a:cubicBezTo>
                          <a:pt x="125552" y="631598"/>
                          <a:pt x="93506" y="606930"/>
                          <a:pt x="96176" y="601597"/>
                        </a:cubicBezTo>
                        <a:cubicBezTo>
                          <a:pt x="109529" y="579596"/>
                          <a:pt x="199660" y="644932"/>
                          <a:pt x="283782" y="554261"/>
                        </a:cubicBezTo>
                        <a:cubicBezTo>
                          <a:pt x="375248" y="456257"/>
                          <a:pt x="261750" y="258916"/>
                          <a:pt x="329181" y="214248"/>
                        </a:cubicBezTo>
                        <a:cubicBezTo>
                          <a:pt x="396612" y="169579"/>
                          <a:pt x="459370" y="223581"/>
                          <a:pt x="459370" y="223581"/>
                        </a:cubicBezTo>
                        <a:lnTo>
                          <a:pt x="486075" y="201581"/>
                        </a:lnTo>
                        <a:close/>
                      </a:path>
                    </a:pathLst>
                  </a:custGeom>
                  <a:solidFill>
                    <a:schemeClr val="tx2">
                      <a:lumMod val="50000"/>
                    </a:schemeClr>
                  </a:solidFill>
                  <a:ln w="66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53" name="Freeform 52">
                    <a:extLst>
                      <a:ext uri="{FF2B5EF4-FFF2-40B4-BE49-F238E27FC236}">
                        <a16:creationId xmlns:a16="http://schemas.microsoft.com/office/drawing/2014/main" id="{ED07CB59-6150-6346-A168-A289107CA58F}"/>
                      </a:ext>
                    </a:extLst>
                  </p:cNvPr>
                  <p:cNvSpPr/>
                  <p:nvPr/>
                </p:nvSpPr>
                <p:spPr>
                  <a:xfrm>
                    <a:off x="5194435" y="1868677"/>
                    <a:ext cx="291088" cy="400682"/>
                  </a:xfrm>
                  <a:custGeom>
                    <a:avLst/>
                    <a:gdLst>
                      <a:gd name="connsiteX0" fmla="*/ 291089 w 291088"/>
                      <a:gd name="connsiteY0" fmla="*/ 216009 h 400682"/>
                      <a:gd name="connsiteX1" fmla="*/ 215646 w 291088"/>
                      <a:gd name="connsiteY1" fmla="*/ 400683 h 400682"/>
                      <a:gd name="connsiteX2" fmla="*/ 0 w 291088"/>
                      <a:gd name="connsiteY2" fmla="*/ 216009 h 400682"/>
                      <a:gd name="connsiteX3" fmla="*/ 29376 w 291088"/>
                      <a:gd name="connsiteY3" fmla="*/ 163340 h 400682"/>
                      <a:gd name="connsiteX4" fmla="*/ 38723 w 291088"/>
                      <a:gd name="connsiteY4" fmla="*/ 128005 h 400682"/>
                      <a:gd name="connsiteX5" fmla="*/ 38723 w 291088"/>
                      <a:gd name="connsiteY5" fmla="*/ 4667 h 400682"/>
                      <a:gd name="connsiteX6" fmla="*/ 234340 w 291088"/>
                      <a:gd name="connsiteY6" fmla="*/ 0 h 400682"/>
                      <a:gd name="connsiteX7" fmla="*/ 234340 w 291088"/>
                      <a:gd name="connsiteY7" fmla="*/ 122672 h 400682"/>
                      <a:gd name="connsiteX8" fmla="*/ 253034 w 291088"/>
                      <a:gd name="connsiteY8" fmla="*/ 171340 h 400682"/>
                      <a:gd name="connsiteX9" fmla="*/ 291089 w 291088"/>
                      <a:gd name="connsiteY9" fmla="*/ 216009 h 400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91088" h="400682">
                        <a:moveTo>
                          <a:pt x="291089" y="216009"/>
                        </a:moveTo>
                        <a:lnTo>
                          <a:pt x="215646" y="400683"/>
                        </a:lnTo>
                        <a:lnTo>
                          <a:pt x="0" y="216009"/>
                        </a:lnTo>
                        <a:lnTo>
                          <a:pt x="29376" y="163340"/>
                        </a:lnTo>
                        <a:cubicBezTo>
                          <a:pt x="35385" y="152673"/>
                          <a:pt x="38723" y="140006"/>
                          <a:pt x="38723" y="128005"/>
                        </a:cubicBezTo>
                        <a:lnTo>
                          <a:pt x="38723" y="4667"/>
                        </a:lnTo>
                        <a:lnTo>
                          <a:pt x="234340" y="0"/>
                        </a:lnTo>
                        <a:lnTo>
                          <a:pt x="234340" y="122672"/>
                        </a:lnTo>
                        <a:cubicBezTo>
                          <a:pt x="234340" y="140672"/>
                          <a:pt x="241016" y="158006"/>
                          <a:pt x="253034" y="171340"/>
                        </a:cubicBezTo>
                        <a:lnTo>
                          <a:pt x="291089" y="216009"/>
                        </a:lnTo>
                        <a:close/>
                      </a:path>
                    </a:pathLst>
                  </a:custGeom>
                  <a:solidFill>
                    <a:srgbClr val="D98A7A"/>
                  </a:solidFill>
                  <a:ln w="66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54" name="Freeform 53">
                    <a:extLst>
                      <a:ext uri="{FF2B5EF4-FFF2-40B4-BE49-F238E27FC236}">
                        <a16:creationId xmlns:a16="http://schemas.microsoft.com/office/drawing/2014/main" id="{732A2C6E-9922-824C-B978-DE87F6F3DC9E}"/>
                      </a:ext>
                    </a:extLst>
                  </p:cNvPr>
                  <p:cNvSpPr/>
                  <p:nvPr/>
                </p:nvSpPr>
                <p:spPr>
                  <a:xfrm>
                    <a:off x="5153855" y="1314800"/>
                    <a:ext cx="104005" cy="91858"/>
                  </a:xfrm>
                  <a:custGeom>
                    <a:avLst/>
                    <a:gdLst>
                      <a:gd name="connsiteX0" fmla="*/ 104005 w 104005"/>
                      <a:gd name="connsiteY0" fmla="*/ 31189 h 91858"/>
                      <a:gd name="connsiteX1" fmla="*/ 13875 w 104005"/>
                      <a:gd name="connsiteY1" fmla="*/ 91858 h 91858"/>
                      <a:gd name="connsiteX2" fmla="*/ 9201 w 104005"/>
                      <a:gd name="connsiteY2" fmla="*/ 84525 h 91858"/>
                      <a:gd name="connsiteX3" fmla="*/ 23889 w 104005"/>
                      <a:gd name="connsiteY3" fmla="*/ 9188 h 91858"/>
                      <a:gd name="connsiteX4" fmla="*/ 23889 w 104005"/>
                      <a:gd name="connsiteY4" fmla="*/ 9188 h 91858"/>
                      <a:gd name="connsiteX5" fmla="*/ 99332 w 104005"/>
                      <a:gd name="connsiteY5" fmla="*/ 23855 h 91858"/>
                      <a:gd name="connsiteX6" fmla="*/ 104005 w 104005"/>
                      <a:gd name="connsiteY6" fmla="*/ 31189 h 918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04005" h="91858">
                        <a:moveTo>
                          <a:pt x="104005" y="31189"/>
                        </a:moveTo>
                        <a:lnTo>
                          <a:pt x="13875" y="91858"/>
                        </a:lnTo>
                        <a:lnTo>
                          <a:pt x="9201" y="84525"/>
                        </a:lnTo>
                        <a:cubicBezTo>
                          <a:pt x="-7490" y="59857"/>
                          <a:pt x="-813" y="25855"/>
                          <a:pt x="23889" y="9188"/>
                        </a:cubicBezTo>
                        <a:lnTo>
                          <a:pt x="23889" y="9188"/>
                        </a:lnTo>
                        <a:cubicBezTo>
                          <a:pt x="48592" y="-7479"/>
                          <a:pt x="82641" y="-812"/>
                          <a:pt x="99332" y="23855"/>
                        </a:cubicBezTo>
                        <a:lnTo>
                          <a:pt x="104005" y="31189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66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 dirty="0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55" name="Freeform 54">
                    <a:extLst>
                      <a:ext uri="{FF2B5EF4-FFF2-40B4-BE49-F238E27FC236}">
                        <a16:creationId xmlns:a16="http://schemas.microsoft.com/office/drawing/2014/main" id="{965AFD7D-ECC9-F443-B428-64719E1A2813}"/>
                      </a:ext>
                    </a:extLst>
                  </p:cNvPr>
                  <p:cNvSpPr/>
                  <p:nvPr/>
                </p:nvSpPr>
                <p:spPr>
                  <a:xfrm>
                    <a:off x="5102301" y="1323322"/>
                    <a:ext cx="406418" cy="580690"/>
                  </a:xfrm>
                  <a:custGeom>
                    <a:avLst/>
                    <a:gdLst>
                      <a:gd name="connsiteX0" fmla="*/ 129521 w 406418"/>
                      <a:gd name="connsiteY0" fmla="*/ 580690 h 580690"/>
                      <a:gd name="connsiteX1" fmla="*/ 0 w 406418"/>
                      <a:gd name="connsiteY1" fmla="*/ 335347 h 580690"/>
                      <a:gd name="connsiteX2" fmla="*/ 237678 w 406418"/>
                      <a:gd name="connsiteY2" fmla="*/ 0 h 580690"/>
                      <a:gd name="connsiteX3" fmla="*/ 403919 w 406418"/>
                      <a:gd name="connsiteY3" fmla="*/ 107338 h 580690"/>
                      <a:gd name="connsiteX4" fmla="*/ 280407 w 406418"/>
                      <a:gd name="connsiteY4" fmla="*/ 296012 h 580690"/>
                      <a:gd name="connsiteX5" fmla="*/ 126183 w 406418"/>
                      <a:gd name="connsiteY5" fmla="*/ 365348 h 580690"/>
                      <a:gd name="connsiteX6" fmla="*/ 129521 w 406418"/>
                      <a:gd name="connsiteY6" fmla="*/ 580690 h 5806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06418" h="580690">
                        <a:moveTo>
                          <a:pt x="129521" y="580690"/>
                        </a:moveTo>
                        <a:cubicBezTo>
                          <a:pt x="129521" y="580690"/>
                          <a:pt x="0" y="520688"/>
                          <a:pt x="0" y="335347"/>
                        </a:cubicBezTo>
                        <a:cubicBezTo>
                          <a:pt x="0" y="42668"/>
                          <a:pt x="114833" y="0"/>
                          <a:pt x="237678" y="0"/>
                        </a:cubicBezTo>
                        <a:cubicBezTo>
                          <a:pt x="334485" y="0"/>
                          <a:pt x="392569" y="60669"/>
                          <a:pt x="403919" y="107338"/>
                        </a:cubicBezTo>
                        <a:cubicBezTo>
                          <a:pt x="413934" y="149339"/>
                          <a:pt x="397911" y="203342"/>
                          <a:pt x="280407" y="296012"/>
                        </a:cubicBezTo>
                        <a:cubicBezTo>
                          <a:pt x="162903" y="388682"/>
                          <a:pt x="126183" y="365348"/>
                          <a:pt x="126183" y="365348"/>
                        </a:cubicBezTo>
                        <a:lnTo>
                          <a:pt x="129521" y="580690"/>
                        </a:lnTo>
                        <a:close/>
                      </a:path>
                    </a:pathLst>
                  </a:custGeom>
                  <a:solidFill>
                    <a:schemeClr val="tx2">
                      <a:lumMod val="50000"/>
                    </a:schemeClr>
                  </a:solidFill>
                  <a:ln w="66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56" name="Freeform 55">
                    <a:extLst>
                      <a:ext uri="{FF2B5EF4-FFF2-40B4-BE49-F238E27FC236}">
                        <a16:creationId xmlns:a16="http://schemas.microsoft.com/office/drawing/2014/main" id="{C5E743AF-56B6-9547-8FC3-16275BE75ECA}"/>
                      </a:ext>
                    </a:extLst>
                  </p:cNvPr>
                  <p:cNvSpPr/>
                  <p:nvPr/>
                </p:nvSpPr>
                <p:spPr>
                  <a:xfrm>
                    <a:off x="5454812" y="1429992"/>
                    <a:ext cx="112168" cy="296011"/>
                  </a:xfrm>
                  <a:custGeom>
                    <a:avLst/>
                    <a:gdLst>
                      <a:gd name="connsiteX0" fmla="*/ 75443 w 112168"/>
                      <a:gd name="connsiteY0" fmla="*/ 296012 h 296011"/>
                      <a:gd name="connsiteX1" fmla="*/ 112163 w 112168"/>
                      <a:gd name="connsiteY1" fmla="*/ 181341 h 296011"/>
                      <a:gd name="connsiteX2" fmla="*/ 50740 w 112168"/>
                      <a:gd name="connsiteY2" fmla="*/ 0 h 296011"/>
                      <a:gd name="connsiteX3" fmla="*/ 0 w 112168"/>
                      <a:gd name="connsiteY3" fmla="*/ 52669 h 296011"/>
                      <a:gd name="connsiteX4" fmla="*/ 75443 w 112168"/>
                      <a:gd name="connsiteY4" fmla="*/ 296012 h 2960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168" h="296011">
                        <a:moveTo>
                          <a:pt x="75443" y="296012"/>
                        </a:moveTo>
                        <a:cubicBezTo>
                          <a:pt x="75443" y="296012"/>
                          <a:pt x="111495" y="250010"/>
                          <a:pt x="112163" y="181341"/>
                        </a:cubicBezTo>
                        <a:cubicBezTo>
                          <a:pt x="112830" y="43335"/>
                          <a:pt x="50740" y="0"/>
                          <a:pt x="50740" y="0"/>
                        </a:cubicBezTo>
                        <a:lnTo>
                          <a:pt x="0" y="52669"/>
                        </a:lnTo>
                        <a:cubicBezTo>
                          <a:pt x="668" y="53335"/>
                          <a:pt x="79449" y="127339"/>
                          <a:pt x="75443" y="296012"/>
                        </a:cubicBezTo>
                        <a:close/>
                      </a:path>
                    </a:pathLst>
                  </a:custGeom>
                  <a:solidFill>
                    <a:schemeClr val="tx2">
                      <a:lumMod val="50000"/>
                    </a:schemeClr>
                  </a:solidFill>
                  <a:ln w="66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57" name="Freeform 56">
                    <a:extLst>
                      <a:ext uri="{FF2B5EF4-FFF2-40B4-BE49-F238E27FC236}">
                        <a16:creationId xmlns:a16="http://schemas.microsoft.com/office/drawing/2014/main" id="{7BF1C3D4-81F2-8E40-8768-1FB314C1B5CD}"/>
                      </a:ext>
                    </a:extLst>
                  </p:cNvPr>
                  <p:cNvSpPr/>
                  <p:nvPr/>
                </p:nvSpPr>
                <p:spPr>
                  <a:xfrm>
                    <a:off x="5626124" y="1809525"/>
                    <a:ext cx="326598" cy="805700"/>
                  </a:xfrm>
                  <a:custGeom>
                    <a:avLst/>
                    <a:gdLst>
                      <a:gd name="connsiteX0" fmla="*/ 39661 w 326598"/>
                      <a:gd name="connsiteY0" fmla="*/ 483 h 805700"/>
                      <a:gd name="connsiteX1" fmla="*/ 205902 w 326598"/>
                      <a:gd name="connsiteY1" fmla="*/ 157156 h 805700"/>
                      <a:gd name="connsiteX2" fmla="*/ 309386 w 326598"/>
                      <a:gd name="connsiteY2" fmla="*/ 777847 h 805700"/>
                      <a:gd name="connsiteX3" fmla="*/ 202564 w 326598"/>
                      <a:gd name="connsiteY3" fmla="*/ 677843 h 805700"/>
                      <a:gd name="connsiteX4" fmla="*/ 146483 w 326598"/>
                      <a:gd name="connsiteY4" fmla="*/ 208491 h 805700"/>
                      <a:gd name="connsiteX5" fmla="*/ 34988 w 326598"/>
                      <a:gd name="connsiteY5" fmla="*/ 123154 h 805700"/>
                      <a:gd name="connsiteX6" fmla="*/ 39661 w 326598"/>
                      <a:gd name="connsiteY6" fmla="*/ 483 h 8057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26598" h="805700">
                        <a:moveTo>
                          <a:pt x="39661" y="483"/>
                        </a:moveTo>
                        <a:cubicBezTo>
                          <a:pt x="61693" y="-6851"/>
                          <a:pt x="168515" y="70486"/>
                          <a:pt x="205902" y="157156"/>
                        </a:cubicBezTo>
                        <a:cubicBezTo>
                          <a:pt x="243290" y="243826"/>
                          <a:pt x="372811" y="544505"/>
                          <a:pt x="309386" y="777847"/>
                        </a:cubicBezTo>
                        <a:cubicBezTo>
                          <a:pt x="289357" y="832516"/>
                          <a:pt x="239952" y="810515"/>
                          <a:pt x="202564" y="677843"/>
                        </a:cubicBezTo>
                        <a:cubicBezTo>
                          <a:pt x="165177" y="545171"/>
                          <a:pt x="141810" y="441834"/>
                          <a:pt x="146483" y="208491"/>
                        </a:cubicBezTo>
                        <a:cubicBezTo>
                          <a:pt x="143145" y="151155"/>
                          <a:pt x="77049" y="154489"/>
                          <a:pt x="34988" y="123154"/>
                        </a:cubicBezTo>
                        <a:cubicBezTo>
                          <a:pt x="-7741" y="92486"/>
                          <a:pt x="-17088" y="26484"/>
                          <a:pt x="39661" y="483"/>
                        </a:cubicBezTo>
                        <a:close/>
                      </a:path>
                    </a:pathLst>
                  </a:custGeom>
                  <a:solidFill>
                    <a:srgbClr val="D98A7A"/>
                  </a:solidFill>
                  <a:ln w="66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58" name="Freeform 57">
                    <a:extLst>
                      <a:ext uri="{FF2B5EF4-FFF2-40B4-BE49-F238E27FC236}">
                        <a16:creationId xmlns:a16="http://schemas.microsoft.com/office/drawing/2014/main" id="{86864F34-9057-954D-9F5A-7EF1F3A08E36}"/>
                      </a:ext>
                    </a:extLst>
                  </p:cNvPr>
                  <p:cNvSpPr/>
                  <p:nvPr/>
                </p:nvSpPr>
                <p:spPr>
                  <a:xfrm>
                    <a:off x="5626395" y="2127354"/>
                    <a:ext cx="299424" cy="488777"/>
                  </a:xfrm>
                  <a:custGeom>
                    <a:avLst/>
                    <a:gdLst>
                      <a:gd name="connsiteX0" fmla="*/ 0 w 299424"/>
                      <a:gd name="connsiteY0" fmla="*/ 316679 h 488777"/>
                      <a:gd name="connsiteX1" fmla="*/ 275066 w 299424"/>
                      <a:gd name="connsiteY1" fmla="*/ 488686 h 488777"/>
                      <a:gd name="connsiteX2" fmla="*/ 173585 w 299424"/>
                      <a:gd name="connsiteY2" fmla="*/ 165340 h 488777"/>
                      <a:gd name="connsiteX3" fmla="*/ 66096 w 299424"/>
                      <a:gd name="connsiteY3" fmla="*/ 0 h 488777"/>
                      <a:gd name="connsiteX4" fmla="*/ 0 w 299424"/>
                      <a:gd name="connsiteY4" fmla="*/ 316679 h 48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9424" h="488777">
                        <a:moveTo>
                          <a:pt x="0" y="316679"/>
                        </a:moveTo>
                        <a:cubicBezTo>
                          <a:pt x="0" y="316679"/>
                          <a:pt x="184267" y="493353"/>
                          <a:pt x="275066" y="488686"/>
                        </a:cubicBezTo>
                        <a:cubicBezTo>
                          <a:pt x="365864" y="484020"/>
                          <a:pt x="173585" y="165340"/>
                          <a:pt x="173585" y="165340"/>
                        </a:cubicBezTo>
                        <a:lnTo>
                          <a:pt x="66096" y="0"/>
                        </a:lnTo>
                        <a:lnTo>
                          <a:pt x="0" y="316679"/>
                        </a:lnTo>
                        <a:close/>
                      </a:path>
                    </a:pathLst>
                  </a:custGeom>
                  <a:solidFill>
                    <a:srgbClr val="D98A7A"/>
                  </a:solidFill>
                  <a:ln w="66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59" name="Freeform 58">
                    <a:extLst>
                      <a:ext uri="{FF2B5EF4-FFF2-40B4-BE49-F238E27FC236}">
                        <a16:creationId xmlns:a16="http://schemas.microsoft.com/office/drawing/2014/main" id="{E52905C9-76AA-B64B-871D-26E8ABAA7048}"/>
                      </a:ext>
                    </a:extLst>
                  </p:cNvPr>
                  <p:cNvSpPr/>
                  <p:nvPr/>
                </p:nvSpPr>
                <p:spPr>
                  <a:xfrm>
                    <a:off x="4682293" y="2184023"/>
                    <a:ext cx="360664" cy="1020310"/>
                  </a:xfrm>
                  <a:custGeom>
                    <a:avLst/>
                    <a:gdLst>
                      <a:gd name="connsiteX0" fmla="*/ 264449 w 360664"/>
                      <a:gd name="connsiteY0" fmla="*/ 0 h 1020310"/>
                      <a:gd name="connsiteX1" fmla="*/ 65 w 360664"/>
                      <a:gd name="connsiteY1" fmla="*/ 431351 h 1020310"/>
                      <a:gd name="connsiteX2" fmla="*/ 213709 w 360664"/>
                      <a:gd name="connsiteY2" fmla="*/ 1017374 h 1020310"/>
                      <a:gd name="connsiteX3" fmla="*/ 263781 w 360664"/>
                      <a:gd name="connsiteY3" fmla="*/ 924037 h 1020310"/>
                      <a:gd name="connsiteX4" fmla="*/ 150951 w 360664"/>
                      <a:gd name="connsiteY4" fmla="*/ 474019 h 1020310"/>
                      <a:gd name="connsiteX5" fmla="*/ 360588 w 360664"/>
                      <a:gd name="connsiteY5" fmla="*/ 158673 h 1020310"/>
                      <a:gd name="connsiteX6" fmla="*/ 264449 w 360664"/>
                      <a:gd name="connsiteY6" fmla="*/ 0 h 10203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60664" h="1020310">
                        <a:moveTo>
                          <a:pt x="264449" y="0"/>
                        </a:moveTo>
                        <a:cubicBezTo>
                          <a:pt x="255770" y="8667"/>
                          <a:pt x="4071" y="280678"/>
                          <a:pt x="65" y="431351"/>
                        </a:cubicBezTo>
                        <a:cubicBezTo>
                          <a:pt x="-3941" y="582024"/>
                          <a:pt x="177656" y="970039"/>
                          <a:pt x="213709" y="1017374"/>
                        </a:cubicBezTo>
                        <a:cubicBezTo>
                          <a:pt x="231067" y="1040042"/>
                          <a:pt x="263781" y="924037"/>
                          <a:pt x="263781" y="924037"/>
                        </a:cubicBezTo>
                        <a:cubicBezTo>
                          <a:pt x="263781" y="924037"/>
                          <a:pt x="159630" y="516687"/>
                          <a:pt x="150951" y="474019"/>
                        </a:cubicBezTo>
                        <a:cubicBezTo>
                          <a:pt x="152954" y="440018"/>
                          <a:pt x="365262" y="194008"/>
                          <a:pt x="360588" y="158673"/>
                        </a:cubicBezTo>
                        <a:cubicBezTo>
                          <a:pt x="357250" y="122672"/>
                          <a:pt x="264449" y="0"/>
                          <a:pt x="264449" y="0"/>
                        </a:cubicBezTo>
                        <a:close/>
                      </a:path>
                    </a:pathLst>
                  </a:custGeom>
                  <a:solidFill>
                    <a:srgbClr val="D98A7A"/>
                  </a:solidFill>
                  <a:ln w="66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60" name="Freeform 59">
                    <a:extLst>
                      <a:ext uri="{FF2B5EF4-FFF2-40B4-BE49-F238E27FC236}">
                        <a16:creationId xmlns:a16="http://schemas.microsoft.com/office/drawing/2014/main" id="{EEA72789-4585-9D4F-B8B8-37CBF4C98BF2}"/>
                      </a:ext>
                    </a:extLst>
                  </p:cNvPr>
                  <p:cNvSpPr/>
                  <p:nvPr/>
                </p:nvSpPr>
                <p:spPr>
                  <a:xfrm>
                    <a:off x="5030388" y="2036681"/>
                    <a:ext cx="615637" cy="334682"/>
                  </a:xfrm>
                  <a:custGeom>
                    <a:avLst/>
                    <a:gdLst>
                      <a:gd name="connsiteX0" fmla="*/ 205440 w 615637"/>
                      <a:gd name="connsiteY0" fmla="*/ 334683 h 334682"/>
                      <a:gd name="connsiteX1" fmla="*/ 612698 w 615637"/>
                      <a:gd name="connsiteY1" fmla="*/ 176010 h 334682"/>
                      <a:gd name="connsiteX2" fmla="*/ 604019 w 615637"/>
                      <a:gd name="connsiteY2" fmla="*/ 23337 h 334682"/>
                      <a:gd name="connsiteX3" fmla="*/ 461145 w 615637"/>
                      <a:gd name="connsiteY3" fmla="*/ 10003 h 334682"/>
                      <a:gd name="connsiteX4" fmla="*/ 435775 w 615637"/>
                      <a:gd name="connsiteY4" fmla="*/ 2 h 334682"/>
                      <a:gd name="connsiteX5" fmla="*/ 367676 w 615637"/>
                      <a:gd name="connsiteY5" fmla="*/ 133341 h 334682"/>
                      <a:gd name="connsiteX6" fmla="*/ 189417 w 615637"/>
                      <a:gd name="connsiteY6" fmla="*/ 2 h 334682"/>
                      <a:gd name="connsiteX7" fmla="*/ 150027 w 615637"/>
                      <a:gd name="connsiteY7" fmla="*/ 23337 h 334682"/>
                      <a:gd name="connsiteX8" fmla="*/ 9156 w 615637"/>
                      <a:gd name="connsiteY8" fmla="*/ 32004 h 334682"/>
                      <a:gd name="connsiteX9" fmla="*/ 24511 w 615637"/>
                      <a:gd name="connsiteY9" fmla="*/ 132675 h 334682"/>
                      <a:gd name="connsiteX10" fmla="*/ 205440 w 615637"/>
                      <a:gd name="connsiteY10" fmla="*/ 334683 h 334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15637" h="334682">
                        <a:moveTo>
                          <a:pt x="205440" y="334683"/>
                        </a:moveTo>
                        <a:lnTo>
                          <a:pt x="612698" y="176010"/>
                        </a:lnTo>
                        <a:cubicBezTo>
                          <a:pt x="612698" y="176010"/>
                          <a:pt x="623380" y="34004"/>
                          <a:pt x="604019" y="23337"/>
                        </a:cubicBezTo>
                        <a:cubicBezTo>
                          <a:pt x="596007" y="18670"/>
                          <a:pt x="567966" y="12670"/>
                          <a:pt x="461145" y="10003"/>
                        </a:cubicBezTo>
                        <a:cubicBezTo>
                          <a:pt x="453133" y="10003"/>
                          <a:pt x="445121" y="2"/>
                          <a:pt x="435775" y="2"/>
                        </a:cubicBezTo>
                        <a:cubicBezTo>
                          <a:pt x="419084" y="18670"/>
                          <a:pt x="381696" y="117340"/>
                          <a:pt x="367676" y="133341"/>
                        </a:cubicBezTo>
                        <a:cubicBezTo>
                          <a:pt x="367676" y="133341"/>
                          <a:pt x="204105" y="-664"/>
                          <a:pt x="189417" y="2"/>
                        </a:cubicBezTo>
                        <a:cubicBezTo>
                          <a:pt x="180070" y="2"/>
                          <a:pt x="158706" y="23337"/>
                          <a:pt x="150027" y="23337"/>
                        </a:cubicBezTo>
                        <a:cubicBezTo>
                          <a:pt x="96616" y="23337"/>
                          <a:pt x="19838" y="27337"/>
                          <a:pt x="9156" y="32004"/>
                        </a:cubicBezTo>
                        <a:cubicBezTo>
                          <a:pt x="-18217" y="44671"/>
                          <a:pt x="24511" y="132675"/>
                          <a:pt x="24511" y="132675"/>
                        </a:cubicBezTo>
                        <a:lnTo>
                          <a:pt x="205440" y="334683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66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61" name="Freeform 60">
                    <a:extLst>
                      <a:ext uri="{FF2B5EF4-FFF2-40B4-BE49-F238E27FC236}">
                        <a16:creationId xmlns:a16="http://schemas.microsoft.com/office/drawing/2014/main" id="{14E3D657-7D90-7342-86D2-16CEAAF4006A}"/>
                      </a:ext>
                    </a:extLst>
                  </p:cNvPr>
                  <p:cNvSpPr/>
                  <p:nvPr/>
                </p:nvSpPr>
                <p:spPr>
                  <a:xfrm>
                    <a:off x="5008159" y="2068640"/>
                    <a:ext cx="682833" cy="831411"/>
                  </a:xfrm>
                  <a:custGeom>
                    <a:avLst/>
                    <a:gdLst>
                      <a:gd name="connsiteX0" fmla="*/ 618236 w 682833"/>
                      <a:gd name="connsiteY0" fmla="*/ 104049 h 831411"/>
                      <a:gd name="connsiteX1" fmla="*/ 681661 w 682833"/>
                      <a:gd name="connsiteY1" fmla="*/ 328724 h 831411"/>
                      <a:gd name="connsiteX2" fmla="*/ 596204 w 682833"/>
                      <a:gd name="connsiteY2" fmla="*/ 470063 h 831411"/>
                      <a:gd name="connsiteX3" fmla="*/ 596204 w 682833"/>
                      <a:gd name="connsiteY3" fmla="*/ 656071 h 831411"/>
                      <a:gd name="connsiteX4" fmla="*/ 665638 w 682833"/>
                      <a:gd name="connsiteY4" fmla="*/ 831411 h 831411"/>
                      <a:gd name="connsiteX5" fmla="*/ 107495 w 682833"/>
                      <a:gd name="connsiteY5" fmla="*/ 831411 h 831411"/>
                      <a:gd name="connsiteX6" fmla="*/ 170920 w 682833"/>
                      <a:gd name="connsiteY6" fmla="*/ 575401 h 831411"/>
                      <a:gd name="connsiteX7" fmla="*/ 5 w 682833"/>
                      <a:gd name="connsiteY7" fmla="*/ 115382 h 831411"/>
                      <a:gd name="connsiteX8" fmla="*/ 38061 w 682833"/>
                      <a:gd name="connsiteY8" fmla="*/ 44 h 831411"/>
                      <a:gd name="connsiteX9" fmla="*/ 399919 w 682833"/>
                      <a:gd name="connsiteY9" fmla="*/ 144050 h 831411"/>
                      <a:gd name="connsiteX10" fmla="*/ 618236 w 682833"/>
                      <a:gd name="connsiteY10" fmla="*/ 104049 h 8314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82833" h="831411">
                        <a:moveTo>
                          <a:pt x="618236" y="104049"/>
                        </a:moveTo>
                        <a:cubicBezTo>
                          <a:pt x="618236" y="104049"/>
                          <a:pt x="693011" y="236054"/>
                          <a:pt x="681661" y="328724"/>
                        </a:cubicBezTo>
                        <a:cubicBezTo>
                          <a:pt x="669644" y="421395"/>
                          <a:pt x="596204" y="470063"/>
                          <a:pt x="596204" y="470063"/>
                        </a:cubicBezTo>
                        <a:cubicBezTo>
                          <a:pt x="596204" y="470063"/>
                          <a:pt x="580180" y="627403"/>
                          <a:pt x="596204" y="656071"/>
                        </a:cubicBezTo>
                        <a:cubicBezTo>
                          <a:pt x="612227" y="685405"/>
                          <a:pt x="665638" y="831411"/>
                          <a:pt x="665638" y="831411"/>
                        </a:cubicBezTo>
                        <a:lnTo>
                          <a:pt x="107495" y="831411"/>
                        </a:lnTo>
                        <a:cubicBezTo>
                          <a:pt x="107495" y="831411"/>
                          <a:pt x="173591" y="611403"/>
                          <a:pt x="170920" y="575401"/>
                        </a:cubicBezTo>
                        <a:cubicBezTo>
                          <a:pt x="168917" y="539400"/>
                          <a:pt x="5" y="115382"/>
                          <a:pt x="5" y="115382"/>
                        </a:cubicBezTo>
                        <a:cubicBezTo>
                          <a:pt x="5" y="115382"/>
                          <a:pt x="-1330" y="4711"/>
                          <a:pt x="38061" y="44"/>
                        </a:cubicBezTo>
                        <a:cubicBezTo>
                          <a:pt x="58757" y="-2622"/>
                          <a:pt x="252371" y="115382"/>
                          <a:pt x="399919" y="144050"/>
                        </a:cubicBezTo>
                        <a:cubicBezTo>
                          <a:pt x="530775" y="168718"/>
                          <a:pt x="618236" y="104049"/>
                          <a:pt x="618236" y="104049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66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 dirty="0"/>
                  </a:p>
                </p:txBody>
              </p:sp>
              <p:sp>
                <p:nvSpPr>
                  <p:cNvPr id="62" name="Freeform 61">
                    <a:extLst>
                      <a:ext uri="{FF2B5EF4-FFF2-40B4-BE49-F238E27FC236}">
                        <a16:creationId xmlns:a16="http://schemas.microsoft.com/office/drawing/2014/main" id="{2D053E29-E2B0-4745-A150-BC68D994F1EE}"/>
                      </a:ext>
                    </a:extLst>
                  </p:cNvPr>
                  <p:cNvSpPr/>
                  <p:nvPr/>
                </p:nvSpPr>
                <p:spPr>
                  <a:xfrm>
                    <a:off x="5160793" y="1639240"/>
                    <a:ext cx="84864" cy="160100"/>
                  </a:xfrm>
                  <a:custGeom>
                    <a:avLst/>
                    <a:gdLst>
                      <a:gd name="connsiteX0" fmla="*/ 84382 w 84864"/>
                      <a:gd name="connsiteY0" fmla="*/ 81431 h 160100"/>
                      <a:gd name="connsiteX1" fmla="*/ 42989 w 84864"/>
                      <a:gd name="connsiteY1" fmla="*/ 3428 h 160100"/>
                      <a:gd name="connsiteX2" fmla="*/ 17619 w 84864"/>
                      <a:gd name="connsiteY2" fmla="*/ 103432 h 160100"/>
                      <a:gd name="connsiteX3" fmla="*/ 84382 w 84864"/>
                      <a:gd name="connsiteY3" fmla="*/ 160101 h 160100"/>
                      <a:gd name="connsiteX4" fmla="*/ 84382 w 84864"/>
                      <a:gd name="connsiteY4" fmla="*/ 81431 h 16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864" h="160100">
                        <a:moveTo>
                          <a:pt x="84382" y="81431"/>
                        </a:moveTo>
                        <a:cubicBezTo>
                          <a:pt x="87721" y="80098"/>
                          <a:pt x="73700" y="18095"/>
                          <a:pt x="42989" y="3428"/>
                        </a:cubicBezTo>
                        <a:cubicBezTo>
                          <a:pt x="260" y="-16573"/>
                          <a:pt x="-15095" y="55430"/>
                          <a:pt x="17619" y="103432"/>
                        </a:cubicBezTo>
                        <a:cubicBezTo>
                          <a:pt x="49665" y="151434"/>
                          <a:pt x="84382" y="160101"/>
                          <a:pt x="84382" y="160101"/>
                        </a:cubicBezTo>
                        <a:lnTo>
                          <a:pt x="84382" y="81431"/>
                        </a:lnTo>
                        <a:close/>
                      </a:path>
                    </a:pathLst>
                  </a:custGeom>
                  <a:solidFill>
                    <a:srgbClr val="D98A7A"/>
                  </a:solidFill>
                  <a:ln w="66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63" name="Freeform 62">
                    <a:extLst>
                      <a:ext uri="{FF2B5EF4-FFF2-40B4-BE49-F238E27FC236}">
                        <a16:creationId xmlns:a16="http://schemas.microsoft.com/office/drawing/2014/main" id="{A1193D17-40AB-6C44-A241-E2675F412B1D}"/>
                      </a:ext>
                    </a:extLst>
                  </p:cNvPr>
                  <p:cNvSpPr/>
                  <p:nvPr/>
                </p:nvSpPr>
                <p:spPr>
                  <a:xfrm>
                    <a:off x="4877308" y="2068685"/>
                    <a:ext cx="233004" cy="367348"/>
                  </a:xfrm>
                  <a:custGeom>
                    <a:avLst/>
                    <a:gdLst>
                      <a:gd name="connsiteX0" fmla="*/ 163571 w 233004"/>
                      <a:gd name="connsiteY0" fmla="*/ 0 h 367348"/>
                      <a:gd name="connsiteX1" fmla="*/ 0 w 233004"/>
                      <a:gd name="connsiteY1" fmla="*/ 144006 h 367348"/>
                      <a:gd name="connsiteX2" fmla="*/ 142874 w 233004"/>
                      <a:gd name="connsiteY2" fmla="*/ 367348 h 367348"/>
                      <a:gd name="connsiteX3" fmla="*/ 233005 w 233004"/>
                      <a:gd name="connsiteY3" fmla="*/ 256677 h 367348"/>
                      <a:gd name="connsiteX4" fmla="*/ 163571 w 233004"/>
                      <a:gd name="connsiteY4" fmla="*/ 0 h 367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3004" h="367348">
                        <a:moveTo>
                          <a:pt x="163571" y="0"/>
                        </a:moveTo>
                        <a:cubicBezTo>
                          <a:pt x="140203" y="5333"/>
                          <a:pt x="0" y="144006"/>
                          <a:pt x="0" y="144006"/>
                        </a:cubicBezTo>
                        <a:lnTo>
                          <a:pt x="142874" y="367348"/>
                        </a:lnTo>
                        <a:cubicBezTo>
                          <a:pt x="142874" y="367348"/>
                          <a:pt x="206299" y="265344"/>
                          <a:pt x="233005" y="256677"/>
                        </a:cubicBezTo>
                        <a:cubicBezTo>
                          <a:pt x="230334" y="128005"/>
                          <a:pt x="163571" y="0"/>
                          <a:pt x="163571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66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64" name="Freeform 63">
                    <a:extLst>
                      <a:ext uri="{FF2B5EF4-FFF2-40B4-BE49-F238E27FC236}">
                        <a16:creationId xmlns:a16="http://schemas.microsoft.com/office/drawing/2014/main" id="{D918277D-D12C-1547-B027-1ED5A9D3BC43}"/>
                      </a:ext>
                    </a:extLst>
                  </p:cNvPr>
                  <p:cNvSpPr/>
                  <p:nvPr/>
                </p:nvSpPr>
                <p:spPr>
                  <a:xfrm>
                    <a:off x="4881197" y="3066725"/>
                    <a:ext cx="322613" cy="175225"/>
                  </a:xfrm>
                  <a:custGeom>
                    <a:avLst/>
                    <a:gdLst>
                      <a:gd name="connsiteX0" fmla="*/ 65545 w 322613"/>
                      <a:gd name="connsiteY0" fmla="*/ 41335 h 175225"/>
                      <a:gd name="connsiteX1" fmla="*/ 90248 w 322613"/>
                      <a:gd name="connsiteY1" fmla="*/ 52669 h 175225"/>
                      <a:gd name="connsiteX2" fmla="*/ 191061 w 322613"/>
                      <a:gd name="connsiteY2" fmla="*/ 0 h 175225"/>
                      <a:gd name="connsiteX3" fmla="*/ 309900 w 322613"/>
                      <a:gd name="connsiteY3" fmla="*/ 60002 h 175225"/>
                      <a:gd name="connsiteX4" fmla="*/ 317244 w 322613"/>
                      <a:gd name="connsiteY4" fmla="*/ 139339 h 175225"/>
                      <a:gd name="connsiteX5" fmla="*/ 247810 w 322613"/>
                      <a:gd name="connsiteY5" fmla="*/ 151339 h 175225"/>
                      <a:gd name="connsiteX6" fmla="*/ 162352 w 322613"/>
                      <a:gd name="connsiteY6" fmla="*/ 126005 h 175225"/>
                      <a:gd name="connsiteX7" fmla="*/ 98259 w 322613"/>
                      <a:gd name="connsiteY7" fmla="*/ 174674 h 175225"/>
                      <a:gd name="connsiteX8" fmla="*/ 2787 w 322613"/>
                      <a:gd name="connsiteY8" fmla="*/ 112004 h 175225"/>
                      <a:gd name="connsiteX9" fmla="*/ 65545 w 322613"/>
                      <a:gd name="connsiteY9" fmla="*/ 41335 h 1752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22613" h="175225">
                        <a:moveTo>
                          <a:pt x="65545" y="41335"/>
                        </a:moveTo>
                        <a:cubicBezTo>
                          <a:pt x="65545" y="41335"/>
                          <a:pt x="71554" y="60002"/>
                          <a:pt x="90248" y="52669"/>
                        </a:cubicBezTo>
                        <a:cubicBezTo>
                          <a:pt x="108941" y="45335"/>
                          <a:pt x="158346" y="0"/>
                          <a:pt x="191061" y="0"/>
                        </a:cubicBezTo>
                        <a:cubicBezTo>
                          <a:pt x="223775" y="0"/>
                          <a:pt x="295212" y="41335"/>
                          <a:pt x="309900" y="60002"/>
                        </a:cubicBezTo>
                        <a:cubicBezTo>
                          <a:pt x="327926" y="83337"/>
                          <a:pt x="323252" y="120671"/>
                          <a:pt x="317244" y="139339"/>
                        </a:cubicBezTo>
                        <a:cubicBezTo>
                          <a:pt x="311235" y="158006"/>
                          <a:pt x="272512" y="162673"/>
                          <a:pt x="247810" y="151339"/>
                        </a:cubicBezTo>
                        <a:cubicBezTo>
                          <a:pt x="237127" y="146673"/>
                          <a:pt x="188390" y="123338"/>
                          <a:pt x="162352" y="126005"/>
                        </a:cubicBezTo>
                        <a:cubicBezTo>
                          <a:pt x="153673" y="128672"/>
                          <a:pt x="132309" y="168673"/>
                          <a:pt x="98259" y="174674"/>
                        </a:cubicBezTo>
                        <a:cubicBezTo>
                          <a:pt x="77563" y="178007"/>
                          <a:pt x="22817" y="167340"/>
                          <a:pt x="2787" y="112004"/>
                        </a:cubicBezTo>
                        <a:cubicBezTo>
                          <a:pt x="-15906" y="56669"/>
                          <a:pt x="65545" y="41335"/>
                          <a:pt x="65545" y="41335"/>
                        </a:cubicBezTo>
                        <a:close/>
                      </a:path>
                    </a:pathLst>
                  </a:custGeom>
                  <a:solidFill>
                    <a:srgbClr val="D98A7A"/>
                  </a:solidFill>
                  <a:ln w="66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65" name="Freeform 64">
                    <a:extLst>
                      <a:ext uri="{FF2B5EF4-FFF2-40B4-BE49-F238E27FC236}">
                        <a16:creationId xmlns:a16="http://schemas.microsoft.com/office/drawing/2014/main" id="{AEF2FF67-44B3-FF4E-AE98-E7B24C9FCBDD}"/>
                      </a:ext>
                    </a:extLst>
                  </p:cNvPr>
                  <p:cNvSpPr/>
                  <p:nvPr/>
                </p:nvSpPr>
                <p:spPr>
                  <a:xfrm>
                    <a:off x="5626592" y="2062685"/>
                    <a:ext cx="149560" cy="334952"/>
                  </a:xfrm>
                  <a:custGeom>
                    <a:avLst/>
                    <a:gdLst>
                      <a:gd name="connsiteX0" fmla="*/ 10485 w 149560"/>
                      <a:gd name="connsiteY0" fmla="*/ 0 h 334952"/>
                      <a:gd name="connsiteX1" fmla="*/ 149353 w 149560"/>
                      <a:gd name="connsiteY1" fmla="*/ 178007 h 334952"/>
                      <a:gd name="connsiteX2" fmla="*/ 63228 w 149560"/>
                      <a:gd name="connsiteY2" fmla="*/ 334680 h 334952"/>
                      <a:gd name="connsiteX3" fmla="*/ 10485 w 149560"/>
                      <a:gd name="connsiteY3" fmla="*/ 0 h 334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49560" h="334952">
                        <a:moveTo>
                          <a:pt x="10485" y="0"/>
                        </a:moveTo>
                        <a:cubicBezTo>
                          <a:pt x="43866" y="25334"/>
                          <a:pt x="149353" y="178007"/>
                          <a:pt x="149353" y="178007"/>
                        </a:cubicBezTo>
                        <a:cubicBezTo>
                          <a:pt x="149353" y="178007"/>
                          <a:pt x="158032" y="260010"/>
                          <a:pt x="63228" y="334680"/>
                        </a:cubicBezTo>
                        <a:cubicBezTo>
                          <a:pt x="-34915" y="346014"/>
                          <a:pt x="10485" y="0"/>
                          <a:pt x="10485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66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66" name="Freeform 65">
                    <a:extLst>
                      <a:ext uri="{FF2B5EF4-FFF2-40B4-BE49-F238E27FC236}">
                        <a16:creationId xmlns:a16="http://schemas.microsoft.com/office/drawing/2014/main" id="{33136986-FFD7-8C48-A150-B9452A81B813}"/>
                      </a:ext>
                    </a:extLst>
                  </p:cNvPr>
                  <p:cNvSpPr/>
                  <p:nvPr/>
                </p:nvSpPr>
                <p:spPr>
                  <a:xfrm>
                    <a:off x="5530249" y="1799341"/>
                    <a:ext cx="135535" cy="69336"/>
                  </a:xfrm>
                  <a:custGeom>
                    <a:avLst/>
                    <a:gdLst>
                      <a:gd name="connsiteX0" fmla="*/ 135536 w 135535"/>
                      <a:gd name="connsiteY0" fmla="*/ 10667 h 69336"/>
                      <a:gd name="connsiteX1" fmla="*/ 66102 w 135535"/>
                      <a:gd name="connsiteY1" fmla="*/ 0 h 69336"/>
                      <a:gd name="connsiteX2" fmla="*/ 6 w 135535"/>
                      <a:gd name="connsiteY2" fmla="*/ 28001 h 69336"/>
                      <a:gd name="connsiteX3" fmla="*/ 67437 w 135535"/>
                      <a:gd name="connsiteY3" fmla="*/ 32668 h 69336"/>
                      <a:gd name="connsiteX4" fmla="*/ 108163 w 135535"/>
                      <a:gd name="connsiteY4" fmla="*/ 69336 h 69336"/>
                      <a:gd name="connsiteX5" fmla="*/ 135536 w 135535"/>
                      <a:gd name="connsiteY5" fmla="*/ 10667 h 693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5535" h="69336">
                        <a:moveTo>
                          <a:pt x="135536" y="10667"/>
                        </a:moveTo>
                        <a:cubicBezTo>
                          <a:pt x="112836" y="6000"/>
                          <a:pt x="80122" y="0"/>
                          <a:pt x="66102" y="0"/>
                        </a:cubicBezTo>
                        <a:cubicBezTo>
                          <a:pt x="52081" y="0"/>
                          <a:pt x="673" y="14001"/>
                          <a:pt x="6" y="28001"/>
                        </a:cubicBezTo>
                        <a:cubicBezTo>
                          <a:pt x="-662" y="42002"/>
                          <a:pt x="56087" y="27334"/>
                          <a:pt x="67437" y="32668"/>
                        </a:cubicBezTo>
                        <a:cubicBezTo>
                          <a:pt x="78787" y="38002"/>
                          <a:pt x="108163" y="69336"/>
                          <a:pt x="108163" y="69336"/>
                        </a:cubicBezTo>
                        <a:lnTo>
                          <a:pt x="135536" y="10667"/>
                        </a:lnTo>
                        <a:close/>
                      </a:path>
                    </a:pathLst>
                  </a:custGeom>
                  <a:solidFill>
                    <a:srgbClr val="D98A7A"/>
                  </a:solidFill>
                  <a:ln w="66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</p:grpSp>
            <p:grpSp>
              <p:nvGrpSpPr>
                <p:cNvPr id="67" name="Graphic 5">
                  <a:extLst>
                    <a:ext uri="{FF2B5EF4-FFF2-40B4-BE49-F238E27FC236}">
                      <a16:creationId xmlns:a16="http://schemas.microsoft.com/office/drawing/2014/main" id="{6815CC4C-52B6-3543-A4FD-93FB90232FE0}"/>
                    </a:ext>
                  </a:extLst>
                </p:cNvPr>
                <p:cNvGrpSpPr/>
                <p:nvPr/>
              </p:nvGrpSpPr>
              <p:grpSpPr>
                <a:xfrm>
                  <a:off x="5065581" y="1925241"/>
                  <a:ext cx="840553" cy="3160899"/>
                  <a:chOff x="5065581" y="1925241"/>
                  <a:chExt cx="840553" cy="3160899"/>
                </a:xfrm>
              </p:grpSpPr>
              <p:sp>
                <p:nvSpPr>
                  <p:cNvPr id="68" name="Freeform 67">
                    <a:extLst>
                      <a:ext uri="{FF2B5EF4-FFF2-40B4-BE49-F238E27FC236}">
                        <a16:creationId xmlns:a16="http://schemas.microsoft.com/office/drawing/2014/main" id="{151E2230-33E3-2D48-A700-7C33D9BBBC37}"/>
                      </a:ext>
                    </a:extLst>
                  </p:cNvPr>
                  <p:cNvSpPr/>
                  <p:nvPr/>
                </p:nvSpPr>
                <p:spPr>
                  <a:xfrm>
                    <a:off x="5271584" y="1925241"/>
                    <a:ext cx="156523" cy="39864"/>
                  </a:xfrm>
                  <a:custGeom>
                    <a:avLst/>
                    <a:gdLst>
                      <a:gd name="connsiteX0" fmla="*/ 156523 w 156523"/>
                      <a:gd name="connsiteY0" fmla="*/ 6105 h 39864"/>
                      <a:gd name="connsiteX1" fmla="*/ 93766 w 156523"/>
                      <a:gd name="connsiteY1" fmla="*/ 16772 h 39864"/>
                      <a:gd name="connsiteX2" fmla="*/ 2967 w 156523"/>
                      <a:gd name="connsiteY2" fmla="*/ 104 h 39864"/>
                      <a:gd name="connsiteX3" fmla="*/ 964 w 156523"/>
                      <a:gd name="connsiteY3" fmla="*/ 4105 h 39864"/>
                      <a:gd name="connsiteX4" fmla="*/ 156523 w 156523"/>
                      <a:gd name="connsiteY4" fmla="*/ 35439 h 39864"/>
                      <a:gd name="connsiteX5" fmla="*/ 156523 w 156523"/>
                      <a:gd name="connsiteY5" fmla="*/ 6105 h 398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56523" h="39864">
                        <a:moveTo>
                          <a:pt x="156523" y="6105"/>
                        </a:moveTo>
                        <a:cubicBezTo>
                          <a:pt x="138497" y="13438"/>
                          <a:pt x="118468" y="16772"/>
                          <a:pt x="93766" y="16772"/>
                        </a:cubicBezTo>
                        <a:cubicBezTo>
                          <a:pt x="61719" y="16772"/>
                          <a:pt x="31008" y="10772"/>
                          <a:pt x="2967" y="104"/>
                        </a:cubicBezTo>
                        <a:cubicBezTo>
                          <a:pt x="297" y="-562"/>
                          <a:pt x="-1039" y="2105"/>
                          <a:pt x="964" y="4105"/>
                        </a:cubicBezTo>
                        <a:cubicBezTo>
                          <a:pt x="22329" y="20105"/>
                          <a:pt x="75739" y="51440"/>
                          <a:pt x="156523" y="35439"/>
                        </a:cubicBezTo>
                        <a:cubicBezTo>
                          <a:pt x="156523" y="25439"/>
                          <a:pt x="156523" y="6105"/>
                          <a:pt x="156523" y="6105"/>
                        </a:cubicBezTo>
                        <a:close/>
                      </a:path>
                    </a:pathLst>
                  </a:custGeom>
                  <a:solidFill>
                    <a:schemeClr val="tx2">
                      <a:lumMod val="50000"/>
                    </a:schemeClr>
                  </a:solidFill>
                  <a:ln w="66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69" name="Freeform 68">
                    <a:extLst>
                      <a:ext uri="{FF2B5EF4-FFF2-40B4-BE49-F238E27FC236}">
                        <a16:creationId xmlns:a16="http://schemas.microsoft.com/office/drawing/2014/main" id="{1E314648-8A03-BF42-8745-B594EEACCBD6}"/>
                      </a:ext>
                    </a:extLst>
                  </p:cNvPr>
                  <p:cNvSpPr/>
                  <p:nvPr/>
                </p:nvSpPr>
                <p:spPr>
                  <a:xfrm>
                    <a:off x="5780618" y="2263359"/>
                    <a:ext cx="48069" cy="224675"/>
                  </a:xfrm>
                  <a:custGeom>
                    <a:avLst/>
                    <a:gdLst>
                      <a:gd name="connsiteX0" fmla="*/ 48070 w 48069"/>
                      <a:gd name="connsiteY0" fmla="*/ 224676 h 224675"/>
                      <a:gd name="connsiteX1" fmla="*/ 0 w 48069"/>
                      <a:gd name="connsiteY1" fmla="*/ 0 h 224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48069" h="224675">
                        <a:moveTo>
                          <a:pt x="48070" y="224676"/>
                        </a:moveTo>
                        <a:cubicBezTo>
                          <a:pt x="27373" y="152006"/>
                          <a:pt x="10015" y="81336"/>
                          <a:pt x="0" y="0"/>
                        </a:cubicBezTo>
                      </a:path>
                    </a:pathLst>
                  </a:custGeom>
                  <a:noFill/>
                  <a:ln w="6660" cap="flat">
                    <a:solidFill>
                      <a:schemeClr val="tx2">
                        <a:lumMod val="50000"/>
                      </a:schemeClr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70" name="Freeform 69">
                    <a:extLst>
                      <a:ext uri="{FF2B5EF4-FFF2-40B4-BE49-F238E27FC236}">
                        <a16:creationId xmlns:a16="http://schemas.microsoft.com/office/drawing/2014/main" id="{A794C5BB-25CA-6945-9610-EB9BE8C36772}"/>
                      </a:ext>
                    </a:extLst>
                  </p:cNvPr>
                  <p:cNvSpPr/>
                  <p:nvPr/>
                </p:nvSpPr>
                <p:spPr>
                  <a:xfrm>
                    <a:off x="5648427" y="2218024"/>
                    <a:ext cx="41945" cy="178673"/>
                  </a:xfrm>
                  <a:custGeom>
                    <a:avLst/>
                    <a:gdLst>
                      <a:gd name="connsiteX0" fmla="*/ 0 w 41945"/>
                      <a:gd name="connsiteY0" fmla="*/ 0 h 178673"/>
                      <a:gd name="connsiteX1" fmla="*/ 40726 w 41945"/>
                      <a:gd name="connsiteY1" fmla="*/ 178674 h 1786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41945" h="178673">
                        <a:moveTo>
                          <a:pt x="0" y="0"/>
                        </a:moveTo>
                        <a:cubicBezTo>
                          <a:pt x="20697" y="46669"/>
                          <a:pt x="48070" y="120672"/>
                          <a:pt x="40726" y="178674"/>
                        </a:cubicBezTo>
                      </a:path>
                    </a:pathLst>
                  </a:custGeom>
                  <a:noFill/>
                  <a:ln w="6660" cap="flat">
                    <a:solidFill>
                      <a:schemeClr val="tx2">
                        <a:lumMod val="50000"/>
                      </a:schemeClr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71" name="Freeform 70">
                    <a:extLst>
                      <a:ext uri="{FF2B5EF4-FFF2-40B4-BE49-F238E27FC236}">
                        <a16:creationId xmlns:a16="http://schemas.microsoft.com/office/drawing/2014/main" id="{009E076B-33D9-744C-A613-398D5856902A}"/>
                      </a:ext>
                    </a:extLst>
                  </p:cNvPr>
                  <p:cNvSpPr/>
                  <p:nvPr/>
                </p:nvSpPr>
                <p:spPr>
                  <a:xfrm>
                    <a:off x="5075596" y="2325362"/>
                    <a:ext cx="34049" cy="90003"/>
                  </a:xfrm>
                  <a:custGeom>
                    <a:avLst/>
                    <a:gdLst>
                      <a:gd name="connsiteX0" fmla="*/ 0 w 34049"/>
                      <a:gd name="connsiteY0" fmla="*/ 31335 h 90003"/>
                      <a:gd name="connsiteX1" fmla="*/ 34049 w 34049"/>
                      <a:gd name="connsiteY1" fmla="*/ 0 h 90003"/>
                      <a:gd name="connsiteX2" fmla="*/ 22700 w 34049"/>
                      <a:gd name="connsiteY2" fmla="*/ 90004 h 90003"/>
                      <a:gd name="connsiteX3" fmla="*/ 0 w 34049"/>
                      <a:gd name="connsiteY3" fmla="*/ 31335 h 900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4049" h="90003">
                        <a:moveTo>
                          <a:pt x="0" y="31335"/>
                        </a:moveTo>
                        <a:cubicBezTo>
                          <a:pt x="12685" y="15334"/>
                          <a:pt x="25370" y="2667"/>
                          <a:pt x="34049" y="0"/>
                        </a:cubicBezTo>
                        <a:cubicBezTo>
                          <a:pt x="34049" y="0"/>
                          <a:pt x="15356" y="72003"/>
                          <a:pt x="22700" y="90004"/>
                        </a:cubicBezTo>
                        <a:cubicBezTo>
                          <a:pt x="8012" y="50669"/>
                          <a:pt x="0" y="31335"/>
                          <a:pt x="0" y="31335"/>
                        </a:cubicBezTo>
                        <a:close/>
                      </a:path>
                    </a:pathLst>
                  </a:custGeom>
                  <a:solidFill>
                    <a:schemeClr val="tx2">
                      <a:lumMod val="50000"/>
                    </a:schemeClr>
                  </a:solidFill>
                  <a:ln w="66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72" name="Freeform 71">
                    <a:extLst>
                      <a:ext uri="{FF2B5EF4-FFF2-40B4-BE49-F238E27FC236}">
                        <a16:creationId xmlns:a16="http://schemas.microsoft.com/office/drawing/2014/main" id="{BF30E7CC-6442-CB46-8801-AA5923B84572}"/>
                      </a:ext>
                    </a:extLst>
                  </p:cNvPr>
                  <p:cNvSpPr/>
                  <p:nvPr/>
                </p:nvSpPr>
                <p:spPr>
                  <a:xfrm>
                    <a:off x="5398731" y="3266066"/>
                    <a:ext cx="10682" cy="206008"/>
                  </a:xfrm>
                  <a:custGeom>
                    <a:avLst/>
                    <a:gdLst>
                      <a:gd name="connsiteX0" fmla="*/ 0 w 10682"/>
                      <a:gd name="connsiteY0" fmla="*/ 206008 h 206008"/>
                      <a:gd name="connsiteX1" fmla="*/ 10682 w 10682"/>
                      <a:gd name="connsiteY1" fmla="*/ 0 h 2060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0682" h="206008">
                        <a:moveTo>
                          <a:pt x="0" y="206008"/>
                        </a:moveTo>
                        <a:cubicBezTo>
                          <a:pt x="6009" y="88003"/>
                          <a:pt x="10682" y="0"/>
                          <a:pt x="10682" y="0"/>
                        </a:cubicBezTo>
                      </a:path>
                    </a:pathLst>
                  </a:custGeom>
                  <a:noFill/>
                  <a:ln w="6660" cap="flat">
                    <a:solidFill>
                      <a:schemeClr val="tx2">
                        <a:lumMod val="50000"/>
                      </a:schemeClr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73" name="Freeform 72">
                    <a:extLst>
                      <a:ext uri="{FF2B5EF4-FFF2-40B4-BE49-F238E27FC236}">
                        <a16:creationId xmlns:a16="http://schemas.microsoft.com/office/drawing/2014/main" id="{1C10650B-A39D-A042-B284-813D2E3727E9}"/>
                      </a:ext>
                    </a:extLst>
                  </p:cNvPr>
                  <p:cNvSpPr/>
                  <p:nvPr/>
                </p:nvSpPr>
                <p:spPr>
                  <a:xfrm>
                    <a:off x="5456815" y="2080019"/>
                    <a:ext cx="81451" cy="194674"/>
                  </a:xfrm>
                  <a:custGeom>
                    <a:avLst/>
                    <a:gdLst>
                      <a:gd name="connsiteX0" fmla="*/ 40058 w 81451"/>
                      <a:gd name="connsiteY0" fmla="*/ 0 h 194674"/>
                      <a:gd name="connsiteX1" fmla="*/ 81451 w 81451"/>
                      <a:gd name="connsiteY1" fmla="*/ 44002 h 194674"/>
                      <a:gd name="connsiteX2" fmla="*/ 40058 w 81451"/>
                      <a:gd name="connsiteY2" fmla="*/ 64669 h 194674"/>
                      <a:gd name="connsiteX3" fmla="*/ 66764 w 81451"/>
                      <a:gd name="connsiteY3" fmla="*/ 107337 h 194674"/>
                      <a:gd name="connsiteX4" fmla="*/ 0 w 81451"/>
                      <a:gd name="connsiteY4" fmla="*/ 194674 h 194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1451" h="194674">
                        <a:moveTo>
                          <a:pt x="40058" y="0"/>
                        </a:moveTo>
                        <a:lnTo>
                          <a:pt x="81451" y="44002"/>
                        </a:lnTo>
                        <a:lnTo>
                          <a:pt x="40058" y="64669"/>
                        </a:lnTo>
                        <a:lnTo>
                          <a:pt x="66764" y="107337"/>
                        </a:lnTo>
                        <a:cubicBezTo>
                          <a:pt x="66764" y="107337"/>
                          <a:pt x="10015" y="173340"/>
                          <a:pt x="0" y="194674"/>
                        </a:cubicBezTo>
                      </a:path>
                    </a:pathLst>
                  </a:custGeom>
                  <a:noFill/>
                  <a:ln w="6660" cap="flat">
                    <a:solidFill>
                      <a:schemeClr val="tx2">
                        <a:lumMod val="50000"/>
                      </a:schemeClr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74" name="Freeform 73">
                    <a:extLst>
                      <a:ext uri="{FF2B5EF4-FFF2-40B4-BE49-F238E27FC236}">
                        <a16:creationId xmlns:a16="http://schemas.microsoft.com/office/drawing/2014/main" id="{39D88FD5-5B85-A244-BF30-54EE6304CBBC}"/>
                      </a:ext>
                    </a:extLst>
                  </p:cNvPr>
                  <p:cNvSpPr/>
                  <p:nvPr/>
                </p:nvSpPr>
                <p:spPr>
                  <a:xfrm>
                    <a:off x="5193569" y="2083352"/>
                    <a:ext cx="198485" cy="201341"/>
                  </a:xfrm>
                  <a:custGeom>
                    <a:avLst/>
                    <a:gdLst>
                      <a:gd name="connsiteX0" fmla="*/ 30909 w 198485"/>
                      <a:gd name="connsiteY0" fmla="*/ 0 h 201341"/>
                      <a:gd name="connsiteX1" fmla="*/ 866 w 198485"/>
                      <a:gd name="connsiteY1" fmla="*/ 57335 h 201341"/>
                      <a:gd name="connsiteX2" fmla="*/ 109023 w 198485"/>
                      <a:gd name="connsiteY2" fmla="*/ 82003 h 201341"/>
                      <a:gd name="connsiteX3" fmla="*/ 74306 w 198485"/>
                      <a:gd name="connsiteY3" fmla="*/ 129339 h 201341"/>
                      <a:gd name="connsiteX4" fmla="*/ 198486 w 198485"/>
                      <a:gd name="connsiteY4" fmla="*/ 201341 h 2013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485" h="201341">
                        <a:moveTo>
                          <a:pt x="30909" y="0"/>
                        </a:moveTo>
                        <a:cubicBezTo>
                          <a:pt x="28239" y="12000"/>
                          <a:pt x="-5811" y="50669"/>
                          <a:pt x="866" y="57335"/>
                        </a:cubicBezTo>
                        <a:cubicBezTo>
                          <a:pt x="7542" y="64002"/>
                          <a:pt x="105684" y="76670"/>
                          <a:pt x="109023" y="82003"/>
                        </a:cubicBezTo>
                        <a:cubicBezTo>
                          <a:pt x="112361" y="87337"/>
                          <a:pt x="66294" y="125338"/>
                          <a:pt x="74306" y="129339"/>
                        </a:cubicBezTo>
                        <a:cubicBezTo>
                          <a:pt x="81650" y="133339"/>
                          <a:pt x="193145" y="184007"/>
                          <a:pt x="198486" y="201341"/>
                        </a:cubicBezTo>
                      </a:path>
                    </a:pathLst>
                  </a:custGeom>
                  <a:noFill/>
                  <a:ln w="6660" cap="flat">
                    <a:solidFill>
                      <a:schemeClr val="tx2">
                        <a:lumMod val="50000"/>
                      </a:schemeClr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75" name="Freeform 74">
                    <a:extLst>
                      <a:ext uri="{FF2B5EF4-FFF2-40B4-BE49-F238E27FC236}">
                        <a16:creationId xmlns:a16="http://schemas.microsoft.com/office/drawing/2014/main" id="{7E7C0836-092E-FD48-81A6-1BF352AD774C}"/>
                      </a:ext>
                    </a:extLst>
                  </p:cNvPr>
                  <p:cNvSpPr/>
                  <p:nvPr/>
                </p:nvSpPr>
                <p:spPr>
                  <a:xfrm>
                    <a:off x="5705176" y="5030137"/>
                    <a:ext cx="200958" cy="6666"/>
                  </a:xfrm>
                  <a:custGeom>
                    <a:avLst/>
                    <a:gdLst>
                      <a:gd name="connsiteX0" fmla="*/ 0 w 200958"/>
                      <a:gd name="connsiteY0" fmla="*/ 0 h 6666"/>
                      <a:gd name="connsiteX1" fmla="*/ 200958 w 200958"/>
                      <a:gd name="connsiteY1" fmla="*/ 0 h 66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200958" h="6666">
                        <a:moveTo>
                          <a:pt x="0" y="0"/>
                        </a:moveTo>
                        <a:lnTo>
                          <a:pt x="200958" y="0"/>
                        </a:lnTo>
                      </a:path>
                    </a:pathLst>
                  </a:custGeom>
                  <a:ln w="6660" cap="flat">
                    <a:solidFill>
                      <a:schemeClr val="tx2">
                        <a:lumMod val="50000"/>
                      </a:schemeClr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76" name="Freeform 75">
                    <a:extLst>
                      <a:ext uri="{FF2B5EF4-FFF2-40B4-BE49-F238E27FC236}">
                        <a16:creationId xmlns:a16="http://schemas.microsoft.com/office/drawing/2014/main" id="{8F2CC4E8-604C-BF42-B79B-8EF12A2595C0}"/>
                      </a:ext>
                    </a:extLst>
                  </p:cNvPr>
                  <p:cNvSpPr/>
                  <p:nvPr/>
                </p:nvSpPr>
                <p:spPr>
                  <a:xfrm>
                    <a:off x="5165059" y="5030138"/>
                    <a:ext cx="265372" cy="56002"/>
                  </a:xfrm>
                  <a:custGeom>
                    <a:avLst/>
                    <a:gdLst>
                      <a:gd name="connsiteX0" fmla="*/ 0 w 265372"/>
                      <a:gd name="connsiteY0" fmla="*/ 0 h 56002"/>
                      <a:gd name="connsiteX1" fmla="*/ 259042 w 265372"/>
                      <a:gd name="connsiteY1" fmla="*/ 0 h 56002"/>
                      <a:gd name="connsiteX2" fmla="*/ 265051 w 265372"/>
                      <a:gd name="connsiteY2" fmla="*/ 56002 h 56002"/>
                      <a:gd name="connsiteX3" fmla="*/ 238346 w 265372"/>
                      <a:gd name="connsiteY3" fmla="*/ 56002 h 560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65372" h="56002">
                        <a:moveTo>
                          <a:pt x="0" y="0"/>
                        </a:moveTo>
                        <a:lnTo>
                          <a:pt x="259042" y="0"/>
                        </a:lnTo>
                        <a:cubicBezTo>
                          <a:pt x="259042" y="0"/>
                          <a:pt x="267054" y="26001"/>
                          <a:pt x="265051" y="56002"/>
                        </a:cubicBezTo>
                        <a:cubicBezTo>
                          <a:pt x="257707" y="56002"/>
                          <a:pt x="248360" y="56002"/>
                          <a:pt x="238346" y="56002"/>
                        </a:cubicBezTo>
                      </a:path>
                    </a:pathLst>
                  </a:custGeom>
                  <a:noFill/>
                  <a:ln w="6660" cap="flat">
                    <a:solidFill>
                      <a:schemeClr val="tx2">
                        <a:lumMod val="50000"/>
                      </a:schemeClr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77" name="Freeform 76">
                    <a:extLst>
                      <a:ext uri="{FF2B5EF4-FFF2-40B4-BE49-F238E27FC236}">
                        <a16:creationId xmlns:a16="http://schemas.microsoft.com/office/drawing/2014/main" id="{120D91CA-BD58-F640-ACD7-4EA024A529A5}"/>
                      </a:ext>
                    </a:extLst>
                  </p:cNvPr>
                  <p:cNvSpPr/>
                  <p:nvPr/>
                </p:nvSpPr>
                <p:spPr>
                  <a:xfrm>
                    <a:off x="5607701" y="4904799"/>
                    <a:ext cx="43396" cy="46668"/>
                  </a:xfrm>
                  <a:custGeom>
                    <a:avLst/>
                    <a:gdLst>
                      <a:gd name="connsiteX0" fmla="*/ 0 w 43396"/>
                      <a:gd name="connsiteY0" fmla="*/ 46669 h 46668"/>
                      <a:gd name="connsiteX1" fmla="*/ 40726 w 43396"/>
                      <a:gd name="connsiteY1" fmla="*/ 6000 h 46668"/>
                      <a:gd name="connsiteX2" fmla="*/ 43396 w 43396"/>
                      <a:gd name="connsiteY2" fmla="*/ 0 h 466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43396" h="46668">
                        <a:moveTo>
                          <a:pt x="0" y="46669"/>
                        </a:moveTo>
                        <a:lnTo>
                          <a:pt x="40726" y="6000"/>
                        </a:lnTo>
                        <a:cubicBezTo>
                          <a:pt x="42729" y="4000"/>
                          <a:pt x="43396" y="2000"/>
                          <a:pt x="43396" y="0"/>
                        </a:cubicBezTo>
                      </a:path>
                    </a:pathLst>
                  </a:custGeom>
                  <a:noFill/>
                  <a:ln w="6660" cap="flat">
                    <a:solidFill>
                      <a:schemeClr val="tx2">
                        <a:lumMod val="50000"/>
                      </a:schemeClr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78" name="Freeform 77">
                    <a:extLst>
                      <a:ext uri="{FF2B5EF4-FFF2-40B4-BE49-F238E27FC236}">
                        <a16:creationId xmlns:a16="http://schemas.microsoft.com/office/drawing/2014/main" id="{8768C687-E23C-414B-8585-67FE738A6140}"/>
                      </a:ext>
                    </a:extLst>
                  </p:cNvPr>
                  <p:cNvSpPr/>
                  <p:nvPr/>
                </p:nvSpPr>
                <p:spPr>
                  <a:xfrm>
                    <a:off x="5638412" y="4914133"/>
                    <a:ext cx="33381" cy="34001"/>
                  </a:xfrm>
                  <a:custGeom>
                    <a:avLst/>
                    <a:gdLst>
                      <a:gd name="connsiteX0" fmla="*/ 33382 w 33381"/>
                      <a:gd name="connsiteY0" fmla="*/ 0 h 34001"/>
                      <a:gd name="connsiteX1" fmla="*/ 0 w 33381"/>
                      <a:gd name="connsiteY1" fmla="*/ 34002 h 34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33381" h="34001">
                        <a:moveTo>
                          <a:pt x="33382" y="0"/>
                        </a:moveTo>
                        <a:lnTo>
                          <a:pt x="0" y="34002"/>
                        </a:lnTo>
                      </a:path>
                    </a:pathLst>
                  </a:custGeom>
                  <a:noFill/>
                  <a:ln w="6660" cap="flat">
                    <a:solidFill>
                      <a:schemeClr val="tx2">
                        <a:lumMod val="50000"/>
                      </a:schemeClr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79" name="Freeform 78">
                    <a:extLst>
                      <a:ext uri="{FF2B5EF4-FFF2-40B4-BE49-F238E27FC236}">
                        <a16:creationId xmlns:a16="http://schemas.microsoft.com/office/drawing/2014/main" id="{1D2A35F6-D4F9-B04B-842E-FE87552471C9}"/>
                      </a:ext>
                    </a:extLst>
                  </p:cNvPr>
                  <p:cNvSpPr/>
                  <p:nvPr/>
                </p:nvSpPr>
                <p:spPr>
                  <a:xfrm>
                    <a:off x="5066249" y="3155395"/>
                    <a:ext cx="130856" cy="56002"/>
                  </a:xfrm>
                  <a:custGeom>
                    <a:avLst/>
                    <a:gdLst>
                      <a:gd name="connsiteX0" fmla="*/ 130856 w 130856"/>
                      <a:gd name="connsiteY0" fmla="*/ 56002 h 56002"/>
                      <a:gd name="connsiteX1" fmla="*/ 20697 w 130856"/>
                      <a:gd name="connsiteY1" fmla="*/ 4000 h 56002"/>
                      <a:gd name="connsiteX2" fmla="*/ 0 w 130856"/>
                      <a:gd name="connsiteY2" fmla="*/ 0 h 560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30856" h="56002">
                        <a:moveTo>
                          <a:pt x="130856" y="56002"/>
                        </a:moveTo>
                        <a:cubicBezTo>
                          <a:pt x="130856" y="56002"/>
                          <a:pt x="50073" y="12667"/>
                          <a:pt x="20697" y="4000"/>
                        </a:cubicBezTo>
                        <a:cubicBezTo>
                          <a:pt x="14020" y="2000"/>
                          <a:pt x="6676" y="667"/>
                          <a:pt x="0" y="0"/>
                        </a:cubicBezTo>
                      </a:path>
                    </a:pathLst>
                  </a:custGeom>
                  <a:noFill/>
                  <a:ln w="6660" cap="flat">
                    <a:solidFill>
                      <a:schemeClr val="tx2">
                        <a:lumMod val="50000"/>
                      </a:schemeClr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80" name="Freeform 79">
                    <a:extLst>
                      <a:ext uri="{FF2B5EF4-FFF2-40B4-BE49-F238E27FC236}">
                        <a16:creationId xmlns:a16="http://schemas.microsoft.com/office/drawing/2014/main" id="{6C9EA770-172D-BB48-9D28-91C734812540}"/>
                      </a:ext>
                    </a:extLst>
                  </p:cNvPr>
                  <p:cNvSpPr/>
                  <p:nvPr/>
                </p:nvSpPr>
                <p:spPr>
                  <a:xfrm>
                    <a:off x="5065581" y="3118727"/>
                    <a:ext cx="138200" cy="64669"/>
                  </a:xfrm>
                  <a:custGeom>
                    <a:avLst/>
                    <a:gdLst>
                      <a:gd name="connsiteX0" fmla="*/ 138200 w 138200"/>
                      <a:gd name="connsiteY0" fmla="*/ 64669 h 64669"/>
                      <a:gd name="connsiteX1" fmla="*/ 44064 w 138200"/>
                      <a:gd name="connsiteY1" fmla="*/ 11334 h 64669"/>
                      <a:gd name="connsiteX2" fmla="*/ 0 w 138200"/>
                      <a:gd name="connsiteY2" fmla="*/ 0 h 646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38200" h="64669">
                        <a:moveTo>
                          <a:pt x="138200" y="64669"/>
                        </a:moveTo>
                        <a:cubicBezTo>
                          <a:pt x="138200" y="64669"/>
                          <a:pt x="69434" y="20668"/>
                          <a:pt x="44064" y="11334"/>
                        </a:cubicBezTo>
                        <a:cubicBezTo>
                          <a:pt x="26038" y="4667"/>
                          <a:pt x="9347" y="1333"/>
                          <a:pt x="0" y="0"/>
                        </a:cubicBezTo>
                      </a:path>
                    </a:pathLst>
                  </a:custGeom>
                  <a:noFill/>
                  <a:ln w="6660" cap="flat">
                    <a:solidFill>
                      <a:schemeClr val="tx2">
                        <a:lumMod val="50000"/>
                      </a:schemeClr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81" name="Freeform 80">
                    <a:extLst>
                      <a:ext uri="{FF2B5EF4-FFF2-40B4-BE49-F238E27FC236}">
                        <a16:creationId xmlns:a16="http://schemas.microsoft.com/office/drawing/2014/main" id="{40641944-4A2F-FE4D-924C-C17971FFAC94}"/>
                      </a:ext>
                    </a:extLst>
                  </p:cNvPr>
                  <p:cNvSpPr/>
                  <p:nvPr/>
                </p:nvSpPr>
                <p:spPr>
                  <a:xfrm>
                    <a:off x="5093622" y="3095393"/>
                    <a:ext cx="107489" cy="53335"/>
                  </a:xfrm>
                  <a:custGeom>
                    <a:avLst/>
                    <a:gdLst>
                      <a:gd name="connsiteX0" fmla="*/ 107489 w 107489"/>
                      <a:gd name="connsiteY0" fmla="*/ 53335 h 53335"/>
                      <a:gd name="connsiteX1" fmla="*/ 24703 w 107489"/>
                      <a:gd name="connsiteY1" fmla="*/ 7334 h 53335"/>
                      <a:gd name="connsiteX2" fmla="*/ 0 w 107489"/>
                      <a:gd name="connsiteY2" fmla="*/ 0 h 533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07489" h="53335">
                        <a:moveTo>
                          <a:pt x="107489" y="53335"/>
                        </a:moveTo>
                        <a:cubicBezTo>
                          <a:pt x="86793" y="40668"/>
                          <a:pt x="44064" y="14001"/>
                          <a:pt x="24703" y="7334"/>
                        </a:cubicBezTo>
                        <a:cubicBezTo>
                          <a:pt x="16023" y="4000"/>
                          <a:pt x="7344" y="2000"/>
                          <a:pt x="0" y="0"/>
                        </a:cubicBezTo>
                      </a:path>
                    </a:pathLst>
                  </a:custGeom>
                  <a:noFill/>
                  <a:ln w="6660" cap="flat">
                    <a:solidFill>
                      <a:schemeClr val="tx2">
                        <a:lumMod val="50000"/>
                      </a:schemeClr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82" name="Freeform 81">
                    <a:extLst>
                      <a:ext uri="{FF2B5EF4-FFF2-40B4-BE49-F238E27FC236}">
                        <a16:creationId xmlns:a16="http://schemas.microsoft.com/office/drawing/2014/main" id="{3C3160E1-D01B-DC40-BF1E-7443A0C57372}"/>
                      </a:ext>
                    </a:extLst>
                  </p:cNvPr>
                  <p:cNvSpPr/>
                  <p:nvPr/>
                </p:nvSpPr>
                <p:spPr>
                  <a:xfrm>
                    <a:off x="5203782" y="4902712"/>
                    <a:ext cx="112162" cy="51422"/>
                  </a:xfrm>
                  <a:custGeom>
                    <a:avLst/>
                    <a:gdLst>
                      <a:gd name="connsiteX0" fmla="*/ 0 w 112162"/>
                      <a:gd name="connsiteY0" fmla="*/ 51423 h 51422"/>
                      <a:gd name="connsiteX1" fmla="*/ 57417 w 112162"/>
                      <a:gd name="connsiteY1" fmla="*/ 6088 h 51422"/>
                      <a:gd name="connsiteX2" fmla="*/ 112163 w 112162"/>
                      <a:gd name="connsiteY2" fmla="*/ 1421 h 514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12162" h="51422">
                        <a:moveTo>
                          <a:pt x="0" y="51423"/>
                        </a:moveTo>
                        <a:cubicBezTo>
                          <a:pt x="12017" y="31422"/>
                          <a:pt x="34049" y="14755"/>
                          <a:pt x="57417" y="6088"/>
                        </a:cubicBezTo>
                        <a:cubicBezTo>
                          <a:pt x="84122" y="-3913"/>
                          <a:pt x="112163" y="1421"/>
                          <a:pt x="112163" y="1421"/>
                        </a:cubicBezTo>
                      </a:path>
                    </a:pathLst>
                  </a:custGeom>
                  <a:noFill/>
                  <a:ln w="6660" cap="flat">
                    <a:solidFill>
                      <a:schemeClr val="tx2">
                        <a:lumMod val="50000"/>
                      </a:schemeClr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83" name="Freeform 82">
                    <a:extLst>
                      <a:ext uri="{FF2B5EF4-FFF2-40B4-BE49-F238E27FC236}">
                        <a16:creationId xmlns:a16="http://schemas.microsoft.com/office/drawing/2014/main" id="{1187A648-4E3A-AB4C-89B2-2A916704F44C}"/>
                      </a:ext>
                    </a:extLst>
                  </p:cNvPr>
                  <p:cNvSpPr/>
                  <p:nvPr/>
                </p:nvSpPr>
                <p:spPr>
                  <a:xfrm>
                    <a:off x="5146365" y="4917466"/>
                    <a:ext cx="57416" cy="37335"/>
                  </a:xfrm>
                  <a:custGeom>
                    <a:avLst/>
                    <a:gdLst>
                      <a:gd name="connsiteX0" fmla="*/ 0 w 57416"/>
                      <a:gd name="connsiteY0" fmla="*/ 0 h 37335"/>
                      <a:gd name="connsiteX1" fmla="*/ 15356 w 57416"/>
                      <a:gd name="connsiteY1" fmla="*/ 18667 h 37335"/>
                      <a:gd name="connsiteX2" fmla="*/ 57417 w 57416"/>
                      <a:gd name="connsiteY2" fmla="*/ 37335 h 373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57416" h="37335">
                        <a:moveTo>
                          <a:pt x="0" y="0"/>
                        </a:moveTo>
                        <a:cubicBezTo>
                          <a:pt x="4673" y="8667"/>
                          <a:pt x="6676" y="14001"/>
                          <a:pt x="15356" y="18667"/>
                        </a:cubicBezTo>
                        <a:cubicBezTo>
                          <a:pt x="25370" y="24001"/>
                          <a:pt x="57417" y="37335"/>
                          <a:pt x="57417" y="37335"/>
                        </a:cubicBezTo>
                      </a:path>
                    </a:pathLst>
                  </a:custGeom>
                  <a:noFill/>
                  <a:ln w="6660" cap="flat">
                    <a:solidFill>
                      <a:schemeClr val="tx2">
                        <a:lumMod val="50000"/>
                      </a:schemeClr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84" name="Freeform 83">
                    <a:extLst>
                      <a:ext uri="{FF2B5EF4-FFF2-40B4-BE49-F238E27FC236}">
                        <a16:creationId xmlns:a16="http://schemas.microsoft.com/office/drawing/2014/main" id="{F0B59F0B-DECF-A147-AF6F-2B9A7DDFFCCA}"/>
                      </a:ext>
                    </a:extLst>
                  </p:cNvPr>
                  <p:cNvSpPr/>
                  <p:nvPr/>
                </p:nvSpPr>
                <p:spPr>
                  <a:xfrm>
                    <a:off x="5534929" y="2969388"/>
                    <a:ext cx="144209" cy="131338"/>
                  </a:xfrm>
                  <a:custGeom>
                    <a:avLst/>
                    <a:gdLst>
                      <a:gd name="connsiteX0" fmla="*/ 144209 w 144209"/>
                      <a:gd name="connsiteY0" fmla="*/ 37335 h 131338"/>
                      <a:gd name="connsiteX1" fmla="*/ 16691 w 144209"/>
                      <a:gd name="connsiteY1" fmla="*/ 131339 h 131338"/>
                      <a:gd name="connsiteX2" fmla="*/ 0 w 144209"/>
                      <a:gd name="connsiteY2" fmla="*/ 97337 h 131338"/>
                      <a:gd name="connsiteX3" fmla="*/ 132859 w 144209"/>
                      <a:gd name="connsiteY3" fmla="*/ 0 h 1313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44209" h="131338">
                        <a:moveTo>
                          <a:pt x="144209" y="37335"/>
                        </a:moveTo>
                        <a:lnTo>
                          <a:pt x="16691" y="131339"/>
                        </a:lnTo>
                        <a:lnTo>
                          <a:pt x="0" y="97337"/>
                        </a:lnTo>
                        <a:lnTo>
                          <a:pt x="132859" y="0"/>
                        </a:lnTo>
                      </a:path>
                    </a:pathLst>
                  </a:custGeom>
                  <a:noFill/>
                  <a:ln w="6660" cap="flat">
                    <a:solidFill>
                      <a:schemeClr val="tx2">
                        <a:lumMod val="50000"/>
                      </a:schemeClr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85" name="Freeform 84">
                    <a:extLst>
                      <a:ext uri="{FF2B5EF4-FFF2-40B4-BE49-F238E27FC236}">
                        <a16:creationId xmlns:a16="http://schemas.microsoft.com/office/drawing/2014/main" id="{A2615887-FA45-4646-8CA7-8E266A9CAF35}"/>
                      </a:ext>
                    </a:extLst>
                  </p:cNvPr>
                  <p:cNvSpPr/>
                  <p:nvPr/>
                </p:nvSpPr>
                <p:spPr>
                  <a:xfrm>
                    <a:off x="5079601" y="2972055"/>
                    <a:ext cx="144209" cy="128671"/>
                  </a:xfrm>
                  <a:custGeom>
                    <a:avLst/>
                    <a:gdLst>
                      <a:gd name="connsiteX0" fmla="*/ 0 w 144209"/>
                      <a:gd name="connsiteY0" fmla="*/ 34668 h 128671"/>
                      <a:gd name="connsiteX1" fmla="*/ 128186 w 144209"/>
                      <a:gd name="connsiteY1" fmla="*/ 128672 h 128671"/>
                      <a:gd name="connsiteX2" fmla="*/ 144209 w 144209"/>
                      <a:gd name="connsiteY2" fmla="*/ 94671 h 128671"/>
                      <a:gd name="connsiteX3" fmla="*/ 15356 w 144209"/>
                      <a:gd name="connsiteY3" fmla="*/ 0 h 1286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44209" h="128671">
                        <a:moveTo>
                          <a:pt x="0" y="34668"/>
                        </a:moveTo>
                        <a:lnTo>
                          <a:pt x="128186" y="128672"/>
                        </a:lnTo>
                        <a:lnTo>
                          <a:pt x="144209" y="94671"/>
                        </a:lnTo>
                        <a:lnTo>
                          <a:pt x="15356" y="0"/>
                        </a:lnTo>
                      </a:path>
                    </a:pathLst>
                  </a:custGeom>
                  <a:noFill/>
                  <a:ln w="6660" cap="flat">
                    <a:solidFill>
                      <a:schemeClr val="tx2">
                        <a:lumMod val="50000"/>
                      </a:schemeClr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86" name="Freeform 85">
                    <a:extLst>
                      <a:ext uri="{FF2B5EF4-FFF2-40B4-BE49-F238E27FC236}">
                        <a16:creationId xmlns:a16="http://schemas.microsoft.com/office/drawing/2014/main" id="{EB9998A0-0B43-4046-89E4-EC1EF7E2702B}"/>
                      </a:ext>
                    </a:extLst>
                  </p:cNvPr>
                  <p:cNvSpPr/>
                  <p:nvPr/>
                </p:nvSpPr>
                <p:spPr>
                  <a:xfrm>
                    <a:off x="5410081" y="2900052"/>
                    <a:ext cx="69434" cy="255343"/>
                  </a:xfrm>
                  <a:custGeom>
                    <a:avLst/>
                    <a:gdLst>
                      <a:gd name="connsiteX0" fmla="*/ 69434 w 69434"/>
                      <a:gd name="connsiteY0" fmla="*/ 0 h 255343"/>
                      <a:gd name="connsiteX1" fmla="*/ 54078 w 69434"/>
                      <a:gd name="connsiteY1" fmla="*/ 163340 h 255343"/>
                      <a:gd name="connsiteX2" fmla="*/ 24035 w 69434"/>
                      <a:gd name="connsiteY2" fmla="*/ 231343 h 255343"/>
                      <a:gd name="connsiteX3" fmla="*/ 0 w 69434"/>
                      <a:gd name="connsiteY3" fmla="*/ 255344 h 255343"/>
                      <a:gd name="connsiteX4" fmla="*/ 0 w 69434"/>
                      <a:gd name="connsiteY4" fmla="*/ 0 h 2553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9434" h="255343">
                        <a:moveTo>
                          <a:pt x="69434" y="0"/>
                        </a:moveTo>
                        <a:lnTo>
                          <a:pt x="54078" y="163340"/>
                        </a:lnTo>
                        <a:cubicBezTo>
                          <a:pt x="51408" y="190008"/>
                          <a:pt x="40726" y="214675"/>
                          <a:pt x="24035" y="231343"/>
                        </a:cubicBezTo>
                        <a:lnTo>
                          <a:pt x="0" y="255344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6660" cap="flat">
                    <a:solidFill>
                      <a:schemeClr val="tx2">
                        <a:lumMod val="50000"/>
                      </a:schemeClr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87" name="Freeform 86">
                    <a:extLst>
                      <a:ext uri="{FF2B5EF4-FFF2-40B4-BE49-F238E27FC236}">
                        <a16:creationId xmlns:a16="http://schemas.microsoft.com/office/drawing/2014/main" id="{4F608F21-8189-4C40-9CC4-9EB9EE6F5986}"/>
                      </a:ext>
                    </a:extLst>
                  </p:cNvPr>
                  <p:cNvSpPr/>
                  <p:nvPr/>
                </p:nvSpPr>
                <p:spPr>
                  <a:xfrm>
                    <a:off x="5408746" y="2204024"/>
                    <a:ext cx="47327" cy="632025"/>
                  </a:xfrm>
                  <a:custGeom>
                    <a:avLst/>
                    <a:gdLst>
                      <a:gd name="connsiteX0" fmla="*/ 0 w 47327"/>
                      <a:gd name="connsiteY0" fmla="*/ 0 h 632025"/>
                      <a:gd name="connsiteX1" fmla="*/ 46734 w 47327"/>
                      <a:gd name="connsiteY1" fmla="*/ 319346 h 632025"/>
                      <a:gd name="connsiteX2" fmla="*/ 46734 w 47327"/>
                      <a:gd name="connsiteY2" fmla="*/ 632026 h 632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47327" h="632025">
                        <a:moveTo>
                          <a:pt x="0" y="0"/>
                        </a:moveTo>
                        <a:cubicBezTo>
                          <a:pt x="0" y="0"/>
                          <a:pt x="45399" y="144006"/>
                          <a:pt x="46734" y="319346"/>
                        </a:cubicBezTo>
                        <a:cubicBezTo>
                          <a:pt x="48070" y="494687"/>
                          <a:pt x="46734" y="632026"/>
                          <a:pt x="46734" y="632026"/>
                        </a:cubicBezTo>
                      </a:path>
                    </a:pathLst>
                  </a:custGeom>
                  <a:noFill/>
                  <a:ln w="6660" cap="flat">
                    <a:solidFill>
                      <a:schemeClr val="tx2">
                        <a:lumMod val="50000"/>
                      </a:schemeClr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88" name="Freeform 87">
                    <a:extLst>
                      <a:ext uri="{FF2B5EF4-FFF2-40B4-BE49-F238E27FC236}">
                        <a16:creationId xmlns:a16="http://schemas.microsoft.com/office/drawing/2014/main" id="{D8D60EF0-4A5C-4B4D-8956-C85A64A9EA4A}"/>
                      </a:ext>
                    </a:extLst>
                  </p:cNvPr>
                  <p:cNvSpPr/>
                  <p:nvPr/>
                </p:nvSpPr>
                <p:spPr>
                  <a:xfrm>
                    <a:off x="5408746" y="3155395"/>
                    <a:ext cx="6676" cy="121338"/>
                  </a:xfrm>
                  <a:custGeom>
                    <a:avLst/>
                    <a:gdLst>
                      <a:gd name="connsiteX0" fmla="*/ 0 w 6676"/>
                      <a:gd name="connsiteY0" fmla="*/ 0 h 121338"/>
                      <a:gd name="connsiteX1" fmla="*/ 0 w 6676"/>
                      <a:gd name="connsiteY1" fmla="*/ 121338 h 1213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6676" h="121338">
                        <a:moveTo>
                          <a:pt x="0" y="0"/>
                        </a:moveTo>
                        <a:lnTo>
                          <a:pt x="0" y="121338"/>
                        </a:lnTo>
                      </a:path>
                    </a:pathLst>
                  </a:custGeom>
                  <a:ln w="6660" cap="flat">
                    <a:solidFill>
                      <a:schemeClr val="tx2">
                        <a:lumMod val="50000"/>
                      </a:schemeClr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89" name="Freeform 88">
                    <a:extLst>
                      <a:ext uri="{FF2B5EF4-FFF2-40B4-BE49-F238E27FC236}">
                        <a16:creationId xmlns:a16="http://schemas.microsoft.com/office/drawing/2014/main" id="{A7784BA6-0FD1-964D-9FE8-B6E7F6A82570}"/>
                      </a:ext>
                    </a:extLst>
                  </p:cNvPr>
                  <p:cNvSpPr/>
                  <p:nvPr/>
                </p:nvSpPr>
                <p:spPr>
                  <a:xfrm>
                    <a:off x="5660444" y="2255359"/>
                    <a:ext cx="128185" cy="274677"/>
                  </a:xfrm>
                  <a:custGeom>
                    <a:avLst/>
                    <a:gdLst>
                      <a:gd name="connsiteX0" fmla="*/ 115501 w 128185"/>
                      <a:gd name="connsiteY0" fmla="*/ 0 h 274677"/>
                      <a:gd name="connsiteX1" fmla="*/ 128186 w 128185"/>
                      <a:gd name="connsiteY1" fmla="*/ 62669 h 274677"/>
                      <a:gd name="connsiteX2" fmla="*/ 94137 w 128185"/>
                      <a:gd name="connsiteY2" fmla="*/ 114005 h 274677"/>
                      <a:gd name="connsiteX3" fmla="*/ 74108 w 128185"/>
                      <a:gd name="connsiteY3" fmla="*/ 174674 h 274677"/>
                      <a:gd name="connsiteX4" fmla="*/ 68766 w 128185"/>
                      <a:gd name="connsiteY4" fmla="*/ 274678 h 274677"/>
                      <a:gd name="connsiteX5" fmla="*/ 0 w 128185"/>
                      <a:gd name="connsiteY5" fmla="*/ 221342 h 274677"/>
                      <a:gd name="connsiteX6" fmla="*/ 28708 w 128185"/>
                      <a:gd name="connsiteY6" fmla="*/ 141339 h 274677"/>
                      <a:gd name="connsiteX7" fmla="*/ 115501 w 128185"/>
                      <a:gd name="connsiteY7" fmla="*/ 0 h 2746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8185" h="274677">
                        <a:moveTo>
                          <a:pt x="115501" y="0"/>
                        </a:moveTo>
                        <a:lnTo>
                          <a:pt x="128186" y="62669"/>
                        </a:lnTo>
                        <a:lnTo>
                          <a:pt x="94137" y="114005"/>
                        </a:lnTo>
                        <a:cubicBezTo>
                          <a:pt x="82119" y="132005"/>
                          <a:pt x="75443" y="153340"/>
                          <a:pt x="74108" y="174674"/>
                        </a:cubicBezTo>
                        <a:lnTo>
                          <a:pt x="68766" y="274678"/>
                        </a:lnTo>
                        <a:lnTo>
                          <a:pt x="0" y="221342"/>
                        </a:lnTo>
                        <a:cubicBezTo>
                          <a:pt x="0" y="221342"/>
                          <a:pt x="28041" y="176674"/>
                          <a:pt x="28708" y="141339"/>
                        </a:cubicBezTo>
                        <a:cubicBezTo>
                          <a:pt x="46734" y="126672"/>
                          <a:pt x="106822" y="71336"/>
                          <a:pt x="115501" y="0"/>
                        </a:cubicBezTo>
                        <a:close/>
                      </a:path>
                    </a:pathLst>
                  </a:custGeom>
                  <a:solidFill>
                    <a:schemeClr val="tx2">
                      <a:lumMod val="50000"/>
                    </a:schemeClr>
                  </a:solidFill>
                  <a:ln w="66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90" name="Freeform 89">
                    <a:extLst>
                      <a:ext uri="{FF2B5EF4-FFF2-40B4-BE49-F238E27FC236}">
                        <a16:creationId xmlns:a16="http://schemas.microsoft.com/office/drawing/2014/main" id="{DC144003-D9C9-364B-82C7-6018D64C2A74}"/>
                      </a:ext>
                    </a:extLst>
                  </p:cNvPr>
                  <p:cNvSpPr/>
                  <p:nvPr/>
                </p:nvSpPr>
                <p:spPr>
                  <a:xfrm>
                    <a:off x="5105639" y="2899921"/>
                    <a:ext cx="98809" cy="52133"/>
                  </a:xfrm>
                  <a:custGeom>
                    <a:avLst/>
                    <a:gdLst>
                      <a:gd name="connsiteX0" fmla="*/ 98810 w 98809"/>
                      <a:gd name="connsiteY0" fmla="*/ 131 h 52133"/>
                      <a:gd name="connsiteX1" fmla="*/ 0 w 98809"/>
                      <a:gd name="connsiteY1" fmla="*/ 52133 h 52133"/>
                      <a:gd name="connsiteX2" fmla="*/ 33382 w 98809"/>
                      <a:gd name="connsiteY2" fmla="*/ 131 h 52133"/>
                      <a:gd name="connsiteX3" fmla="*/ 98810 w 98809"/>
                      <a:gd name="connsiteY3" fmla="*/ 131 h 521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8809" h="52133">
                        <a:moveTo>
                          <a:pt x="98810" y="131"/>
                        </a:moveTo>
                        <a:cubicBezTo>
                          <a:pt x="98810" y="131"/>
                          <a:pt x="16023" y="29466"/>
                          <a:pt x="0" y="52133"/>
                        </a:cubicBezTo>
                        <a:cubicBezTo>
                          <a:pt x="33382" y="-5202"/>
                          <a:pt x="33382" y="131"/>
                          <a:pt x="33382" y="131"/>
                        </a:cubicBezTo>
                        <a:lnTo>
                          <a:pt x="98810" y="131"/>
                        </a:lnTo>
                        <a:close/>
                      </a:path>
                    </a:pathLst>
                  </a:custGeom>
                  <a:solidFill>
                    <a:schemeClr val="tx2">
                      <a:lumMod val="50000"/>
                    </a:schemeClr>
                  </a:solidFill>
                  <a:ln w="66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91" name="Freeform 90">
                    <a:extLst>
                      <a:ext uri="{FF2B5EF4-FFF2-40B4-BE49-F238E27FC236}">
                        <a16:creationId xmlns:a16="http://schemas.microsoft.com/office/drawing/2014/main" id="{BF8718B0-8C49-8149-B765-65468D2FE6F7}"/>
                      </a:ext>
                    </a:extLst>
                  </p:cNvPr>
                  <p:cNvSpPr/>
                  <p:nvPr/>
                </p:nvSpPr>
                <p:spPr>
                  <a:xfrm>
                    <a:off x="5199108" y="4889690"/>
                    <a:ext cx="102815" cy="37109"/>
                  </a:xfrm>
                  <a:custGeom>
                    <a:avLst/>
                    <a:gdLst>
                      <a:gd name="connsiteX0" fmla="*/ 102816 w 102815"/>
                      <a:gd name="connsiteY0" fmla="*/ 5775 h 37109"/>
                      <a:gd name="connsiteX1" fmla="*/ 44064 w 102815"/>
                      <a:gd name="connsiteY1" fmla="*/ 4441 h 37109"/>
                      <a:gd name="connsiteX2" fmla="*/ 0 w 102815"/>
                      <a:gd name="connsiteY2" fmla="*/ 37110 h 37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02815" h="37109">
                        <a:moveTo>
                          <a:pt x="102816" y="5775"/>
                        </a:moveTo>
                        <a:cubicBezTo>
                          <a:pt x="90798" y="1775"/>
                          <a:pt x="72105" y="-4225"/>
                          <a:pt x="44064" y="4441"/>
                        </a:cubicBezTo>
                        <a:cubicBezTo>
                          <a:pt x="19361" y="11775"/>
                          <a:pt x="2671" y="31776"/>
                          <a:pt x="0" y="37110"/>
                        </a:cubicBezTo>
                      </a:path>
                    </a:pathLst>
                  </a:custGeom>
                  <a:noFill/>
                  <a:ln w="6660" cap="flat">
                    <a:solidFill>
                      <a:schemeClr val="tx2">
                        <a:lumMod val="50000"/>
                      </a:schemeClr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</p:grpSp>
            <p:sp>
              <p:nvSpPr>
                <p:cNvPr id="92" name="Freeform 91">
                  <a:extLst>
                    <a:ext uri="{FF2B5EF4-FFF2-40B4-BE49-F238E27FC236}">
                      <a16:creationId xmlns:a16="http://schemas.microsoft.com/office/drawing/2014/main" id="{870D6CB1-59E9-F449-B439-701944F5A15C}"/>
                    </a:ext>
                  </a:extLst>
                </p:cNvPr>
                <p:cNvSpPr/>
                <p:nvPr/>
              </p:nvSpPr>
              <p:spPr>
                <a:xfrm>
                  <a:off x="5150951" y="2056684"/>
                  <a:ext cx="38142" cy="43205"/>
                </a:xfrm>
                <a:custGeom>
                  <a:avLst/>
                  <a:gdLst>
                    <a:gd name="connsiteX0" fmla="*/ 4093 w 38142"/>
                    <a:gd name="connsiteY0" fmla="*/ 42668 h 43205"/>
                    <a:gd name="connsiteX1" fmla="*/ 38143 w 38142"/>
                    <a:gd name="connsiteY1" fmla="*/ 0 h 43205"/>
                    <a:gd name="connsiteX2" fmla="*/ 10102 w 38142"/>
                    <a:gd name="connsiteY2" fmla="*/ 3333 h 43205"/>
                    <a:gd name="connsiteX3" fmla="*/ 87 w 38142"/>
                    <a:gd name="connsiteY3" fmla="*/ 40668 h 43205"/>
                    <a:gd name="connsiteX4" fmla="*/ 4093 w 38142"/>
                    <a:gd name="connsiteY4" fmla="*/ 42668 h 43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142" h="43205">
                      <a:moveTo>
                        <a:pt x="4093" y="42668"/>
                      </a:moveTo>
                      <a:lnTo>
                        <a:pt x="38143" y="0"/>
                      </a:lnTo>
                      <a:cubicBezTo>
                        <a:pt x="38143" y="0"/>
                        <a:pt x="27460" y="4000"/>
                        <a:pt x="10102" y="3333"/>
                      </a:cubicBezTo>
                      <a:cubicBezTo>
                        <a:pt x="10770" y="7334"/>
                        <a:pt x="3425" y="30668"/>
                        <a:pt x="87" y="40668"/>
                      </a:cubicBezTo>
                      <a:cubicBezTo>
                        <a:pt x="-580" y="42668"/>
                        <a:pt x="2758" y="44002"/>
                        <a:pt x="4093" y="42668"/>
                      </a:cubicBezTo>
                      <a:close/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 w="66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  <p:sp>
              <p:nvSpPr>
                <p:cNvPr id="93" name="Freeform 92">
                  <a:extLst>
                    <a:ext uri="{FF2B5EF4-FFF2-40B4-BE49-F238E27FC236}">
                      <a16:creationId xmlns:a16="http://schemas.microsoft.com/office/drawing/2014/main" id="{6CB6115F-320A-154F-923D-7ECD50B7E4AA}"/>
                    </a:ext>
                  </a:extLst>
                </p:cNvPr>
                <p:cNvSpPr/>
                <p:nvPr/>
              </p:nvSpPr>
              <p:spPr>
                <a:xfrm>
                  <a:off x="5484856" y="2045351"/>
                  <a:ext cx="9346" cy="14667"/>
                </a:xfrm>
                <a:custGeom>
                  <a:avLst/>
                  <a:gdLst>
                    <a:gd name="connsiteX0" fmla="*/ 0 w 9346"/>
                    <a:gd name="connsiteY0" fmla="*/ 0 h 14667"/>
                    <a:gd name="connsiteX1" fmla="*/ 9347 w 9346"/>
                    <a:gd name="connsiteY1" fmla="*/ 14667 h 14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346" h="14667">
                      <a:moveTo>
                        <a:pt x="0" y="0"/>
                      </a:moveTo>
                      <a:cubicBezTo>
                        <a:pt x="0" y="0"/>
                        <a:pt x="2003" y="6667"/>
                        <a:pt x="9347" y="14667"/>
                      </a:cubicBezTo>
                    </a:path>
                  </a:pathLst>
                </a:custGeom>
                <a:noFill/>
                <a:ln w="6660" cap="flat">
                  <a:solidFill>
                    <a:schemeClr val="tx2">
                      <a:lumMod val="50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  <p:sp>
              <p:nvSpPr>
                <p:cNvPr id="94" name="Freeform 93">
                  <a:extLst>
                    <a:ext uri="{FF2B5EF4-FFF2-40B4-BE49-F238E27FC236}">
                      <a16:creationId xmlns:a16="http://schemas.microsoft.com/office/drawing/2014/main" id="{CA2847F8-7D0B-1F45-99E1-D25A57256D60}"/>
                    </a:ext>
                  </a:extLst>
                </p:cNvPr>
                <p:cNvSpPr/>
                <p:nvPr/>
              </p:nvSpPr>
              <p:spPr>
                <a:xfrm>
                  <a:off x="5182417" y="2644041"/>
                  <a:ext cx="6826" cy="44668"/>
                </a:xfrm>
                <a:custGeom>
                  <a:avLst/>
                  <a:gdLst>
                    <a:gd name="connsiteX0" fmla="*/ 0 w 6826"/>
                    <a:gd name="connsiteY0" fmla="*/ 0 h 44668"/>
                    <a:gd name="connsiteX1" fmla="*/ 6676 w 6826"/>
                    <a:gd name="connsiteY1" fmla="*/ 44669 h 446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826" h="44668">
                      <a:moveTo>
                        <a:pt x="0" y="0"/>
                      </a:moveTo>
                      <a:cubicBezTo>
                        <a:pt x="0" y="0"/>
                        <a:pt x="8012" y="20668"/>
                        <a:pt x="6676" y="44669"/>
                      </a:cubicBezTo>
                    </a:path>
                  </a:pathLst>
                </a:custGeom>
                <a:noFill/>
                <a:ln w="6660" cap="flat">
                  <a:solidFill>
                    <a:schemeClr val="tx2">
                      <a:lumMod val="50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  <p:sp>
              <p:nvSpPr>
                <p:cNvPr id="95" name="Freeform 94">
                  <a:extLst>
                    <a:ext uri="{FF2B5EF4-FFF2-40B4-BE49-F238E27FC236}">
                      <a16:creationId xmlns:a16="http://schemas.microsoft.com/office/drawing/2014/main" id="{C3F27B8E-BDC6-BB4D-AF4C-481F7406BEC8}"/>
                    </a:ext>
                  </a:extLst>
                </p:cNvPr>
                <p:cNvSpPr/>
                <p:nvPr/>
              </p:nvSpPr>
              <p:spPr>
                <a:xfrm>
                  <a:off x="5628397" y="1870677"/>
                  <a:ext cx="78780" cy="63225"/>
                </a:xfrm>
                <a:custGeom>
                  <a:avLst/>
                  <a:gdLst>
                    <a:gd name="connsiteX0" fmla="*/ 0 w 78780"/>
                    <a:gd name="connsiteY0" fmla="*/ 0 h 63225"/>
                    <a:gd name="connsiteX1" fmla="*/ 21364 w 78780"/>
                    <a:gd name="connsiteY1" fmla="*/ 61336 h 63225"/>
                    <a:gd name="connsiteX2" fmla="*/ 32047 w 78780"/>
                    <a:gd name="connsiteY2" fmla="*/ 59336 h 63225"/>
                    <a:gd name="connsiteX3" fmla="*/ 28041 w 78780"/>
                    <a:gd name="connsiteY3" fmla="*/ 30001 h 63225"/>
                    <a:gd name="connsiteX4" fmla="*/ 44732 w 78780"/>
                    <a:gd name="connsiteY4" fmla="*/ 26668 h 63225"/>
                    <a:gd name="connsiteX5" fmla="*/ 78781 w 78780"/>
                    <a:gd name="connsiteY5" fmla="*/ 45335 h 63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8780" h="63225">
                      <a:moveTo>
                        <a:pt x="0" y="0"/>
                      </a:moveTo>
                      <a:cubicBezTo>
                        <a:pt x="0" y="0"/>
                        <a:pt x="0" y="38668"/>
                        <a:pt x="21364" y="61336"/>
                      </a:cubicBezTo>
                      <a:cubicBezTo>
                        <a:pt x="24702" y="64669"/>
                        <a:pt x="30044" y="63336"/>
                        <a:pt x="32047" y="59336"/>
                      </a:cubicBezTo>
                      <a:cubicBezTo>
                        <a:pt x="38055" y="40668"/>
                        <a:pt x="28041" y="30001"/>
                        <a:pt x="28041" y="30001"/>
                      </a:cubicBezTo>
                      <a:lnTo>
                        <a:pt x="44732" y="26668"/>
                      </a:lnTo>
                      <a:cubicBezTo>
                        <a:pt x="44732" y="26668"/>
                        <a:pt x="65428" y="44668"/>
                        <a:pt x="78781" y="45335"/>
                      </a:cubicBezTo>
                    </a:path>
                  </a:pathLst>
                </a:custGeom>
                <a:noFill/>
                <a:ln w="6660" cap="flat">
                  <a:solidFill>
                    <a:schemeClr val="tx2">
                      <a:lumMod val="50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  <p:sp>
              <p:nvSpPr>
                <p:cNvPr id="96" name="Freeform 95">
                  <a:extLst>
                    <a:ext uri="{FF2B5EF4-FFF2-40B4-BE49-F238E27FC236}">
                      <a16:creationId xmlns:a16="http://schemas.microsoft.com/office/drawing/2014/main" id="{EE6F4846-76D1-C945-8160-050B9C7FA823}"/>
                    </a:ext>
                  </a:extLst>
                </p:cNvPr>
                <p:cNvSpPr/>
                <p:nvPr/>
              </p:nvSpPr>
              <p:spPr>
                <a:xfrm>
                  <a:off x="5537599" y="4034764"/>
                  <a:ext cx="4673" cy="28000"/>
                </a:xfrm>
                <a:custGeom>
                  <a:avLst/>
                  <a:gdLst>
                    <a:gd name="connsiteX0" fmla="*/ 0 w 4673"/>
                    <a:gd name="connsiteY0" fmla="*/ 0 h 28000"/>
                    <a:gd name="connsiteX1" fmla="*/ 4673 w 4673"/>
                    <a:gd name="connsiteY1" fmla="*/ 28001 h 2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673" h="28000">
                      <a:moveTo>
                        <a:pt x="0" y="0"/>
                      </a:moveTo>
                      <a:cubicBezTo>
                        <a:pt x="0" y="0"/>
                        <a:pt x="4006" y="19334"/>
                        <a:pt x="4673" y="28001"/>
                      </a:cubicBezTo>
                    </a:path>
                  </a:pathLst>
                </a:custGeom>
                <a:noFill/>
                <a:ln w="6660" cap="flat">
                  <a:solidFill>
                    <a:schemeClr val="tx2">
                      <a:lumMod val="50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  <p:sp>
              <p:nvSpPr>
                <p:cNvPr id="97" name="Freeform 96">
                  <a:extLst>
                    <a:ext uri="{FF2B5EF4-FFF2-40B4-BE49-F238E27FC236}">
                      <a16:creationId xmlns:a16="http://schemas.microsoft.com/office/drawing/2014/main" id="{1A4C9488-55D7-AF4F-B088-1EF2CD93A544}"/>
                    </a:ext>
                  </a:extLst>
                </p:cNvPr>
                <p:cNvSpPr/>
                <p:nvPr/>
              </p:nvSpPr>
              <p:spPr>
                <a:xfrm>
                  <a:off x="5430778" y="4770794"/>
                  <a:ext cx="124847" cy="6666"/>
                </a:xfrm>
                <a:custGeom>
                  <a:avLst/>
                  <a:gdLst>
                    <a:gd name="connsiteX0" fmla="*/ 0 w 124847"/>
                    <a:gd name="connsiteY0" fmla="*/ 0 h 6666"/>
                    <a:gd name="connsiteX1" fmla="*/ 124848 w 124847"/>
                    <a:gd name="connsiteY1" fmla="*/ 0 h 6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24847" h="6666">
                      <a:moveTo>
                        <a:pt x="0" y="0"/>
                      </a:moveTo>
                      <a:lnTo>
                        <a:pt x="124848" y="0"/>
                      </a:lnTo>
                    </a:path>
                  </a:pathLst>
                </a:custGeom>
                <a:ln w="6660" cap="flat">
                  <a:solidFill>
                    <a:schemeClr val="tx2">
                      <a:lumMod val="50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  <p:sp>
              <p:nvSpPr>
                <p:cNvPr id="98" name="Freeform 97">
                  <a:extLst>
                    <a:ext uri="{FF2B5EF4-FFF2-40B4-BE49-F238E27FC236}">
                      <a16:creationId xmlns:a16="http://schemas.microsoft.com/office/drawing/2014/main" id="{18F7A92F-3EAD-ED41-98B9-874DF1893B19}"/>
                    </a:ext>
                  </a:extLst>
                </p:cNvPr>
                <p:cNvSpPr/>
                <p:nvPr/>
              </p:nvSpPr>
              <p:spPr>
                <a:xfrm>
                  <a:off x="5145030" y="4770794"/>
                  <a:ext cx="125515" cy="6666"/>
                </a:xfrm>
                <a:custGeom>
                  <a:avLst/>
                  <a:gdLst>
                    <a:gd name="connsiteX0" fmla="*/ 0 w 125515"/>
                    <a:gd name="connsiteY0" fmla="*/ 0 h 6666"/>
                    <a:gd name="connsiteX1" fmla="*/ 125515 w 125515"/>
                    <a:gd name="connsiteY1" fmla="*/ 0 h 6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25515" h="6666">
                      <a:moveTo>
                        <a:pt x="0" y="0"/>
                      </a:moveTo>
                      <a:lnTo>
                        <a:pt x="125515" y="0"/>
                      </a:lnTo>
                    </a:path>
                  </a:pathLst>
                </a:custGeom>
                <a:ln w="6660" cap="flat">
                  <a:solidFill>
                    <a:schemeClr val="tx2">
                      <a:lumMod val="50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</p:grpSp>
          <p:sp>
            <p:nvSpPr>
              <p:cNvPr id="99" name="Freeform 98">
                <a:extLst>
                  <a:ext uri="{FF2B5EF4-FFF2-40B4-BE49-F238E27FC236}">
                    <a16:creationId xmlns:a16="http://schemas.microsoft.com/office/drawing/2014/main" id="{3EC18465-A209-2F45-9A3C-4D0205CDB6FB}"/>
                  </a:ext>
                </a:extLst>
              </p:cNvPr>
              <p:cNvSpPr/>
              <p:nvPr/>
            </p:nvSpPr>
            <p:spPr>
              <a:xfrm>
                <a:off x="6691940" y="361950"/>
                <a:ext cx="795155" cy="1530061"/>
              </a:xfrm>
              <a:custGeom>
                <a:avLst/>
                <a:gdLst>
                  <a:gd name="connsiteX0" fmla="*/ 397911 w 795155"/>
                  <a:gd name="connsiteY0" fmla="*/ 1530062 h 1530061"/>
                  <a:gd name="connsiteX1" fmla="*/ 397243 w 795155"/>
                  <a:gd name="connsiteY1" fmla="*/ 1530062 h 1530061"/>
                  <a:gd name="connsiteX2" fmla="*/ 0 w 795155"/>
                  <a:gd name="connsiteY2" fmla="*/ 1133379 h 1530061"/>
                  <a:gd name="connsiteX3" fmla="*/ 0 w 795155"/>
                  <a:gd name="connsiteY3" fmla="*/ 396683 h 1530061"/>
                  <a:gd name="connsiteX4" fmla="*/ 397243 w 795155"/>
                  <a:gd name="connsiteY4" fmla="*/ 0 h 1530061"/>
                  <a:gd name="connsiteX5" fmla="*/ 397911 w 795155"/>
                  <a:gd name="connsiteY5" fmla="*/ 0 h 1530061"/>
                  <a:gd name="connsiteX6" fmla="*/ 795154 w 795155"/>
                  <a:gd name="connsiteY6" fmla="*/ 396683 h 1530061"/>
                  <a:gd name="connsiteX7" fmla="*/ 795154 w 795155"/>
                  <a:gd name="connsiteY7" fmla="*/ 1133379 h 1530061"/>
                  <a:gd name="connsiteX8" fmla="*/ 397911 w 795155"/>
                  <a:gd name="connsiteY8" fmla="*/ 1530062 h 1530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95155" h="1530061">
                    <a:moveTo>
                      <a:pt x="397911" y="1530062"/>
                    </a:moveTo>
                    <a:lnTo>
                      <a:pt x="397243" y="1530062"/>
                    </a:lnTo>
                    <a:cubicBezTo>
                      <a:pt x="177591" y="1530062"/>
                      <a:pt x="0" y="1352721"/>
                      <a:pt x="0" y="1133379"/>
                    </a:cubicBezTo>
                    <a:lnTo>
                      <a:pt x="0" y="396683"/>
                    </a:lnTo>
                    <a:cubicBezTo>
                      <a:pt x="0" y="177340"/>
                      <a:pt x="177591" y="0"/>
                      <a:pt x="397243" y="0"/>
                    </a:cubicBezTo>
                    <a:lnTo>
                      <a:pt x="397911" y="0"/>
                    </a:lnTo>
                    <a:cubicBezTo>
                      <a:pt x="617563" y="0"/>
                      <a:pt x="795154" y="177340"/>
                      <a:pt x="795154" y="396683"/>
                    </a:cubicBezTo>
                    <a:lnTo>
                      <a:pt x="795154" y="1133379"/>
                    </a:lnTo>
                    <a:cubicBezTo>
                      <a:pt x="795821" y="1352055"/>
                      <a:pt x="617563" y="1530062"/>
                      <a:pt x="397911" y="153006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00" name="Freeform 99">
                <a:extLst>
                  <a:ext uri="{FF2B5EF4-FFF2-40B4-BE49-F238E27FC236}">
                    <a16:creationId xmlns:a16="http://schemas.microsoft.com/office/drawing/2014/main" id="{90DE0C7E-D3E1-494E-8ACA-FCBA2E1288F9}"/>
                  </a:ext>
                </a:extLst>
              </p:cNvPr>
              <p:cNvSpPr/>
              <p:nvPr/>
            </p:nvSpPr>
            <p:spPr>
              <a:xfrm>
                <a:off x="6799177" y="1164648"/>
                <a:ext cx="581348" cy="381348"/>
              </a:xfrm>
              <a:custGeom>
                <a:avLst/>
                <a:gdLst>
                  <a:gd name="connsiteX0" fmla="*/ 570413 w 581348"/>
                  <a:gd name="connsiteY0" fmla="*/ 260677 h 381348"/>
                  <a:gd name="connsiteX1" fmla="*/ 581096 w 581348"/>
                  <a:gd name="connsiteY1" fmla="*/ 240676 h 381348"/>
                  <a:gd name="connsiteX2" fmla="*/ 290674 w 581348"/>
                  <a:gd name="connsiteY2" fmla="*/ 0 h 381348"/>
                  <a:gd name="connsiteX3" fmla="*/ 253 w 581348"/>
                  <a:gd name="connsiteY3" fmla="*/ 240676 h 381348"/>
                  <a:gd name="connsiteX4" fmla="*/ 10935 w 581348"/>
                  <a:gd name="connsiteY4" fmla="*/ 260677 h 381348"/>
                  <a:gd name="connsiteX5" fmla="*/ 290674 w 581348"/>
                  <a:gd name="connsiteY5" fmla="*/ 381349 h 381348"/>
                  <a:gd name="connsiteX6" fmla="*/ 570413 w 581348"/>
                  <a:gd name="connsiteY6" fmla="*/ 260677 h 381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348" h="381348">
                    <a:moveTo>
                      <a:pt x="570413" y="260677"/>
                    </a:moveTo>
                    <a:cubicBezTo>
                      <a:pt x="578425" y="257344"/>
                      <a:pt x="582431" y="249343"/>
                      <a:pt x="581096" y="240676"/>
                    </a:cubicBezTo>
                    <a:cubicBezTo>
                      <a:pt x="555058" y="104004"/>
                      <a:pt x="434884" y="0"/>
                      <a:pt x="290674" y="0"/>
                    </a:cubicBezTo>
                    <a:cubicBezTo>
                      <a:pt x="145797" y="0"/>
                      <a:pt x="25623" y="103337"/>
                      <a:pt x="253" y="240676"/>
                    </a:cubicBezTo>
                    <a:cubicBezTo>
                      <a:pt x="-1082" y="248677"/>
                      <a:pt x="2924" y="257344"/>
                      <a:pt x="10935" y="260677"/>
                    </a:cubicBezTo>
                    <a:lnTo>
                      <a:pt x="290674" y="381349"/>
                    </a:lnTo>
                    <a:lnTo>
                      <a:pt x="570413" y="260677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01" name="Freeform 100">
                <a:extLst>
                  <a:ext uri="{FF2B5EF4-FFF2-40B4-BE49-F238E27FC236}">
                    <a16:creationId xmlns:a16="http://schemas.microsoft.com/office/drawing/2014/main" id="{DA1D25B3-49A1-C14B-8F6A-5899487D7575}"/>
                  </a:ext>
                </a:extLst>
              </p:cNvPr>
              <p:cNvSpPr/>
              <p:nvPr/>
            </p:nvSpPr>
            <p:spPr>
              <a:xfrm>
                <a:off x="6799177" y="497288"/>
                <a:ext cx="581348" cy="381348"/>
              </a:xfrm>
              <a:custGeom>
                <a:avLst/>
                <a:gdLst>
                  <a:gd name="connsiteX0" fmla="*/ 570413 w 581348"/>
                  <a:gd name="connsiteY0" fmla="*/ 260677 h 381348"/>
                  <a:gd name="connsiteX1" fmla="*/ 581096 w 581348"/>
                  <a:gd name="connsiteY1" fmla="*/ 240676 h 381348"/>
                  <a:gd name="connsiteX2" fmla="*/ 290674 w 581348"/>
                  <a:gd name="connsiteY2" fmla="*/ 0 h 381348"/>
                  <a:gd name="connsiteX3" fmla="*/ 253 w 581348"/>
                  <a:gd name="connsiteY3" fmla="*/ 240676 h 381348"/>
                  <a:gd name="connsiteX4" fmla="*/ 10935 w 581348"/>
                  <a:gd name="connsiteY4" fmla="*/ 260677 h 381348"/>
                  <a:gd name="connsiteX5" fmla="*/ 290674 w 581348"/>
                  <a:gd name="connsiteY5" fmla="*/ 381349 h 381348"/>
                  <a:gd name="connsiteX6" fmla="*/ 570413 w 581348"/>
                  <a:gd name="connsiteY6" fmla="*/ 260677 h 381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348" h="381348">
                    <a:moveTo>
                      <a:pt x="570413" y="260677"/>
                    </a:moveTo>
                    <a:cubicBezTo>
                      <a:pt x="578425" y="257344"/>
                      <a:pt x="582431" y="249343"/>
                      <a:pt x="581096" y="240676"/>
                    </a:cubicBezTo>
                    <a:cubicBezTo>
                      <a:pt x="555058" y="104004"/>
                      <a:pt x="434884" y="0"/>
                      <a:pt x="290674" y="0"/>
                    </a:cubicBezTo>
                    <a:cubicBezTo>
                      <a:pt x="145797" y="0"/>
                      <a:pt x="25623" y="103337"/>
                      <a:pt x="253" y="240676"/>
                    </a:cubicBezTo>
                    <a:cubicBezTo>
                      <a:pt x="-1082" y="248677"/>
                      <a:pt x="2924" y="257344"/>
                      <a:pt x="10935" y="260677"/>
                    </a:cubicBezTo>
                    <a:lnTo>
                      <a:pt x="290674" y="381349"/>
                    </a:lnTo>
                    <a:lnTo>
                      <a:pt x="570413" y="260677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02" name="Freeform 101">
                <a:extLst>
                  <a:ext uri="{FF2B5EF4-FFF2-40B4-BE49-F238E27FC236}">
                    <a16:creationId xmlns:a16="http://schemas.microsoft.com/office/drawing/2014/main" id="{32F2FDA2-04D2-2F49-933E-6501CD97863A}"/>
                  </a:ext>
                </a:extLst>
              </p:cNvPr>
              <p:cNvSpPr/>
              <p:nvPr/>
            </p:nvSpPr>
            <p:spPr>
              <a:xfrm>
                <a:off x="7035105" y="1830675"/>
                <a:ext cx="108824" cy="3255464"/>
              </a:xfrm>
              <a:custGeom>
                <a:avLst/>
                <a:gdLst>
                  <a:gd name="connsiteX0" fmla="*/ 0 w 108824"/>
                  <a:gd name="connsiteY0" fmla="*/ 0 h 3255464"/>
                  <a:gd name="connsiteX1" fmla="*/ 108824 w 108824"/>
                  <a:gd name="connsiteY1" fmla="*/ 0 h 3255464"/>
                  <a:gd name="connsiteX2" fmla="*/ 108824 w 108824"/>
                  <a:gd name="connsiteY2" fmla="*/ 3255464 h 3255464"/>
                  <a:gd name="connsiteX3" fmla="*/ 0 w 108824"/>
                  <a:gd name="connsiteY3" fmla="*/ 3255464 h 3255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8824" h="3255464">
                    <a:moveTo>
                      <a:pt x="0" y="0"/>
                    </a:moveTo>
                    <a:lnTo>
                      <a:pt x="108824" y="0"/>
                    </a:lnTo>
                    <a:lnTo>
                      <a:pt x="108824" y="3255464"/>
                    </a:lnTo>
                    <a:lnTo>
                      <a:pt x="0" y="325546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03" name="Freeform 102">
                <a:extLst>
                  <a:ext uri="{FF2B5EF4-FFF2-40B4-BE49-F238E27FC236}">
                    <a16:creationId xmlns:a16="http://schemas.microsoft.com/office/drawing/2014/main" id="{27317707-B5D1-5843-9AC3-91DE31DF470E}"/>
                  </a:ext>
                </a:extLst>
              </p:cNvPr>
              <p:cNvSpPr/>
              <p:nvPr/>
            </p:nvSpPr>
            <p:spPr>
              <a:xfrm>
                <a:off x="6844161" y="547957"/>
                <a:ext cx="491379" cy="490686"/>
              </a:xfrm>
              <a:custGeom>
                <a:avLst/>
                <a:gdLst>
                  <a:gd name="connsiteX0" fmla="*/ 491379 w 491379"/>
                  <a:gd name="connsiteY0" fmla="*/ 245343 h 490686"/>
                  <a:gd name="connsiteX1" fmla="*/ 245690 w 491379"/>
                  <a:gd name="connsiteY1" fmla="*/ 490686 h 490686"/>
                  <a:gd name="connsiteX2" fmla="*/ 0 w 491379"/>
                  <a:gd name="connsiteY2" fmla="*/ 245343 h 490686"/>
                  <a:gd name="connsiteX3" fmla="*/ 245690 w 491379"/>
                  <a:gd name="connsiteY3" fmla="*/ 0 h 490686"/>
                  <a:gd name="connsiteX4" fmla="*/ 491379 w 491379"/>
                  <a:gd name="connsiteY4" fmla="*/ 245343 h 490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1379" h="490686">
                    <a:moveTo>
                      <a:pt x="491379" y="245343"/>
                    </a:moveTo>
                    <a:cubicBezTo>
                      <a:pt x="491379" y="380843"/>
                      <a:pt x="381380" y="490686"/>
                      <a:pt x="245690" y="490686"/>
                    </a:cubicBezTo>
                    <a:cubicBezTo>
                      <a:pt x="109999" y="490686"/>
                      <a:pt x="0" y="380843"/>
                      <a:pt x="0" y="245343"/>
                    </a:cubicBezTo>
                    <a:cubicBezTo>
                      <a:pt x="0" y="109844"/>
                      <a:pt x="109999" y="0"/>
                      <a:pt x="245690" y="0"/>
                    </a:cubicBezTo>
                    <a:cubicBezTo>
                      <a:pt x="381380" y="0"/>
                      <a:pt x="491379" y="109844"/>
                      <a:pt x="491379" y="245343"/>
                    </a:cubicBezTo>
                    <a:close/>
                  </a:path>
                </a:pathLst>
              </a:custGeom>
              <a:solidFill>
                <a:srgbClr val="C00000"/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04" name="Freeform 103">
                <a:extLst>
                  <a:ext uri="{FF2B5EF4-FFF2-40B4-BE49-F238E27FC236}">
                    <a16:creationId xmlns:a16="http://schemas.microsoft.com/office/drawing/2014/main" id="{54726BB6-193A-F240-BF3E-5A78FCC6AE5F}"/>
                  </a:ext>
                </a:extLst>
              </p:cNvPr>
              <p:cNvSpPr/>
              <p:nvPr/>
            </p:nvSpPr>
            <p:spPr>
              <a:xfrm>
                <a:off x="6844161" y="1214651"/>
                <a:ext cx="491379" cy="490686"/>
              </a:xfrm>
              <a:custGeom>
                <a:avLst/>
                <a:gdLst>
                  <a:gd name="connsiteX0" fmla="*/ 491379 w 491379"/>
                  <a:gd name="connsiteY0" fmla="*/ 245343 h 490686"/>
                  <a:gd name="connsiteX1" fmla="*/ 245690 w 491379"/>
                  <a:gd name="connsiteY1" fmla="*/ 490686 h 490686"/>
                  <a:gd name="connsiteX2" fmla="*/ 0 w 491379"/>
                  <a:gd name="connsiteY2" fmla="*/ 245343 h 490686"/>
                  <a:gd name="connsiteX3" fmla="*/ 245690 w 491379"/>
                  <a:gd name="connsiteY3" fmla="*/ 0 h 490686"/>
                  <a:gd name="connsiteX4" fmla="*/ 491379 w 491379"/>
                  <a:gd name="connsiteY4" fmla="*/ 245343 h 490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1379" h="490686">
                    <a:moveTo>
                      <a:pt x="491379" y="245343"/>
                    </a:moveTo>
                    <a:cubicBezTo>
                      <a:pt x="491379" y="380843"/>
                      <a:pt x="381380" y="490686"/>
                      <a:pt x="245690" y="490686"/>
                    </a:cubicBezTo>
                    <a:cubicBezTo>
                      <a:pt x="109999" y="490686"/>
                      <a:pt x="0" y="380843"/>
                      <a:pt x="0" y="245343"/>
                    </a:cubicBezTo>
                    <a:cubicBezTo>
                      <a:pt x="0" y="109844"/>
                      <a:pt x="109999" y="0"/>
                      <a:pt x="245690" y="0"/>
                    </a:cubicBezTo>
                    <a:cubicBezTo>
                      <a:pt x="381380" y="0"/>
                      <a:pt x="491379" y="109844"/>
                      <a:pt x="491379" y="245343"/>
                    </a:cubicBezTo>
                    <a:close/>
                  </a:path>
                </a:pathLst>
              </a:custGeom>
              <a:solidFill>
                <a:srgbClr val="2DC937"/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05" name="Freeform 104">
                <a:extLst>
                  <a:ext uri="{FF2B5EF4-FFF2-40B4-BE49-F238E27FC236}">
                    <a16:creationId xmlns:a16="http://schemas.microsoft.com/office/drawing/2014/main" id="{99BD1AE0-5C90-574F-B4FF-C632741FC93E}"/>
                  </a:ext>
                </a:extLst>
              </p:cNvPr>
              <p:cNvSpPr/>
              <p:nvPr/>
            </p:nvSpPr>
            <p:spPr>
              <a:xfrm>
                <a:off x="7035105" y="1888011"/>
                <a:ext cx="84122" cy="71336"/>
              </a:xfrm>
              <a:custGeom>
                <a:avLst/>
                <a:gdLst>
                  <a:gd name="connsiteX0" fmla="*/ 0 w 84122"/>
                  <a:gd name="connsiteY0" fmla="*/ 0 h 71336"/>
                  <a:gd name="connsiteX1" fmla="*/ 84122 w 84122"/>
                  <a:gd name="connsiteY1" fmla="*/ 2000 h 71336"/>
                  <a:gd name="connsiteX2" fmla="*/ 0 w 84122"/>
                  <a:gd name="connsiteY2" fmla="*/ 71336 h 71336"/>
                  <a:gd name="connsiteX3" fmla="*/ 0 w 84122"/>
                  <a:gd name="connsiteY3" fmla="*/ 0 h 71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4122" h="71336">
                    <a:moveTo>
                      <a:pt x="0" y="0"/>
                    </a:moveTo>
                    <a:cubicBezTo>
                      <a:pt x="0" y="0"/>
                      <a:pt x="58752" y="10667"/>
                      <a:pt x="84122" y="2000"/>
                    </a:cubicBezTo>
                    <a:cubicBezTo>
                      <a:pt x="78113" y="48669"/>
                      <a:pt x="0" y="71336"/>
                      <a:pt x="0" y="71336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6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</p:grpSp>
      <p:pic>
        <p:nvPicPr>
          <p:cNvPr id="8" name="Graphic 7">
            <a:extLst>
              <a:ext uri="{FF2B5EF4-FFF2-40B4-BE49-F238E27FC236}">
                <a16:creationId xmlns:a16="http://schemas.microsoft.com/office/drawing/2014/main" id="{3E2F05E9-1018-9844-BE76-EC4958CBF5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4682359" cy="5143500"/>
          </a:xfrm>
          <a:prstGeom prst="rect">
            <a:avLst/>
          </a:prstGeom>
          <a:effectLst>
            <a:outerShdw blurRad="152400" dist="50800" dir="5400000" algn="ctr" rotWithShape="0">
              <a:srgbClr val="000000">
                <a:alpha val="16000"/>
              </a:srgbClr>
            </a:outerShdw>
          </a:effectLst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25BD62C4-824E-FE41-B485-4B3874218FB9}"/>
              </a:ext>
            </a:extLst>
          </p:cNvPr>
          <p:cNvSpPr/>
          <p:nvPr/>
        </p:nvSpPr>
        <p:spPr>
          <a:xfrm rot="10800000">
            <a:off x="8234176" y="2125395"/>
            <a:ext cx="916750" cy="3018105"/>
          </a:xfrm>
          <a:custGeom>
            <a:avLst/>
            <a:gdLst>
              <a:gd name="connsiteX0" fmla="*/ 0 w 916750"/>
              <a:gd name="connsiteY0" fmla="*/ 3018105 h 3018105"/>
              <a:gd name="connsiteX1" fmla="*/ 0 w 916750"/>
              <a:gd name="connsiteY1" fmla="*/ 0 h 3018105"/>
              <a:gd name="connsiteX2" fmla="*/ 916750 w 916750"/>
              <a:gd name="connsiteY2" fmla="*/ 0 h 3018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6750" h="3018105">
                <a:moveTo>
                  <a:pt x="0" y="3018105"/>
                </a:moveTo>
                <a:lnTo>
                  <a:pt x="0" y="0"/>
                </a:lnTo>
                <a:lnTo>
                  <a:pt x="916750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6643" cap="flat">
            <a:noFill/>
            <a:prstDash val="solid"/>
            <a:miter/>
          </a:ln>
          <a:effectLst>
            <a:outerShdw blurRad="152400" dist="50800" dir="5400000" algn="ctr" rotWithShape="0">
              <a:srgbClr val="000000">
                <a:alpha val="16000"/>
              </a:srgbClr>
            </a:outerShdw>
          </a:effectLst>
        </p:spPr>
        <p:txBody>
          <a:bodyPr rtlCol="0" anchor="ctr"/>
          <a:lstStyle/>
          <a:p>
            <a:endParaRPr lang="en-BR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31A9E78-1C42-4E42-9EE0-EEB6D9B4D6D4}"/>
              </a:ext>
            </a:extLst>
          </p:cNvPr>
          <p:cNvSpPr txBox="1"/>
          <p:nvPr/>
        </p:nvSpPr>
        <p:spPr>
          <a:xfrm>
            <a:off x="335479" y="1978998"/>
            <a:ext cx="301732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800" b="1" spc="-300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Go / No Go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5A90B09-22F1-2141-8B17-DA9AFF12CB15}"/>
              </a:ext>
            </a:extLst>
          </p:cNvPr>
          <p:cNvSpPr/>
          <p:nvPr/>
        </p:nvSpPr>
        <p:spPr>
          <a:xfrm>
            <a:off x="381000" y="2763430"/>
            <a:ext cx="1905000" cy="2184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98B72D0-B0CB-674D-B22F-5D2335B5A41F}"/>
              </a:ext>
            </a:extLst>
          </p:cNvPr>
          <p:cNvSpPr txBox="1"/>
          <p:nvPr/>
        </p:nvSpPr>
        <p:spPr>
          <a:xfrm>
            <a:off x="453154" y="2780156"/>
            <a:ext cx="179812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spc="3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SLIDE TEMPLATE</a:t>
            </a:r>
          </a:p>
        </p:txBody>
      </p:sp>
      <p:grpSp>
        <p:nvGrpSpPr>
          <p:cNvPr id="110" name="Graphic 108">
            <a:extLst>
              <a:ext uri="{FF2B5EF4-FFF2-40B4-BE49-F238E27FC236}">
                <a16:creationId xmlns:a16="http://schemas.microsoft.com/office/drawing/2014/main" id="{5391A688-4848-9347-987C-6334DA65DD0C}"/>
              </a:ext>
            </a:extLst>
          </p:cNvPr>
          <p:cNvGrpSpPr/>
          <p:nvPr/>
        </p:nvGrpSpPr>
        <p:grpSpPr>
          <a:xfrm>
            <a:off x="2394045" y="2778913"/>
            <a:ext cx="476861" cy="185030"/>
            <a:chOff x="2179461" y="2778913"/>
            <a:chExt cx="476861" cy="185030"/>
          </a:xfrm>
          <a:solidFill>
            <a:srgbClr val="CE295C"/>
          </a:solidFill>
        </p:grpSpPr>
        <p:sp>
          <p:nvSpPr>
            <p:cNvPr id="111" name="Freeform 110">
              <a:extLst>
                <a:ext uri="{FF2B5EF4-FFF2-40B4-BE49-F238E27FC236}">
                  <a16:creationId xmlns:a16="http://schemas.microsoft.com/office/drawing/2014/main" id="{3A7BFF44-165E-FD4C-A4E3-B6E4FF9105A3}"/>
                </a:ext>
              </a:extLst>
            </p:cNvPr>
            <p:cNvSpPr/>
            <p:nvPr/>
          </p:nvSpPr>
          <p:spPr>
            <a:xfrm>
              <a:off x="2179461" y="2778913"/>
              <a:ext cx="145616" cy="185030"/>
            </a:xfrm>
            <a:custGeom>
              <a:avLst/>
              <a:gdLst>
                <a:gd name="connsiteX0" fmla="*/ 141577 w 145616"/>
                <a:gd name="connsiteY0" fmla="*/ 99784 h 185030"/>
                <a:gd name="connsiteX1" fmla="*/ 14235 w 145616"/>
                <a:gd name="connsiteY1" fmla="*/ 183449 h 185030"/>
                <a:gd name="connsiteX2" fmla="*/ 0 w 145616"/>
                <a:gd name="connsiteY2" fmla="*/ 175911 h 185030"/>
                <a:gd name="connsiteX3" fmla="*/ 0 w 145616"/>
                <a:gd name="connsiteY3" fmla="*/ 8958 h 185030"/>
                <a:gd name="connsiteX4" fmla="*/ 14235 w 145616"/>
                <a:gd name="connsiteY4" fmla="*/ 1421 h 185030"/>
                <a:gd name="connsiteX5" fmla="*/ 141577 w 145616"/>
                <a:gd name="connsiteY5" fmla="*/ 85086 h 185030"/>
                <a:gd name="connsiteX6" fmla="*/ 141577 w 145616"/>
                <a:gd name="connsiteY6" fmla="*/ 99784 h 185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616" h="185030">
                  <a:moveTo>
                    <a:pt x="141577" y="99784"/>
                  </a:moveTo>
                  <a:lnTo>
                    <a:pt x="14235" y="183449"/>
                  </a:lnTo>
                  <a:cubicBezTo>
                    <a:pt x="8079" y="187594"/>
                    <a:pt x="0" y="183072"/>
                    <a:pt x="0" y="175911"/>
                  </a:cubicBezTo>
                  <a:lnTo>
                    <a:pt x="0" y="8958"/>
                  </a:lnTo>
                  <a:cubicBezTo>
                    <a:pt x="0" y="1798"/>
                    <a:pt x="8079" y="-2348"/>
                    <a:pt x="14235" y="1421"/>
                  </a:cubicBezTo>
                  <a:lnTo>
                    <a:pt x="141577" y="85086"/>
                  </a:lnTo>
                  <a:cubicBezTo>
                    <a:pt x="146963" y="88478"/>
                    <a:pt x="146963" y="96392"/>
                    <a:pt x="141577" y="99784"/>
                  </a:cubicBezTo>
                  <a:close/>
                </a:path>
              </a:pathLst>
            </a:custGeom>
            <a:solidFill>
              <a:schemeClr val="accent1"/>
            </a:solidFill>
            <a:ln w="38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112" name="Freeform 111">
              <a:extLst>
                <a:ext uri="{FF2B5EF4-FFF2-40B4-BE49-F238E27FC236}">
                  <a16:creationId xmlns:a16="http://schemas.microsoft.com/office/drawing/2014/main" id="{582BF91B-D203-A941-925E-5BFC190505F7}"/>
                </a:ext>
              </a:extLst>
            </p:cNvPr>
            <p:cNvSpPr/>
            <p:nvPr/>
          </p:nvSpPr>
          <p:spPr>
            <a:xfrm>
              <a:off x="2345275" y="2778913"/>
              <a:ext cx="145616" cy="185030"/>
            </a:xfrm>
            <a:custGeom>
              <a:avLst/>
              <a:gdLst>
                <a:gd name="connsiteX0" fmla="*/ 141577 w 145616"/>
                <a:gd name="connsiteY0" fmla="*/ 99784 h 185030"/>
                <a:gd name="connsiteX1" fmla="*/ 14235 w 145616"/>
                <a:gd name="connsiteY1" fmla="*/ 183449 h 185030"/>
                <a:gd name="connsiteX2" fmla="*/ 0 w 145616"/>
                <a:gd name="connsiteY2" fmla="*/ 175911 h 185030"/>
                <a:gd name="connsiteX3" fmla="*/ 0 w 145616"/>
                <a:gd name="connsiteY3" fmla="*/ 8958 h 185030"/>
                <a:gd name="connsiteX4" fmla="*/ 14235 w 145616"/>
                <a:gd name="connsiteY4" fmla="*/ 1421 h 185030"/>
                <a:gd name="connsiteX5" fmla="*/ 141577 w 145616"/>
                <a:gd name="connsiteY5" fmla="*/ 85086 h 185030"/>
                <a:gd name="connsiteX6" fmla="*/ 141577 w 145616"/>
                <a:gd name="connsiteY6" fmla="*/ 99784 h 185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616" h="185030">
                  <a:moveTo>
                    <a:pt x="141577" y="99784"/>
                  </a:moveTo>
                  <a:lnTo>
                    <a:pt x="14235" y="183449"/>
                  </a:lnTo>
                  <a:cubicBezTo>
                    <a:pt x="8079" y="187594"/>
                    <a:pt x="0" y="183072"/>
                    <a:pt x="0" y="175911"/>
                  </a:cubicBezTo>
                  <a:lnTo>
                    <a:pt x="0" y="8958"/>
                  </a:lnTo>
                  <a:cubicBezTo>
                    <a:pt x="0" y="1798"/>
                    <a:pt x="8079" y="-2348"/>
                    <a:pt x="14235" y="1421"/>
                  </a:cubicBezTo>
                  <a:lnTo>
                    <a:pt x="141577" y="85086"/>
                  </a:lnTo>
                  <a:cubicBezTo>
                    <a:pt x="146963" y="88478"/>
                    <a:pt x="146963" y="96392"/>
                    <a:pt x="141577" y="99784"/>
                  </a:cubicBezTo>
                  <a:close/>
                </a:path>
              </a:pathLst>
            </a:custGeom>
            <a:solidFill>
              <a:schemeClr val="accent1"/>
            </a:solidFill>
            <a:ln w="38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113" name="Freeform 112">
              <a:extLst>
                <a:ext uri="{FF2B5EF4-FFF2-40B4-BE49-F238E27FC236}">
                  <a16:creationId xmlns:a16="http://schemas.microsoft.com/office/drawing/2014/main" id="{414F886A-EDE4-D24C-9CEC-5120BF2EC537}"/>
                </a:ext>
              </a:extLst>
            </p:cNvPr>
            <p:cNvSpPr/>
            <p:nvPr/>
          </p:nvSpPr>
          <p:spPr>
            <a:xfrm>
              <a:off x="2510705" y="2778913"/>
              <a:ext cx="145616" cy="185030"/>
            </a:xfrm>
            <a:custGeom>
              <a:avLst/>
              <a:gdLst>
                <a:gd name="connsiteX0" fmla="*/ 141577 w 145616"/>
                <a:gd name="connsiteY0" fmla="*/ 99784 h 185030"/>
                <a:gd name="connsiteX1" fmla="*/ 14235 w 145616"/>
                <a:gd name="connsiteY1" fmla="*/ 183449 h 185030"/>
                <a:gd name="connsiteX2" fmla="*/ 0 w 145616"/>
                <a:gd name="connsiteY2" fmla="*/ 175911 h 185030"/>
                <a:gd name="connsiteX3" fmla="*/ 0 w 145616"/>
                <a:gd name="connsiteY3" fmla="*/ 8958 h 185030"/>
                <a:gd name="connsiteX4" fmla="*/ 14235 w 145616"/>
                <a:gd name="connsiteY4" fmla="*/ 1421 h 185030"/>
                <a:gd name="connsiteX5" fmla="*/ 141577 w 145616"/>
                <a:gd name="connsiteY5" fmla="*/ 85086 h 185030"/>
                <a:gd name="connsiteX6" fmla="*/ 141577 w 145616"/>
                <a:gd name="connsiteY6" fmla="*/ 99784 h 185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616" h="185030">
                  <a:moveTo>
                    <a:pt x="141577" y="99784"/>
                  </a:moveTo>
                  <a:lnTo>
                    <a:pt x="14235" y="183449"/>
                  </a:lnTo>
                  <a:cubicBezTo>
                    <a:pt x="8079" y="187594"/>
                    <a:pt x="0" y="183072"/>
                    <a:pt x="0" y="175911"/>
                  </a:cubicBezTo>
                  <a:lnTo>
                    <a:pt x="0" y="8958"/>
                  </a:lnTo>
                  <a:cubicBezTo>
                    <a:pt x="0" y="1798"/>
                    <a:pt x="8079" y="-2348"/>
                    <a:pt x="14235" y="1421"/>
                  </a:cubicBezTo>
                  <a:lnTo>
                    <a:pt x="141577" y="85086"/>
                  </a:lnTo>
                  <a:cubicBezTo>
                    <a:pt x="146963" y="88478"/>
                    <a:pt x="146963" y="96392"/>
                    <a:pt x="141577" y="99784"/>
                  </a:cubicBezTo>
                  <a:close/>
                </a:path>
              </a:pathLst>
            </a:custGeom>
            <a:solidFill>
              <a:schemeClr val="accent1"/>
            </a:solidFill>
            <a:ln w="38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0BEE3203-4352-538C-399F-5C2B1A1C3A91}"/>
              </a:ext>
            </a:extLst>
          </p:cNvPr>
          <p:cNvSpPr txBox="1"/>
          <p:nvPr/>
        </p:nvSpPr>
        <p:spPr>
          <a:xfrm>
            <a:off x="414910" y="3108414"/>
            <a:ext cx="301732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1200" b="1" spc="3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With Traffic Lights</a:t>
            </a:r>
          </a:p>
        </p:txBody>
      </p:sp>
    </p:spTree>
    <p:extLst>
      <p:ext uri="{BB962C8B-B14F-4D97-AF65-F5344CB8AC3E}">
        <p14:creationId xmlns:p14="http://schemas.microsoft.com/office/powerpoint/2010/main" val="40794184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3F099FB-9054-F648-B185-28E3D62CE8D8}"/>
              </a:ext>
            </a:extLst>
          </p:cNvPr>
          <p:cNvSpPr/>
          <p:nvPr/>
        </p:nvSpPr>
        <p:spPr>
          <a:xfrm>
            <a:off x="990600" y="1817463"/>
            <a:ext cx="3200400" cy="75428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63500" dist="25400" dir="5400000" algn="ctr" rotWithShape="0">
              <a:srgbClr val="000000">
                <a:alpha val="1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85AB138-7E57-EE4E-A639-FD973622BAE4}"/>
              </a:ext>
            </a:extLst>
          </p:cNvPr>
          <p:cNvSpPr/>
          <p:nvPr/>
        </p:nvSpPr>
        <p:spPr>
          <a:xfrm>
            <a:off x="990600" y="2684299"/>
            <a:ext cx="3200400" cy="71945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63500" dist="25400" dir="5400000" algn="ctr" rotWithShape="0">
              <a:srgbClr val="000000">
                <a:alpha val="1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AD4CF3-93BB-474A-91FD-96819390211B}"/>
              </a:ext>
            </a:extLst>
          </p:cNvPr>
          <p:cNvSpPr/>
          <p:nvPr/>
        </p:nvSpPr>
        <p:spPr>
          <a:xfrm>
            <a:off x="990600" y="3516299"/>
            <a:ext cx="3200400" cy="71945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63500" dist="25400" dir="5400000" algn="ctr" rotWithShape="0">
              <a:srgbClr val="000000">
                <a:alpha val="1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F201B04-8C61-D746-80CD-A0EA1770E127}"/>
              </a:ext>
            </a:extLst>
          </p:cNvPr>
          <p:cNvSpPr/>
          <p:nvPr/>
        </p:nvSpPr>
        <p:spPr>
          <a:xfrm>
            <a:off x="5308600" y="1817463"/>
            <a:ext cx="3200400" cy="75428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63500" dist="25400" dir="5400000" algn="ctr" rotWithShape="0">
              <a:srgbClr val="000000">
                <a:alpha val="1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96059A4-88D9-6347-AAA7-E2D167124B15}"/>
              </a:ext>
            </a:extLst>
          </p:cNvPr>
          <p:cNvSpPr/>
          <p:nvPr/>
        </p:nvSpPr>
        <p:spPr>
          <a:xfrm>
            <a:off x="5308600" y="2684299"/>
            <a:ext cx="3200400" cy="71945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63500" dist="25400" dir="5400000" algn="ctr" rotWithShape="0">
              <a:srgbClr val="000000">
                <a:alpha val="1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3B9C00C-C5D4-BC4A-A869-51773057CE60}"/>
              </a:ext>
            </a:extLst>
          </p:cNvPr>
          <p:cNvSpPr/>
          <p:nvPr/>
        </p:nvSpPr>
        <p:spPr>
          <a:xfrm>
            <a:off x="5308600" y="3516299"/>
            <a:ext cx="3200400" cy="71945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63500" dist="25400" dir="5400000" algn="ctr" rotWithShape="0">
              <a:srgbClr val="000000">
                <a:alpha val="1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34EF3E-4A44-4649-8661-BDB355847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R" dirty="0"/>
              <a:t>Go</a:t>
            </a:r>
            <a:r>
              <a:rPr lang="es-UY" dirty="0"/>
              <a:t> /</a:t>
            </a:r>
            <a:r>
              <a:rPr lang="en-BR" dirty="0"/>
              <a:t> No Go Slide Template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14DB37-F916-9443-8473-40C5D98E62D8}"/>
              </a:ext>
            </a:extLst>
          </p:cNvPr>
          <p:cNvSpPr txBox="1"/>
          <p:nvPr/>
        </p:nvSpPr>
        <p:spPr>
          <a:xfrm>
            <a:off x="1554678" y="1249377"/>
            <a:ext cx="95992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E2D651F-72A4-4945-8755-F9F74CC91CCF}"/>
              </a:ext>
            </a:extLst>
          </p:cNvPr>
          <p:cNvSpPr txBox="1"/>
          <p:nvPr/>
        </p:nvSpPr>
        <p:spPr>
          <a:xfrm>
            <a:off x="5949256" y="1249377"/>
            <a:ext cx="136594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 Go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D94B068-6A58-CD4D-A3D8-1848242E4A71}"/>
              </a:ext>
            </a:extLst>
          </p:cNvPr>
          <p:cNvSpPr txBox="1"/>
          <p:nvPr/>
        </p:nvSpPr>
        <p:spPr>
          <a:xfrm>
            <a:off x="1659235" y="2009940"/>
            <a:ext cx="234422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your text here here. Click here to edit this text.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686DD57-AE39-D44A-83C7-F674BDAEC0C3}"/>
              </a:ext>
            </a:extLst>
          </p:cNvPr>
          <p:cNvSpPr txBox="1"/>
          <p:nvPr/>
        </p:nvSpPr>
        <p:spPr>
          <a:xfrm>
            <a:off x="1659235" y="2859359"/>
            <a:ext cx="234422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your text here here. Click here to edit this text.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1D63008-5F12-0446-8638-5EDF692559DE}"/>
              </a:ext>
            </a:extLst>
          </p:cNvPr>
          <p:cNvSpPr txBox="1"/>
          <p:nvPr/>
        </p:nvSpPr>
        <p:spPr>
          <a:xfrm>
            <a:off x="1659235" y="3691359"/>
            <a:ext cx="234422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your text here here. Click here to edit this text.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5346F64-4ED8-A144-B2FE-962CCDE4037D}"/>
              </a:ext>
            </a:extLst>
          </p:cNvPr>
          <p:cNvSpPr txBox="1"/>
          <p:nvPr/>
        </p:nvSpPr>
        <p:spPr>
          <a:xfrm>
            <a:off x="5903976" y="2009940"/>
            <a:ext cx="234422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your text here here. Click here to edit this text.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AD76F5D-11EE-F84A-8049-6D46C9E7C66C}"/>
              </a:ext>
            </a:extLst>
          </p:cNvPr>
          <p:cNvSpPr txBox="1"/>
          <p:nvPr/>
        </p:nvSpPr>
        <p:spPr>
          <a:xfrm>
            <a:off x="5903976" y="2859359"/>
            <a:ext cx="234422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your text here here. Click here to edit this text.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2BD69C6-69D1-BA4B-AA67-9E091C5CD9D5}"/>
              </a:ext>
            </a:extLst>
          </p:cNvPr>
          <p:cNvSpPr txBox="1"/>
          <p:nvPr/>
        </p:nvSpPr>
        <p:spPr>
          <a:xfrm>
            <a:off x="5903976" y="3691359"/>
            <a:ext cx="234422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your text here here. Click here to edit this text.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8701D90-0717-0795-824B-83CFDD12FA53}"/>
              </a:ext>
            </a:extLst>
          </p:cNvPr>
          <p:cNvGrpSpPr/>
          <p:nvPr/>
        </p:nvGrpSpPr>
        <p:grpSpPr>
          <a:xfrm>
            <a:off x="612076" y="1249377"/>
            <a:ext cx="795155" cy="3894123"/>
            <a:chOff x="11394196" y="1885304"/>
            <a:chExt cx="795155" cy="3894123"/>
          </a:xfrm>
        </p:grpSpPr>
        <p:sp>
          <p:nvSpPr>
            <p:cNvPr id="50" name="Freeform 98">
              <a:extLst>
                <a:ext uri="{FF2B5EF4-FFF2-40B4-BE49-F238E27FC236}">
                  <a16:creationId xmlns:a16="http://schemas.microsoft.com/office/drawing/2014/main" id="{45BEC3A2-2D1A-E30D-408E-57933BF58F9C}"/>
                </a:ext>
              </a:extLst>
            </p:cNvPr>
            <p:cNvSpPr/>
            <p:nvPr/>
          </p:nvSpPr>
          <p:spPr>
            <a:xfrm>
              <a:off x="11394196" y="1885304"/>
              <a:ext cx="795155" cy="1530061"/>
            </a:xfrm>
            <a:custGeom>
              <a:avLst/>
              <a:gdLst>
                <a:gd name="connsiteX0" fmla="*/ 397911 w 795155"/>
                <a:gd name="connsiteY0" fmla="*/ 1530062 h 1530061"/>
                <a:gd name="connsiteX1" fmla="*/ 397243 w 795155"/>
                <a:gd name="connsiteY1" fmla="*/ 1530062 h 1530061"/>
                <a:gd name="connsiteX2" fmla="*/ 0 w 795155"/>
                <a:gd name="connsiteY2" fmla="*/ 1133379 h 1530061"/>
                <a:gd name="connsiteX3" fmla="*/ 0 w 795155"/>
                <a:gd name="connsiteY3" fmla="*/ 396683 h 1530061"/>
                <a:gd name="connsiteX4" fmla="*/ 397243 w 795155"/>
                <a:gd name="connsiteY4" fmla="*/ 0 h 1530061"/>
                <a:gd name="connsiteX5" fmla="*/ 397911 w 795155"/>
                <a:gd name="connsiteY5" fmla="*/ 0 h 1530061"/>
                <a:gd name="connsiteX6" fmla="*/ 795154 w 795155"/>
                <a:gd name="connsiteY6" fmla="*/ 396683 h 1530061"/>
                <a:gd name="connsiteX7" fmla="*/ 795154 w 795155"/>
                <a:gd name="connsiteY7" fmla="*/ 1133379 h 1530061"/>
                <a:gd name="connsiteX8" fmla="*/ 397911 w 795155"/>
                <a:gd name="connsiteY8" fmla="*/ 1530062 h 1530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5155" h="1530061">
                  <a:moveTo>
                    <a:pt x="397911" y="1530062"/>
                  </a:moveTo>
                  <a:lnTo>
                    <a:pt x="397243" y="1530062"/>
                  </a:lnTo>
                  <a:cubicBezTo>
                    <a:pt x="177591" y="1530062"/>
                    <a:pt x="0" y="1352721"/>
                    <a:pt x="0" y="1133379"/>
                  </a:cubicBezTo>
                  <a:lnTo>
                    <a:pt x="0" y="396683"/>
                  </a:lnTo>
                  <a:cubicBezTo>
                    <a:pt x="0" y="177340"/>
                    <a:pt x="177591" y="0"/>
                    <a:pt x="397243" y="0"/>
                  </a:cubicBezTo>
                  <a:lnTo>
                    <a:pt x="397911" y="0"/>
                  </a:lnTo>
                  <a:cubicBezTo>
                    <a:pt x="617563" y="0"/>
                    <a:pt x="795154" y="177340"/>
                    <a:pt x="795154" y="396683"/>
                  </a:cubicBezTo>
                  <a:lnTo>
                    <a:pt x="795154" y="1133379"/>
                  </a:lnTo>
                  <a:cubicBezTo>
                    <a:pt x="795821" y="1352055"/>
                    <a:pt x="617563" y="1530062"/>
                    <a:pt x="397911" y="153006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51" name="Freeform 99">
              <a:extLst>
                <a:ext uri="{FF2B5EF4-FFF2-40B4-BE49-F238E27FC236}">
                  <a16:creationId xmlns:a16="http://schemas.microsoft.com/office/drawing/2014/main" id="{988FCBA4-8410-7EC7-FBB7-EB97DE326FB2}"/>
                </a:ext>
              </a:extLst>
            </p:cNvPr>
            <p:cNvSpPr/>
            <p:nvPr/>
          </p:nvSpPr>
          <p:spPr>
            <a:xfrm>
              <a:off x="11501433" y="2688002"/>
              <a:ext cx="581348" cy="381348"/>
            </a:xfrm>
            <a:custGeom>
              <a:avLst/>
              <a:gdLst>
                <a:gd name="connsiteX0" fmla="*/ 570413 w 581348"/>
                <a:gd name="connsiteY0" fmla="*/ 260677 h 381348"/>
                <a:gd name="connsiteX1" fmla="*/ 581096 w 581348"/>
                <a:gd name="connsiteY1" fmla="*/ 240676 h 381348"/>
                <a:gd name="connsiteX2" fmla="*/ 290674 w 581348"/>
                <a:gd name="connsiteY2" fmla="*/ 0 h 381348"/>
                <a:gd name="connsiteX3" fmla="*/ 253 w 581348"/>
                <a:gd name="connsiteY3" fmla="*/ 240676 h 381348"/>
                <a:gd name="connsiteX4" fmla="*/ 10935 w 581348"/>
                <a:gd name="connsiteY4" fmla="*/ 260677 h 381348"/>
                <a:gd name="connsiteX5" fmla="*/ 290674 w 581348"/>
                <a:gd name="connsiteY5" fmla="*/ 381349 h 381348"/>
                <a:gd name="connsiteX6" fmla="*/ 570413 w 581348"/>
                <a:gd name="connsiteY6" fmla="*/ 260677 h 381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1348" h="381348">
                  <a:moveTo>
                    <a:pt x="570413" y="260677"/>
                  </a:moveTo>
                  <a:cubicBezTo>
                    <a:pt x="578425" y="257344"/>
                    <a:pt x="582431" y="249343"/>
                    <a:pt x="581096" y="240676"/>
                  </a:cubicBezTo>
                  <a:cubicBezTo>
                    <a:pt x="555058" y="104004"/>
                    <a:pt x="434884" y="0"/>
                    <a:pt x="290674" y="0"/>
                  </a:cubicBezTo>
                  <a:cubicBezTo>
                    <a:pt x="145797" y="0"/>
                    <a:pt x="25623" y="103337"/>
                    <a:pt x="253" y="240676"/>
                  </a:cubicBezTo>
                  <a:cubicBezTo>
                    <a:pt x="-1082" y="248677"/>
                    <a:pt x="2924" y="257344"/>
                    <a:pt x="10935" y="260677"/>
                  </a:cubicBezTo>
                  <a:lnTo>
                    <a:pt x="290674" y="381349"/>
                  </a:lnTo>
                  <a:lnTo>
                    <a:pt x="570413" y="260677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6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52" name="Freeform 100">
              <a:extLst>
                <a:ext uri="{FF2B5EF4-FFF2-40B4-BE49-F238E27FC236}">
                  <a16:creationId xmlns:a16="http://schemas.microsoft.com/office/drawing/2014/main" id="{055918AD-204B-B736-F502-A4D4704C3D42}"/>
                </a:ext>
              </a:extLst>
            </p:cNvPr>
            <p:cNvSpPr/>
            <p:nvPr/>
          </p:nvSpPr>
          <p:spPr>
            <a:xfrm>
              <a:off x="11501433" y="2020642"/>
              <a:ext cx="581348" cy="381348"/>
            </a:xfrm>
            <a:custGeom>
              <a:avLst/>
              <a:gdLst>
                <a:gd name="connsiteX0" fmla="*/ 570413 w 581348"/>
                <a:gd name="connsiteY0" fmla="*/ 260677 h 381348"/>
                <a:gd name="connsiteX1" fmla="*/ 581096 w 581348"/>
                <a:gd name="connsiteY1" fmla="*/ 240676 h 381348"/>
                <a:gd name="connsiteX2" fmla="*/ 290674 w 581348"/>
                <a:gd name="connsiteY2" fmla="*/ 0 h 381348"/>
                <a:gd name="connsiteX3" fmla="*/ 253 w 581348"/>
                <a:gd name="connsiteY3" fmla="*/ 240676 h 381348"/>
                <a:gd name="connsiteX4" fmla="*/ 10935 w 581348"/>
                <a:gd name="connsiteY4" fmla="*/ 260677 h 381348"/>
                <a:gd name="connsiteX5" fmla="*/ 290674 w 581348"/>
                <a:gd name="connsiteY5" fmla="*/ 381349 h 381348"/>
                <a:gd name="connsiteX6" fmla="*/ 570413 w 581348"/>
                <a:gd name="connsiteY6" fmla="*/ 260677 h 381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1348" h="381348">
                  <a:moveTo>
                    <a:pt x="570413" y="260677"/>
                  </a:moveTo>
                  <a:cubicBezTo>
                    <a:pt x="578425" y="257344"/>
                    <a:pt x="582431" y="249343"/>
                    <a:pt x="581096" y="240676"/>
                  </a:cubicBezTo>
                  <a:cubicBezTo>
                    <a:pt x="555058" y="104004"/>
                    <a:pt x="434884" y="0"/>
                    <a:pt x="290674" y="0"/>
                  </a:cubicBezTo>
                  <a:cubicBezTo>
                    <a:pt x="145797" y="0"/>
                    <a:pt x="25623" y="103337"/>
                    <a:pt x="253" y="240676"/>
                  </a:cubicBezTo>
                  <a:cubicBezTo>
                    <a:pt x="-1082" y="248677"/>
                    <a:pt x="2924" y="257344"/>
                    <a:pt x="10935" y="260677"/>
                  </a:cubicBezTo>
                  <a:lnTo>
                    <a:pt x="290674" y="381349"/>
                  </a:lnTo>
                  <a:lnTo>
                    <a:pt x="570413" y="260677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6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53" name="Freeform 101">
              <a:extLst>
                <a:ext uri="{FF2B5EF4-FFF2-40B4-BE49-F238E27FC236}">
                  <a16:creationId xmlns:a16="http://schemas.microsoft.com/office/drawing/2014/main" id="{EE5799E2-858B-10C9-8444-95D33D8106F8}"/>
                </a:ext>
              </a:extLst>
            </p:cNvPr>
            <p:cNvSpPr/>
            <p:nvPr/>
          </p:nvSpPr>
          <p:spPr>
            <a:xfrm>
              <a:off x="11737361" y="3354029"/>
              <a:ext cx="108824" cy="2425398"/>
            </a:xfrm>
            <a:custGeom>
              <a:avLst/>
              <a:gdLst>
                <a:gd name="connsiteX0" fmla="*/ 0 w 108824"/>
                <a:gd name="connsiteY0" fmla="*/ 0 h 3255464"/>
                <a:gd name="connsiteX1" fmla="*/ 108824 w 108824"/>
                <a:gd name="connsiteY1" fmla="*/ 0 h 3255464"/>
                <a:gd name="connsiteX2" fmla="*/ 108824 w 108824"/>
                <a:gd name="connsiteY2" fmla="*/ 3255464 h 3255464"/>
                <a:gd name="connsiteX3" fmla="*/ 0 w 108824"/>
                <a:gd name="connsiteY3" fmla="*/ 3255464 h 3255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824" h="3255464">
                  <a:moveTo>
                    <a:pt x="0" y="0"/>
                  </a:moveTo>
                  <a:lnTo>
                    <a:pt x="108824" y="0"/>
                  </a:lnTo>
                  <a:lnTo>
                    <a:pt x="108824" y="3255464"/>
                  </a:lnTo>
                  <a:lnTo>
                    <a:pt x="0" y="325546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54" name="Freeform 102">
              <a:extLst>
                <a:ext uri="{FF2B5EF4-FFF2-40B4-BE49-F238E27FC236}">
                  <a16:creationId xmlns:a16="http://schemas.microsoft.com/office/drawing/2014/main" id="{3E6BED73-2CDE-B508-E5F3-280D4F830074}"/>
                </a:ext>
              </a:extLst>
            </p:cNvPr>
            <p:cNvSpPr/>
            <p:nvPr/>
          </p:nvSpPr>
          <p:spPr>
            <a:xfrm>
              <a:off x="11546417" y="2071311"/>
              <a:ext cx="491379" cy="490686"/>
            </a:xfrm>
            <a:custGeom>
              <a:avLst/>
              <a:gdLst>
                <a:gd name="connsiteX0" fmla="*/ 491379 w 491379"/>
                <a:gd name="connsiteY0" fmla="*/ 245343 h 490686"/>
                <a:gd name="connsiteX1" fmla="*/ 245690 w 491379"/>
                <a:gd name="connsiteY1" fmla="*/ 490686 h 490686"/>
                <a:gd name="connsiteX2" fmla="*/ 0 w 491379"/>
                <a:gd name="connsiteY2" fmla="*/ 245343 h 490686"/>
                <a:gd name="connsiteX3" fmla="*/ 245690 w 491379"/>
                <a:gd name="connsiteY3" fmla="*/ 0 h 490686"/>
                <a:gd name="connsiteX4" fmla="*/ 491379 w 491379"/>
                <a:gd name="connsiteY4" fmla="*/ 245343 h 490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1379" h="490686">
                  <a:moveTo>
                    <a:pt x="491379" y="245343"/>
                  </a:moveTo>
                  <a:cubicBezTo>
                    <a:pt x="491379" y="380843"/>
                    <a:pt x="381380" y="490686"/>
                    <a:pt x="245690" y="490686"/>
                  </a:cubicBezTo>
                  <a:cubicBezTo>
                    <a:pt x="109999" y="490686"/>
                    <a:pt x="0" y="380843"/>
                    <a:pt x="0" y="245343"/>
                  </a:cubicBezTo>
                  <a:cubicBezTo>
                    <a:pt x="0" y="109844"/>
                    <a:pt x="109999" y="0"/>
                    <a:pt x="245690" y="0"/>
                  </a:cubicBezTo>
                  <a:cubicBezTo>
                    <a:pt x="381380" y="0"/>
                    <a:pt x="491379" y="109844"/>
                    <a:pt x="491379" y="24534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6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55" name="Freeform 103">
              <a:extLst>
                <a:ext uri="{FF2B5EF4-FFF2-40B4-BE49-F238E27FC236}">
                  <a16:creationId xmlns:a16="http://schemas.microsoft.com/office/drawing/2014/main" id="{47B77489-C4C9-F2C0-9AD3-E5BCBFEBA99A}"/>
                </a:ext>
              </a:extLst>
            </p:cNvPr>
            <p:cNvSpPr/>
            <p:nvPr/>
          </p:nvSpPr>
          <p:spPr>
            <a:xfrm>
              <a:off x="11546417" y="2738005"/>
              <a:ext cx="491379" cy="490686"/>
            </a:xfrm>
            <a:custGeom>
              <a:avLst/>
              <a:gdLst>
                <a:gd name="connsiteX0" fmla="*/ 491379 w 491379"/>
                <a:gd name="connsiteY0" fmla="*/ 245343 h 490686"/>
                <a:gd name="connsiteX1" fmla="*/ 245690 w 491379"/>
                <a:gd name="connsiteY1" fmla="*/ 490686 h 490686"/>
                <a:gd name="connsiteX2" fmla="*/ 0 w 491379"/>
                <a:gd name="connsiteY2" fmla="*/ 245343 h 490686"/>
                <a:gd name="connsiteX3" fmla="*/ 245690 w 491379"/>
                <a:gd name="connsiteY3" fmla="*/ 0 h 490686"/>
                <a:gd name="connsiteX4" fmla="*/ 491379 w 491379"/>
                <a:gd name="connsiteY4" fmla="*/ 245343 h 490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1379" h="490686">
                  <a:moveTo>
                    <a:pt x="491379" y="245343"/>
                  </a:moveTo>
                  <a:cubicBezTo>
                    <a:pt x="491379" y="380843"/>
                    <a:pt x="381380" y="490686"/>
                    <a:pt x="245690" y="490686"/>
                  </a:cubicBezTo>
                  <a:cubicBezTo>
                    <a:pt x="109999" y="490686"/>
                    <a:pt x="0" y="380843"/>
                    <a:pt x="0" y="245343"/>
                  </a:cubicBezTo>
                  <a:cubicBezTo>
                    <a:pt x="0" y="109844"/>
                    <a:pt x="109999" y="0"/>
                    <a:pt x="245690" y="0"/>
                  </a:cubicBezTo>
                  <a:cubicBezTo>
                    <a:pt x="381380" y="0"/>
                    <a:pt x="491379" y="109844"/>
                    <a:pt x="491379" y="245343"/>
                  </a:cubicBezTo>
                  <a:close/>
                </a:path>
              </a:pathLst>
            </a:custGeom>
            <a:solidFill>
              <a:srgbClr val="2DC937"/>
            </a:solidFill>
            <a:ln w="6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56" name="Freeform 104">
              <a:extLst>
                <a:ext uri="{FF2B5EF4-FFF2-40B4-BE49-F238E27FC236}">
                  <a16:creationId xmlns:a16="http://schemas.microsoft.com/office/drawing/2014/main" id="{2259496E-E38B-6DC1-1166-ECEEDB413AA5}"/>
                </a:ext>
              </a:extLst>
            </p:cNvPr>
            <p:cNvSpPr/>
            <p:nvPr/>
          </p:nvSpPr>
          <p:spPr>
            <a:xfrm>
              <a:off x="11737361" y="3411365"/>
              <a:ext cx="84122" cy="71336"/>
            </a:xfrm>
            <a:custGeom>
              <a:avLst/>
              <a:gdLst>
                <a:gd name="connsiteX0" fmla="*/ 0 w 84122"/>
                <a:gd name="connsiteY0" fmla="*/ 0 h 71336"/>
                <a:gd name="connsiteX1" fmla="*/ 84122 w 84122"/>
                <a:gd name="connsiteY1" fmla="*/ 2000 h 71336"/>
                <a:gd name="connsiteX2" fmla="*/ 0 w 84122"/>
                <a:gd name="connsiteY2" fmla="*/ 71336 h 71336"/>
                <a:gd name="connsiteX3" fmla="*/ 0 w 84122"/>
                <a:gd name="connsiteY3" fmla="*/ 0 h 71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122" h="71336">
                  <a:moveTo>
                    <a:pt x="0" y="0"/>
                  </a:moveTo>
                  <a:cubicBezTo>
                    <a:pt x="0" y="0"/>
                    <a:pt x="58752" y="10667"/>
                    <a:pt x="84122" y="2000"/>
                  </a:cubicBezTo>
                  <a:cubicBezTo>
                    <a:pt x="78113" y="48669"/>
                    <a:pt x="0" y="71336"/>
                    <a:pt x="0" y="7133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6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5E3C511F-A2AC-DF2C-0BE4-453C712D9FC9}"/>
              </a:ext>
            </a:extLst>
          </p:cNvPr>
          <p:cNvGrpSpPr/>
          <p:nvPr/>
        </p:nvGrpSpPr>
        <p:grpSpPr>
          <a:xfrm>
            <a:off x="4947599" y="1249377"/>
            <a:ext cx="795155" cy="3894123"/>
            <a:chOff x="11394196" y="1885304"/>
            <a:chExt cx="795155" cy="3894123"/>
          </a:xfrm>
        </p:grpSpPr>
        <p:sp>
          <p:nvSpPr>
            <p:cNvPr id="58" name="Freeform 98">
              <a:extLst>
                <a:ext uri="{FF2B5EF4-FFF2-40B4-BE49-F238E27FC236}">
                  <a16:creationId xmlns:a16="http://schemas.microsoft.com/office/drawing/2014/main" id="{6A039AE1-4CF3-2824-B702-8B1387109241}"/>
                </a:ext>
              </a:extLst>
            </p:cNvPr>
            <p:cNvSpPr/>
            <p:nvPr/>
          </p:nvSpPr>
          <p:spPr>
            <a:xfrm>
              <a:off x="11394196" y="1885304"/>
              <a:ext cx="795155" cy="1530061"/>
            </a:xfrm>
            <a:custGeom>
              <a:avLst/>
              <a:gdLst>
                <a:gd name="connsiteX0" fmla="*/ 397911 w 795155"/>
                <a:gd name="connsiteY0" fmla="*/ 1530062 h 1530061"/>
                <a:gd name="connsiteX1" fmla="*/ 397243 w 795155"/>
                <a:gd name="connsiteY1" fmla="*/ 1530062 h 1530061"/>
                <a:gd name="connsiteX2" fmla="*/ 0 w 795155"/>
                <a:gd name="connsiteY2" fmla="*/ 1133379 h 1530061"/>
                <a:gd name="connsiteX3" fmla="*/ 0 w 795155"/>
                <a:gd name="connsiteY3" fmla="*/ 396683 h 1530061"/>
                <a:gd name="connsiteX4" fmla="*/ 397243 w 795155"/>
                <a:gd name="connsiteY4" fmla="*/ 0 h 1530061"/>
                <a:gd name="connsiteX5" fmla="*/ 397911 w 795155"/>
                <a:gd name="connsiteY5" fmla="*/ 0 h 1530061"/>
                <a:gd name="connsiteX6" fmla="*/ 795154 w 795155"/>
                <a:gd name="connsiteY6" fmla="*/ 396683 h 1530061"/>
                <a:gd name="connsiteX7" fmla="*/ 795154 w 795155"/>
                <a:gd name="connsiteY7" fmla="*/ 1133379 h 1530061"/>
                <a:gd name="connsiteX8" fmla="*/ 397911 w 795155"/>
                <a:gd name="connsiteY8" fmla="*/ 1530062 h 1530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5155" h="1530061">
                  <a:moveTo>
                    <a:pt x="397911" y="1530062"/>
                  </a:moveTo>
                  <a:lnTo>
                    <a:pt x="397243" y="1530062"/>
                  </a:lnTo>
                  <a:cubicBezTo>
                    <a:pt x="177591" y="1530062"/>
                    <a:pt x="0" y="1352721"/>
                    <a:pt x="0" y="1133379"/>
                  </a:cubicBezTo>
                  <a:lnTo>
                    <a:pt x="0" y="396683"/>
                  </a:lnTo>
                  <a:cubicBezTo>
                    <a:pt x="0" y="177340"/>
                    <a:pt x="177591" y="0"/>
                    <a:pt x="397243" y="0"/>
                  </a:cubicBezTo>
                  <a:lnTo>
                    <a:pt x="397911" y="0"/>
                  </a:lnTo>
                  <a:cubicBezTo>
                    <a:pt x="617563" y="0"/>
                    <a:pt x="795154" y="177340"/>
                    <a:pt x="795154" y="396683"/>
                  </a:cubicBezTo>
                  <a:lnTo>
                    <a:pt x="795154" y="1133379"/>
                  </a:lnTo>
                  <a:cubicBezTo>
                    <a:pt x="795821" y="1352055"/>
                    <a:pt x="617563" y="1530062"/>
                    <a:pt x="397911" y="153006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59" name="Freeform 99">
              <a:extLst>
                <a:ext uri="{FF2B5EF4-FFF2-40B4-BE49-F238E27FC236}">
                  <a16:creationId xmlns:a16="http://schemas.microsoft.com/office/drawing/2014/main" id="{ECC9C53C-74E6-72BC-96BF-2BB3FE0FCF46}"/>
                </a:ext>
              </a:extLst>
            </p:cNvPr>
            <p:cNvSpPr/>
            <p:nvPr/>
          </p:nvSpPr>
          <p:spPr>
            <a:xfrm>
              <a:off x="11501433" y="2688002"/>
              <a:ext cx="581348" cy="381348"/>
            </a:xfrm>
            <a:custGeom>
              <a:avLst/>
              <a:gdLst>
                <a:gd name="connsiteX0" fmla="*/ 570413 w 581348"/>
                <a:gd name="connsiteY0" fmla="*/ 260677 h 381348"/>
                <a:gd name="connsiteX1" fmla="*/ 581096 w 581348"/>
                <a:gd name="connsiteY1" fmla="*/ 240676 h 381348"/>
                <a:gd name="connsiteX2" fmla="*/ 290674 w 581348"/>
                <a:gd name="connsiteY2" fmla="*/ 0 h 381348"/>
                <a:gd name="connsiteX3" fmla="*/ 253 w 581348"/>
                <a:gd name="connsiteY3" fmla="*/ 240676 h 381348"/>
                <a:gd name="connsiteX4" fmla="*/ 10935 w 581348"/>
                <a:gd name="connsiteY4" fmla="*/ 260677 h 381348"/>
                <a:gd name="connsiteX5" fmla="*/ 290674 w 581348"/>
                <a:gd name="connsiteY5" fmla="*/ 381349 h 381348"/>
                <a:gd name="connsiteX6" fmla="*/ 570413 w 581348"/>
                <a:gd name="connsiteY6" fmla="*/ 260677 h 381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1348" h="381348">
                  <a:moveTo>
                    <a:pt x="570413" y="260677"/>
                  </a:moveTo>
                  <a:cubicBezTo>
                    <a:pt x="578425" y="257344"/>
                    <a:pt x="582431" y="249343"/>
                    <a:pt x="581096" y="240676"/>
                  </a:cubicBezTo>
                  <a:cubicBezTo>
                    <a:pt x="555058" y="104004"/>
                    <a:pt x="434884" y="0"/>
                    <a:pt x="290674" y="0"/>
                  </a:cubicBezTo>
                  <a:cubicBezTo>
                    <a:pt x="145797" y="0"/>
                    <a:pt x="25623" y="103337"/>
                    <a:pt x="253" y="240676"/>
                  </a:cubicBezTo>
                  <a:cubicBezTo>
                    <a:pt x="-1082" y="248677"/>
                    <a:pt x="2924" y="257344"/>
                    <a:pt x="10935" y="260677"/>
                  </a:cubicBezTo>
                  <a:lnTo>
                    <a:pt x="290674" y="381349"/>
                  </a:lnTo>
                  <a:lnTo>
                    <a:pt x="570413" y="260677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6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60" name="Freeform 100">
              <a:extLst>
                <a:ext uri="{FF2B5EF4-FFF2-40B4-BE49-F238E27FC236}">
                  <a16:creationId xmlns:a16="http://schemas.microsoft.com/office/drawing/2014/main" id="{A276E803-6885-78D7-A653-9E15502E742B}"/>
                </a:ext>
              </a:extLst>
            </p:cNvPr>
            <p:cNvSpPr/>
            <p:nvPr/>
          </p:nvSpPr>
          <p:spPr>
            <a:xfrm>
              <a:off x="11501433" y="2020642"/>
              <a:ext cx="581348" cy="381348"/>
            </a:xfrm>
            <a:custGeom>
              <a:avLst/>
              <a:gdLst>
                <a:gd name="connsiteX0" fmla="*/ 570413 w 581348"/>
                <a:gd name="connsiteY0" fmla="*/ 260677 h 381348"/>
                <a:gd name="connsiteX1" fmla="*/ 581096 w 581348"/>
                <a:gd name="connsiteY1" fmla="*/ 240676 h 381348"/>
                <a:gd name="connsiteX2" fmla="*/ 290674 w 581348"/>
                <a:gd name="connsiteY2" fmla="*/ 0 h 381348"/>
                <a:gd name="connsiteX3" fmla="*/ 253 w 581348"/>
                <a:gd name="connsiteY3" fmla="*/ 240676 h 381348"/>
                <a:gd name="connsiteX4" fmla="*/ 10935 w 581348"/>
                <a:gd name="connsiteY4" fmla="*/ 260677 h 381348"/>
                <a:gd name="connsiteX5" fmla="*/ 290674 w 581348"/>
                <a:gd name="connsiteY5" fmla="*/ 381349 h 381348"/>
                <a:gd name="connsiteX6" fmla="*/ 570413 w 581348"/>
                <a:gd name="connsiteY6" fmla="*/ 260677 h 381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1348" h="381348">
                  <a:moveTo>
                    <a:pt x="570413" y="260677"/>
                  </a:moveTo>
                  <a:cubicBezTo>
                    <a:pt x="578425" y="257344"/>
                    <a:pt x="582431" y="249343"/>
                    <a:pt x="581096" y="240676"/>
                  </a:cubicBezTo>
                  <a:cubicBezTo>
                    <a:pt x="555058" y="104004"/>
                    <a:pt x="434884" y="0"/>
                    <a:pt x="290674" y="0"/>
                  </a:cubicBezTo>
                  <a:cubicBezTo>
                    <a:pt x="145797" y="0"/>
                    <a:pt x="25623" y="103337"/>
                    <a:pt x="253" y="240676"/>
                  </a:cubicBezTo>
                  <a:cubicBezTo>
                    <a:pt x="-1082" y="248677"/>
                    <a:pt x="2924" y="257344"/>
                    <a:pt x="10935" y="260677"/>
                  </a:cubicBezTo>
                  <a:lnTo>
                    <a:pt x="290674" y="381349"/>
                  </a:lnTo>
                  <a:lnTo>
                    <a:pt x="570413" y="260677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6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61" name="Freeform 101">
              <a:extLst>
                <a:ext uri="{FF2B5EF4-FFF2-40B4-BE49-F238E27FC236}">
                  <a16:creationId xmlns:a16="http://schemas.microsoft.com/office/drawing/2014/main" id="{48242530-FCA3-58FA-0843-C8AF6E8BFC73}"/>
                </a:ext>
              </a:extLst>
            </p:cNvPr>
            <p:cNvSpPr/>
            <p:nvPr/>
          </p:nvSpPr>
          <p:spPr>
            <a:xfrm>
              <a:off x="11737361" y="3354029"/>
              <a:ext cx="108824" cy="2425398"/>
            </a:xfrm>
            <a:custGeom>
              <a:avLst/>
              <a:gdLst>
                <a:gd name="connsiteX0" fmla="*/ 0 w 108824"/>
                <a:gd name="connsiteY0" fmla="*/ 0 h 3255464"/>
                <a:gd name="connsiteX1" fmla="*/ 108824 w 108824"/>
                <a:gd name="connsiteY1" fmla="*/ 0 h 3255464"/>
                <a:gd name="connsiteX2" fmla="*/ 108824 w 108824"/>
                <a:gd name="connsiteY2" fmla="*/ 3255464 h 3255464"/>
                <a:gd name="connsiteX3" fmla="*/ 0 w 108824"/>
                <a:gd name="connsiteY3" fmla="*/ 3255464 h 3255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824" h="3255464">
                  <a:moveTo>
                    <a:pt x="0" y="0"/>
                  </a:moveTo>
                  <a:lnTo>
                    <a:pt x="108824" y="0"/>
                  </a:lnTo>
                  <a:lnTo>
                    <a:pt x="108824" y="3255464"/>
                  </a:lnTo>
                  <a:lnTo>
                    <a:pt x="0" y="325546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62" name="Freeform 102">
              <a:extLst>
                <a:ext uri="{FF2B5EF4-FFF2-40B4-BE49-F238E27FC236}">
                  <a16:creationId xmlns:a16="http://schemas.microsoft.com/office/drawing/2014/main" id="{3D7E0E06-FED3-8CB1-FA69-5771958A0127}"/>
                </a:ext>
              </a:extLst>
            </p:cNvPr>
            <p:cNvSpPr/>
            <p:nvPr/>
          </p:nvSpPr>
          <p:spPr>
            <a:xfrm>
              <a:off x="11546417" y="2071311"/>
              <a:ext cx="491379" cy="490686"/>
            </a:xfrm>
            <a:custGeom>
              <a:avLst/>
              <a:gdLst>
                <a:gd name="connsiteX0" fmla="*/ 491379 w 491379"/>
                <a:gd name="connsiteY0" fmla="*/ 245343 h 490686"/>
                <a:gd name="connsiteX1" fmla="*/ 245690 w 491379"/>
                <a:gd name="connsiteY1" fmla="*/ 490686 h 490686"/>
                <a:gd name="connsiteX2" fmla="*/ 0 w 491379"/>
                <a:gd name="connsiteY2" fmla="*/ 245343 h 490686"/>
                <a:gd name="connsiteX3" fmla="*/ 245690 w 491379"/>
                <a:gd name="connsiteY3" fmla="*/ 0 h 490686"/>
                <a:gd name="connsiteX4" fmla="*/ 491379 w 491379"/>
                <a:gd name="connsiteY4" fmla="*/ 245343 h 490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1379" h="490686">
                  <a:moveTo>
                    <a:pt x="491379" y="245343"/>
                  </a:moveTo>
                  <a:cubicBezTo>
                    <a:pt x="491379" y="380843"/>
                    <a:pt x="381380" y="490686"/>
                    <a:pt x="245690" y="490686"/>
                  </a:cubicBezTo>
                  <a:cubicBezTo>
                    <a:pt x="109999" y="490686"/>
                    <a:pt x="0" y="380843"/>
                    <a:pt x="0" y="245343"/>
                  </a:cubicBezTo>
                  <a:cubicBezTo>
                    <a:pt x="0" y="109844"/>
                    <a:pt x="109999" y="0"/>
                    <a:pt x="245690" y="0"/>
                  </a:cubicBezTo>
                  <a:cubicBezTo>
                    <a:pt x="381380" y="0"/>
                    <a:pt x="491379" y="109844"/>
                    <a:pt x="491379" y="245343"/>
                  </a:cubicBezTo>
                  <a:close/>
                </a:path>
              </a:pathLst>
            </a:custGeom>
            <a:solidFill>
              <a:srgbClr val="CC3232"/>
            </a:solidFill>
            <a:ln w="6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63" name="Freeform 103">
              <a:extLst>
                <a:ext uri="{FF2B5EF4-FFF2-40B4-BE49-F238E27FC236}">
                  <a16:creationId xmlns:a16="http://schemas.microsoft.com/office/drawing/2014/main" id="{930AB333-9B7A-79B1-6847-E98BCF7568BC}"/>
                </a:ext>
              </a:extLst>
            </p:cNvPr>
            <p:cNvSpPr/>
            <p:nvPr/>
          </p:nvSpPr>
          <p:spPr>
            <a:xfrm>
              <a:off x="11546417" y="2738005"/>
              <a:ext cx="491379" cy="490686"/>
            </a:xfrm>
            <a:custGeom>
              <a:avLst/>
              <a:gdLst>
                <a:gd name="connsiteX0" fmla="*/ 491379 w 491379"/>
                <a:gd name="connsiteY0" fmla="*/ 245343 h 490686"/>
                <a:gd name="connsiteX1" fmla="*/ 245690 w 491379"/>
                <a:gd name="connsiteY1" fmla="*/ 490686 h 490686"/>
                <a:gd name="connsiteX2" fmla="*/ 0 w 491379"/>
                <a:gd name="connsiteY2" fmla="*/ 245343 h 490686"/>
                <a:gd name="connsiteX3" fmla="*/ 245690 w 491379"/>
                <a:gd name="connsiteY3" fmla="*/ 0 h 490686"/>
                <a:gd name="connsiteX4" fmla="*/ 491379 w 491379"/>
                <a:gd name="connsiteY4" fmla="*/ 245343 h 490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1379" h="490686">
                  <a:moveTo>
                    <a:pt x="491379" y="245343"/>
                  </a:moveTo>
                  <a:cubicBezTo>
                    <a:pt x="491379" y="380843"/>
                    <a:pt x="381380" y="490686"/>
                    <a:pt x="245690" y="490686"/>
                  </a:cubicBezTo>
                  <a:cubicBezTo>
                    <a:pt x="109999" y="490686"/>
                    <a:pt x="0" y="380843"/>
                    <a:pt x="0" y="245343"/>
                  </a:cubicBezTo>
                  <a:cubicBezTo>
                    <a:pt x="0" y="109844"/>
                    <a:pt x="109999" y="0"/>
                    <a:pt x="245690" y="0"/>
                  </a:cubicBezTo>
                  <a:cubicBezTo>
                    <a:pt x="381380" y="0"/>
                    <a:pt x="491379" y="109844"/>
                    <a:pt x="491379" y="24534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6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64" name="Freeform 104">
              <a:extLst>
                <a:ext uri="{FF2B5EF4-FFF2-40B4-BE49-F238E27FC236}">
                  <a16:creationId xmlns:a16="http://schemas.microsoft.com/office/drawing/2014/main" id="{22EC5337-1191-7368-3D08-47908DB2EDA3}"/>
                </a:ext>
              </a:extLst>
            </p:cNvPr>
            <p:cNvSpPr/>
            <p:nvPr/>
          </p:nvSpPr>
          <p:spPr>
            <a:xfrm>
              <a:off x="11737361" y="3411365"/>
              <a:ext cx="84122" cy="71336"/>
            </a:xfrm>
            <a:custGeom>
              <a:avLst/>
              <a:gdLst>
                <a:gd name="connsiteX0" fmla="*/ 0 w 84122"/>
                <a:gd name="connsiteY0" fmla="*/ 0 h 71336"/>
                <a:gd name="connsiteX1" fmla="*/ 84122 w 84122"/>
                <a:gd name="connsiteY1" fmla="*/ 2000 h 71336"/>
                <a:gd name="connsiteX2" fmla="*/ 0 w 84122"/>
                <a:gd name="connsiteY2" fmla="*/ 71336 h 71336"/>
                <a:gd name="connsiteX3" fmla="*/ 0 w 84122"/>
                <a:gd name="connsiteY3" fmla="*/ 0 h 71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122" h="71336">
                  <a:moveTo>
                    <a:pt x="0" y="0"/>
                  </a:moveTo>
                  <a:cubicBezTo>
                    <a:pt x="0" y="0"/>
                    <a:pt x="58752" y="10667"/>
                    <a:pt x="84122" y="2000"/>
                  </a:cubicBezTo>
                  <a:cubicBezTo>
                    <a:pt x="78113" y="48669"/>
                    <a:pt x="0" y="71336"/>
                    <a:pt x="0" y="7133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6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</p:grpSp>
    </p:spTree>
    <p:extLst>
      <p:ext uri="{BB962C8B-B14F-4D97-AF65-F5344CB8AC3E}">
        <p14:creationId xmlns:p14="http://schemas.microsoft.com/office/powerpoint/2010/main" val="1543987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382" y="670"/>
            <a:ext cx="9139238" cy="51510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179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4628696" y="1381429"/>
            <a:ext cx="4191177" cy="1026167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179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5600165" y="3487810"/>
            <a:ext cx="2128757" cy="45696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9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1799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270" y="572023"/>
            <a:ext cx="2092793" cy="396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7858475" y="3026013"/>
            <a:ext cx="1382786" cy="556923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44" tIns="34272" rIns="68544" bIns="342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65570" y="1503402"/>
            <a:ext cx="2717435" cy="64620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9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1799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39317" y="1029176"/>
            <a:ext cx="3769937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66459" y="2521726"/>
            <a:ext cx="3115650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623995" y="532336"/>
            <a:ext cx="3241721" cy="2682730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5714704" y="4007188"/>
            <a:ext cx="1910902" cy="2279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04020" y="3638182"/>
            <a:ext cx="3539494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359" marR="0" lvl="0" indent="-127359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27359" marR="0" lvl="0" indent="-127359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27359" marR="0" lvl="0" indent="-127359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4022" y="3351559"/>
            <a:ext cx="4435297" cy="507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4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2" y="4591950"/>
            <a:ext cx="9139238" cy="50668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47B838E-0819-4AE3-AB50-862D26765D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8987" y="695643"/>
            <a:ext cx="2866489" cy="162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190750"/>
            <a:ext cx="2094429" cy="39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Go-No-Go">
      <a:dk1>
        <a:srgbClr val="000000"/>
      </a:dk1>
      <a:lt1>
        <a:srgbClr val="FFFFFF"/>
      </a:lt1>
      <a:dk2>
        <a:srgbClr val="44546A"/>
      </a:dk2>
      <a:lt2>
        <a:srgbClr val="F5F3F9"/>
      </a:lt2>
      <a:accent1>
        <a:srgbClr val="CE295B"/>
      </a:accent1>
      <a:accent2>
        <a:srgbClr val="0052A9"/>
      </a:accent2>
      <a:accent3>
        <a:srgbClr val="2E9358"/>
      </a:accent3>
      <a:accent4>
        <a:srgbClr val="E5AE41"/>
      </a:accent4>
      <a:accent5>
        <a:srgbClr val="BFB5E2"/>
      </a:accent5>
      <a:accent6>
        <a:srgbClr val="61BCB3"/>
      </a:accent6>
      <a:hlink>
        <a:srgbClr val="DF538A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299</Words>
  <Application>Microsoft Office PowerPoint</Application>
  <PresentationFormat>On-screen Show (16:9)</PresentationFormat>
  <Paragraphs>45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Arial</vt:lpstr>
      <vt:lpstr>Calibri</vt:lpstr>
      <vt:lpstr>Calibri Light</vt:lpstr>
      <vt:lpstr>Open Sans</vt:lpstr>
      <vt:lpstr>Segoe UI</vt:lpstr>
      <vt:lpstr>1_Office Theme</vt:lpstr>
      <vt:lpstr>Office Theme</vt:lpstr>
      <vt:lpstr>2_Office Theme</vt:lpstr>
      <vt:lpstr>3_Office Theme</vt:lpstr>
      <vt:lpstr>PowerPoint Presentation</vt:lpstr>
      <vt:lpstr>Go / No Go Slide Template</vt:lpstr>
      <vt:lpstr>PowerPoint Presentation</vt:lpstr>
      <vt:lpstr>Go / No Go Slide Template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2013-12-06T17:56:44Z</dcterms:created>
  <dcterms:modified xsi:type="dcterms:W3CDTF">2023-03-14T13:38:56Z</dcterms:modified>
</cp:coreProperties>
</file>