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9" r:id="rId2"/>
    <p:sldId id="283" r:id="rId3"/>
    <p:sldId id="288" r:id="rId4"/>
    <p:sldId id="284" r:id="rId5"/>
    <p:sldId id="286" r:id="rId6"/>
    <p:sldId id="289" r:id="rId7"/>
    <p:sldId id="287" r:id="rId8"/>
    <p:sldId id="290" r:id="rId9"/>
    <p:sldId id="268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/>
    <p:restoredTop sz="94662"/>
  </p:normalViewPr>
  <p:slideViewPr>
    <p:cSldViewPr>
      <p:cViewPr varScale="1">
        <p:scale>
          <a:sx n="153" d="100"/>
          <a:sy n="153" d="100"/>
        </p:scale>
        <p:origin x="600" y="17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8/15/16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090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6669742" y="2061815"/>
            <a:ext cx="5540188" cy="4823080"/>
          </a:xfrm>
          <a:custGeom>
            <a:avLst/>
            <a:gdLst>
              <a:gd name="connsiteX0" fmla="*/ 0 w 6091827"/>
              <a:gd name="connsiteY0" fmla="*/ 2018194 h 5233673"/>
              <a:gd name="connsiteX1" fmla="*/ 2008094 w 6091827"/>
              <a:gd name="connsiteY1" fmla="*/ 4851041 h 5233673"/>
              <a:gd name="connsiteX2" fmla="*/ 5737411 w 6091827"/>
              <a:gd name="connsiteY2" fmla="*/ 4851041 h 5233673"/>
              <a:gd name="connsiteX3" fmla="*/ 5719482 w 6091827"/>
              <a:gd name="connsiteY3" fmla="*/ 1569959 h 5233673"/>
              <a:gd name="connsiteX4" fmla="*/ 3801035 w 6091827"/>
              <a:gd name="connsiteY4" fmla="*/ 28029 h 5233673"/>
              <a:gd name="connsiteX5" fmla="*/ 3083858 w 6091827"/>
              <a:gd name="connsiteY5" fmla="*/ 2789159 h 5233673"/>
              <a:gd name="connsiteX6" fmla="*/ 376517 w 6091827"/>
              <a:gd name="connsiteY6" fmla="*/ 2878806 h 5233673"/>
              <a:gd name="connsiteX0" fmla="*/ 0 w 6091827"/>
              <a:gd name="connsiteY0" fmla="*/ 1990165 h 5205644"/>
              <a:gd name="connsiteX1" fmla="*/ 2008094 w 6091827"/>
              <a:gd name="connsiteY1" fmla="*/ 4823012 h 5205644"/>
              <a:gd name="connsiteX2" fmla="*/ 5737411 w 6091827"/>
              <a:gd name="connsiteY2" fmla="*/ 4823012 h 5205644"/>
              <a:gd name="connsiteX3" fmla="*/ 5719482 w 6091827"/>
              <a:gd name="connsiteY3" fmla="*/ 1541930 h 5205644"/>
              <a:gd name="connsiteX4" fmla="*/ 3801035 w 6091827"/>
              <a:gd name="connsiteY4" fmla="*/ 0 h 5205644"/>
              <a:gd name="connsiteX5" fmla="*/ 3083858 w 6091827"/>
              <a:gd name="connsiteY5" fmla="*/ 2761130 h 5205644"/>
              <a:gd name="connsiteX6" fmla="*/ 376517 w 6091827"/>
              <a:gd name="connsiteY6" fmla="*/ 2850777 h 5205644"/>
              <a:gd name="connsiteX0" fmla="*/ 0 w 5737411"/>
              <a:gd name="connsiteY0" fmla="*/ 1990165 h 5205644"/>
              <a:gd name="connsiteX1" fmla="*/ 2008094 w 5737411"/>
              <a:gd name="connsiteY1" fmla="*/ 4823012 h 5205644"/>
              <a:gd name="connsiteX2" fmla="*/ 5737411 w 5737411"/>
              <a:gd name="connsiteY2" fmla="*/ 4823012 h 5205644"/>
              <a:gd name="connsiteX3" fmla="*/ 5719482 w 5737411"/>
              <a:gd name="connsiteY3" fmla="*/ 1541930 h 5205644"/>
              <a:gd name="connsiteX4" fmla="*/ 3801035 w 5737411"/>
              <a:gd name="connsiteY4" fmla="*/ 0 h 5205644"/>
              <a:gd name="connsiteX5" fmla="*/ 3083858 w 5737411"/>
              <a:gd name="connsiteY5" fmla="*/ 2761130 h 5205644"/>
              <a:gd name="connsiteX6" fmla="*/ 376517 w 5737411"/>
              <a:gd name="connsiteY6" fmla="*/ 2850777 h 5205644"/>
              <a:gd name="connsiteX0" fmla="*/ 0 w 5737411"/>
              <a:gd name="connsiteY0" fmla="*/ 1990165 h 4823012"/>
              <a:gd name="connsiteX1" fmla="*/ 2008094 w 5737411"/>
              <a:gd name="connsiteY1" fmla="*/ 4823012 h 4823012"/>
              <a:gd name="connsiteX2" fmla="*/ 5737411 w 5737411"/>
              <a:gd name="connsiteY2" fmla="*/ 4823012 h 4823012"/>
              <a:gd name="connsiteX3" fmla="*/ 5719482 w 5737411"/>
              <a:gd name="connsiteY3" fmla="*/ 1541930 h 4823012"/>
              <a:gd name="connsiteX4" fmla="*/ 3801035 w 5737411"/>
              <a:gd name="connsiteY4" fmla="*/ 0 h 4823012"/>
              <a:gd name="connsiteX5" fmla="*/ 3083858 w 5737411"/>
              <a:gd name="connsiteY5" fmla="*/ 2761130 h 4823012"/>
              <a:gd name="connsiteX6" fmla="*/ 376517 w 5737411"/>
              <a:gd name="connsiteY6" fmla="*/ 2850777 h 4823012"/>
              <a:gd name="connsiteX0" fmla="*/ 0 w 5737411"/>
              <a:gd name="connsiteY0" fmla="*/ 1990165 h 4823012"/>
              <a:gd name="connsiteX1" fmla="*/ 2008094 w 5737411"/>
              <a:gd name="connsiteY1" fmla="*/ 4823012 h 4823012"/>
              <a:gd name="connsiteX2" fmla="*/ 5737411 w 5737411"/>
              <a:gd name="connsiteY2" fmla="*/ 4823012 h 4823012"/>
              <a:gd name="connsiteX3" fmla="*/ 5719482 w 5737411"/>
              <a:gd name="connsiteY3" fmla="*/ 1541930 h 4823012"/>
              <a:gd name="connsiteX4" fmla="*/ 3801035 w 5737411"/>
              <a:gd name="connsiteY4" fmla="*/ 0 h 4823012"/>
              <a:gd name="connsiteX5" fmla="*/ 3083858 w 5737411"/>
              <a:gd name="connsiteY5" fmla="*/ 2761130 h 4823012"/>
              <a:gd name="connsiteX6" fmla="*/ 376517 w 5737411"/>
              <a:gd name="connsiteY6" fmla="*/ 2850777 h 4823012"/>
              <a:gd name="connsiteX0" fmla="*/ 17930 w 5755341"/>
              <a:gd name="connsiteY0" fmla="*/ 1990165 h 4823012"/>
              <a:gd name="connsiteX1" fmla="*/ 2026024 w 5755341"/>
              <a:gd name="connsiteY1" fmla="*/ 4823012 h 4823012"/>
              <a:gd name="connsiteX2" fmla="*/ 5755341 w 5755341"/>
              <a:gd name="connsiteY2" fmla="*/ 4823012 h 4823012"/>
              <a:gd name="connsiteX3" fmla="*/ 5737412 w 5755341"/>
              <a:gd name="connsiteY3" fmla="*/ 1541930 h 4823012"/>
              <a:gd name="connsiteX4" fmla="*/ 3818965 w 5755341"/>
              <a:gd name="connsiteY4" fmla="*/ 0 h 4823012"/>
              <a:gd name="connsiteX5" fmla="*/ 3101788 w 5755341"/>
              <a:gd name="connsiteY5" fmla="*/ 2761130 h 4823012"/>
              <a:gd name="connsiteX6" fmla="*/ 0 w 5755341"/>
              <a:gd name="connsiteY6" fmla="*/ 1954307 h 4823012"/>
              <a:gd name="connsiteX0" fmla="*/ 17930 w 5755341"/>
              <a:gd name="connsiteY0" fmla="*/ 1990165 h 4823012"/>
              <a:gd name="connsiteX1" fmla="*/ 2026024 w 5755341"/>
              <a:gd name="connsiteY1" fmla="*/ 4823012 h 4823012"/>
              <a:gd name="connsiteX2" fmla="*/ 5755341 w 5755341"/>
              <a:gd name="connsiteY2" fmla="*/ 4823012 h 4823012"/>
              <a:gd name="connsiteX3" fmla="*/ 5737412 w 5755341"/>
              <a:gd name="connsiteY3" fmla="*/ 1541930 h 4823012"/>
              <a:gd name="connsiteX4" fmla="*/ 3818965 w 5755341"/>
              <a:gd name="connsiteY4" fmla="*/ 0 h 4823012"/>
              <a:gd name="connsiteX5" fmla="*/ 3101788 w 5755341"/>
              <a:gd name="connsiteY5" fmla="*/ 2761130 h 4823012"/>
              <a:gd name="connsiteX6" fmla="*/ 0 w 5755341"/>
              <a:gd name="connsiteY6" fmla="*/ 1954307 h 4823012"/>
              <a:gd name="connsiteX7" fmla="*/ 17930 w 5755341"/>
              <a:gd name="connsiteY7" fmla="*/ 1990165 h 4823012"/>
              <a:gd name="connsiteX0" fmla="*/ 286872 w 5755341"/>
              <a:gd name="connsiteY0" fmla="*/ 2599765 h 4987696"/>
              <a:gd name="connsiteX1" fmla="*/ 2026024 w 5755341"/>
              <a:gd name="connsiteY1" fmla="*/ 4823012 h 4987696"/>
              <a:gd name="connsiteX2" fmla="*/ 5755341 w 5755341"/>
              <a:gd name="connsiteY2" fmla="*/ 4823012 h 4987696"/>
              <a:gd name="connsiteX3" fmla="*/ 5737412 w 5755341"/>
              <a:gd name="connsiteY3" fmla="*/ 1541930 h 4987696"/>
              <a:gd name="connsiteX4" fmla="*/ 3818965 w 5755341"/>
              <a:gd name="connsiteY4" fmla="*/ 0 h 4987696"/>
              <a:gd name="connsiteX5" fmla="*/ 3101788 w 5755341"/>
              <a:gd name="connsiteY5" fmla="*/ 2761130 h 4987696"/>
              <a:gd name="connsiteX6" fmla="*/ 0 w 5755341"/>
              <a:gd name="connsiteY6" fmla="*/ 1954307 h 4987696"/>
              <a:gd name="connsiteX7" fmla="*/ 286872 w 5755341"/>
              <a:gd name="connsiteY7" fmla="*/ 2599765 h 4987696"/>
              <a:gd name="connsiteX0" fmla="*/ 286872 w 5755341"/>
              <a:gd name="connsiteY0" fmla="*/ 2599765 h 4987696"/>
              <a:gd name="connsiteX1" fmla="*/ 2026024 w 5755341"/>
              <a:gd name="connsiteY1" fmla="*/ 4823012 h 4987696"/>
              <a:gd name="connsiteX2" fmla="*/ 5755341 w 5755341"/>
              <a:gd name="connsiteY2" fmla="*/ 4823012 h 4987696"/>
              <a:gd name="connsiteX3" fmla="*/ 5737412 w 5755341"/>
              <a:gd name="connsiteY3" fmla="*/ 1541930 h 4987696"/>
              <a:gd name="connsiteX4" fmla="*/ 3818965 w 5755341"/>
              <a:gd name="connsiteY4" fmla="*/ 0 h 4987696"/>
              <a:gd name="connsiteX5" fmla="*/ 3101788 w 5755341"/>
              <a:gd name="connsiteY5" fmla="*/ 2761130 h 4987696"/>
              <a:gd name="connsiteX6" fmla="*/ 0 w 5755341"/>
              <a:gd name="connsiteY6" fmla="*/ 1954307 h 4987696"/>
              <a:gd name="connsiteX7" fmla="*/ 286872 w 5755341"/>
              <a:gd name="connsiteY7" fmla="*/ 2599765 h 4987696"/>
              <a:gd name="connsiteX0" fmla="*/ 286872 w 6032919"/>
              <a:gd name="connsiteY0" fmla="*/ 2600532 h 5073396"/>
              <a:gd name="connsiteX1" fmla="*/ 2026024 w 6032919"/>
              <a:gd name="connsiteY1" fmla="*/ 4823779 h 5073396"/>
              <a:gd name="connsiteX2" fmla="*/ 5755341 w 6032919"/>
              <a:gd name="connsiteY2" fmla="*/ 4823779 h 5073396"/>
              <a:gd name="connsiteX3" fmla="*/ 5755341 w 6032919"/>
              <a:gd name="connsiteY3" fmla="*/ 3066697 h 5073396"/>
              <a:gd name="connsiteX4" fmla="*/ 3818965 w 6032919"/>
              <a:gd name="connsiteY4" fmla="*/ 767 h 5073396"/>
              <a:gd name="connsiteX5" fmla="*/ 3101788 w 6032919"/>
              <a:gd name="connsiteY5" fmla="*/ 2761897 h 5073396"/>
              <a:gd name="connsiteX6" fmla="*/ 0 w 6032919"/>
              <a:gd name="connsiteY6" fmla="*/ 1955074 h 5073396"/>
              <a:gd name="connsiteX7" fmla="*/ 286872 w 6032919"/>
              <a:gd name="connsiteY7" fmla="*/ 2600532 h 5073396"/>
              <a:gd name="connsiteX0" fmla="*/ 286872 w 6026981"/>
              <a:gd name="connsiteY0" fmla="*/ 2599834 h 5085532"/>
              <a:gd name="connsiteX1" fmla="*/ 2026024 w 6026981"/>
              <a:gd name="connsiteY1" fmla="*/ 4823081 h 5085532"/>
              <a:gd name="connsiteX2" fmla="*/ 5755341 w 6026981"/>
              <a:gd name="connsiteY2" fmla="*/ 4823081 h 5085532"/>
              <a:gd name="connsiteX3" fmla="*/ 5737412 w 6026981"/>
              <a:gd name="connsiteY3" fmla="*/ 2850846 h 5085532"/>
              <a:gd name="connsiteX4" fmla="*/ 3818965 w 6026981"/>
              <a:gd name="connsiteY4" fmla="*/ 69 h 5085532"/>
              <a:gd name="connsiteX5" fmla="*/ 3101788 w 6026981"/>
              <a:gd name="connsiteY5" fmla="*/ 2761199 h 5085532"/>
              <a:gd name="connsiteX6" fmla="*/ 0 w 6026981"/>
              <a:gd name="connsiteY6" fmla="*/ 1954376 h 5085532"/>
              <a:gd name="connsiteX7" fmla="*/ 286872 w 6026981"/>
              <a:gd name="connsiteY7" fmla="*/ 2599834 h 5085532"/>
              <a:gd name="connsiteX0" fmla="*/ 286872 w 6026981"/>
              <a:gd name="connsiteY0" fmla="*/ 2599834 h 5085532"/>
              <a:gd name="connsiteX1" fmla="*/ 2026024 w 6026981"/>
              <a:gd name="connsiteY1" fmla="*/ 4823081 h 5085532"/>
              <a:gd name="connsiteX2" fmla="*/ 5755341 w 6026981"/>
              <a:gd name="connsiteY2" fmla="*/ 4823081 h 5085532"/>
              <a:gd name="connsiteX3" fmla="*/ 5737412 w 6026981"/>
              <a:gd name="connsiteY3" fmla="*/ 2850846 h 5085532"/>
              <a:gd name="connsiteX4" fmla="*/ 3818965 w 6026981"/>
              <a:gd name="connsiteY4" fmla="*/ 69 h 5085532"/>
              <a:gd name="connsiteX5" fmla="*/ 3101788 w 6026981"/>
              <a:gd name="connsiteY5" fmla="*/ 2761199 h 5085532"/>
              <a:gd name="connsiteX6" fmla="*/ 0 w 6026981"/>
              <a:gd name="connsiteY6" fmla="*/ 1954376 h 5085532"/>
              <a:gd name="connsiteX7" fmla="*/ 286872 w 6026981"/>
              <a:gd name="connsiteY7" fmla="*/ 2599834 h 5085532"/>
              <a:gd name="connsiteX0" fmla="*/ 286872 w 5755341"/>
              <a:gd name="connsiteY0" fmla="*/ 2599834 h 5085532"/>
              <a:gd name="connsiteX1" fmla="*/ 2026024 w 5755341"/>
              <a:gd name="connsiteY1" fmla="*/ 4823081 h 5085532"/>
              <a:gd name="connsiteX2" fmla="*/ 5755341 w 5755341"/>
              <a:gd name="connsiteY2" fmla="*/ 4823081 h 5085532"/>
              <a:gd name="connsiteX3" fmla="*/ 5737412 w 5755341"/>
              <a:gd name="connsiteY3" fmla="*/ 2850846 h 5085532"/>
              <a:gd name="connsiteX4" fmla="*/ 3818965 w 5755341"/>
              <a:gd name="connsiteY4" fmla="*/ 69 h 5085532"/>
              <a:gd name="connsiteX5" fmla="*/ 3101788 w 5755341"/>
              <a:gd name="connsiteY5" fmla="*/ 2761199 h 5085532"/>
              <a:gd name="connsiteX6" fmla="*/ 0 w 5755341"/>
              <a:gd name="connsiteY6" fmla="*/ 1954376 h 5085532"/>
              <a:gd name="connsiteX7" fmla="*/ 286872 w 5755341"/>
              <a:gd name="connsiteY7" fmla="*/ 2599834 h 5085532"/>
              <a:gd name="connsiteX0" fmla="*/ 286872 w 5755341"/>
              <a:gd name="connsiteY0" fmla="*/ 2599834 h 4823081"/>
              <a:gd name="connsiteX1" fmla="*/ 2026024 w 5755341"/>
              <a:gd name="connsiteY1" fmla="*/ 4823081 h 4823081"/>
              <a:gd name="connsiteX2" fmla="*/ 5755341 w 5755341"/>
              <a:gd name="connsiteY2" fmla="*/ 4823081 h 4823081"/>
              <a:gd name="connsiteX3" fmla="*/ 5737412 w 5755341"/>
              <a:gd name="connsiteY3" fmla="*/ 2850846 h 4823081"/>
              <a:gd name="connsiteX4" fmla="*/ 3818965 w 5755341"/>
              <a:gd name="connsiteY4" fmla="*/ 69 h 4823081"/>
              <a:gd name="connsiteX5" fmla="*/ 3101788 w 5755341"/>
              <a:gd name="connsiteY5" fmla="*/ 2761199 h 4823081"/>
              <a:gd name="connsiteX6" fmla="*/ 0 w 5755341"/>
              <a:gd name="connsiteY6" fmla="*/ 1954376 h 4823081"/>
              <a:gd name="connsiteX7" fmla="*/ 286872 w 5755341"/>
              <a:gd name="connsiteY7" fmla="*/ 2599834 h 4823081"/>
              <a:gd name="connsiteX0" fmla="*/ 71719 w 5540188"/>
              <a:gd name="connsiteY0" fmla="*/ 2599833 h 4823080"/>
              <a:gd name="connsiteX1" fmla="*/ 1810871 w 5540188"/>
              <a:gd name="connsiteY1" fmla="*/ 4823080 h 4823080"/>
              <a:gd name="connsiteX2" fmla="*/ 5540188 w 5540188"/>
              <a:gd name="connsiteY2" fmla="*/ 4823080 h 4823080"/>
              <a:gd name="connsiteX3" fmla="*/ 5522259 w 5540188"/>
              <a:gd name="connsiteY3" fmla="*/ 2850845 h 4823080"/>
              <a:gd name="connsiteX4" fmla="*/ 3603812 w 5540188"/>
              <a:gd name="connsiteY4" fmla="*/ 68 h 4823080"/>
              <a:gd name="connsiteX5" fmla="*/ 2886635 w 5540188"/>
              <a:gd name="connsiteY5" fmla="*/ 2761198 h 4823080"/>
              <a:gd name="connsiteX6" fmla="*/ 0 w 5540188"/>
              <a:gd name="connsiteY6" fmla="*/ 1846799 h 4823080"/>
              <a:gd name="connsiteX7" fmla="*/ 71719 w 5540188"/>
              <a:gd name="connsiteY7" fmla="*/ 2599833 h 48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40188" h="4823080">
                <a:moveTo>
                  <a:pt x="71719" y="2599833"/>
                </a:moveTo>
                <a:lnTo>
                  <a:pt x="1810871" y="4823080"/>
                </a:lnTo>
                <a:lnTo>
                  <a:pt x="5540188" y="4823080"/>
                </a:lnTo>
                <a:lnTo>
                  <a:pt x="5522259" y="2850845"/>
                </a:lnTo>
                <a:lnTo>
                  <a:pt x="3603812" y="68"/>
                </a:lnTo>
                <a:cubicBezTo>
                  <a:pt x="3164541" y="-14873"/>
                  <a:pt x="3487270" y="2453410"/>
                  <a:pt x="2886635" y="2761198"/>
                </a:cubicBezTo>
                <a:cubicBezTo>
                  <a:pt x="2286000" y="3068986"/>
                  <a:pt x="1068294" y="2039540"/>
                  <a:pt x="0" y="1846799"/>
                </a:cubicBezTo>
                <a:lnTo>
                  <a:pt x="71719" y="2599833"/>
                </a:lnTo>
                <a:close/>
              </a:path>
            </a:pathLst>
          </a:custGeom>
          <a:solidFill>
            <a:schemeClr val="tx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bg1"/>
                </a:solidFill>
              </a:rPr>
              <a:t>CREATIVE </a:t>
            </a:r>
            <a:br>
              <a:rPr lang="en-US" sz="4400" dirty="0" smtClean="0">
                <a:solidFill>
                  <a:schemeClr val="bg1"/>
                </a:solidFill>
              </a:rPr>
            </a:br>
            <a:r>
              <a:rPr lang="en-US" sz="4400" b="1" dirty="0" smtClean="0">
                <a:solidFill>
                  <a:schemeClr val="bg1"/>
                </a:solidFill>
              </a:rPr>
              <a:t>CYCLE DIAGRAMS</a:t>
            </a:r>
            <a:endParaRPr lang="en-US" sz="4400" b="1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en-US" kern="0" dirty="0">
                <a:solidFill>
                  <a:schemeClr val="bg1"/>
                </a:solidFill>
              </a:rPr>
              <a:t>This is a sample text.</a:t>
            </a:r>
          </a:p>
          <a:p>
            <a:pPr>
              <a:lnSpc>
                <a:spcPct val="70000"/>
              </a:lnSpc>
            </a:pPr>
            <a:r>
              <a:rPr lang="en-US" kern="0" dirty="0">
                <a:solidFill>
                  <a:schemeClr val="bg1"/>
                </a:solidFill>
              </a:rPr>
              <a:t>Insert your desired text here. 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6399212" y="1277471"/>
            <a:ext cx="4392718" cy="4389166"/>
            <a:chOff x="4133056" y="1760538"/>
            <a:chExt cx="3924300" cy="3921125"/>
          </a:xfrm>
        </p:grpSpPr>
        <p:grpSp>
          <p:nvGrpSpPr>
            <p:cNvPr id="41" name="Group 40"/>
            <p:cNvGrpSpPr/>
            <p:nvPr/>
          </p:nvGrpSpPr>
          <p:grpSpPr>
            <a:xfrm>
              <a:off x="4133056" y="1760538"/>
              <a:ext cx="3924300" cy="3921125"/>
              <a:chOff x="1444626" y="1760538"/>
              <a:chExt cx="3924300" cy="3921125"/>
            </a:xfrm>
          </p:grpSpPr>
          <p:sp>
            <p:nvSpPr>
              <p:cNvPr id="50" name="Freeform 10"/>
              <p:cNvSpPr>
                <a:spLocks/>
              </p:cNvSpPr>
              <p:nvPr/>
            </p:nvSpPr>
            <p:spPr bwMode="auto">
              <a:xfrm>
                <a:off x="3408363" y="4016375"/>
                <a:ext cx="1308100" cy="1665288"/>
              </a:xfrm>
              <a:custGeom>
                <a:avLst/>
                <a:gdLst>
                  <a:gd name="T0" fmla="*/ 165 w 824"/>
                  <a:gd name="T1" fmla="*/ 0 h 1049"/>
                  <a:gd name="T2" fmla="*/ 824 w 824"/>
                  <a:gd name="T3" fmla="*/ 732 h 1049"/>
                  <a:gd name="T4" fmla="*/ 733 w 824"/>
                  <a:gd name="T5" fmla="*/ 809 h 1049"/>
                  <a:gd name="T6" fmla="*/ 632 w 824"/>
                  <a:gd name="T7" fmla="*/ 873 h 1049"/>
                  <a:gd name="T8" fmla="*/ 528 w 824"/>
                  <a:gd name="T9" fmla="*/ 930 h 1049"/>
                  <a:gd name="T10" fmla="*/ 417 w 824"/>
                  <a:gd name="T11" fmla="*/ 976 h 1049"/>
                  <a:gd name="T12" fmla="*/ 316 w 824"/>
                  <a:gd name="T13" fmla="*/ 1008 h 1049"/>
                  <a:gd name="T14" fmla="*/ 213 w 824"/>
                  <a:gd name="T15" fmla="*/ 1030 h 1049"/>
                  <a:gd name="T16" fmla="*/ 106 w 824"/>
                  <a:gd name="T17" fmla="*/ 1044 h 1049"/>
                  <a:gd name="T18" fmla="*/ 0 w 824"/>
                  <a:gd name="T19" fmla="*/ 1049 h 1049"/>
                  <a:gd name="T20" fmla="*/ 0 w 824"/>
                  <a:gd name="T21" fmla="*/ 62 h 1049"/>
                  <a:gd name="T22" fmla="*/ 42 w 824"/>
                  <a:gd name="T23" fmla="*/ 60 h 1049"/>
                  <a:gd name="T24" fmla="*/ 82 w 824"/>
                  <a:gd name="T25" fmla="*/ 48 h 1049"/>
                  <a:gd name="T26" fmla="*/ 125 w 824"/>
                  <a:gd name="T27" fmla="*/ 28 h 1049"/>
                  <a:gd name="T28" fmla="*/ 165 w 824"/>
                  <a:gd name="T29" fmla="*/ 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24" h="1049">
                    <a:moveTo>
                      <a:pt x="165" y="0"/>
                    </a:moveTo>
                    <a:lnTo>
                      <a:pt x="824" y="732"/>
                    </a:lnTo>
                    <a:lnTo>
                      <a:pt x="733" y="809"/>
                    </a:lnTo>
                    <a:lnTo>
                      <a:pt x="632" y="873"/>
                    </a:lnTo>
                    <a:lnTo>
                      <a:pt x="528" y="930"/>
                    </a:lnTo>
                    <a:lnTo>
                      <a:pt x="417" y="976"/>
                    </a:lnTo>
                    <a:lnTo>
                      <a:pt x="316" y="1008"/>
                    </a:lnTo>
                    <a:lnTo>
                      <a:pt x="213" y="1030"/>
                    </a:lnTo>
                    <a:lnTo>
                      <a:pt x="106" y="1044"/>
                    </a:lnTo>
                    <a:lnTo>
                      <a:pt x="0" y="1049"/>
                    </a:lnTo>
                    <a:lnTo>
                      <a:pt x="0" y="62"/>
                    </a:lnTo>
                    <a:lnTo>
                      <a:pt x="42" y="60"/>
                    </a:lnTo>
                    <a:lnTo>
                      <a:pt x="82" y="48"/>
                    </a:lnTo>
                    <a:lnTo>
                      <a:pt x="125" y="2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1"/>
              <p:cNvSpPr>
                <a:spLocks/>
              </p:cNvSpPr>
              <p:nvPr/>
            </p:nvSpPr>
            <p:spPr bwMode="auto">
              <a:xfrm>
                <a:off x="1444626" y="2265363"/>
                <a:ext cx="1693863" cy="1454150"/>
              </a:xfrm>
              <a:custGeom>
                <a:avLst/>
                <a:gdLst>
                  <a:gd name="T0" fmla="*/ 407 w 1067"/>
                  <a:gd name="T1" fmla="*/ 0 h 916"/>
                  <a:gd name="T2" fmla="*/ 1067 w 1067"/>
                  <a:gd name="T3" fmla="*/ 732 h 916"/>
                  <a:gd name="T4" fmla="*/ 1043 w 1067"/>
                  <a:gd name="T5" fmla="*/ 758 h 916"/>
                  <a:gd name="T6" fmla="*/ 1021 w 1067"/>
                  <a:gd name="T7" fmla="*/ 789 h 916"/>
                  <a:gd name="T8" fmla="*/ 1005 w 1067"/>
                  <a:gd name="T9" fmla="*/ 823 h 916"/>
                  <a:gd name="T10" fmla="*/ 991 w 1067"/>
                  <a:gd name="T11" fmla="*/ 867 h 916"/>
                  <a:gd name="T12" fmla="*/ 987 w 1067"/>
                  <a:gd name="T13" fmla="*/ 916 h 916"/>
                  <a:gd name="T14" fmla="*/ 0 w 1067"/>
                  <a:gd name="T15" fmla="*/ 916 h 916"/>
                  <a:gd name="T16" fmla="*/ 6 w 1067"/>
                  <a:gd name="T17" fmla="*/ 795 h 916"/>
                  <a:gd name="T18" fmla="*/ 24 w 1067"/>
                  <a:gd name="T19" fmla="*/ 676 h 916"/>
                  <a:gd name="T20" fmla="*/ 52 w 1067"/>
                  <a:gd name="T21" fmla="*/ 561 h 916"/>
                  <a:gd name="T22" fmla="*/ 90 w 1067"/>
                  <a:gd name="T23" fmla="*/ 451 h 916"/>
                  <a:gd name="T24" fmla="*/ 139 w 1067"/>
                  <a:gd name="T25" fmla="*/ 348 h 916"/>
                  <a:gd name="T26" fmla="*/ 193 w 1067"/>
                  <a:gd name="T27" fmla="*/ 251 h 916"/>
                  <a:gd name="T28" fmla="*/ 258 w 1067"/>
                  <a:gd name="T29" fmla="*/ 161 h 916"/>
                  <a:gd name="T30" fmla="*/ 328 w 1067"/>
                  <a:gd name="T31" fmla="*/ 76 h 916"/>
                  <a:gd name="T32" fmla="*/ 407 w 1067"/>
                  <a:gd name="T33" fmla="*/ 0 h 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7" h="916">
                    <a:moveTo>
                      <a:pt x="407" y="0"/>
                    </a:moveTo>
                    <a:lnTo>
                      <a:pt x="1067" y="732"/>
                    </a:lnTo>
                    <a:lnTo>
                      <a:pt x="1043" y="758"/>
                    </a:lnTo>
                    <a:lnTo>
                      <a:pt x="1021" y="789"/>
                    </a:lnTo>
                    <a:lnTo>
                      <a:pt x="1005" y="823"/>
                    </a:lnTo>
                    <a:lnTo>
                      <a:pt x="991" y="867"/>
                    </a:lnTo>
                    <a:lnTo>
                      <a:pt x="987" y="916"/>
                    </a:lnTo>
                    <a:lnTo>
                      <a:pt x="0" y="916"/>
                    </a:lnTo>
                    <a:lnTo>
                      <a:pt x="6" y="795"/>
                    </a:lnTo>
                    <a:lnTo>
                      <a:pt x="24" y="676"/>
                    </a:lnTo>
                    <a:lnTo>
                      <a:pt x="52" y="561"/>
                    </a:lnTo>
                    <a:lnTo>
                      <a:pt x="90" y="451"/>
                    </a:lnTo>
                    <a:lnTo>
                      <a:pt x="139" y="348"/>
                    </a:lnTo>
                    <a:lnTo>
                      <a:pt x="193" y="251"/>
                    </a:lnTo>
                    <a:lnTo>
                      <a:pt x="258" y="161"/>
                    </a:lnTo>
                    <a:lnTo>
                      <a:pt x="328" y="76"/>
                    </a:lnTo>
                    <a:lnTo>
                      <a:pt x="407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2"/>
              <p:cNvSpPr>
                <a:spLocks/>
              </p:cNvSpPr>
              <p:nvPr/>
            </p:nvSpPr>
            <p:spPr bwMode="auto">
              <a:xfrm>
                <a:off x="3702051" y="2411413"/>
                <a:ext cx="1666875" cy="1308100"/>
              </a:xfrm>
              <a:custGeom>
                <a:avLst/>
                <a:gdLst>
                  <a:gd name="T0" fmla="*/ 735 w 1050"/>
                  <a:gd name="T1" fmla="*/ 0 h 824"/>
                  <a:gd name="T2" fmla="*/ 810 w 1050"/>
                  <a:gd name="T3" fmla="*/ 93 h 824"/>
                  <a:gd name="T4" fmla="*/ 876 w 1050"/>
                  <a:gd name="T5" fmla="*/ 191 h 824"/>
                  <a:gd name="T6" fmla="*/ 933 w 1050"/>
                  <a:gd name="T7" fmla="*/ 296 h 824"/>
                  <a:gd name="T8" fmla="*/ 979 w 1050"/>
                  <a:gd name="T9" fmla="*/ 409 h 824"/>
                  <a:gd name="T10" fmla="*/ 1009 w 1050"/>
                  <a:gd name="T11" fmla="*/ 507 h 824"/>
                  <a:gd name="T12" fmla="*/ 1031 w 1050"/>
                  <a:gd name="T13" fmla="*/ 610 h 824"/>
                  <a:gd name="T14" fmla="*/ 1046 w 1050"/>
                  <a:gd name="T15" fmla="*/ 717 h 824"/>
                  <a:gd name="T16" fmla="*/ 1050 w 1050"/>
                  <a:gd name="T17" fmla="*/ 824 h 824"/>
                  <a:gd name="T18" fmla="*/ 62 w 1050"/>
                  <a:gd name="T19" fmla="*/ 824 h 824"/>
                  <a:gd name="T20" fmla="*/ 60 w 1050"/>
                  <a:gd name="T21" fmla="*/ 781 h 824"/>
                  <a:gd name="T22" fmla="*/ 48 w 1050"/>
                  <a:gd name="T23" fmla="*/ 743 h 824"/>
                  <a:gd name="T24" fmla="*/ 28 w 1050"/>
                  <a:gd name="T25" fmla="*/ 699 h 824"/>
                  <a:gd name="T26" fmla="*/ 0 w 1050"/>
                  <a:gd name="T27" fmla="*/ 658 h 824"/>
                  <a:gd name="T28" fmla="*/ 735 w 1050"/>
                  <a:gd name="T29" fmla="*/ 0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50" h="824">
                    <a:moveTo>
                      <a:pt x="735" y="0"/>
                    </a:moveTo>
                    <a:lnTo>
                      <a:pt x="810" y="93"/>
                    </a:lnTo>
                    <a:lnTo>
                      <a:pt x="876" y="191"/>
                    </a:lnTo>
                    <a:lnTo>
                      <a:pt x="933" y="296"/>
                    </a:lnTo>
                    <a:lnTo>
                      <a:pt x="979" y="409"/>
                    </a:lnTo>
                    <a:lnTo>
                      <a:pt x="1009" y="507"/>
                    </a:lnTo>
                    <a:lnTo>
                      <a:pt x="1031" y="610"/>
                    </a:lnTo>
                    <a:lnTo>
                      <a:pt x="1046" y="717"/>
                    </a:lnTo>
                    <a:lnTo>
                      <a:pt x="1050" y="824"/>
                    </a:lnTo>
                    <a:lnTo>
                      <a:pt x="62" y="824"/>
                    </a:lnTo>
                    <a:lnTo>
                      <a:pt x="60" y="781"/>
                    </a:lnTo>
                    <a:lnTo>
                      <a:pt x="48" y="743"/>
                    </a:lnTo>
                    <a:lnTo>
                      <a:pt x="28" y="699"/>
                    </a:lnTo>
                    <a:lnTo>
                      <a:pt x="0" y="658"/>
                    </a:lnTo>
                    <a:lnTo>
                      <a:pt x="73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3"/>
              <p:cNvSpPr>
                <a:spLocks/>
              </p:cNvSpPr>
              <p:nvPr/>
            </p:nvSpPr>
            <p:spPr bwMode="auto">
              <a:xfrm>
                <a:off x="2090738" y="1760538"/>
                <a:ext cx="1317625" cy="1666875"/>
              </a:xfrm>
              <a:custGeom>
                <a:avLst/>
                <a:gdLst>
                  <a:gd name="T0" fmla="*/ 830 w 830"/>
                  <a:gd name="T1" fmla="*/ 0 h 1050"/>
                  <a:gd name="T2" fmla="*/ 830 w 830"/>
                  <a:gd name="T3" fmla="*/ 986 h 1050"/>
                  <a:gd name="T4" fmla="*/ 783 w 830"/>
                  <a:gd name="T5" fmla="*/ 990 h 1050"/>
                  <a:gd name="T6" fmla="*/ 743 w 830"/>
                  <a:gd name="T7" fmla="*/ 1000 h 1050"/>
                  <a:gd name="T8" fmla="*/ 699 w 830"/>
                  <a:gd name="T9" fmla="*/ 1022 h 1050"/>
                  <a:gd name="T10" fmla="*/ 660 w 830"/>
                  <a:gd name="T11" fmla="*/ 1050 h 1050"/>
                  <a:gd name="T12" fmla="*/ 0 w 830"/>
                  <a:gd name="T13" fmla="*/ 318 h 1050"/>
                  <a:gd name="T14" fmla="*/ 92 w 830"/>
                  <a:gd name="T15" fmla="*/ 241 h 1050"/>
                  <a:gd name="T16" fmla="*/ 191 w 830"/>
                  <a:gd name="T17" fmla="*/ 177 h 1050"/>
                  <a:gd name="T18" fmla="*/ 296 w 830"/>
                  <a:gd name="T19" fmla="*/ 118 h 1050"/>
                  <a:gd name="T20" fmla="*/ 409 w 830"/>
                  <a:gd name="T21" fmla="*/ 72 h 1050"/>
                  <a:gd name="T22" fmla="*/ 509 w 830"/>
                  <a:gd name="T23" fmla="*/ 42 h 1050"/>
                  <a:gd name="T24" fmla="*/ 612 w 830"/>
                  <a:gd name="T25" fmla="*/ 18 h 1050"/>
                  <a:gd name="T26" fmla="*/ 719 w 830"/>
                  <a:gd name="T27" fmla="*/ 4 h 1050"/>
                  <a:gd name="T28" fmla="*/ 830 w 830"/>
                  <a:gd name="T29" fmla="*/ 0 h 10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30" h="1050">
                    <a:moveTo>
                      <a:pt x="830" y="0"/>
                    </a:moveTo>
                    <a:lnTo>
                      <a:pt x="830" y="986"/>
                    </a:lnTo>
                    <a:lnTo>
                      <a:pt x="783" y="990"/>
                    </a:lnTo>
                    <a:lnTo>
                      <a:pt x="743" y="1000"/>
                    </a:lnTo>
                    <a:lnTo>
                      <a:pt x="699" y="1022"/>
                    </a:lnTo>
                    <a:lnTo>
                      <a:pt x="660" y="1050"/>
                    </a:lnTo>
                    <a:lnTo>
                      <a:pt x="0" y="318"/>
                    </a:lnTo>
                    <a:lnTo>
                      <a:pt x="92" y="241"/>
                    </a:lnTo>
                    <a:lnTo>
                      <a:pt x="191" y="177"/>
                    </a:lnTo>
                    <a:lnTo>
                      <a:pt x="296" y="118"/>
                    </a:lnTo>
                    <a:lnTo>
                      <a:pt x="409" y="72"/>
                    </a:lnTo>
                    <a:lnTo>
                      <a:pt x="509" y="42"/>
                    </a:lnTo>
                    <a:lnTo>
                      <a:pt x="612" y="18"/>
                    </a:lnTo>
                    <a:lnTo>
                      <a:pt x="719" y="4"/>
                    </a:lnTo>
                    <a:lnTo>
                      <a:pt x="83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14"/>
              <p:cNvSpPr>
                <a:spLocks/>
              </p:cNvSpPr>
              <p:nvPr/>
            </p:nvSpPr>
            <p:spPr bwMode="auto">
              <a:xfrm>
                <a:off x="1444626" y="3719513"/>
                <a:ext cx="1668463" cy="1316038"/>
              </a:xfrm>
              <a:custGeom>
                <a:avLst/>
                <a:gdLst>
                  <a:gd name="T0" fmla="*/ 0 w 1051"/>
                  <a:gd name="T1" fmla="*/ 0 h 829"/>
                  <a:gd name="T2" fmla="*/ 987 w 1051"/>
                  <a:gd name="T3" fmla="*/ 0 h 829"/>
                  <a:gd name="T4" fmla="*/ 991 w 1051"/>
                  <a:gd name="T5" fmla="*/ 46 h 829"/>
                  <a:gd name="T6" fmla="*/ 1001 w 1051"/>
                  <a:gd name="T7" fmla="*/ 86 h 829"/>
                  <a:gd name="T8" fmla="*/ 1023 w 1051"/>
                  <a:gd name="T9" fmla="*/ 130 h 829"/>
                  <a:gd name="T10" fmla="*/ 1051 w 1051"/>
                  <a:gd name="T11" fmla="*/ 169 h 829"/>
                  <a:gd name="T12" fmla="*/ 318 w 1051"/>
                  <a:gd name="T13" fmla="*/ 829 h 829"/>
                  <a:gd name="T14" fmla="*/ 244 w 1051"/>
                  <a:gd name="T15" fmla="*/ 736 h 829"/>
                  <a:gd name="T16" fmla="*/ 177 w 1051"/>
                  <a:gd name="T17" fmla="*/ 638 h 829"/>
                  <a:gd name="T18" fmla="*/ 119 w 1051"/>
                  <a:gd name="T19" fmla="*/ 533 h 829"/>
                  <a:gd name="T20" fmla="*/ 72 w 1051"/>
                  <a:gd name="T21" fmla="*/ 420 h 829"/>
                  <a:gd name="T22" fmla="*/ 42 w 1051"/>
                  <a:gd name="T23" fmla="*/ 322 h 829"/>
                  <a:gd name="T24" fmla="*/ 18 w 1051"/>
                  <a:gd name="T25" fmla="*/ 217 h 829"/>
                  <a:gd name="T26" fmla="*/ 4 w 1051"/>
                  <a:gd name="T27" fmla="*/ 110 h 829"/>
                  <a:gd name="T28" fmla="*/ 0 w 1051"/>
                  <a:gd name="T29" fmla="*/ 0 h 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51" h="829">
                    <a:moveTo>
                      <a:pt x="0" y="0"/>
                    </a:moveTo>
                    <a:lnTo>
                      <a:pt x="987" y="0"/>
                    </a:lnTo>
                    <a:lnTo>
                      <a:pt x="991" y="46"/>
                    </a:lnTo>
                    <a:lnTo>
                      <a:pt x="1001" y="86"/>
                    </a:lnTo>
                    <a:lnTo>
                      <a:pt x="1023" y="130"/>
                    </a:lnTo>
                    <a:lnTo>
                      <a:pt x="1051" y="169"/>
                    </a:lnTo>
                    <a:lnTo>
                      <a:pt x="318" y="829"/>
                    </a:lnTo>
                    <a:lnTo>
                      <a:pt x="244" y="736"/>
                    </a:lnTo>
                    <a:lnTo>
                      <a:pt x="177" y="638"/>
                    </a:lnTo>
                    <a:lnTo>
                      <a:pt x="119" y="533"/>
                    </a:lnTo>
                    <a:lnTo>
                      <a:pt x="72" y="420"/>
                    </a:lnTo>
                    <a:lnTo>
                      <a:pt x="42" y="322"/>
                    </a:lnTo>
                    <a:lnTo>
                      <a:pt x="18" y="217"/>
                    </a:lnTo>
                    <a:lnTo>
                      <a:pt x="4" y="1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15"/>
              <p:cNvSpPr>
                <a:spLocks/>
              </p:cNvSpPr>
              <p:nvPr/>
            </p:nvSpPr>
            <p:spPr bwMode="auto">
              <a:xfrm>
                <a:off x="3670301" y="3719513"/>
                <a:ext cx="1698625" cy="1458913"/>
              </a:xfrm>
              <a:custGeom>
                <a:avLst/>
                <a:gdLst>
                  <a:gd name="T0" fmla="*/ 82 w 1070"/>
                  <a:gd name="T1" fmla="*/ 0 h 919"/>
                  <a:gd name="T2" fmla="*/ 1070 w 1070"/>
                  <a:gd name="T3" fmla="*/ 0 h 919"/>
                  <a:gd name="T4" fmla="*/ 1064 w 1070"/>
                  <a:gd name="T5" fmla="*/ 122 h 919"/>
                  <a:gd name="T6" fmla="*/ 1047 w 1070"/>
                  <a:gd name="T7" fmla="*/ 241 h 919"/>
                  <a:gd name="T8" fmla="*/ 1017 w 1070"/>
                  <a:gd name="T9" fmla="*/ 356 h 919"/>
                  <a:gd name="T10" fmla="*/ 979 w 1070"/>
                  <a:gd name="T11" fmla="*/ 467 h 919"/>
                  <a:gd name="T12" fmla="*/ 933 w 1070"/>
                  <a:gd name="T13" fmla="*/ 569 h 919"/>
                  <a:gd name="T14" fmla="*/ 876 w 1070"/>
                  <a:gd name="T15" fmla="*/ 666 h 919"/>
                  <a:gd name="T16" fmla="*/ 812 w 1070"/>
                  <a:gd name="T17" fmla="*/ 758 h 919"/>
                  <a:gd name="T18" fmla="*/ 739 w 1070"/>
                  <a:gd name="T19" fmla="*/ 843 h 919"/>
                  <a:gd name="T20" fmla="*/ 659 w 1070"/>
                  <a:gd name="T21" fmla="*/ 919 h 919"/>
                  <a:gd name="T22" fmla="*/ 0 w 1070"/>
                  <a:gd name="T23" fmla="*/ 187 h 919"/>
                  <a:gd name="T24" fmla="*/ 26 w 1070"/>
                  <a:gd name="T25" fmla="*/ 161 h 919"/>
                  <a:gd name="T26" fmla="*/ 48 w 1070"/>
                  <a:gd name="T27" fmla="*/ 128 h 919"/>
                  <a:gd name="T28" fmla="*/ 64 w 1070"/>
                  <a:gd name="T29" fmla="*/ 94 h 919"/>
                  <a:gd name="T30" fmla="*/ 78 w 1070"/>
                  <a:gd name="T31" fmla="*/ 50 h 919"/>
                  <a:gd name="T32" fmla="*/ 82 w 1070"/>
                  <a:gd name="T33" fmla="*/ 0 h 9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70" h="919">
                    <a:moveTo>
                      <a:pt x="82" y="0"/>
                    </a:moveTo>
                    <a:lnTo>
                      <a:pt x="1070" y="0"/>
                    </a:lnTo>
                    <a:lnTo>
                      <a:pt x="1064" y="122"/>
                    </a:lnTo>
                    <a:lnTo>
                      <a:pt x="1047" y="241"/>
                    </a:lnTo>
                    <a:lnTo>
                      <a:pt x="1017" y="356"/>
                    </a:lnTo>
                    <a:lnTo>
                      <a:pt x="979" y="467"/>
                    </a:lnTo>
                    <a:lnTo>
                      <a:pt x="933" y="569"/>
                    </a:lnTo>
                    <a:lnTo>
                      <a:pt x="876" y="666"/>
                    </a:lnTo>
                    <a:lnTo>
                      <a:pt x="812" y="758"/>
                    </a:lnTo>
                    <a:lnTo>
                      <a:pt x="739" y="843"/>
                    </a:lnTo>
                    <a:lnTo>
                      <a:pt x="659" y="919"/>
                    </a:lnTo>
                    <a:lnTo>
                      <a:pt x="0" y="187"/>
                    </a:lnTo>
                    <a:lnTo>
                      <a:pt x="26" y="161"/>
                    </a:lnTo>
                    <a:lnTo>
                      <a:pt x="48" y="128"/>
                    </a:lnTo>
                    <a:lnTo>
                      <a:pt x="64" y="94"/>
                    </a:lnTo>
                    <a:lnTo>
                      <a:pt x="78" y="50"/>
                    </a:lnTo>
                    <a:lnTo>
                      <a:pt x="8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6"/>
              <p:cNvSpPr>
                <a:spLocks/>
              </p:cNvSpPr>
              <p:nvPr/>
            </p:nvSpPr>
            <p:spPr bwMode="auto">
              <a:xfrm>
                <a:off x="3408363" y="1760538"/>
                <a:ext cx="1460500" cy="1695450"/>
              </a:xfrm>
              <a:custGeom>
                <a:avLst/>
                <a:gdLst>
                  <a:gd name="T0" fmla="*/ 0 w 920"/>
                  <a:gd name="T1" fmla="*/ 0 h 1068"/>
                  <a:gd name="T2" fmla="*/ 121 w 920"/>
                  <a:gd name="T3" fmla="*/ 6 h 1068"/>
                  <a:gd name="T4" fmla="*/ 239 w 920"/>
                  <a:gd name="T5" fmla="*/ 22 h 1068"/>
                  <a:gd name="T6" fmla="*/ 354 w 920"/>
                  <a:gd name="T7" fmla="*/ 52 h 1068"/>
                  <a:gd name="T8" fmla="*/ 465 w 920"/>
                  <a:gd name="T9" fmla="*/ 90 h 1068"/>
                  <a:gd name="T10" fmla="*/ 568 w 920"/>
                  <a:gd name="T11" fmla="*/ 138 h 1068"/>
                  <a:gd name="T12" fmla="*/ 664 w 920"/>
                  <a:gd name="T13" fmla="*/ 193 h 1068"/>
                  <a:gd name="T14" fmla="*/ 757 w 920"/>
                  <a:gd name="T15" fmla="*/ 257 h 1068"/>
                  <a:gd name="T16" fmla="*/ 842 w 920"/>
                  <a:gd name="T17" fmla="*/ 330 h 1068"/>
                  <a:gd name="T18" fmla="*/ 920 w 920"/>
                  <a:gd name="T19" fmla="*/ 410 h 1068"/>
                  <a:gd name="T20" fmla="*/ 185 w 920"/>
                  <a:gd name="T21" fmla="*/ 1068 h 1068"/>
                  <a:gd name="T22" fmla="*/ 159 w 920"/>
                  <a:gd name="T23" fmla="*/ 1042 h 1068"/>
                  <a:gd name="T24" fmla="*/ 127 w 920"/>
                  <a:gd name="T25" fmla="*/ 1020 h 1068"/>
                  <a:gd name="T26" fmla="*/ 92 w 920"/>
                  <a:gd name="T27" fmla="*/ 1004 h 1068"/>
                  <a:gd name="T28" fmla="*/ 48 w 920"/>
                  <a:gd name="T29" fmla="*/ 990 h 1068"/>
                  <a:gd name="T30" fmla="*/ 0 w 920"/>
                  <a:gd name="T31" fmla="*/ 986 h 1068"/>
                  <a:gd name="T32" fmla="*/ 0 w 920"/>
                  <a:gd name="T33" fmla="*/ 0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20" h="1068">
                    <a:moveTo>
                      <a:pt x="0" y="0"/>
                    </a:moveTo>
                    <a:lnTo>
                      <a:pt x="121" y="6"/>
                    </a:lnTo>
                    <a:lnTo>
                      <a:pt x="239" y="22"/>
                    </a:lnTo>
                    <a:lnTo>
                      <a:pt x="354" y="52"/>
                    </a:lnTo>
                    <a:lnTo>
                      <a:pt x="465" y="90"/>
                    </a:lnTo>
                    <a:lnTo>
                      <a:pt x="568" y="138"/>
                    </a:lnTo>
                    <a:lnTo>
                      <a:pt x="664" y="193"/>
                    </a:lnTo>
                    <a:lnTo>
                      <a:pt x="757" y="257"/>
                    </a:lnTo>
                    <a:lnTo>
                      <a:pt x="842" y="330"/>
                    </a:lnTo>
                    <a:lnTo>
                      <a:pt x="920" y="410"/>
                    </a:lnTo>
                    <a:lnTo>
                      <a:pt x="185" y="1068"/>
                    </a:lnTo>
                    <a:lnTo>
                      <a:pt x="159" y="1042"/>
                    </a:lnTo>
                    <a:lnTo>
                      <a:pt x="127" y="1020"/>
                    </a:lnTo>
                    <a:lnTo>
                      <a:pt x="92" y="1004"/>
                    </a:lnTo>
                    <a:lnTo>
                      <a:pt x="48" y="990"/>
                    </a:lnTo>
                    <a:lnTo>
                      <a:pt x="0" y="9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7"/>
              <p:cNvSpPr>
                <a:spLocks/>
              </p:cNvSpPr>
              <p:nvPr/>
            </p:nvSpPr>
            <p:spPr bwMode="auto">
              <a:xfrm>
                <a:off x="1949451" y="3987800"/>
                <a:ext cx="1458913" cy="1693863"/>
              </a:xfrm>
              <a:custGeom>
                <a:avLst/>
                <a:gdLst>
                  <a:gd name="T0" fmla="*/ 733 w 919"/>
                  <a:gd name="T1" fmla="*/ 0 h 1067"/>
                  <a:gd name="T2" fmla="*/ 760 w 919"/>
                  <a:gd name="T3" fmla="*/ 26 h 1067"/>
                  <a:gd name="T4" fmla="*/ 790 w 919"/>
                  <a:gd name="T5" fmla="*/ 46 h 1067"/>
                  <a:gd name="T6" fmla="*/ 824 w 919"/>
                  <a:gd name="T7" fmla="*/ 62 h 1067"/>
                  <a:gd name="T8" fmla="*/ 868 w 919"/>
                  <a:gd name="T9" fmla="*/ 76 h 1067"/>
                  <a:gd name="T10" fmla="*/ 919 w 919"/>
                  <a:gd name="T11" fmla="*/ 80 h 1067"/>
                  <a:gd name="T12" fmla="*/ 919 w 919"/>
                  <a:gd name="T13" fmla="*/ 1067 h 1067"/>
                  <a:gd name="T14" fmla="*/ 796 w 919"/>
                  <a:gd name="T15" fmla="*/ 1060 h 1067"/>
                  <a:gd name="T16" fmla="*/ 677 w 919"/>
                  <a:gd name="T17" fmla="*/ 1042 h 1067"/>
                  <a:gd name="T18" fmla="*/ 562 w 919"/>
                  <a:gd name="T19" fmla="*/ 1014 h 1067"/>
                  <a:gd name="T20" fmla="*/ 451 w 919"/>
                  <a:gd name="T21" fmla="*/ 976 h 1067"/>
                  <a:gd name="T22" fmla="*/ 349 w 919"/>
                  <a:gd name="T23" fmla="*/ 930 h 1067"/>
                  <a:gd name="T24" fmla="*/ 254 w 919"/>
                  <a:gd name="T25" fmla="*/ 873 h 1067"/>
                  <a:gd name="T26" fmla="*/ 163 w 919"/>
                  <a:gd name="T27" fmla="*/ 809 h 1067"/>
                  <a:gd name="T28" fmla="*/ 79 w 919"/>
                  <a:gd name="T29" fmla="*/ 738 h 1067"/>
                  <a:gd name="T30" fmla="*/ 0 w 919"/>
                  <a:gd name="T31" fmla="*/ 660 h 1067"/>
                  <a:gd name="T32" fmla="*/ 733 w 919"/>
                  <a:gd name="T33" fmla="*/ 0 h 1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19" h="1067">
                    <a:moveTo>
                      <a:pt x="733" y="0"/>
                    </a:moveTo>
                    <a:lnTo>
                      <a:pt x="760" y="26"/>
                    </a:lnTo>
                    <a:lnTo>
                      <a:pt x="790" y="46"/>
                    </a:lnTo>
                    <a:lnTo>
                      <a:pt x="824" y="62"/>
                    </a:lnTo>
                    <a:lnTo>
                      <a:pt x="868" y="76"/>
                    </a:lnTo>
                    <a:lnTo>
                      <a:pt x="919" y="80"/>
                    </a:lnTo>
                    <a:lnTo>
                      <a:pt x="919" y="1067"/>
                    </a:lnTo>
                    <a:lnTo>
                      <a:pt x="796" y="1060"/>
                    </a:lnTo>
                    <a:lnTo>
                      <a:pt x="677" y="1042"/>
                    </a:lnTo>
                    <a:lnTo>
                      <a:pt x="562" y="1014"/>
                    </a:lnTo>
                    <a:lnTo>
                      <a:pt x="451" y="976"/>
                    </a:lnTo>
                    <a:lnTo>
                      <a:pt x="349" y="930"/>
                    </a:lnTo>
                    <a:lnTo>
                      <a:pt x="254" y="873"/>
                    </a:lnTo>
                    <a:lnTo>
                      <a:pt x="163" y="809"/>
                    </a:lnTo>
                    <a:lnTo>
                      <a:pt x="79" y="738"/>
                    </a:lnTo>
                    <a:lnTo>
                      <a:pt x="0" y="660"/>
                    </a:lnTo>
                    <a:lnTo>
                      <a:pt x="73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 rot="17824029">
              <a:off x="6003892" y="2354562"/>
              <a:ext cx="1293678" cy="432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 rot="20407101">
              <a:off x="6628785" y="3070531"/>
              <a:ext cx="1293678" cy="394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 rot="17824029">
              <a:off x="4944350" y="4608930"/>
              <a:ext cx="1293678" cy="394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 rot="20357380">
              <a:off x="4252401" y="3962813"/>
              <a:ext cx="1293678" cy="394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 rot="1346702">
              <a:off x="4223373" y="3004866"/>
              <a:ext cx="1293678" cy="394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 rot="3861645">
              <a:off x="4972713" y="2327874"/>
              <a:ext cx="1293678" cy="394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 rot="15091398">
              <a:off x="5824379" y="4570202"/>
              <a:ext cx="1293678" cy="394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 rot="1660224">
              <a:off x="6579115" y="4059468"/>
              <a:ext cx="1293678" cy="394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114217" y="1440544"/>
            <a:ext cx="3961978" cy="3958774"/>
            <a:chOff x="4133056" y="1760538"/>
            <a:chExt cx="3924300" cy="3921125"/>
          </a:xfrm>
        </p:grpSpPr>
        <p:grpSp>
          <p:nvGrpSpPr>
            <p:cNvPr id="3" name="Group 2"/>
            <p:cNvGrpSpPr/>
            <p:nvPr/>
          </p:nvGrpSpPr>
          <p:grpSpPr>
            <a:xfrm>
              <a:off x="4133056" y="1760538"/>
              <a:ext cx="3924300" cy="3921125"/>
              <a:chOff x="1444626" y="1760538"/>
              <a:chExt cx="3924300" cy="3921125"/>
            </a:xfrm>
          </p:grpSpPr>
          <p:sp>
            <p:nvSpPr>
              <p:cNvPr id="31" name="Freeform 10"/>
              <p:cNvSpPr>
                <a:spLocks/>
              </p:cNvSpPr>
              <p:nvPr/>
            </p:nvSpPr>
            <p:spPr bwMode="auto">
              <a:xfrm>
                <a:off x="3408363" y="4016375"/>
                <a:ext cx="1308100" cy="1665288"/>
              </a:xfrm>
              <a:custGeom>
                <a:avLst/>
                <a:gdLst>
                  <a:gd name="T0" fmla="*/ 165 w 824"/>
                  <a:gd name="T1" fmla="*/ 0 h 1049"/>
                  <a:gd name="T2" fmla="*/ 824 w 824"/>
                  <a:gd name="T3" fmla="*/ 732 h 1049"/>
                  <a:gd name="T4" fmla="*/ 733 w 824"/>
                  <a:gd name="T5" fmla="*/ 809 h 1049"/>
                  <a:gd name="T6" fmla="*/ 632 w 824"/>
                  <a:gd name="T7" fmla="*/ 873 h 1049"/>
                  <a:gd name="T8" fmla="*/ 528 w 824"/>
                  <a:gd name="T9" fmla="*/ 930 h 1049"/>
                  <a:gd name="T10" fmla="*/ 417 w 824"/>
                  <a:gd name="T11" fmla="*/ 976 h 1049"/>
                  <a:gd name="T12" fmla="*/ 316 w 824"/>
                  <a:gd name="T13" fmla="*/ 1008 h 1049"/>
                  <a:gd name="T14" fmla="*/ 213 w 824"/>
                  <a:gd name="T15" fmla="*/ 1030 h 1049"/>
                  <a:gd name="T16" fmla="*/ 106 w 824"/>
                  <a:gd name="T17" fmla="*/ 1044 h 1049"/>
                  <a:gd name="T18" fmla="*/ 0 w 824"/>
                  <a:gd name="T19" fmla="*/ 1049 h 1049"/>
                  <a:gd name="T20" fmla="*/ 0 w 824"/>
                  <a:gd name="T21" fmla="*/ 62 h 1049"/>
                  <a:gd name="T22" fmla="*/ 42 w 824"/>
                  <a:gd name="T23" fmla="*/ 60 h 1049"/>
                  <a:gd name="T24" fmla="*/ 82 w 824"/>
                  <a:gd name="T25" fmla="*/ 48 h 1049"/>
                  <a:gd name="T26" fmla="*/ 125 w 824"/>
                  <a:gd name="T27" fmla="*/ 28 h 1049"/>
                  <a:gd name="T28" fmla="*/ 165 w 824"/>
                  <a:gd name="T29" fmla="*/ 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24" h="1049">
                    <a:moveTo>
                      <a:pt x="165" y="0"/>
                    </a:moveTo>
                    <a:lnTo>
                      <a:pt x="824" y="732"/>
                    </a:lnTo>
                    <a:lnTo>
                      <a:pt x="733" y="809"/>
                    </a:lnTo>
                    <a:lnTo>
                      <a:pt x="632" y="873"/>
                    </a:lnTo>
                    <a:lnTo>
                      <a:pt x="528" y="930"/>
                    </a:lnTo>
                    <a:lnTo>
                      <a:pt x="417" y="976"/>
                    </a:lnTo>
                    <a:lnTo>
                      <a:pt x="316" y="1008"/>
                    </a:lnTo>
                    <a:lnTo>
                      <a:pt x="213" y="1030"/>
                    </a:lnTo>
                    <a:lnTo>
                      <a:pt x="106" y="1044"/>
                    </a:lnTo>
                    <a:lnTo>
                      <a:pt x="0" y="1049"/>
                    </a:lnTo>
                    <a:lnTo>
                      <a:pt x="0" y="62"/>
                    </a:lnTo>
                    <a:lnTo>
                      <a:pt x="42" y="60"/>
                    </a:lnTo>
                    <a:lnTo>
                      <a:pt x="82" y="48"/>
                    </a:lnTo>
                    <a:lnTo>
                      <a:pt x="125" y="2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1"/>
              <p:cNvSpPr>
                <a:spLocks/>
              </p:cNvSpPr>
              <p:nvPr/>
            </p:nvSpPr>
            <p:spPr bwMode="auto">
              <a:xfrm>
                <a:off x="1444626" y="2265363"/>
                <a:ext cx="1693863" cy="1454150"/>
              </a:xfrm>
              <a:custGeom>
                <a:avLst/>
                <a:gdLst>
                  <a:gd name="T0" fmla="*/ 407 w 1067"/>
                  <a:gd name="T1" fmla="*/ 0 h 916"/>
                  <a:gd name="T2" fmla="*/ 1067 w 1067"/>
                  <a:gd name="T3" fmla="*/ 732 h 916"/>
                  <a:gd name="T4" fmla="*/ 1043 w 1067"/>
                  <a:gd name="T5" fmla="*/ 758 h 916"/>
                  <a:gd name="T6" fmla="*/ 1021 w 1067"/>
                  <a:gd name="T7" fmla="*/ 789 h 916"/>
                  <a:gd name="T8" fmla="*/ 1005 w 1067"/>
                  <a:gd name="T9" fmla="*/ 823 h 916"/>
                  <a:gd name="T10" fmla="*/ 991 w 1067"/>
                  <a:gd name="T11" fmla="*/ 867 h 916"/>
                  <a:gd name="T12" fmla="*/ 987 w 1067"/>
                  <a:gd name="T13" fmla="*/ 916 h 916"/>
                  <a:gd name="T14" fmla="*/ 0 w 1067"/>
                  <a:gd name="T15" fmla="*/ 916 h 916"/>
                  <a:gd name="T16" fmla="*/ 6 w 1067"/>
                  <a:gd name="T17" fmla="*/ 795 h 916"/>
                  <a:gd name="T18" fmla="*/ 24 w 1067"/>
                  <a:gd name="T19" fmla="*/ 676 h 916"/>
                  <a:gd name="T20" fmla="*/ 52 w 1067"/>
                  <a:gd name="T21" fmla="*/ 561 h 916"/>
                  <a:gd name="T22" fmla="*/ 90 w 1067"/>
                  <a:gd name="T23" fmla="*/ 451 h 916"/>
                  <a:gd name="T24" fmla="*/ 139 w 1067"/>
                  <a:gd name="T25" fmla="*/ 348 h 916"/>
                  <a:gd name="T26" fmla="*/ 193 w 1067"/>
                  <a:gd name="T27" fmla="*/ 251 h 916"/>
                  <a:gd name="T28" fmla="*/ 258 w 1067"/>
                  <a:gd name="T29" fmla="*/ 161 h 916"/>
                  <a:gd name="T30" fmla="*/ 328 w 1067"/>
                  <a:gd name="T31" fmla="*/ 76 h 916"/>
                  <a:gd name="T32" fmla="*/ 407 w 1067"/>
                  <a:gd name="T33" fmla="*/ 0 h 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7" h="916">
                    <a:moveTo>
                      <a:pt x="407" y="0"/>
                    </a:moveTo>
                    <a:lnTo>
                      <a:pt x="1067" y="732"/>
                    </a:lnTo>
                    <a:lnTo>
                      <a:pt x="1043" y="758"/>
                    </a:lnTo>
                    <a:lnTo>
                      <a:pt x="1021" y="789"/>
                    </a:lnTo>
                    <a:lnTo>
                      <a:pt x="1005" y="823"/>
                    </a:lnTo>
                    <a:lnTo>
                      <a:pt x="991" y="867"/>
                    </a:lnTo>
                    <a:lnTo>
                      <a:pt x="987" y="916"/>
                    </a:lnTo>
                    <a:lnTo>
                      <a:pt x="0" y="916"/>
                    </a:lnTo>
                    <a:lnTo>
                      <a:pt x="6" y="795"/>
                    </a:lnTo>
                    <a:lnTo>
                      <a:pt x="24" y="676"/>
                    </a:lnTo>
                    <a:lnTo>
                      <a:pt x="52" y="561"/>
                    </a:lnTo>
                    <a:lnTo>
                      <a:pt x="90" y="451"/>
                    </a:lnTo>
                    <a:lnTo>
                      <a:pt x="139" y="348"/>
                    </a:lnTo>
                    <a:lnTo>
                      <a:pt x="193" y="251"/>
                    </a:lnTo>
                    <a:lnTo>
                      <a:pt x="258" y="161"/>
                    </a:lnTo>
                    <a:lnTo>
                      <a:pt x="328" y="76"/>
                    </a:lnTo>
                    <a:lnTo>
                      <a:pt x="407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3702051" y="2411413"/>
                <a:ext cx="1666875" cy="1308100"/>
              </a:xfrm>
              <a:custGeom>
                <a:avLst/>
                <a:gdLst>
                  <a:gd name="T0" fmla="*/ 735 w 1050"/>
                  <a:gd name="T1" fmla="*/ 0 h 824"/>
                  <a:gd name="T2" fmla="*/ 810 w 1050"/>
                  <a:gd name="T3" fmla="*/ 93 h 824"/>
                  <a:gd name="T4" fmla="*/ 876 w 1050"/>
                  <a:gd name="T5" fmla="*/ 191 h 824"/>
                  <a:gd name="T6" fmla="*/ 933 w 1050"/>
                  <a:gd name="T7" fmla="*/ 296 h 824"/>
                  <a:gd name="T8" fmla="*/ 979 w 1050"/>
                  <a:gd name="T9" fmla="*/ 409 h 824"/>
                  <a:gd name="T10" fmla="*/ 1009 w 1050"/>
                  <a:gd name="T11" fmla="*/ 507 h 824"/>
                  <a:gd name="T12" fmla="*/ 1031 w 1050"/>
                  <a:gd name="T13" fmla="*/ 610 h 824"/>
                  <a:gd name="T14" fmla="*/ 1046 w 1050"/>
                  <a:gd name="T15" fmla="*/ 717 h 824"/>
                  <a:gd name="T16" fmla="*/ 1050 w 1050"/>
                  <a:gd name="T17" fmla="*/ 824 h 824"/>
                  <a:gd name="T18" fmla="*/ 62 w 1050"/>
                  <a:gd name="T19" fmla="*/ 824 h 824"/>
                  <a:gd name="T20" fmla="*/ 60 w 1050"/>
                  <a:gd name="T21" fmla="*/ 781 h 824"/>
                  <a:gd name="T22" fmla="*/ 48 w 1050"/>
                  <a:gd name="T23" fmla="*/ 743 h 824"/>
                  <a:gd name="T24" fmla="*/ 28 w 1050"/>
                  <a:gd name="T25" fmla="*/ 699 h 824"/>
                  <a:gd name="T26" fmla="*/ 0 w 1050"/>
                  <a:gd name="T27" fmla="*/ 658 h 824"/>
                  <a:gd name="T28" fmla="*/ 735 w 1050"/>
                  <a:gd name="T29" fmla="*/ 0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50" h="824">
                    <a:moveTo>
                      <a:pt x="735" y="0"/>
                    </a:moveTo>
                    <a:lnTo>
                      <a:pt x="810" y="93"/>
                    </a:lnTo>
                    <a:lnTo>
                      <a:pt x="876" y="191"/>
                    </a:lnTo>
                    <a:lnTo>
                      <a:pt x="933" y="296"/>
                    </a:lnTo>
                    <a:lnTo>
                      <a:pt x="979" y="409"/>
                    </a:lnTo>
                    <a:lnTo>
                      <a:pt x="1009" y="507"/>
                    </a:lnTo>
                    <a:lnTo>
                      <a:pt x="1031" y="610"/>
                    </a:lnTo>
                    <a:lnTo>
                      <a:pt x="1046" y="717"/>
                    </a:lnTo>
                    <a:lnTo>
                      <a:pt x="1050" y="824"/>
                    </a:lnTo>
                    <a:lnTo>
                      <a:pt x="62" y="824"/>
                    </a:lnTo>
                    <a:lnTo>
                      <a:pt x="60" y="781"/>
                    </a:lnTo>
                    <a:lnTo>
                      <a:pt x="48" y="743"/>
                    </a:lnTo>
                    <a:lnTo>
                      <a:pt x="28" y="699"/>
                    </a:lnTo>
                    <a:lnTo>
                      <a:pt x="0" y="658"/>
                    </a:lnTo>
                    <a:lnTo>
                      <a:pt x="73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3"/>
              <p:cNvSpPr>
                <a:spLocks/>
              </p:cNvSpPr>
              <p:nvPr/>
            </p:nvSpPr>
            <p:spPr bwMode="auto">
              <a:xfrm>
                <a:off x="2090738" y="1760538"/>
                <a:ext cx="1317625" cy="1666875"/>
              </a:xfrm>
              <a:custGeom>
                <a:avLst/>
                <a:gdLst>
                  <a:gd name="T0" fmla="*/ 830 w 830"/>
                  <a:gd name="T1" fmla="*/ 0 h 1050"/>
                  <a:gd name="T2" fmla="*/ 830 w 830"/>
                  <a:gd name="T3" fmla="*/ 986 h 1050"/>
                  <a:gd name="T4" fmla="*/ 783 w 830"/>
                  <a:gd name="T5" fmla="*/ 990 h 1050"/>
                  <a:gd name="T6" fmla="*/ 743 w 830"/>
                  <a:gd name="T7" fmla="*/ 1000 h 1050"/>
                  <a:gd name="T8" fmla="*/ 699 w 830"/>
                  <a:gd name="T9" fmla="*/ 1022 h 1050"/>
                  <a:gd name="T10" fmla="*/ 660 w 830"/>
                  <a:gd name="T11" fmla="*/ 1050 h 1050"/>
                  <a:gd name="T12" fmla="*/ 0 w 830"/>
                  <a:gd name="T13" fmla="*/ 318 h 1050"/>
                  <a:gd name="T14" fmla="*/ 92 w 830"/>
                  <a:gd name="T15" fmla="*/ 241 h 1050"/>
                  <a:gd name="T16" fmla="*/ 191 w 830"/>
                  <a:gd name="T17" fmla="*/ 177 h 1050"/>
                  <a:gd name="T18" fmla="*/ 296 w 830"/>
                  <a:gd name="T19" fmla="*/ 118 h 1050"/>
                  <a:gd name="T20" fmla="*/ 409 w 830"/>
                  <a:gd name="T21" fmla="*/ 72 h 1050"/>
                  <a:gd name="T22" fmla="*/ 509 w 830"/>
                  <a:gd name="T23" fmla="*/ 42 h 1050"/>
                  <a:gd name="T24" fmla="*/ 612 w 830"/>
                  <a:gd name="T25" fmla="*/ 18 h 1050"/>
                  <a:gd name="T26" fmla="*/ 719 w 830"/>
                  <a:gd name="T27" fmla="*/ 4 h 1050"/>
                  <a:gd name="T28" fmla="*/ 830 w 830"/>
                  <a:gd name="T29" fmla="*/ 0 h 10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30" h="1050">
                    <a:moveTo>
                      <a:pt x="830" y="0"/>
                    </a:moveTo>
                    <a:lnTo>
                      <a:pt x="830" y="986"/>
                    </a:lnTo>
                    <a:lnTo>
                      <a:pt x="783" y="990"/>
                    </a:lnTo>
                    <a:lnTo>
                      <a:pt x="743" y="1000"/>
                    </a:lnTo>
                    <a:lnTo>
                      <a:pt x="699" y="1022"/>
                    </a:lnTo>
                    <a:lnTo>
                      <a:pt x="660" y="1050"/>
                    </a:lnTo>
                    <a:lnTo>
                      <a:pt x="0" y="318"/>
                    </a:lnTo>
                    <a:lnTo>
                      <a:pt x="92" y="241"/>
                    </a:lnTo>
                    <a:lnTo>
                      <a:pt x="191" y="177"/>
                    </a:lnTo>
                    <a:lnTo>
                      <a:pt x="296" y="118"/>
                    </a:lnTo>
                    <a:lnTo>
                      <a:pt x="409" y="72"/>
                    </a:lnTo>
                    <a:lnTo>
                      <a:pt x="509" y="42"/>
                    </a:lnTo>
                    <a:lnTo>
                      <a:pt x="612" y="18"/>
                    </a:lnTo>
                    <a:lnTo>
                      <a:pt x="719" y="4"/>
                    </a:lnTo>
                    <a:lnTo>
                      <a:pt x="83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4"/>
              <p:cNvSpPr>
                <a:spLocks/>
              </p:cNvSpPr>
              <p:nvPr/>
            </p:nvSpPr>
            <p:spPr bwMode="auto">
              <a:xfrm>
                <a:off x="1444626" y="3719513"/>
                <a:ext cx="1668463" cy="1316038"/>
              </a:xfrm>
              <a:custGeom>
                <a:avLst/>
                <a:gdLst>
                  <a:gd name="T0" fmla="*/ 0 w 1051"/>
                  <a:gd name="T1" fmla="*/ 0 h 829"/>
                  <a:gd name="T2" fmla="*/ 987 w 1051"/>
                  <a:gd name="T3" fmla="*/ 0 h 829"/>
                  <a:gd name="T4" fmla="*/ 991 w 1051"/>
                  <a:gd name="T5" fmla="*/ 46 h 829"/>
                  <a:gd name="T6" fmla="*/ 1001 w 1051"/>
                  <a:gd name="T7" fmla="*/ 86 h 829"/>
                  <a:gd name="T8" fmla="*/ 1023 w 1051"/>
                  <a:gd name="T9" fmla="*/ 130 h 829"/>
                  <a:gd name="T10" fmla="*/ 1051 w 1051"/>
                  <a:gd name="T11" fmla="*/ 169 h 829"/>
                  <a:gd name="T12" fmla="*/ 318 w 1051"/>
                  <a:gd name="T13" fmla="*/ 829 h 829"/>
                  <a:gd name="T14" fmla="*/ 244 w 1051"/>
                  <a:gd name="T15" fmla="*/ 736 h 829"/>
                  <a:gd name="T16" fmla="*/ 177 w 1051"/>
                  <a:gd name="T17" fmla="*/ 638 h 829"/>
                  <a:gd name="T18" fmla="*/ 119 w 1051"/>
                  <a:gd name="T19" fmla="*/ 533 h 829"/>
                  <a:gd name="T20" fmla="*/ 72 w 1051"/>
                  <a:gd name="T21" fmla="*/ 420 h 829"/>
                  <a:gd name="T22" fmla="*/ 42 w 1051"/>
                  <a:gd name="T23" fmla="*/ 322 h 829"/>
                  <a:gd name="T24" fmla="*/ 18 w 1051"/>
                  <a:gd name="T25" fmla="*/ 217 h 829"/>
                  <a:gd name="T26" fmla="*/ 4 w 1051"/>
                  <a:gd name="T27" fmla="*/ 110 h 829"/>
                  <a:gd name="T28" fmla="*/ 0 w 1051"/>
                  <a:gd name="T29" fmla="*/ 0 h 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51" h="829">
                    <a:moveTo>
                      <a:pt x="0" y="0"/>
                    </a:moveTo>
                    <a:lnTo>
                      <a:pt x="987" y="0"/>
                    </a:lnTo>
                    <a:lnTo>
                      <a:pt x="991" y="46"/>
                    </a:lnTo>
                    <a:lnTo>
                      <a:pt x="1001" y="86"/>
                    </a:lnTo>
                    <a:lnTo>
                      <a:pt x="1023" y="130"/>
                    </a:lnTo>
                    <a:lnTo>
                      <a:pt x="1051" y="169"/>
                    </a:lnTo>
                    <a:lnTo>
                      <a:pt x="318" y="829"/>
                    </a:lnTo>
                    <a:lnTo>
                      <a:pt x="244" y="736"/>
                    </a:lnTo>
                    <a:lnTo>
                      <a:pt x="177" y="638"/>
                    </a:lnTo>
                    <a:lnTo>
                      <a:pt x="119" y="533"/>
                    </a:lnTo>
                    <a:lnTo>
                      <a:pt x="72" y="420"/>
                    </a:lnTo>
                    <a:lnTo>
                      <a:pt x="42" y="322"/>
                    </a:lnTo>
                    <a:lnTo>
                      <a:pt x="18" y="217"/>
                    </a:lnTo>
                    <a:lnTo>
                      <a:pt x="4" y="1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5"/>
              <p:cNvSpPr>
                <a:spLocks/>
              </p:cNvSpPr>
              <p:nvPr/>
            </p:nvSpPr>
            <p:spPr bwMode="auto">
              <a:xfrm>
                <a:off x="3670301" y="3719513"/>
                <a:ext cx="1698625" cy="1458913"/>
              </a:xfrm>
              <a:custGeom>
                <a:avLst/>
                <a:gdLst>
                  <a:gd name="T0" fmla="*/ 82 w 1070"/>
                  <a:gd name="T1" fmla="*/ 0 h 919"/>
                  <a:gd name="T2" fmla="*/ 1070 w 1070"/>
                  <a:gd name="T3" fmla="*/ 0 h 919"/>
                  <a:gd name="T4" fmla="*/ 1064 w 1070"/>
                  <a:gd name="T5" fmla="*/ 122 h 919"/>
                  <a:gd name="T6" fmla="*/ 1047 w 1070"/>
                  <a:gd name="T7" fmla="*/ 241 h 919"/>
                  <a:gd name="T8" fmla="*/ 1017 w 1070"/>
                  <a:gd name="T9" fmla="*/ 356 h 919"/>
                  <a:gd name="T10" fmla="*/ 979 w 1070"/>
                  <a:gd name="T11" fmla="*/ 467 h 919"/>
                  <a:gd name="T12" fmla="*/ 933 w 1070"/>
                  <a:gd name="T13" fmla="*/ 569 h 919"/>
                  <a:gd name="T14" fmla="*/ 876 w 1070"/>
                  <a:gd name="T15" fmla="*/ 666 h 919"/>
                  <a:gd name="T16" fmla="*/ 812 w 1070"/>
                  <a:gd name="T17" fmla="*/ 758 h 919"/>
                  <a:gd name="T18" fmla="*/ 739 w 1070"/>
                  <a:gd name="T19" fmla="*/ 843 h 919"/>
                  <a:gd name="T20" fmla="*/ 659 w 1070"/>
                  <a:gd name="T21" fmla="*/ 919 h 919"/>
                  <a:gd name="T22" fmla="*/ 0 w 1070"/>
                  <a:gd name="T23" fmla="*/ 187 h 919"/>
                  <a:gd name="T24" fmla="*/ 26 w 1070"/>
                  <a:gd name="T25" fmla="*/ 161 h 919"/>
                  <a:gd name="T26" fmla="*/ 48 w 1070"/>
                  <a:gd name="T27" fmla="*/ 128 h 919"/>
                  <a:gd name="T28" fmla="*/ 64 w 1070"/>
                  <a:gd name="T29" fmla="*/ 94 h 919"/>
                  <a:gd name="T30" fmla="*/ 78 w 1070"/>
                  <a:gd name="T31" fmla="*/ 50 h 919"/>
                  <a:gd name="T32" fmla="*/ 82 w 1070"/>
                  <a:gd name="T33" fmla="*/ 0 h 9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70" h="919">
                    <a:moveTo>
                      <a:pt x="82" y="0"/>
                    </a:moveTo>
                    <a:lnTo>
                      <a:pt x="1070" y="0"/>
                    </a:lnTo>
                    <a:lnTo>
                      <a:pt x="1064" y="122"/>
                    </a:lnTo>
                    <a:lnTo>
                      <a:pt x="1047" y="241"/>
                    </a:lnTo>
                    <a:lnTo>
                      <a:pt x="1017" y="356"/>
                    </a:lnTo>
                    <a:lnTo>
                      <a:pt x="979" y="467"/>
                    </a:lnTo>
                    <a:lnTo>
                      <a:pt x="933" y="569"/>
                    </a:lnTo>
                    <a:lnTo>
                      <a:pt x="876" y="666"/>
                    </a:lnTo>
                    <a:lnTo>
                      <a:pt x="812" y="758"/>
                    </a:lnTo>
                    <a:lnTo>
                      <a:pt x="739" y="843"/>
                    </a:lnTo>
                    <a:lnTo>
                      <a:pt x="659" y="919"/>
                    </a:lnTo>
                    <a:lnTo>
                      <a:pt x="0" y="187"/>
                    </a:lnTo>
                    <a:lnTo>
                      <a:pt x="26" y="161"/>
                    </a:lnTo>
                    <a:lnTo>
                      <a:pt x="48" y="128"/>
                    </a:lnTo>
                    <a:lnTo>
                      <a:pt x="64" y="94"/>
                    </a:lnTo>
                    <a:lnTo>
                      <a:pt x="78" y="50"/>
                    </a:lnTo>
                    <a:lnTo>
                      <a:pt x="8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6"/>
              <p:cNvSpPr>
                <a:spLocks/>
              </p:cNvSpPr>
              <p:nvPr/>
            </p:nvSpPr>
            <p:spPr bwMode="auto">
              <a:xfrm>
                <a:off x="3408363" y="1760538"/>
                <a:ext cx="1460500" cy="1695450"/>
              </a:xfrm>
              <a:custGeom>
                <a:avLst/>
                <a:gdLst>
                  <a:gd name="T0" fmla="*/ 0 w 920"/>
                  <a:gd name="T1" fmla="*/ 0 h 1068"/>
                  <a:gd name="T2" fmla="*/ 121 w 920"/>
                  <a:gd name="T3" fmla="*/ 6 h 1068"/>
                  <a:gd name="T4" fmla="*/ 239 w 920"/>
                  <a:gd name="T5" fmla="*/ 22 h 1068"/>
                  <a:gd name="T6" fmla="*/ 354 w 920"/>
                  <a:gd name="T7" fmla="*/ 52 h 1068"/>
                  <a:gd name="T8" fmla="*/ 465 w 920"/>
                  <a:gd name="T9" fmla="*/ 90 h 1068"/>
                  <a:gd name="T10" fmla="*/ 568 w 920"/>
                  <a:gd name="T11" fmla="*/ 138 h 1068"/>
                  <a:gd name="T12" fmla="*/ 664 w 920"/>
                  <a:gd name="T13" fmla="*/ 193 h 1068"/>
                  <a:gd name="T14" fmla="*/ 757 w 920"/>
                  <a:gd name="T15" fmla="*/ 257 h 1068"/>
                  <a:gd name="T16" fmla="*/ 842 w 920"/>
                  <a:gd name="T17" fmla="*/ 330 h 1068"/>
                  <a:gd name="T18" fmla="*/ 920 w 920"/>
                  <a:gd name="T19" fmla="*/ 410 h 1068"/>
                  <a:gd name="T20" fmla="*/ 185 w 920"/>
                  <a:gd name="T21" fmla="*/ 1068 h 1068"/>
                  <a:gd name="T22" fmla="*/ 159 w 920"/>
                  <a:gd name="T23" fmla="*/ 1042 h 1068"/>
                  <a:gd name="T24" fmla="*/ 127 w 920"/>
                  <a:gd name="T25" fmla="*/ 1020 h 1068"/>
                  <a:gd name="T26" fmla="*/ 92 w 920"/>
                  <a:gd name="T27" fmla="*/ 1004 h 1068"/>
                  <a:gd name="T28" fmla="*/ 48 w 920"/>
                  <a:gd name="T29" fmla="*/ 990 h 1068"/>
                  <a:gd name="T30" fmla="*/ 0 w 920"/>
                  <a:gd name="T31" fmla="*/ 986 h 1068"/>
                  <a:gd name="T32" fmla="*/ 0 w 920"/>
                  <a:gd name="T33" fmla="*/ 0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20" h="1068">
                    <a:moveTo>
                      <a:pt x="0" y="0"/>
                    </a:moveTo>
                    <a:lnTo>
                      <a:pt x="121" y="6"/>
                    </a:lnTo>
                    <a:lnTo>
                      <a:pt x="239" y="22"/>
                    </a:lnTo>
                    <a:lnTo>
                      <a:pt x="354" y="52"/>
                    </a:lnTo>
                    <a:lnTo>
                      <a:pt x="465" y="90"/>
                    </a:lnTo>
                    <a:lnTo>
                      <a:pt x="568" y="138"/>
                    </a:lnTo>
                    <a:lnTo>
                      <a:pt x="664" y="193"/>
                    </a:lnTo>
                    <a:lnTo>
                      <a:pt x="757" y="257"/>
                    </a:lnTo>
                    <a:lnTo>
                      <a:pt x="842" y="330"/>
                    </a:lnTo>
                    <a:lnTo>
                      <a:pt x="920" y="410"/>
                    </a:lnTo>
                    <a:lnTo>
                      <a:pt x="185" y="1068"/>
                    </a:lnTo>
                    <a:lnTo>
                      <a:pt x="159" y="1042"/>
                    </a:lnTo>
                    <a:lnTo>
                      <a:pt x="127" y="1020"/>
                    </a:lnTo>
                    <a:lnTo>
                      <a:pt x="92" y="1004"/>
                    </a:lnTo>
                    <a:lnTo>
                      <a:pt x="48" y="990"/>
                    </a:lnTo>
                    <a:lnTo>
                      <a:pt x="0" y="9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7"/>
              <p:cNvSpPr>
                <a:spLocks/>
              </p:cNvSpPr>
              <p:nvPr/>
            </p:nvSpPr>
            <p:spPr bwMode="auto">
              <a:xfrm>
                <a:off x="1949451" y="3987800"/>
                <a:ext cx="1458913" cy="1693863"/>
              </a:xfrm>
              <a:custGeom>
                <a:avLst/>
                <a:gdLst>
                  <a:gd name="T0" fmla="*/ 733 w 919"/>
                  <a:gd name="T1" fmla="*/ 0 h 1067"/>
                  <a:gd name="T2" fmla="*/ 760 w 919"/>
                  <a:gd name="T3" fmla="*/ 26 h 1067"/>
                  <a:gd name="T4" fmla="*/ 790 w 919"/>
                  <a:gd name="T5" fmla="*/ 46 h 1067"/>
                  <a:gd name="T6" fmla="*/ 824 w 919"/>
                  <a:gd name="T7" fmla="*/ 62 h 1067"/>
                  <a:gd name="T8" fmla="*/ 868 w 919"/>
                  <a:gd name="T9" fmla="*/ 76 h 1067"/>
                  <a:gd name="T10" fmla="*/ 919 w 919"/>
                  <a:gd name="T11" fmla="*/ 80 h 1067"/>
                  <a:gd name="T12" fmla="*/ 919 w 919"/>
                  <a:gd name="T13" fmla="*/ 1067 h 1067"/>
                  <a:gd name="T14" fmla="*/ 796 w 919"/>
                  <a:gd name="T15" fmla="*/ 1060 h 1067"/>
                  <a:gd name="T16" fmla="*/ 677 w 919"/>
                  <a:gd name="T17" fmla="*/ 1042 h 1067"/>
                  <a:gd name="T18" fmla="*/ 562 w 919"/>
                  <a:gd name="T19" fmla="*/ 1014 h 1067"/>
                  <a:gd name="T20" fmla="*/ 451 w 919"/>
                  <a:gd name="T21" fmla="*/ 976 h 1067"/>
                  <a:gd name="T22" fmla="*/ 349 w 919"/>
                  <a:gd name="T23" fmla="*/ 930 h 1067"/>
                  <a:gd name="T24" fmla="*/ 254 w 919"/>
                  <a:gd name="T25" fmla="*/ 873 h 1067"/>
                  <a:gd name="T26" fmla="*/ 163 w 919"/>
                  <a:gd name="T27" fmla="*/ 809 h 1067"/>
                  <a:gd name="T28" fmla="*/ 79 w 919"/>
                  <a:gd name="T29" fmla="*/ 738 h 1067"/>
                  <a:gd name="T30" fmla="*/ 0 w 919"/>
                  <a:gd name="T31" fmla="*/ 660 h 1067"/>
                  <a:gd name="T32" fmla="*/ 733 w 919"/>
                  <a:gd name="T33" fmla="*/ 0 h 1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19" h="1067">
                    <a:moveTo>
                      <a:pt x="733" y="0"/>
                    </a:moveTo>
                    <a:lnTo>
                      <a:pt x="760" y="26"/>
                    </a:lnTo>
                    <a:lnTo>
                      <a:pt x="790" y="46"/>
                    </a:lnTo>
                    <a:lnTo>
                      <a:pt x="824" y="62"/>
                    </a:lnTo>
                    <a:lnTo>
                      <a:pt x="868" y="76"/>
                    </a:lnTo>
                    <a:lnTo>
                      <a:pt x="919" y="80"/>
                    </a:lnTo>
                    <a:lnTo>
                      <a:pt x="919" y="1067"/>
                    </a:lnTo>
                    <a:lnTo>
                      <a:pt x="796" y="1060"/>
                    </a:lnTo>
                    <a:lnTo>
                      <a:pt x="677" y="1042"/>
                    </a:lnTo>
                    <a:lnTo>
                      <a:pt x="562" y="1014"/>
                    </a:lnTo>
                    <a:lnTo>
                      <a:pt x="451" y="976"/>
                    </a:lnTo>
                    <a:lnTo>
                      <a:pt x="349" y="930"/>
                    </a:lnTo>
                    <a:lnTo>
                      <a:pt x="254" y="873"/>
                    </a:lnTo>
                    <a:lnTo>
                      <a:pt x="163" y="809"/>
                    </a:lnTo>
                    <a:lnTo>
                      <a:pt x="79" y="738"/>
                    </a:lnTo>
                    <a:lnTo>
                      <a:pt x="0" y="660"/>
                    </a:lnTo>
                    <a:lnTo>
                      <a:pt x="73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 rot="17824029">
              <a:off x="6003892" y="2373729"/>
              <a:ext cx="1293678" cy="394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 rot="20407101">
              <a:off x="6628785" y="3070531"/>
              <a:ext cx="1293678" cy="394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 rot="17824029">
              <a:off x="4944350" y="4608930"/>
              <a:ext cx="1293678" cy="394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 rot="20357380">
              <a:off x="4252401" y="3962813"/>
              <a:ext cx="1293678" cy="394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 rot="1346702">
              <a:off x="4223373" y="3004866"/>
              <a:ext cx="1293678" cy="394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 rot="3861645">
              <a:off x="4972713" y="2327874"/>
              <a:ext cx="1293678" cy="394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 rot="15091398">
              <a:off x="5824379" y="4570202"/>
              <a:ext cx="1293678" cy="394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 rot="1660224">
              <a:off x="6579115" y="4059468"/>
              <a:ext cx="1293678" cy="394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381581" y="2173223"/>
            <a:ext cx="246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  <a:p>
            <a:pPr algn="r"/>
            <a:r>
              <a:rPr lang="en-US" sz="16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370012" y="3824310"/>
            <a:ext cx="246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  <a:p>
            <a:pPr algn="r"/>
            <a:r>
              <a:rPr lang="en-US" sz="16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24985" y="5230041"/>
            <a:ext cx="35334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</a:t>
            </a:r>
            <a:r>
              <a:rPr lang="en-US" sz="1600" ker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kern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324984" y="1220688"/>
            <a:ext cx="35334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345025" y="2173223"/>
            <a:ext cx="246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  <a:p>
            <a:r>
              <a:rPr lang="en-US" sz="16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345025" y="3824310"/>
            <a:ext cx="246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  <a:p>
            <a:r>
              <a:rPr lang="en-US" sz="16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271731" y="5230041"/>
            <a:ext cx="35334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</a:t>
            </a:r>
            <a:r>
              <a:rPr lang="en-US" sz="1600" ker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kern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271731" y="1220688"/>
            <a:ext cx="35334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</a:t>
            </a:r>
            <a:r>
              <a:rPr lang="en-US" sz="1600" ker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kern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88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37821" y="584202"/>
            <a:ext cx="8784432" cy="5718856"/>
            <a:chOff x="1837821" y="885372"/>
            <a:chExt cx="8784432" cy="5718856"/>
          </a:xfrm>
        </p:grpSpPr>
        <p:grpSp>
          <p:nvGrpSpPr>
            <p:cNvPr id="7" name="Group 6"/>
            <p:cNvGrpSpPr/>
            <p:nvPr/>
          </p:nvGrpSpPr>
          <p:grpSpPr>
            <a:xfrm>
              <a:off x="4114217" y="1741714"/>
              <a:ext cx="3961978" cy="3958774"/>
              <a:chOff x="4133056" y="1760538"/>
              <a:chExt cx="3924300" cy="3921125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4133056" y="1760538"/>
                <a:ext cx="3924300" cy="3921125"/>
                <a:chOff x="1444626" y="1760538"/>
                <a:chExt cx="3924300" cy="3921125"/>
              </a:xfrm>
            </p:grpSpPr>
            <p:sp>
              <p:nvSpPr>
                <p:cNvPr id="31" name="Freeform 10"/>
                <p:cNvSpPr>
                  <a:spLocks/>
                </p:cNvSpPr>
                <p:nvPr/>
              </p:nvSpPr>
              <p:spPr bwMode="auto">
                <a:xfrm>
                  <a:off x="3408363" y="4016375"/>
                  <a:ext cx="1308100" cy="1665288"/>
                </a:xfrm>
                <a:custGeom>
                  <a:avLst/>
                  <a:gdLst>
                    <a:gd name="T0" fmla="*/ 165 w 824"/>
                    <a:gd name="T1" fmla="*/ 0 h 1049"/>
                    <a:gd name="T2" fmla="*/ 824 w 824"/>
                    <a:gd name="T3" fmla="*/ 732 h 1049"/>
                    <a:gd name="T4" fmla="*/ 733 w 824"/>
                    <a:gd name="T5" fmla="*/ 809 h 1049"/>
                    <a:gd name="T6" fmla="*/ 632 w 824"/>
                    <a:gd name="T7" fmla="*/ 873 h 1049"/>
                    <a:gd name="T8" fmla="*/ 528 w 824"/>
                    <a:gd name="T9" fmla="*/ 930 h 1049"/>
                    <a:gd name="T10" fmla="*/ 417 w 824"/>
                    <a:gd name="T11" fmla="*/ 976 h 1049"/>
                    <a:gd name="T12" fmla="*/ 316 w 824"/>
                    <a:gd name="T13" fmla="*/ 1008 h 1049"/>
                    <a:gd name="T14" fmla="*/ 213 w 824"/>
                    <a:gd name="T15" fmla="*/ 1030 h 1049"/>
                    <a:gd name="T16" fmla="*/ 106 w 824"/>
                    <a:gd name="T17" fmla="*/ 1044 h 1049"/>
                    <a:gd name="T18" fmla="*/ 0 w 824"/>
                    <a:gd name="T19" fmla="*/ 1049 h 1049"/>
                    <a:gd name="T20" fmla="*/ 0 w 824"/>
                    <a:gd name="T21" fmla="*/ 62 h 1049"/>
                    <a:gd name="T22" fmla="*/ 42 w 824"/>
                    <a:gd name="T23" fmla="*/ 60 h 1049"/>
                    <a:gd name="T24" fmla="*/ 82 w 824"/>
                    <a:gd name="T25" fmla="*/ 48 h 1049"/>
                    <a:gd name="T26" fmla="*/ 125 w 824"/>
                    <a:gd name="T27" fmla="*/ 28 h 1049"/>
                    <a:gd name="T28" fmla="*/ 165 w 824"/>
                    <a:gd name="T29" fmla="*/ 0 h 10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24" h="1049">
                      <a:moveTo>
                        <a:pt x="165" y="0"/>
                      </a:moveTo>
                      <a:lnTo>
                        <a:pt x="824" y="732"/>
                      </a:lnTo>
                      <a:lnTo>
                        <a:pt x="733" y="809"/>
                      </a:lnTo>
                      <a:lnTo>
                        <a:pt x="632" y="873"/>
                      </a:lnTo>
                      <a:lnTo>
                        <a:pt x="528" y="930"/>
                      </a:lnTo>
                      <a:lnTo>
                        <a:pt x="417" y="976"/>
                      </a:lnTo>
                      <a:lnTo>
                        <a:pt x="316" y="1008"/>
                      </a:lnTo>
                      <a:lnTo>
                        <a:pt x="213" y="1030"/>
                      </a:lnTo>
                      <a:lnTo>
                        <a:pt x="106" y="1044"/>
                      </a:lnTo>
                      <a:lnTo>
                        <a:pt x="0" y="1049"/>
                      </a:lnTo>
                      <a:lnTo>
                        <a:pt x="0" y="62"/>
                      </a:lnTo>
                      <a:lnTo>
                        <a:pt x="42" y="60"/>
                      </a:lnTo>
                      <a:lnTo>
                        <a:pt x="82" y="48"/>
                      </a:lnTo>
                      <a:lnTo>
                        <a:pt x="125" y="28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3175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" name="Freeform 11"/>
                <p:cNvSpPr>
                  <a:spLocks/>
                </p:cNvSpPr>
                <p:nvPr/>
              </p:nvSpPr>
              <p:spPr bwMode="auto">
                <a:xfrm>
                  <a:off x="1444626" y="2265363"/>
                  <a:ext cx="1693863" cy="1454150"/>
                </a:xfrm>
                <a:custGeom>
                  <a:avLst/>
                  <a:gdLst>
                    <a:gd name="T0" fmla="*/ 407 w 1067"/>
                    <a:gd name="T1" fmla="*/ 0 h 916"/>
                    <a:gd name="T2" fmla="*/ 1067 w 1067"/>
                    <a:gd name="T3" fmla="*/ 732 h 916"/>
                    <a:gd name="T4" fmla="*/ 1043 w 1067"/>
                    <a:gd name="T5" fmla="*/ 758 h 916"/>
                    <a:gd name="T6" fmla="*/ 1021 w 1067"/>
                    <a:gd name="T7" fmla="*/ 789 h 916"/>
                    <a:gd name="T8" fmla="*/ 1005 w 1067"/>
                    <a:gd name="T9" fmla="*/ 823 h 916"/>
                    <a:gd name="T10" fmla="*/ 991 w 1067"/>
                    <a:gd name="T11" fmla="*/ 867 h 916"/>
                    <a:gd name="T12" fmla="*/ 987 w 1067"/>
                    <a:gd name="T13" fmla="*/ 916 h 916"/>
                    <a:gd name="T14" fmla="*/ 0 w 1067"/>
                    <a:gd name="T15" fmla="*/ 916 h 916"/>
                    <a:gd name="T16" fmla="*/ 6 w 1067"/>
                    <a:gd name="T17" fmla="*/ 795 h 916"/>
                    <a:gd name="T18" fmla="*/ 24 w 1067"/>
                    <a:gd name="T19" fmla="*/ 676 h 916"/>
                    <a:gd name="T20" fmla="*/ 52 w 1067"/>
                    <a:gd name="T21" fmla="*/ 561 h 916"/>
                    <a:gd name="T22" fmla="*/ 90 w 1067"/>
                    <a:gd name="T23" fmla="*/ 451 h 916"/>
                    <a:gd name="T24" fmla="*/ 139 w 1067"/>
                    <a:gd name="T25" fmla="*/ 348 h 916"/>
                    <a:gd name="T26" fmla="*/ 193 w 1067"/>
                    <a:gd name="T27" fmla="*/ 251 h 916"/>
                    <a:gd name="T28" fmla="*/ 258 w 1067"/>
                    <a:gd name="T29" fmla="*/ 161 h 916"/>
                    <a:gd name="T30" fmla="*/ 328 w 1067"/>
                    <a:gd name="T31" fmla="*/ 76 h 916"/>
                    <a:gd name="T32" fmla="*/ 407 w 1067"/>
                    <a:gd name="T33" fmla="*/ 0 h 9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67" h="916">
                      <a:moveTo>
                        <a:pt x="407" y="0"/>
                      </a:moveTo>
                      <a:lnTo>
                        <a:pt x="1067" y="732"/>
                      </a:lnTo>
                      <a:lnTo>
                        <a:pt x="1043" y="758"/>
                      </a:lnTo>
                      <a:lnTo>
                        <a:pt x="1021" y="789"/>
                      </a:lnTo>
                      <a:lnTo>
                        <a:pt x="1005" y="823"/>
                      </a:lnTo>
                      <a:lnTo>
                        <a:pt x="991" y="867"/>
                      </a:lnTo>
                      <a:lnTo>
                        <a:pt x="987" y="916"/>
                      </a:lnTo>
                      <a:lnTo>
                        <a:pt x="0" y="916"/>
                      </a:lnTo>
                      <a:lnTo>
                        <a:pt x="6" y="795"/>
                      </a:lnTo>
                      <a:lnTo>
                        <a:pt x="24" y="676"/>
                      </a:lnTo>
                      <a:lnTo>
                        <a:pt x="52" y="561"/>
                      </a:lnTo>
                      <a:lnTo>
                        <a:pt x="90" y="451"/>
                      </a:lnTo>
                      <a:lnTo>
                        <a:pt x="139" y="348"/>
                      </a:lnTo>
                      <a:lnTo>
                        <a:pt x="193" y="251"/>
                      </a:lnTo>
                      <a:lnTo>
                        <a:pt x="258" y="161"/>
                      </a:lnTo>
                      <a:lnTo>
                        <a:pt x="328" y="76"/>
                      </a:lnTo>
                      <a:lnTo>
                        <a:pt x="407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3175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12"/>
                <p:cNvSpPr>
                  <a:spLocks/>
                </p:cNvSpPr>
                <p:nvPr/>
              </p:nvSpPr>
              <p:spPr bwMode="auto">
                <a:xfrm>
                  <a:off x="3702051" y="2411413"/>
                  <a:ext cx="1666875" cy="1308100"/>
                </a:xfrm>
                <a:custGeom>
                  <a:avLst/>
                  <a:gdLst>
                    <a:gd name="T0" fmla="*/ 735 w 1050"/>
                    <a:gd name="T1" fmla="*/ 0 h 824"/>
                    <a:gd name="T2" fmla="*/ 810 w 1050"/>
                    <a:gd name="T3" fmla="*/ 93 h 824"/>
                    <a:gd name="T4" fmla="*/ 876 w 1050"/>
                    <a:gd name="T5" fmla="*/ 191 h 824"/>
                    <a:gd name="T6" fmla="*/ 933 w 1050"/>
                    <a:gd name="T7" fmla="*/ 296 h 824"/>
                    <a:gd name="T8" fmla="*/ 979 w 1050"/>
                    <a:gd name="T9" fmla="*/ 409 h 824"/>
                    <a:gd name="T10" fmla="*/ 1009 w 1050"/>
                    <a:gd name="T11" fmla="*/ 507 h 824"/>
                    <a:gd name="T12" fmla="*/ 1031 w 1050"/>
                    <a:gd name="T13" fmla="*/ 610 h 824"/>
                    <a:gd name="T14" fmla="*/ 1046 w 1050"/>
                    <a:gd name="T15" fmla="*/ 717 h 824"/>
                    <a:gd name="T16" fmla="*/ 1050 w 1050"/>
                    <a:gd name="T17" fmla="*/ 824 h 824"/>
                    <a:gd name="T18" fmla="*/ 62 w 1050"/>
                    <a:gd name="T19" fmla="*/ 824 h 824"/>
                    <a:gd name="T20" fmla="*/ 60 w 1050"/>
                    <a:gd name="T21" fmla="*/ 781 h 824"/>
                    <a:gd name="T22" fmla="*/ 48 w 1050"/>
                    <a:gd name="T23" fmla="*/ 743 h 824"/>
                    <a:gd name="T24" fmla="*/ 28 w 1050"/>
                    <a:gd name="T25" fmla="*/ 699 h 824"/>
                    <a:gd name="T26" fmla="*/ 0 w 1050"/>
                    <a:gd name="T27" fmla="*/ 658 h 824"/>
                    <a:gd name="T28" fmla="*/ 735 w 1050"/>
                    <a:gd name="T29" fmla="*/ 0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050" h="824">
                      <a:moveTo>
                        <a:pt x="735" y="0"/>
                      </a:moveTo>
                      <a:lnTo>
                        <a:pt x="810" y="93"/>
                      </a:lnTo>
                      <a:lnTo>
                        <a:pt x="876" y="191"/>
                      </a:lnTo>
                      <a:lnTo>
                        <a:pt x="933" y="296"/>
                      </a:lnTo>
                      <a:lnTo>
                        <a:pt x="979" y="409"/>
                      </a:lnTo>
                      <a:lnTo>
                        <a:pt x="1009" y="507"/>
                      </a:lnTo>
                      <a:lnTo>
                        <a:pt x="1031" y="610"/>
                      </a:lnTo>
                      <a:lnTo>
                        <a:pt x="1046" y="717"/>
                      </a:lnTo>
                      <a:lnTo>
                        <a:pt x="1050" y="824"/>
                      </a:lnTo>
                      <a:lnTo>
                        <a:pt x="62" y="824"/>
                      </a:lnTo>
                      <a:lnTo>
                        <a:pt x="60" y="781"/>
                      </a:lnTo>
                      <a:lnTo>
                        <a:pt x="48" y="743"/>
                      </a:lnTo>
                      <a:lnTo>
                        <a:pt x="28" y="699"/>
                      </a:lnTo>
                      <a:lnTo>
                        <a:pt x="0" y="658"/>
                      </a:lnTo>
                      <a:lnTo>
                        <a:pt x="735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3175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Freeform 13"/>
                <p:cNvSpPr>
                  <a:spLocks/>
                </p:cNvSpPr>
                <p:nvPr/>
              </p:nvSpPr>
              <p:spPr bwMode="auto">
                <a:xfrm>
                  <a:off x="2090738" y="1760538"/>
                  <a:ext cx="1317625" cy="1666875"/>
                </a:xfrm>
                <a:custGeom>
                  <a:avLst/>
                  <a:gdLst>
                    <a:gd name="T0" fmla="*/ 830 w 830"/>
                    <a:gd name="T1" fmla="*/ 0 h 1050"/>
                    <a:gd name="T2" fmla="*/ 830 w 830"/>
                    <a:gd name="T3" fmla="*/ 986 h 1050"/>
                    <a:gd name="T4" fmla="*/ 783 w 830"/>
                    <a:gd name="T5" fmla="*/ 990 h 1050"/>
                    <a:gd name="T6" fmla="*/ 743 w 830"/>
                    <a:gd name="T7" fmla="*/ 1000 h 1050"/>
                    <a:gd name="T8" fmla="*/ 699 w 830"/>
                    <a:gd name="T9" fmla="*/ 1022 h 1050"/>
                    <a:gd name="T10" fmla="*/ 660 w 830"/>
                    <a:gd name="T11" fmla="*/ 1050 h 1050"/>
                    <a:gd name="T12" fmla="*/ 0 w 830"/>
                    <a:gd name="T13" fmla="*/ 318 h 1050"/>
                    <a:gd name="T14" fmla="*/ 92 w 830"/>
                    <a:gd name="T15" fmla="*/ 241 h 1050"/>
                    <a:gd name="T16" fmla="*/ 191 w 830"/>
                    <a:gd name="T17" fmla="*/ 177 h 1050"/>
                    <a:gd name="T18" fmla="*/ 296 w 830"/>
                    <a:gd name="T19" fmla="*/ 118 h 1050"/>
                    <a:gd name="T20" fmla="*/ 409 w 830"/>
                    <a:gd name="T21" fmla="*/ 72 h 1050"/>
                    <a:gd name="T22" fmla="*/ 509 w 830"/>
                    <a:gd name="T23" fmla="*/ 42 h 1050"/>
                    <a:gd name="T24" fmla="*/ 612 w 830"/>
                    <a:gd name="T25" fmla="*/ 18 h 1050"/>
                    <a:gd name="T26" fmla="*/ 719 w 830"/>
                    <a:gd name="T27" fmla="*/ 4 h 1050"/>
                    <a:gd name="T28" fmla="*/ 830 w 830"/>
                    <a:gd name="T29" fmla="*/ 0 h 10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30" h="1050">
                      <a:moveTo>
                        <a:pt x="830" y="0"/>
                      </a:moveTo>
                      <a:lnTo>
                        <a:pt x="830" y="986"/>
                      </a:lnTo>
                      <a:lnTo>
                        <a:pt x="783" y="990"/>
                      </a:lnTo>
                      <a:lnTo>
                        <a:pt x="743" y="1000"/>
                      </a:lnTo>
                      <a:lnTo>
                        <a:pt x="699" y="1022"/>
                      </a:lnTo>
                      <a:lnTo>
                        <a:pt x="660" y="1050"/>
                      </a:lnTo>
                      <a:lnTo>
                        <a:pt x="0" y="318"/>
                      </a:lnTo>
                      <a:lnTo>
                        <a:pt x="92" y="241"/>
                      </a:lnTo>
                      <a:lnTo>
                        <a:pt x="191" y="177"/>
                      </a:lnTo>
                      <a:lnTo>
                        <a:pt x="296" y="118"/>
                      </a:lnTo>
                      <a:lnTo>
                        <a:pt x="409" y="72"/>
                      </a:lnTo>
                      <a:lnTo>
                        <a:pt x="509" y="42"/>
                      </a:lnTo>
                      <a:lnTo>
                        <a:pt x="612" y="18"/>
                      </a:lnTo>
                      <a:lnTo>
                        <a:pt x="719" y="4"/>
                      </a:lnTo>
                      <a:lnTo>
                        <a:pt x="83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3175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14"/>
                <p:cNvSpPr>
                  <a:spLocks/>
                </p:cNvSpPr>
                <p:nvPr/>
              </p:nvSpPr>
              <p:spPr bwMode="auto">
                <a:xfrm>
                  <a:off x="1444626" y="3719513"/>
                  <a:ext cx="1668463" cy="1316038"/>
                </a:xfrm>
                <a:custGeom>
                  <a:avLst/>
                  <a:gdLst>
                    <a:gd name="T0" fmla="*/ 0 w 1051"/>
                    <a:gd name="T1" fmla="*/ 0 h 829"/>
                    <a:gd name="T2" fmla="*/ 987 w 1051"/>
                    <a:gd name="T3" fmla="*/ 0 h 829"/>
                    <a:gd name="T4" fmla="*/ 991 w 1051"/>
                    <a:gd name="T5" fmla="*/ 46 h 829"/>
                    <a:gd name="T6" fmla="*/ 1001 w 1051"/>
                    <a:gd name="T7" fmla="*/ 86 h 829"/>
                    <a:gd name="T8" fmla="*/ 1023 w 1051"/>
                    <a:gd name="T9" fmla="*/ 130 h 829"/>
                    <a:gd name="T10" fmla="*/ 1051 w 1051"/>
                    <a:gd name="T11" fmla="*/ 169 h 829"/>
                    <a:gd name="T12" fmla="*/ 318 w 1051"/>
                    <a:gd name="T13" fmla="*/ 829 h 829"/>
                    <a:gd name="T14" fmla="*/ 244 w 1051"/>
                    <a:gd name="T15" fmla="*/ 736 h 829"/>
                    <a:gd name="T16" fmla="*/ 177 w 1051"/>
                    <a:gd name="T17" fmla="*/ 638 h 829"/>
                    <a:gd name="T18" fmla="*/ 119 w 1051"/>
                    <a:gd name="T19" fmla="*/ 533 h 829"/>
                    <a:gd name="T20" fmla="*/ 72 w 1051"/>
                    <a:gd name="T21" fmla="*/ 420 h 829"/>
                    <a:gd name="T22" fmla="*/ 42 w 1051"/>
                    <a:gd name="T23" fmla="*/ 322 h 829"/>
                    <a:gd name="T24" fmla="*/ 18 w 1051"/>
                    <a:gd name="T25" fmla="*/ 217 h 829"/>
                    <a:gd name="T26" fmla="*/ 4 w 1051"/>
                    <a:gd name="T27" fmla="*/ 110 h 829"/>
                    <a:gd name="T28" fmla="*/ 0 w 1051"/>
                    <a:gd name="T29" fmla="*/ 0 h 8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051" h="829">
                      <a:moveTo>
                        <a:pt x="0" y="0"/>
                      </a:moveTo>
                      <a:lnTo>
                        <a:pt x="987" y="0"/>
                      </a:lnTo>
                      <a:lnTo>
                        <a:pt x="991" y="46"/>
                      </a:lnTo>
                      <a:lnTo>
                        <a:pt x="1001" y="86"/>
                      </a:lnTo>
                      <a:lnTo>
                        <a:pt x="1023" y="130"/>
                      </a:lnTo>
                      <a:lnTo>
                        <a:pt x="1051" y="169"/>
                      </a:lnTo>
                      <a:lnTo>
                        <a:pt x="318" y="829"/>
                      </a:lnTo>
                      <a:lnTo>
                        <a:pt x="244" y="736"/>
                      </a:lnTo>
                      <a:lnTo>
                        <a:pt x="177" y="638"/>
                      </a:lnTo>
                      <a:lnTo>
                        <a:pt x="119" y="533"/>
                      </a:lnTo>
                      <a:lnTo>
                        <a:pt x="72" y="420"/>
                      </a:lnTo>
                      <a:lnTo>
                        <a:pt x="42" y="322"/>
                      </a:lnTo>
                      <a:lnTo>
                        <a:pt x="18" y="217"/>
                      </a:lnTo>
                      <a:lnTo>
                        <a:pt x="4" y="1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3175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15"/>
                <p:cNvSpPr>
                  <a:spLocks/>
                </p:cNvSpPr>
                <p:nvPr/>
              </p:nvSpPr>
              <p:spPr bwMode="auto">
                <a:xfrm>
                  <a:off x="3670301" y="3719513"/>
                  <a:ext cx="1698625" cy="1458913"/>
                </a:xfrm>
                <a:custGeom>
                  <a:avLst/>
                  <a:gdLst>
                    <a:gd name="T0" fmla="*/ 82 w 1070"/>
                    <a:gd name="T1" fmla="*/ 0 h 919"/>
                    <a:gd name="T2" fmla="*/ 1070 w 1070"/>
                    <a:gd name="T3" fmla="*/ 0 h 919"/>
                    <a:gd name="T4" fmla="*/ 1064 w 1070"/>
                    <a:gd name="T5" fmla="*/ 122 h 919"/>
                    <a:gd name="T6" fmla="*/ 1047 w 1070"/>
                    <a:gd name="T7" fmla="*/ 241 h 919"/>
                    <a:gd name="T8" fmla="*/ 1017 w 1070"/>
                    <a:gd name="T9" fmla="*/ 356 h 919"/>
                    <a:gd name="T10" fmla="*/ 979 w 1070"/>
                    <a:gd name="T11" fmla="*/ 467 h 919"/>
                    <a:gd name="T12" fmla="*/ 933 w 1070"/>
                    <a:gd name="T13" fmla="*/ 569 h 919"/>
                    <a:gd name="T14" fmla="*/ 876 w 1070"/>
                    <a:gd name="T15" fmla="*/ 666 h 919"/>
                    <a:gd name="T16" fmla="*/ 812 w 1070"/>
                    <a:gd name="T17" fmla="*/ 758 h 919"/>
                    <a:gd name="T18" fmla="*/ 739 w 1070"/>
                    <a:gd name="T19" fmla="*/ 843 h 919"/>
                    <a:gd name="T20" fmla="*/ 659 w 1070"/>
                    <a:gd name="T21" fmla="*/ 919 h 919"/>
                    <a:gd name="T22" fmla="*/ 0 w 1070"/>
                    <a:gd name="T23" fmla="*/ 187 h 919"/>
                    <a:gd name="T24" fmla="*/ 26 w 1070"/>
                    <a:gd name="T25" fmla="*/ 161 h 919"/>
                    <a:gd name="T26" fmla="*/ 48 w 1070"/>
                    <a:gd name="T27" fmla="*/ 128 h 919"/>
                    <a:gd name="T28" fmla="*/ 64 w 1070"/>
                    <a:gd name="T29" fmla="*/ 94 h 919"/>
                    <a:gd name="T30" fmla="*/ 78 w 1070"/>
                    <a:gd name="T31" fmla="*/ 50 h 919"/>
                    <a:gd name="T32" fmla="*/ 82 w 1070"/>
                    <a:gd name="T33" fmla="*/ 0 h 9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70" h="919">
                      <a:moveTo>
                        <a:pt x="82" y="0"/>
                      </a:moveTo>
                      <a:lnTo>
                        <a:pt x="1070" y="0"/>
                      </a:lnTo>
                      <a:lnTo>
                        <a:pt x="1064" y="122"/>
                      </a:lnTo>
                      <a:lnTo>
                        <a:pt x="1047" y="241"/>
                      </a:lnTo>
                      <a:lnTo>
                        <a:pt x="1017" y="356"/>
                      </a:lnTo>
                      <a:lnTo>
                        <a:pt x="979" y="467"/>
                      </a:lnTo>
                      <a:lnTo>
                        <a:pt x="933" y="569"/>
                      </a:lnTo>
                      <a:lnTo>
                        <a:pt x="876" y="666"/>
                      </a:lnTo>
                      <a:lnTo>
                        <a:pt x="812" y="758"/>
                      </a:lnTo>
                      <a:lnTo>
                        <a:pt x="739" y="843"/>
                      </a:lnTo>
                      <a:lnTo>
                        <a:pt x="659" y="919"/>
                      </a:lnTo>
                      <a:lnTo>
                        <a:pt x="0" y="187"/>
                      </a:lnTo>
                      <a:lnTo>
                        <a:pt x="26" y="161"/>
                      </a:lnTo>
                      <a:lnTo>
                        <a:pt x="48" y="128"/>
                      </a:lnTo>
                      <a:lnTo>
                        <a:pt x="64" y="94"/>
                      </a:lnTo>
                      <a:lnTo>
                        <a:pt x="78" y="50"/>
                      </a:lnTo>
                      <a:lnTo>
                        <a:pt x="82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3175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16"/>
                <p:cNvSpPr>
                  <a:spLocks/>
                </p:cNvSpPr>
                <p:nvPr/>
              </p:nvSpPr>
              <p:spPr bwMode="auto">
                <a:xfrm>
                  <a:off x="3408363" y="1760538"/>
                  <a:ext cx="1460500" cy="1695450"/>
                </a:xfrm>
                <a:custGeom>
                  <a:avLst/>
                  <a:gdLst>
                    <a:gd name="T0" fmla="*/ 0 w 920"/>
                    <a:gd name="T1" fmla="*/ 0 h 1068"/>
                    <a:gd name="T2" fmla="*/ 121 w 920"/>
                    <a:gd name="T3" fmla="*/ 6 h 1068"/>
                    <a:gd name="T4" fmla="*/ 239 w 920"/>
                    <a:gd name="T5" fmla="*/ 22 h 1068"/>
                    <a:gd name="T6" fmla="*/ 354 w 920"/>
                    <a:gd name="T7" fmla="*/ 52 h 1068"/>
                    <a:gd name="T8" fmla="*/ 465 w 920"/>
                    <a:gd name="T9" fmla="*/ 90 h 1068"/>
                    <a:gd name="T10" fmla="*/ 568 w 920"/>
                    <a:gd name="T11" fmla="*/ 138 h 1068"/>
                    <a:gd name="T12" fmla="*/ 664 w 920"/>
                    <a:gd name="T13" fmla="*/ 193 h 1068"/>
                    <a:gd name="T14" fmla="*/ 757 w 920"/>
                    <a:gd name="T15" fmla="*/ 257 h 1068"/>
                    <a:gd name="T16" fmla="*/ 842 w 920"/>
                    <a:gd name="T17" fmla="*/ 330 h 1068"/>
                    <a:gd name="T18" fmla="*/ 920 w 920"/>
                    <a:gd name="T19" fmla="*/ 410 h 1068"/>
                    <a:gd name="T20" fmla="*/ 185 w 920"/>
                    <a:gd name="T21" fmla="*/ 1068 h 1068"/>
                    <a:gd name="T22" fmla="*/ 159 w 920"/>
                    <a:gd name="T23" fmla="*/ 1042 h 1068"/>
                    <a:gd name="T24" fmla="*/ 127 w 920"/>
                    <a:gd name="T25" fmla="*/ 1020 h 1068"/>
                    <a:gd name="T26" fmla="*/ 92 w 920"/>
                    <a:gd name="T27" fmla="*/ 1004 h 1068"/>
                    <a:gd name="T28" fmla="*/ 48 w 920"/>
                    <a:gd name="T29" fmla="*/ 990 h 1068"/>
                    <a:gd name="T30" fmla="*/ 0 w 920"/>
                    <a:gd name="T31" fmla="*/ 986 h 1068"/>
                    <a:gd name="T32" fmla="*/ 0 w 920"/>
                    <a:gd name="T33" fmla="*/ 0 h 10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920" h="1068">
                      <a:moveTo>
                        <a:pt x="0" y="0"/>
                      </a:moveTo>
                      <a:lnTo>
                        <a:pt x="121" y="6"/>
                      </a:lnTo>
                      <a:lnTo>
                        <a:pt x="239" y="22"/>
                      </a:lnTo>
                      <a:lnTo>
                        <a:pt x="354" y="52"/>
                      </a:lnTo>
                      <a:lnTo>
                        <a:pt x="465" y="90"/>
                      </a:lnTo>
                      <a:lnTo>
                        <a:pt x="568" y="138"/>
                      </a:lnTo>
                      <a:lnTo>
                        <a:pt x="664" y="193"/>
                      </a:lnTo>
                      <a:lnTo>
                        <a:pt x="757" y="257"/>
                      </a:lnTo>
                      <a:lnTo>
                        <a:pt x="842" y="330"/>
                      </a:lnTo>
                      <a:lnTo>
                        <a:pt x="920" y="410"/>
                      </a:lnTo>
                      <a:lnTo>
                        <a:pt x="185" y="1068"/>
                      </a:lnTo>
                      <a:lnTo>
                        <a:pt x="159" y="1042"/>
                      </a:lnTo>
                      <a:lnTo>
                        <a:pt x="127" y="1020"/>
                      </a:lnTo>
                      <a:lnTo>
                        <a:pt x="92" y="1004"/>
                      </a:lnTo>
                      <a:lnTo>
                        <a:pt x="48" y="990"/>
                      </a:lnTo>
                      <a:lnTo>
                        <a:pt x="0" y="98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3175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Freeform 17"/>
                <p:cNvSpPr>
                  <a:spLocks/>
                </p:cNvSpPr>
                <p:nvPr/>
              </p:nvSpPr>
              <p:spPr bwMode="auto">
                <a:xfrm>
                  <a:off x="1949451" y="3987800"/>
                  <a:ext cx="1458913" cy="1693863"/>
                </a:xfrm>
                <a:custGeom>
                  <a:avLst/>
                  <a:gdLst>
                    <a:gd name="T0" fmla="*/ 733 w 919"/>
                    <a:gd name="T1" fmla="*/ 0 h 1067"/>
                    <a:gd name="T2" fmla="*/ 760 w 919"/>
                    <a:gd name="T3" fmla="*/ 26 h 1067"/>
                    <a:gd name="T4" fmla="*/ 790 w 919"/>
                    <a:gd name="T5" fmla="*/ 46 h 1067"/>
                    <a:gd name="T6" fmla="*/ 824 w 919"/>
                    <a:gd name="T7" fmla="*/ 62 h 1067"/>
                    <a:gd name="T8" fmla="*/ 868 w 919"/>
                    <a:gd name="T9" fmla="*/ 76 h 1067"/>
                    <a:gd name="T10" fmla="*/ 919 w 919"/>
                    <a:gd name="T11" fmla="*/ 80 h 1067"/>
                    <a:gd name="T12" fmla="*/ 919 w 919"/>
                    <a:gd name="T13" fmla="*/ 1067 h 1067"/>
                    <a:gd name="T14" fmla="*/ 796 w 919"/>
                    <a:gd name="T15" fmla="*/ 1060 h 1067"/>
                    <a:gd name="T16" fmla="*/ 677 w 919"/>
                    <a:gd name="T17" fmla="*/ 1042 h 1067"/>
                    <a:gd name="T18" fmla="*/ 562 w 919"/>
                    <a:gd name="T19" fmla="*/ 1014 h 1067"/>
                    <a:gd name="T20" fmla="*/ 451 w 919"/>
                    <a:gd name="T21" fmla="*/ 976 h 1067"/>
                    <a:gd name="T22" fmla="*/ 349 w 919"/>
                    <a:gd name="T23" fmla="*/ 930 h 1067"/>
                    <a:gd name="T24" fmla="*/ 254 w 919"/>
                    <a:gd name="T25" fmla="*/ 873 h 1067"/>
                    <a:gd name="T26" fmla="*/ 163 w 919"/>
                    <a:gd name="T27" fmla="*/ 809 h 1067"/>
                    <a:gd name="T28" fmla="*/ 79 w 919"/>
                    <a:gd name="T29" fmla="*/ 738 h 1067"/>
                    <a:gd name="T30" fmla="*/ 0 w 919"/>
                    <a:gd name="T31" fmla="*/ 660 h 1067"/>
                    <a:gd name="T32" fmla="*/ 733 w 919"/>
                    <a:gd name="T33" fmla="*/ 0 h 10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919" h="1067">
                      <a:moveTo>
                        <a:pt x="733" y="0"/>
                      </a:moveTo>
                      <a:lnTo>
                        <a:pt x="760" y="26"/>
                      </a:lnTo>
                      <a:lnTo>
                        <a:pt x="790" y="46"/>
                      </a:lnTo>
                      <a:lnTo>
                        <a:pt x="824" y="62"/>
                      </a:lnTo>
                      <a:lnTo>
                        <a:pt x="868" y="76"/>
                      </a:lnTo>
                      <a:lnTo>
                        <a:pt x="919" y="80"/>
                      </a:lnTo>
                      <a:lnTo>
                        <a:pt x="919" y="1067"/>
                      </a:lnTo>
                      <a:lnTo>
                        <a:pt x="796" y="1060"/>
                      </a:lnTo>
                      <a:lnTo>
                        <a:pt x="677" y="1042"/>
                      </a:lnTo>
                      <a:lnTo>
                        <a:pt x="562" y="1014"/>
                      </a:lnTo>
                      <a:lnTo>
                        <a:pt x="451" y="976"/>
                      </a:lnTo>
                      <a:lnTo>
                        <a:pt x="349" y="930"/>
                      </a:lnTo>
                      <a:lnTo>
                        <a:pt x="254" y="873"/>
                      </a:lnTo>
                      <a:lnTo>
                        <a:pt x="163" y="809"/>
                      </a:lnTo>
                      <a:lnTo>
                        <a:pt x="79" y="738"/>
                      </a:lnTo>
                      <a:lnTo>
                        <a:pt x="0" y="660"/>
                      </a:lnTo>
                      <a:lnTo>
                        <a:pt x="733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3175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0" name="TextBox 49"/>
              <p:cNvSpPr txBox="1"/>
              <p:nvPr/>
            </p:nvSpPr>
            <p:spPr>
              <a:xfrm rot="17824029">
                <a:off x="6003892" y="2373729"/>
                <a:ext cx="1293678" cy="394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  <a:endPara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 rot="20407101">
                <a:off x="6628785" y="3070531"/>
                <a:ext cx="1293678" cy="394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  <a:endPara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 rot="17824029">
                <a:off x="4944350" y="4608930"/>
                <a:ext cx="1293678" cy="394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80000"/>
                  </a:lnSpc>
                </a:pPr>
                <a:r>
                  <a:rPr lang="en-US" sz="1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  <a:endPara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 rot="20357380">
                <a:off x="4252401" y="3962813"/>
                <a:ext cx="1293678" cy="394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80000"/>
                  </a:lnSpc>
                </a:pPr>
                <a:r>
                  <a:rPr lang="en-US" sz="1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  <a:endPara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 rot="1346702">
                <a:off x="4223373" y="3004866"/>
                <a:ext cx="1293678" cy="394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80000"/>
                  </a:lnSpc>
                </a:pPr>
                <a:r>
                  <a:rPr lang="en-US" sz="1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  <a:endPara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 rot="3861645">
                <a:off x="4972713" y="2327874"/>
                <a:ext cx="1293678" cy="394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80000"/>
                  </a:lnSpc>
                </a:pPr>
                <a:r>
                  <a:rPr lang="en-US" sz="1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  <a:endPara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 rot="15091398">
                <a:off x="5824379" y="4570202"/>
                <a:ext cx="1293678" cy="394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  <a:endPara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 rot="1660224">
                <a:off x="6579115" y="4059468"/>
                <a:ext cx="1293678" cy="394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  <a:endPara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1837821" y="885372"/>
              <a:ext cx="8784432" cy="5718856"/>
              <a:chOff x="1565062" y="707799"/>
              <a:chExt cx="9329950" cy="6074001"/>
            </a:xfrm>
          </p:grpSpPr>
          <p:grpSp>
            <p:nvGrpSpPr>
              <p:cNvPr id="67" name="Group 66"/>
              <p:cNvGrpSpPr/>
              <p:nvPr/>
            </p:nvGrpSpPr>
            <p:grpSpPr>
              <a:xfrm>
                <a:off x="1565062" y="2095147"/>
                <a:ext cx="9329950" cy="3314686"/>
                <a:chOff x="975193" y="1906553"/>
                <a:chExt cx="10347846" cy="3676318"/>
              </a:xfrm>
            </p:grpSpPr>
            <p:sp>
              <p:nvSpPr>
                <p:cNvPr id="68" name="TextBox 67"/>
                <p:cNvSpPr txBox="1"/>
                <p:nvPr/>
              </p:nvSpPr>
              <p:spPr>
                <a:xfrm rot="1286692">
                  <a:off x="8464564" y="4998096"/>
                  <a:ext cx="2858475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kern="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text.</a:t>
                  </a:r>
                </a:p>
                <a:p>
                  <a:r>
                    <a:rPr lang="en-US" sz="1600" kern="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Insert your desired text here. </a:t>
                  </a:r>
                  <a:endParaRPr 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9" name="TextBox 68"/>
                <p:cNvSpPr txBox="1"/>
                <p:nvPr/>
              </p:nvSpPr>
              <p:spPr>
                <a:xfrm rot="1286692">
                  <a:off x="975193" y="1906553"/>
                  <a:ext cx="2858475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600" kern="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text.</a:t>
                  </a:r>
                </a:p>
                <a:p>
                  <a:pPr algn="r"/>
                  <a:r>
                    <a:rPr lang="en-US" sz="1600" kern="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Insert your desired text here. </a:t>
                  </a:r>
                  <a:endParaRPr 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70" name="Group 69"/>
              <p:cNvGrpSpPr/>
              <p:nvPr/>
            </p:nvGrpSpPr>
            <p:grpSpPr>
              <a:xfrm flipH="1">
                <a:off x="1565062" y="2025042"/>
                <a:ext cx="9329950" cy="3314686"/>
                <a:chOff x="975193" y="1906553"/>
                <a:chExt cx="10347846" cy="3676318"/>
              </a:xfrm>
            </p:grpSpPr>
            <p:sp>
              <p:nvSpPr>
                <p:cNvPr id="71" name="TextBox 70"/>
                <p:cNvSpPr txBox="1"/>
                <p:nvPr/>
              </p:nvSpPr>
              <p:spPr>
                <a:xfrm rot="1286692">
                  <a:off x="8464564" y="4998096"/>
                  <a:ext cx="2858475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600" kern="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text.</a:t>
                  </a:r>
                </a:p>
                <a:p>
                  <a:pPr algn="r"/>
                  <a:r>
                    <a:rPr lang="en-US" sz="1600" kern="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Insert your desired text here. </a:t>
                  </a:r>
                  <a:endParaRPr 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 rot="1286692">
                  <a:off x="975193" y="1906553"/>
                  <a:ext cx="2858475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kern="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text.</a:t>
                  </a:r>
                </a:p>
                <a:p>
                  <a:r>
                    <a:rPr lang="en-US" sz="1600" kern="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Insert your desired text here. </a:t>
                  </a:r>
                  <a:endParaRPr 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73" name="Group 72"/>
              <p:cNvGrpSpPr/>
              <p:nvPr/>
            </p:nvGrpSpPr>
            <p:grpSpPr>
              <a:xfrm>
                <a:off x="4530620" y="5736053"/>
                <a:ext cx="3170305" cy="1045747"/>
                <a:chOff x="4264293" y="5636198"/>
                <a:chExt cx="3516185" cy="1159838"/>
              </a:xfrm>
            </p:grpSpPr>
            <p:sp>
              <p:nvSpPr>
                <p:cNvPr id="74" name="TextBox 73"/>
                <p:cNvSpPr txBox="1"/>
                <p:nvPr/>
              </p:nvSpPr>
              <p:spPr>
                <a:xfrm rot="3679823" flipH="1">
                  <a:off x="6785061" y="5800618"/>
                  <a:ext cx="1159838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kern="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text</a:t>
                  </a:r>
                  <a:r>
                    <a:rPr lang="en-US" sz="1600" kern="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.</a:t>
                  </a:r>
                  <a:endParaRPr lang="en-US" sz="1600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 rot="17920177">
                  <a:off x="4099873" y="5800618"/>
                  <a:ext cx="1159838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600" kern="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text</a:t>
                  </a:r>
                  <a:r>
                    <a:rPr lang="en-US" sz="1600" kern="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.</a:t>
                  </a:r>
                  <a:endParaRPr lang="en-US" sz="1600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76" name="Group 75"/>
              <p:cNvGrpSpPr/>
              <p:nvPr/>
            </p:nvGrpSpPr>
            <p:grpSpPr>
              <a:xfrm>
                <a:off x="4530620" y="707799"/>
                <a:ext cx="3170305" cy="1045747"/>
                <a:chOff x="4264293" y="5636198"/>
                <a:chExt cx="3516185" cy="1159838"/>
              </a:xfrm>
            </p:grpSpPr>
            <p:sp>
              <p:nvSpPr>
                <p:cNvPr id="77" name="TextBox 76"/>
                <p:cNvSpPr txBox="1"/>
                <p:nvPr/>
              </p:nvSpPr>
              <p:spPr>
                <a:xfrm rot="17920177">
                  <a:off x="6785061" y="5800618"/>
                  <a:ext cx="1159838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kern="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text</a:t>
                  </a:r>
                  <a:r>
                    <a:rPr lang="en-US" sz="1600" kern="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.</a:t>
                  </a:r>
                  <a:endParaRPr lang="en-US" sz="1600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 rot="3679823" flipH="1">
                  <a:off x="4099873" y="5800618"/>
                  <a:ext cx="1159838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600" kern="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text</a:t>
                  </a:r>
                  <a:r>
                    <a:rPr lang="en-US" sz="1600" kern="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.</a:t>
                  </a:r>
                  <a:endParaRPr lang="en-US" sz="1600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33635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525386" y="1219200"/>
            <a:ext cx="5138053" cy="5138049"/>
            <a:chOff x="3454404" y="1309918"/>
            <a:chExt cx="5138053" cy="5138049"/>
          </a:xfrm>
        </p:grpSpPr>
        <p:grpSp>
          <p:nvGrpSpPr>
            <p:cNvPr id="12" name="Group 11"/>
            <p:cNvGrpSpPr/>
            <p:nvPr/>
          </p:nvGrpSpPr>
          <p:grpSpPr>
            <a:xfrm>
              <a:off x="3454404" y="1309918"/>
              <a:ext cx="5138053" cy="5138049"/>
              <a:chOff x="3954737" y="1810250"/>
              <a:chExt cx="4137388" cy="4137386"/>
            </a:xfrm>
          </p:grpSpPr>
          <p:sp>
            <p:nvSpPr>
              <p:cNvPr id="8" name="Donut 7"/>
              <p:cNvSpPr/>
              <p:nvPr/>
            </p:nvSpPr>
            <p:spPr>
              <a:xfrm>
                <a:off x="4323669" y="2191657"/>
                <a:ext cx="3381830" cy="3381830"/>
              </a:xfrm>
              <a:prstGeom prst="donut">
                <a:avLst>
                  <a:gd name="adj" fmla="val 1799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5513436" y="4945339"/>
                <a:ext cx="1002297" cy="100229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5513436" y="1810250"/>
                <a:ext cx="1002297" cy="100229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3954737" y="3377797"/>
                <a:ext cx="1002298" cy="100229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7089827" y="3377797"/>
                <a:ext cx="1002298" cy="100229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4401915" y="2254946"/>
                <a:ext cx="1002296" cy="10022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6598073" y="4492285"/>
                <a:ext cx="1002296" cy="10022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6612348" y="2281733"/>
                <a:ext cx="1002296" cy="10022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4375011" y="4477890"/>
                <a:ext cx="1002296" cy="10022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5103812" y="3352800"/>
              <a:ext cx="180274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here. 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6613" y="4481282"/>
            <a:ext cx="10515599" cy="830997"/>
            <a:chOff x="684212" y="4572000"/>
            <a:chExt cx="10515599" cy="830997"/>
          </a:xfrm>
        </p:grpSpPr>
        <p:sp>
          <p:nvSpPr>
            <p:cNvPr id="71" name="TextBox 70"/>
            <p:cNvSpPr txBox="1"/>
            <p:nvPr/>
          </p:nvSpPr>
          <p:spPr>
            <a:xfrm>
              <a:off x="684212" y="4572000"/>
              <a:ext cx="246017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here. 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739640" y="4572000"/>
              <a:ext cx="246017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here. 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039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621883" y="584202"/>
            <a:ext cx="9216308" cy="5718856"/>
            <a:chOff x="1621883" y="885372"/>
            <a:chExt cx="9216308" cy="5718856"/>
          </a:xfrm>
        </p:grpSpPr>
        <p:grpSp>
          <p:nvGrpSpPr>
            <p:cNvPr id="7" name="Group 6"/>
            <p:cNvGrpSpPr/>
            <p:nvPr/>
          </p:nvGrpSpPr>
          <p:grpSpPr>
            <a:xfrm>
              <a:off x="4114217" y="1741714"/>
              <a:ext cx="3961978" cy="3958774"/>
              <a:chOff x="4133056" y="1760538"/>
              <a:chExt cx="3924300" cy="3921125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4133056" y="1760538"/>
                <a:ext cx="3924300" cy="3921125"/>
                <a:chOff x="1444626" y="1760538"/>
                <a:chExt cx="3924300" cy="3921125"/>
              </a:xfrm>
            </p:grpSpPr>
            <p:sp>
              <p:nvSpPr>
                <p:cNvPr id="31" name="Freeform 10"/>
                <p:cNvSpPr>
                  <a:spLocks/>
                </p:cNvSpPr>
                <p:nvPr/>
              </p:nvSpPr>
              <p:spPr bwMode="auto">
                <a:xfrm>
                  <a:off x="3408363" y="4016375"/>
                  <a:ext cx="1308100" cy="1665288"/>
                </a:xfrm>
                <a:custGeom>
                  <a:avLst/>
                  <a:gdLst>
                    <a:gd name="T0" fmla="*/ 165 w 824"/>
                    <a:gd name="T1" fmla="*/ 0 h 1049"/>
                    <a:gd name="T2" fmla="*/ 824 w 824"/>
                    <a:gd name="T3" fmla="*/ 732 h 1049"/>
                    <a:gd name="T4" fmla="*/ 733 w 824"/>
                    <a:gd name="T5" fmla="*/ 809 h 1049"/>
                    <a:gd name="T6" fmla="*/ 632 w 824"/>
                    <a:gd name="T7" fmla="*/ 873 h 1049"/>
                    <a:gd name="T8" fmla="*/ 528 w 824"/>
                    <a:gd name="T9" fmla="*/ 930 h 1049"/>
                    <a:gd name="T10" fmla="*/ 417 w 824"/>
                    <a:gd name="T11" fmla="*/ 976 h 1049"/>
                    <a:gd name="T12" fmla="*/ 316 w 824"/>
                    <a:gd name="T13" fmla="*/ 1008 h 1049"/>
                    <a:gd name="T14" fmla="*/ 213 w 824"/>
                    <a:gd name="T15" fmla="*/ 1030 h 1049"/>
                    <a:gd name="T16" fmla="*/ 106 w 824"/>
                    <a:gd name="T17" fmla="*/ 1044 h 1049"/>
                    <a:gd name="T18" fmla="*/ 0 w 824"/>
                    <a:gd name="T19" fmla="*/ 1049 h 1049"/>
                    <a:gd name="T20" fmla="*/ 0 w 824"/>
                    <a:gd name="T21" fmla="*/ 62 h 1049"/>
                    <a:gd name="T22" fmla="*/ 42 w 824"/>
                    <a:gd name="T23" fmla="*/ 60 h 1049"/>
                    <a:gd name="T24" fmla="*/ 82 w 824"/>
                    <a:gd name="T25" fmla="*/ 48 h 1049"/>
                    <a:gd name="T26" fmla="*/ 125 w 824"/>
                    <a:gd name="T27" fmla="*/ 28 h 1049"/>
                    <a:gd name="T28" fmla="*/ 165 w 824"/>
                    <a:gd name="T29" fmla="*/ 0 h 10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24" h="1049">
                      <a:moveTo>
                        <a:pt x="165" y="0"/>
                      </a:moveTo>
                      <a:lnTo>
                        <a:pt x="824" y="732"/>
                      </a:lnTo>
                      <a:lnTo>
                        <a:pt x="733" y="809"/>
                      </a:lnTo>
                      <a:lnTo>
                        <a:pt x="632" y="873"/>
                      </a:lnTo>
                      <a:lnTo>
                        <a:pt x="528" y="930"/>
                      </a:lnTo>
                      <a:lnTo>
                        <a:pt x="417" y="976"/>
                      </a:lnTo>
                      <a:lnTo>
                        <a:pt x="316" y="1008"/>
                      </a:lnTo>
                      <a:lnTo>
                        <a:pt x="213" y="1030"/>
                      </a:lnTo>
                      <a:lnTo>
                        <a:pt x="106" y="1044"/>
                      </a:lnTo>
                      <a:lnTo>
                        <a:pt x="0" y="1049"/>
                      </a:lnTo>
                      <a:lnTo>
                        <a:pt x="0" y="62"/>
                      </a:lnTo>
                      <a:lnTo>
                        <a:pt x="42" y="60"/>
                      </a:lnTo>
                      <a:lnTo>
                        <a:pt x="82" y="48"/>
                      </a:lnTo>
                      <a:lnTo>
                        <a:pt x="125" y="28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3175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" name="Freeform 11"/>
                <p:cNvSpPr>
                  <a:spLocks/>
                </p:cNvSpPr>
                <p:nvPr/>
              </p:nvSpPr>
              <p:spPr bwMode="auto">
                <a:xfrm>
                  <a:off x="1444626" y="2265363"/>
                  <a:ext cx="1693863" cy="1454150"/>
                </a:xfrm>
                <a:custGeom>
                  <a:avLst/>
                  <a:gdLst>
                    <a:gd name="T0" fmla="*/ 407 w 1067"/>
                    <a:gd name="T1" fmla="*/ 0 h 916"/>
                    <a:gd name="T2" fmla="*/ 1067 w 1067"/>
                    <a:gd name="T3" fmla="*/ 732 h 916"/>
                    <a:gd name="T4" fmla="*/ 1043 w 1067"/>
                    <a:gd name="T5" fmla="*/ 758 h 916"/>
                    <a:gd name="T6" fmla="*/ 1021 w 1067"/>
                    <a:gd name="T7" fmla="*/ 789 h 916"/>
                    <a:gd name="T8" fmla="*/ 1005 w 1067"/>
                    <a:gd name="T9" fmla="*/ 823 h 916"/>
                    <a:gd name="T10" fmla="*/ 991 w 1067"/>
                    <a:gd name="T11" fmla="*/ 867 h 916"/>
                    <a:gd name="T12" fmla="*/ 987 w 1067"/>
                    <a:gd name="T13" fmla="*/ 916 h 916"/>
                    <a:gd name="T14" fmla="*/ 0 w 1067"/>
                    <a:gd name="T15" fmla="*/ 916 h 916"/>
                    <a:gd name="T16" fmla="*/ 6 w 1067"/>
                    <a:gd name="T17" fmla="*/ 795 h 916"/>
                    <a:gd name="T18" fmla="*/ 24 w 1067"/>
                    <a:gd name="T19" fmla="*/ 676 h 916"/>
                    <a:gd name="T20" fmla="*/ 52 w 1067"/>
                    <a:gd name="T21" fmla="*/ 561 h 916"/>
                    <a:gd name="T22" fmla="*/ 90 w 1067"/>
                    <a:gd name="T23" fmla="*/ 451 h 916"/>
                    <a:gd name="T24" fmla="*/ 139 w 1067"/>
                    <a:gd name="T25" fmla="*/ 348 h 916"/>
                    <a:gd name="T26" fmla="*/ 193 w 1067"/>
                    <a:gd name="T27" fmla="*/ 251 h 916"/>
                    <a:gd name="T28" fmla="*/ 258 w 1067"/>
                    <a:gd name="T29" fmla="*/ 161 h 916"/>
                    <a:gd name="T30" fmla="*/ 328 w 1067"/>
                    <a:gd name="T31" fmla="*/ 76 h 916"/>
                    <a:gd name="T32" fmla="*/ 407 w 1067"/>
                    <a:gd name="T33" fmla="*/ 0 h 9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67" h="916">
                      <a:moveTo>
                        <a:pt x="407" y="0"/>
                      </a:moveTo>
                      <a:lnTo>
                        <a:pt x="1067" y="732"/>
                      </a:lnTo>
                      <a:lnTo>
                        <a:pt x="1043" y="758"/>
                      </a:lnTo>
                      <a:lnTo>
                        <a:pt x="1021" y="789"/>
                      </a:lnTo>
                      <a:lnTo>
                        <a:pt x="1005" y="823"/>
                      </a:lnTo>
                      <a:lnTo>
                        <a:pt x="991" y="867"/>
                      </a:lnTo>
                      <a:lnTo>
                        <a:pt x="987" y="916"/>
                      </a:lnTo>
                      <a:lnTo>
                        <a:pt x="0" y="916"/>
                      </a:lnTo>
                      <a:lnTo>
                        <a:pt x="6" y="795"/>
                      </a:lnTo>
                      <a:lnTo>
                        <a:pt x="24" y="676"/>
                      </a:lnTo>
                      <a:lnTo>
                        <a:pt x="52" y="561"/>
                      </a:lnTo>
                      <a:lnTo>
                        <a:pt x="90" y="451"/>
                      </a:lnTo>
                      <a:lnTo>
                        <a:pt x="139" y="348"/>
                      </a:lnTo>
                      <a:lnTo>
                        <a:pt x="193" y="251"/>
                      </a:lnTo>
                      <a:lnTo>
                        <a:pt x="258" y="161"/>
                      </a:lnTo>
                      <a:lnTo>
                        <a:pt x="328" y="76"/>
                      </a:lnTo>
                      <a:lnTo>
                        <a:pt x="407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3175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12"/>
                <p:cNvSpPr>
                  <a:spLocks/>
                </p:cNvSpPr>
                <p:nvPr/>
              </p:nvSpPr>
              <p:spPr bwMode="auto">
                <a:xfrm>
                  <a:off x="3702051" y="2411413"/>
                  <a:ext cx="1666875" cy="1308100"/>
                </a:xfrm>
                <a:custGeom>
                  <a:avLst/>
                  <a:gdLst>
                    <a:gd name="T0" fmla="*/ 735 w 1050"/>
                    <a:gd name="T1" fmla="*/ 0 h 824"/>
                    <a:gd name="T2" fmla="*/ 810 w 1050"/>
                    <a:gd name="T3" fmla="*/ 93 h 824"/>
                    <a:gd name="T4" fmla="*/ 876 w 1050"/>
                    <a:gd name="T5" fmla="*/ 191 h 824"/>
                    <a:gd name="T6" fmla="*/ 933 w 1050"/>
                    <a:gd name="T7" fmla="*/ 296 h 824"/>
                    <a:gd name="T8" fmla="*/ 979 w 1050"/>
                    <a:gd name="T9" fmla="*/ 409 h 824"/>
                    <a:gd name="T10" fmla="*/ 1009 w 1050"/>
                    <a:gd name="T11" fmla="*/ 507 h 824"/>
                    <a:gd name="T12" fmla="*/ 1031 w 1050"/>
                    <a:gd name="T13" fmla="*/ 610 h 824"/>
                    <a:gd name="T14" fmla="*/ 1046 w 1050"/>
                    <a:gd name="T15" fmla="*/ 717 h 824"/>
                    <a:gd name="T16" fmla="*/ 1050 w 1050"/>
                    <a:gd name="T17" fmla="*/ 824 h 824"/>
                    <a:gd name="T18" fmla="*/ 62 w 1050"/>
                    <a:gd name="T19" fmla="*/ 824 h 824"/>
                    <a:gd name="T20" fmla="*/ 60 w 1050"/>
                    <a:gd name="T21" fmla="*/ 781 h 824"/>
                    <a:gd name="T22" fmla="*/ 48 w 1050"/>
                    <a:gd name="T23" fmla="*/ 743 h 824"/>
                    <a:gd name="T24" fmla="*/ 28 w 1050"/>
                    <a:gd name="T25" fmla="*/ 699 h 824"/>
                    <a:gd name="T26" fmla="*/ 0 w 1050"/>
                    <a:gd name="T27" fmla="*/ 658 h 824"/>
                    <a:gd name="T28" fmla="*/ 735 w 1050"/>
                    <a:gd name="T29" fmla="*/ 0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050" h="824">
                      <a:moveTo>
                        <a:pt x="735" y="0"/>
                      </a:moveTo>
                      <a:lnTo>
                        <a:pt x="810" y="93"/>
                      </a:lnTo>
                      <a:lnTo>
                        <a:pt x="876" y="191"/>
                      </a:lnTo>
                      <a:lnTo>
                        <a:pt x="933" y="296"/>
                      </a:lnTo>
                      <a:lnTo>
                        <a:pt x="979" y="409"/>
                      </a:lnTo>
                      <a:lnTo>
                        <a:pt x="1009" y="507"/>
                      </a:lnTo>
                      <a:lnTo>
                        <a:pt x="1031" y="610"/>
                      </a:lnTo>
                      <a:lnTo>
                        <a:pt x="1046" y="717"/>
                      </a:lnTo>
                      <a:lnTo>
                        <a:pt x="1050" y="824"/>
                      </a:lnTo>
                      <a:lnTo>
                        <a:pt x="62" y="824"/>
                      </a:lnTo>
                      <a:lnTo>
                        <a:pt x="60" y="781"/>
                      </a:lnTo>
                      <a:lnTo>
                        <a:pt x="48" y="743"/>
                      </a:lnTo>
                      <a:lnTo>
                        <a:pt x="28" y="699"/>
                      </a:lnTo>
                      <a:lnTo>
                        <a:pt x="0" y="658"/>
                      </a:lnTo>
                      <a:lnTo>
                        <a:pt x="735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3175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Freeform 13"/>
                <p:cNvSpPr>
                  <a:spLocks/>
                </p:cNvSpPr>
                <p:nvPr/>
              </p:nvSpPr>
              <p:spPr bwMode="auto">
                <a:xfrm>
                  <a:off x="2090738" y="1760538"/>
                  <a:ext cx="1317625" cy="1666875"/>
                </a:xfrm>
                <a:custGeom>
                  <a:avLst/>
                  <a:gdLst>
                    <a:gd name="T0" fmla="*/ 830 w 830"/>
                    <a:gd name="T1" fmla="*/ 0 h 1050"/>
                    <a:gd name="T2" fmla="*/ 830 w 830"/>
                    <a:gd name="T3" fmla="*/ 986 h 1050"/>
                    <a:gd name="T4" fmla="*/ 783 w 830"/>
                    <a:gd name="T5" fmla="*/ 990 h 1050"/>
                    <a:gd name="T6" fmla="*/ 743 w 830"/>
                    <a:gd name="T7" fmla="*/ 1000 h 1050"/>
                    <a:gd name="T8" fmla="*/ 699 w 830"/>
                    <a:gd name="T9" fmla="*/ 1022 h 1050"/>
                    <a:gd name="T10" fmla="*/ 660 w 830"/>
                    <a:gd name="T11" fmla="*/ 1050 h 1050"/>
                    <a:gd name="T12" fmla="*/ 0 w 830"/>
                    <a:gd name="T13" fmla="*/ 318 h 1050"/>
                    <a:gd name="T14" fmla="*/ 92 w 830"/>
                    <a:gd name="T15" fmla="*/ 241 h 1050"/>
                    <a:gd name="T16" fmla="*/ 191 w 830"/>
                    <a:gd name="T17" fmla="*/ 177 h 1050"/>
                    <a:gd name="T18" fmla="*/ 296 w 830"/>
                    <a:gd name="T19" fmla="*/ 118 h 1050"/>
                    <a:gd name="T20" fmla="*/ 409 w 830"/>
                    <a:gd name="T21" fmla="*/ 72 h 1050"/>
                    <a:gd name="T22" fmla="*/ 509 w 830"/>
                    <a:gd name="T23" fmla="*/ 42 h 1050"/>
                    <a:gd name="T24" fmla="*/ 612 w 830"/>
                    <a:gd name="T25" fmla="*/ 18 h 1050"/>
                    <a:gd name="T26" fmla="*/ 719 w 830"/>
                    <a:gd name="T27" fmla="*/ 4 h 1050"/>
                    <a:gd name="T28" fmla="*/ 830 w 830"/>
                    <a:gd name="T29" fmla="*/ 0 h 10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30" h="1050">
                      <a:moveTo>
                        <a:pt x="830" y="0"/>
                      </a:moveTo>
                      <a:lnTo>
                        <a:pt x="830" y="986"/>
                      </a:lnTo>
                      <a:lnTo>
                        <a:pt x="783" y="990"/>
                      </a:lnTo>
                      <a:lnTo>
                        <a:pt x="743" y="1000"/>
                      </a:lnTo>
                      <a:lnTo>
                        <a:pt x="699" y="1022"/>
                      </a:lnTo>
                      <a:lnTo>
                        <a:pt x="660" y="1050"/>
                      </a:lnTo>
                      <a:lnTo>
                        <a:pt x="0" y="318"/>
                      </a:lnTo>
                      <a:lnTo>
                        <a:pt x="92" y="241"/>
                      </a:lnTo>
                      <a:lnTo>
                        <a:pt x="191" y="177"/>
                      </a:lnTo>
                      <a:lnTo>
                        <a:pt x="296" y="118"/>
                      </a:lnTo>
                      <a:lnTo>
                        <a:pt x="409" y="72"/>
                      </a:lnTo>
                      <a:lnTo>
                        <a:pt x="509" y="42"/>
                      </a:lnTo>
                      <a:lnTo>
                        <a:pt x="612" y="18"/>
                      </a:lnTo>
                      <a:lnTo>
                        <a:pt x="719" y="4"/>
                      </a:lnTo>
                      <a:lnTo>
                        <a:pt x="83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3175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14"/>
                <p:cNvSpPr>
                  <a:spLocks/>
                </p:cNvSpPr>
                <p:nvPr/>
              </p:nvSpPr>
              <p:spPr bwMode="auto">
                <a:xfrm>
                  <a:off x="1444626" y="3719513"/>
                  <a:ext cx="1668463" cy="1316038"/>
                </a:xfrm>
                <a:custGeom>
                  <a:avLst/>
                  <a:gdLst>
                    <a:gd name="T0" fmla="*/ 0 w 1051"/>
                    <a:gd name="T1" fmla="*/ 0 h 829"/>
                    <a:gd name="T2" fmla="*/ 987 w 1051"/>
                    <a:gd name="T3" fmla="*/ 0 h 829"/>
                    <a:gd name="T4" fmla="*/ 991 w 1051"/>
                    <a:gd name="T5" fmla="*/ 46 h 829"/>
                    <a:gd name="T6" fmla="*/ 1001 w 1051"/>
                    <a:gd name="T7" fmla="*/ 86 h 829"/>
                    <a:gd name="T8" fmla="*/ 1023 w 1051"/>
                    <a:gd name="T9" fmla="*/ 130 h 829"/>
                    <a:gd name="T10" fmla="*/ 1051 w 1051"/>
                    <a:gd name="T11" fmla="*/ 169 h 829"/>
                    <a:gd name="T12" fmla="*/ 318 w 1051"/>
                    <a:gd name="T13" fmla="*/ 829 h 829"/>
                    <a:gd name="T14" fmla="*/ 244 w 1051"/>
                    <a:gd name="T15" fmla="*/ 736 h 829"/>
                    <a:gd name="T16" fmla="*/ 177 w 1051"/>
                    <a:gd name="T17" fmla="*/ 638 h 829"/>
                    <a:gd name="T18" fmla="*/ 119 w 1051"/>
                    <a:gd name="T19" fmla="*/ 533 h 829"/>
                    <a:gd name="T20" fmla="*/ 72 w 1051"/>
                    <a:gd name="T21" fmla="*/ 420 h 829"/>
                    <a:gd name="T22" fmla="*/ 42 w 1051"/>
                    <a:gd name="T23" fmla="*/ 322 h 829"/>
                    <a:gd name="T24" fmla="*/ 18 w 1051"/>
                    <a:gd name="T25" fmla="*/ 217 h 829"/>
                    <a:gd name="T26" fmla="*/ 4 w 1051"/>
                    <a:gd name="T27" fmla="*/ 110 h 829"/>
                    <a:gd name="T28" fmla="*/ 0 w 1051"/>
                    <a:gd name="T29" fmla="*/ 0 h 8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051" h="829">
                      <a:moveTo>
                        <a:pt x="0" y="0"/>
                      </a:moveTo>
                      <a:lnTo>
                        <a:pt x="987" y="0"/>
                      </a:lnTo>
                      <a:lnTo>
                        <a:pt x="991" y="46"/>
                      </a:lnTo>
                      <a:lnTo>
                        <a:pt x="1001" y="86"/>
                      </a:lnTo>
                      <a:lnTo>
                        <a:pt x="1023" y="130"/>
                      </a:lnTo>
                      <a:lnTo>
                        <a:pt x="1051" y="169"/>
                      </a:lnTo>
                      <a:lnTo>
                        <a:pt x="318" y="829"/>
                      </a:lnTo>
                      <a:lnTo>
                        <a:pt x="244" y="736"/>
                      </a:lnTo>
                      <a:lnTo>
                        <a:pt x="177" y="638"/>
                      </a:lnTo>
                      <a:lnTo>
                        <a:pt x="119" y="533"/>
                      </a:lnTo>
                      <a:lnTo>
                        <a:pt x="72" y="420"/>
                      </a:lnTo>
                      <a:lnTo>
                        <a:pt x="42" y="322"/>
                      </a:lnTo>
                      <a:lnTo>
                        <a:pt x="18" y="217"/>
                      </a:lnTo>
                      <a:lnTo>
                        <a:pt x="4" y="1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3175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15"/>
                <p:cNvSpPr>
                  <a:spLocks/>
                </p:cNvSpPr>
                <p:nvPr/>
              </p:nvSpPr>
              <p:spPr bwMode="auto">
                <a:xfrm>
                  <a:off x="3670301" y="3719513"/>
                  <a:ext cx="1698625" cy="1458913"/>
                </a:xfrm>
                <a:custGeom>
                  <a:avLst/>
                  <a:gdLst>
                    <a:gd name="T0" fmla="*/ 82 w 1070"/>
                    <a:gd name="T1" fmla="*/ 0 h 919"/>
                    <a:gd name="T2" fmla="*/ 1070 w 1070"/>
                    <a:gd name="T3" fmla="*/ 0 h 919"/>
                    <a:gd name="T4" fmla="*/ 1064 w 1070"/>
                    <a:gd name="T5" fmla="*/ 122 h 919"/>
                    <a:gd name="T6" fmla="*/ 1047 w 1070"/>
                    <a:gd name="T7" fmla="*/ 241 h 919"/>
                    <a:gd name="T8" fmla="*/ 1017 w 1070"/>
                    <a:gd name="T9" fmla="*/ 356 h 919"/>
                    <a:gd name="T10" fmla="*/ 979 w 1070"/>
                    <a:gd name="T11" fmla="*/ 467 h 919"/>
                    <a:gd name="T12" fmla="*/ 933 w 1070"/>
                    <a:gd name="T13" fmla="*/ 569 h 919"/>
                    <a:gd name="T14" fmla="*/ 876 w 1070"/>
                    <a:gd name="T15" fmla="*/ 666 h 919"/>
                    <a:gd name="T16" fmla="*/ 812 w 1070"/>
                    <a:gd name="T17" fmla="*/ 758 h 919"/>
                    <a:gd name="T18" fmla="*/ 739 w 1070"/>
                    <a:gd name="T19" fmla="*/ 843 h 919"/>
                    <a:gd name="T20" fmla="*/ 659 w 1070"/>
                    <a:gd name="T21" fmla="*/ 919 h 919"/>
                    <a:gd name="T22" fmla="*/ 0 w 1070"/>
                    <a:gd name="T23" fmla="*/ 187 h 919"/>
                    <a:gd name="T24" fmla="*/ 26 w 1070"/>
                    <a:gd name="T25" fmla="*/ 161 h 919"/>
                    <a:gd name="T26" fmla="*/ 48 w 1070"/>
                    <a:gd name="T27" fmla="*/ 128 h 919"/>
                    <a:gd name="T28" fmla="*/ 64 w 1070"/>
                    <a:gd name="T29" fmla="*/ 94 h 919"/>
                    <a:gd name="T30" fmla="*/ 78 w 1070"/>
                    <a:gd name="T31" fmla="*/ 50 h 919"/>
                    <a:gd name="T32" fmla="*/ 82 w 1070"/>
                    <a:gd name="T33" fmla="*/ 0 h 9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70" h="919">
                      <a:moveTo>
                        <a:pt x="82" y="0"/>
                      </a:moveTo>
                      <a:lnTo>
                        <a:pt x="1070" y="0"/>
                      </a:lnTo>
                      <a:lnTo>
                        <a:pt x="1064" y="122"/>
                      </a:lnTo>
                      <a:lnTo>
                        <a:pt x="1047" y="241"/>
                      </a:lnTo>
                      <a:lnTo>
                        <a:pt x="1017" y="356"/>
                      </a:lnTo>
                      <a:lnTo>
                        <a:pt x="979" y="467"/>
                      </a:lnTo>
                      <a:lnTo>
                        <a:pt x="933" y="569"/>
                      </a:lnTo>
                      <a:lnTo>
                        <a:pt x="876" y="666"/>
                      </a:lnTo>
                      <a:lnTo>
                        <a:pt x="812" y="758"/>
                      </a:lnTo>
                      <a:lnTo>
                        <a:pt x="739" y="843"/>
                      </a:lnTo>
                      <a:lnTo>
                        <a:pt x="659" y="919"/>
                      </a:lnTo>
                      <a:lnTo>
                        <a:pt x="0" y="187"/>
                      </a:lnTo>
                      <a:lnTo>
                        <a:pt x="26" y="161"/>
                      </a:lnTo>
                      <a:lnTo>
                        <a:pt x="48" y="128"/>
                      </a:lnTo>
                      <a:lnTo>
                        <a:pt x="64" y="94"/>
                      </a:lnTo>
                      <a:lnTo>
                        <a:pt x="78" y="50"/>
                      </a:lnTo>
                      <a:lnTo>
                        <a:pt x="82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3175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16"/>
                <p:cNvSpPr>
                  <a:spLocks/>
                </p:cNvSpPr>
                <p:nvPr/>
              </p:nvSpPr>
              <p:spPr bwMode="auto">
                <a:xfrm>
                  <a:off x="3408363" y="1760538"/>
                  <a:ext cx="1460500" cy="1695450"/>
                </a:xfrm>
                <a:custGeom>
                  <a:avLst/>
                  <a:gdLst>
                    <a:gd name="T0" fmla="*/ 0 w 920"/>
                    <a:gd name="T1" fmla="*/ 0 h 1068"/>
                    <a:gd name="T2" fmla="*/ 121 w 920"/>
                    <a:gd name="T3" fmla="*/ 6 h 1068"/>
                    <a:gd name="T4" fmla="*/ 239 w 920"/>
                    <a:gd name="T5" fmla="*/ 22 h 1068"/>
                    <a:gd name="T6" fmla="*/ 354 w 920"/>
                    <a:gd name="T7" fmla="*/ 52 h 1068"/>
                    <a:gd name="T8" fmla="*/ 465 w 920"/>
                    <a:gd name="T9" fmla="*/ 90 h 1068"/>
                    <a:gd name="T10" fmla="*/ 568 w 920"/>
                    <a:gd name="T11" fmla="*/ 138 h 1068"/>
                    <a:gd name="T12" fmla="*/ 664 w 920"/>
                    <a:gd name="T13" fmla="*/ 193 h 1068"/>
                    <a:gd name="T14" fmla="*/ 757 w 920"/>
                    <a:gd name="T15" fmla="*/ 257 h 1068"/>
                    <a:gd name="T16" fmla="*/ 842 w 920"/>
                    <a:gd name="T17" fmla="*/ 330 h 1068"/>
                    <a:gd name="T18" fmla="*/ 920 w 920"/>
                    <a:gd name="T19" fmla="*/ 410 h 1068"/>
                    <a:gd name="T20" fmla="*/ 185 w 920"/>
                    <a:gd name="T21" fmla="*/ 1068 h 1068"/>
                    <a:gd name="T22" fmla="*/ 159 w 920"/>
                    <a:gd name="T23" fmla="*/ 1042 h 1068"/>
                    <a:gd name="T24" fmla="*/ 127 w 920"/>
                    <a:gd name="T25" fmla="*/ 1020 h 1068"/>
                    <a:gd name="T26" fmla="*/ 92 w 920"/>
                    <a:gd name="T27" fmla="*/ 1004 h 1068"/>
                    <a:gd name="T28" fmla="*/ 48 w 920"/>
                    <a:gd name="T29" fmla="*/ 990 h 1068"/>
                    <a:gd name="T30" fmla="*/ 0 w 920"/>
                    <a:gd name="T31" fmla="*/ 986 h 1068"/>
                    <a:gd name="T32" fmla="*/ 0 w 920"/>
                    <a:gd name="T33" fmla="*/ 0 h 10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920" h="1068">
                      <a:moveTo>
                        <a:pt x="0" y="0"/>
                      </a:moveTo>
                      <a:lnTo>
                        <a:pt x="121" y="6"/>
                      </a:lnTo>
                      <a:lnTo>
                        <a:pt x="239" y="22"/>
                      </a:lnTo>
                      <a:lnTo>
                        <a:pt x="354" y="52"/>
                      </a:lnTo>
                      <a:lnTo>
                        <a:pt x="465" y="90"/>
                      </a:lnTo>
                      <a:lnTo>
                        <a:pt x="568" y="138"/>
                      </a:lnTo>
                      <a:lnTo>
                        <a:pt x="664" y="193"/>
                      </a:lnTo>
                      <a:lnTo>
                        <a:pt x="757" y="257"/>
                      </a:lnTo>
                      <a:lnTo>
                        <a:pt x="842" y="330"/>
                      </a:lnTo>
                      <a:lnTo>
                        <a:pt x="920" y="410"/>
                      </a:lnTo>
                      <a:lnTo>
                        <a:pt x="185" y="1068"/>
                      </a:lnTo>
                      <a:lnTo>
                        <a:pt x="159" y="1042"/>
                      </a:lnTo>
                      <a:lnTo>
                        <a:pt x="127" y="1020"/>
                      </a:lnTo>
                      <a:lnTo>
                        <a:pt x="92" y="1004"/>
                      </a:lnTo>
                      <a:lnTo>
                        <a:pt x="48" y="990"/>
                      </a:lnTo>
                      <a:lnTo>
                        <a:pt x="0" y="98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3175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Freeform 17"/>
                <p:cNvSpPr>
                  <a:spLocks/>
                </p:cNvSpPr>
                <p:nvPr/>
              </p:nvSpPr>
              <p:spPr bwMode="auto">
                <a:xfrm>
                  <a:off x="1949451" y="3987800"/>
                  <a:ext cx="1458913" cy="1693863"/>
                </a:xfrm>
                <a:custGeom>
                  <a:avLst/>
                  <a:gdLst>
                    <a:gd name="T0" fmla="*/ 733 w 919"/>
                    <a:gd name="T1" fmla="*/ 0 h 1067"/>
                    <a:gd name="T2" fmla="*/ 760 w 919"/>
                    <a:gd name="T3" fmla="*/ 26 h 1067"/>
                    <a:gd name="T4" fmla="*/ 790 w 919"/>
                    <a:gd name="T5" fmla="*/ 46 h 1067"/>
                    <a:gd name="T6" fmla="*/ 824 w 919"/>
                    <a:gd name="T7" fmla="*/ 62 h 1067"/>
                    <a:gd name="T8" fmla="*/ 868 w 919"/>
                    <a:gd name="T9" fmla="*/ 76 h 1067"/>
                    <a:gd name="T10" fmla="*/ 919 w 919"/>
                    <a:gd name="T11" fmla="*/ 80 h 1067"/>
                    <a:gd name="T12" fmla="*/ 919 w 919"/>
                    <a:gd name="T13" fmla="*/ 1067 h 1067"/>
                    <a:gd name="T14" fmla="*/ 796 w 919"/>
                    <a:gd name="T15" fmla="*/ 1060 h 1067"/>
                    <a:gd name="T16" fmla="*/ 677 w 919"/>
                    <a:gd name="T17" fmla="*/ 1042 h 1067"/>
                    <a:gd name="T18" fmla="*/ 562 w 919"/>
                    <a:gd name="T19" fmla="*/ 1014 h 1067"/>
                    <a:gd name="T20" fmla="*/ 451 w 919"/>
                    <a:gd name="T21" fmla="*/ 976 h 1067"/>
                    <a:gd name="T22" fmla="*/ 349 w 919"/>
                    <a:gd name="T23" fmla="*/ 930 h 1067"/>
                    <a:gd name="T24" fmla="*/ 254 w 919"/>
                    <a:gd name="T25" fmla="*/ 873 h 1067"/>
                    <a:gd name="T26" fmla="*/ 163 w 919"/>
                    <a:gd name="T27" fmla="*/ 809 h 1067"/>
                    <a:gd name="T28" fmla="*/ 79 w 919"/>
                    <a:gd name="T29" fmla="*/ 738 h 1067"/>
                    <a:gd name="T30" fmla="*/ 0 w 919"/>
                    <a:gd name="T31" fmla="*/ 660 h 1067"/>
                    <a:gd name="T32" fmla="*/ 733 w 919"/>
                    <a:gd name="T33" fmla="*/ 0 h 10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919" h="1067">
                      <a:moveTo>
                        <a:pt x="733" y="0"/>
                      </a:moveTo>
                      <a:lnTo>
                        <a:pt x="760" y="26"/>
                      </a:lnTo>
                      <a:lnTo>
                        <a:pt x="790" y="46"/>
                      </a:lnTo>
                      <a:lnTo>
                        <a:pt x="824" y="62"/>
                      </a:lnTo>
                      <a:lnTo>
                        <a:pt x="868" y="76"/>
                      </a:lnTo>
                      <a:lnTo>
                        <a:pt x="919" y="80"/>
                      </a:lnTo>
                      <a:lnTo>
                        <a:pt x="919" y="1067"/>
                      </a:lnTo>
                      <a:lnTo>
                        <a:pt x="796" y="1060"/>
                      </a:lnTo>
                      <a:lnTo>
                        <a:pt x="677" y="1042"/>
                      </a:lnTo>
                      <a:lnTo>
                        <a:pt x="562" y="1014"/>
                      </a:lnTo>
                      <a:lnTo>
                        <a:pt x="451" y="976"/>
                      </a:lnTo>
                      <a:lnTo>
                        <a:pt x="349" y="930"/>
                      </a:lnTo>
                      <a:lnTo>
                        <a:pt x="254" y="873"/>
                      </a:lnTo>
                      <a:lnTo>
                        <a:pt x="163" y="809"/>
                      </a:lnTo>
                      <a:lnTo>
                        <a:pt x="79" y="738"/>
                      </a:lnTo>
                      <a:lnTo>
                        <a:pt x="0" y="660"/>
                      </a:lnTo>
                      <a:lnTo>
                        <a:pt x="733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3175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0" name="TextBox 49"/>
              <p:cNvSpPr txBox="1"/>
              <p:nvPr/>
            </p:nvSpPr>
            <p:spPr>
              <a:xfrm rot="17824029">
                <a:off x="6003892" y="2373729"/>
                <a:ext cx="1293678" cy="394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  <a:endPara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 rot="20407101">
                <a:off x="6628785" y="3070531"/>
                <a:ext cx="1293678" cy="394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  <a:endPara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 rot="17824029">
                <a:off x="4944350" y="4608930"/>
                <a:ext cx="1293678" cy="394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80000"/>
                  </a:lnSpc>
                </a:pPr>
                <a:r>
                  <a:rPr lang="en-US" sz="1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  <a:endPara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 rot="20357380">
                <a:off x="4252401" y="3962813"/>
                <a:ext cx="1293678" cy="394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80000"/>
                  </a:lnSpc>
                </a:pPr>
                <a:r>
                  <a:rPr lang="en-US" sz="1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  <a:endPara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 rot="1346702">
                <a:off x="4223373" y="3004866"/>
                <a:ext cx="1293678" cy="394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80000"/>
                  </a:lnSpc>
                </a:pPr>
                <a:r>
                  <a:rPr lang="en-US" sz="1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  <a:endPara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 rot="3861645">
                <a:off x="4972713" y="2327874"/>
                <a:ext cx="1293678" cy="394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80000"/>
                  </a:lnSpc>
                </a:pPr>
                <a:r>
                  <a:rPr lang="en-US" sz="1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  <a:endPara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 rot="15091398">
                <a:off x="5824379" y="4570202"/>
                <a:ext cx="1293678" cy="394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  <a:endPara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 rot="1660224">
                <a:off x="6579115" y="4059468"/>
                <a:ext cx="1293678" cy="394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  <a:endPara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1621883" y="885372"/>
              <a:ext cx="9216308" cy="5718856"/>
              <a:chOff x="1335714" y="707799"/>
              <a:chExt cx="9788646" cy="6074001"/>
            </a:xfrm>
          </p:grpSpPr>
          <p:grpSp>
            <p:nvGrpSpPr>
              <p:cNvPr id="67" name="Group 66"/>
              <p:cNvGrpSpPr/>
              <p:nvPr/>
            </p:nvGrpSpPr>
            <p:grpSpPr>
              <a:xfrm>
                <a:off x="1335714" y="2048229"/>
                <a:ext cx="9788646" cy="3408523"/>
                <a:chOff x="720823" y="1854516"/>
                <a:chExt cx="10856586" cy="3780393"/>
              </a:xfrm>
            </p:grpSpPr>
            <p:sp>
              <p:nvSpPr>
                <p:cNvPr id="68" name="TextBox 67"/>
                <p:cNvSpPr txBox="1"/>
                <p:nvPr/>
              </p:nvSpPr>
              <p:spPr>
                <a:xfrm rot="1286692">
                  <a:off x="8210195" y="4946058"/>
                  <a:ext cx="3367214" cy="68885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text.</a:t>
                  </a:r>
                </a:p>
                <a:p>
                  <a:r>
                    <a:rPr lang="en-US" sz="16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Insert your desired text here. </a:t>
                  </a:r>
                  <a:endParaRPr 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9" name="TextBox 68"/>
                <p:cNvSpPr txBox="1"/>
                <p:nvPr/>
              </p:nvSpPr>
              <p:spPr>
                <a:xfrm rot="1286692">
                  <a:off x="720823" y="1854516"/>
                  <a:ext cx="3367215" cy="68885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6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text.</a:t>
                  </a:r>
                </a:p>
                <a:p>
                  <a:pPr algn="r"/>
                  <a:r>
                    <a:rPr lang="en-US" sz="16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Insert your desired text here. </a:t>
                  </a:r>
                  <a:endParaRPr 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70" name="Group 69"/>
              <p:cNvGrpSpPr/>
              <p:nvPr/>
            </p:nvGrpSpPr>
            <p:grpSpPr>
              <a:xfrm flipH="1">
                <a:off x="1335714" y="1978124"/>
                <a:ext cx="9788646" cy="3408523"/>
                <a:chOff x="720823" y="1854516"/>
                <a:chExt cx="10856586" cy="3780393"/>
              </a:xfrm>
            </p:grpSpPr>
            <p:sp>
              <p:nvSpPr>
                <p:cNvPr id="71" name="TextBox 70"/>
                <p:cNvSpPr txBox="1"/>
                <p:nvPr/>
              </p:nvSpPr>
              <p:spPr>
                <a:xfrm rot="1286692">
                  <a:off x="8210194" y="4946058"/>
                  <a:ext cx="3367215" cy="68885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6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text.</a:t>
                  </a:r>
                </a:p>
                <a:p>
                  <a:pPr algn="r"/>
                  <a:r>
                    <a:rPr lang="en-US" sz="16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Insert your desired text here. </a:t>
                  </a:r>
                  <a:endParaRPr 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 rot="1286692">
                  <a:off x="720823" y="1854516"/>
                  <a:ext cx="3367214" cy="68885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text.</a:t>
                  </a:r>
                </a:p>
                <a:p>
                  <a:r>
                    <a:rPr lang="en-US" sz="16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Insert your desired text here. </a:t>
                  </a:r>
                  <a:endParaRPr 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73" name="Group 72"/>
              <p:cNvGrpSpPr/>
              <p:nvPr/>
            </p:nvGrpSpPr>
            <p:grpSpPr>
              <a:xfrm>
                <a:off x="4463946" y="5736053"/>
                <a:ext cx="3303654" cy="1045747"/>
                <a:chOff x="4190345" y="5636197"/>
                <a:chExt cx="3664082" cy="1159838"/>
              </a:xfrm>
            </p:grpSpPr>
            <p:sp>
              <p:nvSpPr>
                <p:cNvPr id="74" name="TextBox 73"/>
                <p:cNvSpPr txBox="1"/>
                <p:nvPr/>
              </p:nvSpPr>
              <p:spPr>
                <a:xfrm rot="3679823" flipH="1">
                  <a:off x="6785061" y="5726669"/>
                  <a:ext cx="1159838" cy="9788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text</a:t>
                  </a:r>
                  <a:r>
                    <a:rPr lang="en-US" sz="1600" kern="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.</a:t>
                  </a:r>
                  <a:endPara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 rot="17920177">
                  <a:off x="4099873" y="5726669"/>
                  <a:ext cx="1159838" cy="9788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6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text</a:t>
                  </a:r>
                  <a:r>
                    <a:rPr lang="en-US" sz="1600" kern="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.</a:t>
                  </a:r>
                  <a:endPara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76" name="Group 75"/>
              <p:cNvGrpSpPr/>
              <p:nvPr/>
            </p:nvGrpSpPr>
            <p:grpSpPr>
              <a:xfrm>
                <a:off x="4463946" y="707799"/>
                <a:ext cx="3303654" cy="1045747"/>
                <a:chOff x="4190345" y="5636197"/>
                <a:chExt cx="3664082" cy="1159838"/>
              </a:xfrm>
            </p:grpSpPr>
            <p:sp>
              <p:nvSpPr>
                <p:cNvPr id="77" name="TextBox 76"/>
                <p:cNvSpPr txBox="1"/>
                <p:nvPr/>
              </p:nvSpPr>
              <p:spPr>
                <a:xfrm rot="17920177">
                  <a:off x="6785061" y="5726669"/>
                  <a:ext cx="1159838" cy="9788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text</a:t>
                  </a:r>
                  <a:r>
                    <a:rPr lang="en-US" sz="1600" kern="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.</a:t>
                  </a:r>
                  <a:endPara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 rot="3679823" flipH="1">
                  <a:off x="4099873" y="5726669"/>
                  <a:ext cx="1159838" cy="9788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6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text</a:t>
                  </a:r>
                  <a:r>
                    <a:rPr lang="en-US" sz="1600" kern="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.</a:t>
                  </a:r>
                  <a:endPara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6112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114217" y="1440544"/>
            <a:ext cx="3961978" cy="3958774"/>
            <a:chOff x="4133056" y="1760538"/>
            <a:chExt cx="3924300" cy="3921125"/>
          </a:xfrm>
        </p:grpSpPr>
        <p:grpSp>
          <p:nvGrpSpPr>
            <p:cNvPr id="3" name="Group 2"/>
            <p:cNvGrpSpPr/>
            <p:nvPr/>
          </p:nvGrpSpPr>
          <p:grpSpPr>
            <a:xfrm>
              <a:off x="4133056" y="1760538"/>
              <a:ext cx="3924300" cy="3921125"/>
              <a:chOff x="1444626" y="1760538"/>
              <a:chExt cx="3924300" cy="3921125"/>
            </a:xfrm>
          </p:grpSpPr>
          <p:sp>
            <p:nvSpPr>
              <p:cNvPr id="31" name="Freeform 10"/>
              <p:cNvSpPr>
                <a:spLocks/>
              </p:cNvSpPr>
              <p:nvPr/>
            </p:nvSpPr>
            <p:spPr bwMode="auto">
              <a:xfrm>
                <a:off x="3408363" y="4016375"/>
                <a:ext cx="1308100" cy="1665288"/>
              </a:xfrm>
              <a:custGeom>
                <a:avLst/>
                <a:gdLst>
                  <a:gd name="T0" fmla="*/ 165 w 824"/>
                  <a:gd name="T1" fmla="*/ 0 h 1049"/>
                  <a:gd name="T2" fmla="*/ 824 w 824"/>
                  <a:gd name="T3" fmla="*/ 732 h 1049"/>
                  <a:gd name="T4" fmla="*/ 733 w 824"/>
                  <a:gd name="T5" fmla="*/ 809 h 1049"/>
                  <a:gd name="T6" fmla="*/ 632 w 824"/>
                  <a:gd name="T7" fmla="*/ 873 h 1049"/>
                  <a:gd name="T8" fmla="*/ 528 w 824"/>
                  <a:gd name="T9" fmla="*/ 930 h 1049"/>
                  <a:gd name="T10" fmla="*/ 417 w 824"/>
                  <a:gd name="T11" fmla="*/ 976 h 1049"/>
                  <a:gd name="T12" fmla="*/ 316 w 824"/>
                  <a:gd name="T13" fmla="*/ 1008 h 1049"/>
                  <a:gd name="T14" fmla="*/ 213 w 824"/>
                  <a:gd name="T15" fmla="*/ 1030 h 1049"/>
                  <a:gd name="T16" fmla="*/ 106 w 824"/>
                  <a:gd name="T17" fmla="*/ 1044 h 1049"/>
                  <a:gd name="T18" fmla="*/ 0 w 824"/>
                  <a:gd name="T19" fmla="*/ 1049 h 1049"/>
                  <a:gd name="T20" fmla="*/ 0 w 824"/>
                  <a:gd name="T21" fmla="*/ 62 h 1049"/>
                  <a:gd name="T22" fmla="*/ 42 w 824"/>
                  <a:gd name="T23" fmla="*/ 60 h 1049"/>
                  <a:gd name="T24" fmla="*/ 82 w 824"/>
                  <a:gd name="T25" fmla="*/ 48 h 1049"/>
                  <a:gd name="T26" fmla="*/ 125 w 824"/>
                  <a:gd name="T27" fmla="*/ 28 h 1049"/>
                  <a:gd name="T28" fmla="*/ 165 w 824"/>
                  <a:gd name="T29" fmla="*/ 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24" h="1049">
                    <a:moveTo>
                      <a:pt x="165" y="0"/>
                    </a:moveTo>
                    <a:lnTo>
                      <a:pt x="824" y="732"/>
                    </a:lnTo>
                    <a:lnTo>
                      <a:pt x="733" y="809"/>
                    </a:lnTo>
                    <a:lnTo>
                      <a:pt x="632" y="873"/>
                    </a:lnTo>
                    <a:lnTo>
                      <a:pt x="528" y="930"/>
                    </a:lnTo>
                    <a:lnTo>
                      <a:pt x="417" y="976"/>
                    </a:lnTo>
                    <a:lnTo>
                      <a:pt x="316" y="1008"/>
                    </a:lnTo>
                    <a:lnTo>
                      <a:pt x="213" y="1030"/>
                    </a:lnTo>
                    <a:lnTo>
                      <a:pt x="106" y="1044"/>
                    </a:lnTo>
                    <a:lnTo>
                      <a:pt x="0" y="1049"/>
                    </a:lnTo>
                    <a:lnTo>
                      <a:pt x="0" y="62"/>
                    </a:lnTo>
                    <a:lnTo>
                      <a:pt x="42" y="60"/>
                    </a:lnTo>
                    <a:lnTo>
                      <a:pt x="82" y="48"/>
                    </a:lnTo>
                    <a:lnTo>
                      <a:pt x="125" y="2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1"/>
              <p:cNvSpPr>
                <a:spLocks/>
              </p:cNvSpPr>
              <p:nvPr/>
            </p:nvSpPr>
            <p:spPr bwMode="auto">
              <a:xfrm>
                <a:off x="1444626" y="2265363"/>
                <a:ext cx="1693863" cy="1454150"/>
              </a:xfrm>
              <a:custGeom>
                <a:avLst/>
                <a:gdLst>
                  <a:gd name="T0" fmla="*/ 407 w 1067"/>
                  <a:gd name="T1" fmla="*/ 0 h 916"/>
                  <a:gd name="T2" fmla="*/ 1067 w 1067"/>
                  <a:gd name="T3" fmla="*/ 732 h 916"/>
                  <a:gd name="T4" fmla="*/ 1043 w 1067"/>
                  <a:gd name="T5" fmla="*/ 758 h 916"/>
                  <a:gd name="T6" fmla="*/ 1021 w 1067"/>
                  <a:gd name="T7" fmla="*/ 789 h 916"/>
                  <a:gd name="T8" fmla="*/ 1005 w 1067"/>
                  <a:gd name="T9" fmla="*/ 823 h 916"/>
                  <a:gd name="T10" fmla="*/ 991 w 1067"/>
                  <a:gd name="T11" fmla="*/ 867 h 916"/>
                  <a:gd name="T12" fmla="*/ 987 w 1067"/>
                  <a:gd name="T13" fmla="*/ 916 h 916"/>
                  <a:gd name="T14" fmla="*/ 0 w 1067"/>
                  <a:gd name="T15" fmla="*/ 916 h 916"/>
                  <a:gd name="T16" fmla="*/ 6 w 1067"/>
                  <a:gd name="T17" fmla="*/ 795 h 916"/>
                  <a:gd name="T18" fmla="*/ 24 w 1067"/>
                  <a:gd name="T19" fmla="*/ 676 h 916"/>
                  <a:gd name="T20" fmla="*/ 52 w 1067"/>
                  <a:gd name="T21" fmla="*/ 561 h 916"/>
                  <a:gd name="T22" fmla="*/ 90 w 1067"/>
                  <a:gd name="T23" fmla="*/ 451 h 916"/>
                  <a:gd name="T24" fmla="*/ 139 w 1067"/>
                  <a:gd name="T25" fmla="*/ 348 h 916"/>
                  <a:gd name="T26" fmla="*/ 193 w 1067"/>
                  <a:gd name="T27" fmla="*/ 251 h 916"/>
                  <a:gd name="T28" fmla="*/ 258 w 1067"/>
                  <a:gd name="T29" fmla="*/ 161 h 916"/>
                  <a:gd name="T30" fmla="*/ 328 w 1067"/>
                  <a:gd name="T31" fmla="*/ 76 h 916"/>
                  <a:gd name="T32" fmla="*/ 407 w 1067"/>
                  <a:gd name="T33" fmla="*/ 0 h 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7" h="916">
                    <a:moveTo>
                      <a:pt x="407" y="0"/>
                    </a:moveTo>
                    <a:lnTo>
                      <a:pt x="1067" y="732"/>
                    </a:lnTo>
                    <a:lnTo>
                      <a:pt x="1043" y="758"/>
                    </a:lnTo>
                    <a:lnTo>
                      <a:pt x="1021" y="789"/>
                    </a:lnTo>
                    <a:lnTo>
                      <a:pt x="1005" y="823"/>
                    </a:lnTo>
                    <a:lnTo>
                      <a:pt x="991" y="867"/>
                    </a:lnTo>
                    <a:lnTo>
                      <a:pt x="987" y="916"/>
                    </a:lnTo>
                    <a:lnTo>
                      <a:pt x="0" y="916"/>
                    </a:lnTo>
                    <a:lnTo>
                      <a:pt x="6" y="795"/>
                    </a:lnTo>
                    <a:lnTo>
                      <a:pt x="24" y="676"/>
                    </a:lnTo>
                    <a:lnTo>
                      <a:pt x="52" y="561"/>
                    </a:lnTo>
                    <a:lnTo>
                      <a:pt x="90" y="451"/>
                    </a:lnTo>
                    <a:lnTo>
                      <a:pt x="139" y="348"/>
                    </a:lnTo>
                    <a:lnTo>
                      <a:pt x="193" y="251"/>
                    </a:lnTo>
                    <a:lnTo>
                      <a:pt x="258" y="161"/>
                    </a:lnTo>
                    <a:lnTo>
                      <a:pt x="328" y="76"/>
                    </a:lnTo>
                    <a:lnTo>
                      <a:pt x="407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3702051" y="2411413"/>
                <a:ext cx="1666875" cy="1308100"/>
              </a:xfrm>
              <a:custGeom>
                <a:avLst/>
                <a:gdLst>
                  <a:gd name="T0" fmla="*/ 735 w 1050"/>
                  <a:gd name="T1" fmla="*/ 0 h 824"/>
                  <a:gd name="T2" fmla="*/ 810 w 1050"/>
                  <a:gd name="T3" fmla="*/ 93 h 824"/>
                  <a:gd name="T4" fmla="*/ 876 w 1050"/>
                  <a:gd name="T5" fmla="*/ 191 h 824"/>
                  <a:gd name="T6" fmla="*/ 933 w 1050"/>
                  <a:gd name="T7" fmla="*/ 296 h 824"/>
                  <a:gd name="T8" fmla="*/ 979 w 1050"/>
                  <a:gd name="T9" fmla="*/ 409 h 824"/>
                  <a:gd name="T10" fmla="*/ 1009 w 1050"/>
                  <a:gd name="T11" fmla="*/ 507 h 824"/>
                  <a:gd name="T12" fmla="*/ 1031 w 1050"/>
                  <a:gd name="T13" fmla="*/ 610 h 824"/>
                  <a:gd name="T14" fmla="*/ 1046 w 1050"/>
                  <a:gd name="T15" fmla="*/ 717 h 824"/>
                  <a:gd name="T16" fmla="*/ 1050 w 1050"/>
                  <a:gd name="T17" fmla="*/ 824 h 824"/>
                  <a:gd name="T18" fmla="*/ 62 w 1050"/>
                  <a:gd name="T19" fmla="*/ 824 h 824"/>
                  <a:gd name="T20" fmla="*/ 60 w 1050"/>
                  <a:gd name="T21" fmla="*/ 781 h 824"/>
                  <a:gd name="T22" fmla="*/ 48 w 1050"/>
                  <a:gd name="T23" fmla="*/ 743 h 824"/>
                  <a:gd name="T24" fmla="*/ 28 w 1050"/>
                  <a:gd name="T25" fmla="*/ 699 h 824"/>
                  <a:gd name="T26" fmla="*/ 0 w 1050"/>
                  <a:gd name="T27" fmla="*/ 658 h 824"/>
                  <a:gd name="T28" fmla="*/ 735 w 1050"/>
                  <a:gd name="T29" fmla="*/ 0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50" h="824">
                    <a:moveTo>
                      <a:pt x="735" y="0"/>
                    </a:moveTo>
                    <a:lnTo>
                      <a:pt x="810" y="93"/>
                    </a:lnTo>
                    <a:lnTo>
                      <a:pt x="876" y="191"/>
                    </a:lnTo>
                    <a:lnTo>
                      <a:pt x="933" y="296"/>
                    </a:lnTo>
                    <a:lnTo>
                      <a:pt x="979" y="409"/>
                    </a:lnTo>
                    <a:lnTo>
                      <a:pt x="1009" y="507"/>
                    </a:lnTo>
                    <a:lnTo>
                      <a:pt x="1031" y="610"/>
                    </a:lnTo>
                    <a:lnTo>
                      <a:pt x="1046" y="717"/>
                    </a:lnTo>
                    <a:lnTo>
                      <a:pt x="1050" y="824"/>
                    </a:lnTo>
                    <a:lnTo>
                      <a:pt x="62" y="824"/>
                    </a:lnTo>
                    <a:lnTo>
                      <a:pt x="60" y="781"/>
                    </a:lnTo>
                    <a:lnTo>
                      <a:pt x="48" y="743"/>
                    </a:lnTo>
                    <a:lnTo>
                      <a:pt x="28" y="699"/>
                    </a:lnTo>
                    <a:lnTo>
                      <a:pt x="0" y="658"/>
                    </a:lnTo>
                    <a:lnTo>
                      <a:pt x="73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3"/>
              <p:cNvSpPr>
                <a:spLocks/>
              </p:cNvSpPr>
              <p:nvPr/>
            </p:nvSpPr>
            <p:spPr bwMode="auto">
              <a:xfrm>
                <a:off x="2090738" y="1760538"/>
                <a:ext cx="1317625" cy="1666875"/>
              </a:xfrm>
              <a:custGeom>
                <a:avLst/>
                <a:gdLst>
                  <a:gd name="T0" fmla="*/ 830 w 830"/>
                  <a:gd name="T1" fmla="*/ 0 h 1050"/>
                  <a:gd name="T2" fmla="*/ 830 w 830"/>
                  <a:gd name="T3" fmla="*/ 986 h 1050"/>
                  <a:gd name="T4" fmla="*/ 783 w 830"/>
                  <a:gd name="T5" fmla="*/ 990 h 1050"/>
                  <a:gd name="T6" fmla="*/ 743 w 830"/>
                  <a:gd name="T7" fmla="*/ 1000 h 1050"/>
                  <a:gd name="T8" fmla="*/ 699 w 830"/>
                  <a:gd name="T9" fmla="*/ 1022 h 1050"/>
                  <a:gd name="T10" fmla="*/ 660 w 830"/>
                  <a:gd name="T11" fmla="*/ 1050 h 1050"/>
                  <a:gd name="T12" fmla="*/ 0 w 830"/>
                  <a:gd name="T13" fmla="*/ 318 h 1050"/>
                  <a:gd name="T14" fmla="*/ 92 w 830"/>
                  <a:gd name="T15" fmla="*/ 241 h 1050"/>
                  <a:gd name="T16" fmla="*/ 191 w 830"/>
                  <a:gd name="T17" fmla="*/ 177 h 1050"/>
                  <a:gd name="T18" fmla="*/ 296 w 830"/>
                  <a:gd name="T19" fmla="*/ 118 h 1050"/>
                  <a:gd name="T20" fmla="*/ 409 w 830"/>
                  <a:gd name="T21" fmla="*/ 72 h 1050"/>
                  <a:gd name="T22" fmla="*/ 509 w 830"/>
                  <a:gd name="T23" fmla="*/ 42 h 1050"/>
                  <a:gd name="T24" fmla="*/ 612 w 830"/>
                  <a:gd name="T25" fmla="*/ 18 h 1050"/>
                  <a:gd name="T26" fmla="*/ 719 w 830"/>
                  <a:gd name="T27" fmla="*/ 4 h 1050"/>
                  <a:gd name="T28" fmla="*/ 830 w 830"/>
                  <a:gd name="T29" fmla="*/ 0 h 10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30" h="1050">
                    <a:moveTo>
                      <a:pt x="830" y="0"/>
                    </a:moveTo>
                    <a:lnTo>
                      <a:pt x="830" y="986"/>
                    </a:lnTo>
                    <a:lnTo>
                      <a:pt x="783" y="990"/>
                    </a:lnTo>
                    <a:lnTo>
                      <a:pt x="743" y="1000"/>
                    </a:lnTo>
                    <a:lnTo>
                      <a:pt x="699" y="1022"/>
                    </a:lnTo>
                    <a:lnTo>
                      <a:pt x="660" y="1050"/>
                    </a:lnTo>
                    <a:lnTo>
                      <a:pt x="0" y="318"/>
                    </a:lnTo>
                    <a:lnTo>
                      <a:pt x="92" y="241"/>
                    </a:lnTo>
                    <a:lnTo>
                      <a:pt x="191" y="177"/>
                    </a:lnTo>
                    <a:lnTo>
                      <a:pt x="296" y="118"/>
                    </a:lnTo>
                    <a:lnTo>
                      <a:pt x="409" y="72"/>
                    </a:lnTo>
                    <a:lnTo>
                      <a:pt x="509" y="42"/>
                    </a:lnTo>
                    <a:lnTo>
                      <a:pt x="612" y="18"/>
                    </a:lnTo>
                    <a:lnTo>
                      <a:pt x="719" y="4"/>
                    </a:lnTo>
                    <a:lnTo>
                      <a:pt x="83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4"/>
              <p:cNvSpPr>
                <a:spLocks/>
              </p:cNvSpPr>
              <p:nvPr/>
            </p:nvSpPr>
            <p:spPr bwMode="auto">
              <a:xfrm>
                <a:off x="1444626" y="3719513"/>
                <a:ext cx="1668463" cy="1316038"/>
              </a:xfrm>
              <a:custGeom>
                <a:avLst/>
                <a:gdLst>
                  <a:gd name="T0" fmla="*/ 0 w 1051"/>
                  <a:gd name="T1" fmla="*/ 0 h 829"/>
                  <a:gd name="T2" fmla="*/ 987 w 1051"/>
                  <a:gd name="T3" fmla="*/ 0 h 829"/>
                  <a:gd name="T4" fmla="*/ 991 w 1051"/>
                  <a:gd name="T5" fmla="*/ 46 h 829"/>
                  <a:gd name="T6" fmla="*/ 1001 w 1051"/>
                  <a:gd name="T7" fmla="*/ 86 h 829"/>
                  <a:gd name="T8" fmla="*/ 1023 w 1051"/>
                  <a:gd name="T9" fmla="*/ 130 h 829"/>
                  <a:gd name="T10" fmla="*/ 1051 w 1051"/>
                  <a:gd name="T11" fmla="*/ 169 h 829"/>
                  <a:gd name="T12" fmla="*/ 318 w 1051"/>
                  <a:gd name="T13" fmla="*/ 829 h 829"/>
                  <a:gd name="T14" fmla="*/ 244 w 1051"/>
                  <a:gd name="T15" fmla="*/ 736 h 829"/>
                  <a:gd name="T16" fmla="*/ 177 w 1051"/>
                  <a:gd name="T17" fmla="*/ 638 h 829"/>
                  <a:gd name="T18" fmla="*/ 119 w 1051"/>
                  <a:gd name="T19" fmla="*/ 533 h 829"/>
                  <a:gd name="T20" fmla="*/ 72 w 1051"/>
                  <a:gd name="T21" fmla="*/ 420 h 829"/>
                  <a:gd name="T22" fmla="*/ 42 w 1051"/>
                  <a:gd name="T23" fmla="*/ 322 h 829"/>
                  <a:gd name="T24" fmla="*/ 18 w 1051"/>
                  <a:gd name="T25" fmla="*/ 217 h 829"/>
                  <a:gd name="T26" fmla="*/ 4 w 1051"/>
                  <a:gd name="T27" fmla="*/ 110 h 829"/>
                  <a:gd name="T28" fmla="*/ 0 w 1051"/>
                  <a:gd name="T29" fmla="*/ 0 h 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51" h="829">
                    <a:moveTo>
                      <a:pt x="0" y="0"/>
                    </a:moveTo>
                    <a:lnTo>
                      <a:pt x="987" y="0"/>
                    </a:lnTo>
                    <a:lnTo>
                      <a:pt x="991" y="46"/>
                    </a:lnTo>
                    <a:lnTo>
                      <a:pt x="1001" y="86"/>
                    </a:lnTo>
                    <a:lnTo>
                      <a:pt x="1023" y="130"/>
                    </a:lnTo>
                    <a:lnTo>
                      <a:pt x="1051" y="169"/>
                    </a:lnTo>
                    <a:lnTo>
                      <a:pt x="318" y="829"/>
                    </a:lnTo>
                    <a:lnTo>
                      <a:pt x="244" y="736"/>
                    </a:lnTo>
                    <a:lnTo>
                      <a:pt x="177" y="638"/>
                    </a:lnTo>
                    <a:lnTo>
                      <a:pt x="119" y="533"/>
                    </a:lnTo>
                    <a:lnTo>
                      <a:pt x="72" y="420"/>
                    </a:lnTo>
                    <a:lnTo>
                      <a:pt x="42" y="322"/>
                    </a:lnTo>
                    <a:lnTo>
                      <a:pt x="18" y="217"/>
                    </a:lnTo>
                    <a:lnTo>
                      <a:pt x="4" y="1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5"/>
              <p:cNvSpPr>
                <a:spLocks/>
              </p:cNvSpPr>
              <p:nvPr/>
            </p:nvSpPr>
            <p:spPr bwMode="auto">
              <a:xfrm>
                <a:off x="3670301" y="3719513"/>
                <a:ext cx="1698625" cy="1458913"/>
              </a:xfrm>
              <a:custGeom>
                <a:avLst/>
                <a:gdLst>
                  <a:gd name="T0" fmla="*/ 82 w 1070"/>
                  <a:gd name="T1" fmla="*/ 0 h 919"/>
                  <a:gd name="T2" fmla="*/ 1070 w 1070"/>
                  <a:gd name="T3" fmla="*/ 0 h 919"/>
                  <a:gd name="T4" fmla="*/ 1064 w 1070"/>
                  <a:gd name="T5" fmla="*/ 122 h 919"/>
                  <a:gd name="T6" fmla="*/ 1047 w 1070"/>
                  <a:gd name="T7" fmla="*/ 241 h 919"/>
                  <a:gd name="T8" fmla="*/ 1017 w 1070"/>
                  <a:gd name="T9" fmla="*/ 356 h 919"/>
                  <a:gd name="T10" fmla="*/ 979 w 1070"/>
                  <a:gd name="T11" fmla="*/ 467 h 919"/>
                  <a:gd name="T12" fmla="*/ 933 w 1070"/>
                  <a:gd name="T13" fmla="*/ 569 h 919"/>
                  <a:gd name="T14" fmla="*/ 876 w 1070"/>
                  <a:gd name="T15" fmla="*/ 666 h 919"/>
                  <a:gd name="T16" fmla="*/ 812 w 1070"/>
                  <a:gd name="T17" fmla="*/ 758 h 919"/>
                  <a:gd name="T18" fmla="*/ 739 w 1070"/>
                  <a:gd name="T19" fmla="*/ 843 h 919"/>
                  <a:gd name="T20" fmla="*/ 659 w 1070"/>
                  <a:gd name="T21" fmla="*/ 919 h 919"/>
                  <a:gd name="T22" fmla="*/ 0 w 1070"/>
                  <a:gd name="T23" fmla="*/ 187 h 919"/>
                  <a:gd name="T24" fmla="*/ 26 w 1070"/>
                  <a:gd name="T25" fmla="*/ 161 h 919"/>
                  <a:gd name="T26" fmla="*/ 48 w 1070"/>
                  <a:gd name="T27" fmla="*/ 128 h 919"/>
                  <a:gd name="T28" fmla="*/ 64 w 1070"/>
                  <a:gd name="T29" fmla="*/ 94 h 919"/>
                  <a:gd name="T30" fmla="*/ 78 w 1070"/>
                  <a:gd name="T31" fmla="*/ 50 h 919"/>
                  <a:gd name="T32" fmla="*/ 82 w 1070"/>
                  <a:gd name="T33" fmla="*/ 0 h 9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70" h="919">
                    <a:moveTo>
                      <a:pt x="82" y="0"/>
                    </a:moveTo>
                    <a:lnTo>
                      <a:pt x="1070" y="0"/>
                    </a:lnTo>
                    <a:lnTo>
                      <a:pt x="1064" y="122"/>
                    </a:lnTo>
                    <a:lnTo>
                      <a:pt x="1047" y="241"/>
                    </a:lnTo>
                    <a:lnTo>
                      <a:pt x="1017" y="356"/>
                    </a:lnTo>
                    <a:lnTo>
                      <a:pt x="979" y="467"/>
                    </a:lnTo>
                    <a:lnTo>
                      <a:pt x="933" y="569"/>
                    </a:lnTo>
                    <a:lnTo>
                      <a:pt x="876" y="666"/>
                    </a:lnTo>
                    <a:lnTo>
                      <a:pt x="812" y="758"/>
                    </a:lnTo>
                    <a:lnTo>
                      <a:pt x="739" y="843"/>
                    </a:lnTo>
                    <a:lnTo>
                      <a:pt x="659" y="919"/>
                    </a:lnTo>
                    <a:lnTo>
                      <a:pt x="0" y="187"/>
                    </a:lnTo>
                    <a:lnTo>
                      <a:pt x="26" y="161"/>
                    </a:lnTo>
                    <a:lnTo>
                      <a:pt x="48" y="128"/>
                    </a:lnTo>
                    <a:lnTo>
                      <a:pt x="64" y="94"/>
                    </a:lnTo>
                    <a:lnTo>
                      <a:pt x="78" y="50"/>
                    </a:lnTo>
                    <a:lnTo>
                      <a:pt x="8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6"/>
              <p:cNvSpPr>
                <a:spLocks/>
              </p:cNvSpPr>
              <p:nvPr/>
            </p:nvSpPr>
            <p:spPr bwMode="auto">
              <a:xfrm>
                <a:off x="3408363" y="1760538"/>
                <a:ext cx="1460500" cy="1695450"/>
              </a:xfrm>
              <a:custGeom>
                <a:avLst/>
                <a:gdLst>
                  <a:gd name="T0" fmla="*/ 0 w 920"/>
                  <a:gd name="T1" fmla="*/ 0 h 1068"/>
                  <a:gd name="T2" fmla="*/ 121 w 920"/>
                  <a:gd name="T3" fmla="*/ 6 h 1068"/>
                  <a:gd name="T4" fmla="*/ 239 w 920"/>
                  <a:gd name="T5" fmla="*/ 22 h 1068"/>
                  <a:gd name="T6" fmla="*/ 354 w 920"/>
                  <a:gd name="T7" fmla="*/ 52 h 1068"/>
                  <a:gd name="T8" fmla="*/ 465 w 920"/>
                  <a:gd name="T9" fmla="*/ 90 h 1068"/>
                  <a:gd name="T10" fmla="*/ 568 w 920"/>
                  <a:gd name="T11" fmla="*/ 138 h 1068"/>
                  <a:gd name="T12" fmla="*/ 664 w 920"/>
                  <a:gd name="T13" fmla="*/ 193 h 1068"/>
                  <a:gd name="T14" fmla="*/ 757 w 920"/>
                  <a:gd name="T15" fmla="*/ 257 h 1068"/>
                  <a:gd name="T16" fmla="*/ 842 w 920"/>
                  <a:gd name="T17" fmla="*/ 330 h 1068"/>
                  <a:gd name="T18" fmla="*/ 920 w 920"/>
                  <a:gd name="T19" fmla="*/ 410 h 1068"/>
                  <a:gd name="T20" fmla="*/ 185 w 920"/>
                  <a:gd name="T21" fmla="*/ 1068 h 1068"/>
                  <a:gd name="T22" fmla="*/ 159 w 920"/>
                  <a:gd name="T23" fmla="*/ 1042 h 1068"/>
                  <a:gd name="T24" fmla="*/ 127 w 920"/>
                  <a:gd name="T25" fmla="*/ 1020 h 1068"/>
                  <a:gd name="T26" fmla="*/ 92 w 920"/>
                  <a:gd name="T27" fmla="*/ 1004 h 1068"/>
                  <a:gd name="T28" fmla="*/ 48 w 920"/>
                  <a:gd name="T29" fmla="*/ 990 h 1068"/>
                  <a:gd name="T30" fmla="*/ 0 w 920"/>
                  <a:gd name="T31" fmla="*/ 986 h 1068"/>
                  <a:gd name="T32" fmla="*/ 0 w 920"/>
                  <a:gd name="T33" fmla="*/ 0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20" h="1068">
                    <a:moveTo>
                      <a:pt x="0" y="0"/>
                    </a:moveTo>
                    <a:lnTo>
                      <a:pt x="121" y="6"/>
                    </a:lnTo>
                    <a:lnTo>
                      <a:pt x="239" y="22"/>
                    </a:lnTo>
                    <a:lnTo>
                      <a:pt x="354" y="52"/>
                    </a:lnTo>
                    <a:lnTo>
                      <a:pt x="465" y="90"/>
                    </a:lnTo>
                    <a:lnTo>
                      <a:pt x="568" y="138"/>
                    </a:lnTo>
                    <a:lnTo>
                      <a:pt x="664" y="193"/>
                    </a:lnTo>
                    <a:lnTo>
                      <a:pt x="757" y="257"/>
                    </a:lnTo>
                    <a:lnTo>
                      <a:pt x="842" y="330"/>
                    </a:lnTo>
                    <a:lnTo>
                      <a:pt x="920" y="410"/>
                    </a:lnTo>
                    <a:lnTo>
                      <a:pt x="185" y="1068"/>
                    </a:lnTo>
                    <a:lnTo>
                      <a:pt x="159" y="1042"/>
                    </a:lnTo>
                    <a:lnTo>
                      <a:pt x="127" y="1020"/>
                    </a:lnTo>
                    <a:lnTo>
                      <a:pt x="92" y="1004"/>
                    </a:lnTo>
                    <a:lnTo>
                      <a:pt x="48" y="990"/>
                    </a:lnTo>
                    <a:lnTo>
                      <a:pt x="0" y="9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7"/>
              <p:cNvSpPr>
                <a:spLocks/>
              </p:cNvSpPr>
              <p:nvPr/>
            </p:nvSpPr>
            <p:spPr bwMode="auto">
              <a:xfrm>
                <a:off x="1949451" y="3987800"/>
                <a:ext cx="1458913" cy="1693863"/>
              </a:xfrm>
              <a:custGeom>
                <a:avLst/>
                <a:gdLst>
                  <a:gd name="T0" fmla="*/ 733 w 919"/>
                  <a:gd name="T1" fmla="*/ 0 h 1067"/>
                  <a:gd name="T2" fmla="*/ 760 w 919"/>
                  <a:gd name="T3" fmla="*/ 26 h 1067"/>
                  <a:gd name="T4" fmla="*/ 790 w 919"/>
                  <a:gd name="T5" fmla="*/ 46 h 1067"/>
                  <a:gd name="T6" fmla="*/ 824 w 919"/>
                  <a:gd name="T7" fmla="*/ 62 h 1067"/>
                  <a:gd name="T8" fmla="*/ 868 w 919"/>
                  <a:gd name="T9" fmla="*/ 76 h 1067"/>
                  <a:gd name="T10" fmla="*/ 919 w 919"/>
                  <a:gd name="T11" fmla="*/ 80 h 1067"/>
                  <a:gd name="T12" fmla="*/ 919 w 919"/>
                  <a:gd name="T13" fmla="*/ 1067 h 1067"/>
                  <a:gd name="T14" fmla="*/ 796 w 919"/>
                  <a:gd name="T15" fmla="*/ 1060 h 1067"/>
                  <a:gd name="T16" fmla="*/ 677 w 919"/>
                  <a:gd name="T17" fmla="*/ 1042 h 1067"/>
                  <a:gd name="T18" fmla="*/ 562 w 919"/>
                  <a:gd name="T19" fmla="*/ 1014 h 1067"/>
                  <a:gd name="T20" fmla="*/ 451 w 919"/>
                  <a:gd name="T21" fmla="*/ 976 h 1067"/>
                  <a:gd name="T22" fmla="*/ 349 w 919"/>
                  <a:gd name="T23" fmla="*/ 930 h 1067"/>
                  <a:gd name="T24" fmla="*/ 254 w 919"/>
                  <a:gd name="T25" fmla="*/ 873 h 1067"/>
                  <a:gd name="T26" fmla="*/ 163 w 919"/>
                  <a:gd name="T27" fmla="*/ 809 h 1067"/>
                  <a:gd name="T28" fmla="*/ 79 w 919"/>
                  <a:gd name="T29" fmla="*/ 738 h 1067"/>
                  <a:gd name="T30" fmla="*/ 0 w 919"/>
                  <a:gd name="T31" fmla="*/ 660 h 1067"/>
                  <a:gd name="T32" fmla="*/ 733 w 919"/>
                  <a:gd name="T33" fmla="*/ 0 h 1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19" h="1067">
                    <a:moveTo>
                      <a:pt x="733" y="0"/>
                    </a:moveTo>
                    <a:lnTo>
                      <a:pt x="760" y="26"/>
                    </a:lnTo>
                    <a:lnTo>
                      <a:pt x="790" y="46"/>
                    </a:lnTo>
                    <a:lnTo>
                      <a:pt x="824" y="62"/>
                    </a:lnTo>
                    <a:lnTo>
                      <a:pt x="868" y="76"/>
                    </a:lnTo>
                    <a:lnTo>
                      <a:pt x="919" y="80"/>
                    </a:lnTo>
                    <a:lnTo>
                      <a:pt x="919" y="1067"/>
                    </a:lnTo>
                    <a:lnTo>
                      <a:pt x="796" y="1060"/>
                    </a:lnTo>
                    <a:lnTo>
                      <a:pt x="677" y="1042"/>
                    </a:lnTo>
                    <a:lnTo>
                      <a:pt x="562" y="1014"/>
                    </a:lnTo>
                    <a:lnTo>
                      <a:pt x="451" y="976"/>
                    </a:lnTo>
                    <a:lnTo>
                      <a:pt x="349" y="930"/>
                    </a:lnTo>
                    <a:lnTo>
                      <a:pt x="254" y="873"/>
                    </a:lnTo>
                    <a:lnTo>
                      <a:pt x="163" y="809"/>
                    </a:lnTo>
                    <a:lnTo>
                      <a:pt x="79" y="738"/>
                    </a:lnTo>
                    <a:lnTo>
                      <a:pt x="0" y="660"/>
                    </a:lnTo>
                    <a:lnTo>
                      <a:pt x="73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 rot="17824029">
              <a:off x="6003892" y="2373729"/>
              <a:ext cx="1293678" cy="394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 rot="20407101">
              <a:off x="6628785" y="3070531"/>
              <a:ext cx="1293678" cy="394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 rot="17824029">
              <a:off x="4944350" y="4608930"/>
              <a:ext cx="1293678" cy="394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 rot="20357380">
              <a:off x="4252401" y="3962813"/>
              <a:ext cx="1293678" cy="394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 rot="1346702">
              <a:off x="4223373" y="3004866"/>
              <a:ext cx="1293678" cy="394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 rot="3861645">
              <a:off x="4972713" y="2327874"/>
              <a:ext cx="1293678" cy="394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 rot="15091398">
              <a:off x="5824379" y="4570202"/>
              <a:ext cx="1293678" cy="394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 rot="1660224">
              <a:off x="6579115" y="4059468"/>
              <a:ext cx="1293678" cy="394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381581" y="2173223"/>
            <a:ext cx="246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  <a:p>
            <a:pPr algn="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70012" y="3824310"/>
            <a:ext cx="246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  <a:p>
            <a:pPr algn="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324985" y="5230041"/>
            <a:ext cx="35334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</a:t>
            </a:r>
            <a:r>
              <a:rPr lang="en-US" sz="1600" ker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kern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24984" y="1220688"/>
            <a:ext cx="35334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345025" y="2173223"/>
            <a:ext cx="246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  <a:p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45025" y="3824310"/>
            <a:ext cx="246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  <a:p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271731" y="5230041"/>
            <a:ext cx="35334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</a:t>
            </a:r>
            <a:r>
              <a:rPr lang="en-US" sz="1600" ker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kern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271731" y="1220688"/>
            <a:ext cx="35334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</a:t>
            </a:r>
            <a:r>
              <a:rPr lang="en-US" sz="1600" ker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kern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50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Creative Cycle PowerPoint Diagram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525386" y="1219200"/>
            <a:ext cx="5138053" cy="5138049"/>
            <a:chOff x="3454404" y="1309918"/>
            <a:chExt cx="5138053" cy="5138049"/>
          </a:xfrm>
        </p:grpSpPr>
        <p:grpSp>
          <p:nvGrpSpPr>
            <p:cNvPr id="12" name="Group 11"/>
            <p:cNvGrpSpPr/>
            <p:nvPr/>
          </p:nvGrpSpPr>
          <p:grpSpPr>
            <a:xfrm>
              <a:off x="3454404" y="1309918"/>
              <a:ext cx="5138053" cy="5138049"/>
              <a:chOff x="3954737" y="1810250"/>
              <a:chExt cx="4137388" cy="4137386"/>
            </a:xfrm>
          </p:grpSpPr>
          <p:sp>
            <p:nvSpPr>
              <p:cNvPr id="8" name="Donut 7"/>
              <p:cNvSpPr/>
              <p:nvPr/>
            </p:nvSpPr>
            <p:spPr>
              <a:xfrm>
                <a:off x="4323669" y="2191657"/>
                <a:ext cx="3381830" cy="3381830"/>
              </a:xfrm>
              <a:prstGeom prst="donut">
                <a:avLst>
                  <a:gd name="adj" fmla="val 1799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5513436" y="4945339"/>
                <a:ext cx="1002297" cy="100229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5513436" y="1810250"/>
                <a:ext cx="1002297" cy="100229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3954737" y="3377797"/>
                <a:ext cx="1002298" cy="100229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7089827" y="3377797"/>
                <a:ext cx="1002298" cy="100229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4401915" y="2254946"/>
                <a:ext cx="1002296" cy="10022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6598073" y="4492285"/>
                <a:ext cx="1002296" cy="10022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6612348" y="2281733"/>
                <a:ext cx="1002296" cy="10022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4375011" y="4477890"/>
                <a:ext cx="1002296" cy="10022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5103812" y="3352800"/>
              <a:ext cx="180274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here. 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6613" y="4481282"/>
            <a:ext cx="10515599" cy="830997"/>
            <a:chOff x="684212" y="4572000"/>
            <a:chExt cx="10515599" cy="830997"/>
          </a:xfrm>
        </p:grpSpPr>
        <p:sp>
          <p:nvSpPr>
            <p:cNvPr id="71" name="TextBox 70"/>
            <p:cNvSpPr txBox="1"/>
            <p:nvPr/>
          </p:nvSpPr>
          <p:spPr>
            <a:xfrm>
              <a:off x="684212" y="4572000"/>
              <a:ext cx="246017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here. 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739640" y="4572000"/>
              <a:ext cx="246017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here. 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626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73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0405" y="711180"/>
            <a:ext cx="4256572" cy="35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498634" y="3656100"/>
            <a:ext cx="935495" cy="508999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1514" y="4153912"/>
            <a:ext cx="1069736" cy="131445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0405" y="762696"/>
            <a:ext cx="4320896" cy="263588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1803" y="3345667"/>
            <a:ext cx="4320896" cy="335603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4367" y="3447746"/>
            <a:ext cx="131445" cy="131445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3521" y="795081"/>
            <a:ext cx="53137" cy="51739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923729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1047" y="3104250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1938338" y="1092660"/>
            <a:ext cx="2056395" cy="1970318"/>
            <a:chOff x="4133056" y="1760538"/>
            <a:chExt cx="3924300" cy="3921125"/>
          </a:xfrm>
        </p:grpSpPr>
        <p:grpSp>
          <p:nvGrpSpPr>
            <p:cNvPr id="57" name="Group 56"/>
            <p:cNvGrpSpPr/>
            <p:nvPr/>
          </p:nvGrpSpPr>
          <p:grpSpPr>
            <a:xfrm>
              <a:off x="4133056" y="1760538"/>
              <a:ext cx="3924300" cy="3921125"/>
              <a:chOff x="1444626" y="1760538"/>
              <a:chExt cx="3924300" cy="3921125"/>
            </a:xfrm>
          </p:grpSpPr>
          <p:sp>
            <p:nvSpPr>
              <p:cNvPr id="66" name="Freeform 10"/>
              <p:cNvSpPr>
                <a:spLocks/>
              </p:cNvSpPr>
              <p:nvPr/>
            </p:nvSpPr>
            <p:spPr bwMode="auto">
              <a:xfrm>
                <a:off x="3408363" y="4016375"/>
                <a:ext cx="1308100" cy="1665288"/>
              </a:xfrm>
              <a:custGeom>
                <a:avLst/>
                <a:gdLst>
                  <a:gd name="T0" fmla="*/ 165 w 824"/>
                  <a:gd name="T1" fmla="*/ 0 h 1049"/>
                  <a:gd name="T2" fmla="*/ 824 w 824"/>
                  <a:gd name="T3" fmla="*/ 732 h 1049"/>
                  <a:gd name="T4" fmla="*/ 733 w 824"/>
                  <a:gd name="T5" fmla="*/ 809 h 1049"/>
                  <a:gd name="T6" fmla="*/ 632 w 824"/>
                  <a:gd name="T7" fmla="*/ 873 h 1049"/>
                  <a:gd name="T8" fmla="*/ 528 w 824"/>
                  <a:gd name="T9" fmla="*/ 930 h 1049"/>
                  <a:gd name="T10" fmla="*/ 417 w 824"/>
                  <a:gd name="T11" fmla="*/ 976 h 1049"/>
                  <a:gd name="T12" fmla="*/ 316 w 824"/>
                  <a:gd name="T13" fmla="*/ 1008 h 1049"/>
                  <a:gd name="T14" fmla="*/ 213 w 824"/>
                  <a:gd name="T15" fmla="*/ 1030 h 1049"/>
                  <a:gd name="T16" fmla="*/ 106 w 824"/>
                  <a:gd name="T17" fmla="*/ 1044 h 1049"/>
                  <a:gd name="T18" fmla="*/ 0 w 824"/>
                  <a:gd name="T19" fmla="*/ 1049 h 1049"/>
                  <a:gd name="T20" fmla="*/ 0 w 824"/>
                  <a:gd name="T21" fmla="*/ 62 h 1049"/>
                  <a:gd name="T22" fmla="*/ 42 w 824"/>
                  <a:gd name="T23" fmla="*/ 60 h 1049"/>
                  <a:gd name="T24" fmla="*/ 82 w 824"/>
                  <a:gd name="T25" fmla="*/ 48 h 1049"/>
                  <a:gd name="T26" fmla="*/ 125 w 824"/>
                  <a:gd name="T27" fmla="*/ 28 h 1049"/>
                  <a:gd name="T28" fmla="*/ 165 w 824"/>
                  <a:gd name="T29" fmla="*/ 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24" h="1049">
                    <a:moveTo>
                      <a:pt x="165" y="0"/>
                    </a:moveTo>
                    <a:lnTo>
                      <a:pt x="824" y="732"/>
                    </a:lnTo>
                    <a:lnTo>
                      <a:pt x="733" y="809"/>
                    </a:lnTo>
                    <a:lnTo>
                      <a:pt x="632" y="873"/>
                    </a:lnTo>
                    <a:lnTo>
                      <a:pt x="528" y="930"/>
                    </a:lnTo>
                    <a:lnTo>
                      <a:pt x="417" y="976"/>
                    </a:lnTo>
                    <a:lnTo>
                      <a:pt x="316" y="1008"/>
                    </a:lnTo>
                    <a:lnTo>
                      <a:pt x="213" y="1030"/>
                    </a:lnTo>
                    <a:lnTo>
                      <a:pt x="106" y="1044"/>
                    </a:lnTo>
                    <a:lnTo>
                      <a:pt x="0" y="1049"/>
                    </a:lnTo>
                    <a:lnTo>
                      <a:pt x="0" y="62"/>
                    </a:lnTo>
                    <a:lnTo>
                      <a:pt x="42" y="60"/>
                    </a:lnTo>
                    <a:lnTo>
                      <a:pt x="82" y="48"/>
                    </a:lnTo>
                    <a:lnTo>
                      <a:pt x="125" y="2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11"/>
              <p:cNvSpPr>
                <a:spLocks/>
              </p:cNvSpPr>
              <p:nvPr/>
            </p:nvSpPr>
            <p:spPr bwMode="auto">
              <a:xfrm>
                <a:off x="1444626" y="2265363"/>
                <a:ext cx="1693863" cy="1454150"/>
              </a:xfrm>
              <a:custGeom>
                <a:avLst/>
                <a:gdLst>
                  <a:gd name="T0" fmla="*/ 407 w 1067"/>
                  <a:gd name="T1" fmla="*/ 0 h 916"/>
                  <a:gd name="T2" fmla="*/ 1067 w 1067"/>
                  <a:gd name="T3" fmla="*/ 732 h 916"/>
                  <a:gd name="T4" fmla="*/ 1043 w 1067"/>
                  <a:gd name="T5" fmla="*/ 758 h 916"/>
                  <a:gd name="T6" fmla="*/ 1021 w 1067"/>
                  <a:gd name="T7" fmla="*/ 789 h 916"/>
                  <a:gd name="T8" fmla="*/ 1005 w 1067"/>
                  <a:gd name="T9" fmla="*/ 823 h 916"/>
                  <a:gd name="T10" fmla="*/ 991 w 1067"/>
                  <a:gd name="T11" fmla="*/ 867 h 916"/>
                  <a:gd name="T12" fmla="*/ 987 w 1067"/>
                  <a:gd name="T13" fmla="*/ 916 h 916"/>
                  <a:gd name="T14" fmla="*/ 0 w 1067"/>
                  <a:gd name="T15" fmla="*/ 916 h 916"/>
                  <a:gd name="T16" fmla="*/ 6 w 1067"/>
                  <a:gd name="T17" fmla="*/ 795 h 916"/>
                  <a:gd name="T18" fmla="*/ 24 w 1067"/>
                  <a:gd name="T19" fmla="*/ 676 h 916"/>
                  <a:gd name="T20" fmla="*/ 52 w 1067"/>
                  <a:gd name="T21" fmla="*/ 561 h 916"/>
                  <a:gd name="T22" fmla="*/ 90 w 1067"/>
                  <a:gd name="T23" fmla="*/ 451 h 916"/>
                  <a:gd name="T24" fmla="*/ 139 w 1067"/>
                  <a:gd name="T25" fmla="*/ 348 h 916"/>
                  <a:gd name="T26" fmla="*/ 193 w 1067"/>
                  <a:gd name="T27" fmla="*/ 251 h 916"/>
                  <a:gd name="T28" fmla="*/ 258 w 1067"/>
                  <a:gd name="T29" fmla="*/ 161 h 916"/>
                  <a:gd name="T30" fmla="*/ 328 w 1067"/>
                  <a:gd name="T31" fmla="*/ 76 h 916"/>
                  <a:gd name="T32" fmla="*/ 407 w 1067"/>
                  <a:gd name="T33" fmla="*/ 0 h 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7" h="916">
                    <a:moveTo>
                      <a:pt x="407" y="0"/>
                    </a:moveTo>
                    <a:lnTo>
                      <a:pt x="1067" y="732"/>
                    </a:lnTo>
                    <a:lnTo>
                      <a:pt x="1043" y="758"/>
                    </a:lnTo>
                    <a:lnTo>
                      <a:pt x="1021" y="789"/>
                    </a:lnTo>
                    <a:lnTo>
                      <a:pt x="1005" y="823"/>
                    </a:lnTo>
                    <a:lnTo>
                      <a:pt x="991" y="867"/>
                    </a:lnTo>
                    <a:lnTo>
                      <a:pt x="987" y="916"/>
                    </a:lnTo>
                    <a:lnTo>
                      <a:pt x="0" y="916"/>
                    </a:lnTo>
                    <a:lnTo>
                      <a:pt x="6" y="795"/>
                    </a:lnTo>
                    <a:lnTo>
                      <a:pt x="24" y="676"/>
                    </a:lnTo>
                    <a:lnTo>
                      <a:pt x="52" y="561"/>
                    </a:lnTo>
                    <a:lnTo>
                      <a:pt x="90" y="451"/>
                    </a:lnTo>
                    <a:lnTo>
                      <a:pt x="139" y="348"/>
                    </a:lnTo>
                    <a:lnTo>
                      <a:pt x="193" y="251"/>
                    </a:lnTo>
                    <a:lnTo>
                      <a:pt x="258" y="161"/>
                    </a:lnTo>
                    <a:lnTo>
                      <a:pt x="328" y="76"/>
                    </a:lnTo>
                    <a:lnTo>
                      <a:pt x="407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2"/>
              <p:cNvSpPr>
                <a:spLocks/>
              </p:cNvSpPr>
              <p:nvPr/>
            </p:nvSpPr>
            <p:spPr bwMode="auto">
              <a:xfrm>
                <a:off x="3702051" y="2411413"/>
                <a:ext cx="1666875" cy="1308100"/>
              </a:xfrm>
              <a:custGeom>
                <a:avLst/>
                <a:gdLst>
                  <a:gd name="T0" fmla="*/ 735 w 1050"/>
                  <a:gd name="T1" fmla="*/ 0 h 824"/>
                  <a:gd name="T2" fmla="*/ 810 w 1050"/>
                  <a:gd name="T3" fmla="*/ 93 h 824"/>
                  <a:gd name="T4" fmla="*/ 876 w 1050"/>
                  <a:gd name="T5" fmla="*/ 191 h 824"/>
                  <a:gd name="T6" fmla="*/ 933 w 1050"/>
                  <a:gd name="T7" fmla="*/ 296 h 824"/>
                  <a:gd name="T8" fmla="*/ 979 w 1050"/>
                  <a:gd name="T9" fmla="*/ 409 h 824"/>
                  <a:gd name="T10" fmla="*/ 1009 w 1050"/>
                  <a:gd name="T11" fmla="*/ 507 h 824"/>
                  <a:gd name="T12" fmla="*/ 1031 w 1050"/>
                  <a:gd name="T13" fmla="*/ 610 h 824"/>
                  <a:gd name="T14" fmla="*/ 1046 w 1050"/>
                  <a:gd name="T15" fmla="*/ 717 h 824"/>
                  <a:gd name="T16" fmla="*/ 1050 w 1050"/>
                  <a:gd name="T17" fmla="*/ 824 h 824"/>
                  <a:gd name="T18" fmla="*/ 62 w 1050"/>
                  <a:gd name="T19" fmla="*/ 824 h 824"/>
                  <a:gd name="T20" fmla="*/ 60 w 1050"/>
                  <a:gd name="T21" fmla="*/ 781 h 824"/>
                  <a:gd name="T22" fmla="*/ 48 w 1050"/>
                  <a:gd name="T23" fmla="*/ 743 h 824"/>
                  <a:gd name="T24" fmla="*/ 28 w 1050"/>
                  <a:gd name="T25" fmla="*/ 699 h 824"/>
                  <a:gd name="T26" fmla="*/ 0 w 1050"/>
                  <a:gd name="T27" fmla="*/ 658 h 824"/>
                  <a:gd name="T28" fmla="*/ 735 w 1050"/>
                  <a:gd name="T29" fmla="*/ 0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50" h="824">
                    <a:moveTo>
                      <a:pt x="735" y="0"/>
                    </a:moveTo>
                    <a:lnTo>
                      <a:pt x="810" y="93"/>
                    </a:lnTo>
                    <a:lnTo>
                      <a:pt x="876" y="191"/>
                    </a:lnTo>
                    <a:lnTo>
                      <a:pt x="933" y="296"/>
                    </a:lnTo>
                    <a:lnTo>
                      <a:pt x="979" y="409"/>
                    </a:lnTo>
                    <a:lnTo>
                      <a:pt x="1009" y="507"/>
                    </a:lnTo>
                    <a:lnTo>
                      <a:pt x="1031" y="610"/>
                    </a:lnTo>
                    <a:lnTo>
                      <a:pt x="1046" y="717"/>
                    </a:lnTo>
                    <a:lnTo>
                      <a:pt x="1050" y="824"/>
                    </a:lnTo>
                    <a:lnTo>
                      <a:pt x="62" y="824"/>
                    </a:lnTo>
                    <a:lnTo>
                      <a:pt x="60" y="781"/>
                    </a:lnTo>
                    <a:lnTo>
                      <a:pt x="48" y="743"/>
                    </a:lnTo>
                    <a:lnTo>
                      <a:pt x="28" y="699"/>
                    </a:lnTo>
                    <a:lnTo>
                      <a:pt x="0" y="658"/>
                    </a:lnTo>
                    <a:lnTo>
                      <a:pt x="73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3"/>
              <p:cNvSpPr>
                <a:spLocks/>
              </p:cNvSpPr>
              <p:nvPr/>
            </p:nvSpPr>
            <p:spPr bwMode="auto">
              <a:xfrm>
                <a:off x="2090738" y="1760538"/>
                <a:ext cx="1317625" cy="1666875"/>
              </a:xfrm>
              <a:custGeom>
                <a:avLst/>
                <a:gdLst>
                  <a:gd name="T0" fmla="*/ 830 w 830"/>
                  <a:gd name="T1" fmla="*/ 0 h 1050"/>
                  <a:gd name="T2" fmla="*/ 830 w 830"/>
                  <a:gd name="T3" fmla="*/ 986 h 1050"/>
                  <a:gd name="T4" fmla="*/ 783 w 830"/>
                  <a:gd name="T5" fmla="*/ 990 h 1050"/>
                  <a:gd name="T6" fmla="*/ 743 w 830"/>
                  <a:gd name="T7" fmla="*/ 1000 h 1050"/>
                  <a:gd name="T8" fmla="*/ 699 w 830"/>
                  <a:gd name="T9" fmla="*/ 1022 h 1050"/>
                  <a:gd name="T10" fmla="*/ 660 w 830"/>
                  <a:gd name="T11" fmla="*/ 1050 h 1050"/>
                  <a:gd name="T12" fmla="*/ 0 w 830"/>
                  <a:gd name="T13" fmla="*/ 318 h 1050"/>
                  <a:gd name="T14" fmla="*/ 92 w 830"/>
                  <a:gd name="T15" fmla="*/ 241 h 1050"/>
                  <a:gd name="T16" fmla="*/ 191 w 830"/>
                  <a:gd name="T17" fmla="*/ 177 h 1050"/>
                  <a:gd name="T18" fmla="*/ 296 w 830"/>
                  <a:gd name="T19" fmla="*/ 118 h 1050"/>
                  <a:gd name="T20" fmla="*/ 409 w 830"/>
                  <a:gd name="T21" fmla="*/ 72 h 1050"/>
                  <a:gd name="T22" fmla="*/ 509 w 830"/>
                  <a:gd name="T23" fmla="*/ 42 h 1050"/>
                  <a:gd name="T24" fmla="*/ 612 w 830"/>
                  <a:gd name="T25" fmla="*/ 18 h 1050"/>
                  <a:gd name="T26" fmla="*/ 719 w 830"/>
                  <a:gd name="T27" fmla="*/ 4 h 1050"/>
                  <a:gd name="T28" fmla="*/ 830 w 830"/>
                  <a:gd name="T29" fmla="*/ 0 h 10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30" h="1050">
                    <a:moveTo>
                      <a:pt x="830" y="0"/>
                    </a:moveTo>
                    <a:lnTo>
                      <a:pt x="830" y="986"/>
                    </a:lnTo>
                    <a:lnTo>
                      <a:pt x="783" y="990"/>
                    </a:lnTo>
                    <a:lnTo>
                      <a:pt x="743" y="1000"/>
                    </a:lnTo>
                    <a:lnTo>
                      <a:pt x="699" y="1022"/>
                    </a:lnTo>
                    <a:lnTo>
                      <a:pt x="660" y="1050"/>
                    </a:lnTo>
                    <a:lnTo>
                      <a:pt x="0" y="318"/>
                    </a:lnTo>
                    <a:lnTo>
                      <a:pt x="92" y="241"/>
                    </a:lnTo>
                    <a:lnTo>
                      <a:pt x="191" y="177"/>
                    </a:lnTo>
                    <a:lnTo>
                      <a:pt x="296" y="118"/>
                    </a:lnTo>
                    <a:lnTo>
                      <a:pt x="409" y="72"/>
                    </a:lnTo>
                    <a:lnTo>
                      <a:pt x="509" y="42"/>
                    </a:lnTo>
                    <a:lnTo>
                      <a:pt x="612" y="18"/>
                    </a:lnTo>
                    <a:lnTo>
                      <a:pt x="719" y="4"/>
                    </a:lnTo>
                    <a:lnTo>
                      <a:pt x="83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4"/>
              <p:cNvSpPr>
                <a:spLocks/>
              </p:cNvSpPr>
              <p:nvPr/>
            </p:nvSpPr>
            <p:spPr bwMode="auto">
              <a:xfrm>
                <a:off x="1444626" y="3719513"/>
                <a:ext cx="1668463" cy="1316038"/>
              </a:xfrm>
              <a:custGeom>
                <a:avLst/>
                <a:gdLst>
                  <a:gd name="T0" fmla="*/ 0 w 1051"/>
                  <a:gd name="T1" fmla="*/ 0 h 829"/>
                  <a:gd name="T2" fmla="*/ 987 w 1051"/>
                  <a:gd name="T3" fmla="*/ 0 h 829"/>
                  <a:gd name="T4" fmla="*/ 991 w 1051"/>
                  <a:gd name="T5" fmla="*/ 46 h 829"/>
                  <a:gd name="T6" fmla="*/ 1001 w 1051"/>
                  <a:gd name="T7" fmla="*/ 86 h 829"/>
                  <a:gd name="T8" fmla="*/ 1023 w 1051"/>
                  <a:gd name="T9" fmla="*/ 130 h 829"/>
                  <a:gd name="T10" fmla="*/ 1051 w 1051"/>
                  <a:gd name="T11" fmla="*/ 169 h 829"/>
                  <a:gd name="T12" fmla="*/ 318 w 1051"/>
                  <a:gd name="T13" fmla="*/ 829 h 829"/>
                  <a:gd name="T14" fmla="*/ 244 w 1051"/>
                  <a:gd name="T15" fmla="*/ 736 h 829"/>
                  <a:gd name="T16" fmla="*/ 177 w 1051"/>
                  <a:gd name="T17" fmla="*/ 638 h 829"/>
                  <a:gd name="T18" fmla="*/ 119 w 1051"/>
                  <a:gd name="T19" fmla="*/ 533 h 829"/>
                  <a:gd name="T20" fmla="*/ 72 w 1051"/>
                  <a:gd name="T21" fmla="*/ 420 h 829"/>
                  <a:gd name="T22" fmla="*/ 42 w 1051"/>
                  <a:gd name="T23" fmla="*/ 322 h 829"/>
                  <a:gd name="T24" fmla="*/ 18 w 1051"/>
                  <a:gd name="T25" fmla="*/ 217 h 829"/>
                  <a:gd name="T26" fmla="*/ 4 w 1051"/>
                  <a:gd name="T27" fmla="*/ 110 h 829"/>
                  <a:gd name="T28" fmla="*/ 0 w 1051"/>
                  <a:gd name="T29" fmla="*/ 0 h 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51" h="829">
                    <a:moveTo>
                      <a:pt x="0" y="0"/>
                    </a:moveTo>
                    <a:lnTo>
                      <a:pt x="987" y="0"/>
                    </a:lnTo>
                    <a:lnTo>
                      <a:pt x="991" y="46"/>
                    </a:lnTo>
                    <a:lnTo>
                      <a:pt x="1001" y="86"/>
                    </a:lnTo>
                    <a:lnTo>
                      <a:pt x="1023" y="130"/>
                    </a:lnTo>
                    <a:lnTo>
                      <a:pt x="1051" y="169"/>
                    </a:lnTo>
                    <a:lnTo>
                      <a:pt x="318" y="829"/>
                    </a:lnTo>
                    <a:lnTo>
                      <a:pt x="244" y="736"/>
                    </a:lnTo>
                    <a:lnTo>
                      <a:pt x="177" y="638"/>
                    </a:lnTo>
                    <a:lnTo>
                      <a:pt x="119" y="533"/>
                    </a:lnTo>
                    <a:lnTo>
                      <a:pt x="72" y="420"/>
                    </a:lnTo>
                    <a:lnTo>
                      <a:pt x="42" y="322"/>
                    </a:lnTo>
                    <a:lnTo>
                      <a:pt x="18" y="217"/>
                    </a:lnTo>
                    <a:lnTo>
                      <a:pt x="4" y="1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5"/>
              <p:cNvSpPr>
                <a:spLocks/>
              </p:cNvSpPr>
              <p:nvPr/>
            </p:nvSpPr>
            <p:spPr bwMode="auto">
              <a:xfrm>
                <a:off x="3670301" y="3719513"/>
                <a:ext cx="1698625" cy="1458913"/>
              </a:xfrm>
              <a:custGeom>
                <a:avLst/>
                <a:gdLst>
                  <a:gd name="T0" fmla="*/ 82 w 1070"/>
                  <a:gd name="T1" fmla="*/ 0 h 919"/>
                  <a:gd name="T2" fmla="*/ 1070 w 1070"/>
                  <a:gd name="T3" fmla="*/ 0 h 919"/>
                  <a:gd name="T4" fmla="*/ 1064 w 1070"/>
                  <a:gd name="T5" fmla="*/ 122 h 919"/>
                  <a:gd name="T6" fmla="*/ 1047 w 1070"/>
                  <a:gd name="T7" fmla="*/ 241 h 919"/>
                  <a:gd name="T8" fmla="*/ 1017 w 1070"/>
                  <a:gd name="T9" fmla="*/ 356 h 919"/>
                  <a:gd name="T10" fmla="*/ 979 w 1070"/>
                  <a:gd name="T11" fmla="*/ 467 h 919"/>
                  <a:gd name="T12" fmla="*/ 933 w 1070"/>
                  <a:gd name="T13" fmla="*/ 569 h 919"/>
                  <a:gd name="T14" fmla="*/ 876 w 1070"/>
                  <a:gd name="T15" fmla="*/ 666 h 919"/>
                  <a:gd name="T16" fmla="*/ 812 w 1070"/>
                  <a:gd name="T17" fmla="*/ 758 h 919"/>
                  <a:gd name="T18" fmla="*/ 739 w 1070"/>
                  <a:gd name="T19" fmla="*/ 843 h 919"/>
                  <a:gd name="T20" fmla="*/ 659 w 1070"/>
                  <a:gd name="T21" fmla="*/ 919 h 919"/>
                  <a:gd name="T22" fmla="*/ 0 w 1070"/>
                  <a:gd name="T23" fmla="*/ 187 h 919"/>
                  <a:gd name="T24" fmla="*/ 26 w 1070"/>
                  <a:gd name="T25" fmla="*/ 161 h 919"/>
                  <a:gd name="T26" fmla="*/ 48 w 1070"/>
                  <a:gd name="T27" fmla="*/ 128 h 919"/>
                  <a:gd name="T28" fmla="*/ 64 w 1070"/>
                  <a:gd name="T29" fmla="*/ 94 h 919"/>
                  <a:gd name="T30" fmla="*/ 78 w 1070"/>
                  <a:gd name="T31" fmla="*/ 50 h 919"/>
                  <a:gd name="T32" fmla="*/ 82 w 1070"/>
                  <a:gd name="T33" fmla="*/ 0 h 9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70" h="919">
                    <a:moveTo>
                      <a:pt x="82" y="0"/>
                    </a:moveTo>
                    <a:lnTo>
                      <a:pt x="1070" y="0"/>
                    </a:lnTo>
                    <a:lnTo>
                      <a:pt x="1064" y="122"/>
                    </a:lnTo>
                    <a:lnTo>
                      <a:pt x="1047" y="241"/>
                    </a:lnTo>
                    <a:lnTo>
                      <a:pt x="1017" y="356"/>
                    </a:lnTo>
                    <a:lnTo>
                      <a:pt x="979" y="467"/>
                    </a:lnTo>
                    <a:lnTo>
                      <a:pt x="933" y="569"/>
                    </a:lnTo>
                    <a:lnTo>
                      <a:pt x="876" y="666"/>
                    </a:lnTo>
                    <a:lnTo>
                      <a:pt x="812" y="758"/>
                    </a:lnTo>
                    <a:lnTo>
                      <a:pt x="739" y="843"/>
                    </a:lnTo>
                    <a:lnTo>
                      <a:pt x="659" y="919"/>
                    </a:lnTo>
                    <a:lnTo>
                      <a:pt x="0" y="187"/>
                    </a:lnTo>
                    <a:lnTo>
                      <a:pt x="26" y="161"/>
                    </a:lnTo>
                    <a:lnTo>
                      <a:pt x="48" y="128"/>
                    </a:lnTo>
                    <a:lnTo>
                      <a:pt x="64" y="94"/>
                    </a:lnTo>
                    <a:lnTo>
                      <a:pt x="78" y="50"/>
                    </a:lnTo>
                    <a:lnTo>
                      <a:pt x="8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6"/>
              <p:cNvSpPr>
                <a:spLocks/>
              </p:cNvSpPr>
              <p:nvPr/>
            </p:nvSpPr>
            <p:spPr bwMode="auto">
              <a:xfrm>
                <a:off x="3408363" y="1760538"/>
                <a:ext cx="1460500" cy="1695450"/>
              </a:xfrm>
              <a:custGeom>
                <a:avLst/>
                <a:gdLst>
                  <a:gd name="T0" fmla="*/ 0 w 920"/>
                  <a:gd name="T1" fmla="*/ 0 h 1068"/>
                  <a:gd name="T2" fmla="*/ 121 w 920"/>
                  <a:gd name="T3" fmla="*/ 6 h 1068"/>
                  <a:gd name="T4" fmla="*/ 239 w 920"/>
                  <a:gd name="T5" fmla="*/ 22 h 1068"/>
                  <a:gd name="T6" fmla="*/ 354 w 920"/>
                  <a:gd name="T7" fmla="*/ 52 h 1068"/>
                  <a:gd name="T8" fmla="*/ 465 w 920"/>
                  <a:gd name="T9" fmla="*/ 90 h 1068"/>
                  <a:gd name="T10" fmla="*/ 568 w 920"/>
                  <a:gd name="T11" fmla="*/ 138 h 1068"/>
                  <a:gd name="T12" fmla="*/ 664 w 920"/>
                  <a:gd name="T13" fmla="*/ 193 h 1068"/>
                  <a:gd name="T14" fmla="*/ 757 w 920"/>
                  <a:gd name="T15" fmla="*/ 257 h 1068"/>
                  <a:gd name="T16" fmla="*/ 842 w 920"/>
                  <a:gd name="T17" fmla="*/ 330 h 1068"/>
                  <a:gd name="T18" fmla="*/ 920 w 920"/>
                  <a:gd name="T19" fmla="*/ 410 h 1068"/>
                  <a:gd name="T20" fmla="*/ 185 w 920"/>
                  <a:gd name="T21" fmla="*/ 1068 h 1068"/>
                  <a:gd name="T22" fmla="*/ 159 w 920"/>
                  <a:gd name="T23" fmla="*/ 1042 h 1068"/>
                  <a:gd name="T24" fmla="*/ 127 w 920"/>
                  <a:gd name="T25" fmla="*/ 1020 h 1068"/>
                  <a:gd name="T26" fmla="*/ 92 w 920"/>
                  <a:gd name="T27" fmla="*/ 1004 h 1068"/>
                  <a:gd name="T28" fmla="*/ 48 w 920"/>
                  <a:gd name="T29" fmla="*/ 990 h 1068"/>
                  <a:gd name="T30" fmla="*/ 0 w 920"/>
                  <a:gd name="T31" fmla="*/ 986 h 1068"/>
                  <a:gd name="T32" fmla="*/ 0 w 920"/>
                  <a:gd name="T33" fmla="*/ 0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20" h="1068">
                    <a:moveTo>
                      <a:pt x="0" y="0"/>
                    </a:moveTo>
                    <a:lnTo>
                      <a:pt x="121" y="6"/>
                    </a:lnTo>
                    <a:lnTo>
                      <a:pt x="239" y="22"/>
                    </a:lnTo>
                    <a:lnTo>
                      <a:pt x="354" y="52"/>
                    </a:lnTo>
                    <a:lnTo>
                      <a:pt x="465" y="90"/>
                    </a:lnTo>
                    <a:lnTo>
                      <a:pt x="568" y="138"/>
                    </a:lnTo>
                    <a:lnTo>
                      <a:pt x="664" y="193"/>
                    </a:lnTo>
                    <a:lnTo>
                      <a:pt x="757" y="257"/>
                    </a:lnTo>
                    <a:lnTo>
                      <a:pt x="842" y="330"/>
                    </a:lnTo>
                    <a:lnTo>
                      <a:pt x="920" y="410"/>
                    </a:lnTo>
                    <a:lnTo>
                      <a:pt x="185" y="1068"/>
                    </a:lnTo>
                    <a:lnTo>
                      <a:pt x="159" y="1042"/>
                    </a:lnTo>
                    <a:lnTo>
                      <a:pt x="127" y="1020"/>
                    </a:lnTo>
                    <a:lnTo>
                      <a:pt x="92" y="1004"/>
                    </a:lnTo>
                    <a:lnTo>
                      <a:pt x="48" y="990"/>
                    </a:lnTo>
                    <a:lnTo>
                      <a:pt x="0" y="9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7"/>
              <p:cNvSpPr>
                <a:spLocks/>
              </p:cNvSpPr>
              <p:nvPr/>
            </p:nvSpPr>
            <p:spPr bwMode="auto">
              <a:xfrm>
                <a:off x="1949451" y="3987800"/>
                <a:ext cx="1458913" cy="1693863"/>
              </a:xfrm>
              <a:custGeom>
                <a:avLst/>
                <a:gdLst>
                  <a:gd name="T0" fmla="*/ 733 w 919"/>
                  <a:gd name="T1" fmla="*/ 0 h 1067"/>
                  <a:gd name="T2" fmla="*/ 760 w 919"/>
                  <a:gd name="T3" fmla="*/ 26 h 1067"/>
                  <a:gd name="T4" fmla="*/ 790 w 919"/>
                  <a:gd name="T5" fmla="*/ 46 h 1067"/>
                  <a:gd name="T6" fmla="*/ 824 w 919"/>
                  <a:gd name="T7" fmla="*/ 62 h 1067"/>
                  <a:gd name="T8" fmla="*/ 868 w 919"/>
                  <a:gd name="T9" fmla="*/ 76 h 1067"/>
                  <a:gd name="T10" fmla="*/ 919 w 919"/>
                  <a:gd name="T11" fmla="*/ 80 h 1067"/>
                  <a:gd name="T12" fmla="*/ 919 w 919"/>
                  <a:gd name="T13" fmla="*/ 1067 h 1067"/>
                  <a:gd name="T14" fmla="*/ 796 w 919"/>
                  <a:gd name="T15" fmla="*/ 1060 h 1067"/>
                  <a:gd name="T16" fmla="*/ 677 w 919"/>
                  <a:gd name="T17" fmla="*/ 1042 h 1067"/>
                  <a:gd name="T18" fmla="*/ 562 w 919"/>
                  <a:gd name="T19" fmla="*/ 1014 h 1067"/>
                  <a:gd name="T20" fmla="*/ 451 w 919"/>
                  <a:gd name="T21" fmla="*/ 976 h 1067"/>
                  <a:gd name="T22" fmla="*/ 349 w 919"/>
                  <a:gd name="T23" fmla="*/ 930 h 1067"/>
                  <a:gd name="T24" fmla="*/ 254 w 919"/>
                  <a:gd name="T25" fmla="*/ 873 h 1067"/>
                  <a:gd name="T26" fmla="*/ 163 w 919"/>
                  <a:gd name="T27" fmla="*/ 809 h 1067"/>
                  <a:gd name="T28" fmla="*/ 79 w 919"/>
                  <a:gd name="T29" fmla="*/ 738 h 1067"/>
                  <a:gd name="T30" fmla="*/ 0 w 919"/>
                  <a:gd name="T31" fmla="*/ 660 h 1067"/>
                  <a:gd name="T32" fmla="*/ 733 w 919"/>
                  <a:gd name="T33" fmla="*/ 0 h 1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19" h="1067">
                    <a:moveTo>
                      <a:pt x="733" y="0"/>
                    </a:moveTo>
                    <a:lnTo>
                      <a:pt x="760" y="26"/>
                    </a:lnTo>
                    <a:lnTo>
                      <a:pt x="790" y="46"/>
                    </a:lnTo>
                    <a:lnTo>
                      <a:pt x="824" y="62"/>
                    </a:lnTo>
                    <a:lnTo>
                      <a:pt x="868" y="76"/>
                    </a:lnTo>
                    <a:lnTo>
                      <a:pt x="919" y="80"/>
                    </a:lnTo>
                    <a:lnTo>
                      <a:pt x="919" y="1067"/>
                    </a:lnTo>
                    <a:lnTo>
                      <a:pt x="796" y="1060"/>
                    </a:lnTo>
                    <a:lnTo>
                      <a:pt x="677" y="1042"/>
                    </a:lnTo>
                    <a:lnTo>
                      <a:pt x="562" y="1014"/>
                    </a:lnTo>
                    <a:lnTo>
                      <a:pt x="451" y="976"/>
                    </a:lnTo>
                    <a:lnTo>
                      <a:pt x="349" y="930"/>
                    </a:lnTo>
                    <a:lnTo>
                      <a:pt x="254" y="873"/>
                    </a:lnTo>
                    <a:lnTo>
                      <a:pt x="163" y="809"/>
                    </a:lnTo>
                    <a:lnTo>
                      <a:pt x="79" y="738"/>
                    </a:lnTo>
                    <a:lnTo>
                      <a:pt x="0" y="660"/>
                    </a:lnTo>
                    <a:lnTo>
                      <a:pt x="73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 rot="17824029">
              <a:off x="6003893" y="2341941"/>
              <a:ext cx="1293679" cy="458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 rot="20407101">
              <a:off x="6628784" y="3028931"/>
              <a:ext cx="1293679" cy="477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 rot="17824029">
              <a:off x="4944350" y="4577141"/>
              <a:ext cx="1293679" cy="458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 rot="20357380">
              <a:off x="4252402" y="3921213"/>
              <a:ext cx="1293679" cy="477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 rot="1346702">
              <a:off x="4223374" y="2963267"/>
              <a:ext cx="1293679" cy="477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 rot="3861645">
              <a:off x="4972714" y="2296086"/>
              <a:ext cx="1293679" cy="458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 rot="15091398">
              <a:off x="5824379" y="4538414"/>
              <a:ext cx="1293679" cy="458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 rot="1660224">
              <a:off x="6579114" y="4017868"/>
              <a:ext cx="1293679" cy="477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  <a:endParaRPr lang="en-US" sz="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833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1181AE"/>
            </a:gs>
            <a:gs pos="0">
              <a:srgbClr val="1181AE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9BF2"/>
      </a:accent1>
      <a:accent2>
        <a:srgbClr val="E62350"/>
      </a:accent2>
      <a:accent3>
        <a:srgbClr val="7AC410"/>
      </a:accent3>
      <a:accent4>
        <a:srgbClr val="FF8B00"/>
      </a:accent4>
      <a:accent5>
        <a:srgbClr val="C5321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5596</TotalTime>
  <Words>768</Words>
  <Application>Microsoft Macintosh PowerPoint</Application>
  <PresentationFormat>Custom</PresentationFormat>
  <Paragraphs>142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Open Sans</vt:lpstr>
      <vt:lpstr>Segoe UI</vt:lpstr>
      <vt:lpstr>Arial</vt:lpstr>
      <vt:lpstr>Office Theme</vt:lpstr>
      <vt:lpstr>CREATIVE  CYCLE DIAGRAMS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Creative Cycle PowerPoint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121</cp:revision>
  <dcterms:created xsi:type="dcterms:W3CDTF">2013-09-12T13:05:01Z</dcterms:created>
  <dcterms:modified xsi:type="dcterms:W3CDTF">2016-08-15T12:57:42Z</dcterms:modified>
</cp:coreProperties>
</file>