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30"/>
  </p:notesMasterIdLst>
  <p:sldIdLst>
    <p:sldId id="298" r:id="rId3"/>
    <p:sldId id="300" r:id="rId4"/>
    <p:sldId id="292" r:id="rId5"/>
    <p:sldId id="291" r:id="rId6"/>
    <p:sldId id="293" r:id="rId7"/>
    <p:sldId id="294" r:id="rId8"/>
    <p:sldId id="295" r:id="rId9"/>
    <p:sldId id="296" r:id="rId10"/>
    <p:sldId id="297" r:id="rId11"/>
    <p:sldId id="299" r:id="rId12"/>
    <p:sldId id="301" r:id="rId13"/>
    <p:sldId id="316" r:id="rId14"/>
    <p:sldId id="317" r:id="rId15"/>
    <p:sldId id="318" r:id="rId16"/>
    <p:sldId id="319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20" r:id="rId28"/>
    <p:sldId id="290" r:id="rId2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9" autoAdjust="0"/>
    <p:restoredTop sz="94532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anose="020B0502040204020203" pitchFamily="34" charset="0"/>
              </a:defRPr>
            </a:lvl1pPr>
          </a:lstStyle>
          <a:p>
            <a:fld id="{08B27D6D-C9E3-4A45-9E84-DD1C023160FC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anose="020B0502040204020203" pitchFamily="34" charset="0"/>
              </a:defRPr>
            </a:lvl1pPr>
          </a:lstStyle>
          <a:p>
            <a:fld id="{E57429D7-162B-4727-B4E2-10CB4092A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93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905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45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453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596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136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008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52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34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91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76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731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639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694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1755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624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176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239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271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0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382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87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474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63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5939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910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Open Sans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5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3598372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494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58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444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590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165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017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915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12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769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8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251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5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96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316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25404F2-BE9A-4460-8815-8F645183555F}" type="datetimeFigureOut">
              <a:rPr lang="en-US" smtClean="0"/>
              <a:pPr/>
              <a:t>8/4/2024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99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98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19" r:id="rId32"/>
    <p:sldLayoutId id="2147483720" r:id="rId33"/>
    <p:sldLayoutId id="2147483721" r:id="rId34"/>
    <p:sldLayoutId id="2147483722" r:id="rId35"/>
    <p:sldLayoutId id="2147483658" r:id="rId36"/>
    <p:sldLayoutId id="2147483659" r:id="rId37"/>
    <p:sldLayoutId id="2147483718" r:id="rId3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0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BA95900-FF7D-5B10-C84D-D45CA7E5FC9C}"/>
              </a:ext>
            </a:extLst>
          </p:cNvPr>
          <p:cNvGrpSpPr/>
          <p:nvPr/>
        </p:nvGrpSpPr>
        <p:grpSpPr>
          <a:xfrm>
            <a:off x="1210188" y="1577597"/>
            <a:ext cx="4776544" cy="4512036"/>
            <a:chOff x="1210188" y="1577597"/>
            <a:chExt cx="4776544" cy="451203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57D99B1-03E5-C129-3277-B75F9B3A54DF}"/>
                </a:ext>
              </a:extLst>
            </p:cNvPr>
            <p:cNvSpPr/>
            <p:nvPr/>
          </p:nvSpPr>
          <p:spPr>
            <a:xfrm>
              <a:off x="2736525" y="2897224"/>
              <a:ext cx="965107" cy="9651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3AB8769-D929-CB81-B209-B099A8E22DE8}"/>
                </a:ext>
              </a:extLst>
            </p:cNvPr>
            <p:cNvSpPr/>
            <p:nvPr/>
          </p:nvSpPr>
          <p:spPr>
            <a:xfrm>
              <a:off x="3692566" y="2897224"/>
              <a:ext cx="965107" cy="96510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04EE318-0091-09B9-46F0-1174DD3B12E3}"/>
                </a:ext>
              </a:extLst>
            </p:cNvPr>
            <p:cNvSpPr/>
            <p:nvPr/>
          </p:nvSpPr>
          <p:spPr>
            <a:xfrm>
              <a:off x="2736525" y="3875141"/>
              <a:ext cx="965107" cy="965108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0E1C7E0-EB95-19A5-508B-EB6706572389}"/>
                </a:ext>
              </a:extLst>
            </p:cNvPr>
            <p:cNvSpPr/>
            <p:nvPr/>
          </p:nvSpPr>
          <p:spPr>
            <a:xfrm>
              <a:off x="3692566" y="3875141"/>
              <a:ext cx="965107" cy="9651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02E9391-BE7E-672A-5317-476E34EDE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188" y="1577597"/>
              <a:ext cx="1650444" cy="1590118"/>
            </a:xfrm>
            <a:custGeom>
              <a:avLst/>
              <a:gdLst>
                <a:gd name="T0" fmla="*/ 2134 w 2134"/>
                <a:gd name="T1" fmla="*/ 0 h 2056"/>
                <a:gd name="T2" fmla="*/ 2081 w 2134"/>
                <a:gd name="T3" fmla="*/ 2056 h 2056"/>
                <a:gd name="T4" fmla="*/ 0 w 2134"/>
                <a:gd name="T5" fmla="*/ 2056 h 2056"/>
                <a:gd name="T6" fmla="*/ 141 w 2134"/>
                <a:gd name="T7" fmla="*/ 217 h 2056"/>
                <a:gd name="T8" fmla="*/ 2134 w 2134"/>
                <a:gd name="T9" fmla="*/ 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4" h="2056">
                  <a:moveTo>
                    <a:pt x="2134" y="0"/>
                  </a:moveTo>
                  <a:lnTo>
                    <a:pt x="2081" y="2056"/>
                  </a:lnTo>
                  <a:lnTo>
                    <a:pt x="0" y="2056"/>
                  </a:lnTo>
                  <a:lnTo>
                    <a:pt x="141" y="217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701F00F-3823-A816-40F6-1310258C3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642" y="1577597"/>
              <a:ext cx="545250" cy="1983781"/>
            </a:xfrm>
            <a:custGeom>
              <a:avLst/>
              <a:gdLst>
                <a:gd name="T0" fmla="*/ 53 w 705"/>
                <a:gd name="T1" fmla="*/ 0 h 2565"/>
                <a:gd name="T2" fmla="*/ 705 w 705"/>
                <a:gd name="T3" fmla="*/ 2099 h 2565"/>
                <a:gd name="T4" fmla="*/ 705 w 705"/>
                <a:gd name="T5" fmla="*/ 2565 h 2565"/>
                <a:gd name="T6" fmla="*/ 0 w 705"/>
                <a:gd name="T7" fmla="*/ 2056 h 2565"/>
                <a:gd name="T8" fmla="*/ 53 w 705"/>
                <a:gd name="T9" fmla="*/ 0 h 2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2565">
                  <a:moveTo>
                    <a:pt x="53" y="0"/>
                  </a:moveTo>
                  <a:lnTo>
                    <a:pt x="705" y="2099"/>
                  </a:lnTo>
                  <a:lnTo>
                    <a:pt x="705" y="2565"/>
                  </a:lnTo>
                  <a:lnTo>
                    <a:pt x="0" y="205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EE804E1-94A4-1BE4-593E-DE7200377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188" y="3167715"/>
              <a:ext cx="2154704" cy="393663"/>
            </a:xfrm>
            <a:custGeom>
              <a:avLst/>
              <a:gdLst>
                <a:gd name="T0" fmla="*/ 0 w 2786"/>
                <a:gd name="T1" fmla="*/ 0 h 509"/>
                <a:gd name="T2" fmla="*/ 2081 w 2786"/>
                <a:gd name="T3" fmla="*/ 0 h 509"/>
                <a:gd name="T4" fmla="*/ 2786 w 2786"/>
                <a:gd name="T5" fmla="*/ 509 h 509"/>
                <a:gd name="T6" fmla="*/ 2433 w 2786"/>
                <a:gd name="T7" fmla="*/ 509 h 509"/>
                <a:gd name="T8" fmla="*/ 0 w 2786"/>
                <a:gd name="T9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6" h="509">
                  <a:moveTo>
                    <a:pt x="0" y="0"/>
                  </a:moveTo>
                  <a:lnTo>
                    <a:pt x="2081" y="0"/>
                  </a:lnTo>
                  <a:lnTo>
                    <a:pt x="2786" y="509"/>
                  </a:lnTo>
                  <a:lnTo>
                    <a:pt x="2433" y="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EB6AC40-9A12-28A1-1C30-97A578A92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408" y="2013023"/>
              <a:ext cx="1071938" cy="1037908"/>
            </a:xfrm>
            <a:custGeom>
              <a:avLst/>
              <a:gdLst>
                <a:gd name="T0" fmla="*/ 0 w 1386"/>
                <a:gd name="T1" fmla="*/ 0 h 1342"/>
                <a:gd name="T2" fmla="*/ 1311 w 1386"/>
                <a:gd name="T3" fmla="*/ 109 h 1342"/>
                <a:gd name="T4" fmla="*/ 1386 w 1386"/>
                <a:gd name="T5" fmla="*/ 1342 h 1342"/>
                <a:gd name="T6" fmla="*/ 0 w 1386"/>
                <a:gd name="T7" fmla="*/ 1342 h 1342"/>
                <a:gd name="T8" fmla="*/ 0 w 1386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6" h="1342">
                  <a:moveTo>
                    <a:pt x="0" y="0"/>
                  </a:moveTo>
                  <a:lnTo>
                    <a:pt x="1311" y="109"/>
                  </a:lnTo>
                  <a:lnTo>
                    <a:pt x="1386" y="1342"/>
                  </a:lnTo>
                  <a:lnTo>
                    <a:pt x="0" y="1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7B4AFB8-A375-C096-4EF8-B71936645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138" y="2013023"/>
              <a:ext cx="620270" cy="1548354"/>
            </a:xfrm>
            <a:custGeom>
              <a:avLst/>
              <a:gdLst>
                <a:gd name="T0" fmla="*/ 802 w 802"/>
                <a:gd name="T1" fmla="*/ 0 h 2002"/>
                <a:gd name="T2" fmla="*/ 802 w 802"/>
                <a:gd name="T3" fmla="*/ 1342 h 2002"/>
                <a:gd name="T4" fmla="*/ 0 w 802"/>
                <a:gd name="T5" fmla="*/ 2002 h 2002"/>
                <a:gd name="T6" fmla="*/ 0 w 802"/>
                <a:gd name="T7" fmla="*/ 1634 h 2002"/>
                <a:gd name="T8" fmla="*/ 802 w 802"/>
                <a:gd name="T9" fmla="*/ 0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2" h="2002">
                  <a:moveTo>
                    <a:pt x="802" y="0"/>
                  </a:moveTo>
                  <a:lnTo>
                    <a:pt x="802" y="1342"/>
                  </a:lnTo>
                  <a:lnTo>
                    <a:pt x="0" y="2002"/>
                  </a:lnTo>
                  <a:lnTo>
                    <a:pt x="0" y="1634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D68EBEB-317A-1FAA-0943-CE560F877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138" y="3050931"/>
              <a:ext cx="1692208" cy="510446"/>
            </a:xfrm>
            <a:custGeom>
              <a:avLst/>
              <a:gdLst>
                <a:gd name="T0" fmla="*/ 802 w 2188"/>
                <a:gd name="T1" fmla="*/ 0 h 660"/>
                <a:gd name="T2" fmla="*/ 2188 w 2188"/>
                <a:gd name="T3" fmla="*/ 0 h 660"/>
                <a:gd name="T4" fmla="*/ 358 w 2188"/>
                <a:gd name="T5" fmla="*/ 660 h 660"/>
                <a:gd name="T6" fmla="*/ 0 w 2188"/>
                <a:gd name="T7" fmla="*/ 660 h 660"/>
                <a:gd name="T8" fmla="*/ 802 w 2188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8" h="660">
                  <a:moveTo>
                    <a:pt x="802" y="0"/>
                  </a:moveTo>
                  <a:lnTo>
                    <a:pt x="2188" y="0"/>
                  </a:lnTo>
                  <a:lnTo>
                    <a:pt x="358" y="660"/>
                  </a:lnTo>
                  <a:lnTo>
                    <a:pt x="0" y="660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61002AC-928E-5082-C478-DFAF17D02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845" y="4415214"/>
              <a:ext cx="870853" cy="827542"/>
            </a:xfrm>
            <a:custGeom>
              <a:avLst/>
              <a:gdLst>
                <a:gd name="T0" fmla="*/ 0 w 1126"/>
                <a:gd name="T1" fmla="*/ 0 h 1070"/>
                <a:gd name="T2" fmla="*/ 1126 w 1126"/>
                <a:gd name="T3" fmla="*/ 0 h 1070"/>
                <a:gd name="T4" fmla="*/ 1126 w 1126"/>
                <a:gd name="T5" fmla="*/ 1070 h 1070"/>
                <a:gd name="T6" fmla="*/ 0 w 1126"/>
                <a:gd name="T7" fmla="*/ 1027 h 1070"/>
                <a:gd name="T8" fmla="*/ 0 w 1126"/>
                <a:gd name="T9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6" h="1070">
                  <a:moveTo>
                    <a:pt x="0" y="0"/>
                  </a:moveTo>
                  <a:lnTo>
                    <a:pt x="1126" y="0"/>
                  </a:lnTo>
                  <a:lnTo>
                    <a:pt x="1126" y="1070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FD28A65-062D-974B-E5EC-27B2B21B6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6698" y="4197114"/>
              <a:ext cx="378194" cy="1045641"/>
            </a:xfrm>
            <a:custGeom>
              <a:avLst/>
              <a:gdLst>
                <a:gd name="T0" fmla="*/ 489 w 489"/>
                <a:gd name="T1" fmla="*/ 0 h 1352"/>
                <a:gd name="T2" fmla="*/ 489 w 489"/>
                <a:gd name="T3" fmla="*/ 380 h 1352"/>
                <a:gd name="T4" fmla="*/ 0 w 489"/>
                <a:gd name="T5" fmla="*/ 1352 h 1352"/>
                <a:gd name="T6" fmla="*/ 0 w 489"/>
                <a:gd name="T7" fmla="*/ 282 h 1352"/>
                <a:gd name="T8" fmla="*/ 489 w 489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1352">
                  <a:moveTo>
                    <a:pt x="489" y="0"/>
                  </a:moveTo>
                  <a:lnTo>
                    <a:pt x="489" y="380"/>
                  </a:lnTo>
                  <a:lnTo>
                    <a:pt x="0" y="1352"/>
                  </a:lnTo>
                  <a:lnTo>
                    <a:pt x="0" y="282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4298B2F-6017-276C-1C6D-BEB0D5963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845" y="4197114"/>
              <a:ext cx="1249047" cy="218100"/>
            </a:xfrm>
            <a:custGeom>
              <a:avLst/>
              <a:gdLst>
                <a:gd name="T0" fmla="*/ 1214 w 1615"/>
                <a:gd name="T1" fmla="*/ 0 h 282"/>
                <a:gd name="T2" fmla="*/ 1615 w 1615"/>
                <a:gd name="T3" fmla="*/ 0 h 282"/>
                <a:gd name="T4" fmla="*/ 1126 w 1615"/>
                <a:gd name="T5" fmla="*/ 282 h 282"/>
                <a:gd name="T6" fmla="*/ 0 w 1615"/>
                <a:gd name="T7" fmla="*/ 282 h 282"/>
                <a:gd name="T8" fmla="*/ 1214 w 1615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82">
                  <a:moveTo>
                    <a:pt x="1214" y="0"/>
                  </a:moveTo>
                  <a:lnTo>
                    <a:pt x="1615" y="0"/>
                  </a:lnTo>
                  <a:lnTo>
                    <a:pt x="1126" y="282"/>
                  </a:lnTo>
                  <a:lnTo>
                    <a:pt x="0" y="282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F6000860-136A-E9D4-A4A5-8B7A9F2B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273" y="4473219"/>
              <a:ext cx="1667459" cy="1616414"/>
            </a:xfrm>
            <a:custGeom>
              <a:avLst/>
              <a:gdLst>
                <a:gd name="T0" fmla="*/ 2156 w 2156"/>
                <a:gd name="T1" fmla="*/ 0 h 2090"/>
                <a:gd name="T2" fmla="*/ 1973 w 2156"/>
                <a:gd name="T3" fmla="*/ 1851 h 2090"/>
                <a:gd name="T4" fmla="*/ 0 w 2156"/>
                <a:gd name="T5" fmla="*/ 2090 h 2090"/>
                <a:gd name="T6" fmla="*/ 0 w 2156"/>
                <a:gd name="T7" fmla="*/ 54 h 2090"/>
                <a:gd name="T8" fmla="*/ 2156 w 2156"/>
                <a:gd name="T9" fmla="*/ 0 h 2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6" h="2090">
                  <a:moveTo>
                    <a:pt x="2156" y="0"/>
                  </a:moveTo>
                  <a:lnTo>
                    <a:pt x="1973" y="1851"/>
                  </a:lnTo>
                  <a:lnTo>
                    <a:pt x="0" y="2090"/>
                  </a:lnTo>
                  <a:lnTo>
                    <a:pt x="0" y="5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336E6A4-A783-C2C5-DF6C-75A410CE7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66" y="4197114"/>
              <a:ext cx="2027866" cy="317869"/>
            </a:xfrm>
            <a:custGeom>
              <a:avLst/>
              <a:gdLst>
                <a:gd name="T0" fmla="*/ 0 w 2622"/>
                <a:gd name="T1" fmla="*/ 0 h 411"/>
                <a:gd name="T2" fmla="*/ 564 w 2622"/>
                <a:gd name="T3" fmla="*/ 0 h 411"/>
                <a:gd name="T4" fmla="*/ 2622 w 2622"/>
                <a:gd name="T5" fmla="*/ 357 h 411"/>
                <a:gd name="T6" fmla="*/ 466 w 2622"/>
                <a:gd name="T7" fmla="*/ 411 h 411"/>
                <a:gd name="T8" fmla="*/ 0 w 2622"/>
                <a:gd name="T9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411">
                  <a:moveTo>
                    <a:pt x="0" y="0"/>
                  </a:moveTo>
                  <a:lnTo>
                    <a:pt x="564" y="0"/>
                  </a:lnTo>
                  <a:lnTo>
                    <a:pt x="2622" y="357"/>
                  </a:lnTo>
                  <a:lnTo>
                    <a:pt x="466" y="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BE02A2D7-27A8-9AA3-5ACF-D6FB3DC9A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66" y="4197114"/>
              <a:ext cx="360406" cy="1892519"/>
            </a:xfrm>
            <a:custGeom>
              <a:avLst/>
              <a:gdLst>
                <a:gd name="T0" fmla="*/ 0 w 466"/>
                <a:gd name="T1" fmla="*/ 0 h 2447"/>
                <a:gd name="T2" fmla="*/ 466 w 466"/>
                <a:gd name="T3" fmla="*/ 411 h 2447"/>
                <a:gd name="T4" fmla="*/ 466 w 466"/>
                <a:gd name="T5" fmla="*/ 2447 h 2447"/>
                <a:gd name="T6" fmla="*/ 0 w 466"/>
                <a:gd name="T7" fmla="*/ 357 h 2447"/>
                <a:gd name="T8" fmla="*/ 0 w 466"/>
                <a:gd name="T9" fmla="*/ 0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" h="2447">
                  <a:moveTo>
                    <a:pt x="0" y="0"/>
                  </a:moveTo>
                  <a:lnTo>
                    <a:pt x="466" y="411"/>
                  </a:lnTo>
                  <a:lnTo>
                    <a:pt x="466" y="2447"/>
                  </a:lnTo>
                  <a:lnTo>
                    <a:pt x="0" y="3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201D980-23EC-B457-346D-FD21408E00B0}"/>
              </a:ext>
            </a:extLst>
          </p:cNvPr>
          <p:cNvGrpSpPr/>
          <p:nvPr/>
        </p:nvGrpSpPr>
        <p:grpSpPr>
          <a:xfrm>
            <a:off x="6670476" y="1382692"/>
            <a:ext cx="4824536" cy="4710604"/>
            <a:chOff x="6670476" y="1382692"/>
            <a:chExt cx="4824536" cy="471060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498CEAF-1C28-E8FE-A8B4-4848BC74F398}"/>
                </a:ext>
              </a:extLst>
            </p:cNvPr>
            <p:cNvGrpSpPr/>
            <p:nvPr/>
          </p:nvGrpSpPr>
          <p:grpSpPr>
            <a:xfrm>
              <a:off x="6670476" y="1382692"/>
              <a:ext cx="4824536" cy="1036143"/>
              <a:chOff x="6670476" y="1382692"/>
              <a:chExt cx="4824536" cy="1036143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5A85691-A9EE-9603-13C0-B5E54C0C2472}"/>
                  </a:ext>
                </a:extLst>
              </p:cNvPr>
              <p:cNvGrpSpPr/>
              <p:nvPr/>
            </p:nvGrpSpPr>
            <p:grpSpPr>
              <a:xfrm>
                <a:off x="6670476" y="1547253"/>
                <a:ext cx="707020" cy="707020"/>
                <a:chOff x="7361235" y="1635177"/>
                <a:chExt cx="853440" cy="853440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4AA3AAA2-7A75-24DA-96CE-04FE38468E89}"/>
                    </a:ext>
                  </a:extLst>
                </p:cNvPr>
                <p:cNvSpPr/>
                <p:nvPr/>
              </p:nvSpPr>
              <p:spPr>
                <a:xfrm>
                  <a:off x="7361235" y="1635177"/>
                  <a:ext cx="853440" cy="853440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B4B8DD23-1A1D-64CB-5D6B-12936AA51F4C}"/>
                    </a:ext>
                  </a:extLst>
                </p:cNvPr>
                <p:cNvGrpSpPr/>
                <p:nvPr/>
              </p:nvGrpSpPr>
              <p:grpSpPr>
                <a:xfrm>
                  <a:off x="7574709" y="1868675"/>
                  <a:ext cx="426492" cy="386444"/>
                  <a:chOff x="6980238" y="-87313"/>
                  <a:chExt cx="5207000" cy="4718051"/>
                </a:xfrm>
                <a:solidFill>
                  <a:schemeClr val="bg1"/>
                </a:solidFill>
              </p:grpSpPr>
              <p:sp>
                <p:nvSpPr>
                  <p:cNvPr id="23" name="Freeform 28">
                    <a:extLst>
                      <a:ext uri="{FF2B5EF4-FFF2-40B4-BE49-F238E27FC236}">
                        <a16:creationId xmlns:a16="http://schemas.microsoft.com/office/drawing/2014/main" id="{11C0F1B6-7317-E6D9-F9A5-C5810B4D54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80238" y="-87313"/>
                    <a:ext cx="5207000" cy="3365501"/>
                  </a:xfrm>
                  <a:custGeom>
                    <a:avLst/>
                    <a:gdLst>
                      <a:gd name="T0" fmla="*/ 1120 w 6560"/>
                      <a:gd name="T1" fmla="*/ 0 h 4240"/>
                      <a:gd name="T2" fmla="*/ 1210 w 6560"/>
                      <a:gd name="T3" fmla="*/ 16 h 4240"/>
                      <a:gd name="T4" fmla="*/ 1285 w 6560"/>
                      <a:gd name="T5" fmla="*/ 64 h 4240"/>
                      <a:gd name="T6" fmla="*/ 1339 w 6560"/>
                      <a:gd name="T7" fmla="*/ 135 h 4240"/>
                      <a:gd name="T8" fmla="*/ 2346 w 6560"/>
                      <a:gd name="T9" fmla="*/ 3755 h 4240"/>
                      <a:gd name="T10" fmla="*/ 5945 w 6560"/>
                      <a:gd name="T11" fmla="*/ 1697 h 4240"/>
                      <a:gd name="T12" fmla="*/ 2903 w 6560"/>
                      <a:gd name="T13" fmla="*/ 1691 h 4240"/>
                      <a:gd name="T14" fmla="*/ 2817 w 6560"/>
                      <a:gd name="T15" fmla="*/ 1655 h 4240"/>
                      <a:gd name="T16" fmla="*/ 2752 w 6560"/>
                      <a:gd name="T17" fmla="*/ 1589 h 4240"/>
                      <a:gd name="T18" fmla="*/ 2714 w 6560"/>
                      <a:gd name="T19" fmla="*/ 1502 h 4240"/>
                      <a:gd name="T20" fmla="*/ 2714 w 6560"/>
                      <a:gd name="T21" fmla="*/ 1405 h 4240"/>
                      <a:gd name="T22" fmla="*/ 2752 w 6560"/>
                      <a:gd name="T23" fmla="*/ 1319 h 4240"/>
                      <a:gd name="T24" fmla="*/ 2817 w 6560"/>
                      <a:gd name="T25" fmla="*/ 1254 h 4240"/>
                      <a:gd name="T26" fmla="*/ 2903 w 6560"/>
                      <a:gd name="T27" fmla="*/ 1216 h 4240"/>
                      <a:gd name="T28" fmla="*/ 6317 w 6560"/>
                      <a:gd name="T29" fmla="*/ 1212 h 4240"/>
                      <a:gd name="T30" fmla="*/ 6411 w 6560"/>
                      <a:gd name="T31" fmla="*/ 1230 h 4240"/>
                      <a:gd name="T32" fmla="*/ 6488 w 6560"/>
                      <a:gd name="T33" fmla="*/ 1283 h 4240"/>
                      <a:gd name="T34" fmla="*/ 6542 w 6560"/>
                      <a:gd name="T35" fmla="*/ 1363 h 4240"/>
                      <a:gd name="T36" fmla="*/ 6560 w 6560"/>
                      <a:gd name="T37" fmla="*/ 1456 h 4240"/>
                      <a:gd name="T38" fmla="*/ 6540 w 6560"/>
                      <a:gd name="T39" fmla="*/ 1550 h 4240"/>
                      <a:gd name="T40" fmla="*/ 5408 w 6560"/>
                      <a:gd name="T41" fmla="*/ 4136 h 4240"/>
                      <a:gd name="T42" fmla="*/ 5342 w 6560"/>
                      <a:gd name="T43" fmla="*/ 4200 h 4240"/>
                      <a:gd name="T44" fmla="*/ 5257 w 6560"/>
                      <a:gd name="T45" fmla="*/ 4236 h 4240"/>
                      <a:gd name="T46" fmla="*/ 2163 w 6560"/>
                      <a:gd name="T47" fmla="*/ 4240 h 4240"/>
                      <a:gd name="T48" fmla="*/ 2075 w 6560"/>
                      <a:gd name="T49" fmla="*/ 4224 h 4240"/>
                      <a:gd name="T50" fmla="*/ 2000 w 6560"/>
                      <a:gd name="T51" fmla="*/ 4176 h 4240"/>
                      <a:gd name="T52" fmla="*/ 1946 w 6560"/>
                      <a:gd name="T53" fmla="*/ 4104 h 4240"/>
                      <a:gd name="T54" fmla="*/ 939 w 6560"/>
                      <a:gd name="T55" fmla="*/ 485 h 4240"/>
                      <a:gd name="T56" fmla="*/ 193 w 6560"/>
                      <a:gd name="T57" fmla="*/ 479 h 4240"/>
                      <a:gd name="T58" fmla="*/ 107 w 6560"/>
                      <a:gd name="T59" fmla="*/ 443 h 4240"/>
                      <a:gd name="T60" fmla="*/ 42 w 6560"/>
                      <a:gd name="T61" fmla="*/ 377 h 4240"/>
                      <a:gd name="T62" fmla="*/ 4 w 6560"/>
                      <a:gd name="T63" fmla="*/ 290 h 4240"/>
                      <a:gd name="T64" fmla="*/ 4 w 6560"/>
                      <a:gd name="T65" fmla="*/ 193 h 4240"/>
                      <a:gd name="T66" fmla="*/ 42 w 6560"/>
                      <a:gd name="T67" fmla="*/ 107 h 4240"/>
                      <a:gd name="T68" fmla="*/ 107 w 6560"/>
                      <a:gd name="T69" fmla="*/ 42 h 4240"/>
                      <a:gd name="T70" fmla="*/ 193 w 6560"/>
                      <a:gd name="T71" fmla="*/ 4 h 4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560" h="4240">
                        <a:moveTo>
                          <a:pt x="243" y="0"/>
                        </a:moveTo>
                        <a:lnTo>
                          <a:pt x="1120" y="0"/>
                        </a:lnTo>
                        <a:lnTo>
                          <a:pt x="1166" y="4"/>
                        </a:lnTo>
                        <a:lnTo>
                          <a:pt x="1210" y="16"/>
                        </a:lnTo>
                        <a:lnTo>
                          <a:pt x="1250" y="36"/>
                        </a:lnTo>
                        <a:lnTo>
                          <a:pt x="1285" y="64"/>
                        </a:lnTo>
                        <a:lnTo>
                          <a:pt x="1315" y="97"/>
                        </a:lnTo>
                        <a:lnTo>
                          <a:pt x="1339" y="135"/>
                        </a:lnTo>
                        <a:lnTo>
                          <a:pt x="1355" y="177"/>
                        </a:lnTo>
                        <a:lnTo>
                          <a:pt x="2346" y="3755"/>
                        </a:lnTo>
                        <a:lnTo>
                          <a:pt x="5048" y="3755"/>
                        </a:lnTo>
                        <a:lnTo>
                          <a:pt x="5945" y="1697"/>
                        </a:lnTo>
                        <a:lnTo>
                          <a:pt x="2953" y="1697"/>
                        </a:lnTo>
                        <a:lnTo>
                          <a:pt x="2903" y="1691"/>
                        </a:lnTo>
                        <a:lnTo>
                          <a:pt x="2859" y="1677"/>
                        </a:lnTo>
                        <a:lnTo>
                          <a:pt x="2817" y="1655"/>
                        </a:lnTo>
                        <a:lnTo>
                          <a:pt x="2782" y="1625"/>
                        </a:lnTo>
                        <a:lnTo>
                          <a:pt x="2752" y="1589"/>
                        </a:lnTo>
                        <a:lnTo>
                          <a:pt x="2730" y="1548"/>
                        </a:lnTo>
                        <a:lnTo>
                          <a:pt x="2714" y="1502"/>
                        </a:lnTo>
                        <a:lnTo>
                          <a:pt x="2710" y="1454"/>
                        </a:lnTo>
                        <a:lnTo>
                          <a:pt x="2714" y="1405"/>
                        </a:lnTo>
                        <a:lnTo>
                          <a:pt x="2730" y="1359"/>
                        </a:lnTo>
                        <a:lnTo>
                          <a:pt x="2752" y="1319"/>
                        </a:lnTo>
                        <a:lnTo>
                          <a:pt x="2782" y="1283"/>
                        </a:lnTo>
                        <a:lnTo>
                          <a:pt x="2817" y="1254"/>
                        </a:lnTo>
                        <a:lnTo>
                          <a:pt x="2859" y="1230"/>
                        </a:lnTo>
                        <a:lnTo>
                          <a:pt x="2903" y="1216"/>
                        </a:lnTo>
                        <a:lnTo>
                          <a:pt x="2953" y="1212"/>
                        </a:lnTo>
                        <a:lnTo>
                          <a:pt x="6317" y="1212"/>
                        </a:lnTo>
                        <a:lnTo>
                          <a:pt x="6365" y="1216"/>
                        </a:lnTo>
                        <a:lnTo>
                          <a:pt x="6411" y="1230"/>
                        </a:lnTo>
                        <a:lnTo>
                          <a:pt x="6453" y="1252"/>
                        </a:lnTo>
                        <a:lnTo>
                          <a:pt x="6488" y="1283"/>
                        </a:lnTo>
                        <a:lnTo>
                          <a:pt x="6520" y="1321"/>
                        </a:lnTo>
                        <a:lnTo>
                          <a:pt x="6542" y="1363"/>
                        </a:lnTo>
                        <a:lnTo>
                          <a:pt x="6556" y="1409"/>
                        </a:lnTo>
                        <a:lnTo>
                          <a:pt x="6560" y="1456"/>
                        </a:lnTo>
                        <a:lnTo>
                          <a:pt x="6554" y="1504"/>
                        </a:lnTo>
                        <a:lnTo>
                          <a:pt x="6540" y="1550"/>
                        </a:lnTo>
                        <a:lnTo>
                          <a:pt x="5432" y="4095"/>
                        </a:lnTo>
                        <a:lnTo>
                          <a:pt x="5408" y="4136"/>
                        </a:lnTo>
                        <a:lnTo>
                          <a:pt x="5378" y="4172"/>
                        </a:lnTo>
                        <a:lnTo>
                          <a:pt x="5342" y="4200"/>
                        </a:lnTo>
                        <a:lnTo>
                          <a:pt x="5301" y="4222"/>
                        </a:lnTo>
                        <a:lnTo>
                          <a:pt x="5257" y="4236"/>
                        </a:lnTo>
                        <a:lnTo>
                          <a:pt x="5209" y="4240"/>
                        </a:lnTo>
                        <a:lnTo>
                          <a:pt x="2163" y="4240"/>
                        </a:lnTo>
                        <a:lnTo>
                          <a:pt x="2117" y="4236"/>
                        </a:lnTo>
                        <a:lnTo>
                          <a:pt x="2075" y="4224"/>
                        </a:lnTo>
                        <a:lnTo>
                          <a:pt x="2035" y="4204"/>
                        </a:lnTo>
                        <a:lnTo>
                          <a:pt x="2000" y="4176"/>
                        </a:lnTo>
                        <a:lnTo>
                          <a:pt x="1970" y="4144"/>
                        </a:lnTo>
                        <a:lnTo>
                          <a:pt x="1946" y="4104"/>
                        </a:lnTo>
                        <a:lnTo>
                          <a:pt x="1930" y="4063"/>
                        </a:lnTo>
                        <a:lnTo>
                          <a:pt x="939" y="485"/>
                        </a:lnTo>
                        <a:lnTo>
                          <a:pt x="243" y="485"/>
                        </a:lnTo>
                        <a:lnTo>
                          <a:pt x="193" y="479"/>
                        </a:lnTo>
                        <a:lnTo>
                          <a:pt x="149" y="465"/>
                        </a:lnTo>
                        <a:lnTo>
                          <a:pt x="107" y="443"/>
                        </a:lnTo>
                        <a:lnTo>
                          <a:pt x="72" y="413"/>
                        </a:lnTo>
                        <a:lnTo>
                          <a:pt x="42" y="377"/>
                        </a:lnTo>
                        <a:lnTo>
                          <a:pt x="20" y="336"/>
                        </a:lnTo>
                        <a:lnTo>
                          <a:pt x="4" y="290"/>
                        </a:lnTo>
                        <a:lnTo>
                          <a:pt x="0" y="242"/>
                        </a:lnTo>
                        <a:lnTo>
                          <a:pt x="4" y="193"/>
                        </a:lnTo>
                        <a:lnTo>
                          <a:pt x="20" y="149"/>
                        </a:lnTo>
                        <a:lnTo>
                          <a:pt x="42" y="107"/>
                        </a:lnTo>
                        <a:lnTo>
                          <a:pt x="72" y="71"/>
                        </a:lnTo>
                        <a:lnTo>
                          <a:pt x="107" y="42"/>
                        </a:lnTo>
                        <a:lnTo>
                          <a:pt x="149" y="20"/>
                        </a:lnTo>
                        <a:lnTo>
                          <a:pt x="193" y="4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  <p:sp>
                <p:nvSpPr>
                  <p:cNvPr id="24" name="Freeform 29">
                    <a:extLst>
                      <a:ext uri="{FF2B5EF4-FFF2-40B4-BE49-F238E27FC236}">
                        <a16:creationId xmlns:a16="http://schemas.microsoft.com/office/drawing/2014/main" id="{5CD34350-4961-409A-8090-FFD100252B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077201" y="3759200"/>
                    <a:ext cx="874713" cy="871538"/>
                  </a:xfrm>
                  <a:custGeom>
                    <a:avLst/>
                    <a:gdLst>
                      <a:gd name="T0" fmla="*/ 551 w 1100"/>
                      <a:gd name="T1" fmla="*/ 0 h 1099"/>
                      <a:gd name="T2" fmla="*/ 631 w 1100"/>
                      <a:gd name="T3" fmla="*/ 6 h 1099"/>
                      <a:gd name="T4" fmla="*/ 708 w 1100"/>
                      <a:gd name="T5" fmla="*/ 24 h 1099"/>
                      <a:gd name="T6" fmla="*/ 782 w 1100"/>
                      <a:gd name="T7" fmla="*/ 52 h 1099"/>
                      <a:gd name="T8" fmla="*/ 849 w 1100"/>
                      <a:gd name="T9" fmla="*/ 90 h 1099"/>
                      <a:gd name="T10" fmla="*/ 911 w 1100"/>
                      <a:gd name="T11" fmla="*/ 136 h 1099"/>
                      <a:gd name="T12" fmla="*/ 965 w 1100"/>
                      <a:gd name="T13" fmla="*/ 189 h 1099"/>
                      <a:gd name="T14" fmla="*/ 1011 w 1100"/>
                      <a:gd name="T15" fmla="*/ 251 h 1099"/>
                      <a:gd name="T16" fmla="*/ 1048 w 1100"/>
                      <a:gd name="T17" fmla="*/ 318 h 1099"/>
                      <a:gd name="T18" fmla="*/ 1076 w 1100"/>
                      <a:gd name="T19" fmla="*/ 392 h 1099"/>
                      <a:gd name="T20" fmla="*/ 1094 w 1100"/>
                      <a:gd name="T21" fmla="*/ 469 h 1099"/>
                      <a:gd name="T22" fmla="*/ 1100 w 1100"/>
                      <a:gd name="T23" fmla="*/ 551 h 1099"/>
                      <a:gd name="T24" fmla="*/ 1094 w 1100"/>
                      <a:gd name="T25" fmla="*/ 630 h 1099"/>
                      <a:gd name="T26" fmla="*/ 1076 w 1100"/>
                      <a:gd name="T27" fmla="*/ 708 h 1099"/>
                      <a:gd name="T28" fmla="*/ 1048 w 1100"/>
                      <a:gd name="T29" fmla="*/ 781 h 1099"/>
                      <a:gd name="T30" fmla="*/ 1011 w 1100"/>
                      <a:gd name="T31" fmla="*/ 849 h 1099"/>
                      <a:gd name="T32" fmla="*/ 965 w 1100"/>
                      <a:gd name="T33" fmla="*/ 910 h 1099"/>
                      <a:gd name="T34" fmla="*/ 911 w 1100"/>
                      <a:gd name="T35" fmla="*/ 964 h 1099"/>
                      <a:gd name="T36" fmla="*/ 849 w 1100"/>
                      <a:gd name="T37" fmla="*/ 1010 h 1099"/>
                      <a:gd name="T38" fmla="*/ 782 w 1100"/>
                      <a:gd name="T39" fmla="*/ 1047 h 1099"/>
                      <a:gd name="T40" fmla="*/ 708 w 1100"/>
                      <a:gd name="T41" fmla="*/ 1075 h 1099"/>
                      <a:gd name="T42" fmla="*/ 631 w 1100"/>
                      <a:gd name="T43" fmla="*/ 1093 h 1099"/>
                      <a:gd name="T44" fmla="*/ 551 w 1100"/>
                      <a:gd name="T45" fmla="*/ 1099 h 1099"/>
                      <a:gd name="T46" fmla="*/ 469 w 1100"/>
                      <a:gd name="T47" fmla="*/ 1093 h 1099"/>
                      <a:gd name="T48" fmla="*/ 392 w 1100"/>
                      <a:gd name="T49" fmla="*/ 1075 h 1099"/>
                      <a:gd name="T50" fmla="*/ 318 w 1100"/>
                      <a:gd name="T51" fmla="*/ 1047 h 1099"/>
                      <a:gd name="T52" fmla="*/ 251 w 1100"/>
                      <a:gd name="T53" fmla="*/ 1010 h 1099"/>
                      <a:gd name="T54" fmla="*/ 189 w 1100"/>
                      <a:gd name="T55" fmla="*/ 964 h 1099"/>
                      <a:gd name="T56" fmla="*/ 135 w 1100"/>
                      <a:gd name="T57" fmla="*/ 910 h 1099"/>
                      <a:gd name="T58" fmla="*/ 89 w 1100"/>
                      <a:gd name="T59" fmla="*/ 849 h 1099"/>
                      <a:gd name="T60" fmla="*/ 52 w 1100"/>
                      <a:gd name="T61" fmla="*/ 781 h 1099"/>
                      <a:gd name="T62" fmla="*/ 24 w 1100"/>
                      <a:gd name="T63" fmla="*/ 708 h 1099"/>
                      <a:gd name="T64" fmla="*/ 6 w 1100"/>
                      <a:gd name="T65" fmla="*/ 630 h 1099"/>
                      <a:gd name="T66" fmla="*/ 0 w 1100"/>
                      <a:gd name="T67" fmla="*/ 551 h 1099"/>
                      <a:gd name="T68" fmla="*/ 6 w 1100"/>
                      <a:gd name="T69" fmla="*/ 469 h 1099"/>
                      <a:gd name="T70" fmla="*/ 24 w 1100"/>
                      <a:gd name="T71" fmla="*/ 392 h 1099"/>
                      <a:gd name="T72" fmla="*/ 52 w 1100"/>
                      <a:gd name="T73" fmla="*/ 318 h 1099"/>
                      <a:gd name="T74" fmla="*/ 89 w 1100"/>
                      <a:gd name="T75" fmla="*/ 251 h 1099"/>
                      <a:gd name="T76" fmla="*/ 135 w 1100"/>
                      <a:gd name="T77" fmla="*/ 189 h 1099"/>
                      <a:gd name="T78" fmla="*/ 189 w 1100"/>
                      <a:gd name="T79" fmla="*/ 136 h 1099"/>
                      <a:gd name="T80" fmla="*/ 251 w 1100"/>
                      <a:gd name="T81" fmla="*/ 90 h 1099"/>
                      <a:gd name="T82" fmla="*/ 318 w 1100"/>
                      <a:gd name="T83" fmla="*/ 52 h 1099"/>
                      <a:gd name="T84" fmla="*/ 392 w 1100"/>
                      <a:gd name="T85" fmla="*/ 24 h 1099"/>
                      <a:gd name="T86" fmla="*/ 469 w 1100"/>
                      <a:gd name="T87" fmla="*/ 6 h 1099"/>
                      <a:gd name="T88" fmla="*/ 551 w 1100"/>
                      <a:gd name="T89" fmla="*/ 0 h 10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100" h="1099">
                        <a:moveTo>
                          <a:pt x="551" y="0"/>
                        </a:moveTo>
                        <a:lnTo>
                          <a:pt x="631" y="6"/>
                        </a:lnTo>
                        <a:lnTo>
                          <a:pt x="708" y="24"/>
                        </a:lnTo>
                        <a:lnTo>
                          <a:pt x="782" y="52"/>
                        </a:lnTo>
                        <a:lnTo>
                          <a:pt x="849" y="90"/>
                        </a:lnTo>
                        <a:lnTo>
                          <a:pt x="911" y="136"/>
                        </a:lnTo>
                        <a:lnTo>
                          <a:pt x="965" y="189"/>
                        </a:lnTo>
                        <a:lnTo>
                          <a:pt x="1011" y="251"/>
                        </a:lnTo>
                        <a:lnTo>
                          <a:pt x="1048" y="318"/>
                        </a:lnTo>
                        <a:lnTo>
                          <a:pt x="1076" y="392"/>
                        </a:lnTo>
                        <a:lnTo>
                          <a:pt x="1094" y="469"/>
                        </a:lnTo>
                        <a:lnTo>
                          <a:pt x="1100" y="551"/>
                        </a:lnTo>
                        <a:lnTo>
                          <a:pt x="1094" y="630"/>
                        </a:lnTo>
                        <a:lnTo>
                          <a:pt x="1076" y="708"/>
                        </a:lnTo>
                        <a:lnTo>
                          <a:pt x="1048" y="781"/>
                        </a:lnTo>
                        <a:lnTo>
                          <a:pt x="1011" y="849"/>
                        </a:lnTo>
                        <a:lnTo>
                          <a:pt x="965" y="910"/>
                        </a:lnTo>
                        <a:lnTo>
                          <a:pt x="911" y="964"/>
                        </a:lnTo>
                        <a:lnTo>
                          <a:pt x="849" y="1010"/>
                        </a:lnTo>
                        <a:lnTo>
                          <a:pt x="782" y="1047"/>
                        </a:lnTo>
                        <a:lnTo>
                          <a:pt x="708" y="1075"/>
                        </a:lnTo>
                        <a:lnTo>
                          <a:pt x="631" y="1093"/>
                        </a:lnTo>
                        <a:lnTo>
                          <a:pt x="551" y="1099"/>
                        </a:lnTo>
                        <a:lnTo>
                          <a:pt x="469" y="1093"/>
                        </a:lnTo>
                        <a:lnTo>
                          <a:pt x="392" y="1075"/>
                        </a:lnTo>
                        <a:lnTo>
                          <a:pt x="318" y="1047"/>
                        </a:lnTo>
                        <a:lnTo>
                          <a:pt x="251" y="1010"/>
                        </a:lnTo>
                        <a:lnTo>
                          <a:pt x="189" y="964"/>
                        </a:lnTo>
                        <a:lnTo>
                          <a:pt x="135" y="910"/>
                        </a:lnTo>
                        <a:lnTo>
                          <a:pt x="89" y="849"/>
                        </a:lnTo>
                        <a:lnTo>
                          <a:pt x="52" y="781"/>
                        </a:lnTo>
                        <a:lnTo>
                          <a:pt x="24" y="708"/>
                        </a:lnTo>
                        <a:lnTo>
                          <a:pt x="6" y="630"/>
                        </a:lnTo>
                        <a:lnTo>
                          <a:pt x="0" y="551"/>
                        </a:lnTo>
                        <a:lnTo>
                          <a:pt x="6" y="469"/>
                        </a:lnTo>
                        <a:lnTo>
                          <a:pt x="24" y="392"/>
                        </a:lnTo>
                        <a:lnTo>
                          <a:pt x="52" y="318"/>
                        </a:lnTo>
                        <a:lnTo>
                          <a:pt x="89" y="251"/>
                        </a:lnTo>
                        <a:lnTo>
                          <a:pt x="135" y="189"/>
                        </a:lnTo>
                        <a:lnTo>
                          <a:pt x="189" y="136"/>
                        </a:lnTo>
                        <a:lnTo>
                          <a:pt x="251" y="90"/>
                        </a:lnTo>
                        <a:lnTo>
                          <a:pt x="318" y="52"/>
                        </a:lnTo>
                        <a:lnTo>
                          <a:pt x="392" y="24"/>
                        </a:lnTo>
                        <a:lnTo>
                          <a:pt x="469" y="6"/>
                        </a:lnTo>
                        <a:lnTo>
                          <a:pt x="55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  <p:sp>
                <p:nvSpPr>
                  <p:cNvPr id="25" name="Freeform 30">
                    <a:extLst>
                      <a:ext uri="{FF2B5EF4-FFF2-40B4-BE49-F238E27FC236}">
                        <a16:creationId xmlns:a16="http://schemas.microsoft.com/office/drawing/2014/main" id="{F7F4BBF2-6C50-CC93-E5CF-92635506B9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810876" y="3759200"/>
                    <a:ext cx="869950" cy="871538"/>
                  </a:xfrm>
                  <a:custGeom>
                    <a:avLst/>
                    <a:gdLst>
                      <a:gd name="T0" fmla="*/ 509 w 1096"/>
                      <a:gd name="T1" fmla="*/ 0 h 1099"/>
                      <a:gd name="T2" fmla="*/ 591 w 1096"/>
                      <a:gd name="T3" fmla="*/ 0 h 1099"/>
                      <a:gd name="T4" fmla="*/ 671 w 1096"/>
                      <a:gd name="T5" fmla="*/ 14 h 1099"/>
                      <a:gd name="T6" fmla="*/ 744 w 1096"/>
                      <a:gd name="T7" fmla="*/ 36 h 1099"/>
                      <a:gd name="T8" fmla="*/ 816 w 1096"/>
                      <a:gd name="T9" fmla="*/ 70 h 1099"/>
                      <a:gd name="T10" fmla="*/ 879 w 1096"/>
                      <a:gd name="T11" fmla="*/ 112 h 1099"/>
                      <a:gd name="T12" fmla="*/ 937 w 1096"/>
                      <a:gd name="T13" fmla="*/ 161 h 1099"/>
                      <a:gd name="T14" fmla="*/ 987 w 1096"/>
                      <a:gd name="T15" fmla="*/ 219 h 1099"/>
                      <a:gd name="T16" fmla="*/ 1029 w 1096"/>
                      <a:gd name="T17" fmla="*/ 285 h 1099"/>
                      <a:gd name="T18" fmla="*/ 1063 w 1096"/>
                      <a:gd name="T19" fmla="*/ 354 h 1099"/>
                      <a:gd name="T20" fmla="*/ 1084 w 1096"/>
                      <a:gd name="T21" fmla="*/ 430 h 1099"/>
                      <a:gd name="T22" fmla="*/ 1096 w 1096"/>
                      <a:gd name="T23" fmla="*/ 509 h 1099"/>
                      <a:gd name="T24" fmla="*/ 1096 w 1096"/>
                      <a:gd name="T25" fmla="*/ 583 h 1099"/>
                      <a:gd name="T26" fmla="*/ 1086 w 1096"/>
                      <a:gd name="T27" fmla="*/ 656 h 1099"/>
                      <a:gd name="T28" fmla="*/ 1068 w 1096"/>
                      <a:gd name="T29" fmla="*/ 726 h 1099"/>
                      <a:gd name="T30" fmla="*/ 1043 w 1096"/>
                      <a:gd name="T31" fmla="*/ 791 h 1099"/>
                      <a:gd name="T32" fmla="*/ 1007 w 1096"/>
                      <a:gd name="T33" fmla="*/ 853 h 1099"/>
                      <a:gd name="T34" fmla="*/ 963 w 1096"/>
                      <a:gd name="T35" fmla="*/ 910 h 1099"/>
                      <a:gd name="T36" fmla="*/ 911 w 1096"/>
                      <a:gd name="T37" fmla="*/ 962 h 1099"/>
                      <a:gd name="T38" fmla="*/ 854 w 1096"/>
                      <a:gd name="T39" fmla="*/ 1006 h 1099"/>
                      <a:gd name="T40" fmla="*/ 792 w 1096"/>
                      <a:gd name="T41" fmla="*/ 1041 h 1099"/>
                      <a:gd name="T42" fmla="*/ 726 w 1096"/>
                      <a:gd name="T43" fmla="*/ 1069 h 1099"/>
                      <a:gd name="T44" fmla="*/ 659 w 1096"/>
                      <a:gd name="T45" fmla="*/ 1089 h 1099"/>
                      <a:gd name="T46" fmla="*/ 587 w 1096"/>
                      <a:gd name="T47" fmla="*/ 1099 h 1099"/>
                      <a:gd name="T48" fmla="*/ 545 w 1096"/>
                      <a:gd name="T49" fmla="*/ 1099 h 1099"/>
                      <a:gd name="T50" fmla="*/ 470 w 1096"/>
                      <a:gd name="T51" fmla="*/ 1093 h 1099"/>
                      <a:gd name="T52" fmla="*/ 396 w 1096"/>
                      <a:gd name="T53" fmla="*/ 1077 h 1099"/>
                      <a:gd name="T54" fmla="*/ 326 w 1096"/>
                      <a:gd name="T55" fmla="*/ 1051 h 1099"/>
                      <a:gd name="T56" fmla="*/ 261 w 1096"/>
                      <a:gd name="T57" fmla="*/ 1018 h 1099"/>
                      <a:gd name="T58" fmla="*/ 201 w 1096"/>
                      <a:gd name="T59" fmla="*/ 974 h 1099"/>
                      <a:gd name="T60" fmla="*/ 147 w 1096"/>
                      <a:gd name="T61" fmla="*/ 924 h 1099"/>
                      <a:gd name="T62" fmla="*/ 101 w 1096"/>
                      <a:gd name="T63" fmla="*/ 867 h 1099"/>
                      <a:gd name="T64" fmla="*/ 62 w 1096"/>
                      <a:gd name="T65" fmla="*/ 803 h 1099"/>
                      <a:gd name="T66" fmla="*/ 32 w 1096"/>
                      <a:gd name="T67" fmla="*/ 736 h 1099"/>
                      <a:gd name="T68" fmla="*/ 10 w 1096"/>
                      <a:gd name="T69" fmla="*/ 662 h 1099"/>
                      <a:gd name="T70" fmla="*/ 0 w 1096"/>
                      <a:gd name="T71" fmla="*/ 587 h 1099"/>
                      <a:gd name="T72" fmla="*/ 0 w 1096"/>
                      <a:gd name="T73" fmla="*/ 513 h 1099"/>
                      <a:gd name="T74" fmla="*/ 10 w 1096"/>
                      <a:gd name="T75" fmla="*/ 442 h 1099"/>
                      <a:gd name="T76" fmla="*/ 28 w 1096"/>
                      <a:gd name="T77" fmla="*/ 372 h 1099"/>
                      <a:gd name="T78" fmla="*/ 56 w 1096"/>
                      <a:gd name="T79" fmla="*/ 306 h 1099"/>
                      <a:gd name="T80" fmla="*/ 92 w 1096"/>
                      <a:gd name="T81" fmla="*/ 245 h 1099"/>
                      <a:gd name="T82" fmla="*/ 133 w 1096"/>
                      <a:gd name="T83" fmla="*/ 189 h 1099"/>
                      <a:gd name="T84" fmla="*/ 183 w 1096"/>
                      <a:gd name="T85" fmla="*/ 140 h 1099"/>
                      <a:gd name="T86" fmla="*/ 239 w 1096"/>
                      <a:gd name="T87" fmla="*/ 96 h 1099"/>
                      <a:gd name="T88" fmla="*/ 298 w 1096"/>
                      <a:gd name="T89" fmla="*/ 58 h 1099"/>
                      <a:gd name="T90" fmla="*/ 366 w 1096"/>
                      <a:gd name="T91" fmla="*/ 30 h 1099"/>
                      <a:gd name="T92" fmla="*/ 436 w 1096"/>
                      <a:gd name="T93" fmla="*/ 10 h 1099"/>
                      <a:gd name="T94" fmla="*/ 509 w 1096"/>
                      <a:gd name="T95" fmla="*/ 0 h 10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096" h="1099">
                        <a:moveTo>
                          <a:pt x="509" y="0"/>
                        </a:moveTo>
                        <a:lnTo>
                          <a:pt x="591" y="0"/>
                        </a:lnTo>
                        <a:lnTo>
                          <a:pt x="671" y="14"/>
                        </a:lnTo>
                        <a:lnTo>
                          <a:pt x="744" y="36"/>
                        </a:lnTo>
                        <a:lnTo>
                          <a:pt x="816" y="70"/>
                        </a:lnTo>
                        <a:lnTo>
                          <a:pt x="879" y="112"/>
                        </a:lnTo>
                        <a:lnTo>
                          <a:pt x="937" y="161"/>
                        </a:lnTo>
                        <a:lnTo>
                          <a:pt x="987" y="219"/>
                        </a:lnTo>
                        <a:lnTo>
                          <a:pt x="1029" y="285"/>
                        </a:lnTo>
                        <a:lnTo>
                          <a:pt x="1063" y="354"/>
                        </a:lnTo>
                        <a:lnTo>
                          <a:pt x="1084" y="430"/>
                        </a:lnTo>
                        <a:lnTo>
                          <a:pt x="1096" y="509"/>
                        </a:lnTo>
                        <a:lnTo>
                          <a:pt x="1096" y="583"/>
                        </a:lnTo>
                        <a:lnTo>
                          <a:pt x="1086" y="656"/>
                        </a:lnTo>
                        <a:lnTo>
                          <a:pt x="1068" y="726"/>
                        </a:lnTo>
                        <a:lnTo>
                          <a:pt x="1043" y="791"/>
                        </a:lnTo>
                        <a:lnTo>
                          <a:pt x="1007" y="853"/>
                        </a:lnTo>
                        <a:lnTo>
                          <a:pt x="963" y="910"/>
                        </a:lnTo>
                        <a:lnTo>
                          <a:pt x="911" y="962"/>
                        </a:lnTo>
                        <a:lnTo>
                          <a:pt x="854" y="1006"/>
                        </a:lnTo>
                        <a:lnTo>
                          <a:pt x="792" y="1041"/>
                        </a:lnTo>
                        <a:lnTo>
                          <a:pt x="726" y="1069"/>
                        </a:lnTo>
                        <a:lnTo>
                          <a:pt x="659" y="1089"/>
                        </a:lnTo>
                        <a:lnTo>
                          <a:pt x="587" y="1099"/>
                        </a:lnTo>
                        <a:lnTo>
                          <a:pt x="545" y="1099"/>
                        </a:lnTo>
                        <a:lnTo>
                          <a:pt x="470" y="1093"/>
                        </a:lnTo>
                        <a:lnTo>
                          <a:pt x="396" y="1077"/>
                        </a:lnTo>
                        <a:lnTo>
                          <a:pt x="326" y="1051"/>
                        </a:lnTo>
                        <a:lnTo>
                          <a:pt x="261" y="1018"/>
                        </a:lnTo>
                        <a:lnTo>
                          <a:pt x="201" y="974"/>
                        </a:lnTo>
                        <a:lnTo>
                          <a:pt x="147" y="924"/>
                        </a:lnTo>
                        <a:lnTo>
                          <a:pt x="101" y="867"/>
                        </a:lnTo>
                        <a:lnTo>
                          <a:pt x="62" y="803"/>
                        </a:lnTo>
                        <a:lnTo>
                          <a:pt x="32" y="736"/>
                        </a:lnTo>
                        <a:lnTo>
                          <a:pt x="10" y="662"/>
                        </a:lnTo>
                        <a:lnTo>
                          <a:pt x="0" y="587"/>
                        </a:lnTo>
                        <a:lnTo>
                          <a:pt x="0" y="513"/>
                        </a:lnTo>
                        <a:lnTo>
                          <a:pt x="10" y="442"/>
                        </a:lnTo>
                        <a:lnTo>
                          <a:pt x="28" y="372"/>
                        </a:lnTo>
                        <a:lnTo>
                          <a:pt x="56" y="306"/>
                        </a:lnTo>
                        <a:lnTo>
                          <a:pt x="92" y="245"/>
                        </a:lnTo>
                        <a:lnTo>
                          <a:pt x="133" y="189"/>
                        </a:lnTo>
                        <a:lnTo>
                          <a:pt x="183" y="140"/>
                        </a:lnTo>
                        <a:lnTo>
                          <a:pt x="239" y="96"/>
                        </a:lnTo>
                        <a:lnTo>
                          <a:pt x="298" y="58"/>
                        </a:lnTo>
                        <a:lnTo>
                          <a:pt x="366" y="30"/>
                        </a:lnTo>
                        <a:lnTo>
                          <a:pt x="436" y="10"/>
                        </a:lnTo>
                        <a:lnTo>
                          <a:pt x="50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9176B90-5D33-2E55-A156-DC12D85FFB01}"/>
                  </a:ext>
                </a:extLst>
              </p:cNvPr>
              <p:cNvSpPr/>
              <p:nvPr/>
            </p:nvSpPr>
            <p:spPr>
              <a:xfrm>
                <a:off x="7606581" y="1834060"/>
                <a:ext cx="388843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8525207-4F01-E891-6AB4-C2C92F10F66C}"/>
                  </a:ext>
                </a:extLst>
              </p:cNvPr>
              <p:cNvSpPr txBox="1"/>
              <p:nvPr/>
            </p:nvSpPr>
            <p:spPr>
              <a:xfrm>
                <a:off x="7606580" y="1382692"/>
                <a:ext cx="38884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>
                    <a:solidFill>
                      <a:schemeClr val="tx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Strengths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BC60388-4E6A-EBC7-6D2B-79A55E658D4E}"/>
                </a:ext>
              </a:extLst>
            </p:cNvPr>
            <p:cNvGrpSpPr/>
            <p:nvPr/>
          </p:nvGrpSpPr>
          <p:grpSpPr>
            <a:xfrm>
              <a:off x="6670476" y="2607512"/>
              <a:ext cx="4824536" cy="1036143"/>
              <a:chOff x="6670476" y="2607512"/>
              <a:chExt cx="4824536" cy="1036143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3B69290-7B74-014F-2490-00A61C54F049}"/>
                  </a:ext>
                </a:extLst>
              </p:cNvPr>
              <p:cNvGrpSpPr/>
              <p:nvPr/>
            </p:nvGrpSpPr>
            <p:grpSpPr>
              <a:xfrm>
                <a:off x="6670476" y="2772073"/>
                <a:ext cx="707020" cy="707020"/>
                <a:chOff x="7361235" y="2769033"/>
                <a:chExt cx="853440" cy="853440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B73B4BC4-F483-05F3-A7CA-CCB89FFA06DE}"/>
                    </a:ext>
                  </a:extLst>
                </p:cNvPr>
                <p:cNvSpPr/>
                <p:nvPr/>
              </p:nvSpPr>
              <p:spPr>
                <a:xfrm>
                  <a:off x="7361235" y="2769033"/>
                  <a:ext cx="853440" cy="85344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1" name="Freeform 35">
                  <a:extLst>
                    <a:ext uri="{FF2B5EF4-FFF2-40B4-BE49-F238E27FC236}">
                      <a16:creationId xmlns:a16="http://schemas.microsoft.com/office/drawing/2014/main" id="{7A050B8F-5843-F6D1-22C6-5C853C3F7D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565344" y="2991739"/>
                  <a:ext cx="445222" cy="408028"/>
                </a:xfrm>
                <a:custGeom>
                  <a:avLst/>
                  <a:gdLst>
                    <a:gd name="T0" fmla="*/ 3673 w 6560"/>
                    <a:gd name="T1" fmla="*/ 4226 h 6012"/>
                    <a:gd name="T2" fmla="*/ 4001 w 6560"/>
                    <a:gd name="T3" fmla="*/ 5765 h 6012"/>
                    <a:gd name="T4" fmla="*/ 3657 w 6560"/>
                    <a:gd name="T5" fmla="*/ 5897 h 6012"/>
                    <a:gd name="T6" fmla="*/ 2638 w 6560"/>
                    <a:gd name="T7" fmla="*/ 6010 h 6012"/>
                    <a:gd name="T8" fmla="*/ 1361 w 6560"/>
                    <a:gd name="T9" fmla="*/ 5777 h 6012"/>
                    <a:gd name="T10" fmla="*/ 1616 w 6560"/>
                    <a:gd name="T11" fmla="*/ 4297 h 6012"/>
                    <a:gd name="T12" fmla="*/ 3639 w 6560"/>
                    <a:gd name="T13" fmla="*/ 3169 h 6012"/>
                    <a:gd name="T14" fmla="*/ 5026 w 6560"/>
                    <a:gd name="T15" fmla="*/ 3497 h 6012"/>
                    <a:gd name="T16" fmla="*/ 5277 w 6560"/>
                    <a:gd name="T17" fmla="*/ 4966 h 6012"/>
                    <a:gd name="T18" fmla="*/ 4857 w 6560"/>
                    <a:gd name="T19" fmla="*/ 5119 h 6012"/>
                    <a:gd name="T20" fmla="*/ 4160 w 6560"/>
                    <a:gd name="T21" fmla="*/ 4723 h 6012"/>
                    <a:gd name="T22" fmla="*/ 3558 w 6560"/>
                    <a:gd name="T23" fmla="*/ 3923 h 6012"/>
                    <a:gd name="T24" fmla="*/ 3631 w 6560"/>
                    <a:gd name="T25" fmla="*/ 3267 h 6012"/>
                    <a:gd name="T26" fmla="*/ 1848 w 6560"/>
                    <a:gd name="T27" fmla="*/ 3621 h 6012"/>
                    <a:gd name="T28" fmla="*/ 1448 w 6560"/>
                    <a:gd name="T29" fmla="*/ 4208 h 6012"/>
                    <a:gd name="T30" fmla="*/ 1033 w 6560"/>
                    <a:gd name="T31" fmla="*/ 5194 h 6012"/>
                    <a:gd name="T32" fmla="*/ 0 w 6560"/>
                    <a:gd name="T33" fmla="*/ 4162 h 6012"/>
                    <a:gd name="T34" fmla="*/ 406 w 6560"/>
                    <a:gd name="T35" fmla="*/ 3362 h 6012"/>
                    <a:gd name="T36" fmla="*/ 5677 w 6560"/>
                    <a:gd name="T37" fmla="*/ 2395 h 6012"/>
                    <a:gd name="T38" fmla="*/ 6425 w 6560"/>
                    <a:gd name="T39" fmla="*/ 2883 h 6012"/>
                    <a:gd name="T40" fmla="*/ 6492 w 6560"/>
                    <a:gd name="T41" fmla="*/ 4218 h 6012"/>
                    <a:gd name="T42" fmla="*/ 5945 w 6560"/>
                    <a:gd name="T43" fmla="*/ 4379 h 6012"/>
                    <a:gd name="T44" fmla="*/ 5368 w 6560"/>
                    <a:gd name="T45" fmla="*/ 3720 h 6012"/>
                    <a:gd name="T46" fmla="*/ 4620 w 6560"/>
                    <a:gd name="T47" fmla="*/ 3056 h 6012"/>
                    <a:gd name="T48" fmla="*/ 2680 w 6560"/>
                    <a:gd name="T49" fmla="*/ 2367 h 6012"/>
                    <a:gd name="T50" fmla="*/ 3365 w 6560"/>
                    <a:gd name="T51" fmla="*/ 2777 h 6012"/>
                    <a:gd name="T52" fmla="*/ 3317 w 6560"/>
                    <a:gd name="T53" fmla="*/ 3585 h 6012"/>
                    <a:gd name="T54" fmla="*/ 2583 w 6560"/>
                    <a:gd name="T55" fmla="*/ 3911 h 6012"/>
                    <a:gd name="T56" fmla="*/ 1958 w 6560"/>
                    <a:gd name="T57" fmla="*/ 3422 h 6012"/>
                    <a:gd name="T58" fmla="*/ 2101 w 6560"/>
                    <a:gd name="T59" fmla="*/ 2628 h 6012"/>
                    <a:gd name="T60" fmla="*/ 2998 w 6560"/>
                    <a:gd name="T61" fmla="*/ 1739 h 6012"/>
                    <a:gd name="T62" fmla="*/ 2959 w 6560"/>
                    <a:gd name="T63" fmla="*/ 2222 h 6012"/>
                    <a:gd name="T64" fmla="*/ 2232 w 6560"/>
                    <a:gd name="T65" fmla="*/ 2194 h 6012"/>
                    <a:gd name="T66" fmla="*/ 4059 w 6560"/>
                    <a:gd name="T67" fmla="*/ 1574 h 6012"/>
                    <a:gd name="T68" fmla="*/ 4684 w 6560"/>
                    <a:gd name="T69" fmla="*/ 2063 h 6012"/>
                    <a:gd name="T70" fmla="*/ 4540 w 6560"/>
                    <a:gd name="T71" fmla="*/ 2857 h 6012"/>
                    <a:gd name="T72" fmla="*/ 3792 w 6560"/>
                    <a:gd name="T73" fmla="*/ 3098 h 6012"/>
                    <a:gd name="T74" fmla="*/ 3339 w 6560"/>
                    <a:gd name="T75" fmla="*/ 2447 h 6012"/>
                    <a:gd name="T76" fmla="*/ 3452 w 6560"/>
                    <a:gd name="T77" fmla="*/ 1761 h 6012"/>
                    <a:gd name="T78" fmla="*/ 1512 w 6560"/>
                    <a:gd name="T79" fmla="*/ 1592 h 6012"/>
                    <a:gd name="T80" fmla="*/ 2071 w 6560"/>
                    <a:gd name="T81" fmla="*/ 2151 h 6012"/>
                    <a:gd name="T82" fmla="*/ 1755 w 6560"/>
                    <a:gd name="T83" fmla="*/ 2893 h 6012"/>
                    <a:gd name="T84" fmla="*/ 1041 w 6560"/>
                    <a:gd name="T85" fmla="*/ 3064 h 6012"/>
                    <a:gd name="T86" fmla="*/ 551 w 6560"/>
                    <a:gd name="T87" fmla="*/ 2439 h 6012"/>
                    <a:gd name="T88" fmla="*/ 877 w 6560"/>
                    <a:gd name="T89" fmla="*/ 1707 h 6012"/>
                    <a:gd name="T90" fmla="*/ 5519 w 6560"/>
                    <a:gd name="T91" fmla="*/ 840 h 6012"/>
                    <a:gd name="T92" fmla="*/ 6007 w 6560"/>
                    <a:gd name="T93" fmla="*/ 1466 h 6012"/>
                    <a:gd name="T94" fmla="*/ 5683 w 6560"/>
                    <a:gd name="T95" fmla="*/ 2198 h 6012"/>
                    <a:gd name="T96" fmla="*/ 4913 w 6560"/>
                    <a:gd name="T97" fmla="*/ 2264 h 6012"/>
                    <a:gd name="T98" fmla="*/ 4465 w 6560"/>
                    <a:gd name="T99" fmla="*/ 1552 h 6012"/>
                    <a:gd name="T100" fmla="*/ 4879 w 6560"/>
                    <a:gd name="T101" fmla="*/ 877 h 6012"/>
                    <a:gd name="T102" fmla="*/ 3010 w 6560"/>
                    <a:gd name="T103" fmla="*/ 86 h 6012"/>
                    <a:gd name="T104" fmla="*/ 3476 w 6560"/>
                    <a:gd name="T105" fmla="*/ 744 h 6012"/>
                    <a:gd name="T106" fmla="*/ 3168 w 6560"/>
                    <a:gd name="T107" fmla="*/ 1498 h 6012"/>
                    <a:gd name="T108" fmla="*/ 2358 w 6560"/>
                    <a:gd name="T109" fmla="*/ 1633 h 6012"/>
                    <a:gd name="T110" fmla="*/ 1823 w 6560"/>
                    <a:gd name="T111" fmla="*/ 1034 h 6012"/>
                    <a:gd name="T112" fmla="*/ 2047 w 6560"/>
                    <a:gd name="T113" fmla="*/ 247 h 6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60" h="6012">
                      <a:moveTo>
                        <a:pt x="2352" y="3969"/>
                      </a:moveTo>
                      <a:lnTo>
                        <a:pt x="3008" y="3969"/>
                      </a:lnTo>
                      <a:lnTo>
                        <a:pt x="3116" y="3975"/>
                      </a:lnTo>
                      <a:lnTo>
                        <a:pt x="3221" y="3993"/>
                      </a:lnTo>
                      <a:lnTo>
                        <a:pt x="3323" y="4021"/>
                      </a:lnTo>
                      <a:lnTo>
                        <a:pt x="3418" y="4058"/>
                      </a:lnTo>
                      <a:lnTo>
                        <a:pt x="3510" y="4104"/>
                      </a:lnTo>
                      <a:lnTo>
                        <a:pt x="3593" y="4162"/>
                      </a:lnTo>
                      <a:lnTo>
                        <a:pt x="3673" y="4226"/>
                      </a:lnTo>
                      <a:lnTo>
                        <a:pt x="3745" y="4297"/>
                      </a:lnTo>
                      <a:lnTo>
                        <a:pt x="3808" y="4375"/>
                      </a:lnTo>
                      <a:lnTo>
                        <a:pt x="3864" y="4460"/>
                      </a:lnTo>
                      <a:lnTo>
                        <a:pt x="3912" y="4552"/>
                      </a:lnTo>
                      <a:lnTo>
                        <a:pt x="3950" y="4647"/>
                      </a:lnTo>
                      <a:lnTo>
                        <a:pt x="3977" y="4749"/>
                      </a:lnTo>
                      <a:lnTo>
                        <a:pt x="3995" y="4854"/>
                      </a:lnTo>
                      <a:lnTo>
                        <a:pt x="4001" y="4962"/>
                      </a:lnTo>
                      <a:lnTo>
                        <a:pt x="4001" y="5765"/>
                      </a:lnTo>
                      <a:lnTo>
                        <a:pt x="3995" y="5765"/>
                      </a:lnTo>
                      <a:lnTo>
                        <a:pt x="3944" y="5791"/>
                      </a:lnTo>
                      <a:lnTo>
                        <a:pt x="3934" y="5797"/>
                      </a:lnTo>
                      <a:lnTo>
                        <a:pt x="3912" y="5805"/>
                      </a:lnTo>
                      <a:lnTo>
                        <a:pt x="3880" y="5819"/>
                      </a:lnTo>
                      <a:lnTo>
                        <a:pt x="3840" y="5835"/>
                      </a:lnTo>
                      <a:lnTo>
                        <a:pt x="3788" y="5855"/>
                      </a:lnTo>
                      <a:lnTo>
                        <a:pt x="3727" y="5875"/>
                      </a:lnTo>
                      <a:lnTo>
                        <a:pt x="3657" y="5897"/>
                      </a:lnTo>
                      <a:lnTo>
                        <a:pt x="3577" y="5917"/>
                      </a:lnTo>
                      <a:lnTo>
                        <a:pt x="3488" y="5938"/>
                      </a:lnTo>
                      <a:lnTo>
                        <a:pt x="3388" y="5958"/>
                      </a:lnTo>
                      <a:lnTo>
                        <a:pt x="3281" y="5976"/>
                      </a:lnTo>
                      <a:lnTo>
                        <a:pt x="3166" y="5990"/>
                      </a:lnTo>
                      <a:lnTo>
                        <a:pt x="3040" y="6002"/>
                      </a:lnTo>
                      <a:lnTo>
                        <a:pt x="2907" y="6010"/>
                      </a:lnTo>
                      <a:lnTo>
                        <a:pt x="2766" y="6012"/>
                      </a:lnTo>
                      <a:lnTo>
                        <a:pt x="2638" y="6010"/>
                      </a:lnTo>
                      <a:lnTo>
                        <a:pt x="2505" y="6004"/>
                      </a:lnTo>
                      <a:lnTo>
                        <a:pt x="2366" y="5992"/>
                      </a:lnTo>
                      <a:lnTo>
                        <a:pt x="2220" y="5976"/>
                      </a:lnTo>
                      <a:lnTo>
                        <a:pt x="2071" y="5952"/>
                      </a:lnTo>
                      <a:lnTo>
                        <a:pt x="1916" y="5925"/>
                      </a:lnTo>
                      <a:lnTo>
                        <a:pt x="1755" y="5889"/>
                      </a:lnTo>
                      <a:lnTo>
                        <a:pt x="1588" y="5845"/>
                      </a:lnTo>
                      <a:lnTo>
                        <a:pt x="1417" y="5795"/>
                      </a:lnTo>
                      <a:lnTo>
                        <a:pt x="1361" y="5777"/>
                      </a:lnTo>
                      <a:lnTo>
                        <a:pt x="1359" y="5765"/>
                      </a:lnTo>
                      <a:lnTo>
                        <a:pt x="1359" y="4962"/>
                      </a:lnTo>
                      <a:lnTo>
                        <a:pt x="1365" y="4854"/>
                      </a:lnTo>
                      <a:lnTo>
                        <a:pt x="1383" y="4749"/>
                      </a:lnTo>
                      <a:lnTo>
                        <a:pt x="1411" y="4647"/>
                      </a:lnTo>
                      <a:lnTo>
                        <a:pt x="1448" y="4552"/>
                      </a:lnTo>
                      <a:lnTo>
                        <a:pt x="1494" y="4460"/>
                      </a:lnTo>
                      <a:lnTo>
                        <a:pt x="1552" y="4375"/>
                      </a:lnTo>
                      <a:lnTo>
                        <a:pt x="1616" y="4297"/>
                      </a:lnTo>
                      <a:lnTo>
                        <a:pt x="1687" y="4226"/>
                      </a:lnTo>
                      <a:lnTo>
                        <a:pt x="1767" y="4162"/>
                      </a:lnTo>
                      <a:lnTo>
                        <a:pt x="1850" y="4104"/>
                      </a:lnTo>
                      <a:lnTo>
                        <a:pt x="1942" y="4058"/>
                      </a:lnTo>
                      <a:lnTo>
                        <a:pt x="2037" y="4021"/>
                      </a:lnTo>
                      <a:lnTo>
                        <a:pt x="2139" y="3993"/>
                      </a:lnTo>
                      <a:lnTo>
                        <a:pt x="2244" y="3975"/>
                      </a:lnTo>
                      <a:lnTo>
                        <a:pt x="2352" y="3969"/>
                      </a:lnTo>
                      <a:close/>
                      <a:moveTo>
                        <a:pt x="3639" y="3169"/>
                      </a:moveTo>
                      <a:lnTo>
                        <a:pt x="4290" y="3169"/>
                      </a:lnTo>
                      <a:lnTo>
                        <a:pt x="4399" y="3175"/>
                      </a:lnTo>
                      <a:lnTo>
                        <a:pt x="4503" y="3193"/>
                      </a:lnTo>
                      <a:lnTo>
                        <a:pt x="4604" y="3221"/>
                      </a:lnTo>
                      <a:lnTo>
                        <a:pt x="4700" y="3259"/>
                      </a:lnTo>
                      <a:lnTo>
                        <a:pt x="4791" y="3304"/>
                      </a:lnTo>
                      <a:lnTo>
                        <a:pt x="4877" y="3362"/>
                      </a:lnTo>
                      <a:lnTo>
                        <a:pt x="4954" y="3426"/>
                      </a:lnTo>
                      <a:lnTo>
                        <a:pt x="5026" y="3497"/>
                      </a:lnTo>
                      <a:lnTo>
                        <a:pt x="5092" y="3577"/>
                      </a:lnTo>
                      <a:lnTo>
                        <a:pt x="5147" y="3661"/>
                      </a:lnTo>
                      <a:lnTo>
                        <a:pt x="5193" y="3752"/>
                      </a:lnTo>
                      <a:lnTo>
                        <a:pt x="5231" y="3848"/>
                      </a:lnTo>
                      <a:lnTo>
                        <a:pt x="5259" y="3949"/>
                      </a:lnTo>
                      <a:lnTo>
                        <a:pt x="5277" y="4052"/>
                      </a:lnTo>
                      <a:lnTo>
                        <a:pt x="5283" y="4162"/>
                      </a:lnTo>
                      <a:lnTo>
                        <a:pt x="5283" y="4966"/>
                      </a:lnTo>
                      <a:lnTo>
                        <a:pt x="5277" y="4966"/>
                      </a:lnTo>
                      <a:lnTo>
                        <a:pt x="5225" y="4991"/>
                      </a:lnTo>
                      <a:lnTo>
                        <a:pt x="5215" y="4997"/>
                      </a:lnTo>
                      <a:lnTo>
                        <a:pt x="5193" y="5007"/>
                      </a:lnTo>
                      <a:lnTo>
                        <a:pt x="5161" y="5019"/>
                      </a:lnTo>
                      <a:lnTo>
                        <a:pt x="5121" y="5035"/>
                      </a:lnTo>
                      <a:lnTo>
                        <a:pt x="5070" y="5055"/>
                      </a:lnTo>
                      <a:lnTo>
                        <a:pt x="5008" y="5075"/>
                      </a:lnTo>
                      <a:lnTo>
                        <a:pt x="4938" y="5097"/>
                      </a:lnTo>
                      <a:lnTo>
                        <a:pt x="4857" y="5119"/>
                      </a:lnTo>
                      <a:lnTo>
                        <a:pt x="4767" y="5139"/>
                      </a:lnTo>
                      <a:lnTo>
                        <a:pt x="4670" y="5159"/>
                      </a:lnTo>
                      <a:lnTo>
                        <a:pt x="4560" y="5177"/>
                      </a:lnTo>
                      <a:lnTo>
                        <a:pt x="4445" y="5190"/>
                      </a:lnTo>
                      <a:lnTo>
                        <a:pt x="4320" y="5202"/>
                      </a:lnTo>
                      <a:lnTo>
                        <a:pt x="4186" y="5210"/>
                      </a:lnTo>
                      <a:lnTo>
                        <a:pt x="4186" y="4962"/>
                      </a:lnTo>
                      <a:lnTo>
                        <a:pt x="4178" y="4840"/>
                      </a:lnTo>
                      <a:lnTo>
                        <a:pt x="4160" y="4723"/>
                      </a:lnTo>
                      <a:lnTo>
                        <a:pt x="4131" y="4610"/>
                      </a:lnTo>
                      <a:lnTo>
                        <a:pt x="4091" y="4500"/>
                      </a:lnTo>
                      <a:lnTo>
                        <a:pt x="4041" y="4397"/>
                      </a:lnTo>
                      <a:lnTo>
                        <a:pt x="3979" y="4299"/>
                      </a:lnTo>
                      <a:lnTo>
                        <a:pt x="3912" y="4208"/>
                      </a:lnTo>
                      <a:lnTo>
                        <a:pt x="3834" y="4124"/>
                      </a:lnTo>
                      <a:lnTo>
                        <a:pt x="3749" y="4048"/>
                      </a:lnTo>
                      <a:lnTo>
                        <a:pt x="3657" y="3981"/>
                      </a:lnTo>
                      <a:lnTo>
                        <a:pt x="3558" y="3923"/>
                      </a:lnTo>
                      <a:lnTo>
                        <a:pt x="3454" y="3873"/>
                      </a:lnTo>
                      <a:lnTo>
                        <a:pt x="3343" y="3834"/>
                      </a:lnTo>
                      <a:lnTo>
                        <a:pt x="3406" y="3768"/>
                      </a:lnTo>
                      <a:lnTo>
                        <a:pt x="3462" y="3696"/>
                      </a:lnTo>
                      <a:lnTo>
                        <a:pt x="3512" y="3619"/>
                      </a:lnTo>
                      <a:lnTo>
                        <a:pt x="3554" y="3537"/>
                      </a:lnTo>
                      <a:lnTo>
                        <a:pt x="3587" y="3450"/>
                      </a:lnTo>
                      <a:lnTo>
                        <a:pt x="3613" y="3360"/>
                      </a:lnTo>
                      <a:lnTo>
                        <a:pt x="3631" y="3267"/>
                      </a:lnTo>
                      <a:lnTo>
                        <a:pt x="3639" y="3169"/>
                      </a:lnTo>
                      <a:close/>
                      <a:moveTo>
                        <a:pt x="993" y="3169"/>
                      </a:moveTo>
                      <a:lnTo>
                        <a:pt x="1649" y="3169"/>
                      </a:lnTo>
                      <a:lnTo>
                        <a:pt x="1721" y="3173"/>
                      </a:lnTo>
                      <a:lnTo>
                        <a:pt x="1729" y="3269"/>
                      </a:lnTo>
                      <a:lnTo>
                        <a:pt x="1747" y="3362"/>
                      </a:lnTo>
                      <a:lnTo>
                        <a:pt x="1773" y="3452"/>
                      </a:lnTo>
                      <a:lnTo>
                        <a:pt x="1807" y="3537"/>
                      </a:lnTo>
                      <a:lnTo>
                        <a:pt x="1848" y="3621"/>
                      </a:lnTo>
                      <a:lnTo>
                        <a:pt x="1898" y="3696"/>
                      </a:lnTo>
                      <a:lnTo>
                        <a:pt x="1954" y="3768"/>
                      </a:lnTo>
                      <a:lnTo>
                        <a:pt x="2016" y="3834"/>
                      </a:lnTo>
                      <a:lnTo>
                        <a:pt x="1906" y="3873"/>
                      </a:lnTo>
                      <a:lnTo>
                        <a:pt x="1803" y="3923"/>
                      </a:lnTo>
                      <a:lnTo>
                        <a:pt x="1703" y="3981"/>
                      </a:lnTo>
                      <a:lnTo>
                        <a:pt x="1612" y="4048"/>
                      </a:lnTo>
                      <a:lnTo>
                        <a:pt x="1526" y="4124"/>
                      </a:lnTo>
                      <a:lnTo>
                        <a:pt x="1448" y="4208"/>
                      </a:lnTo>
                      <a:lnTo>
                        <a:pt x="1379" y="4299"/>
                      </a:lnTo>
                      <a:lnTo>
                        <a:pt x="1319" y="4397"/>
                      </a:lnTo>
                      <a:lnTo>
                        <a:pt x="1269" y="4500"/>
                      </a:lnTo>
                      <a:lnTo>
                        <a:pt x="1228" y="4610"/>
                      </a:lnTo>
                      <a:lnTo>
                        <a:pt x="1200" y="4723"/>
                      </a:lnTo>
                      <a:lnTo>
                        <a:pt x="1180" y="4840"/>
                      </a:lnTo>
                      <a:lnTo>
                        <a:pt x="1174" y="4962"/>
                      </a:lnTo>
                      <a:lnTo>
                        <a:pt x="1174" y="5204"/>
                      </a:lnTo>
                      <a:lnTo>
                        <a:pt x="1033" y="5194"/>
                      </a:lnTo>
                      <a:lnTo>
                        <a:pt x="883" y="5179"/>
                      </a:lnTo>
                      <a:lnTo>
                        <a:pt x="730" y="5157"/>
                      </a:lnTo>
                      <a:lnTo>
                        <a:pt x="571" y="5127"/>
                      </a:lnTo>
                      <a:lnTo>
                        <a:pt x="406" y="5091"/>
                      </a:lnTo>
                      <a:lnTo>
                        <a:pt x="235" y="5047"/>
                      </a:lnTo>
                      <a:lnTo>
                        <a:pt x="58" y="4995"/>
                      </a:lnTo>
                      <a:lnTo>
                        <a:pt x="2" y="4978"/>
                      </a:lnTo>
                      <a:lnTo>
                        <a:pt x="0" y="4966"/>
                      </a:lnTo>
                      <a:lnTo>
                        <a:pt x="0" y="4162"/>
                      </a:lnTo>
                      <a:lnTo>
                        <a:pt x="6" y="4054"/>
                      </a:lnTo>
                      <a:lnTo>
                        <a:pt x="24" y="3949"/>
                      </a:lnTo>
                      <a:lnTo>
                        <a:pt x="50" y="3848"/>
                      </a:lnTo>
                      <a:lnTo>
                        <a:pt x="88" y="3752"/>
                      </a:lnTo>
                      <a:lnTo>
                        <a:pt x="135" y="3661"/>
                      </a:lnTo>
                      <a:lnTo>
                        <a:pt x="191" y="3577"/>
                      </a:lnTo>
                      <a:lnTo>
                        <a:pt x="257" y="3497"/>
                      </a:lnTo>
                      <a:lnTo>
                        <a:pt x="328" y="3426"/>
                      </a:lnTo>
                      <a:lnTo>
                        <a:pt x="406" y="3362"/>
                      </a:lnTo>
                      <a:lnTo>
                        <a:pt x="491" y="3304"/>
                      </a:lnTo>
                      <a:lnTo>
                        <a:pt x="583" y="3259"/>
                      </a:lnTo>
                      <a:lnTo>
                        <a:pt x="678" y="3221"/>
                      </a:lnTo>
                      <a:lnTo>
                        <a:pt x="780" y="3193"/>
                      </a:lnTo>
                      <a:lnTo>
                        <a:pt x="883" y="3175"/>
                      </a:lnTo>
                      <a:lnTo>
                        <a:pt x="993" y="3169"/>
                      </a:lnTo>
                      <a:close/>
                      <a:moveTo>
                        <a:pt x="4915" y="2389"/>
                      </a:moveTo>
                      <a:lnTo>
                        <a:pt x="5567" y="2389"/>
                      </a:lnTo>
                      <a:lnTo>
                        <a:pt x="5677" y="2395"/>
                      </a:lnTo>
                      <a:lnTo>
                        <a:pt x="5780" y="2413"/>
                      </a:lnTo>
                      <a:lnTo>
                        <a:pt x="5882" y="2441"/>
                      </a:lnTo>
                      <a:lnTo>
                        <a:pt x="5977" y="2479"/>
                      </a:lnTo>
                      <a:lnTo>
                        <a:pt x="6069" y="2527"/>
                      </a:lnTo>
                      <a:lnTo>
                        <a:pt x="6154" y="2582"/>
                      </a:lnTo>
                      <a:lnTo>
                        <a:pt x="6232" y="2646"/>
                      </a:lnTo>
                      <a:lnTo>
                        <a:pt x="6303" y="2718"/>
                      </a:lnTo>
                      <a:lnTo>
                        <a:pt x="6367" y="2797"/>
                      </a:lnTo>
                      <a:lnTo>
                        <a:pt x="6425" y="2883"/>
                      </a:lnTo>
                      <a:lnTo>
                        <a:pt x="6470" y="2972"/>
                      </a:lnTo>
                      <a:lnTo>
                        <a:pt x="6508" y="3070"/>
                      </a:lnTo>
                      <a:lnTo>
                        <a:pt x="6536" y="3169"/>
                      </a:lnTo>
                      <a:lnTo>
                        <a:pt x="6554" y="3275"/>
                      </a:lnTo>
                      <a:lnTo>
                        <a:pt x="6560" y="3382"/>
                      </a:lnTo>
                      <a:lnTo>
                        <a:pt x="6560" y="4186"/>
                      </a:lnTo>
                      <a:lnTo>
                        <a:pt x="6554" y="4186"/>
                      </a:lnTo>
                      <a:lnTo>
                        <a:pt x="6502" y="4212"/>
                      </a:lnTo>
                      <a:lnTo>
                        <a:pt x="6492" y="4218"/>
                      </a:lnTo>
                      <a:lnTo>
                        <a:pt x="6470" y="4228"/>
                      </a:lnTo>
                      <a:lnTo>
                        <a:pt x="6439" y="4239"/>
                      </a:lnTo>
                      <a:lnTo>
                        <a:pt x="6399" y="4257"/>
                      </a:lnTo>
                      <a:lnTo>
                        <a:pt x="6347" y="4275"/>
                      </a:lnTo>
                      <a:lnTo>
                        <a:pt x="6285" y="4295"/>
                      </a:lnTo>
                      <a:lnTo>
                        <a:pt x="6214" y="4317"/>
                      </a:lnTo>
                      <a:lnTo>
                        <a:pt x="6134" y="4339"/>
                      </a:lnTo>
                      <a:lnTo>
                        <a:pt x="6045" y="4359"/>
                      </a:lnTo>
                      <a:lnTo>
                        <a:pt x="5945" y="4379"/>
                      </a:lnTo>
                      <a:lnTo>
                        <a:pt x="5838" y="4397"/>
                      </a:lnTo>
                      <a:lnTo>
                        <a:pt x="5722" y="4413"/>
                      </a:lnTo>
                      <a:lnTo>
                        <a:pt x="5597" y="4423"/>
                      </a:lnTo>
                      <a:lnTo>
                        <a:pt x="5462" y="4430"/>
                      </a:lnTo>
                      <a:lnTo>
                        <a:pt x="5462" y="4184"/>
                      </a:lnTo>
                      <a:lnTo>
                        <a:pt x="5456" y="4062"/>
                      </a:lnTo>
                      <a:lnTo>
                        <a:pt x="5438" y="3943"/>
                      </a:lnTo>
                      <a:lnTo>
                        <a:pt x="5408" y="3830"/>
                      </a:lnTo>
                      <a:lnTo>
                        <a:pt x="5368" y="3720"/>
                      </a:lnTo>
                      <a:lnTo>
                        <a:pt x="5318" y="3617"/>
                      </a:lnTo>
                      <a:lnTo>
                        <a:pt x="5257" y="3519"/>
                      </a:lnTo>
                      <a:lnTo>
                        <a:pt x="5189" y="3430"/>
                      </a:lnTo>
                      <a:lnTo>
                        <a:pt x="5112" y="3344"/>
                      </a:lnTo>
                      <a:lnTo>
                        <a:pt x="5026" y="3269"/>
                      </a:lnTo>
                      <a:lnTo>
                        <a:pt x="4934" y="3201"/>
                      </a:lnTo>
                      <a:lnTo>
                        <a:pt x="4835" y="3143"/>
                      </a:lnTo>
                      <a:lnTo>
                        <a:pt x="4731" y="3094"/>
                      </a:lnTo>
                      <a:lnTo>
                        <a:pt x="4620" y="3056"/>
                      </a:lnTo>
                      <a:lnTo>
                        <a:pt x="4684" y="2988"/>
                      </a:lnTo>
                      <a:lnTo>
                        <a:pt x="4739" y="2916"/>
                      </a:lnTo>
                      <a:lnTo>
                        <a:pt x="4789" y="2839"/>
                      </a:lnTo>
                      <a:lnTo>
                        <a:pt x="4831" y="2757"/>
                      </a:lnTo>
                      <a:lnTo>
                        <a:pt x="4865" y="2670"/>
                      </a:lnTo>
                      <a:lnTo>
                        <a:pt x="4891" y="2580"/>
                      </a:lnTo>
                      <a:lnTo>
                        <a:pt x="4909" y="2487"/>
                      </a:lnTo>
                      <a:lnTo>
                        <a:pt x="4915" y="2389"/>
                      </a:lnTo>
                      <a:close/>
                      <a:moveTo>
                        <a:pt x="2680" y="2367"/>
                      </a:moveTo>
                      <a:lnTo>
                        <a:pt x="2778" y="2373"/>
                      </a:lnTo>
                      <a:lnTo>
                        <a:pt x="2871" y="2391"/>
                      </a:lnTo>
                      <a:lnTo>
                        <a:pt x="2961" y="2419"/>
                      </a:lnTo>
                      <a:lnTo>
                        <a:pt x="3044" y="2459"/>
                      </a:lnTo>
                      <a:lnTo>
                        <a:pt x="3122" y="2507"/>
                      </a:lnTo>
                      <a:lnTo>
                        <a:pt x="3195" y="2562"/>
                      </a:lnTo>
                      <a:lnTo>
                        <a:pt x="3259" y="2628"/>
                      </a:lnTo>
                      <a:lnTo>
                        <a:pt x="3317" y="2700"/>
                      </a:lnTo>
                      <a:lnTo>
                        <a:pt x="3365" y="2777"/>
                      </a:lnTo>
                      <a:lnTo>
                        <a:pt x="3402" y="2863"/>
                      </a:lnTo>
                      <a:lnTo>
                        <a:pt x="3430" y="2950"/>
                      </a:lnTo>
                      <a:lnTo>
                        <a:pt x="3448" y="3044"/>
                      </a:lnTo>
                      <a:lnTo>
                        <a:pt x="3454" y="3141"/>
                      </a:lnTo>
                      <a:lnTo>
                        <a:pt x="3448" y="3239"/>
                      </a:lnTo>
                      <a:lnTo>
                        <a:pt x="3430" y="3332"/>
                      </a:lnTo>
                      <a:lnTo>
                        <a:pt x="3402" y="3422"/>
                      </a:lnTo>
                      <a:lnTo>
                        <a:pt x="3365" y="3505"/>
                      </a:lnTo>
                      <a:lnTo>
                        <a:pt x="3317" y="3585"/>
                      </a:lnTo>
                      <a:lnTo>
                        <a:pt x="3259" y="3657"/>
                      </a:lnTo>
                      <a:lnTo>
                        <a:pt x="3195" y="3720"/>
                      </a:lnTo>
                      <a:lnTo>
                        <a:pt x="3122" y="3778"/>
                      </a:lnTo>
                      <a:lnTo>
                        <a:pt x="3044" y="3826"/>
                      </a:lnTo>
                      <a:lnTo>
                        <a:pt x="2961" y="3863"/>
                      </a:lnTo>
                      <a:lnTo>
                        <a:pt x="2871" y="3893"/>
                      </a:lnTo>
                      <a:lnTo>
                        <a:pt x="2778" y="3911"/>
                      </a:lnTo>
                      <a:lnTo>
                        <a:pt x="2680" y="3917"/>
                      </a:lnTo>
                      <a:lnTo>
                        <a:pt x="2583" y="3911"/>
                      </a:lnTo>
                      <a:lnTo>
                        <a:pt x="2489" y="3893"/>
                      </a:lnTo>
                      <a:lnTo>
                        <a:pt x="2400" y="3863"/>
                      </a:lnTo>
                      <a:lnTo>
                        <a:pt x="2316" y="3826"/>
                      </a:lnTo>
                      <a:lnTo>
                        <a:pt x="2238" y="3778"/>
                      </a:lnTo>
                      <a:lnTo>
                        <a:pt x="2165" y="3720"/>
                      </a:lnTo>
                      <a:lnTo>
                        <a:pt x="2101" y="3657"/>
                      </a:lnTo>
                      <a:lnTo>
                        <a:pt x="2043" y="3585"/>
                      </a:lnTo>
                      <a:lnTo>
                        <a:pt x="1996" y="3505"/>
                      </a:lnTo>
                      <a:lnTo>
                        <a:pt x="1958" y="3422"/>
                      </a:lnTo>
                      <a:lnTo>
                        <a:pt x="1928" y="3332"/>
                      </a:lnTo>
                      <a:lnTo>
                        <a:pt x="1912" y="3239"/>
                      </a:lnTo>
                      <a:lnTo>
                        <a:pt x="1906" y="3141"/>
                      </a:lnTo>
                      <a:lnTo>
                        <a:pt x="1912" y="3044"/>
                      </a:lnTo>
                      <a:lnTo>
                        <a:pt x="1928" y="2950"/>
                      </a:lnTo>
                      <a:lnTo>
                        <a:pt x="1958" y="2863"/>
                      </a:lnTo>
                      <a:lnTo>
                        <a:pt x="1996" y="2777"/>
                      </a:lnTo>
                      <a:lnTo>
                        <a:pt x="2043" y="2700"/>
                      </a:lnTo>
                      <a:lnTo>
                        <a:pt x="2101" y="2628"/>
                      </a:lnTo>
                      <a:lnTo>
                        <a:pt x="2165" y="2562"/>
                      </a:lnTo>
                      <a:lnTo>
                        <a:pt x="2238" y="2507"/>
                      </a:lnTo>
                      <a:lnTo>
                        <a:pt x="2316" y="2459"/>
                      </a:lnTo>
                      <a:lnTo>
                        <a:pt x="2400" y="2419"/>
                      </a:lnTo>
                      <a:lnTo>
                        <a:pt x="2489" y="2391"/>
                      </a:lnTo>
                      <a:lnTo>
                        <a:pt x="2583" y="2373"/>
                      </a:lnTo>
                      <a:lnTo>
                        <a:pt x="2680" y="2367"/>
                      </a:lnTo>
                      <a:close/>
                      <a:moveTo>
                        <a:pt x="2284" y="1739"/>
                      </a:moveTo>
                      <a:lnTo>
                        <a:pt x="2998" y="1739"/>
                      </a:lnTo>
                      <a:lnTo>
                        <a:pt x="3110" y="1745"/>
                      </a:lnTo>
                      <a:lnTo>
                        <a:pt x="3217" y="1763"/>
                      </a:lnTo>
                      <a:lnTo>
                        <a:pt x="3172" y="1834"/>
                      </a:lnTo>
                      <a:lnTo>
                        <a:pt x="3130" y="1912"/>
                      </a:lnTo>
                      <a:lnTo>
                        <a:pt x="3096" y="1993"/>
                      </a:lnTo>
                      <a:lnTo>
                        <a:pt x="3072" y="2077"/>
                      </a:lnTo>
                      <a:lnTo>
                        <a:pt x="3054" y="2164"/>
                      </a:lnTo>
                      <a:lnTo>
                        <a:pt x="3046" y="2254"/>
                      </a:lnTo>
                      <a:lnTo>
                        <a:pt x="2959" y="2222"/>
                      </a:lnTo>
                      <a:lnTo>
                        <a:pt x="2869" y="2198"/>
                      </a:lnTo>
                      <a:lnTo>
                        <a:pt x="2776" y="2184"/>
                      </a:lnTo>
                      <a:lnTo>
                        <a:pt x="2680" y="2178"/>
                      </a:lnTo>
                      <a:lnTo>
                        <a:pt x="2585" y="2184"/>
                      </a:lnTo>
                      <a:lnTo>
                        <a:pt x="2493" y="2198"/>
                      </a:lnTo>
                      <a:lnTo>
                        <a:pt x="2406" y="2222"/>
                      </a:lnTo>
                      <a:lnTo>
                        <a:pt x="2320" y="2252"/>
                      </a:lnTo>
                      <a:lnTo>
                        <a:pt x="2238" y="2292"/>
                      </a:lnTo>
                      <a:lnTo>
                        <a:pt x="2232" y="2194"/>
                      </a:lnTo>
                      <a:lnTo>
                        <a:pt x="2217" y="2101"/>
                      </a:lnTo>
                      <a:lnTo>
                        <a:pt x="2193" y="2009"/>
                      </a:lnTo>
                      <a:lnTo>
                        <a:pt x="2157" y="1922"/>
                      </a:lnTo>
                      <a:lnTo>
                        <a:pt x="2115" y="1840"/>
                      </a:lnTo>
                      <a:lnTo>
                        <a:pt x="2065" y="1763"/>
                      </a:lnTo>
                      <a:lnTo>
                        <a:pt x="2173" y="1745"/>
                      </a:lnTo>
                      <a:lnTo>
                        <a:pt x="2284" y="1739"/>
                      </a:lnTo>
                      <a:close/>
                      <a:moveTo>
                        <a:pt x="3961" y="1568"/>
                      </a:moveTo>
                      <a:lnTo>
                        <a:pt x="4059" y="1574"/>
                      </a:lnTo>
                      <a:lnTo>
                        <a:pt x="4152" y="1592"/>
                      </a:lnTo>
                      <a:lnTo>
                        <a:pt x="4242" y="1619"/>
                      </a:lnTo>
                      <a:lnTo>
                        <a:pt x="4326" y="1659"/>
                      </a:lnTo>
                      <a:lnTo>
                        <a:pt x="4405" y="1707"/>
                      </a:lnTo>
                      <a:lnTo>
                        <a:pt x="4477" y="1763"/>
                      </a:lnTo>
                      <a:lnTo>
                        <a:pt x="4540" y="1828"/>
                      </a:lnTo>
                      <a:lnTo>
                        <a:pt x="4598" y="1900"/>
                      </a:lnTo>
                      <a:lnTo>
                        <a:pt x="4646" y="1977"/>
                      </a:lnTo>
                      <a:lnTo>
                        <a:pt x="4684" y="2063"/>
                      </a:lnTo>
                      <a:lnTo>
                        <a:pt x="4714" y="2151"/>
                      </a:lnTo>
                      <a:lnTo>
                        <a:pt x="4730" y="2244"/>
                      </a:lnTo>
                      <a:lnTo>
                        <a:pt x="4735" y="2342"/>
                      </a:lnTo>
                      <a:lnTo>
                        <a:pt x="4730" y="2439"/>
                      </a:lnTo>
                      <a:lnTo>
                        <a:pt x="4714" y="2533"/>
                      </a:lnTo>
                      <a:lnTo>
                        <a:pt x="4684" y="2622"/>
                      </a:lnTo>
                      <a:lnTo>
                        <a:pt x="4646" y="2706"/>
                      </a:lnTo>
                      <a:lnTo>
                        <a:pt x="4598" y="2785"/>
                      </a:lnTo>
                      <a:lnTo>
                        <a:pt x="4540" y="2857"/>
                      </a:lnTo>
                      <a:lnTo>
                        <a:pt x="4477" y="2920"/>
                      </a:lnTo>
                      <a:lnTo>
                        <a:pt x="4405" y="2978"/>
                      </a:lnTo>
                      <a:lnTo>
                        <a:pt x="4326" y="3026"/>
                      </a:lnTo>
                      <a:lnTo>
                        <a:pt x="4242" y="3064"/>
                      </a:lnTo>
                      <a:lnTo>
                        <a:pt x="4152" y="3094"/>
                      </a:lnTo>
                      <a:lnTo>
                        <a:pt x="4059" y="3111"/>
                      </a:lnTo>
                      <a:lnTo>
                        <a:pt x="3961" y="3117"/>
                      </a:lnTo>
                      <a:lnTo>
                        <a:pt x="3876" y="3111"/>
                      </a:lnTo>
                      <a:lnTo>
                        <a:pt x="3792" y="3098"/>
                      </a:lnTo>
                      <a:lnTo>
                        <a:pt x="3711" y="3074"/>
                      </a:lnTo>
                      <a:lnTo>
                        <a:pt x="3635" y="3044"/>
                      </a:lnTo>
                      <a:lnTo>
                        <a:pt x="3619" y="2944"/>
                      </a:lnTo>
                      <a:lnTo>
                        <a:pt x="3593" y="2849"/>
                      </a:lnTo>
                      <a:lnTo>
                        <a:pt x="3560" y="2759"/>
                      </a:lnTo>
                      <a:lnTo>
                        <a:pt x="3516" y="2672"/>
                      </a:lnTo>
                      <a:lnTo>
                        <a:pt x="3464" y="2592"/>
                      </a:lnTo>
                      <a:lnTo>
                        <a:pt x="3404" y="2517"/>
                      </a:lnTo>
                      <a:lnTo>
                        <a:pt x="3339" y="2447"/>
                      </a:lnTo>
                      <a:lnTo>
                        <a:pt x="3267" y="2385"/>
                      </a:lnTo>
                      <a:lnTo>
                        <a:pt x="3187" y="2330"/>
                      </a:lnTo>
                      <a:lnTo>
                        <a:pt x="3195" y="2234"/>
                      </a:lnTo>
                      <a:lnTo>
                        <a:pt x="3213" y="2143"/>
                      </a:lnTo>
                      <a:lnTo>
                        <a:pt x="3243" y="2055"/>
                      </a:lnTo>
                      <a:lnTo>
                        <a:pt x="3281" y="1972"/>
                      </a:lnTo>
                      <a:lnTo>
                        <a:pt x="3331" y="1894"/>
                      </a:lnTo>
                      <a:lnTo>
                        <a:pt x="3386" y="1824"/>
                      </a:lnTo>
                      <a:lnTo>
                        <a:pt x="3452" y="1761"/>
                      </a:lnTo>
                      <a:lnTo>
                        <a:pt x="3524" y="1705"/>
                      </a:lnTo>
                      <a:lnTo>
                        <a:pt x="3601" y="1657"/>
                      </a:lnTo>
                      <a:lnTo>
                        <a:pt x="3685" y="1619"/>
                      </a:lnTo>
                      <a:lnTo>
                        <a:pt x="3772" y="1592"/>
                      </a:lnTo>
                      <a:lnTo>
                        <a:pt x="3866" y="1574"/>
                      </a:lnTo>
                      <a:lnTo>
                        <a:pt x="3961" y="1568"/>
                      </a:lnTo>
                      <a:close/>
                      <a:moveTo>
                        <a:pt x="1321" y="1568"/>
                      </a:moveTo>
                      <a:lnTo>
                        <a:pt x="1419" y="1574"/>
                      </a:lnTo>
                      <a:lnTo>
                        <a:pt x="1512" y="1592"/>
                      </a:lnTo>
                      <a:lnTo>
                        <a:pt x="1600" y="1619"/>
                      </a:lnTo>
                      <a:lnTo>
                        <a:pt x="1685" y="1659"/>
                      </a:lnTo>
                      <a:lnTo>
                        <a:pt x="1763" y="1707"/>
                      </a:lnTo>
                      <a:lnTo>
                        <a:pt x="1834" y="1763"/>
                      </a:lnTo>
                      <a:lnTo>
                        <a:pt x="1900" y="1828"/>
                      </a:lnTo>
                      <a:lnTo>
                        <a:pt x="1956" y="1900"/>
                      </a:lnTo>
                      <a:lnTo>
                        <a:pt x="2004" y="1977"/>
                      </a:lnTo>
                      <a:lnTo>
                        <a:pt x="2043" y="2063"/>
                      </a:lnTo>
                      <a:lnTo>
                        <a:pt x="2071" y="2151"/>
                      </a:lnTo>
                      <a:lnTo>
                        <a:pt x="2089" y="2244"/>
                      </a:lnTo>
                      <a:lnTo>
                        <a:pt x="2095" y="2342"/>
                      </a:lnTo>
                      <a:lnTo>
                        <a:pt x="2093" y="2385"/>
                      </a:lnTo>
                      <a:lnTo>
                        <a:pt x="2016" y="2453"/>
                      </a:lnTo>
                      <a:lnTo>
                        <a:pt x="1946" y="2529"/>
                      </a:lnTo>
                      <a:lnTo>
                        <a:pt x="1884" y="2610"/>
                      </a:lnTo>
                      <a:lnTo>
                        <a:pt x="1831" y="2700"/>
                      </a:lnTo>
                      <a:lnTo>
                        <a:pt x="1787" y="2793"/>
                      </a:lnTo>
                      <a:lnTo>
                        <a:pt x="1755" y="2893"/>
                      </a:lnTo>
                      <a:lnTo>
                        <a:pt x="1733" y="2998"/>
                      </a:lnTo>
                      <a:lnTo>
                        <a:pt x="1659" y="3038"/>
                      </a:lnTo>
                      <a:lnTo>
                        <a:pt x="1580" y="3072"/>
                      </a:lnTo>
                      <a:lnTo>
                        <a:pt x="1496" y="3096"/>
                      </a:lnTo>
                      <a:lnTo>
                        <a:pt x="1411" y="3111"/>
                      </a:lnTo>
                      <a:lnTo>
                        <a:pt x="1321" y="3117"/>
                      </a:lnTo>
                      <a:lnTo>
                        <a:pt x="1224" y="3111"/>
                      </a:lnTo>
                      <a:lnTo>
                        <a:pt x="1130" y="3094"/>
                      </a:lnTo>
                      <a:lnTo>
                        <a:pt x="1041" y="3064"/>
                      </a:lnTo>
                      <a:lnTo>
                        <a:pt x="957" y="3026"/>
                      </a:lnTo>
                      <a:lnTo>
                        <a:pt x="877" y="2978"/>
                      </a:lnTo>
                      <a:lnTo>
                        <a:pt x="806" y="2920"/>
                      </a:lnTo>
                      <a:lnTo>
                        <a:pt x="742" y="2857"/>
                      </a:lnTo>
                      <a:lnTo>
                        <a:pt x="684" y="2785"/>
                      </a:lnTo>
                      <a:lnTo>
                        <a:pt x="637" y="2706"/>
                      </a:lnTo>
                      <a:lnTo>
                        <a:pt x="599" y="2622"/>
                      </a:lnTo>
                      <a:lnTo>
                        <a:pt x="569" y="2533"/>
                      </a:lnTo>
                      <a:lnTo>
                        <a:pt x="551" y="2439"/>
                      </a:lnTo>
                      <a:lnTo>
                        <a:pt x="545" y="2342"/>
                      </a:lnTo>
                      <a:lnTo>
                        <a:pt x="551" y="2244"/>
                      </a:lnTo>
                      <a:lnTo>
                        <a:pt x="569" y="2151"/>
                      </a:lnTo>
                      <a:lnTo>
                        <a:pt x="599" y="2063"/>
                      </a:lnTo>
                      <a:lnTo>
                        <a:pt x="637" y="1977"/>
                      </a:lnTo>
                      <a:lnTo>
                        <a:pt x="684" y="1900"/>
                      </a:lnTo>
                      <a:lnTo>
                        <a:pt x="742" y="1828"/>
                      </a:lnTo>
                      <a:lnTo>
                        <a:pt x="806" y="1763"/>
                      </a:lnTo>
                      <a:lnTo>
                        <a:pt x="877" y="1707"/>
                      </a:lnTo>
                      <a:lnTo>
                        <a:pt x="957" y="1659"/>
                      </a:lnTo>
                      <a:lnTo>
                        <a:pt x="1041" y="1619"/>
                      </a:lnTo>
                      <a:lnTo>
                        <a:pt x="1130" y="1592"/>
                      </a:lnTo>
                      <a:lnTo>
                        <a:pt x="1224" y="1574"/>
                      </a:lnTo>
                      <a:lnTo>
                        <a:pt x="1321" y="1568"/>
                      </a:lnTo>
                      <a:close/>
                      <a:moveTo>
                        <a:pt x="5239" y="788"/>
                      </a:moveTo>
                      <a:lnTo>
                        <a:pt x="5336" y="794"/>
                      </a:lnTo>
                      <a:lnTo>
                        <a:pt x="5430" y="812"/>
                      </a:lnTo>
                      <a:lnTo>
                        <a:pt x="5519" y="840"/>
                      </a:lnTo>
                      <a:lnTo>
                        <a:pt x="5603" y="879"/>
                      </a:lnTo>
                      <a:lnTo>
                        <a:pt x="5683" y="927"/>
                      </a:lnTo>
                      <a:lnTo>
                        <a:pt x="5754" y="983"/>
                      </a:lnTo>
                      <a:lnTo>
                        <a:pt x="5818" y="1048"/>
                      </a:lnTo>
                      <a:lnTo>
                        <a:pt x="5876" y="1120"/>
                      </a:lnTo>
                      <a:lnTo>
                        <a:pt x="5923" y="1200"/>
                      </a:lnTo>
                      <a:lnTo>
                        <a:pt x="5961" y="1283"/>
                      </a:lnTo>
                      <a:lnTo>
                        <a:pt x="5991" y="1373"/>
                      </a:lnTo>
                      <a:lnTo>
                        <a:pt x="6007" y="1466"/>
                      </a:lnTo>
                      <a:lnTo>
                        <a:pt x="6013" y="1564"/>
                      </a:lnTo>
                      <a:lnTo>
                        <a:pt x="6007" y="1659"/>
                      </a:lnTo>
                      <a:lnTo>
                        <a:pt x="5991" y="1753"/>
                      </a:lnTo>
                      <a:lnTo>
                        <a:pt x="5961" y="1842"/>
                      </a:lnTo>
                      <a:lnTo>
                        <a:pt x="5923" y="1928"/>
                      </a:lnTo>
                      <a:lnTo>
                        <a:pt x="5876" y="2005"/>
                      </a:lnTo>
                      <a:lnTo>
                        <a:pt x="5818" y="2077"/>
                      </a:lnTo>
                      <a:lnTo>
                        <a:pt x="5754" y="2143"/>
                      </a:lnTo>
                      <a:lnTo>
                        <a:pt x="5683" y="2198"/>
                      </a:lnTo>
                      <a:lnTo>
                        <a:pt x="5603" y="2246"/>
                      </a:lnTo>
                      <a:lnTo>
                        <a:pt x="5519" y="2286"/>
                      </a:lnTo>
                      <a:lnTo>
                        <a:pt x="5430" y="2314"/>
                      </a:lnTo>
                      <a:lnTo>
                        <a:pt x="5336" y="2332"/>
                      </a:lnTo>
                      <a:lnTo>
                        <a:pt x="5239" y="2338"/>
                      </a:lnTo>
                      <a:lnTo>
                        <a:pt x="5153" y="2332"/>
                      </a:lnTo>
                      <a:lnTo>
                        <a:pt x="5068" y="2318"/>
                      </a:lnTo>
                      <a:lnTo>
                        <a:pt x="4988" y="2296"/>
                      </a:lnTo>
                      <a:lnTo>
                        <a:pt x="4913" y="2264"/>
                      </a:lnTo>
                      <a:lnTo>
                        <a:pt x="4897" y="2164"/>
                      </a:lnTo>
                      <a:lnTo>
                        <a:pt x="4871" y="2071"/>
                      </a:lnTo>
                      <a:lnTo>
                        <a:pt x="4837" y="1979"/>
                      </a:lnTo>
                      <a:lnTo>
                        <a:pt x="4793" y="1894"/>
                      </a:lnTo>
                      <a:lnTo>
                        <a:pt x="4741" y="1812"/>
                      </a:lnTo>
                      <a:lnTo>
                        <a:pt x="4682" y="1737"/>
                      </a:lnTo>
                      <a:lnTo>
                        <a:pt x="4616" y="1669"/>
                      </a:lnTo>
                      <a:lnTo>
                        <a:pt x="4544" y="1605"/>
                      </a:lnTo>
                      <a:lnTo>
                        <a:pt x="4465" y="1552"/>
                      </a:lnTo>
                      <a:lnTo>
                        <a:pt x="4473" y="1454"/>
                      </a:lnTo>
                      <a:lnTo>
                        <a:pt x="4491" y="1363"/>
                      </a:lnTo>
                      <a:lnTo>
                        <a:pt x="4521" y="1275"/>
                      </a:lnTo>
                      <a:lnTo>
                        <a:pt x="4558" y="1192"/>
                      </a:lnTo>
                      <a:lnTo>
                        <a:pt x="4608" y="1114"/>
                      </a:lnTo>
                      <a:lnTo>
                        <a:pt x="4664" y="1044"/>
                      </a:lnTo>
                      <a:lnTo>
                        <a:pt x="4730" y="981"/>
                      </a:lnTo>
                      <a:lnTo>
                        <a:pt x="4799" y="925"/>
                      </a:lnTo>
                      <a:lnTo>
                        <a:pt x="4879" y="877"/>
                      </a:lnTo>
                      <a:lnTo>
                        <a:pt x="4962" y="840"/>
                      </a:lnTo>
                      <a:lnTo>
                        <a:pt x="5050" y="812"/>
                      </a:lnTo>
                      <a:lnTo>
                        <a:pt x="5143" y="794"/>
                      </a:lnTo>
                      <a:lnTo>
                        <a:pt x="5239" y="788"/>
                      </a:lnTo>
                      <a:close/>
                      <a:moveTo>
                        <a:pt x="2640" y="0"/>
                      </a:moveTo>
                      <a:lnTo>
                        <a:pt x="2740" y="6"/>
                      </a:lnTo>
                      <a:lnTo>
                        <a:pt x="2833" y="24"/>
                      </a:lnTo>
                      <a:lnTo>
                        <a:pt x="2925" y="50"/>
                      </a:lnTo>
                      <a:lnTo>
                        <a:pt x="3010" y="86"/>
                      </a:lnTo>
                      <a:lnTo>
                        <a:pt x="3092" y="131"/>
                      </a:lnTo>
                      <a:lnTo>
                        <a:pt x="3168" y="185"/>
                      </a:lnTo>
                      <a:lnTo>
                        <a:pt x="3235" y="247"/>
                      </a:lnTo>
                      <a:lnTo>
                        <a:pt x="3297" y="316"/>
                      </a:lnTo>
                      <a:lnTo>
                        <a:pt x="3351" y="390"/>
                      </a:lnTo>
                      <a:lnTo>
                        <a:pt x="3396" y="471"/>
                      </a:lnTo>
                      <a:lnTo>
                        <a:pt x="3432" y="557"/>
                      </a:lnTo>
                      <a:lnTo>
                        <a:pt x="3460" y="649"/>
                      </a:lnTo>
                      <a:lnTo>
                        <a:pt x="3476" y="744"/>
                      </a:lnTo>
                      <a:lnTo>
                        <a:pt x="3482" y="841"/>
                      </a:lnTo>
                      <a:lnTo>
                        <a:pt x="3476" y="939"/>
                      </a:lnTo>
                      <a:lnTo>
                        <a:pt x="3460" y="1034"/>
                      </a:lnTo>
                      <a:lnTo>
                        <a:pt x="3432" y="1126"/>
                      </a:lnTo>
                      <a:lnTo>
                        <a:pt x="3396" y="1212"/>
                      </a:lnTo>
                      <a:lnTo>
                        <a:pt x="3351" y="1293"/>
                      </a:lnTo>
                      <a:lnTo>
                        <a:pt x="3297" y="1367"/>
                      </a:lnTo>
                      <a:lnTo>
                        <a:pt x="3235" y="1436"/>
                      </a:lnTo>
                      <a:lnTo>
                        <a:pt x="3168" y="1498"/>
                      </a:lnTo>
                      <a:lnTo>
                        <a:pt x="3092" y="1552"/>
                      </a:lnTo>
                      <a:lnTo>
                        <a:pt x="3010" y="1597"/>
                      </a:lnTo>
                      <a:lnTo>
                        <a:pt x="2925" y="1633"/>
                      </a:lnTo>
                      <a:lnTo>
                        <a:pt x="2833" y="1659"/>
                      </a:lnTo>
                      <a:lnTo>
                        <a:pt x="2740" y="1677"/>
                      </a:lnTo>
                      <a:lnTo>
                        <a:pt x="2640" y="1683"/>
                      </a:lnTo>
                      <a:lnTo>
                        <a:pt x="2543" y="1677"/>
                      </a:lnTo>
                      <a:lnTo>
                        <a:pt x="2449" y="1659"/>
                      </a:lnTo>
                      <a:lnTo>
                        <a:pt x="2358" y="1633"/>
                      </a:lnTo>
                      <a:lnTo>
                        <a:pt x="2272" y="1597"/>
                      </a:lnTo>
                      <a:lnTo>
                        <a:pt x="2191" y="1552"/>
                      </a:lnTo>
                      <a:lnTo>
                        <a:pt x="2115" y="1498"/>
                      </a:lnTo>
                      <a:lnTo>
                        <a:pt x="2047" y="1436"/>
                      </a:lnTo>
                      <a:lnTo>
                        <a:pt x="1986" y="1367"/>
                      </a:lnTo>
                      <a:lnTo>
                        <a:pt x="1932" y="1293"/>
                      </a:lnTo>
                      <a:lnTo>
                        <a:pt x="1886" y="1212"/>
                      </a:lnTo>
                      <a:lnTo>
                        <a:pt x="1848" y="1126"/>
                      </a:lnTo>
                      <a:lnTo>
                        <a:pt x="1823" y="1034"/>
                      </a:lnTo>
                      <a:lnTo>
                        <a:pt x="1807" y="939"/>
                      </a:lnTo>
                      <a:lnTo>
                        <a:pt x="1801" y="841"/>
                      </a:lnTo>
                      <a:lnTo>
                        <a:pt x="1807" y="744"/>
                      </a:lnTo>
                      <a:lnTo>
                        <a:pt x="1823" y="649"/>
                      </a:lnTo>
                      <a:lnTo>
                        <a:pt x="1848" y="557"/>
                      </a:lnTo>
                      <a:lnTo>
                        <a:pt x="1886" y="471"/>
                      </a:lnTo>
                      <a:lnTo>
                        <a:pt x="1932" y="390"/>
                      </a:lnTo>
                      <a:lnTo>
                        <a:pt x="1986" y="316"/>
                      </a:lnTo>
                      <a:lnTo>
                        <a:pt x="2047" y="247"/>
                      </a:lnTo>
                      <a:lnTo>
                        <a:pt x="2115" y="185"/>
                      </a:lnTo>
                      <a:lnTo>
                        <a:pt x="2191" y="131"/>
                      </a:lnTo>
                      <a:lnTo>
                        <a:pt x="2272" y="86"/>
                      </a:lnTo>
                      <a:lnTo>
                        <a:pt x="2358" y="50"/>
                      </a:lnTo>
                      <a:lnTo>
                        <a:pt x="2449" y="24"/>
                      </a:lnTo>
                      <a:lnTo>
                        <a:pt x="2543" y="6"/>
                      </a:lnTo>
                      <a:lnTo>
                        <a:pt x="2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2FEB2C3-03F7-C936-9F68-2B0E7CABA6DE}"/>
                  </a:ext>
                </a:extLst>
              </p:cNvPr>
              <p:cNvSpPr/>
              <p:nvPr/>
            </p:nvSpPr>
            <p:spPr>
              <a:xfrm>
                <a:off x="7606581" y="3058880"/>
                <a:ext cx="388843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7A31069-21D4-FDD4-77EB-C731B66E7029}"/>
                  </a:ext>
                </a:extLst>
              </p:cNvPr>
              <p:cNvSpPr txBox="1"/>
              <p:nvPr/>
            </p:nvSpPr>
            <p:spPr>
              <a:xfrm>
                <a:off x="7606580" y="2607512"/>
                <a:ext cx="38884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>
                    <a:solidFill>
                      <a:schemeClr val="accent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Weaknesses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E854A62-696E-9AF1-D0D9-B090EA1C3CBA}"/>
                </a:ext>
              </a:extLst>
            </p:cNvPr>
            <p:cNvGrpSpPr/>
            <p:nvPr/>
          </p:nvGrpSpPr>
          <p:grpSpPr>
            <a:xfrm>
              <a:off x="6670476" y="3832332"/>
              <a:ext cx="4824536" cy="1036143"/>
              <a:chOff x="6670476" y="3832332"/>
              <a:chExt cx="4824536" cy="103614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A4CD9F5-90FC-51B1-5B5D-2A9C056AF7DD}"/>
                  </a:ext>
                </a:extLst>
              </p:cNvPr>
              <p:cNvGrpSpPr/>
              <p:nvPr/>
            </p:nvGrpSpPr>
            <p:grpSpPr>
              <a:xfrm>
                <a:off x="6670476" y="3996893"/>
                <a:ext cx="707020" cy="707020"/>
                <a:chOff x="7361235" y="3902889"/>
                <a:chExt cx="853440" cy="853440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F120BF64-A0CF-737E-2DA0-E1FF6253EAA2}"/>
                    </a:ext>
                  </a:extLst>
                </p:cNvPr>
                <p:cNvSpPr/>
                <p:nvPr/>
              </p:nvSpPr>
              <p:spPr>
                <a:xfrm>
                  <a:off x="7361235" y="3902889"/>
                  <a:ext cx="853440" cy="85344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E08B4642-4CC2-98F4-DF14-BB6C6FCD6EF8}"/>
                    </a:ext>
                  </a:extLst>
                </p:cNvPr>
                <p:cNvGrpSpPr/>
                <p:nvPr/>
              </p:nvGrpSpPr>
              <p:grpSpPr>
                <a:xfrm>
                  <a:off x="7546903" y="4097891"/>
                  <a:ext cx="482104" cy="463436"/>
                  <a:chOff x="8686800" y="211138"/>
                  <a:chExt cx="5207000" cy="5005388"/>
                </a:xfrm>
                <a:solidFill>
                  <a:schemeClr val="bg1"/>
                </a:solidFill>
              </p:grpSpPr>
              <p:sp>
                <p:nvSpPr>
                  <p:cNvPr id="38" name="Freeform 40">
                    <a:extLst>
                      <a:ext uri="{FF2B5EF4-FFF2-40B4-BE49-F238E27FC236}">
                        <a16:creationId xmlns:a16="http://schemas.microsoft.com/office/drawing/2014/main" id="{B1F88FBE-B432-26B7-4A1E-9770DD2319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888538" y="2566988"/>
                    <a:ext cx="1601788" cy="2649538"/>
                  </a:xfrm>
                  <a:custGeom>
                    <a:avLst/>
                    <a:gdLst>
                      <a:gd name="T0" fmla="*/ 1849 w 2018"/>
                      <a:gd name="T1" fmla="*/ 4 h 3338"/>
                      <a:gd name="T2" fmla="*/ 2018 w 2018"/>
                      <a:gd name="T3" fmla="*/ 42 h 3338"/>
                      <a:gd name="T4" fmla="*/ 2014 w 2018"/>
                      <a:gd name="T5" fmla="*/ 2429 h 3338"/>
                      <a:gd name="T6" fmla="*/ 1976 w 2018"/>
                      <a:gd name="T7" fmla="*/ 2620 h 3338"/>
                      <a:gd name="T8" fmla="*/ 1900 w 2018"/>
                      <a:gd name="T9" fmla="*/ 2797 h 3338"/>
                      <a:gd name="T10" fmla="*/ 1789 w 2018"/>
                      <a:gd name="T11" fmla="*/ 2962 h 3338"/>
                      <a:gd name="T12" fmla="*/ 1642 w 2018"/>
                      <a:gd name="T13" fmla="*/ 3107 h 3338"/>
                      <a:gd name="T14" fmla="*/ 1478 w 2018"/>
                      <a:gd name="T15" fmla="*/ 3221 h 3338"/>
                      <a:gd name="T16" fmla="*/ 1301 w 2018"/>
                      <a:gd name="T17" fmla="*/ 3294 h 3338"/>
                      <a:gd name="T18" fmla="*/ 1110 w 2018"/>
                      <a:gd name="T19" fmla="*/ 3332 h 3338"/>
                      <a:gd name="T20" fmla="*/ 907 w 2018"/>
                      <a:gd name="T21" fmla="*/ 3332 h 3338"/>
                      <a:gd name="T22" fmla="*/ 716 w 2018"/>
                      <a:gd name="T23" fmla="*/ 3294 h 3338"/>
                      <a:gd name="T24" fmla="*/ 539 w 2018"/>
                      <a:gd name="T25" fmla="*/ 3221 h 3338"/>
                      <a:gd name="T26" fmla="*/ 376 w 2018"/>
                      <a:gd name="T27" fmla="*/ 3107 h 3338"/>
                      <a:gd name="T28" fmla="*/ 229 w 2018"/>
                      <a:gd name="T29" fmla="*/ 2962 h 3338"/>
                      <a:gd name="T30" fmla="*/ 118 w 2018"/>
                      <a:gd name="T31" fmla="*/ 2797 h 3338"/>
                      <a:gd name="T32" fmla="*/ 42 w 2018"/>
                      <a:gd name="T33" fmla="*/ 2620 h 3338"/>
                      <a:gd name="T34" fmla="*/ 4 w 2018"/>
                      <a:gd name="T35" fmla="*/ 2429 h 3338"/>
                      <a:gd name="T36" fmla="*/ 4 w 2018"/>
                      <a:gd name="T37" fmla="*/ 2280 h 3338"/>
                      <a:gd name="T38" fmla="*/ 42 w 2018"/>
                      <a:gd name="T39" fmla="*/ 2190 h 3338"/>
                      <a:gd name="T40" fmla="*/ 114 w 2018"/>
                      <a:gd name="T41" fmla="*/ 2119 h 3338"/>
                      <a:gd name="T42" fmla="*/ 203 w 2018"/>
                      <a:gd name="T43" fmla="*/ 2081 h 3338"/>
                      <a:gd name="T44" fmla="*/ 303 w 2018"/>
                      <a:gd name="T45" fmla="*/ 2081 h 3338"/>
                      <a:gd name="T46" fmla="*/ 390 w 2018"/>
                      <a:gd name="T47" fmla="*/ 2119 h 3338"/>
                      <a:gd name="T48" fmla="*/ 462 w 2018"/>
                      <a:gd name="T49" fmla="*/ 2190 h 3338"/>
                      <a:gd name="T50" fmla="*/ 500 w 2018"/>
                      <a:gd name="T51" fmla="*/ 2280 h 3338"/>
                      <a:gd name="T52" fmla="*/ 512 w 2018"/>
                      <a:gd name="T53" fmla="*/ 2405 h 3338"/>
                      <a:gd name="T54" fmla="*/ 559 w 2018"/>
                      <a:gd name="T55" fmla="*/ 2548 h 3338"/>
                      <a:gd name="T56" fmla="*/ 659 w 2018"/>
                      <a:gd name="T57" fmla="*/ 2680 h 3338"/>
                      <a:gd name="T58" fmla="*/ 788 w 2018"/>
                      <a:gd name="T59" fmla="*/ 2777 h 3338"/>
                      <a:gd name="T60" fmla="*/ 931 w 2018"/>
                      <a:gd name="T61" fmla="*/ 2827 h 3338"/>
                      <a:gd name="T62" fmla="*/ 1087 w 2018"/>
                      <a:gd name="T63" fmla="*/ 2827 h 3338"/>
                      <a:gd name="T64" fmla="*/ 1230 w 2018"/>
                      <a:gd name="T65" fmla="*/ 2777 h 3338"/>
                      <a:gd name="T66" fmla="*/ 1359 w 2018"/>
                      <a:gd name="T67" fmla="*/ 2680 h 3338"/>
                      <a:gd name="T68" fmla="*/ 1459 w 2018"/>
                      <a:gd name="T69" fmla="*/ 2548 h 3338"/>
                      <a:gd name="T70" fmla="*/ 1508 w 2018"/>
                      <a:gd name="T71" fmla="*/ 2405 h 3338"/>
                      <a:gd name="T72" fmla="*/ 1514 w 2018"/>
                      <a:gd name="T73" fmla="*/ 42 h 3338"/>
                      <a:gd name="T74" fmla="*/ 1683 w 2018"/>
                      <a:gd name="T75" fmla="*/ 4 h 33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2018" h="3338">
                        <a:moveTo>
                          <a:pt x="1765" y="0"/>
                        </a:moveTo>
                        <a:lnTo>
                          <a:pt x="1849" y="4"/>
                        </a:lnTo>
                        <a:lnTo>
                          <a:pt x="1932" y="18"/>
                        </a:lnTo>
                        <a:lnTo>
                          <a:pt x="2018" y="42"/>
                        </a:lnTo>
                        <a:lnTo>
                          <a:pt x="2018" y="2328"/>
                        </a:lnTo>
                        <a:lnTo>
                          <a:pt x="2014" y="2429"/>
                        </a:lnTo>
                        <a:lnTo>
                          <a:pt x="2000" y="2526"/>
                        </a:lnTo>
                        <a:lnTo>
                          <a:pt x="1976" y="2620"/>
                        </a:lnTo>
                        <a:lnTo>
                          <a:pt x="1944" y="2711"/>
                        </a:lnTo>
                        <a:lnTo>
                          <a:pt x="1900" y="2797"/>
                        </a:lnTo>
                        <a:lnTo>
                          <a:pt x="1851" y="2881"/>
                        </a:lnTo>
                        <a:lnTo>
                          <a:pt x="1789" y="2962"/>
                        </a:lnTo>
                        <a:lnTo>
                          <a:pt x="1719" y="3038"/>
                        </a:lnTo>
                        <a:lnTo>
                          <a:pt x="1642" y="3107"/>
                        </a:lnTo>
                        <a:lnTo>
                          <a:pt x="1562" y="3169"/>
                        </a:lnTo>
                        <a:lnTo>
                          <a:pt x="1478" y="3221"/>
                        </a:lnTo>
                        <a:lnTo>
                          <a:pt x="1391" y="3262"/>
                        </a:lnTo>
                        <a:lnTo>
                          <a:pt x="1301" y="3294"/>
                        </a:lnTo>
                        <a:lnTo>
                          <a:pt x="1208" y="3318"/>
                        </a:lnTo>
                        <a:lnTo>
                          <a:pt x="1110" y="3332"/>
                        </a:lnTo>
                        <a:lnTo>
                          <a:pt x="1009" y="3338"/>
                        </a:lnTo>
                        <a:lnTo>
                          <a:pt x="907" y="3332"/>
                        </a:lnTo>
                        <a:lnTo>
                          <a:pt x="810" y="3318"/>
                        </a:lnTo>
                        <a:lnTo>
                          <a:pt x="716" y="3294"/>
                        </a:lnTo>
                        <a:lnTo>
                          <a:pt x="627" y="3262"/>
                        </a:lnTo>
                        <a:lnTo>
                          <a:pt x="539" y="3221"/>
                        </a:lnTo>
                        <a:lnTo>
                          <a:pt x="456" y="3169"/>
                        </a:lnTo>
                        <a:lnTo>
                          <a:pt x="376" y="3107"/>
                        </a:lnTo>
                        <a:lnTo>
                          <a:pt x="299" y="3038"/>
                        </a:lnTo>
                        <a:lnTo>
                          <a:pt x="229" y="2962"/>
                        </a:lnTo>
                        <a:lnTo>
                          <a:pt x="169" y="2881"/>
                        </a:lnTo>
                        <a:lnTo>
                          <a:pt x="118" y="2797"/>
                        </a:lnTo>
                        <a:lnTo>
                          <a:pt x="74" y="2711"/>
                        </a:lnTo>
                        <a:lnTo>
                          <a:pt x="42" y="2620"/>
                        </a:lnTo>
                        <a:lnTo>
                          <a:pt x="18" y="2526"/>
                        </a:lnTo>
                        <a:lnTo>
                          <a:pt x="4" y="2429"/>
                        </a:lnTo>
                        <a:lnTo>
                          <a:pt x="0" y="2328"/>
                        </a:lnTo>
                        <a:lnTo>
                          <a:pt x="4" y="2280"/>
                        </a:lnTo>
                        <a:lnTo>
                          <a:pt x="18" y="2232"/>
                        </a:lnTo>
                        <a:lnTo>
                          <a:pt x="42" y="2190"/>
                        </a:lnTo>
                        <a:lnTo>
                          <a:pt x="74" y="2150"/>
                        </a:lnTo>
                        <a:lnTo>
                          <a:pt x="114" y="2119"/>
                        </a:lnTo>
                        <a:lnTo>
                          <a:pt x="157" y="2095"/>
                        </a:lnTo>
                        <a:lnTo>
                          <a:pt x="203" y="2081"/>
                        </a:lnTo>
                        <a:lnTo>
                          <a:pt x="253" y="2077"/>
                        </a:lnTo>
                        <a:lnTo>
                          <a:pt x="303" y="2081"/>
                        </a:lnTo>
                        <a:lnTo>
                          <a:pt x="348" y="2095"/>
                        </a:lnTo>
                        <a:lnTo>
                          <a:pt x="390" y="2119"/>
                        </a:lnTo>
                        <a:lnTo>
                          <a:pt x="430" y="2150"/>
                        </a:lnTo>
                        <a:lnTo>
                          <a:pt x="462" y="2190"/>
                        </a:lnTo>
                        <a:lnTo>
                          <a:pt x="486" y="2232"/>
                        </a:lnTo>
                        <a:lnTo>
                          <a:pt x="500" y="2280"/>
                        </a:lnTo>
                        <a:lnTo>
                          <a:pt x="504" y="2328"/>
                        </a:lnTo>
                        <a:lnTo>
                          <a:pt x="512" y="2405"/>
                        </a:lnTo>
                        <a:lnTo>
                          <a:pt x="529" y="2479"/>
                        </a:lnTo>
                        <a:lnTo>
                          <a:pt x="559" y="2548"/>
                        </a:lnTo>
                        <a:lnTo>
                          <a:pt x="603" y="2616"/>
                        </a:lnTo>
                        <a:lnTo>
                          <a:pt x="659" y="2680"/>
                        </a:lnTo>
                        <a:lnTo>
                          <a:pt x="722" y="2735"/>
                        </a:lnTo>
                        <a:lnTo>
                          <a:pt x="788" y="2777"/>
                        </a:lnTo>
                        <a:lnTo>
                          <a:pt x="858" y="2809"/>
                        </a:lnTo>
                        <a:lnTo>
                          <a:pt x="931" y="2827"/>
                        </a:lnTo>
                        <a:lnTo>
                          <a:pt x="1009" y="2833"/>
                        </a:lnTo>
                        <a:lnTo>
                          <a:pt x="1087" y="2827"/>
                        </a:lnTo>
                        <a:lnTo>
                          <a:pt x="1160" y="2809"/>
                        </a:lnTo>
                        <a:lnTo>
                          <a:pt x="1230" y="2777"/>
                        </a:lnTo>
                        <a:lnTo>
                          <a:pt x="1297" y="2735"/>
                        </a:lnTo>
                        <a:lnTo>
                          <a:pt x="1359" y="2680"/>
                        </a:lnTo>
                        <a:lnTo>
                          <a:pt x="1415" y="2616"/>
                        </a:lnTo>
                        <a:lnTo>
                          <a:pt x="1459" y="2548"/>
                        </a:lnTo>
                        <a:lnTo>
                          <a:pt x="1488" y="2479"/>
                        </a:lnTo>
                        <a:lnTo>
                          <a:pt x="1508" y="2405"/>
                        </a:lnTo>
                        <a:lnTo>
                          <a:pt x="1514" y="2328"/>
                        </a:lnTo>
                        <a:lnTo>
                          <a:pt x="1514" y="42"/>
                        </a:lnTo>
                        <a:lnTo>
                          <a:pt x="1600" y="18"/>
                        </a:lnTo>
                        <a:lnTo>
                          <a:pt x="1683" y="4"/>
                        </a:lnTo>
                        <a:lnTo>
                          <a:pt x="176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  <p:sp>
                <p:nvSpPr>
                  <p:cNvPr id="39" name="Freeform 41">
                    <a:extLst>
                      <a:ext uri="{FF2B5EF4-FFF2-40B4-BE49-F238E27FC236}">
                        <a16:creationId xmlns:a16="http://schemas.microsoft.com/office/drawing/2014/main" id="{1563FCB7-8C91-92B3-B419-E04CD2CBA9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090275" y="211138"/>
                    <a:ext cx="400050" cy="506413"/>
                  </a:xfrm>
                  <a:custGeom>
                    <a:avLst/>
                    <a:gdLst>
                      <a:gd name="T0" fmla="*/ 251 w 504"/>
                      <a:gd name="T1" fmla="*/ 0 h 639"/>
                      <a:gd name="T2" fmla="*/ 301 w 504"/>
                      <a:gd name="T3" fmla="*/ 4 h 639"/>
                      <a:gd name="T4" fmla="*/ 347 w 504"/>
                      <a:gd name="T5" fmla="*/ 18 h 639"/>
                      <a:gd name="T6" fmla="*/ 390 w 504"/>
                      <a:gd name="T7" fmla="*/ 42 h 639"/>
                      <a:gd name="T8" fmla="*/ 430 w 504"/>
                      <a:gd name="T9" fmla="*/ 74 h 639"/>
                      <a:gd name="T10" fmla="*/ 462 w 504"/>
                      <a:gd name="T11" fmla="*/ 113 h 639"/>
                      <a:gd name="T12" fmla="*/ 486 w 504"/>
                      <a:gd name="T13" fmla="*/ 157 h 639"/>
                      <a:gd name="T14" fmla="*/ 500 w 504"/>
                      <a:gd name="T15" fmla="*/ 203 h 639"/>
                      <a:gd name="T16" fmla="*/ 504 w 504"/>
                      <a:gd name="T17" fmla="*/ 253 h 639"/>
                      <a:gd name="T18" fmla="*/ 504 w 504"/>
                      <a:gd name="T19" fmla="*/ 639 h 639"/>
                      <a:gd name="T20" fmla="*/ 426 w 504"/>
                      <a:gd name="T21" fmla="*/ 635 h 639"/>
                      <a:gd name="T22" fmla="*/ 358 w 504"/>
                      <a:gd name="T23" fmla="*/ 633 h 639"/>
                      <a:gd name="T24" fmla="*/ 301 w 504"/>
                      <a:gd name="T25" fmla="*/ 631 h 639"/>
                      <a:gd name="T26" fmla="*/ 251 w 504"/>
                      <a:gd name="T27" fmla="*/ 631 h 639"/>
                      <a:gd name="T28" fmla="*/ 203 w 504"/>
                      <a:gd name="T29" fmla="*/ 631 h 639"/>
                      <a:gd name="T30" fmla="*/ 146 w 504"/>
                      <a:gd name="T31" fmla="*/ 633 h 639"/>
                      <a:gd name="T32" fmla="*/ 78 w 504"/>
                      <a:gd name="T33" fmla="*/ 635 h 639"/>
                      <a:gd name="T34" fmla="*/ 0 w 504"/>
                      <a:gd name="T35" fmla="*/ 639 h 639"/>
                      <a:gd name="T36" fmla="*/ 0 w 504"/>
                      <a:gd name="T37" fmla="*/ 253 h 639"/>
                      <a:gd name="T38" fmla="*/ 4 w 504"/>
                      <a:gd name="T39" fmla="*/ 203 h 639"/>
                      <a:gd name="T40" fmla="*/ 18 w 504"/>
                      <a:gd name="T41" fmla="*/ 157 h 639"/>
                      <a:gd name="T42" fmla="*/ 42 w 504"/>
                      <a:gd name="T43" fmla="*/ 113 h 639"/>
                      <a:gd name="T44" fmla="*/ 74 w 504"/>
                      <a:gd name="T45" fmla="*/ 74 h 639"/>
                      <a:gd name="T46" fmla="*/ 114 w 504"/>
                      <a:gd name="T47" fmla="*/ 42 h 639"/>
                      <a:gd name="T48" fmla="*/ 156 w 504"/>
                      <a:gd name="T49" fmla="*/ 18 h 639"/>
                      <a:gd name="T50" fmla="*/ 203 w 504"/>
                      <a:gd name="T51" fmla="*/ 4 h 639"/>
                      <a:gd name="T52" fmla="*/ 251 w 504"/>
                      <a:gd name="T53" fmla="*/ 0 h 6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504" h="639">
                        <a:moveTo>
                          <a:pt x="251" y="0"/>
                        </a:moveTo>
                        <a:lnTo>
                          <a:pt x="301" y="4"/>
                        </a:lnTo>
                        <a:lnTo>
                          <a:pt x="347" y="18"/>
                        </a:lnTo>
                        <a:lnTo>
                          <a:pt x="390" y="42"/>
                        </a:lnTo>
                        <a:lnTo>
                          <a:pt x="430" y="74"/>
                        </a:lnTo>
                        <a:lnTo>
                          <a:pt x="462" y="113"/>
                        </a:lnTo>
                        <a:lnTo>
                          <a:pt x="486" y="157"/>
                        </a:lnTo>
                        <a:lnTo>
                          <a:pt x="500" y="203"/>
                        </a:lnTo>
                        <a:lnTo>
                          <a:pt x="504" y="253"/>
                        </a:lnTo>
                        <a:lnTo>
                          <a:pt x="504" y="639"/>
                        </a:lnTo>
                        <a:lnTo>
                          <a:pt x="426" y="635"/>
                        </a:lnTo>
                        <a:lnTo>
                          <a:pt x="358" y="633"/>
                        </a:lnTo>
                        <a:lnTo>
                          <a:pt x="301" y="631"/>
                        </a:lnTo>
                        <a:lnTo>
                          <a:pt x="251" y="631"/>
                        </a:lnTo>
                        <a:lnTo>
                          <a:pt x="203" y="631"/>
                        </a:lnTo>
                        <a:lnTo>
                          <a:pt x="146" y="633"/>
                        </a:lnTo>
                        <a:lnTo>
                          <a:pt x="78" y="635"/>
                        </a:lnTo>
                        <a:lnTo>
                          <a:pt x="0" y="639"/>
                        </a:lnTo>
                        <a:lnTo>
                          <a:pt x="0" y="253"/>
                        </a:lnTo>
                        <a:lnTo>
                          <a:pt x="4" y="203"/>
                        </a:lnTo>
                        <a:lnTo>
                          <a:pt x="18" y="157"/>
                        </a:lnTo>
                        <a:lnTo>
                          <a:pt x="42" y="113"/>
                        </a:lnTo>
                        <a:lnTo>
                          <a:pt x="74" y="74"/>
                        </a:lnTo>
                        <a:lnTo>
                          <a:pt x="114" y="42"/>
                        </a:lnTo>
                        <a:lnTo>
                          <a:pt x="156" y="18"/>
                        </a:lnTo>
                        <a:lnTo>
                          <a:pt x="203" y="4"/>
                        </a:lnTo>
                        <a:lnTo>
                          <a:pt x="25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  <p:sp>
                <p:nvSpPr>
                  <p:cNvPr id="40" name="Freeform 42">
                    <a:extLst>
                      <a:ext uri="{FF2B5EF4-FFF2-40B4-BE49-F238E27FC236}">
                        <a16:creationId xmlns:a16="http://schemas.microsoft.com/office/drawing/2014/main" id="{4FA0C7A6-985E-2297-1AF3-B9D3A2406C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686800" y="811213"/>
                    <a:ext cx="5207000" cy="2289175"/>
                  </a:xfrm>
                  <a:custGeom>
                    <a:avLst/>
                    <a:gdLst>
                      <a:gd name="T0" fmla="*/ 3719 w 6560"/>
                      <a:gd name="T1" fmla="*/ 26 h 2884"/>
                      <a:gd name="T2" fmla="*/ 4361 w 6560"/>
                      <a:gd name="T3" fmla="*/ 157 h 2884"/>
                      <a:gd name="T4" fmla="*/ 4869 w 6560"/>
                      <a:gd name="T5" fmla="*/ 348 h 2884"/>
                      <a:gd name="T6" fmla="*/ 5332 w 6560"/>
                      <a:gd name="T7" fmla="*/ 605 h 2884"/>
                      <a:gd name="T8" fmla="*/ 5746 w 6560"/>
                      <a:gd name="T9" fmla="*/ 935 h 2884"/>
                      <a:gd name="T10" fmla="*/ 6100 w 6560"/>
                      <a:gd name="T11" fmla="*/ 1343 h 2884"/>
                      <a:gd name="T12" fmla="*/ 6343 w 6560"/>
                      <a:gd name="T13" fmla="*/ 1743 h 2884"/>
                      <a:gd name="T14" fmla="*/ 6514 w 6560"/>
                      <a:gd name="T15" fmla="*/ 2180 h 2884"/>
                      <a:gd name="T16" fmla="*/ 6560 w 6560"/>
                      <a:gd name="T17" fmla="*/ 2349 h 2884"/>
                      <a:gd name="T18" fmla="*/ 6542 w 6560"/>
                      <a:gd name="T19" fmla="*/ 2423 h 2884"/>
                      <a:gd name="T20" fmla="*/ 6467 w 6560"/>
                      <a:gd name="T21" fmla="*/ 2483 h 2884"/>
                      <a:gd name="T22" fmla="*/ 6373 w 6560"/>
                      <a:gd name="T23" fmla="*/ 2469 h 2884"/>
                      <a:gd name="T24" fmla="*/ 6154 w 6560"/>
                      <a:gd name="T25" fmla="*/ 2290 h 2884"/>
                      <a:gd name="T26" fmla="*/ 5905 w 6560"/>
                      <a:gd name="T27" fmla="*/ 2142 h 2884"/>
                      <a:gd name="T28" fmla="*/ 5663 w 6560"/>
                      <a:gd name="T29" fmla="*/ 2089 h 2884"/>
                      <a:gd name="T30" fmla="*/ 5364 w 6560"/>
                      <a:gd name="T31" fmla="*/ 2109 h 2884"/>
                      <a:gd name="T32" fmla="*/ 5070 w 6560"/>
                      <a:gd name="T33" fmla="*/ 2232 h 2884"/>
                      <a:gd name="T34" fmla="*/ 4809 w 6560"/>
                      <a:gd name="T35" fmla="*/ 2439 h 2884"/>
                      <a:gd name="T36" fmla="*/ 4644 w 6560"/>
                      <a:gd name="T37" fmla="*/ 2644 h 2884"/>
                      <a:gd name="T38" fmla="*/ 4576 w 6560"/>
                      <a:gd name="T39" fmla="*/ 2755 h 2884"/>
                      <a:gd name="T40" fmla="*/ 4537 w 6560"/>
                      <a:gd name="T41" fmla="*/ 2819 h 2884"/>
                      <a:gd name="T42" fmla="*/ 4459 w 6560"/>
                      <a:gd name="T43" fmla="*/ 2880 h 2884"/>
                      <a:gd name="T44" fmla="*/ 4363 w 6560"/>
                      <a:gd name="T45" fmla="*/ 2869 h 2884"/>
                      <a:gd name="T46" fmla="*/ 4304 w 6560"/>
                      <a:gd name="T47" fmla="*/ 2803 h 2884"/>
                      <a:gd name="T48" fmla="*/ 4256 w 6560"/>
                      <a:gd name="T49" fmla="*/ 2723 h 2884"/>
                      <a:gd name="T50" fmla="*/ 4186 w 6560"/>
                      <a:gd name="T51" fmla="*/ 2614 h 2884"/>
                      <a:gd name="T52" fmla="*/ 3959 w 6560"/>
                      <a:gd name="T53" fmla="*/ 2361 h 2884"/>
                      <a:gd name="T54" fmla="*/ 3687 w 6560"/>
                      <a:gd name="T55" fmla="*/ 2178 h 2884"/>
                      <a:gd name="T56" fmla="*/ 3386 w 6560"/>
                      <a:gd name="T57" fmla="*/ 2091 h 2884"/>
                      <a:gd name="T58" fmla="*/ 3070 w 6560"/>
                      <a:gd name="T59" fmla="*/ 2109 h 2884"/>
                      <a:gd name="T60" fmla="*/ 2778 w 6560"/>
                      <a:gd name="T61" fmla="*/ 2232 h 2884"/>
                      <a:gd name="T62" fmla="*/ 2519 w 6560"/>
                      <a:gd name="T63" fmla="*/ 2439 h 2884"/>
                      <a:gd name="T64" fmla="*/ 2354 w 6560"/>
                      <a:gd name="T65" fmla="*/ 2644 h 2884"/>
                      <a:gd name="T66" fmla="*/ 2284 w 6560"/>
                      <a:gd name="T67" fmla="*/ 2755 h 2884"/>
                      <a:gd name="T68" fmla="*/ 2246 w 6560"/>
                      <a:gd name="T69" fmla="*/ 2819 h 2884"/>
                      <a:gd name="T70" fmla="*/ 2167 w 6560"/>
                      <a:gd name="T71" fmla="*/ 2880 h 2884"/>
                      <a:gd name="T72" fmla="*/ 2071 w 6560"/>
                      <a:gd name="T73" fmla="*/ 2869 h 2884"/>
                      <a:gd name="T74" fmla="*/ 2014 w 6560"/>
                      <a:gd name="T75" fmla="*/ 2803 h 2884"/>
                      <a:gd name="T76" fmla="*/ 1966 w 6560"/>
                      <a:gd name="T77" fmla="*/ 2723 h 2884"/>
                      <a:gd name="T78" fmla="*/ 1896 w 6560"/>
                      <a:gd name="T79" fmla="*/ 2614 h 2884"/>
                      <a:gd name="T80" fmla="*/ 1669 w 6560"/>
                      <a:gd name="T81" fmla="*/ 2361 h 2884"/>
                      <a:gd name="T82" fmla="*/ 1395 w 6560"/>
                      <a:gd name="T83" fmla="*/ 2178 h 2884"/>
                      <a:gd name="T84" fmla="*/ 1092 w 6560"/>
                      <a:gd name="T85" fmla="*/ 2091 h 2884"/>
                      <a:gd name="T86" fmla="*/ 812 w 6560"/>
                      <a:gd name="T87" fmla="*/ 2099 h 2884"/>
                      <a:gd name="T88" fmla="*/ 583 w 6560"/>
                      <a:gd name="T89" fmla="*/ 2176 h 2884"/>
                      <a:gd name="T90" fmla="*/ 312 w 6560"/>
                      <a:gd name="T91" fmla="*/ 2363 h 2884"/>
                      <a:gd name="T92" fmla="*/ 155 w 6560"/>
                      <a:gd name="T93" fmla="*/ 2483 h 2884"/>
                      <a:gd name="T94" fmla="*/ 64 w 6560"/>
                      <a:gd name="T95" fmla="*/ 2471 h 2884"/>
                      <a:gd name="T96" fmla="*/ 4 w 6560"/>
                      <a:gd name="T97" fmla="*/ 2393 h 2884"/>
                      <a:gd name="T98" fmla="*/ 2 w 6560"/>
                      <a:gd name="T99" fmla="*/ 2339 h 2884"/>
                      <a:gd name="T100" fmla="*/ 113 w 6560"/>
                      <a:gd name="T101" fmla="*/ 1985 h 2884"/>
                      <a:gd name="T102" fmla="*/ 352 w 6560"/>
                      <a:gd name="T103" fmla="*/ 1504 h 2884"/>
                      <a:gd name="T104" fmla="*/ 684 w 6560"/>
                      <a:gd name="T105" fmla="*/ 1074 h 2884"/>
                      <a:gd name="T106" fmla="*/ 1084 w 6560"/>
                      <a:gd name="T107" fmla="*/ 708 h 2884"/>
                      <a:gd name="T108" fmla="*/ 1534 w 6560"/>
                      <a:gd name="T109" fmla="*/ 420 h 2884"/>
                      <a:gd name="T110" fmla="*/ 2051 w 6560"/>
                      <a:gd name="T111" fmla="*/ 197 h 2884"/>
                      <a:gd name="T112" fmla="*/ 2652 w 6560"/>
                      <a:gd name="T113" fmla="*/ 50 h 2884"/>
                      <a:gd name="T114" fmla="*/ 3279 w 6560"/>
                      <a:gd name="T115" fmla="*/ 0 h 28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6560" h="2884">
                        <a:moveTo>
                          <a:pt x="3279" y="0"/>
                        </a:moveTo>
                        <a:lnTo>
                          <a:pt x="3500" y="6"/>
                        </a:lnTo>
                        <a:lnTo>
                          <a:pt x="3719" y="26"/>
                        </a:lnTo>
                        <a:lnTo>
                          <a:pt x="3934" y="58"/>
                        </a:lnTo>
                        <a:lnTo>
                          <a:pt x="4149" y="101"/>
                        </a:lnTo>
                        <a:lnTo>
                          <a:pt x="4361" y="157"/>
                        </a:lnTo>
                        <a:lnTo>
                          <a:pt x="4537" y="215"/>
                        </a:lnTo>
                        <a:lnTo>
                          <a:pt x="4706" y="278"/>
                        </a:lnTo>
                        <a:lnTo>
                          <a:pt x="4869" y="348"/>
                        </a:lnTo>
                        <a:lnTo>
                          <a:pt x="5030" y="428"/>
                        </a:lnTo>
                        <a:lnTo>
                          <a:pt x="5183" y="513"/>
                        </a:lnTo>
                        <a:lnTo>
                          <a:pt x="5332" y="605"/>
                        </a:lnTo>
                        <a:lnTo>
                          <a:pt x="5478" y="706"/>
                        </a:lnTo>
                        <a:lnTo>
                          <a:pt x="5615" y="816"/>
                        </a:lnTo>
                        <a:lnTo>
                          <a:pt x="5746" y="935"/>
                        </a:lnTo>
                        <a:lnTo>
                          <a:pt x="5870" y="1062"/>
                        </a:lnTo>
                        <a:lnTo>
                          <a:pt x="5989" y="1197"/>
                        </a:lnTo>
                        <a:lnTo>
                          <a:pt x="6100" y="1343"/>
                        </a:lnTo>
                        <a:lnTo>
                          <a:pt x="6190" y="1472"/>
                        </a:lnTo>
                        <a:lnTo>
                          <a:pt x="6270" y="1605"/>
                        </a:lnTo>
                        <a:lnTo>
                          <a:pt x="6343" y="1743"/>
                        </a:lnTo>
                        <a:lnTo>
                          <a:pt x="6409" y="1886"/>
                        </a:lnTo>
                        <a:lnTo>
                          <a:pt x="6465" y="2031"/>
                        </a:lnTo>
                        <a:lnTo>
                          <a:pt x="6514" y="2180"/>
                        </a:lnTo>
                        <a:lnTo>
                          <a:pt x="6556" y="2333"/>
                        </a:lnTo>
                        <a:lnTo>
                          <a:pt x="6558" y="2339"/>
                        </a:lnTo>
                        <a:lnTo>
                          <a:pt x="6560" y="2349"/>
                        </a:lnTo>
                        <a:lnTo>
                          <a:pt x="6560" y="2361"/>
                        </a:lnTo>
                        <a:lnTo>
                          <a:pt x="6556" y="2393"/>
                        </a:lnTo>
                        <a:lnTo>
                          <a:pt x="6542" y="2423"/>
                        </a:lnTo>
                        <a:lnTo>
                          <a:pt x="6522" y="2449"/>
                        </a:lnTo>
                        <a:lnTo>
                          <a:pt x="6496" y="2471"/>
                        </a:lnTo>
                        <a:lnTo>
                          <a:pt x="6467" y="2483"/>
                        </a:lnTo>
                        <a:lnTo>
                          <a:pt x="6433" y="2487"/>
                        </a:lnTo>
                        <a:lnTo>
                          <a:pt x="6405" y="2483"/>
                        </a:lnTo>
                        <a:lnTo>
                          <a:pt x="6373" y="2469"/>
                        </a:lnTo>
                        <a:lnTo>
                          <a:pt x="6343" y="2447"/>
                        </a:lnTo>
                        <a:lnTo>
                          <a:pt x="6248" y="2363"/>
                        </a:lnTo>
                        <a:lnTo>
                          <a:pt x="6154" y="2290"/>
                        </a:lnTo>
                        <a:lnTo>
                          <a:pt x="6065" y="2226"/>
                        </a:lnTo>
                        <a:lnTo>
                          <a:pt x="5977" y="2176"/>
                        </a:lnTo>
                        <a:lnTo>
                          <a:pt x="5905" y="2142"/>
                        </a:lnTo>
                        <a:lnTo>
                          <a:pt x="5828" y="2119"/>
                        </a:lnTo>
                        <a:lnTo>
                          <a:pt x="5748" y="2099"/>
                        </a:lnTo>
                        <a:lnTo>
                          <a:pt x="5663" y="2089"/>
                        </a:lnTo>
                        <a:lnTo>
                          <a:pt x="5575" y="2085"/>
                        </a:lnTo>
                        <a:lnTo>
                          <a:pt x="5468" y="2091"/>
                        </a:lnTo>
                        <a:lnTo>
                          <a:pt x="5364" y="2109"/>
                        </a:lnTo>
                        <a:lnTo>
                          <a:pt x="5265" y="2138"/>
                        </a:lnTo>
                        <a:lnTo>
                          <a:pt x="5165" y="2178"/>
                        </a:lnTo>
                        <a:lnTo>
                          <a:pt x="5070" y="2232"/>
                        </a:lnTo>
                        <a:lnTo>
                          <a:pt x="4978" y="2294"/>
                        </a:lnTo>
                        <a:lnTo>
                          <a:pt x="4891" y="2361"/>
                        </a:lnTo>
                        <a:lnTo>
                          <a:pt x="4809" y="2439"/>
                        </a:lnTo>
                        <a:lnTo>
                          <a:pt x="4733" y="2522"/>
                        </a:lnTo>
                        <a:lnTo>
                          <a:pt x="4664" y="2614"/>
                        </a:lnTo>
                        <a:lnTo>
                          <a:pt x="4644" y="2644"/>
                        </a:lnTo>
                        <a:lnTo>
                          <a:pt x="4620" y="2680"/>
                        </a:lnTo>
                        <a:lnTo>
                          <a:pt x="4594" y="2723"/>
                        </a:lnTo>
                        <a:lnTo>
                          <a:pt x="4576" y="2755"/>
                        </a:lnTo>
                        <a:lnTo>
                          <a:pt x="4560" y="2783"/>
                        </a:lnTo>
                        <a:lnTo>
                          <a:pt x="4546" y="2803"/>
                        </a:lnTo>
                        <a:lnTo>
                          <a:pt x="4537" y="2819"/>
                        </a:lnTo>
                        <a:lnTo>
                          <a:pt x="4515" y="2847"/>
                        </a:lnTo>
                        <a:lnTo>
                          <a:pt x="4489" y="2869"/>
                        </a:lnTo>
                        <a:lnTo>
                          <a:pt x="4459" y="2880"/>
                        </a:lnTo>
                        <a:lnTo>
                          <a:pt x="4427" y="2884"/>
                        </a:lnTo>
                        <a:lnTo>
                          <a:pt x="4393" y="2880"/>
                        </a:lnTo>
                        <a:lnTo>
                          <a:pt x="4363" y="2869"/>
                        </a:lnTo>
                        <a:lnTo>
                          <a:pt x="4336" y="2847"/>
                        </a:lnTo>
                        <a:lnTo>
                          <a:pt x="4314" y="2819"/>
                        </a:lnTo>
                        <a:lnTo>
                          <a:pt x="4304" y="2803"/>
                        </a:lnTo>
                        <a:lnTo>
                          <a:pt x="4290" y="2783"/>
                        </a:lnTo>
                        <a:lnTo>
                          <a:pt x="4274" y="2755"/>
                        </a:lnTo>
                        <a:lnTo>
                          <a:pt x="4256" y="2723"/>
                        </a:lnTo>
                        <a:lnTo>
                          <a:pt x="4230" y="2680"/>
                        </a:lnTo>
                        <a:lnTo>
                          <a:pt x="4206" y="2644"/>
                        </a:lnTo>
                        <a:lnTo>
                          <a:pt x="4186" y="2614"/>
                        </a:lnTo>
                        <a:lnTo>
                          <a:pt x="4117" y="2522"/>
                        </a:lnTo>
                        <a:lnTo>
                          <a:pt x="4041" y="2439"/>
                        </a:lnTo>
                        <a:lnTo>
                          <a:pt x="3959" y="2361"/>
                        </a:lnTo>
                        <a:lnTo>
                          <a:pt x="3874" y="2294"/>
                        </a:lnTo>
                        <a:lnTo>
                          <a:pt x="3782" y="2232"/>
                        </a:lnTo>
                        <a:lnTo>
                          <a:pt x="3687" y="2178"/>
                        </a:lnTo>
                        <a:lnTo>
                          <a:pt x="3589" y="2138"/>
                        </a:lnTo>
                        <a:lnTo>
                          <a:pt x="3488" y="2109"/>
                        </a:lnTo>
                        <a:lnTo>
                          <a:pt x="3386" y="2091"/>
                        </a:lnTo>
                        <a:lnTo>
                          <a:pt x="3279" y="2085"/>
                        </a:lnTo>
                        <a:lnTo>
                          <a:pt x="3174" y="2091"/>
                        </a:lnTo>
                        <a:lnTo>
                          <a:pt x="3070" y="2109"/>
                        </a:lnTo>
                        <a:lnTo>
                          <a:pt x="2971" y="2138"/>
                        </a:lnTo>
                        <a:lnTo>
                          <a:pt x="2873" y="2178"/>
                        </a:lnTo>
                        <a:lnTo>
                          <a:pt x="2778" y="2232"/>
                        </a:lnTo>
                        <a:lnTo>
                          <a:pt x="2686" y="2294"/>
                        </a:lnTo>
                        <a:lnTo>
                          <a:pt x="2601" y="2361"/>
                        </a:lnTo>
                        <a:lnTo>
                          <a:pt x="2519" y="2439"/>
                        </a:lnTo>
                        <a:lnTo>
                          <a:pt x="2443" y="2522"/>
                        </a:lnTo>
                        <a:lnTo>
                          <a:pt x="2374" y="2614"/>
                        </a:lnTo>
                        <a:lnTo>
                          <a:pt x="2354" y="2644"/>
                        </a:lnTo>
                        <a:lnTo>
                          <a:pt x="2330" y="2680"/>
                        </a:lnTo>
                        <a:lnTo>
                          <a:pt x="2304" y="2723"/>
                        </a:lnTo>
                        <a:lnTo>
                          <a:pt x="2284" y="2755"/>
                        </a:lnTo>
                        <a:lnTo>
                          <a:pt x="2268" y="2783"/>
                        </a:lnTo>
                        <a:lnTo>
                          <a:pt x="2256" y="2803"/>
                        </a:lnTo>
                        <a:lnTo>
                          <a:pt x="2246" y="2819"/>
                        </a:lnTo>
                        <a:lnTo>
                          <a:pt x="2224" y="2847"/>
                        </a:lnTo>
                        <a:lnTo>
                          <a:pt x="2197" y="2869"/>
                        </a:lnTo>
                        <a:lnTo>
                          <a:pt x="2167" y="2880"/>
                        </a:lnTo>
                        <a:lnTo>
                          <a:pt x="2133" y="2884"/>
                        </a:lnTo>
                        <a:lnTo>
                          <a:pt x="2101" y="2880"/>
                        </a:lnTo>
                        <a:lnTo>
                          <a:pt x="2071" y="2869"/>
                        </a:lnTo>
                        <a:lnTo>
                          <a:pt x="2045" y="2847"/>
                        </a:lnTo>
                        <a:lnTo>
                          <a:pt x="2022" y="2819"/>
                        </a:lnTo>
                        <a:lnTo>
                          <a:pt x="2014" y="2803"/>
                        </a:lnTo>
                        <a:lnTo>
                          <a:pt x="2000" y="2783"/>
                        </a:lnTo>
                        <a:lnTo>
                          <a:pt x="1984" y="2755"/>
                        </a:lnTo>
                        <a:lnTo>
                          <a:pt x="1966" y="2723"/>
                        </a:lnTo>
                        <a:lnTo>
                          <a:pt x="1940" y="2680"/>
                        </a:lnTo>
                        <a:lnTo>
                          <a:pt x="1916" y="2644"/>
                        </a:lnTo>
                        <a:lnTo>
                          <a:pt x="1896" y="2614"/>
                        </a:lnTo>
                        <a:lnTo>
                          <a:pt x="1827" y="2522"/>
                        </a:lnTo>
                        <a:lnTo>
                          <a:pt x="1749" y="2439"/>
                        </a:lnTo>
                        <a:lnTo>
                          <a:pt x="1669" y="2361"/>
                        </a:lnTo>
                        <a:lnTo>
                          <a:pt x="1582" y="2294"/>
                        </a:lnTo>
                        <a:lnTo>
                          <a:pt x="1490" y="2232"/>
                        </a:lnTo>
                        <a:lnTo>
                          <a:pt x="1395" y="2178"/>
                        </a:lnTo>
                        <a:lnTo>
                          <a:pt x="1295" y="2138"/>
                        </a:lnTo>
                        <a:lnTo>
                          <a:pt x="1196" y="2109"/>
                        </a:lnTo>
                        <a:lnTo>
                          <a:pt x="1092" y="2091"/>
                        </a:lnTo>
                        <a:lnTo>
                          <a:pt x="985" y="2085"/>
                        </a:lnTo>
                        <a:lnTo>
                          <a:pt x="895" y="2089"/>
                        </a:lnTo>
                        <a:lnTo>
                          <a:pt x="812" y="2099"/>
                        </a:lnTo>
                        <a:lnTo>
                          <a:pt x="730" y="2119"/>
                        </a:lnTo>
                        <a:lnTo>
                          <a:pt x="655" y="2142"/>
                        </a:lnTo>
                        <a:lnTo>
                          <a:pt x="583" y="2176"/>
                        </a:lnTo>
                        <a:lnTo>
                          <a:pt x="495" y="2226"/>
                        </a:lnTo>
                        <a:lnTo>
                          <a:pt x="406" y="2290"/>
                        </a:lnTo>
                        <a:lnTo>
                          <a:pt x="312" y="2363"/>
                        </a:lnTo>
                        <a:lnTo>
                          <a:pt x="217" y="2447"/>
                        </a:lnTo>
                        <a:lnTo>
                          <a:pt x="185" y="2469"/>
                        </a:lnTo>
                        <a:lnTo>
                          <a:pt x="155" y="2483"/>
                        </a:lnTo>
                        <a:lnTo>
                          <a:pt x="125" y="2487"/>
                        </a:lnTo>
                        <a:lnTo>
                          <a:pt x="94" y="2483"/>
                        </a:lnTo>
                        <a:lnTo>
                          <a:pt x="64" y="2471"/>
                        </a:lnTo>
                        <a:lnTo>
                          <a:pt x="38" y="2449"/>
                        </a:lnTo>
                        <a:lnTo>
                          <a:pt x="16" y="2423"/>
                        </a:lnTo>
                        <a:lnTo>
                          <a:pt x="4" y="2393"/>
                        </a:lnTo>
                        <a:lnTo>
                          <a:pt x="0" y="2361"/>
                        </a:lnTo>
                        <a:lnTo>
                          <a:pt x="0" y="2349"/>
                        </a:lnTo>
                        <a:lnTo>
                          <a:pt x="2" y="2339"/>
                        </a:lnTo>
                        <a:lnTo>
                          <a:pt x="4" y="2333"/>
                        </a:lnTo>
                        <a:lnTo>
                          <a:pt x="54" y="2156"/>
                        </a:lnTo>
                        <a:lnTo>
                          <a:pt x="113" y="1985"/>
                        </a:lnTo>
                        <a:lnTo>
                          <a:pt x="183" y="1818"/>
                        </a:lnTo>
                        <a:lnTo>
                          <a:pt x="263" y="1659"/>
                        </a:lnTo>
                        <a:lnTo>
                          <a:pt x="352" y="1504"/>
                        </a:lnTo>
                        <a:lnTo>
                          <a:pt x="454" y="1355"/>
                        </a:lnTo>
                        <a:lnTo>
                          <a:pt x="563" y="1211"/>
                        </a:lnTo>
                        <a:lnTo>
                          <a:pt x="684" y="1074"/>
                        </a:lnTo>
                        <a:lnTo>
                          <a:pt x="812" y="945"/>
                        </a:lnTo>
                        <a:lnTo>
                          <a:pt x="945" y="822"/>
                        </a:lnTo>
                        <a:lnTo>
                          <a:pt x="1084" y="708"/>
                        </a:lnTo>
                        <a:lnTo>
                          <a:pt x="1230" y="605"/>
                        </a:lnTo>
                        <a:lnTo>
                          <a:pt x="1379" y="507"/>
                        </a:lnTo>
                        <a:lnTo>
                          <a:pt x="1534" y="420"/>
                        </a:lnTo>
                        <a:lnTo>
                          <a:pt x="1693" y="340"/>
                        </a:lnTo>
                        <a:lnTo>
                          <a:pt x="1858" y="268"/>
                        </a:lnTo>
                        <a:lnTo>
                          <a:pt x="2051" y="197"/>
                        </a:lnTo>
                        <a:lnTo>
                          <a:pt x="2248" y="137"/>
                        </a:lnTo>
                        <a:lnTo>
                          <a:pt x="2449" y="87"/>
                        </a:lnTo>
                        <a:lnTo>
                          <a:pt x="2652" y="50"/>
                        </a:lnTo>
                        <a:lnTo>
                          <a:pt x="2857" y="22"/>
                        </a:lnTo>
                        <a:lnTo>
                          <a:pt x="3068" y="6"/>
                        </a:lnTo>
                        <a:lnTo>
                          <a:pt x="327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 dirty="0">
                      <a:latin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EC9B3C9-596F-31B1-7B1A-B4D9266F549B}"/>
                  </a:ext>
                </a:extLst>
              </p:cNvPr>
              <p:cNvSpPr/>
              <p:nvPr/>
            </p:nvSpPr>
            <p:spPr>
              <a:xfrm>
                <a:off x="7606581" y="4283700"/>
                <a:ext cx="388843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D1BA0A6-8A49-BAB9-EEF8-FCC99850B841}"/>
                  </a:ext>
                </a:extLst>
              </p:cNvPr>
              <p:cNvSpPr txBox="1"/>
              <p:nvPr/>
            </p:nvSpPr>
            <p:spPr>
              <a:xfrm>
                <a:off x="7606580" y="3832332"/>
                <a:ext cx="38884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Threats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CAA6683-AE73-45DB-C717-1D3AB22C6586}"/>
                </a:ext>
              </a:extLst>
            </p:cNvPr>
            <p:cNvGrpSpPr/>
            <p:nvPr/>
          </p:nvGrpSpPr>
          <p:grpSpPr>
            <a:xfrm>
              <a:off x="6670476" y="5057153"/>
              <a:ext cx="4824536" cy="1036143"/>
              <a:chOff x="6670476" y="5057153"/>
              <a:chExt cx="4824536" cy="1036143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FB132C6-A84A-3FBC-9337-A8FBCD6D75BA}"/>
                  </a:ext>
                </a:extLst>
              </p:cNvPr>
              <p:cNvGrpSpPr/>
              <p:nvPr/>
            </p:nvGrpSpPr>
            <p:grpSpPr>
              <a:xfrm>
                <a:off x="6670476" y="5221714"/>
                <a:ext cx="707020" cy="707020"/>
                <a:chOff x="7361235" y="5036745"/>
                <a:chExt cx="853440" cy="853440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D6D1FEB0-662B-8EC8-FD10-95CE47F74577}"/>
                    </a:ext>
                  </a:extLst>
                </p:cNvPr>
                <p:cNvSpPr/>
                <p:nvPr/>
              </p:nvSpPr>
              <p:spPr>
                <a:xfrm>
                  <a:off x="7361235" y="5036745"/>
                  <a:ext cx="853440" cy="85344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46" name="Freeform 23">
                  <a:extLst>
                    <a:ext uri="{FF2B5EF4-FFF2-40B4-BE49-F238E27FC236}">
                      <a16:creationId xmlns:a16="http://schemas.microsoft.com/office/drawing/2014/main" id="{29DFA3CC-1635-501D-25C6-68F57A48F1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3400" y="5239457"/>
                  <a:ext cx="389110" cy="448016"/>
                </a:xfrm>
                <a:custGeom>
                  <a:avLst/>
                  <a:gdLst>
                    <a:gd name="T0" fmla="*/ 2407 w 5694"/>
                    <a:gd name="T1" fmla="*/ 26 h 6556"/>
                    <a:gd name="T2" fmla="*/ 2639 w 5694"/>
                    <a:gd name="T3" fmla="*/ 144 h 6556"/>
                    <a:gd name="T4" fmla="*/ 2982 w 5694"/>
                    <a:gd name="T5" fmla="*/ 389 h 6556"/>
                    <a:gd name="T6" fmla="*/ 3383 w 5694"/>
                    <a:gd name="T7" fmla="*/ 793 h 6556"/>
                    <a:gd name="T8" fmla="*/ 3781 w 5694"/>
                    <a:gd name="T9" fmla="*/ 1391 h 6556"/>
                    <a:gd name="T10" fmla="*/ 4118 w 5694"/>
                    <a:gd name="T11" fmla="*/ 2215 h 6556"/>
                    <a:gd name="T12" fmla="*/ 4346 w 5694"/>
                    <a:gd name="T13" fmla="*/ 2155 h 6556"/>
                    <a:gd name="T14" fmla="*/ 4414 w 5694"/>
                    <a:gd name="T15" fmla="*/ 1756 h 6556"/>
                    <a:gd name="T16" fmla="*/ 4354 w 5694"/>
                    <a:gd name="T17" fmla="*/ 1361 h 6556"/>
                    <a:gd name="T18" fmla="*/ 4402 w 5694"/>
                    <a:gd name="T19" fmla="*/ 1308 h 6556"/>
                    <a:gd name="T20" fmla="*/ 4641 w 5694"/>
                    <a:gd name="T21" fmla="*/ 1555 h 6556"/>
                    <a:gd name="T22" fmla="*/ 4930 w 5694"/>
                    <a:gd name="T23" fmla="*/ 1918 h 6556"/>
                    <a:gd name="T24" fmla="*/ 5223 w 5694"/>
                    <a:gd name="T25" fmla="*/ 2378 h 6556"/>
                    <a:gd name="T26" fmla="*/ 5479 w 5694"/>
                    <a:gd name="T27" fmla="*/ 2914 h 6556"/>
                    <a:gd name="T28" fmla="*/ 5648 w 5694"/>
                    <a:gd name="T29" fmla="*/ 3510 h 6556"/>
                    <a:gd name="T30" fmla="*/ 5690 w 5694"/>
                    <a:gd name="T31" fmla="*/ 4144 h 6556"/>
                    <a:gd name="T32" fmla="*/ 5558 w 5694"/>
                    <a:gd name="T33" fmla="*/ 4796 h 6556"/>
                    <a:gd name="T34" fmla="*/ 5207 w 5694"/>
                    <a:gd name="T35" fmla="*/ 5448 h 6556"/>
                    <a:gd name="T36" fmla="*/ 4595 w 5694"/>
                    <a:gd name="T37" fmla="*/ 6078 h 6556"/>
                    <a:gd name="T38" fmla="*/ 3959 w 5694"/>
                    <a:gd name="T39" fmla="*/ 6399 h 6556"/>
                    <a:gd name="T40" fmla="*/ 4170 w 5694"/>
                    <a:gd name="T41" fmla="*/ 5565 h 6556"/>
                    <a:gd name="T42" fmla="*/ 4132 w 5694"/>
                    <a:gd name="T43" fmla="*/ 4702 h 6556"/>
                    <a:gd name="T44" fmla="*/ 3867 w 5694"/>
                    <a:gd name="T45" fmla="*/ 3879 h 6556"/>
                    <a:gd name="T46" fmla="*/ 3402 w 5694"/>
                    <a:gd name="T47" fmla="*/ 3161 h 6556"/>
                    <a:gd name="T48" fmla="*/ 2912 w 5694"/>
                    <a:gd name="T49" fmla="*/ 2775 h 6556"/>
                    <a:gd name="T50" fmla="*/ 2908 w 5694"/>
                    <a:gd name="T51" fmla="*/ 3245 h 6556"/>
                    <a:gd name="T52" fmla="*/ 2768 w 5694"/>
                    <a:gd name="T53" fmla="*/ 3841 h 6556"/>
                    <a:gd name="T54" fmla="*/ 2457 w 5694"/>
                    <a:gd name="T55" fmla="*/ 4425 h 6556"/>
                    <a:gd name="T56" fmla="*/ 2393 w 5694"/>
                    <a:gd name="T57" fmla="*/ 4130 h 6556"/>
                    <a:gd name="T58" fmla="*/ 2306 w 5694"/>
                    <a:gd name="T59" fmla="*/ 3767 h 6556"/>
                    <a:gd name="T60" fmla="*/ 2210 w 5694"/>
                    <a:gd name="T61" fmla="*/ 3582 h 6556"/>
                    <a:gd name="T62" fmla="*/ 2186 w 5694"/>
                    <a:gd name="T63" fmla="*/ 3618 h 6556"/>
                    <a:gd name="T64" fmla="*/ 2104 w 5694"/>
                    <a:gd name="T65" fmla="*/ 3899 h 6556"/>
                    <a:gd name="T66" fmla="*/ 1915 w 5694"/>
                    <a:gd name="T67" fmla="*/ 4337 h 6556"/>
                    <a:gd name="T68" fmla="*/ 1637 w 5694"/>
                    <a:gd name="T69" fmla="*/ 4784 h 6556"/>
                    <a:gd name="T70" fmla="*/ 1444 w 5694"/>
                    <a:gd name="T71" fmla="*/ 5177 h 6556"/>
                    <a:gd name="T72" fmla="*/ 1364 w 5694"/>
                    <a:gd name="T73" fmla="*/ 5629 h 6556"/>
                    <a:gd name="T74" fmla="*/ 1450 w 5694"/>
                    <a:gd name="T75" fmla="*/ 6171 h 6556"/>
                    <a:gd name="T76" fmla="*/ 1233 w 5694"/>
                    <a:gd name="T77" fmla="*/ 6333 h 6556"/>
                    <a:gd name="T78" fmla="*/ 536 w 5694"/>
                    <a:gd name="T79" fmla="*/ 5775 h 6556"/>
                    <a:gd name="T80" fmla="*/ 138 w 5694"/>
                    <a:gd name="T81" fmla="*/ 5195 h 6556"/>
                    <a:gd name="T82" fmla="*/ 0 w 5694"/>
                    <a:gd name="T83" fmla="*/ 4569 h 6556"/>
                    <a:gd name="T84" fmla="*/ 88 w 5694"/>
                    <a:gd name="T85" fmla="*/ 3879 h 6556"/>
                    <a:gd name="T86" fmla="*/ 355 w 5694"/>
                    <a:gd name="T87" fmla="*/ 3219 h 6556"/>
                    <a:gd name="T88" fmla="*/ 658 w 5694"/>
                    <a:gd name="T89" fmla="*/ 2581 h 6556"/>
                    <a:gd name="T90" fmla="*/ 828 w 5694"/>
                    <a:gd name="T91" fmla="*/ 1914 h 6556"/>
                    <a:gd name="T92" fmla="*/ 1023 w 5694"/>
                    <a:gd name="T93" fmla="*/ 2404 h 6556"/>
                    <a:gd name="T94" fmla="*/ 1087 w 5694"/>
                    <a:gd name="T95" fmla="*/ 2892 h 6556"/>
                    <a:gd name="T96" fmla="*/ 1504 w 5694"/>
                    <a:gd name="T97" fmla="*/ 2464 h 6556"/>
                    <a:gd name="T98" fmla="*/ 1959 w 5694"/>
                    <a:gd name="T99" fmla="*/ 1726 h 6556"/>
                    <a:gd name="T100" fmla="*/ 2270 w 5694"/>
                    <a:gd name="T101" fmla="*/ 945 h 6556"/>
                    <a:gd name="T102" fmla="*/ 2359 w 5694"/>
                    <a:gd name="T103" fmla="*/ 155 h 6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694" h="6556">
                      <a:moveTo>
                        <a:pt x="2341" y="0"/>
                      </a:moveTo>
                      <a:lnTo>
                        <a:pt x="2345" y="2"/>
                      </a:lnTo>
                      <a:lnTo>
                        <a:pt x="2359" y="6"/>
                      </a:lnTo>
                      <a:lnTo>
                        <a:pt x="2379" y="14"/>
                      </a:lnTo>
                      <a:lnTo>
                        <a:pt x="2407" y="26"/>
                      </a:lnTo>
                      <a:lnTo>
                        <a:pt x="2441" y="40"/>
                      </a:lnTo>
                      <a:lnTo>
                        <a:pt x="2481" y="60"/>
                      </a:lnTo>
                      <a:lnTo>
                        <a:pt x="2529" y="82"/>
                      </a:lnTo>
                      <a:lnTo>
                        <a:pt x="2581" y="110"/>
                      </a:lnTo>
                      <a:lnTo>
                        <a:pt x="2639" y="144"/>
                      </a:lnTo>
                      <a:lnTo>
                        <a:pt x="2700" y="181"/>
                      </a:lnTo>
                      <a:lnTo>
                        <a:pt x="2766" y="223"/>
                      </a:lnTo>
                      <a:lnTo>
                        <a:pt x="2834" y="273"/>
                      </a:lnTo>
                      <a:lnTo>
                        <a:pt x="2908" y="327"/>
                      </a:lnTo>
                      <a:lnTo>
                        <a:pt x="2982" y="389"/>
                      </a:lnTo>
                      <a:lnTo>
                        <a:pt x="3059" y="454"/>
                      </a:lnTo>
                      <a:lnTo>
                        <a:pt x="3139" y="528"/>
                      </a:lnTo>
                      <a:lnTo>
                        <a:pt x="3219" y="610"/>
                      </a:lnTo>
                      <a:lnTo>
                        <a:pt x="3301" y="698"/>
                      </a:lnTo>
                      <a:lnTo>
                        <a:pt x="3383" y="793"/>
                      </a:lnTo>
                      <a:lnTo>
                        <a:pt x="3464" y="897"/>
                      </a:lnTo>
                      <a:lnTo>
                        <a:pt x="3546" y="1007"/>
                      </a:lnTo>
                      <a:lnTo>
                        <a:pt x="3626" y="1126"/>
                      </a:lnTo>
                      <a:lnTo>
                        <a:pt x="3704" y="1254"/>
                      </a:lnTo>
                      <a:lnTo>
                        <a:pt x="3781" y="1391"/>
                      </a:lnTo>
                      <a:lnTo>
                        <a:pt x="3855" y="1537"/>
                      </a:lnTo>
                      <a:lnTo>
                        <a:pt x="3927" y="1692"/>
                      </a:lnTo>
                      <a:lnTo>
                        <a:pt x="3995" y="1856"/>
                      </a:lnTo>
                      <a:lnTo>
                        <a:pt x="4059" y="2031"/>
                      </a:lnTo>
                      <a:lnTo>
                        <a:pt x="4118" y="2215"/>
                      </a:lnTo>
                      <a:lnTo>
                        <a:pt x="4174" y="2410"/>
                      </a:lnTo>
                      <a:lnTo>
                        <a:pt x="4228" y="2354"/>
                      </a:lnTo>
                      <a:lnTo>
                        <a:pt x="4274" y="2292"/>
                      </a:lnTo>
                      <a:lnTo>
                        <a:pt x="4314" y="2227"/>
                      </a:lnTo>
                      <a:lnTo>
                        <a:pt x="4346" y="2155"/>
                      </a:lnTo>
                      <a:lnTo>
                        <a:pt x="4372" y="2079"/>
                      </a:lnTo>
                      <a:lnTo>
                        <a:pt x="4392" y="2001"/>
                      </a:lnTo>
                      <a:lnTo>
                        <a:pt x="4406" y="1922"/>
                      </a:lnTo>
                      <a:lnTo>
                        <a:pt x="4412" y="1840"/>
                      </a:lnTo>
                      <a:lnTo>
                        <a:pt x="4414" y="1756"/>
                      </a:lnTo>
                      <a:lnTo>
                        <a:pt x="4412" y="1674"/>
                      </a:lnTo>
                      <a:lnTo>
                        <a:pt x="4404" y="1593"/>
                      </a:lnTo>
                      <a:lnTo>
                        <a:pt x="4390" y="1513"/>
                      </a:lnTo>
                      <a:lnTo>
                        <a:pt x="4374" y="1435"/>
                      </a:lnTo>
                      <a:lnTo>
                        <a:pt x="4354" y="1361"/>
                      </a:lnTo>
                      <a:lnTo>
                        <a:pt x="4330" y="1290"/>
                      </a:lnTo>
                      <a:lnTo>
                        <a:pt x="4302" y="1224"/>
                      </a:lnTo>
                      <a:lnTo>
                        <a:pt x="4330" y="1246"/>
                      </a:lnTo>
                      <a:lnTo>
                        <a:pt x="4364" y="1274"/>
                      </a:lnTo>
                      <a:lnTo>
                        <a:pt x="4402" y="1308"/>
                      </a:lnTo>
                      <a:lnTo>
                        <a:pt x="4444" y="1347"/>
                      </a:lnTo>
                      <a:lnTo>
                        <a:pt x="4489" y="1391"/>
                      </a:lnTo>
                      <a:lnTo>
                        <a:pt x="4537" y="1441"/>
                      </a:lnTo>
                      <a:lnTo>
                        <a:pt x="4587" y="1495"/>
                      </a:lnTo>
                      <a:lnTo>
                        <a:pt x="4641" y="1555"/>
                      </a:lnTo>
                      <a:lnTo>
                        <a:pt x="4695" y="1619"/>
                      </a:lnTo>
                      <a:lnTo>
                        <a:pt x="4753" y="1688"/>
                      </a:lnTo>
                      <a:lnTo>
                        <a:pt x="4810" y="1760"/>
                      </a:lnTo>
                      <a:lnTo>
                        <a:pt x="4870" y="1838"/>
                      </a:lnTo>
                      <a:lnTo>
                        <a:pt x="4930" y="1918"/>
                      </a:lnTo>
                      <a:lnTo>
                        <a:pt x="4990" y="2003"/>
                      </a:lnTo>
                      <a:lnTo>
                        <a:pt x="5048" y="2091"/>
                      </a:lnTo>
                      <a:lnTo>
                        <a:pt x="5108" y="2183"/>
                      </a:lnTo>
                      <a:lnTo>
                        <a:pt x="5166" y="2278"/>
                      </a:lnTo>
                      <a:lnTo>
                        <a:pt x="5223" y="2378"/>
                      </a:lnTo>
                      <a:lnTo>
                        <a:pt x="5279" y="2480"/>
                      </a:lnTo>
                      <a:lnTo>
                        <a:pt x="5333" y="2585"/>
                      </a:lnTo>
                      <a:lnTo>
                        <a:pt x="5383" y="2693"/>
                      </a:lnTo>
                      <a:lnTo>
                        <a:pt x="5433" y="2803"/>
                      </a:lnTo>
                      <a:lnTo>
                        <a:pt x="5479" y="2914"/>
                      </a:lnTo>
                      <a:lnTo>
                        <a:pt x="5521" y="3030"/>
                      </a:lnTo>
                      <a:lnTo>
                        <a:pt x="5558" y="3147"/>
                      </a:lnTo>
                      <a:lnTo>
                        <a:pt x="5594" y="3267"/>
                      </a:lnTo>
                      <a:lnTo>
                        <a:pt x="5624" y="3387"/>
                      </a:lnTo>
                      <a:lnTo>
                        <a:pt x="5648" y="3510"/>
                      </a:lnTo>
                      <a:lnTo>
                        <a:pt x="5668" y="3634"/>
                      </a:lnTo>
                      <a:lnTo>
                        <a:pt x="5684" y="3759"/>
                      </a:lnTo>
                      <a:lnTo>
                        <a:pt x="5692" y="3887"/>
                      </a:lnTo>
                      <a:lnTo>
                        <a:pt x="5694" y="4015"/>
                      </a:lnTo>
                      <a:lnTo>
                        <a:pt x="5690" y="4144"/>
                      </a:lnTo>
                      <a:lnTo>
                        <a:pt x="5680" y="4272"/>
                      </a:lnTo>
                      <a:lnTo>
                        <a:pt x="5660" y="4403"/>
                      </a:lnTo>
                      <a:lnTo>
                        <a:pt x="5634" y="4533"/>
                      </a:lnTo>
                      <a:lnTo>
                        <a:pt x="5600" y="4664"/>
                      </a:lnTo>
                      <a:lnTo>
                        <a:pt x="5558" y="4796"/>
                      </a:lnTo>
                      <a:lnTo>
                        <a:pt x="5507" y="4926"/>
                      </a:lnTo>
                      <a:lnTo>
                        <a:pt x="5447" y="5057"/>
                      </a:lnTo>
                      <a:lnTo>
                        <a:pt x="5377" y="5187"/>
                      </a:lnTo>
                      <a:lnTo>
                        <a:pt x="5297" y="5318"/>
                      </a:lnTo>
                      <a:lnTo>
                        <a:pt x="5207" y="5448"/>
                      </a:lnTo>
                      <a:lnTo>
                        <a:pt x="5108" y="5575"/>
                      </a:lnTo>
                      <a:lnTo>
                        <a:pt x="4996" y="5703"/>
                      </a:lnTo>
                      <a:lnTo>
                        <a:pt x="4874" y="5828"/>
                      </a:lnTo>
                      <a:lnTo>
                        <a:pt x="4741" y="5954"/>
                      </a:lnTo>
                      <a:lnTo>
                        <a:pt x="4595" y="6078"/>
                      </a:lnTo>
                      <a:lnTo>
                        <a:pt x="4436" y="6201"/>
                      </a:lnTo>
                      <a:lnTo>
                        <a:pt x="4266" y="6321"/>
                      </a:lnTo>
                      <a:lnTo>
                        <a:pt x="4083" y="6440"/>
                      </a:lnTo>
                      <a:lnTo>
                        <a:pt x="3885" y="6556"/>
                      </a:lnTo>
                      <a:lnTo>
                        <a:pt x="3959" y="6399"/>
                      </a:lnTo>
                      <a:lnTo>
                        <a:pt x="4023" y="6237"/>
                      </a:lnTo>
                      <a:lnTo>
                        <a:pt x="4075" y="6074"/>
                      </a:lnTo>
                      <a:lnTo>
                        <a:pt x="4116" y="5906"/>
                      </a:lnTo>
                      <a:lnTo>
                        <a:pt x="4148" y="5737"/>
                      </a:lnTo>
                      <a:lnTo>
                        <a:pt x="4170" y="5565"/>
                      </a:lnTo>
                      <a:lnTo>
                        <a:pt x="4182" y="5392"/>
                      </a:lnTo>
                      <a:lnTo>
                        <a:pt x="4182" y="5221"/>
                      </a:lnTo>
                      <a:lnTo>
                        <a:pt x="4176" y="5047"/>
                      </a:lnTo>
                      <a:lnTo>
                        <a:pt x="4158" y="4874"/>
                      </a:lnTo>
                      <a:lnTo>
                        <a:pt x="4132" y="4702"/>
                      </a:lnTo>
                      <a:lnTo>
                        <a:pt x="4097" y="4533"/>
                      </a:lnTo>
                      <a:lnTo>
                        <a:pt x="4053" y="4365"/>
                      </a:lnTo>
                      <a:lnTo>
                        <a:pt x="3999" y="4200"/>
                      </a:lnTo>
                      <a:lnTo>
                        <a:pt x="3937" y="4038"/>
                      </a:lnTo>
                      <a:lnTo>
                        <a:pt x="3867" y="3879"/>
                      </a:lnTo>
                      <a:lnTo>
                        <a:pt x="3789" y="3726"/>
                      </a:lnTo>
                      <a:lnTo>
                        <a:pt x="3706" y="3576"/>
                      </a:lnTo>
                      <a:lnTo>
                        <a:pt x="3612" y="3433"/>
                      </a:lnTo>
                      <a:lnTo>
                        <a:pt x="3510" y="3293"/>
                      </a:lnTo>
                      <a:lnTo>
                        <a:pt x="3402" y="3161"/>
                      </a:lnTo>
                      <a:lnTo>
                        <a:pt x="3287" y="3036"/>
                      </a:lnTo>
                      <a:lnTo>
                        <a:pt x="3165" y="2918"/>
                      </a:lnTo>
                      <a:lnTo>
                        <a:pt x="3035" y="2809"/>
                      </a:lnTo>
                      <a:lnTo>
                        <a:pt x="2902" y="2709"/>
                      </a:lnTo>
                      <a:lnTo>
                        <a:pt x="2912" y="2775"/>
                      </a:lnTo>
                      <a:lnTo>
                        <a:pt x="2920" y="2852"/>
                      </a:lnTo>
                      <a:lnTo>
                        <a:pt x="2924" y="2938"/>
                      </a:lnTo>
                      <a:lnTo>
                        <a:pt x="2924" y="3034"/>
                      </a:lnTo>
                      <a:lnTo>
                        <a:pt x="2918" y="3135"/>
                      </a:lnTo>
                      <a:lnTo>
                        <a:pt x="2908" y="3245"/>
                      </a:lnTo>
                      <a:lnTo>
                        <a:pt x="2892" y="3359"/>
                      </a:lnTo>
                      <a:lnTo>
                        <a:pt x="2870" y="3476"/>
                      </a:lnTo>
                      <a:lnTo>
                        <a:pt x="2842" y="3596"/>
                      </a:lnTo>
                      <a:lnTo>
                        <a:pt x="2808" y="3718"/>
                      </a:lnTo>
                      <a:lnTo>
                        <a:pt x="2768" y="3841"/>
                      </a:lnTo>
                      <a:lnTo>
                        <a:pt x="2720" y="3963"/>
                      </a:lnTo>
                      <a:lnTo>
                        <a:pt x="2667" y="4084"/>
                      </a:lnTo>
                      <a:lnTo>
                        <a:pt x="2605" y="4202"/>
                      </a:lnTo>
                      <a:lnTo>
                        <a:pt x="2535" y="4316"/>
                      </a:lnTo>
                      <a:lnTo>
                        <a:pt x="2457" y="4425"/>
                      </a:lnTo>
                      <a:lnTo>
                        <a:pt x="2371" y="4529"/>
                      </a:lnTo>
                      <a:lnTo>
                        <a:pt x="2387" y="4421"/>
                      </a:lnTo>
                      <a:lnTo>
                        <a:pt x="2397" y="4320"/>
                      </a:lnTo>
                      <a:lnTo>
                        <a:pt x="2397" y="4222"/>
                      </a:lnTo>
                      <a:lnTo>
                        <a:pt x="2393" y="4130"/>
                      </a:lnTo>
                      <a:lnTo>
                        <a:pt x="2381" y="4044"/>
                      </a:lnTo>
                      <a:lnTo>
                        <a:pt x="2367" y="3967"/>
                      </a:lnTo>
                      <a:lnTo>
                        <a:pt x="2347" y="3893"/>
                      </a:lnTo>
                      <a:lnTo>
                        <a:pt x="2327" y="3827"/>
                      </a:lnTo>
                      <a:lnTo>
                        <a:pt x="2306" y="3767"/>
                      </a:lnTo>
                      <a:lnTo>
                        <a:pt x="2284" y="3716"/>
                      </a:lnTo>
                      <a:lnTo>
                        <a:pt x="2262" y="3672"/>
                      </a:lnTo>
                      <a:lnTo>
                        <a:pt x="2240" y="3634"/>
                      </a:lnTo>
                      <a:lnTo>
                        <a:pt x="2224" y="3604"/>
                      </a:lnTo>
                      <a:lnTo>
                        <a:pt x="2210" y="3582"/>
                      </a:lnTo>
                      <a:lnTo>
                        <a:pt x="2200" y="3570"/>
                      </a:lnTo>
                      <a:lnTo>
                        <a:pt x="2198" y="3566"/>
                      </a:lnTo>
                      <a:lnTo>
                        <a:pt x="2196" y="3572"/>
                      </a:lnTo>
                      <a:lnTo>
                        <a:pt x="2192" y="3590"/>
                      </a:lnTo>
                      <a:lnTo>
                        <a:pt x="2186" y="3618"/>
                      </a:lnTo>
                      <a:lnTo>
                        <a:pt x="2176" y="3658"/>
                      </a:lnTo>
                      <a:lnTo>
                        <a:pt x="2164" y="3706"/>
                      </a:lnTo>
                      <a:lnTo>
                        <a:pt x="2148" y="3761"/>
                      </a:lnTo>
                      <a:lnTo>
                        <a:pt x="2128" y="3827"/>
                      </a:lnTo>
                      <a:lnTo>
                        <a:pt x="2104" y="3899"/>
                      </a:lnTo>
                      <a:lnTo>
                        <a:pt x="2076" y="3977"/>
                      </a:lnTo>
                      <a:lnTo>
                        <a:pt x="2042" y="4060"/>
                      </a:lnTo>
                      <a:lnTo>
                        <a:pt x="2004" y="4148"/>
                      </a:lnTo>
                      <a:lnTo>
                        <a:pt x="1962" y="4242"/>
                      </a:lnTo>
                      <a:lnTo>
                        <a:pt x="1915" y="4337"/>
                      </a:lnTo>
                      <a:lnTo>
                        <a:pt x="1861" y="4435"/>
                      </a:lnTo>
                      <a:lnTo>
                        <a:pt x="1801" y="4535"/>
                      </a:lnTo>
                      <a:lnTo>
                        <a:pt x="1735" y="4634"/>
                      </a:lnTo>
                      <a:lnTo>
                        <a:pt x="1685" y="4708"/>
                      </a:lnTo>
                      <a:lnTo>
                        <a:pt x="1637" y="4784"/>
                      </a:lnTo>
                      <a:lnTo>
                        <a:pt x="1592" y="4860"/>
                      </a:lnTo>
                      <a:lnTo>
                        <a:pt x="1550" y="4935"/>
                      </a:lnTo>
                      <a:lnTo>
                        <a:pt x="1510" y="5015"/>
                      </a:lnTo>
                      <a:lnTo>
                        <a:pt x="1476" y="5095"/>
                      </a:lnTo>
                      <a:lnTo>
                        <a:pt x="1444" y="5177"/>
                      </a:lnTo>
                      <a:lnTo>
                        <a:pt x="1418" y="5262"/>
                      </a:lnTo>
                      <a:lnTo>
                        <a:pt x="1396" y="5348"/>
                      </a:lnTo>
                      <a:lnTo>
                        <a:pt x="1378" y="5438"/>
                      </a:lnTo>
                      <a:lnTo>
                        <a:pt x="1368" y="5531"/>
                      </a:lnTo>
                      <a:lnTo>
                        <a:pt x="1364" y="5629"/>
                      </a:lnTo>
                      <a:lnTo>
                        <a:pt x="1366" y="5729"/>
                      </a:lnTo>
                      <a:lnTo>
                        <a:pt x="1374" y="5832"/>
                      </a:lnTo>
                      <a:lnTo>
                        <a:pt x="1392" y="5942"/>
                      </a:lnTo>
                      <a:lnTo>
                        <a:pt x="1416" y="6054"/>
                      </a:lnTo>
                      <a:lnTo>
                        <a:pt x="1450" y="6171"/>
                      </a:lnTo>
                      <a:lnTo>
                        <a:pt x="1492" y="6295"/>
                      </a:lnTo>
                      <a:lnTo>
                        <a:pt x="1542" y="6423"/>
                      </a:lnTo>
                      <a:lnTo>
                        <a:pt x="1603" y="6556"/>
                      </a:lnTo>
                      <a:lnTo>
                        <a:pt x="1410" y="6444"/>
                      </a:lnTo>
                      <a:lnTo>
                        <a:pt x="1233" y="6333"/>
                      </a:lnTo>
                      <a:lnTo>
                        <a:pt x="1067" y="6221"/>
                      </a:lnTo>
                      <a:lnTo>
                        <a:pt x="915" y="6110"/>
                      </a:lnTo>
                      <a:lnTo>
                        <a:pt x="778" y="6000"/>
                      </a:lnTo>
                      <a:lnTo>
                        <a:pt x="650" y="5886"/>
                      </a:lnTo>
                      <a:lnTo>
                        <a:pt x="536" y="5775"/>
                      </a:lnTo>
                      <a:lnTo>
                        <a:pt x="435" y="5661"/>
                      </a:lnTo>
                      <a:lnTo>
                        <a:pt x="343" y="5547"/>
                      </a:lnTo>
                      <a:lnTo>
                        <a:pt x="263" y="5432"/>
                      </a:lnTo>
                      <a:lnTo>
                        <a:pt x="195" y="5314"/>
                      </a:lnTo>
                      <a:lnTo>
                        <a:pt x="138" y="5195"/>
                      </a:lnTo>
                      <a:lnTo>
                        <a:pt x="90" y="5075"/>
                      </a:lnTo>
                      <a:lnTo>
                        <a:pt x="54" y="4951"/>
                      </a:lnTo>
                      <a:lnTo>
                        <a:pt x="26" y="4826"/>
                      </a:lnTo>
                      <a:lnTo>
                        <a:pt x="8" y="4698"/>
                      </a:lnTo>
                      <a:lnTo>
                        <a:pt x="0" y="4569"/>
                      </a:lnTo>
                      <a:lnTo>
                        <a:pt x="2" y="4435"/>
                      </a:lnTo>
                      <a:lnTo>
                        <a:pt x="10" y="4300"/>
                      </a:lnTo>
                      <a:lnTo>
                        <a:pt x="28" y="4160"/>
                      </a:lnTo>
                      <a:lnTo>
                        <a:pt x="54" y="4017"/>
                      </a:lnTo>
                      <a:lnTo>
                        <a:pt x="88" y="3879"/>
                      </a:lnTo>
                      <a:lnTo>
                        <a:pt x="130" y="3741"/>
                      </a:lnTo>
                      <a:lnTo>
                        <a:pt x="179" y="3608"/>
                      </a:lnTo>
                      <a:lnTo>
                        <a:pt x="233" y="3478"/>
                      </a:lnTo>
                      <a:lnTo>
                        <a:pt x="293" y="3347"/>
                      </a:lnTo>
                      <a:lnTo>
                        <a:pt x="355" y="3219"/>
                      </a:lnTo>
                      <a:lnTo>
                        <a:pt x="417" y="3092"/>
                      </a:lnTo>
                      <a:lnTo>
                        <a:pt x="481" y="2964"/>
                      </a:lnTo>
                      <a:lnTo>
                        <a:pt x="542" y="2836"/>
                      </a:lnTo>
                      <a:lnTo>
                        <a:pt x="602" y="2709"/>
                      </a:lnTo>
                      <a:lnTo>
                        <a:pt x="658" y="2581"/>
                      </a:lnTo>
                      <a:lnTo>
                        <a:pt x="708" y="2452"/>
                      </a:lnTo>
                      <a:lnTo>
                        <a:pt x="752" y="2320"/>
                      </a:lnTo>
                      <a:lnTo>
                        <a:pt x="788" y="2187"/>
                      </a:lnTo>
                      <a:lnTo>
                        <a:pt x="814" y="2051"/>
                      </a:lnTo>
                      <a:lnTo>
                        <a:pt x="828" y="1914"/>
                      </a:lnTo>
                      <a:lnTo>
                        <a:pt x="884" y="2017"/>
                      </a:lnTo>
                      <a:lnTo>
                        <a:pt x="929" y="2119"/>
                      </a:lnTo>
                      <a:lnTo>
                        <a:pt x="967" y="2215"/>
                      </a:lnTo>
                      <a:lnTo>
                        <a:pt x="997" y="2310"/>
                      </a:lnTo>
                      <a:lnTo>
                        <a:pt x="1023" y="2404"/>
                      </a:lnTo>
                      <a:lnTo>
                        <a:pt x="1043" y="2498"/>
                      </a:lnTo>
                      <a:lnTo>
                        <a:pt x="1059" y="2591"/>
                      </a:lnTo>
                      <a:lnTo>
                        <a:pt x="1071" y="2689"/>
                      </a:lnTo>
                      <a:lnTo>
                        <a:pt x="1081" y="2789"/>
                      </a:lnTo>
                      <a:lnTo>
                        <a:pt x="1087" y="2892"/>
                      </a:lnTo>
                      <a:lnTo>
                        <a:pt x="1095" y="3002"/>
                      </a:lnTo>
                      <a:lnTo>
                        <a:pt x="1199" y="2872"/>
                      </a:lnTo>
                      <a:lnTo>
                        <a:pt x="1300" y="2741"/>
                      </a:lnTo>
                      <a:lnTo>
                        <a:pt x="1402" y="2603"/>
                      </a:lnTo>
                      <a:lnTo>
                        <a:pt x="1504" y="2464"/>
                      </a:lnTo>
                      <a:lnTo>
                        <a:pt x="1602" y="2322"/>
                      </a:lnTo>
                      <a:lnTo>
                        <a:pt x="1697" y="2177"/>
                      </a:lnTo>
                      <a:lnTo>
                        <a:pt x="1789" y="2029"/>
                      </a:lnTo>
                      <a:lnTo>
                        <a:pt x="1875" y="1878"/>
                      </a:lnTo>
                      <a:lnTo>
                        <a:pt x="1959" y="1726"/>
                      </a:lnTo>
                      <a:lnTo>
                        <a:pt x="2034" y="1571"/>
                      </a:lnTo>
                      <a:lnTo>
                        <a:pt x="2104" y="1415"/>
                      </a:lnTo>
                      <a:lnTo>
                        <a:pt x="2168" y="1260"/>
                      </a:lnTo>
                      <a:lnTo>
                        <a:pt x="2224" y="1102"/>
                      </a:lnTo>
                      <a:lnTo>
                        <a:pt x="2270" y="945"/>
                      </a:lnTo>
                      <a:lnTo>
                        <a:pt x="2310" y="785"/>
                      </a:lnTo>
                      <a:lnTo>
                        <a:pt x="2337" y="628"/>
                      </a:lnTo>
                      <a:lnTo>
                        <a:pt x="2355" y="470"/>
                      </a:lnTo>
                      <a:lnTo>
                        <a:pt x="2363" y="313"/>
                      </a:lnTo>
                      <a:lnTo>
                        <a:pt x="2359" y="155"/>
                      </a:lnTo>
                      <a:lnTo>
                        <a:pt x="23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75BC941-688E-8E53-7B21-1A0FAF3C9D31}"/>
                  </a:ext>
                </a:extLst>
              </p:cNvPr>
              <p:cNvSpPr/>
              <p:nvPr/>
            </p:nvSpPr>
            <p:spPr>
              <a:xfrm>
                <a:off x="7606581" y="5508521"/>
                <a:ext cx="388843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62EC1D6-0939-CE11-5748-2AB0CFA88139}"/>
                  </a:ext>
                </a:extLst>
              </p:cNvPr>
              <p:cNvSpPr txBox="1"/>
              <p:nvPr/>
            </p:nvSpPr>
            <p:spPr>
              <a:xfrm>
                <a:off x="7606580" y="5057153"/>
                <a:ext cx="38884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Opportunities</a:t>
                </a:r>
              </a:p>
            </p:txBody>
          </p:sp>
        </p:grpSp>
      </p:grpSp>
      <p:sp>
        <p:nvSpPr>
          <p:cNvPr id="51" name="Title 50">
            <a:extLst>
              <a:ext uri="{FF2B5EF4-FFF2-40B4-BE49-F238E27FC236}">
                <a16:creationId xmlns:a16="http://schemas.microsoft.com/office/drawing/2014/main" id="{8981B22C-3AAA-374E-CFEB-CDCE92F13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841019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530CA7A-CFBE-D9B4-9991-450B57944257}"/>
              </a:ext>
            </a:extLst>
          </p:cNvPr>
          <p:cNvGrpSpPr/>
          <p:nvPr/>
        </p:nvGrpSpPr>
        <p:grpSpPr>
          <a:xfrm>
            <a:off x="2507673" y="1496666"/>
            <a:ext cx="7232072" cy="4968552"/>
            <a:chOff x="2507673" y="1496666"/>
            <a:chExt cx="7232072" cy="4968552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7605CBE4-CE6C-7E9B-ADD0-0335CF5C09F1}"/>
                </a:ext>
              </a:extLst>
            </p:cNvPr>
            <p:cNvSpPr/>
            <p:nvPr/>
          </p:nvSpPr>
          <p:spPr>
            <a:xfrm>
              <a:off x="2775337" y="1496666"/>
              <a:ext cx="3528392" cy="2376264"/>
            </a:xfrm>
            <a:prstGeom prst="parallelogram">
              <a:avLst>
                <a:gd name="adj" fmla="val 31660"/>
              </a:avLst>
            </a:prstGeom>
            <a:solidFill>
              <a:schemeClr val="tx2"/>
            </a:solidFill>
            <a:ln>
              <a:noFill/>
            </a:ln>
            <a:effectLst>
              <a:innerShdw dist="2032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3E7184F3-132F-CFA5-A877-6CFA3D73607B}"/>
                </a:ext>
              </a:extLst>
            </p:cNvPr>
            <p:cNvSpPr/>
            <p:nvPr/>
          </p:nvSpPr>
          <p:spPr>
            <a:xfrm flipH="1">
              <a:off x="5943689" y="1496666"/>
              <a:ext cx="3528392" cy="2376264"/>
            </a:xfrm>
            <a:prstGeom prst="parallelogram">
              <a:avLst>
                <a:gd name="adj" fmla="val 31660"/>
              </a:avLst>
            </a:prstGeom>
            <a:solidFill>
              <a:schemeClr val="accent1"/>
            </a:solidFill>
            <a:ln>
              <a:noFill/>
            </a:ln>
            <a:effectLst>
              <a:innerShdw dist="2032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34CBDE67-4F0A-60B9-CB52-C9777A327A06}"/>
                </a:ext>
              </a:extLst>
            </p:cNvPr>
            <p:cNvSpPr/>
            <p:nvPr/>
          </p:nvSpPr>
          <p:spPr>
            <a:xfrm flipH="1" flipV="1">
              <a:off x="5943689" y="4088954"/>
              <a:ext cx="3528392" cy="2376264"/>
            </a:xfrm>
            <a:prstGeom prst="parallelogram">
              <a:avLst>
                <a:gd name="adj" fmla="val 31660"/>
              </a:avLst>
            </a:prstGeom>
            <a:solidFill>
              <a:schemeClr val="accent2"/>
            </a:solidFill>
            <a:ln>
              <a:noFill/>
            </a:ln>
            <a:effectLst>
              <a:innerShdw dist="2032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C626B5C6-FC1C-D98F-2B7C-1E478C6D3CDC}"/>
                </a:ext>
              </a:extLst>
            </p:cNvPr>
            <p:cNvSpPr/>
            <p:nvPr/>
          </p:nvSpPr>
          <p:spPr>
            <a:xfrm flipV="1">
              <a:off x="2775337" y="4088954"/>
              <a:ext cx="3528392" cy="2376264"/>
            </a:xfrm>
            <a:prstGeom prst="parallelogram">
              <a:avLst>
                <a:gd name="adj" fmla="val 31660"/>
              </a:avLst>
            </a:prstGeom>
            <a:solidFill>
              <a:schemeClr val="accent3"/>
            </a:solidFill>
            <a:ln>
              <a:noFill/>
            </a:ln>
            <a:effectLst>
              <a:innerShdw dist="2032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D188B48-DA73-3B3A-F24F-B4FCE31B0901}"/>
                </a:ext>
              </a:extLst>
            </p:cNvPr>
            <p:cNvSpPr/>
            <p:nvPr/>
          </p:nvSpPr>
          <p:spPr>
            <a:xfrm>
              <a:off x="2507673" y="20413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77CB281-35C0-42B3-33A1-D2B5D0AA1CA6}"/>
                </a:ext>
              </a:extLst>
            </p:cNvPr>
            <p:cNvSpPr/>
            <p:nvPr/>
          </p:nvSpPr>
          <p:spPr>
            <a:xfrm>
              <a:off x="8825345" y="20413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3208CA-1EB1-87C6-BA53-A804800711DD}"/>
                </a:ext>
              </a:extLst>
            </p:cNvPr>
            <p:cNvSpPr/>
            <p:nvPr/>
          </p:nvSpPr>
          <p:spPr>
            <a:xfrm>
              <a:off x="2507673" y="5006179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4375159-9934-EB8B-DC5A-B2B8581E12B5}"/>
                </a:ext>
              </a:extLst>
            </p:cNvPr>
            <p:cNvSpPr/>
            <p:nvPr/>
          </p:nvSpPr>
          <p:spPr>
            <a:xfrm>
              <a:off x="8825345" y="5006179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577374-22D0-E4B0-6F06-D513CB0FEB1F}"/>
                </a:ext>
              </a:extLst>
            </p:cNvPr>
            <p:cNvSpPr txBox="1"/>
            <p:nvPr/>
          </p:nvSpPr>
          <p:spPr>
            <a:xfrm>
              <a:off x="3560276" y="1550013"/>
              <a:ext cx="70243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2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BC332-F59B-42DD-BAEF-BEACFA92C678}"/>
                </a:ext>
              </a:extLst>
            </p:cNvPr>
            <p:cNvSpPr txBox="1"/>
            <p:nvPr/>
          </p:nvSpPr>
          <p:spPr>
            <a:xfrm>
              <a:off x="7587751" y="1550013"/>
              <a:ext cx="111280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N" sz="72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5EB94B6-6013-ABBB-FF9D-C60025B4C221}"/>
                </a:ext>
              </a:extLst>
            </p:cNvPr>
            <p:cNvSpPr txBox="1"/>
            <p:nvPr/>
          </p:nvSpPr>
          <p:spPr>
            <a:xfrm>
              <a:off x="3560276" y="4137452"/>
              <a:ext cx="90281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2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0638A47-1D46-0D86-8EE8-9C4BE9E80C90}"/>
                </a:ext>
              </a:extLst>
            </p:cNvPr>
            <p:cNvSpPr txBox="1"/>
            <p:nvPr/>
          </p:nvSpPr>
          <p:spPr>
            <a:xfrm>
              <a:off x="7951633" y="4137452"/>
              <a:ext cx="74892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N" sz="72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3AB5A002-4624-5EC9-7CAE-70990068AE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74398" y="5218718"/>
              <a:ext cx="416294" cy="480836"/>
            </a:xfrm>
            <a:custGeom>
              <a:avLst/>
              <a:gdLst>
                <a:gd name="T0" fmla="*/ 22 w 5676"/>
                <a:gd name="T1" fmla="*/ 4499 h 6556"/>
                <a:gd name="T2" fmla="*/ 20 w 5676"/>
                <a:gd name="T3" fmla="*/ 4509 h 6556"/>
                <a:gd name="T4" fmla="*/ 2527 w 5676"/>
                <a:gd name="T5" fmla="*/ 2 h 6556"/>
                <a:gd name="T6" fmla="*/ 2726 w 5676"/>
                <a:gd name="T7" fmla="*/ 118 h 6556"/>
                <a:gd name="T8" fmla="*/ 3127 w 5676"/>
                <a:gd name="T9" fmla="*/ 395 h 6556"/>
                <a:gd name="T10" fmla="*/ 3651 w 5676"/>
                <a:gd name="T11" fmla="*/ 1108 h 6556"/>
                <a:gd name="T12" fmla="*/ 3854 w 5676"/>
                <a:gd name="T13" fmla="*/ 1886 h 6556"/>
                <a:gd name="T14" fmla="*/ 3866 w 5676"/>
                <a:gd name="T15" fmla="*/ 2567 h 6556"/>
                <a:gd name="T16" fmla="*/ 3806 w 5676"/>
                <a:gd name="T17" fmla="*/ 3002 h 6556"/>
                <a:gd name="T18" fmla="*/ 3788 w 5676"/>
                <a:gd name="T19" fmla="*/ 3082 h 6556"/>
                <a:gd name="T20" fmla="*/ 3890 w 5676"/>
                <a:gd name="T21" fmla="*/ 2833 h 6556"/>
                <a:gd name="T22" fmla="*/ 4300 w 5676"/>
                <a:gd name="T23" fmla="*/ 2250 h 6556"/>
                <a:gd name="T24" fmla="*/ 4712 w 5676"/>
                <a:gd name="T25" fmla="*/ 1880 h 6556"/>
                <a:gd name="T26" fmla="*/ 4921 w 5676"/>
                <a:gd name="T27" fmla="*/ 1746 h 6556"/>
                <a:gd name="T28" fmla="*/ 4855 w 5676"/>
                <a:gd name="T29" fmla="*/ 1967 h 6556"/>
                <a:gd name="T30" fmla="*/ 4796 w 5676"/>
                <a:gd name="T31" fmla="*/ 2440 h 6556"/>
                <a:gd name="T32" fmla="*/ 4949 w 5676"/>
                <a:gd name="T33" fmla="*/ 3167 h 6556"/>
                <a:gd name="T34" fmla="*/ 5367 w 5676"/>
                <a:gd name="T35" fmla="*/ 3877 h 6556"/>
                <a:gd name="T36" fmla="*/ 5660 w 5676"/>
                <a:gd name="T37" fmla="*/ 4742 h 6556"/>
                <a:gd name="T38" fmla="*/ 5547 w 5676"/>
                <a:gd name="T39" fmla="*/ 5629 h 6556"/>
                <a:gd name="T40" fmla="*/ 5009 w 5676"/>
                <a:gd name="T41" fmla="*/ 6297 h 6556"/>
                <a:gd name="T42" fmla="*/ 4628 w 5676"/>
                <a:gd name="T43" fmla="*/ 6305 h 6556"/>
                <a:gd name="T44" fmla="*/ 4607 w 5676"/>
                <a:gd name="T45" fmla="*/ 5535 h 6556"/>
                <a:gd name="T46" fmla="*/ 4356 w 5676"/>
                <a:gd name="T47" fmla="*/ 4812 h 6556"/>
                <a:gd name="T48" fmla="*/ 4316 w 5676"/>
                <a:gd name="T49" fmla="*/ 4128 h 6556"/>
                <a:gd name="T50" fmla="*/ 4377 w 5676"/>
                <a:gd name="T51" fmla="*/ 3897 h 6556"/>
                <a:gd name="T52" fmla="*/ 4308 w 5676"/>
                <a:gd name="T53" fmla="*/ 3879 h 6556"/>
                <a:gd name="T54" fmla="*/ 4005 w 5676"/>
                <a:gd name="T55" fmla="*/ 4054 h 6556"/>
                <a:gd name="T56" fmla="*/ 3647 w 5676"/>
                <a:gd name="T57" fmla="*/ 4758 h 6556"/>
                <a:gd name="T58" fmla="*/ 3179 w 5676"/>
                <a:gd name="T59" fmla="*/ 4477 h 6556"/>
                <a:gd name="T60" fmla="*/ 2950 w 5676"/>
                <a:gd name="T61" fmla="*/ 3785 h 6556"/>
                <a:gd name="T62" fmla="*/ 2987 w 5676"/>
                <a:gd name="T63" fmla="*/ 3263 h 6556"/>
                <a:gd name="T64" fmla="*/ 3053 w 5676"/>
                <a:gd name="T65" fmla="*/ 3056 h 6556"/>
                <a:gd name="T66" fmla="*/ 2906 w 5676"/>
                <a:gd name="T67" fmla="*/ 3141 h 6556"/>
                <a:gd name="T68" fmla="*/ 2523 w 5676"/>
                <a:gd name="T69" fmla="*/ 3434 h 6556"/>
                <a:gd name="T70" fmla="*/ 2181 w 5676"/>
                <a:gd name="T71" fmla="*/ 4048 h 6556"/>
                <a:gd name="T72" fmla="*/ 2107 w 5676"/>
                <a:gd name="T73" fmla="*/ 4656 h 6556"/>
                <a:gd name="T74" fmla="*/ 2155 w 5676"/>
                <a:gd name="T75" fmla="*/ 5087 h 6556"/>
                <a:gd name="T76" fmla="*/ 2000 w 5676"/>
                <a:gd name="T77" fmla="*/ 4832 h 6556"/>
                <a:gd name="T78" fmla="*/ 1567 w 5676"/>
                <a:gd name="T79" fmla="*/ 4375 h 6556"/>
                <a:gd name="T80" fmla="*/ 1430 w 5676"/>
                <a:gd name="T81" fmla="*/ 4286 h 6556"/>
                <a:gd name="T82" fmla="*/ 1440 w 5676"/>
                <a:gd name="T83" fmla="*/ 4413 h 6556"/>
                <a:gd name="T84" fmla="*/ 1480 w 5676"/>
                <a:gd name="T85" fmla="*/ 4794 h 6556"/>
                <a:gd name="T86" fmla="*/ 1291 w 5676"/>
                <a:gd name="T87" fmla="*/ 5416 h 6556"/>
                <a:gd name="T88" fmla="*/ 900 w 5676"/>
                <a:gd name="T89" fmla="*/ 6237 h 6556"/>
                <a:gd name="T90" fmla="*/ 323 w 5676"/>
                <a:gd name="T91" fmla="*/ 5825 h 6556"/>
                <a:gd name="T92" fmla="*/ 8 w 5676"/>
                <a:gd name="T93" fmla="*/ 4975 h 6556"/>
                <a:gd name="T94" fmla="*/ 16 w 5676"/>
                <a:gd name="T95" fmla="*/ 4543 h 6556"/>
                <a:gd name="T96" fmla="*/ 213 w 5676"/>
                <a:gd name="T97" fmla="*/ 3817 h 6556"/>
                <a:gd name="T98" fmla="*/ 472 w 5676"/>
                <a:gd name="T99" fmla="*/ 3223 h 6556"/>
                <a:gd name="T100" fmla="*/ 613 w 5676"/>
                <a:gd name="T101" fmla="*/ 2577 h 6556"/>
                <a:gd name="T102" fmla="*/ 552 w 5676"/>
                <a:gd name="T103" fmla="*/ 2021 h 6556"/>
                <a:gd name="T104" fmla="*/ 472 w 5676"/>
                <a:gd name="T105" fmla="*/ 1732 h 6556"/>
                <a:gd name="T106" fmla="*/ 530 w 5676"/>
                <a:gd name="T107" fmla="*/ 1688 h 6556"/>
                <a:gd name="T108" fmla="*/ 910 w 5676"/>
                <a:gd name="T109" fmla="*/ 1750 h 6556"/>
                <a:gd name="T110" fmla="*/ 1428 w 5676"/>
                <a:gd name="T111" fmla="*/ 1957 h 6556"/>
                <a:gd name="T112" fmla="*/ 1868 w 5676"/>
                <a:gd name="T113" fmla="*/ 2402 h 6556"/>
                <a:gd name="T114" fmla="*/ 2356 w 5676"/>
                <a:gd name="T115" fmla="*/ 2284 h 6556"/>
                <a:gd name="T116" fmla="*/ 2675 w 5676"/>
                <a:gd name="T117" fmla="*/ 1509 h 6556"/>
                <a:gd name="T118" fmla="*/ 2699 w 5676"/>
                <a:gd name="T119" fmla="*/ 769 h 6556"/>
                <a:gd name="T120" fmla="*/ 2593 w 5676"/>
                <a:gd name="T121" fmla="*/ 217 h 6556"/>
                <a:gd name="T122" fmla="*/ 2523 w 5676"/>
                <a:gd name="T123" fmla="*/ 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76" h="6556">
                  <a:moveTo>
                    <a:pt x="26" y="4473"/>
                  </a:moveTo>
                  <a:lnTo>
                    <a:pt x="26" y="4473"/>
                  </a:lnTo>
                  <a:lnTo>
                    <a:pt x="24" y="4475"/>
                  </a:lnTo>
                  <a:lnTo>
                    <a:pt x="24" y="4479"/>
                  </a:lnTo>
                  <a:lnTo>
                    <a:pt x="24" y="4485"/>
                  </a:lnTo>
                  <a:lnTo>
                    <a:pt x="22" y="4491"/>
                  </a:lnTo>
                  <a:lnTo>
                    <a:pt x="22" y="4499"/>
                  </a:lnTo>
                  <a:lnTo>
                    <a:pt x="20" y="4509"/>
                  </a:lnTo>
                  <a:lnTo>
                    <a:pt x="20" y="4521"/>
                  </a:lnTo>
                  <a:lnTo>
                    <a:pt x="18" y="4531"/>
                  </a:lnTo>
                  <a:lnTo>
                    <a:pt x="16" y="4543"/>
                  </a:lnTo>
                  <a:lnTo>
                    <a:pt x="16" y="4543"/>
                  </a:lnTo>
                  <a:lnTo>
                    <a:pt x="18" y="4525"/>
                  </a:lnTo>
                  <a:lnTo>
                    <a:pt x="20" y="4509"/>
                  </a:lnTo>
                  <a:lnTo>
                    <a:pt x="22" y="4497"/>
                  </a:lnTo>
                  <a:lnTo>
                    <a:pt x="24" y="4487"/>
                  </a:lnTo>
                  <a:lnTo>
                    <a:pt x="24" y="4479"/>
                  </a:lnTo>
                  <a:lnTo>
                    <a:pt x="24" y="4475"/>
                  </a:lnTo>
                  <a:lnTo>
                    <a:pt x="26" y="4473"/>
                  </a:lnTo>
                  <a:close/>
                  <a:moveTo>
                    <a:pt x="2523" y="0"/>
                  </a:moveTo>
                  <a:lnTo>
                    <a:pt x="2527" y="2"/>
                  </a:lnTo>
                  <a:lnTo>
                    <a:pt x="2539" y="10"/>
                  </a:lnTo>
                  <a:lnTo>
                    <a:pt x="2559" y="22"/>
                  </a:lnTo>
                  <a:lnTo>
                    <a:pt x="2585" y="36"/>
                  </a:lnTo>
                  <a:lnTo>
                    <a:pt x="2617" y="54"/>
                  </a:lnTo>
                  <a:lnTo>
                    <a:pt x="2651" y="74"/>
                  </a:lnTo>
                  <a:lnTo>
                    <a:pt x="2689" y="96"/>
                  </a:lnTo>
                  <a:lnTo>
                    <a:pt x="2726" y="118"/>
                  </a:lnTo>
                  <a:lnTo>
                    <a:pt x="2766" y="142"/>
                  </a:lnTo>
                  <a:lnTo>
                    <a:pt x="2804" y="163"/>
                  </a:lnTo>
                  <a:lnTo>
                    <a:pt x="2840" y="185"/>
                  </a:lnTo>
                  <a:lnTo>
                    <a:pt x="2874" y="207"/>
                  </a:lnTo>
                  <a:lnTo>
                    <a:pt x="2902" y="225"/>
                  </a:lnTo>
                  <a:lnTo>
                    <a:pt x="3019" y="307"/>
                  </a:lnTo>
                  <a:lnTo>
                    <a:pt x="3127" y="395"/>
                  </a:lnTo>
                  <a:lnTo>
                    <a:pt x="3226" y="486"/>
                  </a:lnTo>
                  <a:lnTo>
                    <a:pt x="3316" y="584"/>
                  </a:lnTo>
                  <a:lnTo>
                    <a:pt x="3398" y="684"/>
                  </a:lnTo>
                  <a:lnTo>
                    <a:pt x="3473" y="785"/>
                  </a:lnTo>
                  <a:lnTo>
                    <a:pt x="3539" y="891"/>
                  </a:lnTo>
                  <a:lnTo>
                    <a:pt x="3599" y="999"/>
                  </a:lnTo>
                  <a:lnTo>
                    <a:pt x="3651" y="1108"/>
                  </a:lnTo>
                  <a:lnTo>
                    <a:pt x="3696" y="1218"/>
                  </a:lnTo>
                  <a:lnTo>
                    <a:pt x="3736" y="1330"/>
                  </a:lnTo>
                  <a:lnTo>
                    <a:pt x="3770" y="1443"/>
                  </a:lnTo>
                  <a:lnTo>
                    <a:pt x="3798" y="1555"/>
                  </a:lnTo>
                  <a:lnTo>
                    <a:pt x="3822" y="1666"/>
                  </a:lnTo>
                  <a:lnTo>
                    <a:pt x="3840" y="1776"/>
                  </a:lnTo>
                  <a:lnTo>
                    <a:pt x="3854" y="1886"/>
                  </a:lnTo>
                  <a:lnTo>
                    <a:pt x="3866" y="1991"/>
                  </a:lnTo>
                  <a:lnTo>
                    <a:pt x="3872" y="2097"/>
                  </a:lnTo>
                  <a:lnTo>
                    <a:pt x="3876" y="2199"/>
                  </a:lnTo>
                  <a:lnTo>
                    <a:pt x="3876" y="2296"/>
                  </a:lnTo>
                  <a:lnTo>
                    <a:pt x="3874" y="2392"/>
                  </a:lnTo>
                  <a:lnTo>
                    <a:pt x="3870" y="2482"/>
                  </a:lnTo>
                  <a:lnTo>
                    <a:pt x="3866" y="2567"/>
                  </a:lnTo>
                  <a:lnTo>
                    <a:pt x="3858" y="2649"/>
                  </a:lnTo>
                  <a:lnTo>
                    <a:pt x="3850" y="2725"/>
                  </a:lnTo>
                  <a:lnTo>
                    <a:pt x="3842" y="2795"/>
                  </a:lnTo>
                  <a:lnTo>
                    <a:pt x="3832" y="2856"/>
                  </a:lnTo>
                  <a:lnTo>
                    <a:pt x="3822" y="2912"/>
                  </a:lnTo>
                  <a:lnTo>
                    <a:pt x="3814" y="2962"/>
                  </a:lnTo>
                  <a:lnTo>
                    <a:pt x="3806" y="3002"/>
                  </a:lnTo>
                  <a:lnTo>
                    <a:pt x="3800" y="3036"/>
                  </a:lnTo>
                  <a:lnTo>
                    <a:pt x="3794" y="3060"/>
                  </a:lnTo>
                  <a:lnTo>
                    <a:pt x="3790" y="3074"/>
                  </a:lnTo>
                  <a:lnTo>
                    <a:pt x="3790" y="3078"/>
                  </a:lnTo>
                  <a:lnTo>
                    <a:pt x="3788" y="3086"/>
                  </a:lnTo>
                  <a:lnTo>
                    <a:pt x="3788" y="3086"/>
                  </a:lnTo>
                  <a:lnTo>
                    <a:pt x="3788" y="3082"/>
                  </a:lnTo>
                  <a:lnTo>
                    <a:pt x="3790" y="3078"/>
                  </a:lnTo>
                  <a:lnTo>
                    <a:pt x="3794" y="3060"/>
                  </a:lnTo>
                  <a:lnTo>
                    <a:pt x="3804" y="3032"/>
                  </a:lnTo>
                  <a:lnTo>
                    <a:pt x="3818" y="2994"/>
                  </a:lnTo>
                  <a:lnTo>
                    <a:pt x="3836" y="2948"/>
                  </a:lnTo>
                  <a:lnTo>
                    <a:pt x="3860" y="2894"/>
                  </a:lnTo>
                  <a:lnTo>
                    <a:pt x="3890" y="2833"/>
                  </a:lnTo>
                  <a:lnTo>
                    <a:pt x="3925" y="2765"/>
                  </a:lnTo>
                  <a:lnTo>
                    <a:pt x="3969" y="2689"/>
                  </a:lnTo>
                  <a:lnTo>
                    <a:pt x="4019" y="2609"/>
                  </a:lnTo>
                  <a:lnTo>
                    <a:pt x="4077" y="2526"/>
                  </a:lnTo>
                  <a:lnTo>
                    <a:pt x="4142" y="2438"/>
                  </a:lnTo>
                  <a:lnTo>
                    <a:pt x="4216" y="2344"/>
                  </a:lnTo>
                  <a:lnTo>
                    <a:pt x="4300" y="2250"/>
                  </a:lnTo>
                  <a:lnTo>
                    <a:pt x="4393" y="2155"/>
                  </a:lnTo>
                  <a:lnTo>
                    <a:pt x="4497" y="2055"/>
                  </a:lnTo>
                  <a:lnTo>
                    <a:pt x="4611" y="1957"/>
                  </a:lnTo>
                  <a:lnTo>
                    <a:pt x="4642" y="1932"/>
                  </a:lnTo>
                  <a:lnTo>
                    <a:pt x="4668" y="1912"/>
                  </a:lnTo>
                  <a:lnTo>
                    <a:pt x="4690" y="1896"/>
                  </a:lnTo>
                  <a:lnTo>
                    <a:pt x="4712" y="1880"/>
                  </a:lnTo>
                  <a:lnTo>
                    <a:pt x="4732" y="1868"/>
                  </a:lnTo>
                  <a:lnTo>
                    <a:pt x="4754" y="1854"/>
                  </a:lnTo>
                  <a:lnTo>
                    <a:pt x="4776" y="1838"/>
                  </a:lnTo>
                  <a:lnTo>
                    <a:pt x="4804" y="1822"/>
                  </a:lnTo>
                  <a:lnTo>
                    <a:pt x="4836" y="1802"/>
                  </a:lnTo>
                  <a:lnTo>
                    <a:pt x="4873" y="1776"/>
                  </a:lnTo>
                  <a:lnTo>
                    <a:pt x="4921" y="1746"/>
                  </a:lnTo>
                  <a:lnTo>
                    <a:pt x="4919" y="1752"/>
                  </a:lnTo>
                  <a:lnTo>
                    <a:pt x="4913" y="1766"/>
                  </a:lnTo>
                  <a:lnTo>
                    <a:pt x="4905" y="1792"/>
                  </a:lnTo>
                  <a:lnTo>
                    <a:pt x="4895" y="1826"/>
                  </a:lnTo>
                  <a:lnTo>
                    <a:pt x="4883" y="1866"/>
                  </a:lnTo>
                  <a:lnTo>
                    <a:pt x="4869" y="1914"/>
                  </a:lnTo>
                  <a:lnTo>
                    <a:pt x="4855" y="1967"/>
                  </a:lnTo>
                  <a:lnTo>
                    <a:pt x="4842" y="2025"/>
                  </a:lnTo>
                  <a:lnTo>
                    <a:pt x="4830" y="2089"/>
                  </a:lnTo>
                  <a:lnTo>
                    <a:pt x="4818" y="2155"/>
                  </a:lnTo>
                  <a:lnTo>
                    <a:pt x="4808" y="2225"/>
                  </a:lnTo>
                  <a:lnTo>
                    <a:pt x="4800" y="2296"/>
                  </a:lnTo>
                  <a:lnTo>
                    <a:pt x="4796" y="2368"/>
                  </a:lnTo>
                  <a:lnTo>
                    <a:pt x="4796" y="2440"/>
                  </a:lnTo>
                  <a:lnTo>
                    <a:pt x="4798" y="2512"/>
                  </a:lnTo>
                  <a:lnTo>
                    <a:pt x="4810" y="2637"/>
                  </a:lnTo>
                  <a:lnTo>
                    <a:pt x="4828" y="2755"/>
                  </a:lnTo>
                  <a:lnTo>
                    <a:pt x="4849" y="2864"/>
                  </a:lnTo>
                  <a:lnTo>
                    <a:pt x="4877" y="2970"/>
                  </a:lnTo>
                  <a:lnTo>
                    <a:pt x="4909" y="3070"/>
                  </a:lnTo>
                  <a:lnTo>
                    <a:pt x="4949" y="3167"/>
                  </a:lnTo>
                  <a:lnTo>
                    <a:pt x="4993" y="3263"/>
                  </a:lnTo>
                  <a:lnTo>
                    <a:pt x="5043" y="3359"/>
                  </a:lnTo>
                  <a:lnTo>
                    <a:pt x="5098" y="3454"/>
                  </a:lnTo>
                  <a:lnTo>
                    <a:pt x="5160" y="3554"/>
                  </a:lnTo>
                  <a:lnTo>
                    <a:pt x="5230" y="3656"/>
                  </a:lnTo>
                  <a:lnTo>
                    <a:pt x="5302" y="3765"/>
                  </a:lnTo>
                  <a:lnTo>
                    <a:pt x="5367" y="3877"/>
                  </a:lnTo>
                  <a:lnTo>
                    <a:pt x="5429" y="3995"/>
                  </a:lnTo>
                  <a:lnTo>
                    <a:pt x="5483" y="4114"/>
                  </a:lnTo>
                  <a:lnTo>
                    <a:pt x="5533" y="4236"/>
                  </a:lnTo>
                  <a:lnTo>
                    <a:pt x="5576" y="4361"/>
                  </a:lnTo>
                  <a:lnTo>
                    <a:pt x="5612" y="4487"/>
                  </a:lnTo>
                  <a:lnTo>
                    <a:pt x="5640" y="4615"/>
                  </a:lnTo>
                  <a:lnTo>
                    <a:pt x="5660" y="4742"/>
                  </a:lnTo>
                  <a:lnTo>
                    <a:pt x="5672" y="4872"/>
                  </a:lnTo>
                  <a:lnTo>
                    <a:pt x="5676" y="5001"/>
                  </a:lnTo>
                  <a:lnTo>
                    <a:pt x="5670" y="5129"/>
                  </a:lnTo>
                  <a:lnTo>
                    <a:pt x="5656" y="5256"/>
                  </a:lnTo>
                  <a:lnTo>
                    <a:pt x="5630" y="5384"/>
                  </a:lnTo>
                  <a:lnTo>
                    <a:pt x="5594" y="5508"/>
                  </a:lnTo>
                  <a:lnTo>
                    <a:pt x="5547" y="5629"/>
                  </a:lnTo>
                  <a:lnTo>
                    <a:pt x="5489" y="5749"/>
                  </a:lnTo>
                  <a:lnTo>
                    <a:pt x="5419" y="5864"/>
                  </a:lnTo>
                  <a:lnTo>
                    <a:pt x="5347" y="5962"/>
                  </a:lnTo>
                  <a:lnTo>
                    <a:pt x="5272" y="6054"/>
                  </a:lnTo>
                  <a:lnTo>
                    <a:pt x="5188" y="6141"/>
                  </a:lnTo>
                  <a:lnTo>
                    <a:pt x="5100" y="6221"/>
                  </a:lnTo>
                  <a:lnTo>
                    <a:pt x="5009" y="6297"/>
                  </a:lnTo>
                  <a:lnTo>
                    <a:pt x="4913" y="6369"/>
                  </a:lnTo>
                  <a:lnTo>
                    <a:pt x="4814" y="6434"/>
                  </a:lnTo>
                  <a:lnTo>
                    <a:pt x="4712" y="6498"/>
                  </a:lnTo>
                  <a:lnTo>
                    <a:pt x="4607" y="6556"/>
                  </a:lnTo>
                  <a:lnTo>
                    <a:pt x="4547" y="6556"/>
                  </a:lnTo>
                  <a:lnTo>
                    <a:pt x="4593" y="6432"/>
                  </a:lnTo>
                  <a:lnTo>
                    <a:pt x="4628" y="6305"/>
                  </a:lnTo>
                  <a:lnTo>
                    <a:pt x="4658" y="6173"/>
                  </a:lnTo>
                  <a:lnTo>
                    <a:pt x="4672" y="6064"/>
                  </a:lnTo>
                  <a:lnTo>
                    <a:pt x="4676" y="5956"/>
                  </a:lnTo>
                  <a:lnTo>
                    <a:pt x="4670" y="5848"/>
                  </a:lnTo>
                  <a:lnTo>
                    <a:pt x="4656" y="5743"/>
                  </a:lnTo>
                  <a:lnTo>
                    <a:pt x="4634" y="5639"/>
                  </a:lnTo>
                  <a:lnTo>
                    <a:pt x="4607" y="5535"/>
                  </a:lnTo>
                  <a:lnTo>
                    <a:pt x="4573" y="5432"/>
                  </a:lnTo>
                  <a:lnTo>
                    <a:pt x="4537" y="5328"/>
                  </a:lnTo>
                  <a:lnTo>
                    <a:pt x="4499" y="5227"/>
                  </a:lnTo>
                  <a:lnTo>
                    <a:pt x="4461" y="5123"/>
                  </a:lnTo>
                  <a:lnTo>
                    <a:pt x="4423" y="5021"/>
                  </a:lnTo>
                  <a:lnTo>
                    <a:pt x="4387" y="4916"/>
                  </a:lnTo>
                  <a:lnTo>
                    <a:pt x="4356" y="4812"/>
                  </a:lnTo>
                  <a:lnTo>
                    <a:pt x="4330" y="4704"/>
                  </a:lnTo>
                  <a:lnTo>
                    <a:pt x="4308" y="4597"/>
                  </a:lnTo>
                  <a:lnTo>
                    <a:pt x="4294" y="4487"/>
                  </a:lnTo>
                  <a:lnTo>
                    <a:pt x="4290" y="4377"/>
                  </a:lnTo>
                  <a:lnTo>
                    <a:pt x="4294" y="4264"/>
                  </a:lnTo>
                  <a:lnTo>
                    <a:pt x="4310" y="4146"/>
                  </a:lnTo>
                  <a:lnTo>
                    <a:pt x="4316" y="4128"/>
                  </a:lnTo>
                  <a:lnTo>
                    <a:pt x="4322" y="4100"/>
                  </a:lnTo>
                  <a:lnTo>
                    <a:pt x="4330" y="4068"/>
                  </a:lnTo>
                  <a:lnTo>
                    <a:pt x="4340" y="4032"/>
                  </a:lnTo>
                  <a:lnTo>
                    <a:pt x="4350" y="3997"/>
                  </a:lnTo>
                  <a:lnTo>
                    <a:pt x="4360" y="3961"/>
                  </a:lnTo>
                  <a:lnTo>
                    <a:pt x="4370" y="3927"/>
                  </a:lnTo>
                  <a:lnTo>
                    <a:pt x="4377" y="3897"/>
                  </a:lnTo>
                  <a:lnTo>
                    <a:pt x="4383" y="3873"/>
                  </a:lnTo>
                  <a:lnTo>
                    <a:pt x="4387" y="3857"/>
                  </a:lnTo>
                  <a:lnTo>
                    <a:pt x="4389" y="3851"/>
                  </a:lnTo>
                  <a:lnTo>
                    <a:pt x="4383" y="3853"/>
                  </a:lnTo>
                  <a:lnTo>
                    <a:pt x="4368" y="3859"/>
                  </a:lnTo>
                  <a:lnTo>
                    <a:pt x="4342" y="3867"/>
                  </a:lnTo>
                  <a:lnTo>
                    <a:pt x="4308" y="3879"/>
                  </a:lnTo>
                  <a:lnTo>
                    <a:pt x="4270" y="3893"/>
                  </a:lnTo>
                  <a:lnTo>
                    <a:pt x="4226" y="3911"/>
                  </a:lnTo>
                  <a:lnTo>
                    <a:pt x="4180" y="3933"/>
                  </a:lnTo>
                  <a:lnTo>
                    <a:pt x="4135" y="3959"/>
                  </a:lnTo>
                  <a:lnTo>
                    <a:pt x="4089" y="3987"/>
                  </a:lnTo>
                  <a:lnTo>
                    <a:pt x="4045" y="4019"/>
                  </a:lnTo>
                  <a:lnTo>
                    <a:pt x="4005" y="4054"/>
                  </a:lnTo>
                  <a:lnTo>
                    <a:pt x="3923" y="4142"/>
                  </a:lnTo>
                  <a:lnTo>
                    <a:pt x="3854" y="4234"/>
                  </a:lnTo>
                  <a:lnTo>
                    <a:pt x="3792" y="4330"/>
                  </a:lnTo>
                  <a:lnTo>
                    <a:pt x="3740" y="4431"/>
                  </a:lnTo>
                  <a:lnTo>
                    <a:pt x="3698" y="4537"/>
                  </a:lnTo>
                  <a:lnTo>
                    <a:pt x="3668" y="4646"/>
                  </a:lnTo>
                  <a:lnTo>
                    <a:pt x="3647" y="4758"/>
                  </a:lnTo>
                  <a:lnTo>
                    <a:pt x="3639" y="4872"/>
                  </a:lnTo>
                  <a:lnTo>
                    <a:pt x="3641" y="4989"/>
                  </a:lnTo>
                  <a:lnTo>
                    <a:pt x="3523" y="4890"/>
                  </a:lnTo>
                  <a:lnTo>
                    <a:pt x="3420" y="4786"/>
                  </a:lnTo>
                  <a:lnTo>
                    <a:pt x="3328" y="4684"/>
                  </a:lnTo>
                  <a:lnTo>
                    <a:pt x="3248" y="4581"/>
                  </a:lnTo>
                  <a:lnTo>
                    <a:pt x="3179" y="4477"/>
                  </a:lnTo>
                  <a:lnTo>
                    <a:pt x="3121" y="4373"/>
                  </a:lnTo>
                  <a:lnTo>
                    <a:pt x="3073" y="4270"/>
                  </a:lnTo>
                  <a:lnTo>
                    <a:pt x="3033" y="4170"/>
                  </a:lnTo>
                  <a:lnTo>
                    <a:pt x="3001" y="4070"/>
                  </a:lnTo>
                  <a:lnTo>
                    <a:pt x="2977" y="3973"/>
                  </a:lnTo>
                  <a:lnTo>
                    <a:pt x="2961" y="3877"/>
                  </a:lnTo>
                  <a:lnTo>
                    <a:pt x="2950" y="3785"/>
                  </a:lnTo>
                  <a:lnTo>
                    <a:pt x="2944" y="3698"/>
                  </a:lnTo>
                  <a:lnTo>
                    <a:pt x="2944" y="3612"/>
                  </a:lnTo>
                  <a:lnTo>
                    <a:pt x="2948" y="3532"/>
                  </a:lnTo>
                  <a:lnTo>
                    <a:pt x="2954" y="3456"/>
                  </a:lnTo>
                  <a:lnTo>
                    <a:pt x="2963" y="3387"/>
                  </a:lnTo>
                  <a:lnTo>
                    <a:pt x="2975" y="3321"/>
                  </a:lnTo>
                  <a:lnTo>
                    <a:pt x="2987" y="3263"/>
                  </a:lnTo>
                  <a:lnTo>
                    <a:pt x="3001" y="3211"/>
                  </a:lnTo>
                  <a:lnTo>
                    <a:pt x="3015" y="3165"/>
                  </a:lnTo>
                  <a:lnTo>
                    <a:pt x="3027" y="3128"/>
                  </a:lnTo>
                  <a:lnTo>
                    <a:pt x="3037" y="3096"/>
                  </a:lnTo>
                  <a:lnTo>
                    <a:pt x="3047" y="3074"/>
                  </a:lnTo>
                  <a:lnTo>
                    <a:pt x="3051" y="3060"/>
                  </a:lnTo>
                  <a:lnTo>
                    <a:pt x="3053" y="3056"/>
                  </a:lnTo>
                  <a:lnTo>
                    <a:pt x="3049" y="3058"/>
                  </a:lnTo>
                  <a:lnTo>
                    <a:pt x="3037" y="3064"/>
                  </a:lnTo>
                  <a:lnTo>
                    <a:pt x="3019" y="3076"/>
                  </a:lnTo>
                  <a:lnTo>
                    <a:pt x="2995" y="3090"/>
                  </a:lnTo>
                  <a:lnTo>
                    <a:pt x="2967" y="3106"/>
                  </a:lnTo>
                  <a:lnTo>
                    <a:pt x="2938" y="3124"/>
                  </a:lnTo>
                  <a:lnTo>
                    <a:pt x="2906" y="3141"/>
                  </a:lnTo>
                  <a:lnTo>
                    <a:pt x="2874" y="3159"/>
                  </a:lnTo>
                  <a:lnTo>
                    <a:pt x="2844" y="3177"/>
                  </a:lnTo>
                  <a:lnTo>
                    <a:pt x="2816" y="3195"/>
                  </a:lnTo>
                  <a:lnTo>
                    <a:pt x="2792" y="3211"/>
                  </a:lnTo>
                  <a:lnTo>
                    <a:pt x="2693" y="3281"/>
                  </a:lnTo>
                  <a:lnTo>
                    <a:pt x="2603" y="3355"/>
                  </a:lnTo>
                  <a:lnTo>
                    <a:pt x="2523" y="3434"/>
                  </a:lnTo>
                  <a:lnTo>
                    <a:pt x="2452" y="3516"/>
                  </a:lnTo>
                  <a:lnTo>
                    <a:pt x="2390" y="3600"/>
                  </a:lnTo>
                  <a:lnTo>
                    <a:pt x="2334" y="3688"/>
                  </a:lnTo>
                  <a:lnTo>
                    <a:pt x="2286" y="3775"/>
                  </a:lnTo>
                  <a:lnTo>
                    <a:pt x="2245" y="3865"/>
                  </a:lnTo>
                  <a:lnTo>
                    <a:pt x="2209" y="3957"/>
                  </a:lnTo>
                  <a:lnTo>
                    <a:pt x="2181" y="4048"/>
                  </a:lnTo>
                  <a:lnTo>
                    <a:pt x="2157" y="4140"/>
                  </a:lnTo>
                  <a:lnTo>
                    <a:pt x="2139" y="4230"/>
                  </a:lnTo>
                  <a:lnTo>
                    <a:pt x="2125" y="4320"/>
                  </a:lnTo>
                  <a:lnTo>
                    <a:pt x="2115" y="4407"/>
                  </a:lnTo>
                  <a:lnTo>
                    <a:pt x="2109" y="4493"/>
                  </a:lnTo>
                  <a:lnTo>
                    <a:pt x="2107" y="4577"/>
                  </a:lnTo>
                  <a:lnTo>
                    <a:pt x="2107" y="4656"/>
                  </a:lnTo>
                  <a:lnTo>
                    <a:pt x="2111" y="4734"/>
                  </a:lnTo>
                  <a:lnTo>
                    <a:pt x="2115" y="4806"/>
                  </a:lnTo>
                  <a:lnTo>
                    <a:pt x="2123" y="4874"/>
                  </a:lnTo>
                  <a:lnTo>
                    <a:pt x="2129" y="4935"/>
                  </a:lnTo>
                  <a:lnTo>
                    <a:pt x="2139" y="4993"/>
                  </a:lnTo>
                  <a:lnTo>
                    <a:pt x="2147" y="5043"/>
                  </a:lnTo>
                  <a:lnTo>
                    <a:pt x="2155" y="5087"/>
                  </a:lnTo>
                  <a:lnTo>
                    <a:pt x="2163" y="5123"/>
                  </a:lnTo>
                  <a:lnTo>
                    <a:pt x="2159" y="5127"/>
                  </a:lnTo>
                  <a:lnTo>
                    <a:pt x="2141" y="5085"/>
                  </a:lnTo>
                  <a:lnTo>
                    <a:pt x="2117" y="5031"/>
                  </a:lnTo>
                  <a:lnTo>
                    <a:pt x="2085" y="4971"/>
                  </a:lnTo>
                  <a:lnTo>
                    <a:pt x="2047" y="4906"/>
                  </a:lnTo>
                  <a:lnTo>
                    <a:pt x="2000" y="4832"/>
                  </a:lnTo>
                  <a:lnTo>
                    <a:pt x="1944" y="4754"/>
                  </a:lnTo>
                  <a:lnTo>
                    <a:pt x="1876" y="4670"/>
                  </a:lnTo>
                  <a:lnTo>
                    <a:pt x="1798" y="4585"/>
                  </a:lnTo>
                  <a:lnTo>
                    <a:pt x="1711" y="4497"/>
                  </a:lnTo>
                  <a:lnTo>
                    <a:pt x="1609" y="4409"/>
                  </a:lnTo>
                  <a:lnTo>
                    <a:pt x="1585" y="4391"/>
                  </a:lnTo>
                  <a:lnTo>
                    <a:pt x="1567" y="4375"/>
                  </a:lnTo>
                  <a:lnTo>
                    <a:pt x="1549" y="4363"/>
                  </a:lnTo>
                  <a:lnTo>
                    <a:pt x="1534" y="4351"/>
                  </a:lnTo>
                  <a:lnTo>
                    <a:pt x="1518" y="4341"/>
                  </a:lnTo>
                  <a:lnTo>
                    <a:pt x="1502" y="4331"/>
                  </a:lnTo>
                  <a:lnTo>
                    <a:pt x="1482" y="4320"/>
                  </a:lnTo>
                  <a:lnTo>
                    <a:pt x="1458" y="4304"/>
                  </a:lnTo>
                  <a:lnTo>
                    <a:pt x="1430" y="4286"/>
                  </a:lnTo>
                  <a:lnTo>
                    <a:pt x="1396" y="4264"/>
                  </a:lnTo>
                  <a:lnTo>
                    <a:pt x="1396" y="4268"/>
                  </a:lnTo>
                  <a:lnTo>
                    <a:pt x="1402" y="4282"/>
                  </a:lnTo>
                  <a:lnTo>
                    <a:pt x="1408" y="4304"/>
                  </a:lnTo>
                  <a:lnTo>
                    <a:pt x="1418" y="4333"/>
                  </a:lnTo>
                  <a:lnTo>
                    <a:pt x="1428" y="4371"/>
                  </a:lnTo>
                  <a:lnTo>
                    <a:pt x="1440" y="4413"/>
                  </a:lnTo>
                  <a:lnTo>
                    <a:pt x="1450" y="4459"/>
                  </a:lnTo>
                  <a:lnTo>
                    <a:pt x="1460" y="4511"/>
                  </a:lnTo>
                  <a:lnTo>
                    <a:pt x="1470" y="4565"/>
                  </a:lnTo>
                  <a:lnTo>
                    <a:pt x="1476" y="4621"/>
                  </a:lnTo>
                  <a:lnTo>
                    <a:pt x="1482" y="4678"/>
                  </a:lnTo>
                  <a:lnTo>
                    <a:pt x="1482" y="4736"/>
                  </a:lnTo>
                  <a:lnTo>
                    <a:pt x="1480" y="4794"/>
                  </a:lnTo>
                  <a:lnTo>
                    <a:pt x="1470" y="4898"/>
                  </a:lnTo>
                  <a:lnTo>
                    <a:pt x="1454" y="4995"/>
                  </a:lnTo>
                  <a:lnTo>
                    <a:pt x="1432" y="5085"/>
                  </a:lnTo>
                  <a:lnTo>
                    <a:pt x="1406" y="5171"/>
                  </a:lnTo>
                  <a:lnTo>
                    <a:pt x="1372" y="5254"/>
                  </a:lnTo>
                  <a:lnTo>
                    <a:pt x="1334" y="5334"/>
                  </a:lnTo>
                  <a:lnTo>
                    <a:pt x="1291" y="5416"/>
                  </a:lnTo>
                  <a:lnTo>
                    <a:pt x="1239" y="5498"/>
                  </a:lnTo>
                  <a:lnTo>
                    <a:pt x="1181" y="5583"/>
                  </a:lnTo>
                  <a:lnTo>
                    <a:pt x="1105" y="5705"/>
                  </a:lnTo>
                  <a:lnTo>
                    <a:pt x="1038" y="5830"/>
                  </a:lnTo>
                  <a:lnTo>
                    <a:pt x="980" y="5962"/>
                  </a:lnTo>
                  <a:lnTo>
                    <a:pt x="934" y="6100"/>
                  </a:lnTo>
                  <a:lnTo>
                    <a:pt x="900" y="6237"/>
                  </a:lnTo>
                  <a:lnTo>
                    <a:pt x="878" y="6379"/>
                  </a:lnTo>
                  <a:lnTo>
                    <a:pt x="771" y="6297"/>
                  </a:lnTo>
                  <a:lnTo>
                    <a:pt x="669" y="6211"/>
                  </a:lnTo>
                  <a:lnTo>
                    <a:pt x="574" y="6122"/>
                  </a:lnTo>
                  <a:lnTo>
                    <a:pt x="484" y="6028"/>
                  </a:lnTo>
                  <a:lnTo>
                    <a:pt x="400" y="5928"/>
                  </a:lnTo>
                  <a:lnTo>
                    <a:pt x="323" y="5825"/>
                  </a:lnTo>
                  <a:lnTo>
                    <a:pt x="253" y="5717"/>
                  </a:lnTo>
                  <a:lnTo>
                    <a:pt x="191" y="5605"/>
                  </a:lnTo>
                  <a:lnTo>
                    <a:pt x="137" y="5488"/>
                  </a:lnTo>
                  <a:lnTo>
                    <a:pt x="92" y="5366"/>
                  </a:lnTo>
                  <a:lnTo>
                    <a:pt x="54" y="5240"/>
                  </a:lnTo>
                  <a:lnTo>
                    <a:pt x="26" y="5109"/>
                  </a:lnTo>
                  <a:lnTo>
                    <a:pt x="8" y="4975"/>
                  </a:lnTo>
                  <a:lnTo>
                    <a:pt x="0" y="4836"/>
                  </a:lnTo>
                  <a:lnTo>
                    <a:pt x="2" y="4692"/>
                  </a:lnTo>
                  <a:lnTo>
                    <a:pt x="16" y="4545"/>
                  </a:lnTo>
                  <a:lnTo>
                    <a:pt x="16" y="4545"/>
                  </a:lnTo>
                  <a:lnTo>
                    <a:pt x="16" y="4545"/>
                  </a:lnTo>
                  <a:lnTo>
                    <a:pt x="16" y="4545"/>
                  </a:lnTo>
                  <a:lnTo>
                    <a:pt x="16" y="4543"/>
                  </a:lnTo>
                  <a:lnTo>
                    <a:pt x="34" y="4425"/>
                  </a:lnTo>
                  <a:lnTo>
                    <a:pt x="56" y="4312"/>
                  </a:lnTo>
                  <a:lnTo>
                    <a:pt x="82" y="4204"/>
                  </a:lnTo>
                  <a:lnTo>
                    <a:pt x="112" y="4102"/>
                  </a:lnTo>
                  <a:lnTo>
                    <a:pt x="143" y="4003"/>
                  </a:lnTo>
                  <a:lnTo>
                    <a:pt x="177" y="3909"/>
                  </a:lnTo>
                  <a:lnTo>
                    <a:pt x="213" y="3817"/>
                  </a:lnTo>
                  <a:lnTo>
                    <a:pt x="251" y="3730"/>
                  </a:lnTo>
                  <a:lnTo>
                    <a:pt x="289" y="3642"/>
                  </a:lnTo>
                  <a:lnTo>
                    <a:pt x="327" y="3558"/>
                  </a:lnTo>
                  <a:lnTo>
                    <a:pt x="364" y="3474"/>
                  </a:lnTo>
                  <a:lnTo>
                    <a:pt x="402" y="3391"/>
                  </a:lnTo>
                  <a:lnTo>
                    <a:pt x="438" y="3307"/>
                  </a:lnTo>
                  <a:lnTo>
                    <a:pt x="472" y="3223"/>
                  </a:lnTo>
                  <a:lnTo>
                    <a:pt x="504" y="3139"/>
                  </a:lnTo>
                  <a:lnTo>
                    <a:pt x="532" y="3054"/>
                  </a:lnTo>
                  <a:lnTo>
                    <a:pt x="558" y="2964"/>
                  </a:lnTo>
                  <a:lnTo>
                    <a:pt x="578" y="2872"/>
                  </a:lnTo>
                  <a:lnTo>
                    <a:pt x="595" y="2779"/>
                  </a:lnTo>
                  <a:lnTo>
                    <a:pt x="607" y="2679"/>
                  </a:lnTo>
                  <a:lnTo>
                    <a:pt x="613" y="2577"/>
                  </a:lnTo>
                  <a:lnTo>
                    <a:pt x="613" y="2470"/>
                  </a:lnTo>
                  <a:lnTo>
                    <a:pt x="607" y="2356"/>
                  </a:lnTo>
                  <a:lnTo>
                    <a:pt x="593" y="2237"/>
                  </a:lnTo>
                  <a:lnTo>
                    <a:pt x="574" y="2111"/>
                  </a:lnTo>
                  <a:lnTo>
                    <a:pt x="568" y="2089"/>
                  </a:lnTo>
                  <a:lnTo>
                    <a:pt x="560" y="2057"/>
                  </a:lnTo>
                  <a:lnTo>
                    <a:pt x="552" y="2021"/>
                  </a:lnTo>
                  <a:lnTo>
                    <a:pt x="540" y="1979"/>
                  </a:lnTo>
                  <a:lnTo>
                    <a:pt x="528" y="1936"/>
                  </a:lnTo>
                  <a:lnTo>
                    <a:pt x="516" y="1890"/>
                  </a:lnTo>
                  <a:lnTo>
                    <a:pt x="504" y="1846"/>
                  </a:lnTo>
                  <a:lnTo>
                    <a:pt x="492" y="1804"/>
                  </a:lnTo>
                  <a:lnTo>
                    <a:pt x="482" y="1766"/>
                  </a:lnTo>
                  <a:lnTo>
                    <a:pt x="472" y="1732"/>
                  </a:lnTo>
                  <a:lnTo>
                    <a:pt x="466" y="1708"/>
                  </a:lnTo>
                  <a:lnTo>
                    <a:pt x="460" y="1692"/>
                  </a:lnTo>
                  <a:lnTo>
                    <a:pt x="458" y="1686"/>
                  </a:lnTo>
                  <a:lnTo>
                    <a:pt x="464" y="1686"/>
                  </a:lnTo>
                  <a:lnTo>
                    <a:pt x="478" y="1686"/>
                  </a:lnTo>
                  <a:lnTo>
                    <a:pt x="500" y="1686"/>
                  </a:lnTo>
                  <a:lnTo>
                    <a:pt x="530" y="1688"/>
                  </a:lnTo>
                  <a:lnTo>
                    <a:pt x="568" y="1692"/>
                  </a:lnTo>
                  <a:lnTo>
                    <a:pt x="611" y="1696"/>
                  </a:lnTo>
                  <a:lnTo>
                    <a:pt x="663" y="1702"/>
                  </a:lnTo>
                  <a:lnTo>
                    <a:pt x="717" y="1710"/>
                  </a:lnTo>
                  <a:lnTo>
                    <a:pt x="779" y="1722"/>
                  </a:lnTo>
                  <a:lnTo>
                    <a:pt x="842" y="1734"/>
                  </a:lnTo>
                  <a:lnTo>
                    <a:pt x="910" y="1750"/>
                  </a:lnTo>
                  <a:lnTo>
                    <a:pt x="982" y="1768"/>
                  </a:lnTo>
                  <a:lnTo>
                    <a:pt x="1054" y="1790"/>
                  </a:lnTo>
                  <a:lnTo>
                    <a:pt x="1129" y="1816"/>
                  </a:lnTo>
                  <a:lnTo>
                    <a:pt x="1203" y="1844"/>
                  </a:lnTo>
                  <a:lnTo>
                    <a:pt x="1279" y="1878"/>
                  </a:lnTo>
                  <a:lnTo>
                    <a:pt x="1354" y="1916"/>
                  </a:lnTo>
                  <a:lnTo>
                    <a:pt x="1428" y="1957"/>
                  </a:lnTo>
                  <a:lnTo>
                    <a:pt x="1502" y="2003"/>
                  </a:lnTo>
                  <a:lnTo>
                    <a:pt x="1571" y="2055"/>
                  </a:lnTo>
                  <a:lnTo>
                    <a:pt x="1639" y="2113"/>
                  </a:lnTo>
                  <a:lnTo>
                    <a:pt x="1705" y="2177"/>
                  </a:lnTo>
                  <a:lnTo>
                    <a:pt x="1765" y="2244"/>
                  </a:lnTo>
                  <a:lnTo>
                    <a:pt x="1818" y="2320"/>
                  </a:lnTo>
                  <a:lnTo>
                    <a:pt x="1868" y="2402"/>
                  </a:lnTo>
                  <a:lnTo>
                    <a:pt x="1912" y="2490"/>
                  </a:lnTo>
                  <a:lnTo>
                    <a:pt x="1950" y="2585"/>
                  </a:lnTo>
                  <a:lnTo>
                    <a:pt x="1980" y="2687"/>
                  </a:lnTo>
                  <a:lnTo>
                    <a:pt x="2089" y="2591"/>
                  </a:lnTo>
                  <a:lnTo>
                    <a:pt x="2189" y="2492"/>
                  </a:lnTo>
                  <a:lnTo>
                    <a:pt x="2276" y="2390"/>
                  </a:lnTo>
                  <a:lnTo>
                    <a:pt x="2356" y="2284"/>
                  </a:lnTo>
                  <a:lnTo>
                    <a:pt x="2426" y="2177"/>
                  </a:lnTo>
                  <a:lnTo>
                    <a:pt x="2487" y="2067"/>
                  </a:lnTo>
                  <a:lnTo>
                    <a:pt x="2539" y="1957"/>
                  </a:lnTo>
                  <a:lnTo>
                    <a:pt x="2583" y="1846"/>
                  </a:lnTo>
                  <a:lnTo>
                    <a:pt x="2621" y="1732"/>
                  </a:lnTo>
                  <a:lnTo>
                    <a:pt x="2651" y="1621"/>
                  </a:lnTo>
                  <a:lnTo>
                    <a:pt x="2675" y="1509"/>
                  </a:lnTo>
                  <a:lnTo>
                    <a:pt x="2693" y="1397"/>
                  </a:lnTo>
                  <a:lnTo>
                    <a:pt x="2705" y="1288"/>
                  </a:lnTo>
                  <a:lnTo>
                    <a:pt x="2711" y="1178"/>
                  </a:lnTo>
                  <a:lnTo>
                    <a:pt x="2715" y="1072"/>
                  </a:lnTo>
                  <a:lnTo>
                    <a:pt x="2713" y="969"/>
                  </a:lnTo>
                  <a:lnTo>
                    <a:pt x="2707" y="867"/>
                  </a:lnTo>
                  <a:lnTo>
                    <a:pt x="2699" y="769"/>
                  </a:lnTo>
                  <a:lnTo>
                    <a:pt x="2689" y="676"/>
                  </a:lnTo>
                  <a:lnTo>
                    <a:pt x="2675" y="586"/>
                  </a:lnTo>
                  <a:lnTo>
                    <a:pt x="2661" y="502"/>
                  </a:lnTo>
                  <a:lnTo>
                    <a:pt x="2645" y="423"/>
                  </a:lnTo>
                  <a:lnTo>
                    <a:pt x="2627" y="347"/>
                  </a:lnTo>
                  <a:lnTo>
                    <a:pt x="2611" y="279"/>
                  </a:lnTo>
                  <a:lnTo>
                    <a:pt x="2593" y="217"/>
                  </a:lnTo>
                  <a:lnTo>
                    <a:pt x="2577" y="163"/>
                  </a:lnTo>
                  <a:lnTo>
                    <a:pt x="2563" y="116"/>
                  </a:lnTo>
                  <a:lnTo>
                    <a:pt x="2549" y="76"/>
                  </a:lnTo>
                  <a:lnTo>
                    <a:pt x="2539" y="44"/>
                  </a:lnTo>
                  <a:lnTo>
                    <a:pt x="2529" y="20"/>
                  </a:lnTo>
                  <a:lnTo>
                    <a:pt x="2525" y="6"/>
                  </a:lnTo>
                  <a:lnTo>
                    <a:pt x="252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692FE444-3CC9-A4EA-9ACB-D7BC176097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3349" y="2354737"/>
              <a:ext cx="558392" cy="287538"/>
            </a:xfrm>
            <a:custGeom>
              <a:avLst/>
              <a:gdLst>
                <a:gd name="T0" fmla="*/ 979 w 6560"/>
                <a:gd name="T1" fmla="*/ 946 h 3378"/>
                <a:gd name="T2" fmla="*/ 1653 w 6560"/>
                <a:gd name="T3" fmla="*/ 946 h 3378"/>
                <a:gd name="T4" fmla="*/ 1653 w 6560"/>
                <a:gd name="T5" fmla="*/ 2435 h 3378"/>
                <a:gd name="T6" fmla="*/ 979 w 6560"/>
                <a:gd name="T7" fmla="*/ 2435 h 3378"/>
                <a:gd name="T8" fmla="*/ 979 w 6560"/>
                <a:gd name="T9" fmla="*/ 946 h 3378"/>
                <a:gd name="T10" fmla="*/ 563 w 6560"/>
                <a:gd name="T11" fmla="*/ 563 h 3378"/>
                <a:gd name="T12" fmla="*/ 563 w 6560"/>
                <a:gd name="T13" fmla="*/ 2815 h 3378"/>
                <a:gd name="T14" fmla="*/ 5448 w 6560"/>
                <a:gd name="T15" fmla="*/ 2815 h 3378"/>
                <a:gd name="T16" fmla="*/ 5448 w 6560"/>
                <a:gd name="T17" fmla="*/ 563 h 3378"/>
                <a:gd name="T18" fmla="*/ 563 w 6560"/>
                <a:gd name="T19" fmla="*/ 563 h 3378"/>
                <a:gd name="T20" fmla="*/ 0 w 6560"/>
                <a:gd name="T21" fmla="*/ 0 h 3378"/>
                <a:gd name="T22" fmla="*/ 6009 w 6560"/>
                <a:gd name="T23" fmla="*/ 0 h 3378"/>
                <a:gd name="T24" fmla="*/ 6009 w 6560"/>
                <a:gd name="T25" fmla="*/ 904 h 3378"/>
                <a:gd name="T26" fmla="*/ 6560 w 6560"/>
                <a:gd name="T27" fmla="*/ 904 h 3378"/>
                <a:gd name="T28" fmla="*/ 6560 w 6560"/>
                <a:gd name="T29" fmla="*/ 2474 h 3378"/>
                <a:gd name="T30" fmla="*/ 6009 w 6560"/>
                <a:gd name="T31" fmla="*/ 2474 h 3378"/>
                <a:gd name="T32" fmla="*/ 6009 w 6560"/>
                <a:gd name="T33" fmla="*/ 3378 h 3378"/>
                <a:gd name="T34" fmla="*/ 0 w 6560"/>
                <a:gd name="T35" fmla="*/ 3378 h 3378"/>
                <a:gd name="T36" fmla="*/ 0 w 6560"/>
                <a:gd name="T37" fmla="*/ 0 h 3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60" h="3378">
                  <a:moveTo>
                    <a:pt x="979" y="946"/>
                  </a:moveTo>
                  <a:lnTo>
                    <a:pt x="1653" y="946"/>
                  </a:lnTo>
                  <a:lnTo>
                    <a:pt x="1653" y="2435"/>
                  </a:lnTo>
                  <a:lnTo>
                    <a:pt x="979" y="2435"/>
                  </a:lnTo>
                  <a:lnTo>
                    <a:pt x="979" y="946"/>
                  </a:lnTo>
                  <a:close/>
                  <a:moveTo>
                    <a:pt x="563" y="563"/>
                  </a:moveTo>
                  <a:lnTo>
                    <a:pt x="563" y="2815"/>
                  </a:lnTo>
                  <a:lnTo>
                    <a:pt x="5448" y="2815"/>
                  </a:lnTo>
                  <a:lnTo>
                    <a:pt x="5448" y="563"/>
                  </a:lnTo>
                  <a:lnTo>
                    <a:pt x="563" y="563"/>
                  </a:lnTo>
                  <a:close/>
                  <a:moveTo>
                    <a:pt x="0" y="0"/>
                  </a:moveTo>
                  <a:lnTo>
                    <a:pt x="6009" y="0"/>
                  </a:lnTo>
                  <a:lnTo>
                    <a:pt x="6009" y="904"/>
                  </a:lnTo>
                  <a:lnTo>
                    <a:pt x="6560" y="904"/>
                  </a:lnTo>
                  <a:lnTo>
                    <a:pt x="6560" y="2474"/>
                  </a:lnTo>
                  <a:lnTo>
                    <a:pt x="6009" y="2474"/>
                  </a:lnTo>
                  <a:lnTo>
                    <a:pt x="6009" y="3378"/>
                  </a:lnTo>
                  <a:lnTo>
                    <a:pt x="0" y="3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EFFFC549-B755-DD2B-D7D3-0974B4695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5337" y="2220910"/>
              <a:ext cx="415632" cy="555192"/>
            </a:xfrm>
            <a:custGeom>
              <a:avLst/>
              <a:gdLst>
                <a:gd name="T0" fmla="*/ 3697 w 4908"/>
                <a:gd name="T1" fmla="*/ 3411 h 6556"/>
                <a:gd name="T2" fmla="*/ 4306 w 4908"/>
                <a:gd name="T3" fmla="*/ 2581 h 6556"/>
                <a:gd name="T4" fmla="*/ 3119 w 4908"/>
                <a:gd name="T5" fmla="*/ 2129 h 6556"/>
                <a:gd name="T6" fmla="*/ 3002 w 4908"/>
                <a:gd name="T7" fmla="*/ 2896 h 6556"/>
                <a:gd name="T8" fmla="*/ 3779 w 4908"/>
                <a:gd name="T9" fmla="*/ 1842 h 6556"/>
                <a:gd name="T10" fmla="*/ 2462 w 4908"/>
                <a:gd name="T11" fmla="*/ 1563 h 6556"/>
                <a:gd name="T12" fmla="*/ 2982 w 4908"/>
                <a:gd name="T13" fmla="*/ 859 h 6556"/>
                <a:gd name="T14" fmla="*/ 2016 w 4908"/>
                <a:gd name="T15" fmla="*/ 1324 h 6556"/>
                <a:gd name="T16" fmla="*/ 2056 w 4908"/>
                <a:gd name="T17" fmla="*/ 0 h 6556"/>
                <a:gd name="T18" fmla="*/ 2193 w 4908"/>
                <a:gd name="T19" fmla="*/ 50 h 6556"/>
                <a:gd name="T20" fmla="*/ 2759 w 4908"/>
                <a:gd name="T21" fmla="*/ 323 h 6556"/>
                <a:gd name="T22" fmla="*/ 2890 w 4908"/>
                <a:gd name="T23" fmla="*/ 259 h 6556"/>
                <a:gd name="T24" fmla="*/ 3034 w 4908"/>
                <a:gd name="T25" fmla="*/ 281 h 6556"/>
                <a:gd name="T26" fmla="*/ 3808 w 4908"/>
                <a:gd name="T27" fmla="*/ 853 h 6556"/>
                <a:gd name="T28" fmla="*/ 3870 w 4908"/>
                <a:gd name="T29" fmla="*/ 983 h 6556"/>
                <a:gd name="T30" fmla="*/ 3850 w 4908"/>
                <a:gd name="T31" fmla="*/ 1126 h 6556"/>
                <a:gd name="T32" fmla="*/ 4279 w 4908"/>
                <a:gd name="T33" fmla="*/ 1589 h 6556"/>
                <a:gd name="T34" fmla="*/ 4366 w 4908"/>
                <a:gd name="T35" fmla="*/ 1706 h 6556"/>
                <a:gd name="T36" fmla="*/ 4372 w 4908"/>
                <a:gd name="T37" fmla="*/ 1848 h 6556"/>
                <a:gd name="T38" fmla="*/ 4312 w 4908"/>
                <a:gd name="T39" fmla="*/ 1963 h 6556"/>
                <a:gd name="T40" fmla="*/ 4872 w 4908"/>
                <a:gd name="T41" fmla="*/ 2400 h 6556"/>
                <a:gd name="T42" fmla="*/ 4908 w 4908"/>
                <a:gd name="T43" fmla="*/ 2539 h 6556"/>
                <a:gd name="T44" fmla="*/ 4860 w 4908"/>
                <a:gd name="T45" fmla="*/ 2677 h 6556"/>
                <a:gd name="T46" fmla="*/ 4312 w 4908"/>
                <a:gd name="T47" fmla="*/ 4453 h 6556"/>
                <a:gd name="T48" fmla="*/ 3795 w 4908"/>
                <a:gd name="T49" fmla="*/ 5045 h 6556"/>
                <a:gd name="T50" fmla="*/ 3848 w 4908"/>
                <a:gd name="T51" fmla="*/ 6391 h 6556"/>
                <a:gd name="T52" fmla="*/ 3763 w 4908"/>
                <a:gd name="T53" fmla="*/ 6506 h 6556"/>
                <a:gd name="T54" fmla="*/ 3625 w 4908"/>
                <a:gd name="T55" fmla="*/ 6556 h 6556"/>
                <a:gd name="T56" fmla="*/ 3518 w 4908"/>
                <a:gd name="T57" fmla="*/ 6538 h 6556"/>
                <a:gd name="T58" fmla="*/ 3410 w 4908"/>
                <a:gd name="T59" fmla="*/ 6452 h 6556"/>
                <a:gd name="T60" fmla="*/ 3362 w 4908"/>
                <a:gd name="T61" fmla="*/ 6319 h 6556"/>
                <a:gd name="T62" fmla="*/ 3303 w 4908"/>
                <a:gd name="T63" fmla="*/ 4868 h 6556"/>
                <a:gd name="T64" fmla="*/ 3836 w 4908"/>
                <a:gd name="T65" fmla="*/ 4262 h 6556"/>
                <a:gd name="T66" fmla="*/ 3791 w 4908"/>
                <a:gd name="T67" fmla="*/ 4009 h 6556"/>
                <a:gd name="T68" fmla="*/ 3673 w 4908"/>
                <a:gd name="T69" fmla="*/ 3999 h 6556"/>
                <a:gd name="T70" fmla="*/ 2906 w 4908"/>
                <a:gd name="T71" fmla="*/ 3450 h 6556"/>
                <a:gd name="T72" fmla="*/ 2211 w 4908"/>
                <a:gd name="T73" fmla="*/ 2936 h 6556"/>
                <a:gd name="T74" fmla="*/ 1450 w 4908"/>
                <a:gd name="T75" fmla="*/ 2350 h 6556"/>
                <a:gd name="T76" fmla="*/ 1414 w 4908"/>
                <a:gd name="T77" fmla="*/ 2213 h 6556"/>
                <a:gd name="T78" fmla="*/ 1464 w 4908"/>
                <a:gd name="T79" fmla="*/ 2073 h 6556"/>
                <a:gd name="T80" fmla="*/ 1582 w 4908"/>
                <a:gd name="T81" fmla="*/ 1985 h 6556"/>
                <a:gd name="T82" fmla="*/ 1723 w 4908"/>
                <a:gd name="T83" fmla="*/ 1977 h 6556"/>
                <a:gd name="T84" fmla="*/ 2307 w 4908"/>
                <a:gd name="T85" fmla="*/ 2384 h 6556"/>
                <a:gd name="T86" fmla="*/ 534 w 4908"/>
                <a:gd name="T87" fmla="*/ 2677 h 6556"/>
                <a:gd name="T88" fmla="*/ 1841 w 4908"/>
                <a:gd name="T89" fmla="*/ 4621 h 6556"/>
                <a:gd name="T90" fmla="*/ 1627 w 4908"/>
                <a:gd name="T91" fmla="*/ 6335 h 6556"/>
                <a:gd name="T92" fmla="*/ 1562 w 4908"/>
                <a:gd name="T93" fmla="*/ 6474 h 6556"/>
                <a:gd name="T94" fmla="*/ 1432 w 4908"/>
                <a:gd name="T95" fmla="*/ 6548 h 6556"/>
                <a:gd name="T96" fmla="*/ 1297 w 4908"/>
                <a:gd name="T97" fmla="*/ 6538 h 6556"/>
                <a:gd name="T98" fmla="*/ 1181 w 4908"/>
                <a:gd name="T99" fmla="*/ 6454 h 6556"/>
                <a:gd name="T100" fmla="*/ 1129 w 4908"/>
                <a:gd name="T101" fmla="*/ 6319 h 6556"/>
                <a:gd name="T102" fmla="*/ 42 w 4908"/>
                <a:gd name="T103" fmla="*/ 2846 h 6556"/>
                <a:gd name="T104" fmla="*/ 0 w 4908"/>
                <a:gd name="T105" fmla="*/ 2705 h 6556"/>
                <a:gd name="T106" fmla="*/ 725 w 4908"/>
                <a:gd name="T107" fmla="*/ 943 h 6556"/>
                <a:gd name="T108" fmla="*/ 825 w 4908"/>
                <a:gd name="T109" fmla="*/ 827 h 6556"/>
                <a:gd name="T110" fmla="*/ 974 w 4908"/>
                <a:gd name="T111" fmla="*/ 791 h 6556"/>
                <a:gd name="T112" fmla="*/ 1247 w 4908"/>
                <a:gd name="T113" fmla="*/ 911 h 6556"/>
                <a:gd name="T114" fmla="*/ 1916 w 4908"/>
                <a:gd name="T115" fmla="*/ 36 h 6556"/>
                <a:gd name="T116" fmla="*/ 2056 w 4908"/>
                <a:gd name="T117" fmla="*/ 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08" h="6556">
                  <a:moveTo>
                    <a:pt x="4016" y="2366"/>
                  </a:moveTo>
                  <a:lnTo>
                    <a:pt x="3406" y="3195"/>
                  </a:lnTo>
                  <a:lnTo>
                    <a:pt x="3697" y="3411"/>
                  </a:lnTo>
                  <a:lnTo>
                    <a:pt x="4022" y="2968"/>
                  </a:lnTo>
                  <a:lnTo>
                    <a:pt x="4022" y="2968"/>
                  </a:lnTo>
                  <a:lnTo>
                    <a:pt x="4306" y="2581"/>
                  </a:lnTo>
                  <a:lnTo>
                    <a:pt x="4016" y="2366"/>
                  </a:lnTo>
                  <a:close/>
                  <a:moveTo>
                    <a:pt x="3488" y="1627"/>
                  </a:moveTo>
                  <a:lnTo>
                    <a:pt x="3119" y="2129"/>
                  </a:lnTo>
                  <a:lnTo>
                    <a:pt x="3081" y="2179"/>
                  </a:lnTo>
                  <a:lnTo>
                    <a:pt x="2711" y="2683"/>
                  </a:lnTo>
                  <a:lnTo>
                    <a:pt x="3002" y="2896"/>
                  </a:lnTo>
                  <a:lnTo>
                    <a:pt x="3761" y="1868"/>
                  </a:lnTo>
                  <a:lnTo>
                    <a:pt x="3763" y="1866"/>
                  </a:lnTo>
                  <a:lnTo>
                    <a:pt x="3779" y="1842"/>
                  </a:lnTo>
                  <a:lnTo>
                    <a:pt x="3488" y="1627"/>
                  </a:lnTo>
                  <a:close/>
                  <a:moveTo>
                    <a:pt x="2982" y="859"/>
                  </a:moveTo>
                  <a:lnTo>
                    <a:pt x="2462" y="1563"/>
                  </a:lnTo>
                  <a:lnTo>
                    <a:pt x="2785" y="1736"/>
                  </a:lnTo>
                  <a:lnTo>
                    <a:pt x="3273" y="1074"/>
                  </a:lnTo>
                  <a:lnTo>
                    <a:pt x="2982" y="859"/>
                  </a:lnTo>
                  <a:close/>
                  <a:moveTo>
                    <a:pt x="2097" y="602"/>
                  </a:moveTo>
                  <a:lnTo>
                    <a:pt x="1693" y="1150"/>
                  </a:lnTo>
                  <a:lnTo>
                    <a:pt x="2016" y="1324"/>
                  </a:lnTo>
                  <a:lnTo>
                    <a:pt x="2388" y="817"/>
                  </a:lnTo>
                  <a:lnTo>
                    <a:pt x="2097" y="602"/>
                  </a:lnTo>
                  <a:close/>
                  <a:moveTo>
                    <a:pt x="2056" y="0"/>
                  </a:moveTo>
                  <a:lnTo>
                    <a:pt x="2103" y="8"/>
                  </a:lnTo>
                  <a:lnTo>
                    <a:pt x="2149" y="24"/>
                  </a:lnTo>
                  <a:lnTo>
                    <a:pt x="2193" y="50"/>
                  </a:lnTo>
                  <a:lnTo>
                    <a:pt x="2687" y="413"/>
                  </a:lnTo>
                  <a:lnTo>
                    <a:pt x="2727" y="359"/>
                  </a:lnTo>
                  <a:lnTo>
                    <a:pt x="2759" y="323"/>
                  </a:lnTo>
                  <a:lnTo>
                    <a:pt x="2799" y="293"/>
                  </a:lnTo>
                  <a:lnTo>
                    <a:pt x="2842" y="273"/>
                  </a:lnTo>
                  <a:lnTo>
                    <a:pt x="2890" y="259"/>
                  </a:lnTo>
                  <a:lnTo>
                    <a:pt x="2940" y="257"/>
                  </a:lnTo>
                  <a:lnTo>
                    <a:pt x="2988" y="265"/>
                  </a:lnTo>
                  <a:lnTo>
                    <a:pt x="3034" y="281"/>
                  </a:lnTo>
                  <a:lnTo>
                    <a:pt x="3077" y="307"/>
                  </a:lnTo>
                  <a:lnTo>
                    <a:pt x="3773" y="819"/>
                  </a:lnTo>
                  <a:lnTo>
                    <a:pt x="3808" y="853"/>
                  </a:lnTo>
                  <a:lnTo>
                    <a:pt x="3838" y="893"/>
                  </a:lnTo>
                  <a:lnTo>
                    <a:pt x="3858" y="937"/>
                  </a:lnTo>
                  <a:lnTo>
                    <a:pt x="3870" y="983"/>
                  </a:lnTo>
                  <a:lnTo>
                    <a:pt x="3874" y="1031"/>
                  </a:lnTo>
                  <a:lnTo>
                    <a:pt x="3866" y="1078"/>
                  </a:lnTo>
                  <a:lnTo>
                    <a:pt x="3850" y="1126"/>
                  </a:lnTo>
                  <a:lnTo>
                    <a:pt x="3824" y="1170"/>
                  </a:lnTo>
                  <a:lnTo>
                    <a:pt x="3785" y="1224"/>
                  </a:lnTo>
                  <a:lnTo>
                    <a:pt x="4279" y="1589"/>
                  </a:lnTo>
                  <a:lnTo>
                    <a:pt x="4316" y="1623"/>
                  </a:lnTo>
                  <a:lnTo>
                    <a:pt x="4344" y="1662"/>
                  </a:lnTo>
                  <a:lnTo>
                    <a:pt x="4366" y="1706"/>
                  </a:lnTo>
                  <a:lnTo>
                    <a:pt x="4378" y="1752"/>
                  </a:lnTo>
                  <a:lnTo>
                    <a:pt x="4380" y="1800"/>
                  </a:lnTo>
                  <a:lnTo>
                    <a:pt x="4372" y="1848"/>
                  </a:lnTo>
                  <a:lnTo>
                    <a:pt x="4356" y="1894"/>
                  </a:lnTo>
                  <a:lnTo>
                    <a:pt x="4330" y="1938"/>
                  </a:lnTo>
                  <a:lnTo>
                    <a:pt x="4312" y="1963"/>
                  </a:lnTo>
                  <a:lnTo>
                    <a:pt x="4806" y="2326"/>
                  </a:lnTo>
                  <a:lnTo>
                    <a:pt x="4844" y="2362"/>
                  </a:lnTo>
                  <a:lnTo>
                    <a:pt x="4872" y="2400"/>
                  </a:lnTo>
                  <a:lnTo>
                    <a:pt x="4894" y="2444"/>
                  </a:lnTo>
                  <a:lnTo>
                    <a:pt x="4906" y="2492"/>
                  </a:lnTo>
                  <a:lnTo>
                    <a:pt x="4908" y="2539"/>
                  </a:lnTo>
                  <a:lnTo>
                    <a:pt x="4902" y="2587"/>
                  </a:lnTo>
                  <a:lnTo>
                    <a:pt x="4886" y="2633"/>
                  </a:lnTo>
                  <a:lnTo>
                    <a:pt x="4860" y="2677"/>
                  </a:lnTo>
                  <a:lnTo>
                    <a:pt x="4468" y="3209"/>
                  </a:lnTo>
                  <a:lnTo>
                    <a:pt x="4322" y="4401"/>
                  </a:lnTo>
                  <a:lnTo>
                    <a:pt x="4312" y="4453"/>
                  </a:lnTo>
                  <a:lnTo>
                    <a:pt x="4291" y="4499"/>
                  </a:lnTo>
                  <a:lnTo>
                    <a:pt x="4259" y="4541"/>
                  </a:lnTo>
                  <a:lnTo>
                    <a:pt x="3795" y="5045"/>
                  </a:lnTo>
                  <a:lnTo>
                    <a:pt x="3862" y="6291"/>
                  </a:lnTo>
                  <a:lnTo>
                    <a:pt x="3860" y="6343"/>
                  </a:lnTo>
                  <a:lnTo>
                    <a:pt x="3848" y="6391"/>
                  </a:lnTo>
                  <a:lnTo>
                    <a:pt x="3826" y="6434"/>
                  </a:lnTo>
                  <a:lnTo>
                    <a:pt x="3799" y="6472"/>
                  </a:lnTo>
                  <a:lnTo>
                    <a:pt x="3763" y="6506"/>
                  </a:lnTo>
                  <a:lnTo>
                    <a:pt x="3721" y="6530"/>
                  </a:lnTo>
                  <a:lnTo>
                    <a:pt x="3675" y="6548"/>
                  </a:lnTo>
                  <a:lnTo>
                    <a:pt x="3625" y="6556"/>
                  </a:lnTo>
                  <a:lnTo>
                    <a:pt x="3611" y="6556"/>
                  </a:lnTo>
                  <a:lnTo>
                    <a:pt x="3563" y="6552"/>
                  </a:lnTo>
                  <a:lnTo>
                    <a:pt x="3518" y="6538"/>
                  </a:lnTo>
                  <a:lnTo>
                    <a:pt x="3476" y="6516"/>
                  </a:lnTo>
                  <a:lnTo>
                    <a:pt x="3440" y="6488"/>
                  </a:lnTo>
                  <a:lnTo>
                    <a:pt x="3410" y="6452"/>
                  </a:lnTo>
                  <a:lnTo>
                    <a:pt x="3386" y="6413"/>
                  </a:lnTo>
                  <a:lnTo>
                    <a:pt x="3368" y="6367"/>
                  </a:lnTo>
                  <a:lnTo>
                    <a:pt x="3362" y="6319"/>
                  </a:lnTo>
                  <a:lnTo>
                    <a:pt x="3289" y="4967"/>
                  </a:lnTo>
                  <a:lnTo>
                    <a:pt x="3291" y="4918"/>
                  </a:lnTo>
                  <a:lnTo>
                    <a:pt x="3303" y="4868"/>
                  </a:lnTo>
                  <a:lnTo>
                    <a:pt x="3324" y="4824"/>
                  </a:lnTo>
                  <a:lnTo>
                    <a:pt x="3354" y="4784"/>
                  </a:lnTo>
                  <a:lnTo>
                    <a:pt x="3836" y="4262"/>
                  </a:lnTo>
                  <a:lnTo>
                    <a:pt x="3870" y="3981"/>
                  </a:lnTo>
                  <a:lnTo>
                    <a:pt x="3830" y="3997"/>
                  </a:lnTo>
                  <a:lnTo>
                    <a:pt x="3791" y="4009"/>
                  </a:lnTo>
                  <a:lnTo>
                    <a:pt x="3751" y="4011"/>
                  </a:lnTo>
                  <a:lnTo>
                    <a:pt x="3711" y="4009"/>
                  </a:lnTo>
                  <a:lnTo>
                    <a:pt x="3673" y="3999"/>
                  </a:lnTo>
                  <a:lnTo>
                    <a:pt x="3637" y="3985"/>
                  </a:lnTo>
                  <a:lnTo>
                    <a:pt x="3601" y="3963"/>
                  </a:lnTo>
                  <a:lnTo>
                    <a:pt x="2906" y="3450"/>
                  </a:lnTo>
                  <a:lnTo>
                    <a:pt x="2906" y="3450"/>
                  </a:lnTo>
                  <a:lnTo>
                    <a:pt x="2211" y="2936"/>
                  </a:lnTo>
                  <a:lnTo>
                    <a:pt x="2211" y="2936"/>
                  </a:lnTo>
                  <a:lnTo>
                    <a:pt x="1516" y="2424"/>
                  </a:lnTo>
                  <a:lnTo>
                    <a:pt x="1478" y="2390"/>
                  </a:lnTo>
                  <a:lnTo>
                    <a:pt x="1450" y="2350"/>
                  </a:lnTo>
                  <a:lnTo>
                    <a:pt x="1428" y="2306"/>
                  </a:lnTo>
                  <a:lnTo>
                    <a:pt x="1418" y="2260"/>
                  </a:lnTo>
                  <a:lnTo>
                    <a:pt x="1414" y="2213"/>
                  </a:lnTo>
                  <a:lnTo>
                    <a:pt x="1422" y="2163"/>
                  </a:lnTo>
                  <a:lnTo>
                    <a:pt x="1438" y="2117"/>
                  </a:lnTo>
                  <a:lnTo>
                    <a:pt x="1464" y="2073"/>
                  </a:lnTo>
                  <a:lnTo>
                    <a:pt x="1498" y="2035"/>
                  </a:lnTo>
                  <a:lnTo>
                    <a:pt x="1538" y="2007"/>
                  </a:lnTo>
                  <a:lnTo>
                    <a:pt x="1582" y="1985"/>
                  </a:lnTo>
                  <a:lnTo>
                    <a:pt x="1627" y="1973"/>
                  </a:lnTo>
                  <a:lnTo>
                    <a:pt x="1675" y="1971"/>
                  </a:lnTo>
                  <a:lnTo>
                    <a:pt x="1723" y="1977"/>
                  </a:lnTo>
                  <a:lnTo>
                    <a:pt x="1771" y="1995"/>
                  </a:lnTo>
                  <a:lnTo>
                    <a:pt x="1815" y="2021"/>
                  </a:lnTo>
                  <a:lnTo>
                    <a:pt x="2307" y="2384"/>
                  </a:lnTo>
                  <a:lnTo>
                    <a:pt x="2484" y="2143"/>
                  </a:lnTo>
                  <a:lnTo>
                    <a:pt x="1080" y="1391"/>
                  </a:lnTo>
                  <a:lnTo>
                    <a:pt x="534" y="2677"/>
                  </a:lnTo>
                  <a:lnTo>
                    <a:pt x="1805" y="4537"/>
                  </a:lnTo>
                  <a:lnTo>
                    <a:pt x="1827" y="4577"/>
                  </a:lnTo>
                  <a:lnTo>
                    <a:pt x="1841" y="4621"/>
                  </a:lnTo>
                  <a:lnTo>
                    <a:pt x="1848" y="4666"/>
                  </a:lnTo>
                  <a:lnTo>
                    <a:pt x="1846" y="4712"/>
                  </a:lnTo>
                  <a:lnTo>
                    <a:pt x="1627" y="6335"/>
                  </a:lnTo>
                  <a:lnTo>
                    <a:pt x="1615" y="6387"/>
                  </a:lnTo>
                  <a:lnTo>
                    <a:pt x="1594" y="6434"/>
                  </a:lnTo>
                  <a:lnTo>
                    <a:pt x="1562" y="6474"/>
                  </a:lnTo>
                  <a:lnTo>
                    <a:pt x="1524" y="6506"/>
                  </a:lnTo>
                  <a:lnTo>
                    <a:pt x="1480" y="6532"/>
                  </a:lnTo>
                  <a:lnTo>
                    <a:pt x="1432" y="6548"/>
                  </a:lnTo>
                  <a:lnTo>
                    <a:pt x="1380" y="6552"/>
                  </a:lnTo>
                  <a:lnTo>
                    <a:pt x="1347" y="6550"/>
                  </a:lnTo>
                  <a:lnTo>
                    <a:pt x="1297" y="6538"/>
                  </a:lnTo>
                  <a:lnTo>
                    <a:pt x="1253" y="6518"/>
                  </a:lnTo>
                  <a:lnTo>
                    <a:pt x="1213" y="6488"/>
                  </a:lnTo>
                  <a:lnTo>
                    <a:pt x="1181" y="6454"/>
                  </a:lnTo>
                  <a:lnTo>
                    <a:pt x="1155" y="6413"/>
                  </a:lnTo>
                  <a:lnTo>
                    <a:pt x="1137" y="6369"/>
                  </a:lnTo>
                  <a:lnTo>
                    <a:pt x="1129" y="6319"/>
                  </a:lnTo>
                  <a:lnTo>
                    <a:pt x="1131" y="6269"/>
                  </a:lnTo>
                  <a:lnTo>
                    <a:pt x="1337" y="4740"/>
                  </a:lnTo>
                  <a:lnTo>
                    <a:pt x="42" y="2846"/>
                  </a:lnTo>
                  <a:lnTo>
                    <a:pt x="18" y="2803"/>
                  </a:lnTo>
                  <a:lnTo>
                    <a:pt x="4" y="2755"/>
                  </a:lnTo>
                  <a:lnTo>
                    <a:pt x="0" y="2705"/>
                  </a:lnTo>
                  <a:lnTo>
                    <a:pt x="4" y="2655"/>
                  </a:lnTo>
                  <a:lnTo>
                    <a:pt x="20" y="2607"/>
                  </a:lnTo>
                  <a:lnTo>
                    <a:pt x="725" y="943"/>
                  </a:lnTo>
                  <a:lnTo>
                    <a:pt x="751" y="897"/>
                  </a:lnTo>
                  <a:lnTo>
                    <a:pt x="785" y="857"/>
                  </a:lnTo>
                  <a:lnTo>
                    <a:pt x="825" y="827"/>
                  </a:lnTo>
                  <a:lnTo>
                    <a:pt x="872" y="803"/>
                  </a:lnTo>
                  <a:lnTo>
                    <a:pt x="922" y="791"/>
                  </a:lnTo>
                  <a:lnTo>
                    <a:pt x="974" y="791"/>
                  </a:lnTo>
                  <a:lnTo>
                    <a:pt x="1026" y="799"/>
                  </a:lnTo>
                  <a:lnTo>
                    <a:pt x="1074" y="819"/>
                  </a:lnTo>
                  <a:lnTo>
                    <a:pt x="1247" y="911"/>
                  </a:lnTo>
                  <a:lnTo>
                    <a:pt x="1842" y="102"/>
                  </a:lnTo>
                  <a:lnTo>
                    <a:pt x="1876" y="64"/>
                  </a:lnTo>
                  <a:lnTo>
                    <a:pt x="1916" y="36"/>
                  </a:lnTo>
                  <a:lnTo>
                    <a:pt x="1960" y="16"/>
                  </a:lnTo>
                  <a:lnTo>
                    <a:pt x="2008" y="4"/>
                  </a:lnTo>
                  <a:lnTo>
                    <a:pt x="205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3970DF4-7253-4FA3-5BC1-1353D9FFF21E}"/>
                </a:ext>
              </a:extLst>
            </p:cNvPr>
            <p:cNvGrpSpPr/>
            <p:nvPr/>
          </p:nvGrpSpPr>
          <p:grpSpPr>
            <a:xfrm>
              <a:off x="2694789" y="5234882"/>
              <a:ext cx="552452" cy="458104"/>
              <a:chOff x="4799013" y="908051"/>
              <a:chExt cx="5205413" cy="4316413"/>
            </a:xfrm>
            <a:solidFill>
              <a:schemeClr val="accent3"/>
            </a:solidFill>
          </p:grpSpPr>
          <p:sp>
            <p:nvSpPr>
              <p:cNvPr id="28" name="Freeform 21">
                <a:extLst>
                  <a:ext uri="{FF2B5EF4-FFF2-40B4-BE49-F238E27FC236}">
                    <a16:creationId xmlns:a16="http://schemas.microsoft.com/office/drawing/2014/main" id="{D2E642F3-5A69-70A8-35C7-A42967DB9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013" y="1228726"/>
                <a:ext cx="4541838" cy="3995738"/>
              </a:xfrm>
              <a:custGeom>
                <a:avLst/>
                <a:gdLst>
                  <a:gd name="T0" fmla="*/ 4429 w 5722"/>
                  <a:gd name="T1" fmla="*/ 473 h 5034"/>
                  <a:gd name="T2" fmla="*/ 5683 w 5722"/>
                  <a:gd name="T3" fmla="*/ 1918 h 5034"/>
                  <a:gd name="T4" fmla="*/ 5139 w 5722"/>
                  <a:gd name="T5" fmla="*/ 3261 h 5034"/>
                  <a:gd name="T6" fmla="*/ 4950 w 5722"/>
                  <a:gd name="T7" fmla="*/ 3643 h 5034"/>
                  <a:gd name="T8" fmla="*/ 4652 w 5722"/>
                  <a:gd name="T9" fmla="*/ 3920 h 5034"/>
                  <a:gd name="T10" fmla="*/ 4272 w 5722"/>
                  <a:gd name="T11" fmla="*/ 4167 h 5034"/>
                  <a:gd name="T12" fmla="*/ 4025 w 5722"/>
                  <a:gd name="T13" fmla="*/ 4547 h 5034"/>
                  <a:gd name="T14" fmla="*/ 3749 w 5722"/>
                  <a:gd name="T15" fmla="*/ 4845 h 5034"/>
                  <a:gd name="T16" fmla="*/ 3367 w 5722"/>
                  <a:gd name="T17" fmla="*/ 5034 h 5034"/>
                  <a:gd name="T18" fmla="*/ 2346 w 5722"/>
                  <a:gd name="T19" fmla="*/ 4676 h 5034"/>
                  <a:gd name="T20" fmla="*/ 2024 w 5722"/>
                  <a:gd name="T21" fmla="*/ 4716 h 5034"/>
                  <a:gd name="T22" fmla="*/ 1838 w 5722"/>
                  <a:gd name="T23" fmla="*/ 4417 h 5034"/>
                  <a:gd name="T24" fmla="*/ 1785 w 5722"/>
                  <a:gd name="T25" fmla="*/ 4312 h 5034"/>
                  <a:gd name="T26" fmla="*/ 1466 w 5722"/>
                  <a:gd name="T27" fmla="*/ 4176 h 5034"/>
                  <a:gd name="T28" fmla="*/ 1448 w 5722"/>
                  <a:gd name="T29" fmla="*/ 3848 h 5034"/>
                  <a:gd name="T30" fmla="*/ 1206 w 5722"/>
                  <a:gd name="T31" fmla="*/ 3868 h 5034"/>
                  <a:gd name="T32" fmla="*/ 975 w 5722"/>
                  <a:gd name="T33" fmla="*/ 3601 h 5034"/>
                  <a:gd name="T34" fmla="*/ 965 w 5722"/>
                  <a:gd name="T35" fmla="*/ 3430 h 5034"/>
                  <a:gd name="T36" fmla="*/ 637 w 5722"/>
                  <a:gd name="T37" fmla="*/ 3353 h 5034"/>
                  <a:gd name="T38" fmla="*/ 557 w 5722"/>
                  <a:gd name="T39" fmla="*/ 3022 h 5034"/>
                  <a:gd name="T40" fmla="*/ 0 w 5722"/>
                  <a:gd name="T41" fmla="*/ 1793 h 5034"/>
                  <a:gd name="T42" fmla="*/ 171 w 5722"/>
                  <a:gd name="T43" fmla="*/ 1661 h 5034"/>
                  <a:gd name="T44" fmla="*/ 1240 w 5722"/>
                  <a:gd name="T45" fmla="*/ 2457 h 5034"/>
                  <a:gd name="T46" fmla="*/ 1518 w 5722"/>
                  <a:gd name="T47" fmla="*/ 2688 h 5034"/>
                  <a:gd name="T48" fmla="*/ 1496 w 5722"/>
                  <a:gd name="T49" fmla="*/ 2931 h 5034"/>
                  <a:gd name="T50" fmla="*/ 1827 w 5722"/>
                  <a:gd name="T51" fmla="*/ 2951 h 5034"/>
                  <a:gd name="T52" fmla="*/ 1960 w 5722"/>
                  <a:gd name="T53" fmla="*/ 3269 h 5034"/>
                  <a:gd name="T54" fmla="*/ 2067 w 5722"/>
                  <a:gd name="T55" fmla="*/ 3323 h 5034"/>
                  <a:gd name="T56" fmla="*/ 2366 w 5722"/>
                  <a:gd name="T57" fmla="*/ 3508 h 5034"/>
                  <a:gd name="T58" fmla="*/ 2326 w 5722"/>
                  <a:gd name="T59" fmla="*/ 3830 h 5034"/>
                  <a:gd name="T60" fmla="*/ 2648 w 5722"/>
                  <a:gd name="T61" fmla="*/ 3790 h 5034"/>
                  <a:gd name="T62" fmla="*/ 2831 w 5722"/>
                  <a:gd name="T63" fmla="*/ 4089 h 5034"/>
                  <a:gd name="T64" fmla="*/ 3379 w 5722"/>
                  <a:gd name="T65" fmla="*/ 4761 h 5034"/>
                  <a:gd name="T66" fmla="*/ 3564 w 5722"/>
                  <a:gd name="T67" fmla="*/ 4608 h 5034"/>
                  <a:gd name="T68" fmla="*/ 3084 w 5722"/>
                  <a:gd name="T69" fmla="*/ 4013 h 5034"/>
                  <a:gd name="T70" fmla="*/ 3217 w 5722"/>
                  <a:gd name="T71" fmla="*/ 3842 h 5034"/>
                  <a:gd name="T72" fmla="*/ 3812 w 5722"/>
                  <a:gd name="T73" fmla="*/ 4328 h 5034"/>
                  <a:gd name="T74" fmla="*/ 3997 w 5722"/>
                  <a:gd name="T75" fmla="*/ 4174 h 5034"/>
                  <a:gd name="T76" fmla="*/ 3518 w 5722"/>
                  <a:gd name="T77" fmla="*/ 3580 h 5034"/>
                  <a:gd name="T78" fmla="*/ 3651 w 5722"/>
                  <a:gd name="T79" fmla="*/ 3408 h 5034"/>
                  <a:gd name="T80" fmla="*/ 4246 w 5722"/>
                  <a:gd name="T81" fmla="*/ 3894 h 5034"/>
                  <a:gd name="T82" fmla="*/ 4431 w 5722"/>
                  <a:gd name="T83" fmla="*/ 3741 h 5034"/>
                  <a:gd name="T84" fmla="*/ 3952 w 5722"/>
                  <a:gd name="T85" fmla="*/ 3146 h 5034"/>
                  <a:gd name="T86" fmla="*/ 4083 w 5722"/>
                  <a:gd name="T87" fmla="*/ 2975 h 5034"/>
                  <a:gd name="T88" fmla="*/ 4680 w 5722"/>
                  <a:gd name="T89" fmla="*/ 3460 h 5034"/>
                  <a:gd name="T90" fmla="*/ 4863 w 5722"/>
                  <a:gd name="T91" fmla="*/ 3307 h 5034"/>
                  <a:gd name="T92" fmla="*/ 4801 w 5722"/>
                  <a:gd name="T93" fmla="*/ 3154 h 5034"/>
                  <a:gd name="T94" fmla="*/ 4521 w 5722"/>
                  <a:gd name="T95" fmla="*/ 2871 h 5034"/>
                  <a:gd name="T96" fmla="*/ 4063 w 5722"/>
                  <a:gd name="T97" fmla="*/ 2414 h 5034"/>
                  <a:gd name="T98" fmla="*/ 3572 w 5722"/>
                  <a:gd name="T99" fmla="*/ 1922 h 5034"/>
                  <a:gd name="T100" fmla="*/ 3184 w 5722"/>
                  <a:gd name="T101" fmla="*/ 1536 h 5034"/>
                  <a:gd name="T102" fmla="*/ 3028 w 5722"/>
                  <a:gd name="T103" fmla="*/ 1401 h 5034"/>
                  <a:gd name="T104" fmla="*/ 2811 w 5722"/>
                  <a:gd name="T105" fmla="*/ 1494 h 5034"/>
                  <a:gd name="T106" fmla="*/ 2415 w 5722"/>
                  <a:gd name="T107" fmla="*/ 2119 h 5034"/>
                  <a:gd name="T108" fmla="*/ 1922 w 5722"/>
                  <a:gd name="T109" fmla="*/ 2274 h 5034"/>
                  <a:gd name="T110" fmla="*/ 1568 w 5722"/>
                  <a:gd name="T111" fmla="*/ 1992 h 5034"/>
                  <a:gd name="T112" fmla="*/ 2097 w 5722"/>
                  <a:gd name="T113" fmla="*/ 404 h 5034"/>
                  <a:gd name="T114" fmla="*/ 2280 w 5722"/>
                  <a:gd name="T115" fmla="*/ 187 h 5034"/>
                  <a:gd name="T116" fmla="*/ 2634 w 5722"/>
                  <a:gd name="T117" fmla="*/ 20 h 5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22" h="5034">
                    <a:moveTo>
                      <a:pt x="2859" y="0"/>
                    </a:moveTo>
                    <a:lnTo>
                      <a:pt x="2943" y="6"/>
                    </a:lnTo>
                    <a:lnTo>
                      <a:pt x="3030" y="22"/>
                    </a:lnTo>
                    <a:lnTo>
                      <a:pt x="3122" y="46"/>
                    </a:lnTo>
                    <a:lnTo>
                      <a:pt x="4373" y="440"/>
                    </a:lnTo>
                    <a:lnTo>
                      <a:pt x="4403" y="454"/>
                    </a:lnTo>
                    <a:lnTo>
                      <a:pt x="4429" y="473"/>
                    </a:lnTo>
                    <a:lnTo>
                      <a:pt x="5683" y="1727"/>
                    </a:lnTo>
                    <a:lnTo>
                      <a:pt x="5704" y="1755"/>
                    </a:lnTo>
                    <a:lnTo>
                      <a:pt x="5716" y="1789"/>
                    </a:lnTo>
                    <a:lnTo>
                      <a:pt x="5722" y="1823"/>
                    </a:lnTo>
                    <a:lnTo>
                      <a:pt x="5716" y="1856"/>
                    </a:lnTo>
                    <a:lnTo>
                      <a:pt x="5704" y="1890"/>
                    </a:lnTo>
                    <a:lnTo>
                      <a:pt x="5683" y="1918"/>
                    </a:lnTo>
                    <a:lnTo>
                      <a:pt x="4817" y="2784"/>
                    </a:lnTo>
                    <a:lnTo>
                      <a:pt x="5028" y="2995"/>
                    </a:lnTo>
                    <a:lnTo>
                      <a:pt x="5066" y="3040"/>
                    </a:lnTo>
                    <a:lnTo>
                      <a:pt x="5098" y="3092"/>
                    </a:lnTo>
                    <a:lnTo>
                      <a:pt x="5119" y="3146"/>
                    </a:lnTo>
                    <a:lnTo>
                      <a:pt x="5133" y="3203"/>
                    </a:lnTo>
                    <a:lnTo>
                      <a:pt x="5139" y="3261"/>
                    </a:lnTo>
                    <a:lnTo>
                      <a:pt x="5137" y="3321"/>
                    </a:lnTo>
                    <a:lnTo>
                      <a:pt x="5127" y="3381"/>
                    </a:lnTo>
                    <a:lnTo>
                      <a:pt x="5108" y="3438"/>
                    </a:lnTo>
                    <a:lnTo>
                      <a:pt x="5082" y="3494"/>
                    </a:lnTo>
                    <a:lnTo>
                      <a:pt x="5046" y="3548"/>
                    </a:lnTo>
                    <a:lnTo>
                      <a:pt x="5004" y="3597"/>
                    </a:lnTo>
                    <a:lnTo>
                      <a:pt x="4950" y="3643"/>
                    </a:lnTo>
                    <a:lnTo>
                      <a:pt x="4893" y="3679"/>
                    </a:lnTo>
                    <a:lnTo>
                      <a:pt x="4831" y="3707"/>
                    </a:lnTo>
                    <a:lnTo>
                      <a:pt x="4769" y="3725"/>
                    </a:lnTo>
                    <a:lnTo>
                      <a:pt x="4706" y="3733"/>
                    </a:lnTo>
                    <a:lnTo>
                      <a:pt x="4696" y="3796"/>
                    </a:lnTo>
                    <a:lnTo>
                      <a:pt x="4680" y="3858"/>
                    </a:lnTo>
                    <a:lnTo>
                      <a:pt x="4652" y="3920"/>
                    </a:lnTo>
                    <a:lnTo>
                      <a:pt x="4616" y="3978"/>
                    </a:lnTo>
                    <a:lnTo>
                      <a:pt x="4570" y="4031"/>
                    </a:lnTo>
                    <a:lnTo>
                      <a:pt x="4517" y="4077"/>
                    </a:lnTo>
                    <a:lnTo>
                      <a:pt x="4459" y="4113"/>
                    </a:lnTo>
                    <a:lnTo>
                      <a:pt x="4397" y="4141"/>
                    </a:lnTo>
                    <a:lnTo>
                      <a:pt x="4336" y="4159"/>
                    </a:lnTo>
                    <a:lnTo>
                      <a:pt x="4272" y="4167"/>
                    </a:lnTo>
                    <a:lnTo>
                      <a:pt x="4264" y="4230"/>
                    </a:lnTo>
                    <a:lnTo>
                      <a:pt x="4246" y="4292"/>
                    </a:lnTo>
                    <a:lnTo>
                      <a:pt x="4218" y="4354"/>
                    </a:lnTo>
                    <a:lnTo>
                      <a:pt x="4182" y="4411"/>
                    </a:lnTo>
                    <a:lnTo>
                      <a:pt x="4137" y="4465"/>
                    </a:lnTo>
                    <a:lnTo>
                      <a:pt x="4083" y="4511"/>
                    </a:lnTo>
                    <a:lnTo>
                      <a:pt x="4025" y="4547"/>
                    </a:lnTo>
                    <a:lnTo>
                      <a:pt x="3963" y="4574"/>
                    </a:lnTo>
                    <a:lnTo>
                      <a:pt x="3902" y="4590"/>
                    </a:lnTo>
                    <a:lnTo>
                      <a:pt x="3838" y="4600"/>
                    </a:lnTo>
                    <a:lnTo>
                      <a:pt x="3830" y="4664"/>
                    </a:lnTo>
                    <a:lnTo>
                      <a:pt x="3812" y="4726"/>
                    </a:lnTo>
                    <a:lnTo>
                      <a:pt x="3784" y="4787"/>
                    </a:lnTo>
                    <a:lnTo>
                      <a:pt x="3749" y="4845"/>
                    </a:lnTo>
                    <a:lnTo>
                      <a:pt x="3703" y="4897"/>
                    </a:lnTo>
                    <a:lnTo>
                      <a:pt x="3653" y="4941"/>
                    </a:lnTo>
                    <a:lnTo>
                      <a:pt x="3599" y="4976"/>
                    </a:lnTo>
                    <a:lnTo>
                      <a:pt x="3544" y="5002"/>
                    </a:lnTo>
                    <a:lnTo>
                      <a:pt x="3486" y="5022"/>
                    </a:lnTo>
                    <a:lnTo>
                      <a:pt x="3426" y="5032"/>
                    </a:lnTo>
                    <a:lnTo>
                      <a:pt x="3367" y="5034"/>
                    </a:lnTo>
                    <a:lnTo>
                      <a:pt x="3309" y="5028"/>
                    </a:lnTo>
                    <a:lnTo>
                      <a:pt x="3251" y="5014"/>
                    </a:lnTo>
                    <a:lnTo>
                      <a:pt x="3197" y="4992"/>
                    </a:lnTo>
                    <a:lnTo>
                      <a:pt x="3146" y="4960"/>
                    </a:lnTo>
                    <a:lnTo>
                      <a:pt x="3100" y="4923"/>
                    </a:lnTo>
                    <a:lnTo>
                      <a:pt x="2601" y="4421"/>
                    </a:lnTo>
                    <a:lnTo>
                      <a:pt x="2346" y="4676"/>
                    </a:lnTo>
                    <a:lnTo>
                      <a:pt x="2308" y="4708"/>
                    </a:lnTo>
                    <a:lnTo>
                      <a:pt x="2264" y="4730"/>
                    </a:lnTo>
                    <a:lnTo>
                      <a:pt x="2219" y="4744"/>
                    </a:lnTo>
                    <a:lnTo>
                      <a:pt x="2171" y="4750"/>
                    </a:lnTo>
                    <a:lnTo>
                      <a:pt x="2121" y="4748"/>
                    </a:lnTo>
                    <a:lnTo>
                      <a:pt x="2071" y="4736"/>
                    </a:lnTo>
                    <a:lnTo>
                      <a:pt x="2024" y="4716"/>
                    </a:lnTo>
                    <a:lnTo>
                      <a:pt x="1978" y="4688"/>
                    </a:lnTo>
                    <a:lnTo>
                      <a:pt x="1936" y="4652"/>
                    </a:lnTo>
                    <a:lnTo>
                      <a:pt x="1900" y="4610"/>
                    </a:lnTo>
                    <a:lnTo>
                      <a:pt x="1872" y="4564"/>
                    </a:lnTo>
                    <a:lnTo>
                      <a:pt x="1852" y="4517"/>
                    </a:lnTo>
                    <a:lnTo>
                      <a:pt x="1842" y="4467"/>
                    </a:lnTo>
                    <a:lnTo>
                      <a:pt x="1838" y="4417"/>
                    </a:lnTo>
                    <a:lnTo>
                      <a:pt x="1844" y="4369"/>
                    </a:lnTo>
                    <a:lnTo>
                      <a:pt x="1858" y="4324"/>
                    </a:lnTo>
                    <a:lnTo>
                      <a:pt x="1880" y="4282"/>
                    </a:lnTo>
                    <a:lnTo>
                      <a:pt x="1912" y="4244"/>
                    </a:lnTo>
                    <a:lnTo>
                      <a:pt x="1874" y="4274"/>
                    </a:lnTo>
                    <a:lnTo>
                      <a:pt x="1833" y="4296"/>
                    </a:lnTo>
                    <a:lnTo>
                      <a:pt x="1785" y="4312"/>
                    </a:lnTo>
                    <a:lnTo>
                      <a:pt x="1737" y="4316"/>
                    </a:lnTo>
                    <a:lnTo>
                      <a:pt x="1687" y="4314"/>
                    </a:lnTo>
                    <a:lnTo>
                      <a:pt x="1640" y="4302"/>
                    </a:lnTo>
                    <a:lnTo>
                      <a:pt x="1590" y="4282"/>
                    </a:lnTo>
                    <a:lnTo>
                      <a:pt x="1544" y="4254"/>
                    </a:lnTo>
                    <a:lnTo>
                      <a:pt x="1502" y="4218"/>
                    </a:lnTo>
                    <a:lnTo>
                      <a:pt x="1466" y="4176"/>
                    </a:lnTo>
                    <a:lnTo>
                      <a:pt x="1439" y="4131"/>
                    </a:lnTo>
                    <a:lnTo>
                      <a:pt x="1421" y="4083"/>
                    </a:lnTo>
                    <a:lnTo>
                      <a:pt x="1409" y="4033"/>
                    </a:lnTo>
                    <a:lnTo>
                      <a:pt x="1405" y="3985"/>
                    </a:lnTo>
                    <a:lnTo>
                      <a:pt x="1411" y="3936"/>
                    </a:lnTo>
                    <a:lnTo>
                      <a:pt x="1425" y="3890"/>
                    </a:lnTo>
                    <a:lnTo>
                      <a:pt x="1448" y="3848"/>
                    </a:lnTo>
                    <a:lnTo>
                      <a:pt x="1478" y="3810"/>
                    </a:lnTo>
                    <a:lnTo>
                      <a:pt x="1441" y="3840"/>
                    </a:lnTo>
                    <a:lnTo>
                      <a:pt x="1399" y="3864"/>
                    </a:lnTo>
                    <a:lnTo>
                      <a:pt x="1351" y="3878"/>
                    </a:lnTo>
                    <a:lnTo>
                      <a:pt x="1303" y="3882"/>
                    </a:lnTo>
                    <a:lnTo>
                      <a:pt x="1254" y="3880"/>
                    </a:lnTo>
                    <a:lnTo>
                      <a:pt x="1206" y="3868"/>
                    </a:lnTo>
                    <a:lnTo>
                      <a:pt x="1156" y="3848"/>
                    </a:lnTo>
                    <a:lnTo>
                      <a:pt x="1112" y="3820"/>
                    </a:lnTo>
                    <a:lnTo>
                      <a:pt x="1068" y="3784"/>
                    </a:lnTo>
                    <a:lnTo>
                      <a:pt x="1033" y="3743"/>
                    </a:lnTo>
                    <a:lnTo>
                      <a:pt x="1005" y="3697"/>
                    </a:lnTo>
                    <a:lnTo>
                      <a:pt x="987" y="3649"/>
                    </a:lnTo>
                    <a:lnTo>
                      <a:pt x="975" y="3601"/>
                    </a:lnTo>
                    <a:lnTo>
                      <a:pt x="973" y="3552"/>
                    </a:lnTo>
                    <a:lnTo>
                      <a:pt x="977" y="3502"/>
                    </a:lnTo>
                    <a:lnTo>
                      <a:pt x="991" y="3456"/>
                    </a:lnTo>
                    <a:lnTo>
                      <a:pt x="1015" y="3414"/>
                    </a:lnTo>
                    <a:lnTo>
                      <a:pt x="1045" y="3377"/>
                    </a:lnTo>
                    <a:lnTo>
                      <a:pt x="1007" y="3406"/>
                    </a:lnTo>
                    <a:lnTo>
                      <a:pt x="965" y="3430"/>
                    </a:lnTo>
                    <a:lnTo>
                      <a:pt x="919" y="3444"/>
                    </a:lnTo>
                    <a:lnTo>
                      <a:pt x="869" y="3448"/>
                    </a:lnTo>
                    <a:lnTo>
                      <a:pt x="820" y="3446"/>
                    </a:lnTo>
                    <a:lnTo>
                      <a:pt x="772" y="3434"/>
                    </a:lnTo>
                    <a:lnTo>
                      <a:pt x="724" y="3416"/>
                    </a:lnTo>
                    <a:lnTo>
                      <a:pt x="678" y="3389"/>
                    </a:lnTo>
                    <a:lnTo>
                      <a:pt x="637" y="3353"/>
                    </a:lnTo>
                    <a:lnTo>
                      <a:pt x="601" y="3309"/>
                    </a:lnTo>
                    <a:lnTo>
                      <a:pt x="573" y="3263"/>
                    </a:lnTo>
                    <a:lnTo>
                      <a:pt x="553" y="3215"/>
                    </a:lnTo>
                    <a:lnTo>
                      <a:pt x="541" y="3168"/>
                    </a:lnTo>
                    <a:lnTo>
                      <a:pt x="539" y="3118"/>
                    </a:lnTo>
                    <a:lnTo>
                      <a:pt x="543" y="3070"/>
                    </a:lnTo>
                    <a:lnTo>
                      <a:pt x="557" y="3022"/>
                    </a:lnTo>
                    <a:lnTo>
                      <a:pt x="581" y="2981"/>
                    </a:lnTo>
                    <a:lnTo>
                      <a:pt x="611" y="2943"/>
                    </a:lnTo>
                    <a:lnTo>
                      <a:pt x="854" y="2702"/>
                    </a:lnTo>
                    <a:lnTo>
                      <a:pt x="40" y="1888"/>
                    </a:lnTo>
                    <a:lnTo>
                      <a:pt x="18" y="1860"/>
                    </a:lnTo>
                    <a:lnTo>
                      <a:pt x="4" y="1827"/>
                    </a:lnTo>
                    <a:lnTo>
                      <a:pt x="0" y="1793"/>
                    </a:lnTo>
                    <a:lnTo>
                      <a:pt x="4" y="1757"/>
                    </a:lnTo>
                    <a:lnTo>
                      <a:pt x="18" y="1725"/>
                    </a:lnTo>
                    <a:lnTo>
                      <a:pt x="40" y="1695"/>
                    </a:lnTo>
                    <a:lnTo>
                      <a:pt x="70" y="1673"/>
                    </a:lnTo>
                    <a:lnTo>
                      <a:pt x="101" y="1661"/>
                    </a:lnTo>
                    <a:lnTo>
                      <a:pt x="135" y="1655"/>
                    </a:lnTo>
                    <a:lnTo>
                      <a:pt x="171" y="1661"/>
                    </a:lnTo>
                    <a:lnTo>
                      <a:pt x="203" y="1673"/>
                    </a:lnTo>
                    <a:lnTo>
                      <a:pt x="233" y="1695"/>
                    </a:lnTo>
                    <a:lnTo>
                      <a:pt x="1047" y="2511"/>
                    </a:lnTo>
                    <a:lnTo>
                      <a:pt x="1090" y="2483"/>
                    </a:lnTo>
                    <a:lnTo>
                      <a:pt x="1138" y="2465"/>
                    </a:lnTo>
                    <a:lnTo>
                      <a:pt x="1188" y="2457"/>
                    </a:lnTo>
                    <a:lnTo>
                      <a:pt x="1240" y="2457"/>
                    </a:lnTo>
                    <a:lnTo>
                      <a:pt x="1291" y="2467"/>
                    </a:lnTo>
                    <a:lnTo>
                      <a:pt x="1343" y="2487"/>
                    </a:lnTo>
                    <a:lnTo>
                      <a:pt x="1391" y="2515"/>
                    </a:lnTo>
                    <a:lnTo>
                      <a:pt x="1435" y="2553"/>
                    </a:lnTo>
                    <a:lnTo>
                      <a:pt x="1470" y="2595"/>
                    </a:lnTo>
                    <a:lnTo>
                      <a:pt x="1498" y="2640"/>
                    </a:lnTo>
                    <a:lnTo>
                      <a:pt x="1518" y="2688"/>
                    </a:lnTo>
                    <a:lnTo>
                      <a:pt x="1528" y="2738"/>
                    </a:lnTo>
                    <a:lnTo>
                      <a:pt x="1532" y="2788"/>
                    </a:lnTo>
                    <a:lnTo>
                      <a:pt x="1526" y="2835"/>
                    </a:lnTo>
                    <a:lnTo>
                      <a:pt x="1512" y="2881"/>
                    </a:lnTo>
                    <a:lnTo>
                      <a:pt x="1490" y="2925"/>
                    </a:lnTo>
                    <a:lnTo>
                      <a:pt x="1458" y="2963"/>
                    </a:lnTo>
                    <a:lnTo>
                      <a:pt x="1496" y="2931"/>
                    </a:lnTo>
                    <a:lnTo>
                      <a:pt x="1540" y="2909"/>
                    </a:lnTo>
                    <a:lnTo>
                      <a:pt x="1586" y="2895"/>
                    </a:lnTo>
                    <a:lnTo>
                      <a:pt x="1634" y="2889"/>
                    </a:lnTo>
                    <a:lnTo>
                      <a:pt x="1683" y="2893"/>
                    </a:lnTo>
                    <a:lnTo>
                      <a:pt x="1733" y="2903"/>
                    </a:lnTo>
                    <a:lnTo>
                      <a:pt x="1781" y="2923"/>
                    </a:lnTo>
                    <a:lnTo>
                      <a:pt x="1827" y="2951"/>
                    </a:lnTo>
                    <a:lnTo>
                      <a:pt x="1868" y="2987"/>
                    </a:lnTo>
                    <a:lnTo>
                      <a:pt x="1904" y="3028"/>
                    </a:lnTo>
                    <a:lnTo>
                      <a:pt x="1932" y="3074"/>
                    </a:lnTo>
                    <a:lnTo>
                      <a:pt x="1952" y="3122"/>
                    </a:lnTo>
                    <a:lnTo>
                      <a:pt x="1962" y="3172"/>
                    </a:lnTo>
                    <a:lnTo>
                      <a:pt x="1966" y="3221"/>
                    </a:lnTo>
                    <a:lnTo>
                      <a:pt x="1960" y="3269"/>
                    </a:lnTo>
                    <a:lnTo>
                      <a:pt x="1946" y="3315"/>
                    </a:lnTo>
                    <a:lnTo>
                      <a:pt x="1924" y="3359"/>
                    </a:lnTo>
                    <a:lnTo>
                      <a:pt x="1892" y="3396"/>
                    </a:lnTo>
                    <a:lnTo>
                      <a:pt x="1930" y="3365"/>
                    </a:lnTo>
                    <a:lnTo>
                      <a:pt x="1974" y="3343"/>
                    </a:lnTo>
                    <a:lnTo>
                      <a:pt x="2020" y="3329"/>
                    </a:lnTo>
                    <a:lnTo>
                      <a:pt x="2067" y="3323"/>
                    </a:lnTo>
                    <a:lnTo>
                      <a:pt x="2117" y="3325"/>
                    </a:lnTo>
                    <a:lnTo>
                      <a:pt x="2167" y="3337"/>
                    </a:lnTo>
                    <a:lnTo>
                      <a:pt x="2215" y="3357"/>
                    </a:lnTo>
                    <a:lnTo>
                      <a:pt x="2260" y="3385"/>
                    </a:lnTo>
                    <a:lnTo>
                      <a:pt x="2302" y="3420"/>
                    </a:lnTo>
                    <a:lnTo>
                      <a:pt x="2338" y="3462"/>
                    </a:lnTo>
                    <a:lnTo>
                      <a:pt x="2366" y="3508"/>
                    </a:lnTo>
                    <a:lnTo>
                      <a:pt x="2386" y="3556"/>
                    </a:lnTo>
                    <a:lnTo>
                      <a:pt x="2396" y="3605"/>
                    </a:lnTo>
                    <a:lnTo>
                      <a:pt x="2400" y="3655"/>
                    </a:lnTo>
                    <a:lnTo>
                      <a:pt x="2394" y="3703"/>
                    </a:lnTo>
                    <a:lnTo>
                      <a:pt x="2380" y="3749"/>
                    </a:lnTo>
                    <a:lnTo>
                      <a:pt x="2358" y="3792"/>
                    </a:lnTo>
                    <a:lnTo>
                      <a:pt x="2326" y="3830"/>
                    </a:lnTo>
                    <a:lnTo>
                      <a:pt x="2364" y="3798"/>
                    </a:lnTo>
                    <a:lnTo>
                      <a:pt x="2406" y="3777"/>
                    </a:lnTo>
                    <a:lnTo>
                      <a:pt x="2453" y="3763"/>
                    </a:lnTo>
                    <a:lnTo>
                      <a:pt x="2501" y="3757"/>
                    </a:lnTo>
                    <a:lnTo>
                      <a:pt x="2551" y="3759"/>
                    </a:lnTo>
                    <a:lnTo>
                      <a:pt x="2601" y="3771"/>
                    </a:lnTo>
                    <a:lnTo>
                      <a:pt x="2648" y="3790"/>
                    </a:lnTo>
                    <a:lnTo>
                      <a:pt x="2694" y="3818"/>
                    </a:lnTo>
                    <a:lnTo>
                      <a:pt x="2736" y="3854"/>
                    </a:lnTo>
                    <a:lnTo>
                      <a:pt x="2772" y="3896"/>
                    </a:lnTo>
                    <a:lnTo>
                      <a:pt x="2799" y="3942"/>
                    </a:lnTo>
                    <a:lnTo>
                      <a:pt x="2817" y="3989"/>
                    </a:lnTo>
                    <a:lnTo>
                      <a:pt x="2829" y="4039"/>
                    </a:lnTo>
                    <a:lnTo>
                      <a:pt x="2831" y="4089"/>
                    </a:lnTo>
                    <a:lnTo>
                      <a:pt x="2827" y="4137"/>
                    </a:lnTo>
                    <a:lnTo>
                      <a:pt x="2811" y="4182"/>
                    </a:lnTo>
                    <a:lnTo>
                      <a:pt x="2790" y="4226"/>
                    </a:lnTo>
                    <a:lnTo>
                      <a:pt x="3293" y="4730"/>
                    </a:lnTo>
                    <a:lnTo>
                      <a:pt x="3317" y="4748"/>
                    </a:lnTo>
                    <a:lnTo>
                      <a:pt x="3347" y="4758"/>
                    </a:lnTo>
                    <a:lnTo>
                      <a:pt x="3379" y="4761"/>
                    </a:lnTo>
                    <a:lnTo>
                      <a:pt x="3412" y="4758"/>
                    </a:lnTo>
                    <a:lnTo>
                      <a:pt x="3446" y="4748"/>
                    </a:lnTo>
                    <a:lnTo>
                      <a:pt x="3480" y="4730"/>
                    </a:lnTo>
                    <a:lnTo>
                      <a:pt x="3510" y="4706"/>
                    </a:lnTo>
                    <a:lnTo>
                      <a:pt x="3534" y="4676"/>
                    </a:lnTo>
                    <a:lnTo>
                      <a:pt x="3552" y="4642"/>
                    </a:lnTo>
                    <a:lnTo>
                      <a:pt x="3564" y="4608"/>
                    </a:lnTo>
                    <a:lnTo>
                      <a:pt x="3568" y="4574"/>
                    </a:lnTo>
                    <a:lnTo>
                      <a:pt x="3564" y="4543"/>
                    </a:lnTo>
                    <a:lnTo>
                      <a:pt x="3552" y="4513"/>
                    </a:lnTo>
                    <a:lnTo>
                      <a:pt x="3534" y="4487"/>
                    </a:lnTo>
                    <a:lnTo>
                      <a:pt x="3120" y="4075"/>
                    </a:lnTo>
                    <a:lnTo>
                      <a:pt x="3098" y="4045"/>
                    </a:lnTo>
                    <a:lnTo>
                      <a:pt x="3084" y="4013"/>
                    </a:lnTo>
                    <a:lnTo>
                      <a:pt x="3080" y="3978"/>
                    </a:lnTo>
                    <a:lnTo>
                      <a:pt x="3084" y="3944"/>
                    </a:lnTo>
                    <a:lnTo>
                      <a:pt x="3098" y="3912"/>
                    </a:lnTo>
                    <a:lnTo>
                      <a:pt x="3120" y="3882"/>
                    </a:lnTo>
                    <a:lnTo>
                      <a:pt x="3150" y="3860"/>
                    </a:lnTo>
                    <a:lnTo>
                      <a:pt x="3182" y="3846"/>
                    </a:lnTo>
                    <a:lnTo>
                      <a:pt x="3217" y="3842"/>
                    </a:lnTo>
                    <a:lnTo>
                      <a:pt x="3251" y="3846"/>
                    </a:lnTo>
                    <a:lnTo>
                      <a:pt x="3283" y="3860"/>
                    </a:lnTo>
                    <a:lnTo>
                      <a:pt x="3313" y="3882"/>
                    </a:lnTo>
                    <a:lnTo>
                      <a:pt x="3727" y="4296"/>
                    </a:lnTo>
                    <a:lnTo>
                      <a:pt x="3751" y="4314"/>
                    </a:lnTo>
                    <a:lnTo>
                      <a:pt x="3780" y="4324"/>
                    </a:lnTo>
                    <a:lnTo>
                      <a:pt x="3812" y="4328"/>
                    </a:lnTo>
                    <a:lnTo>
                      <a:pt x="3846" y="4324"/>
                    </a:lnTo>
                    <a:lnTo>
                      <a:pt x="3880" y="4314"/>
                    </a:lnTo>
                    <a:lnTo>
                      <a:pt x="3914" y="4296"/>
                    </a:lnTo>
                    <a:lnTo>
                      <a:pt x="3944" y="4272"/>
                    </a:lnTo>
                    <a:lnTo>
                      <a:pt x="3967" y="4242"/>
                    </a:lnTo>
                    <a:lnTo>
                      <a:pt x="3985" y="4208"/>
                    </a:lnTo>
                    <a:lnTo>
                      <a:pt x="3997" y="4174"/>
                    </a:lnTo>
                    <a:lnTo>
                      <a:pt x="3999" y="4141"/>
                    </a:lnTo>
                    <a:lnTo>
                      <a:pt x="3997" y="4109"/>
                    </a:lnTo>
                    <a:lnTo>
                      <a:pt x="3985" y="4079"/>
                    </a:lnTo>
                    <a:lnTo>
                      <a:pt x="3967" y="4055"/>
                    </a:lnTo>
                    <a:lnTo>
                      <a:pt x="3554" y="3641"/>
                    </a:lnTo>
                    <a:lnTo>
                      <a:pt x="3532" y="3611"/>
                    </a:lnTo>
                    <a:lnTo>
                      <a:pt x="3518" y="3580"/>
                    </a:lnTo>
                    <a:lnTo>
                      <a:pt x="3514" y="3544"/>
                    </a:lnTo>
                    <a:lnTo>
                      <a:pt x="3518" y="3510"/>
                    </a:lnTo>
                    <a:lnTo>
                      <a:pt x="3532" y="3478"/>
                    </a:lnTo>
                    <a:lnTo>
                      <a:pt x="3554" y="3448"/>
                    </a:lnTo>
                    <a:lnTo>
                      <a:pt x="3583" y="3426"/>
                    </a:lnTo>
                    <a:lnTo>
                      <a:pt x="3615" y="3412"/>
                    </a:lnTo>
                    <a:lnTo>
                      <a:pt x="3651" y="3408"/>
                    </a:lnTo>
                    <a:lnTo>
                      <a:pt x="3685" y="3412"/>
                    </a:lnTo>
                    <a:lnTo>
                      <a:pt x="3717" y="3426"/>
                    </a:lnTo>
                    <a:lnTo>
                      <a:pt x="3747" y="3448"/>
                    </a:lnTo>
                    <a:lnTo>
                      <a:pt x="4160" y="3862"/>
                    </a:lnTo>
                    <a:lnTo>
                      <a:pt x="4184" y="3880"/>
                    </a:lnTo>
                    <a:lnTo>
                      <a:pt x="4214" y="3892"/>
                    </a:lnTo>
                    <a:lnTo>
                      <a:pt x="4246" y="3894"/>
                    </a:lnTo>
                    <a:lnTo>
                      <a:pt x="4280" y="3890"/>
                    </a:lnTo>
                    <a:lnTo>
                      <a:pt x="4314" y="3880"/>
                    </a:lnTo>
                    <a:lnTo>
                      <a:pt x="4347" y="3862"/>
                    </a:lnTo>
                    <a:lnTo>
                      <a:pt x="4377" y="3838"/>
                    </a:lnTo>
                    <a:lnTo>
                      <a:pt x="4401" y="3808"/>
                    </a:lnTo>
                    <a:lnTo>
                      <a:pt x="4419" y="3775"/>
                    </a:lnTo>
                    <a:lnTo>
                      <a:pt x="4431" y="3741"/>
                    </a:lnTo>
                    <a:lnTo>
                      <a:pt x="4433" y="3707"/>
                    </a:lnTo>
                    <a:lnTo>
                      <a:pt x="4431" y="3675"/>
                    </a:lnTo>
                    <a:lnTo>
                      <a:pt x="4419" y="3645"/>
                    </a:lnTo>
                    <a:lnTo>
                      <a:pt x="4401" y="3621"/>
                    </a:lnTo>
                    <a:lnTo>
                      <a:pt x="3987" y="3207"/>
                    </a:lnTo>
                    <a:lnTo>
                      <a:pt x="3965" y="3178"/>
                    </a:lnTo>
                    <a:lnTo>
                      <a:pt x="3952" y="3146"/>
                    </a:lnTo>
                    <a:lnTo>
                      <a:pt x="3948" y="3112"/>
                    </a:lnTo>
                    <a:lnTo>
                      <a:pt x="3952" y="3076"/>
                    </a:lnTo>
                    <a:lnTo>
                      <a:pt x="3965" y="3044"/>
                    </a:lnTo>
                    <a:lnTo>
                      <a:pt x="3987" y="3014"/>
                    </a:lnTo>
                    <a:lnTo>
                      <a:pt x="4017" y="2993"/>
                    </a:lnTo>
                    <a:lnTo>
                      <a:pt x="4049" y="2979"/>
                    </a:lnTo>
                    <a:lnTo>
                      <a:pt x="4083" y="2975"/>
                    </a:lnTo>
                    <a:lnTo>
                      <a:pt x="4119" y="2979"/>
                    </a:lnTo>
                    <a:lnTo>
                      <a:pt x="4151" y="2993"/>
                    </a:lnTo>
                    <a:lnTo>
                      <a:pt x="4180" y="3014"/>
                    </a:lnTo>
                    <a:lnTo>
                      <a:pt x="4594" y="3428"/>
                    </a:lnTo>
                    <a:lnTo>
                      <a:pt x="4618" y="3446"/>
                    </a:lnTo>
                    <a:lnTo>
                      <a:pt x="4648" y="3458"/>
                    </a:lnTo>
                    <a:lnTo>
                      <a:pt x="4680" y="3460"/>
                    </a:lnTo>
                    <a:lnTo>
                      <a:pt x="4714" y="3458"/>
                    </a:lnTo>
                    <a:lnTo>
                      <a:pt x="4747" y="3446"/>
                    </a:lnTo>
                    <a:lnTo>
                      <a:pt x="4781" y="3428"/>
                    </a:lnTo>
                    <a:lnTo>
                      <a:pt x="4811" y="3404"/>
                    </a:lnTo>
                    <a:lnTo>
                      <a:pt x="4835" y="3375"/>
                    </a:lnTo>
                    <a:lnTo>
                      <a:pt x="4853" y="3341"/>
                    </a:lnTo>
                    <a:lnTo>
                      <a:pt x="4863" y="3307"/>
                    </a:lnTo>
                    <a:lnTo>
                      <a:pt x="4867" y="3273"/>
                    </a:lnTo>
                    <a:lnTo>
                      <a:pt x="4865" y="3241"/>
                    </a:lnTo>
                    <a:lnTo>
                      <a:pt x="4853" y="3211"/>
                    </a:lnTo>
                    <a:lnTo>
                      <a:pt x="4835" y="3188"/>
                    </a:lnTo>
                    <a:lnTo>
                      <a:pt x="4831" y="3184"/>
                    </a:lnTo>
                    <a:lnTo>
                      <a:pt x="4819" y="3172"/>
                    </a:lnTo>
                    <a:lnTo>
                      <a:pt x="4801" y="3154"/>
                    </a:lnTo>
                    <a:lnTo>
                      <a:pt x="4777" y="3130"/>
                    </a:lnTo>
                    <a:lnTo>
                      <a:pt x="4747" y="3100"/>
                    </a:lnTo>
                    <a:lnTo>
                      <a:pt x="4712" y="3064"/>
                    </a:lnTo>
                    <a:lnTo>
                      <a:pt x="4670" y="3022"/>
                    </a:lnTo>
                    <a:lnTo>
                      <a:pt x="4624" y="2977"/>
                    </a:lnTo>
                    <a:lnTo>
                      <a:pt x="4574" y="2927"/>
                    </a:lnTo>
                    <a:lnTo>
                      <a:pt x="4521" y="2871"/>
                    </a:lnTo>
                    <a:lnTo>
                      <a:pt x="4463" y="2813"/>
                    </a:lnTo>
                    <a:lnTo>
                      <a:pt x="4401" y="2752"/>
                    </a:lnTo>
                    <a:lnTo>
                      <a:pt x="4338" y="2688"/>
                    </a:lnTo>
                    <a:lnTo>
                      <a:pt x="4272" y="2622"/>
                    </a:lnTo>
                    <a:lnTo>
                      <a:pt x="4204" y="2555"/>
                    </a:lnTo>
                    <a:lnTo>
                      <a:pt x="4135" y="2485"/>
                    </a:lnTo>
                    <a:lnTo>
                      <a:pt x="4063" y="2414"/>
                    </a:lnTo>
                    <a:lnTo>
                      <a:pt x="3991" y="2342"/>
                    </a:lnTo>
                    <a:lnTo>
                      <a:pt x="3920" y="2270"/>
                    </a:lnTo>
                    <a:lnTo>
                      <a:pt x="3848" y="2199"/>
                    </a:lnTo>
                    <a:lnTo>
                      <a:pt x="3778" y="2129"/>
                    </a:lnTo>
                    <a:lnTo>
                      <a:pt x="3707" y="2057"/>
                    </a:lnTo>
                    <a:lnTo>
                      <a:pt x="3639" y="1990"/>
                    </a:lnTo>
                    <a:lnTo>
                      <a:pt x="3572" y="1922"/>
                    </a:lnTo>
                    <a:lnTo>
                      <a:pt x="3506" y="1856"/>
                    </a:lnTo>
                    <a:lnTo>
                      <a:pt x="3444" y="1795"/>
                    </a:lnTo>
                    <a:lnTo>
                      <a:pt x="3384" y="1735"/>
                    </a:lnTo>
                    <a:lnTo>
                      <a:pt x="3327" y="1679"/>
                    </a:lnTo>
                    <a:lnTo>
                      <a:pt x="3275" y="1628"/>
                    </a:lnTo>
                    <a:lnTo>
                      <a:pt x="3227" y="1580"/>
                    </a:lnTo>
                    <a:lnTo>
                      <a:pt x="3184" y="1536"/>
                    </a:lnTo>
                    <a:lnTo>
                      <a:pt x="3144" y="1498"/>
                    </a:lnTo>
                    <a:lnTo>
                      <a:pt x="3110" y="1464"/>
                    </a:lnTo>
                    <a:lnTo>
                      <a:pt x="3082" y="1439"/>
                    </a:lnTo>
                    <a:lnTo>
                      <a:pt x="3072" y="1429"/>
                    </a:lnTo>
                    <a:lnTo>
                      <a:pt x="3060" y="1419"/>
                    </a:lnTo>
                    <a:lnTo>
                      <a:pt x="3044" y="1409"/>
                    </a:lnTo>
                    <a:lnTo>
                      <a:pt x="3028" y="1401"/>
                    </a:lnTo>
                    <a:lnTo>
                      <a:pt x="3006" y="1395"/>
                    </a:lnTo>
                    <a:lnTo>
                      <a:pt x="2983" y="1395"/>
                    </a:lnTo>
                    <a:lnTo>
                      <a:pt x="2957" y="1399"/>
                    </a:lnTo>
                    <a:lnTo>
                      <a:pt x="2927" y="1409"/>
                    </a:lnTo>
                    <a:lnTo>
                      <a:pt x="2891" y="1429"/>
                    </a:lnTo>
                    <a:lnTo>
                      <a:pt x="2853" y="1456"/>
                    </a:lnTo>
                    <a:lnTo>
                      <a:pt x="2811" y="1494"/>
                    </a:lnTo>
                    <a:lnTo>
                      <a:pt x="2766" y="1546"/>
                    </a:lnTo>
                    <a:lnTo>
                      <a:pt x="2724" y="1602"/>
                    </a:lnTo>
                    <a:lnTo>
                      <a:pt x="2690" y="1659"/>
                    </a:lnTo>
                    <a:lnTo>
                      <a:pt x="2501" y="2008"/>
                    </a:lnTo>
                    <a:lnTo>
                      <a:pt x="2479" y="2043"/>
                    </a:lnTo>
                    <a:lnTo>
                      <a:pt x="2449" y="2081"/>
                    </a:lnTo>
                    <a:lnTo>
                      <a:pt x="2415" y="2119"/>
                    </a:lnTo>
                    <a:lnTo>
                      <a:pt x="2354" y="2173"/>
                    </a:lnTo>
                    <a:lnTo>
                      <a:pt x="2286" y="2219"/>
                    </a:lnTo>
                    <a:lnTo>
                      <a:pt x="2217" y="2252"/>
                    </a:lnTo>
                    <a:lnTo>
                      <a:pt x="2145" y="2274"/>
                    </a:lnTo>
                    <a:lnTo>
                      <a:pt x="2071" y="2286"/>
                    </a:lnTo>
                    <a:lnTo>
                      <a:pt x="1998" y="2286"/>
                    </a:lnTo>
                    <a:lnTo>
                      <a:pt x="1922" y="2274"/>
                    </a:lnTo>
                    <a:lnTo>
                      <a:pt x="1858" y="2254"/>
                    </a:lnTo>
                    <a:lnTo>
                      <a:pt x="1797" y="2226"/>
                    </a:lnTo>
                    <a:lnTo>
                      <a:pt x="1741" y="2193"/>
                    </a:lnTo>
                    <a:lnTo>
                      <a:pt x="1689" y="2151"/>
                    </a:lnTo>
                    <a:lnTo>
                      <a:pt x="1641" y="2103"/>
                    </a:lnTo>
                    <a:lnTo>
                      <a:pt x="1602" y="2049"/>
                    </a:lnTo>
                    <a:lnTo>
                      <a:pt x="1568" y="1992"/>
                    </a:lnTo>
                    <a:lnTo>
                      <a:pt x="1546" y="1942"/>
                    </a:lnTo>
                    <a:lnTo>
                      <a:pt x="1530" y="1892"/>
                    </a:lnTo>
                    <a:lnTo>
                      <a:pt x="1522" y="1844"/>
                    </a:lnTo>
                    <a:lnTo>
                      <a:pt x="1520" y="1799"/>
                    </a:lnTo>
                    <a:lnTo>
                      <a:pt x="1526" y="1755"/>
                    </a:lnTo>
                    <a:lnTo>
                      <a:pt x="1538" y="1717"/>
                    </a:lnTo>
                    <a:lnTo>
                      <a:pt x="2097" y="404"/>
                    </a:lnTo>
                    <a:lnTo>
                      <a:pt x="2115" y="368"/>
                    </a:lnTo>
                    <a:lnTo>
                      <a:pt x="2141" y="330"/>
                    </a:lnTo>
                    <a:lnTo>
                      <a:pt x="2171" y="290"/>
                    </a:lnTo>
                    <a:lnTo>
                      <a:pt x="2207" y="251"/>
                    </a:lnTo>
                    <a:lnTo>
                      <a:pt x="2226" y="233"/>
                    </a:lnTo>
                    <a:lnTo>
                      <a:pt x="2250" y="211"/>
                    </a:lnTo>
                    <a:lnTo>
                      <a:pt x="2280" y="187"/>
                    </a:lnTo>
                    <a:lnTo>
                      <a:pt x="2316" y="161"/>
                    </a:lnTo>
                    <a:lnTo>
                      <a:pt x="2358" y="133"/>
                    </a:lnTo>
                    <a:lnTo>
                      <a:pt x="2404" y="107"/>
                    </a:lnTo>
                    <a:lnTo>
                      <a:pt x="2453" y="81"/>
                    </a:lnTo>
                    <a:lnTo>
                      <a:pt x="2509" y="58"/>
                    </a:lnTo>
                    <a:lnTo>
                      <a:pt x="2571" y="36"/>
                    </a:lnTo>
                    <a:lnTo>
                      <a:pt x="2634" y="20"/>
                    </a:lnTo>
                    <a:lnTo>
                      <a:pt x="2706" y="6"/>
                    </a:lnTo>
                    <a:lnTo>
                      <a:pt x="2780" y="0"/>
                    </a:lnTo>
                    <a:lnTo>
                      <a:pt x="28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F40962C8-095B-2B7F-C243-8241FAA18C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93113" y="908051"/>
                <a:ext cx="1611313" cy="1612900"/>
              </a:xfrm>
              <a:custGeom>
                <a:avLst/>
                <a:gdLst>
                  <a:gd name="T0" fmla="*/ 1321 w 2029"/>
                  <a:gd name="T1" fmla="*/ 1301 h 2032"/>
                  <a:gd name="T2" fmla="*/ 1233 w 2029"/>
                  <a:gd name="T3" fmla="*/ 1345 h 2032"/>
                  <a:gd name="T4" fmla="*/ 1171 w 2029"/>
                  <a:gd name="T5" fmla="*/ 1421 h 2032"/>
                  <a:gd name="T6" fmla="*/ 1150 w 2029"/>
                  <a:gd name="T7" fmla="*/ 1520 h 2032"/>
                  <a:gd name="T8" fmla="*/ 1171 w 2029"/>
                  <a:gd name="T9" fmla="*/ 1618 h 2032"/>
                  <a:gd name="T10" fmla="*/ 1233 w 2029"/>
                  <a:gd name="T11" fmla="*/ 1693 h 2032"/>
                  <a:gd name="T12" fmla="*/ 1321 w 2029"/>
                  <a:gd name="T13" fmla="*/ 1737 h 2032"/>
                  <a:gd name="T14" fmla="*/ 1424 w 2029"/>
                  <a:gd name="T15" fmla="*/ 1737 h 2032"/>
                  <a:gd name="T16" fmla="*/ 1512 w 2029"/>
                  <a:gd name="T17" fmla="*/ 1693 h 2032"/>
                  <a:gd name="T18" fmla="*/ 1573 w 2029"/>
                  <a:gd name="T19" fmla="*/ 1618 h 2032"/>
                  <a:gd name="T20" fmla="*/ 1595 w 2029"/>
                  <a:gd name="T21" fmla="*/ 1520 h 2032"/>
                  <a:gd name="T22" fmla="*/ 1573 w 2029"/>
                  <a:gd name="T23" fmla="*/ 1421 h 2032"/>
                  <a:gd name="T24" fmla="*/ 1512 w 2029"/>
                  <a:gd name="T25" fmla="*/ 1345 h 2032"/>
                  <a:gd name="T26" fmla="*/ 1424 w 2029"/>
                  <a:gd name="T27" fmla="*/ 1301 h 2032"/>
                  <a:gd name="T28" fmla="*/ 632 w 2029"/>
                  <a:gd name="T29" fmla="*/ 0 h 2032"/>
                  <a:gd name="T30" fmla="*/ 726 w 2029"/>
                  <a:gd name="T31" fmla="*/ 8 h 2032"/>
                  <a:gd name="T32" fmla="*/ 811 w 2029"/>
                  <a:gd name="T33" fmla="*/ 48 h 2032"/>
                  <a:gd name="T34" fmla="*/ 1951 w 2029"/>
                  <a:gd name="T35" fmla="*/ 1182 h 2032"/>
                  <a:gd name="T36" fmla="*/ 2007 w 2029"/>
                  <a:gd name="T37" fmla="*/ 1262 h 2032"/>
                  <a:gd name="T38" fmla="*/ 2029 w 2029"/>
                  <a:gd name="T39" fmla="*/ 1351 h 2032"/>
                  <a:gd name="T40" fmla="*/ 2023 w 2029"/>
                  <a:gd name="T41" fmla="*/ 1443 h 2032"/>
                  <a:gd name="T42" fmla="*/ 1983 w 2029"/>
                  <a:gd name="T43" fmla="*/ 1530 h 2032"/>
                  <a:gd name="T44" fmla="*/ 1565 w 2029"/>
                  <a:gd name="T45" fmla="*/ 1952 h 2032"/>
                  <a:gd name="T46" fmla="*/ 1486 w 2029"/>
                  <a:gd name="T47" fmla="*/ 2008 h 2032"/>
                  <a:gd name="T48" fmla="*/ 1396 w 2029"/>
                  <a:gd name="T49" fmla="*/ 2032 h 2032"/>
                  <a:gd name="T50" fmla="*/ 1305 w 2029"/>
                  <a:gd name="T51" fmla="*/ 2024 h 2032"/>
                  <a:gd name="T52" fmla="*/ 1219 w 2029"/>
                  <a:gd name="T53" fmla="*/ 1984 h 2032"/>
                  <a:gd name="T54" fmla="*/ 77 w 2029"/>
                  <a:gd name="T55" fmla="*/ 850 h 2032"/>
                  <a:gd name="T56" fmla="*/ 23 w 2029"/>
                  <a:gd name="T57" fmla="*/ 770 h 2032"/>
                  <a:gd name="T58" fmla="*/ 0 w 2029"/>
                  <a:gd name="T59" fmla="*/ 680 h 2032"/>
                  <a:gd name="T60" fmla="*/ 8 w 2029"/>
                  <a:gd name="T61" fmla="*/ 587 h 2032"/>
                  <a:gd name="T62" fmla="*/ 45 w 2029"/>
                  <a:gd name="T63" fmla="*/ 501 h 2032"/>
                  <a:gd name="T64" fmla="*/ 463 w 2029"/>
                  <a:gd name="T65" fmla="*/ 80 h 2032"/>
                  <a:gd name="T66" fmla="*/ 543 w 2029"/>
                  <a:gd name="T67" fmla="*/ 24 h 2032"/>
                  <a:gd name="T68" fmla="*/ 632 w 2029"/>
                  <a:gd name="T69" fmla="*/ 0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29" h="2032">
                    <a:moveTo>
                      <a:pt x="1372" y="1295"/>
                    </a:moveTo>
                    <a:lnTo>
                      <a:pt x="1321" y="1301"/>
                    </a:lnTo>
                    <a:lnTo>
                      <a:pt x="1275" y="1319"/>
                    </a:lnTo>
                    <a:lnTo>
                      <a:pt x="1233" y="1345"/>
                    </a:lnTo>
                    <a:lnTo>
                      <a:pt x="1197" y="1379"/>
                    </a:lnTo>
                    <a:lnTo>
                      <a:pt x="1171" y="1421"/>
                    </a:lnTo>
                    <a:lnTo>
                      <a:pt x="1156" y="1468"/>
                    </a:lnTo>
                    <a:lnTo>
                      <a:pt x="1150" y="1520"/>
                    </a:lnTo>
                    <a:lnTo>
                      <a:pt x="1156" y="1572"/>
                    </a:lnTo>
                    <a:lnTo>
                      <a:pt x="1171" y="1618"/>
                    </a:lnTo>
                    <a:lnTo>
                      <a:pt x="1197" y="1659"/>
                    </a:lnTo>
                    <a:lnTo>
                      <a:pt x="1233" y="1693"/>
                    </a:lnTo>
                    <a:lnTo>
                      <a:pt x="1275" y="1721"/>
                    </a:lnTo>
                    <a:lnTo>
                      <a:pt x="1321" y="1737"/>
                    </a:lnTo>
                    <a:lnTo>
                      <a:pt x="1372" y="1743"/>
                    </a:lnTo>
                    <a:lnTo>
                      <a:pt x="1424" y="1737"/>
                    </a:lnTo>
                    <a:lnTo>
                      <a:pt x="1470" y="1721"/>
                    </a:lnTo>
                    <a:lnTo>
                      <a:pt x="1512" y="1693"/>
                    </a:lnTo>
                    <a:lnTo>
                      <a:pt x="1548" y="1659"/>
                    </a:lnTo>
                    <a:lnTo>
                      <a:pt x="1573" y="1618"/>
                    </a:lnTo>
                    <a:lnTo>
                      <a:pt x="1591" y="1572"/>
                    </a:lnTo>
                    <a:lnTo>
                      <a:pt x="1595" y="1520"/>
                    </a:lnTo>
                    <a:lnTo>
                      <a:pt x="1591" y="1468"/>
                    </a:lnTo>
                    <a:lnTo>
                      <a:pt x="1573" y="1421"/>
                    </a:lnTo>
                    <a:lnTo>
                      <a:pt x="1548" y="1379"/>
                    </a:lnTo>
                    <a:lnTo>
                      <a:pt x="1512" y="1345"/>
                    </a:lnTo>
                    <a:lnTo>
                      <a:pt x="1472" y="1319"/>
                    </a:lnTo>
                    <a:lnTo>
                      <a:pt x="1424" y="1301"/>
                    </a:lnTo>
                    <a:lnTo>
                      <a:pt x="1372" y="1295"/>
                    </a:lnTo>
                    <a:close/>
                    <a:moveTo>
                      <a:pt x="632" y="0"/>
                    </a:moveTo>
                    <a:lnTo>
                      <a:pt x="680" y="0"/>
                    </a:lnTo>
                    <a:lnTo>
                      <a:pt x="726" y="8"/>
                    </a:lnTo>
                    <a:lnTo>
                      <a:pt x="770" y="24"/>
                    </a:lnTo>
                    <a:lnTo>
                      <a:pt x="811" y="48"/>
                    </a:lnTo>
                    <a:lnTo>
                      <a:pt x="849" y="80"/>
                    </a:lnTo>
                    <a:lnTo>
                      <a:pt x="1951" y="1182"/>
                    </a:lnTo>
                    <a:lnTo>
                      <a:pt x="1983" y="1220"/>
                    </a:lnTo>
                    <a:lnTo>
                      <a:pt x="2007" y="1262"/>
                    </a:lnTo>
                    <a:lnTo>
                      <a:pt x="2023" y="1305"/>
                    </a:lnTo>
                    <a:lnTo>
                      <a:pt x="2029" y="1351"/>
                    </a:lnTo>
                    <a:lnTo>
                      <a:pt x="2029" y="1397"/>
                    </a:lnTo>
                    <a:lnTo>
                      <a:pt x="2023" y="1443"/>
                    </a:lnTo>
                    <a:lnTo>
                      <a:pt x="2007" y="1488"/>
                    </a:lnTo>
                    <a:lnTo>
                      <a:pt x="1983" y="1530"/>
                    </a:lnTo>
                    <a:lnTo>
                      <a:pt x="1951" y="1568"/>
                    </a:lnTo>
                    <a:lnTo>
                      <a:pt x="1565" y="1952"/>
                    </a:lnTo>
                    <a:lnTo>
                      <a:pt x="1528" y="1984"/>
                    </a:lnTo>
                    <a:lnTo>
                      <a:pt x="1486" y="2008"/>
                    </a:lnTo>
                    <a:lnTo>
                      <a:pt x="1442" y="2024"/>
                    </a:lnTo>
                    <a:lnTo>
                      <a:pt x="1396" y="2032"/>
                    </a:lnTo>
                    <a:lnTo>
                      <a:pt x="1351" y="2032"/>
                    </a:lnTo>
                    <a:lnTo>
                      <a:pt x="1305" y="2024"/>
                    </a:lnTo>
                    <a:lnTo>
                      <a:pt x="1259" y="2008"/>
                    </a:lnTo>
                    <a:lnTo>
                      <a:pt x="1219" y="1984"/>
                    </a:lnTo>
                    <a:lnTo>
                      <a:pt x="1181" y="1952"/>
                    </a:lnTo>
                    <a:lnTo>
                      <a:pt x="77" y="850"/>
                    </a:lnTo>
                    <a:lnTo>
                      <a:pt x="45" y="812"/>
                    </a:lnTo>
                    <a:lnTo>
                      <a:pt x="23" y="770"/>
                    </a:lnTo>
                    <a:lnTo>
                      <a:pt x="8" y="726"/>
                    </a:lnTo>
                    <a:lnTo>
                      <a:pt x="0" y="680"/>
                    </a:lnTo>
                    <a:lnTo>
                      <a:pt x="0" y="633"/>
                    </a:lnTo>
                    <a:lnTo>
                      <a:pt x="8" y="587"/>
                    </a:lnTo>
                    <a:lnTo>
                      <a:pt x="23" y="543"/>
                    </a:lnTo>
                    <a:lnTo>
                      <a:pt x="45" y="501"/>
                    </a:lnTo>
                    <a:lnTo>
                      <a:pt x="77" y="464"/>
                    </a:lnTo>
                    <a:lnTo>
                      <a:pt x="463" y="80"/>
                    </a:lnTo>
                    <a:lnTo>
                      <a:pt x="501" y="48"/>
                    </a:lnTo>
                    <a:lnTo>
                      <a:pt x="543" y="24"/>
                    </a:lnTo>
                    <a:lnTo>
                      <a:pt x="587" y="8"/>
                    </a:lnTo>
                    <a:lnTo>
                      <a:pt x="6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091E7D-7860-F39C-436A-FE4400EE80D1}"/>
                </a:ext>
              </a:extLst>
            </p:cNvPr>
            <p:cNvSpPr txBox="1"/>
            <p:nvPr/>
          </p:nvSpPr>
          <p:spPr>
            <a:xfrm>
              <a:off x="3560276" y="2597420"/>
              <a:ext cx="195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FA9D1FC-40C6-5C4E-0C59-5FFB71A8D873}"/>
                </a:ext>
              </a:extLst>
            </p:cNvPr>
            <p:cNvSpPr txBox="1"/>
            <p:nvPr/>
          </p:nvSpPr>
          <p:spPr>
            <a:xfrm>
              <a:off x="6742484" y="2597420"/>
              <a:ext cx="195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C09D09-93C4-F5D5-E2C1-4CE6800062CB}"/>
                </a:ext>
              </a:extLst>
            </p:cNvPr>
            <p:cNvSpPr txBox="1"/>
            <p:nvPr/>
          </p:nvSpPr>
          <p:spPr>
            <a:xfrm>
              <a:off x="3560276" y="5182443"/>
              <a:ext cx="195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3853647-6F6B-C709-8324-54F8836E62DE}"/>
                </a:ext>
              </a:extLst>
            </p:cNvPr>
            <p:cNvSpPr txBox="1"/>
            <p:nvPr/>
          </p:nvSpPr>
          <p:spPr>
            <a:xfrm>
              <a:off x="6742484" y="5182443"/>
              <a:ext cx="195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23A73E1-7718-FAE8-0C06-E4E8F54BBB8D}"/>
                </a:ext>
              </a:extLst>
            </p:cNvPr>
            <p:cNvSpPr/>
            <p:nvPr/>
          </p:nvSpPr>
          <p:spPr>
            <a:xfrm>
              <a:off x="3560276" y="2955302"/>
              <a:ext cx="195807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B7FCB3C-F66A-C76C-848A-078E2E113FC2}"/>
                </a:ext>
              </a:extLst>
            </p:cNvPr>
            <p:cNvSpPr/>
            <p:nvPr/>
          </p:nvSpPr>
          <p:spPr>
            <a:xfrm>
              <a:off x="3560276" y="5573811"/>
              <a:ext cx="195807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B126C37-432D-35A5-4052-2DCBC1EE5835}"/>
                </a:ext>
              </a:extLst>
            </p:cNvPr>
            <p:cNvSpPr/>
            <p:nvPr/>
          </p:nvSpPr>
          <p:spPr>
            <a:xfrm>
              <a:off x="6742484" y="2955302"/>
              <a:ext cx="195807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AEC1140-15DF-7E96-929B-3A1B5B5F21FC}"/>
                </a:ext>
              </a:extLst>
            </p:cNvPr>
            <p:cNvSpPr/>
            <p:nvPr/>
          </p:nvSpPr>
          <p:spPr>
            <a:xfrm>
              <a:off x="6742484" y="5573811"/>
              <a:ext cx="195807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5BB5FC2C-F5DB-FC4D-1165-2E3CF21F6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4273702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3C8B2BC-3D72-B97E-D88F-8E8403D7AE8E}"/>
              </a:ext>
            </a:extLst>
          </p:cNvPr>
          <p:cNvGrpSpPr/>
          <p:nvPr/>
        </p:nvGrpSpPr>
        <p:grpSpPr>
          <a:xfrm>
            <a:off x="633076" y="1398803"/>
            <a:ext cx="10871437" cy="5066415"/>
            <a:chOff x="633076" y="1398803"/>
            <a:chExt cx="10871437" cy="5066415"/>
          </a:xfrm>
        </p:grpSpPr>
        <p:grpSp>
          <p:nvGrpSpPr>
            <p:cNvPr id="3" name="Graphic 13">
              <a:extLst>
                <a:ext uri="{FF2B5EF4-FFF2-40B4-BE49-F238E27FC236}">
                  <a16:creationId xmlns:a16="http://schemas.microsoft.com/office/drawing/2014/main" id="{A36E4E6D-886A-8130-5028-46A6C08405F0}"/>
                </a:ext>
              </a:extLst>
            </p:cNvPr>
            <p:cNvGrpSpPr/>
            <p:nvPr/>
          </p:nvGrpSpPr>
          <p:grpSpPr>
            <a:xfrm>
              <a:off x="3535142" y="1398803"/>
              <a:ext cx="5066415" cy="5066415"/>
              <a:chOff x="3535142" y="1239579"/>
              <a:chExt cx="5066415" cy="5066415"/>
            </a:xfrm>
          </p:grpSpPr>
          <p:sp>
            <p:nvSpPr>
              <p:cNvPr id="4" name="Freeform 4">
                <a:extLst>
                  <a:ext uri="{FF2B5EF4-FFF2-40B4-BE49-F238E27FC236}">
                    <a16:creationId xmlns:a16="http://schemas.microsoft.com/office/drawing/2014/main" id="{A1ADF277-E038-750F-9CE2-480E54FF820F}"/>
                  </a:ext>
                </a:extLst>
              </p:cNvPr>
              <p:cNvSpPr/>
              <p:nvPr/>
            </p:nvSpPr>
            <p:spPr>
              <a:xfrm>
                <a:off x="4488935" y="1239579"/>
                <a:ext cx="1579859" cy="2532762"/>
              </a:xfrm>
              <a:custGeom>
                <a:avLst/>
                <a:gdLst>
                  <a:gd name="connsiteX0" fmla="*/ 789930 w 1579859"/>
                  <a:gd name="connsiteY0" fmla="*/ 2532763 h 2532762"/>
                  <a:gd name="connsiteX1" fmla="*/ 789930 w 1579859"/>
                  <a:gd name="connsiteY1" fmla="*/ 2532763 h 2532762"/>
                  <a:gd name="connsiteX2" fmla="*/ 0 w 1579859"/>
                  <a:gd name="connsiteY2" fmla="*/ 1742833 h 2532762"/>
                  <a:gd name="connsiteX3" fmla="*/ 0 w 1579859"/>
                  <a:gd name="connsiteY3" fmla="*/ 789930 h 2532762"/>
                  <a:gd name="connsiteX4" fmla="*/ 789930 w 1579859"/>
                  <a:gd name="connsiteY4" fmla="*/ 0 h 2532762"/>
                  <a:gd name="connsiteX5" fmla="*/ 789930 w 1579859"/>
                  <a:gd name="connsiteY5" fmla="*/ 0 h 2532762"/>
                  <a:gd name="connsiteX6" fmla="*/ 1579860 w 1579859"/>
                  <a:gd name="connsiteY6" fmla="*/ 789930 h 2532762"/>
                  <a:gd name="connsiteX7" fmla="*/ 1579860 w 1579859"/>
                  <a:gd name="connsiteY7" fmla="*/ 1743723 h 2532762"/>
                  <a:gd name="connsiteX8" fmla="*/ 789930 w 1579859"/>
                  <a:gd name="connsiteY8" fmla="*/ 2532763 h 253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9859" h="2532762">
                    <a:moveTo>
                      <a:pt x="789930" y="2532763"/>
                    </a:moveTo>
                    <a:lnTo>
                      <a:pt x="789930" y="2532763"/>
                    </a:lnTo>
                    <a:cubicBezTo>
                      <a:pt x="353554" y="2532763"/>
                      <a:pt x="0" y="2179209"/>
                      <a:pt x="0" y="1742833"/>
                    </a:cubicBezTo>
                    <a:lnTo>
                      <a:pt x="0" y="789930"/>
                    </a:lnTo>
                    <a:cubicBezTo>
                      <a:pt x="0" y="353554"/>
                      <a:pt x="353554" y="0"/>
                      <a:pt x="789930" y="0"/>
                    </a:cubicBezTo>
                    <a:lnTo>
                      <a:pt x="789930" y="0"/>
                    </a:lnTo>
                    <a:cubicBezTo>
                      <a:pt x="1226306" y="0"/>
                      <a:pt x="1579860" y="353554"/>
                      <a:pt x="1579860" y="789930"/>
                    </a:cubicBezTo>
                    <a:lnTo>
                      <a:pt x="1579860" y="1743723"/>
                    </a:lnTo>
                    <a:cubicBezTo>
                      <a:pt x="1578969" y="2179209"/>
                      <a:pt x="1225415" y="2532763"/>
                      <a:pt x="789930" y="2532763"/>
                    </a:cubicBezTo>
                    <a:close/>
                  </a:path>
                </a:pathLst>
              </a:custGeom>
              <a:solidFill>
                <a:schemeClr val="tx2"/>
              </a:solidFill>
              <a:ln w="89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5" name="Freeform 14">
                <a:extLst>
                  <a:ext uri="{FF2B5EF4-FFF2-40B4-BE49-F238E27FC236}">
                    <a16:creationId xmlns:a16="http://schemas.microsoft.com/office/drawing/2014/main" id="{52A7B910-33D0-1699-EFE3-935E0FE1EA87}"/>
                  </a:ext>
                </a:extLst>
              </p:cNvPr>
              <p:cNvSpPr/>
              <p:nvPr/>
            </p:nvSpPr>
            <p:spPr>
              <a:xfrm>
                <a:off x="6067904" y="2193372"/>
                <a:ext cx="2533653" cy="1579859"/>
              </a:xfrm>
              <a:custGeom>
                <a:avLst/>
                <a:gdLst>
                  <a:gd name="connsiteX0" fmla="*/ 0 w 2533653"/>
                  <a:gd name="connsiteY0" fmla="*/ 789930 h 1579859"/>
                  <a:gd name="connsiteX1" fmla="*/ 0 w 2533653"/>
                  <a:gd name="connsiteY1" fmla="*/ 789930 h 1579859"/>
                  <a:gd name="connsiteX2" fmla="*/ 789930 w 2533653"/>
                  <a:gd name="connsiteY2" fmla="*/ 0 h 1579859"/>
                  <a:gd name="connsiteX3" fmla="*/ 1743723 w 2533653"/>
                  <a:gd name="connsiteY3" fmla="*/ 0 h 1579859"/>
                  <a:gd name="connsiteX4" fmla="*/ 2533653 w 2533653"/>
                  <a:gd name="connsiteY4" fmla="*/ 789930 h 1579859"/>
                  <a:gd name="connsiteX5" fmla="*/ 2533653 w 2533653"/>
                  <a:gd name="connsiteY5" fmla="*/ 789930 h 1579859"/>
                  <a:gd name="connsiteX6" fmla="*/ 1743723 w 2533653"/>
                  <a:gd name="connsiteY6" fmla="*/ 1579860 h 1579859"/>
                  <a:gd name="connsiteX7" fmla="*/ 789930 w 2533653"/>
                  <a:gd name="connsiteY7" fmla="*/ 1579860 h 1579859"/>
                  <a:gd name="connsiteX8" fmla="*/ 0 w 2533653"/>
                  <a:gd name="connsiteY8" fmla="*/ 789930 h 157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33653" h="1579859">
                    <a:moveTo>
                      <a:pt x="0" y="789930"/>
                    </a:moveTo>
                    <a:lnTo>
                      <a:pt x="0" y="789930"/>
                    </a:lnTo>
                    <a:cubicBezTo>
                      <a:pt x="0" y="353554"/>
                      <a:pt x="353554" y="0"/>
                      <a:pt x="789930" y="0"/>
                    </a:cubicBezTo>
                    <a:lnTo>
                      <a:pt x="1743723" y="0"/>
                    </a:lnTo>
                    <a:cubicBezTo>
                      <a:pt x="2180100" y="0"/>
                      <a:pt x="2533653" y="353554"/>
                      <a:pt x="2533653" y="789930"/>
                    </a:cubicBezTo>
                    <a:lnTo>
                      <a:pt x="2533653" y="789930"/>
                    </a:lnTo>
                    <a:cubicBezTo>
                      <a:pt x="2533653" y="1226306"/>
                      <a:pt x="2180100" y="1579860"/>
                      <a:pt x="1743723" y="1579860"/>
                    </a:cubicBezTo>
                    <a:lnTo>
                      <a:pt x="789930" y="1579860"/>
                    </a:lnTo>
                    <a:cubicBezTo>
                      <a:pt x="354444" y="1578969"/>
                      <a:pt x="0" y="1225415"/>
                      <a:pt x="0" y="7899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89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6" name="Freeform 40">
                <a:extLst>
                  <a:ext uri="{FF2B5EF4-FFF2-40B4-BE49-F238E27FC236}">
                    <a16:creationId xmlns:a16="http://schemas.microsoft.com/office/drawing/2014/main" id="{BE69A815-151D-5839-7727-B8703D30639B}"/>
                  </a:ext>
                </a:extLst>
              </p:cNvPr>
              <p:cNvSpPr/>
              <p:nvPr/>
            </p:nvSpPr>
            <p:spPr>
              <a:xfrm>
                <a:off x="3535142" y="3772341"/>
                <a:ext cx="2533653" cy="1579859"/>
              </a:xfrm>
              <a:custGeom>
                <a:avLst/>
                <a:gdLst>
                  <a:gd name="connsiteX0" fmla="*/ 0 w 2533653"/>
                  <a:gd name="connsiteY0" fmla="*/ 789930 h 1579859"/>
                  <a:gd name="connsiteX1" fmla="*/ 0 w 2533653"/>
                  <a:gd name="connsiteY1" fmla="*/ 789930 h 1579859"/>
                  <a:gd name="connsiteX2" fmla="*/ 789930 w 2533653"/>
                  <a:gd name="connsiteY2" fmla="*/ 0 h 1579859"/>
                  <a:gd name="connsiteX3" fmla="*/ 1743723 w 2533653"/>
                  <a:gd name="connsiteY3" fmla="*/ 0 h 1579859"/>
                  <a:gd name="connsiteX4" fmla="*/ 2533653 w 2533653"/>
                  <a:gd name="connsiteY4" fmla="*/ 789930 h 1579859"/>
                  <a:gd name="connsiteX5" fmla="*/ 2533653 w 2533653"/>
                  <a:gd name="connsiteY5" fmla="*/ 789930 h 1579859"/>
                  <a:gd name="connsiteX6" fmla="*/ 1743723 w 2533653"/>
                  <a:gd name="connsiteY6" fmla="*/ 1579860 h 1579859"/>
                  <a:gd name="connsiteX7" fmla="*/ 789930 w 2533653"/>
                  <a:gd name="connsiteY7" fmla="*/ 1579860 h 1579859"/>
                  <a:gd name="connsiteX8" fmla="*/ 0 w 2533653"/>
                  <a:gd name="connsiteY8" fmla="*/ 789930 h 157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33653" h="1579859">
                    <a:moveTo>
                      <a:pt x="0" y="789930"/>
                    </a:moveTo>
                    <a:lnTo>
                      <a:pt x="0" y="789930"/>
                    </a:lnTo>
                    <a:cubicBezTo>
                      <a:pt x="0" y="353554"/>
                      <a:pt x="353554" y="0"/>
                      <a:pt x="789930" y="0"/>
                    </a:cubicBezTo>
                    <a:lnTo>
                      <a:pt x="1743723" y="0"/>
                    </a:lnTo>
                    <a:cubicBezTo>
                      <a:pt x="2180099" y="0"/>
                      <a:pt x="2533653" y="353554"/>
                      <a:pt x="2533653" y="789930"/>
                    </a:cubicBezTo>
                    <a:lnTo>
                      <a:pt x="2533653" y="789930"/>
                    </a:lnTo>
                    <a:cubicBezTo>
                      <a:pt x="2533653" y="1226306"/>
                      <a:pt x="2180099" y="1579860"/>
                      <a:pt x="1743723" y="1579860"/>
                    </a:cubicBezTo>
                    <a:lnTo>
                      <a:pt x="789930" y="1579860"/>
                    </a:lnTo>
                    <a:cubicBezTo>
                      <a:pt x="353554" y="1579860"/>
                      <a:pt x="0" y="1226306"/>
                      <a:pt x="0" y="78993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9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7" name="Freeform 41">
                <a:extLst>
                  <a:ext uri="{FF2B5EF4-FFF2-40B4-BE49-F238E27FC236}">
                    <a16:creationId xmlns:a16="http://schemas.microsoft.com/office/drawing/2014/main" id="{5A7523BA-FC2C-B2F9-BC6C-EAF398F59A2D}"/>
                  </a:ext>
                </a:extLst>
              </p:cNvPr>
              <p:cNvSpPr/>
              <p:nvPr/>
            </p:nvSpPr>
            <p:spPr>
              <a:xfrm>
                <a:off x="6067904" y="3772341"/>
                <a:ext cx="1579859" cy="2533653"/>
              </a:xfrm>
              <a:custGeom>
                <a:avLst/>
                <a:gdLst>
                  <a:gd name="connsiteX0" fmla="*/ 789930 w 1579859"/>
                  <a:gd name="connsiteY0" fmla="*/ 0 h 2533653"/>
                  <a:gd name="connsiteX1" fmla="*/ 789930 w 1579859"/>
                  <a:gd name="connsiteY1" fmla="*/ 0 h 2533653"/>
                  <a:gd name="connsiteX2" fmla="*/ 1579860 w 1579859"/>
                  <a:gd name="connsiteY2" fmla="*/ 789930 h 2533653"/>
                  <a:gd name="connsiteX3" fmla="*/ 1579860 w 1579859"/>
                  <a:gd name="connsiteY3" fmla="*/ 1743723 h 2533653"/>
                  <a:gd name="connsiteX4" fmla="*/ 789930 w 1579859"/>
                  <a:gd name="connsiteY4" fmla="*/ 2533653 h 2533653"/>
                  <a:gd name="connsiteX5" fmla="*/ 789930 w 1579859"/>
                  <a:gd name="connsiteY5" fmla="*/ 2533653 h 2533653"/>
                  <a:gd name="connsiteX6" fmla="*/ 0 w 1579859"/>
                  <a:gd name="connsiteY6" fmla="*/ 1743723 h 2533653"/>
                  <a:gd name="connsiteX7" fmla="*/ 0 w 1579859"/>
                  <a:gd name="connsiteY7" fmla="*/ 789930 h 2533653"/>
                  <a:gd name="connsiteX8" fmla="*/ 789930 w 1579859"/>
                  <a:gd name="connsiteY8" fmla="*/ 0 h 253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9859" h="2533653">
                    <a:moveTo>
                      <a:pt x="789930" y="0"/>
                    </a:moveTo>
                    <a:lnTo>
                      <a:pt x="789930" y="0"/>
                    </a:lnTo>
                    <a:cubicBezTo>
                      <a:pt x="1226306" y="0"/>
                      <a:pt x="1579860" y="353554"/>
                      <a:pt x="1579860" y="789930"/>
                    </a:cubicBezTo>
                    <a:lnTo>
                      <a:pt x="1579860" y="1743723"/>
                    </a:lnTo>
                    <a:cubicBezTo>
                      <a:pt x="1579860" y="2180100"/>
                      <a:pt x="1226306" y="2533653"/>
                      <a:pt x="789930" y="2533653"/>
                    </a:cubicBezTo>
                    <a:lnTo>
                      <a:pt x="789930" y="2533653"/>
                    </a:lnTo>
                    <a:cubicBezTo>
                      <a:pt x="353554" y="2533653"/>
                      <a:pt x="0" y="2180100"/>
                      <a:pt x="0" y="1743723"/>
                    </a:cubicBezTo>
                    <a:lnTo>
                      <a:pt x="0" y="789930"/>
                    </a:lnTo>
                    <a:cubicBezTo>
                      <a:pt x="0" y="354444"/>
                      <a:pt x="354444" y="0"/>
                      <a:pt x="7899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89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2C0C26-4500-BB1B-C432-6612C8B1B4A0}"/>
                </a:ext>
              </a:extLst>
            </p:cNvPr>
            <p:cNvSpPr/>
            <p:nvPr/>
          </p:nvSpPr>
          <p:spPr>
            <a:xfrm>
              <a:off x="8925030" y="2485932"/>
              <a:ext cx="2071787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3133D7-063C-B4EB-2205-0C32DC6C1490}"/>
                </a:ext>
              </a:extLst>
            </p:cNvPr>
            <p:cNvSpPr/>
            <p:nvPr/>
          </p:nvSpPr>
          <p:spPr>
            <a:xfrm>
              <a:off x="8970860" y="2896223"/>
              <a:ext cx="2533653" cy="8255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323860-D370-897D-08F2-422A8720A869}"/>
                </a:ext>
              </a:extLst>
            </p:cNvPr>
            <p:cNvSpPr/>
            <p:nvPr/>
          </p:nvSpPr>
          <p:spPr>
            <a:xfrm>
              <a:off x="7984125" y="4592603"/>
              <a:ext cx="1481516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EA09695-9B51-1553-6AC4-7FD0F2B883A1}"/>
                </a:ext>
              </a:extLst>
            </p:cNvPr>
            <p:cNvSpPr/>
            <p:nvPr/>
          </p:nvSpPr>
          <p:spPr>
            <a:xfrm>
              <a:off x="8029955" y="5002893"/>
              <a:ext cx="2533653" cy="801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1B26FC-C491-BE7B-E557-F6AFAF0D727D}"/>
                </a:ext>
              </a:extLst>
            </p:cNvPr>
            <p:cNvSpPr/>
            <p:nvPr/>
          </p:nvSpPr>
          <p:spPr>
            <a:xfrm>
              <a:off x="1140774" y="4115347"/>
              <a:ext cx="2025956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070DFAA-F174-EDA3-D31D-C68BE672B5E3}"/>
                </a:ext>
              </a:extLst>
            </p:cNvPr>
            <p:cNvSpPr/>
            <p:nvPr/>
          </p:nvSpPr>
          <p:spPr>
            <a:xfrm>
              <a:off x="633076" y="4525637"/>
              <a:ext cx="2533653" cy="8363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0E91680-AF82-F502-C7EE-580B6F76E0DE}"/>
                </a:ext>
              </a:extLst>
            </p:cNvPr>
            <p:cNvSpPr/>
            <p:nvPr/>
          </p:nvSpPr>
          <p:spPr>
            <a:xfrm>
              <a:off x="2671949" y="2048712"/>
              <a:ext cx="1462190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3B599FB-BFEB-2F47-034A-D32AB8C9BD83}"/>
                </a:ext>
              </a:extLst>
            </p:cNvPr>
            <p:cNvSpPr/>
            <p:nvPr/>
          </p:nvSpPr>
          <p:spPr>
            <a:xfrm>
              <a:off x="1600485" y="2459003"/>
              <a:ext cx="2533653" cy="8442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85583D2-BEB6-413F-DE34-3C2CFB610FAB}"/>
                </a:ext>
              </a:extLst>
            </p:cNvPr>
            <p:cNvSpPr/>
            <p:nvPr/>
          </p:nvSpPr>
          <p:spPr>
            <a:xfrm>
              <a:off x="4936908" y="1593503"/>
              <a:ext cx="657534" cy="801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0C19DBB-7445-F103-04E5-0157C13751CA}"/>
                </a:ext>
              </a:extLst>
            </p:cNvPr>
            <p:cNvSpPr/>
            <p:nvPr/>
          </p:nvSpPr>
          <p:spPr>
            <a:xfrm>
              <a:off x="7595983" y="2688668"/>
              <a:ext cx="787998" cy="8442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2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1A22926-6B70-754C-B57C-6ED63D7A4144}"/>
                </a:ext>
              </a:extLst>
            </p:cNvPr>
            <p:cNvSpPr/>
            <p:nvPr/>
          </p:nvSpPr>
          <p:spPr>
            <a:xfrm>
              <a:off x="3767111" y="4333085"/>
              <a:ext cx="875178" cy="801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284E68-3398-E42C-49CE-315781010060}"/>
                </a:ext>
              </a:extLst>
            </p:cNvPr>
            <p:cNvSpPr/>
            <p:nvPr/>
          </p:nvSpPr>
          <p:spPr>
            <a:xfrm>
              <a:off x="6441298" y="5515113"/>
              <a:ext cx="875178" cy="801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pic>
          <p:nvPicPr>
            <p:cNvPr id="20" name="Graphic 19" descr="Handshake with solid fill">
              <a:extLst>
                <a:ext uri="{FF2B5EF4-FFF2-40B4-BE49-F238E27FC236}">
                  <a16:creationId xmlns:a16="http://schemas.microsoft.com/office/drawing/2014/main" id="{A05FA5B0-F4AA-47FD-457F-EC212BA19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63518" y="2786341"/>
              <a:ext cx="707791" cy="707791"/>
            </a:xfrm>
            <a:prstGeom prst="rect">
              <a:avLst/>
            </a:prstGeom>
          </p:spPr>
        </p:pic>
        <p:pic>
          <p:nvPicPr>
            <p:cNvPr id="21" name="Graphic 20" descr="Body builder with solid fill">
              <a:extLst>
                <a:ext uri="{FF2B5EF4-FFF2-40B4-BE49-F238E27FC236}">
                  <a16:creationId xmlns:a16="http://schemas.microsoft.com/office/drawing/2014/main" id="{6B9E6A91-2E24-93EB-5E50-8846C0CCA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11779" y="2760405"/>
              <a:ext cx="707791" cy="707791"/>
            </a:xfrm>
            <a:prstGeom prst="rect">
              <a:avLst/>
            </a:prstGeom>
          </p:spPr>
        </p:pic>
        <p:pic>
          <p:nvPicPr>
            <p:cNvPr id="22" name="Graphic 21" descr="Warning with solid fill">
              <a:extLst>
                <a:ext uri="{FF2B5EF4-FFF2-40B4-BE49-F238E27FC236}">
                  <a16:creationId xmlns:a16="http://schemas.microsoft.com/office/drawing/2014/main" id="{C1733BEC-7364-04CE-AD68-1057240BC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24991" y="4305365"/>
              <a:ext cx="707791" cy="707791"/>
            </a:xfrm>
            <a:prstGeom prst="rect">
              <a:avLst/>
            </a:prstGeom>
          </p:spPr>
        </p:pic>
        <p:pic>
          <p:nvPicPr>
            <p:cNvPr id="23" name="Graphic 22" descr="Close with solid fill">
              <a:extLst>
                <a:ext uri="{FF2B5EF4-FFF2-40B4-BE49-F238E27FC236}">
                  <a16:creationId xmlns:a16="http://schemas.microsoft.com/office/drawing/2014/main" id="{A2C01C45-ACEA-8734-391A-B7E1EE99D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936908" y="4429244"/>
              <a:ext cx="606717" cy="606717"/>
            </a:xfrm>
            <a:prstGeom prst="rect">
              <a:avLst/>
            </a:prstGeom>
          </p:spPr>
        </p:pic>
      </p:grpSp>
      <p:sp>
        <p:nvSpPr>
          <p:cNvPr id="25" name="Title 24">
            <a:extLst>
              <a:ext uri="{FF2B5EF4-FFF2-40B4-BE49-F238E27FC236}">
                <a16:creationId xmlns:a16="http://schemas.microsoft.com/office/drawing/2014/main" id="{6E155375-4DC9-0A77-1053-DB93B3FD6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65307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F3EAA09-4AC4-6AE6-1047-E3C4349FBF95}"/>
              </a:ext>
            </a:extLst>
          </p:cNvPr>
          <p:cNvGrpSpPr/>
          <p:nvPr/>
        </p:nvGrpSpPr>
        <p:grpSpPr>
          <a:xfrm>
            <a:off x="564365" y="2007633"/>
            <a:ext cx="10868849" cy="4283365"/>
            <a:chOff x="564365" y="1601233"/>
            <a:chExt cx="10868849" cy="428336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FC5E544-6FD9-044B-8A34-80C4B3A24EAD}"/>
                </a:ext>
              </a:extLst>
            </p:cNvPr>
            <p:cNvGrpSpPr/>
            <p:nvPr/>
          </p:nvGrpSpPr>
          <p:grpSpPr>
            <a:xfrm>
              <a:off x="3468390" y="3731650"/>
              <a:ext cx="2154355" cy="2151539"/>
              <a:chOff x="3937242" y="3731650"/>
              <a:chExt cx="2154355" cy="2151539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4EDF18D-3C8E-D662-A8D2-57FFDF6B1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242" y="3731650"/>
                <a:ext cx="2154355" cy="215153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9pPr>
              </a:lstStyle>
              <a:p>
                <a:pPr eaLnBrk="1" hangingPunct="1"/>
                <a:endParaRPr lang="id-ID" altLang="en-US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7" name="Freeform 16">
                <a:extLst>
                  <a:ext uri="{FF2B5EF4-FFF2-40B4-BE49-F238E27FC236}">
                    <a16:creationId xmlns:a16="http://schemas.microsoft.com/office/drawing/2014/main" id="{086B8A2E-0323-6A16-6E31-C3EA83B91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669" y="4145542"/>
                <a:ext cx="1882005" cy="1322008"/>
              </a:xfrm>
              <a:custGeom>
                <a:avLst/>
                <a:gdLst>
                  <a:gd name="T0" fmla="*/ 1801374 w 1078"/>
                  <a:gd name="T1" fmla="*/ 0 h 757"/>
                  <a:gd name="T2" fmla="*/ 2122274 w 1078"/>
                  <a:gd name="T3" fmla="*/ 0 h 757"/>
                  <a:gd name="T4" fmla="*/ 1691126 w 1078"/>
                  <a:gd name="T5" fmla="*/ 1490316 h 757"/>
                  <a:gd name="T6" fmla="*/ 1350538 w 1078"/>
                  <a:gd name="T7" fmla="*/ 1490316 h 757"/>
                  <a:gd name="T8" fmla="*/ 1063106 w 1078"/>
                  <a:gd name="T9" fmla="*/ 450835 h 757"/>
                  <a:gd name="T10" fmla="*/ 763861 w 1078"/>
                  <a:gd name="T11" fmla="*/ 1490316 h 757"/>
                  <a:gd name="T12" fmla="*/ 423274 w 1078"/>
                  <a:gd name="T13" fmla="*/ 1490316 h 757"/>
                  <a:gd name="T14" fmla="*/ 0 w 1078"/>
                  <a:gd name="T15" fmla="*/ 0 h 757"/>
                  <a:gd name="T16" fmla="*/ 318932 w 1078"/>
                  <a:gd name="T17" fmla="*/ 0 h 757"/>
                  <a:gd name="T18" fmla="*/ 606364 w 1078"/>
                  <a:gd name="T19" fmla="*/ 1151697 h 757"/>
                  <a:gd name="T20" fmla="*/ 909546 w 1078"/>
                  <a:gd name="T21" fmla="*/ 0 h 757"/>
                  <a:gd name="T22" fmla="*/ 1246196 w 1078"/>
                  <a:gd name="T23" fmla="*/ 0 h 757"/>
                  <a:gd name="T24" fmla="*/ 1529691 w 1078"/>
                  <a:gd name="T25" fmla="*/ 1141854 h 757"/>
                  <a:gd name="T26" fmla="*/ 1801374 w 1078"/>
                  <a:gd name="T27" fmla="*/ 0 h 7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78" h="757">
                    <a:moveTo>
                      <a:pt x="915" y="0"/>
                    </a:moveTo>
                    <a:lnTo>
                      <a:pt x="1078" y="0"/>
                    </a:lnTo>
                    <a:lnTo>
                      <a:pt x="859" y="757"/>
                    </a:lnTo>
                    <a:lnTo>
                      <a:pt x="686" y="757"/>
                    </a:lnTo>
                    <a:lnTo>
                      <a:pt x="540" y="229"/>
                    </a:lnTo>
                    <a:lnTo>
                      <a:pt x="388" y="757"/>
                    </a:lnTo>
                    <a:lnTo>
                      <a:pt x="215" y="757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308" y="585"/>
                    </a:lnTo>
                    <a:lnTo>
                      <a:pt x="462" y="0"/>
                    </a:lnTo>
                    <a:lnTo>
                      <a:pt x="633" y="0"/>
                    </a:lnTo>
                    <a:lnTo>
                      <a:pt x="777" y="580"/>
                    </a:lnTo>
                    <a:lnTo>
                      <a:pt x="9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8" name="Freeform 33">
                <a:extLst>
                  <a:ext uri="{FF2B5EF4-FFF2-40B4-BE49-F238E27FC236}">
                    <a16:creationId xmlns:a16="http://schemas.microsoft.com/office/drawing/2014/main" id="{01C6A744-E1C0-08B4-DA06-6E7386C1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986" y="4145542"/>
                <a:ext cx="1733609" cy="1737647"/>
              </a:xfrm>
              <a:custGeom>
                <a:avLst/>
                <a:gdLst>
                  <a:gd name="connsiteX0" fmla="*/ 3597103 w 3908013"/>
                  <a:gd name="connsiteY0" fmla="*/ 11808 h 3917114"/>
                  <a:gd name="connsiteX1" fmla="*/ 3908013 w 3908013"/>
                  <a:gd name="connsiteY1" fmla="*/ 322815 h 3917114"/>
                  <a:gd name="connsiteX2" fmla="*/ 3908013 w 3908013"/>
                  <a:gd name="connsiteY2" fmla="*/ 3917114 h 3917114"/>
                  <a:gd name="connsiteX3" fmla="*/ 1145248 w 3908013"/>
                  <a:gd name="connsiteY3" fmla="*/ 3917114 h 3917114"/>
                  <a:gd name="connsiteX4" fmla="*/ 204649 w 3908013"/>
                  <a:gd name="connsiteY4" fmla="*/ 2980156 h 3917114"/>
                  <a:gd name="connsiteX5" fmla="*/ 881566 w 3908013"/>
                  <a:gd name="connsiteY5" fmla="*/ 2980156 h 3917114"/>
                  <a:gd name="connsiteX6" fmla="*/ 1479771 w 3908013"/>
                  <a:gd name="connsiteY6" fmla="*/ 901525 h 3917114"/>
                  <a:gd name="connsiteX7" fmla="*/ 2054363 w 3908013"/>
                  <a:gd name="connsiteY7" fmla="*/ 2980156 h 3917114"/>
                  <a:gd name="connsiteX8" fmla="*/ 2735215 w 3908013"/>
                  <a:gd name="connsiteY8" fmla="*/ 2980156 h 3917114"/>
                  <a:gd name="connsiteX9" fmla="*/ 11807 w 3908013"/>
                  <a:gd name="connsiteY9" fmla="*/ 7873 h 3917114"/>
                  <a:gd name="connsiteX10" fmla="*/ 924855 w 3908013"/>
                  <a:gd name="connsiteY10" fmla="*/ 925147 h 3917114"/>
                  <a:gd name="connsiteX11" fmla="*/ 566720 w 3908013"/>
                  <a:gd name="connsiteY11" fmla="*/ 2303026 h 3917114"/>
                  <a:gd name="connsiteX12" fmla="*/ 0 w 3908013"/>
                  <a:gd name="connsiteY12" fmla="*/ 23620 h 3917114"/>
                  <a:gd name="connsiteX13" fmla="*/ 1845779 w 3908013"/>
                  <a:gd name="connsiteY13" fmla="*/ 0 h 3917114"/>
                  <a:gd name="connsiteX14" fmla="*/ 2747022 w 3908013"/>
                  <a:gd name="connsiteY14" fmla="*/ 889716 h 3917114"/>
                  <a:gd name="connsiteX15" fmla="*/ 2412499 w 3908013"/>
                  <a:gd name="connsiteY15" fmla="*/ 2283343 h 391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08013" h="3917114">
                    <a:moveTo>
                      <a:pt x="3597103" y="11808"/>
                    </a:moveTo>
                    <a:lnTo>
                      <a:pt x="3908013" y="322815"/>
                    </a:lnTo>
                    <a:lnTo>
                      <a:pt x="3908013" y="3917114"/>
                    </a:lnTo>
                    <a:lnTo>
                      <a:pt x="1145248" y="3917114"/>
                    </a:lnTo>
                    <a:lnTo>
                      <a:pt x="204649" y="2980156"/>
                    </a:lnTo>
                    <a:lnTo>
                      <a:pt x="881566" y="2980156"/>
                    </a:lnTo>
                    <a:lnTo>
                      <a:pt x="1479771" y="901525"/>
                    </a:lnTo>
                    <a:lnTo>
                      <a:pt x="2054363" y="2980156"/>
                    </a:lnTo>
                    <a:lnTo>
                      <a:pt x="2735215" y="2980156"/>
                    </a:lnTo>
                    <a:close/>
                    <a:moveTo>
                      <a:pt x="11807" y="7873"/>
                    </a:moveTo>
                    <a:lnTo>
                      <a:pt x="924855" y="925147"/>
                    </a:lnTo>
                    <a:lnTo>
                      <a:pt x="566720" y="2303026"/>
                    </a:lnTo>
                    <a:lnTo>
                      <a:pt x="0" y="23620"/>
                    </a:lnTo>
                    <a:close/>
                    <a:moveTo>
                      <a:pt x="1845779" y="0"/>
                    </a:moveTo>
                    <a:lnTo>
                      <a:pt x="2747022" y="889716"/>
                    </a:lnTo>
                    <a:lnTo>
                      <a:pt x="2412499" y="2283343"/>
                    </a:lnTo>
                    <a:close/>
                  </a:path>
                </a:pathLst>
              </a:custGeom>
              <a:solidFill>
                <a:schemeClr val="tx1">
                  <a:alpha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>
                  <a:defRPr/>
                </a:pPr>
                <a:endParaRPr lang="id-ID" sz="7198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8740FB-D515-8CAE-E86B-495C94800E63}"/>
                </a:ext>
              </a:extLst>
            </p:cNvPr>
            <p:cNvSpPr txBox="1"/>
            <p:nvPr/>
          </p:nvSpPr>
          <p:spPr>
            <a:xfrm>
              <a:off x="3461200" y="1859644"/>
              <a:ext cx="2168735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ea typeface="League Spartan" charset="0"/>
                  <a:cs typeface="Segoe UI" panose="020B0502040204020203" pitchFamily="34" charset="0"/>
                </a:rPr>
                <a:t>WEAKNESSES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931BC7C-DA78-3B4B-A714-15805A2BC4EE}"/>
                </a:ext>
              </a:extLst>
            </p:cNvPr>
            <p:cNvGrpSpPr/>
            <p:nvPr/>
          </p:nvGrpSpPr>
          <p:grpSpPr>
            <a:xfrm>
              <a:off x="755611" y="1602640"/>
              <a:ext cx="2152948" cy="2152948"/>
              <a:chOff x="1788518" y="1602640"/>
              <a:chExt cx="2152948" cy="2152948"/>
            </a:xfrm>
          </p:grpSpPr>
          <p:sp>
            <p:nvSpPr>
              <p:cNvPr id="3" name="Rectangle 8">
                <a:extLst>
                  <a:ext uri="{FF2B5EF4-FFF2-40B4-BE49-F238E27FC236}">
                    <a16:creationId xmlns:a16="http://schemas.microsoft.com/office/drawing/2014/main" id="{F504E13E-E1F9-1F4F-2C8C-7C0211DE5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518" y="1602640"/>
                <a:ext cx="2152948" cy="215294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</a:defRPr>
                </a:lvl9pPr>
              </a:lstStyle>
              <a:p>
                <a:pPr eaLnBrk="1" hangingPunct="1"/>
                <a:endParaRPr lang="id-ID" altLang="en-US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" name="Freeform 9">
                <a:extLst>
                  <a:ext uri="{FF2B5EF4-FFF2-40B4-BE49-F238E27FC236}">
                    <a16:creationId xmlns:a16="http://schemas.microsoft.com/office/drawing/2014/main" id="{765873E6-983C-E8E0-FC68-3DD9AAF22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7914" y="2213777"/>
                <a:ext cx="1433552" cy="1541811"/>
              </a:xfrm>
              <a:custGeom>
                <a:avLst/>
                <a:gdLst>
                  <a:gd name="T0" fmla="*/ 872552 w 502"/>
                  <a:gd name="T1" fmla="*/ 0 h 540"/>
                  <a:gd name="T2" fmla="*/ 917628 w 502"/>
                  <a:gd name="T3" fmla="*/ 186714 h 540"/>
                  <a:gd name="T4" fmla="*/ 589214 w 502"/>
                  <a:gd name="T5" fmla="*/ 186714 h 540"/>
                  <a:gd name="T6" fmla="*/ 524819 w 502"/>
                  <a:gd name="T7" fmla="*/ 51507 h 540"/>
                  <a:gd name="T8" fmla="*/ 379930 w 502"/>
                  <a:gd name="T9" fmla="*/ 3219 h 540"/>
                  <a:gd name="T10" fmla="*/ 231822 w 502"/>
                  <a:gd name="T11" fmla="*/ 48288 h 540"/>
                  <a:gd name="T12" fmla="*/ 177086 w 502"/>
                  <a:gd name="T13" fmla="*/ 177057 h 540"/>
                  <a:gd name="T14" fmla="*/ 218943 w 502"/>
                  <a:gd name="T15" fmla="*/ 302606 h 540"/>
                  <a:gd name="T16" fmla="*/ 328414 w 502"/>
                  <a:gd name="T17" fmla="*/ 373429 h 540"/>
                  <a:gd name="T18" fmla="*/ 476523 w 502"/>
                  <a:gd name="T19" fmla="*/ 415278 h 540"/>
                  <a:gd name="T20" fmla="*/ 640730 w 502"/>
                  <a:gd name="T21" fmla="*/ 463567 h 540"/>
                  <a:gd name="T22" fmla="*/ 788839 w 502"/>
                  <a:gd name="T23" fmla="*/ 531170 h 540"/>
                  <a:gd name="T24" fmla="*/ 898310 w 502"/>
                  <a:gd name="T25" fmla="*/ 650281 h 540"/>
                  <a:gd name="T26" fmla="*/ 940167 w 502"/>
                  <a:gd name="T27" fmla="*/ 840215 h 540"/>
                  <a:gd name="T28" fmla="*/ 795278 w 502"/>
                  <a:gd name="T29" fmla="*/ 1155697 h 540"/>
                  <a:gd name="T30" fmla="*/ 405688 w 502"/>
                  <a:gd name="T31" fmla="*/ 1287685 h 540"/>
                  <a:gd name="T32" fmla="*/ 12879 w 502"/>
                  <a:gd name="T33" fmla="*/ 1175013 h 540"/>
                  <a:gd name="T34" fmla="*/ 0 w 502"/>
                  <a:gd name="T35" fmla="*/ 1162136 h 540"/>
                  <a:gd name="T36" fmla="*/ 576335 w 502"/>
                  <a:gd name="T37" fmla="*/ 1738375 h 540"/>
                  <a:gd name="T38" fmla="*/ 1616314 w 502"/>
                  <a:gd name="T39" fmla="*/ 1738375 h 540"/>
                  <a:gd name="T40" fmla="*/ 1616314 w 502"/>
                  <a:gd name="T41" fmla="*/ 743638 h 540"/>
                  <a:gd name="T42" fmla="*/ 872552 w 502"/>
                  <a:gd name="T43" fmla="*/ 0 h 5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02" h="540">
                    <a:moveTo>
                      <a:pt x="271" y="0"/>
                    </a:moveTo>
                    <a:cubicBezTo>
                      <a:pt x="279" y="17"/>
                      <a:pt x="284" y="36"/>
                      <a:pt x="285" y="58"/>
                    </a:cubicBezTo>
                    <a:cubicBezTo>
                      <a:pt x="183" y="58"/>
                      <a:pt x="183" y="58"/>
                      <a:pt x="183" y="58"/>
                    </a:cubicBezTo>
                    <a:cubicBezTo>
                      <a:pt x="181" y="41"/>
                      <a:pt x="175" y="27"/>
                      <a:pt x="163" y="16"/>
                    </a:cubicBezTo>
                    <a:cubicBezTo>
                      <a:pt x="152" y="6"/>
                      <a:pt x="136" y="1"/>
                      <a:pt x="118" y="1"/>
                    </a:cubicBezTo>
                    <a:cubicBezTo>
                      <a:pt x="99" y="1"/>
                      <a:pt x="84" y="6"/>
                      <a:pt x="72" y="15"/>
                    </a:cubicBezTo>
                    <a:cubicBezTo>
                      <a:pt x="61" y="25"/>
                      <a:pt x="55" y="38"/>
                      <a:pt x="55" y="55"/>
                    </a:cubicBezTo>
                    <a:cubicBezTo>
                      <a:pt x="55" y="71"/>
                      <a:pt x="59" y="84"/>
                      <a:pt x="68" y="94"/>
                    </a:cubicBezTo>
                    <a:cubicBezTo>
                      <a:pt x="76" y="103"/>
                      <a:pt x="88" y="111"/>
                      <a:pt x="102" y="116"/>
                    </a:cubicBezTo>
                    <a:cubicBezTo>
                      <a:pt x="116" y="121"/>
                      <a:pt x="132" y="125"/>
                      <a:pt x="148" y="129"/>
                    </a:cubicBezTo>
                    <a:cubicBezTo>
                      <a:pt x="165" y="133"/>
                      <a:pt x="182" y="138"/>
                      <a:pt x="199" y="144"/>
                    </a:cubicBezTo>
                    <a:cubicBezTo>
                      <a:pt x="216" y="150"/>
                      <a:pt x="231" y="157"/>
                      <a:pt x="245" y="165"/>
                    </a:cubicBezTo>
                    <a:cubicBezTo>
                      <a:pt x="259" y="174"/>
                      <a:pt x="271" y="186"/>
                      <a:pt x="279" y="202"/>
                    </a:cubicBezTo>
                    <a:cubicBezTo>
                      <a:pt x="288" y="218"/>
                      <a:pt x="292" y="238"/>
                      <a:pt x="292" y="261"/>
                    </a:cubicBezTo>
                    <a:cubicBezTo>
                      <a:pt x="292" y="299"/>
                      <a:pt x="277" y="332"/>
                      <a:pt x="247" y="359"/>
                    </a:cubicBezTo>
                    <a:cubicBezTo>
                      <a:pt x="217" y="386"/>
                      <a:pt x="176" y="400"/>
                      <a:pt x="126" y="400"/>
                    </a:cubicBezTo>
                    <a:cubicBezTo>
                      <a:pt x="76" y="400"/>
                      <a:pt x="35" y="388"/>
                      <a:pt x="4" y="365"/>
                    </a:cubicBezTo>
                    <a:cubicBezTo>
                      <a:pt x="3" y="364"/>
                      <a:pt x="2" y="362"/>
                      <a:pt x="0" y="361"/>
                    </a:cubicBezTo>
                    <a:cubicBezTo>
                      <a:pt x="179" y="540"/>
                      <a:pt x="179" y="540"/>
                      <a:pt x="179" y="540"/>
                    </a:cubicBezTo>
                    <a:cubicBezTo>
                      <a:pt x="502" y="540"/>
                      <a:pt x="502" y="540"/>
                      <a:pt x="502" y="540"/>
                    </a:cubicBezTo>
                    <a:cubicBezTo>
                      <a:pt x="502" y="231"/>
                      <a:pt x="502" y="231"/>
                      <a:pt x="502" y="231"/>
                    </a:cubicBezTo>
                    <a:lnTo>
                      <a:pt x="271" y="0"/>
                    </a:lnTo>
                    <a:close/>
                  </a:path>
                </a:pathLst>
              </a:custGeom>
              <a:solidFill>
                <a:schemeClr val="tx1">
                  <a:alpha val="2509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5" name="Freeform 14">
                <a:extLst>
                  <a:ext uri="{FF2B5EF4-FFF2-40B4-BE49-F238E27FC236}">
                    <a16:creationId xmlns:a16="http://schemas.microsoft.com/office/drawing/2014/main" id="{909372E8-95E5-00A4-C9C1-659318EC8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78" y="2002497"/>
                <a:ext cx="953373" cy="1353232"/>
              </a:xfrm>
              <a:custGeom>
                <a:avLst/>
                <a:gdLst>
                  <a:gd name="T0" fmla="*/ 514931 w 334"/>
                  <a:gd name="T1" fmla="*/ 241417 h 474"/>
                  <a:gd name="T2" fmla="*/ 366888 w 334"/>
                  <a:gd name="T3" fmla="*/ 286481 h 474"/>
                  <a:gd name="T4" fmla="*/ 312177 w 334"/>
                  <a:gd name="T5" fmla="*/ 415237 h 474"/>
                  <a:gd name="T6" fmla="*/ 354015 w 334"/>
                  <a:gd name="T7" fmla="*/ 540774 h 474"/>
                  <a:gd name="T8" fmla="*/ 463438 w 334"/>
                  <a:gd name="T9" fmla="*/ 611589 h 474"/>
                  <a:gd name="T10" fmla="*/ 611480 w 334"/>
                  <a:gd name="T11" fmla="*/ 653435 h 474"/>
                  <a:gd name="T12" fmla="*/ 775614 w 334"/>
                  <a:gd name="T13" fmla="*/ 701718 h 474"/>
                  <a:gd name="T14" fmla="*/ 923657 w 334"/>
                  <a:gd name="T15" fmla="*/ 769315 h 474"/>
                  <a:gd name="T16" fmla="*/ 1033080 w 334"/>
                  <a:gd name="T17" fmla="*/ 888414 h 474"/>
                  <a:gd name="T18" fmla="*/ 1074918 w 334"/>
                  <a:gd name="T19" fmla="*/ 1078328 h 474"/>
                  <a:gd name="T20" fmla="*/ 930094 w 334"/>
                  <a:gd name="T21" fmla="*/ 1393779 h 474"/>
                  <a:gd name="T22" fmla="*/ 540677 w 334"/>
                  <a:gd name="T23" fmla="*/ 1525754 h 474"/>
                  <a:gd name="T24" fmla="*/ 148043 w 334"/>
                  <a:gd name="T25" fmla="*/ 1413093 h 474"/>
                  <a:gd name="T26" fmla="*/ 0 w 334"/>
                  <a:gd name="T27" fmla="*/ 1091204 h 474"/>
                  <a:gd name="T28" fmla="*/ 321832 w 334"/>
                  <a:gd name="T29" fmla="*/ 1091204 h 474"/>
                  <a:gd name="T30" fmla="*/ 543896 w 334"/>
                  <a:gd name="T31" fmla="*/ 1287556 h 474"/>
                  <a:gd name="T32" fmla="*/ 708030 w 334"/>
                  <a:gd name="T33" fmla="*/ 1232835 h 474"/>
                  <a:gd name="T34" fmla="*/ 765960 w 334"/>
                  <a:gd name="T35" fmla="*/ 1091204 h 474"/>
                  <a:gd name="T36" fmla="*/ 688720 w 334"/>
                  <a:gd name="T37" fmla="*/ 952792 h 474"/>
                  <a:gd name="T38" fmla="*/ 495621 w 334"/>
                  <a:gd name="T39" fmla="*/ 875538 h 474"/>
                  <a:gd name="T40" fmla="*/ 270339 w 334"/>
                  <a:gd name="T41" fmla="*/ 814379 h 474"/>
                  <a:gd name="T42" fmla="*/ 80458 w 334"/>
                  <a:gd name="T43" fmla="*/ 685624 h 474"/>
                  <a:gd name="T44" fmla="*/ 0 w 334"/>
                  <a:gd name="T45" fmla="*/ 444207 h 474"/>
                  <a:gd name="T46" fmla="*/ 148043 w 334"/>
                  <a:gd name="T47" fmla="*/ 122318 h 474"/>
                  <a:gd name="T48" fmla="*/ 527804 w 334"/>
                  <a:gd name="T49" fmla="*/ 0 h 474"/>
                  <a:gd name="T50" fmla="*/ 897911 w 334"/>
                  <a:gd name="T51" fmla="*/ 106223 h 474"/>
                  <a:gd name="T52" fmla="*/ 1052390 w 334"/>
                  <a:gd name="T53" fmla="*/ 424894 h 474"/>
                  <a:gd name="T54" fmla="*/ 724121 w 334"/>
                  <a:gd name="T55" fmla="*/ 424894 h 474"/>
                  <a:gd name="T56" fmla="*/ 659755 w 334"/>
                  <a:gd name="T57" fmla="*/ 289700 h 474"/>
                  <a:gd name="T58" fmla="*/ 514931 w 334"/>
                  <a:gd name="T59" fmla="*/ 241417 h 47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334" h="474">
                    <a:moveTo>
                      <a:pt x="160" y="75"/>
                    </a:moveTo>
                    <a:cubicBezTo>
                      <a:pt x="141" y="75"/>
                      <a:pt x="126" y="80"/>
                      <a:pt x="114" y="89"/>
                    </a:cubicBezTo>
                    <a:cubicBezTo>
                      <a:pt x="103" y="99"/>
                      <a:pt x="97" y="112"/>
                      <a:pt x="97" y="129"/>
                    </a:cubicBezTo>
                    <a:cubicBezTo>
                      <a:pt x="97" y="145"/>
                      <a:pt x="101" y="158"/>
                      <a:pt x="110" y="168"/>
                    </a:cubicBezTo>
                    <a:cubicBezTo>
                      <a:pt x="118" y="177"/>
                      <a:pt x="130" y="185"/>
                      <a:pt x="144" y="190"/>
                    </a:cubicBezTo>
                    <a:cubicBezTo>
                      <a:pt x="158" y="195"/>
                      <a:pt x="174" y="199"/>
                      <a:pt x="190" y="203"/>
                    </a:cubicBezTo>
                    <a:cubicBezTo>
                      <a:pt x="207" y="207"/>
                      <a:pt x="224" y="212"/>
                      <a:pt x="241" y="218"/>
                    </a:cubicBezTo>
                    <a:cubicBezTo>
                      <a:pt x="258" y="224"/>
                      <a:pt x="273" y="231"/>
                      <a:pt x="287" y="239"/>
                    </a:cubicBezTo>
                    <a:cubicBezTo>
                      <a:pt x="301" y="248"/>
                      <a:pt x="313" y="260"/>
                      <a:pt x="321" y="276"/>
                    </a:cubicBezTo>
                    <a:cubicBezTo>
                      <a:pt x="330" y="292"/>
                      <a:pt x="334" y="312"/>
                      <a:pt x="334" y="335"/>
                    </a:cubicBezTo>
                    <a:cubicBezTo>
                      <a:pt x="334" y="373"/>
                      <a:pt x="319" y="406"/>
                      <a:pt x="289" y="433"/>
                    </a:cubicBezTo>
                    <a:cubicBezTo>
                      <a:pt x="259" y="460"/>
                      <a:pt x="218" y="474"/>
                      <a:pt x="168" y="474"/>
                    </a:cubicBezTo>
                    <a:cubicBezTo>
                      <a:pt x="118" y="474"/>
                      <a:pt x="77" y="462"/>
                      <a:pt x="46" y="439"/>
                    </a:cubicBezTo>
                    <a:cubicBezTo>
                      <a:pt x="15" y="415"/>
                      <a:pt x="0" y="382"/>
                      <a:pt x="0" y="339"/>
                    </a:cubicBezTo>
                    <a:cubicBezTo>
                      <a:pt x="100" y="339"/>
                      <a:pt x="100" y="339"/>
                      <a:pt x="100" y="339"/>
                    </a:cubicBezTo>
                    <a:cubicBezTo>
                      <a:pt x="103" y="380"/>
                      <a:pt x="126" y="400"/>
                      <a:pt x="169" y="400"/>
                    </a:cubicBezTo>
                    <a:cubicBezTo>
                      <a:pt x="190" y="400"/>
                      <a:pt x="207" y="394"/>
                      <a:pt x="220" y="383"/>
                    </a:cubicBezTo>
                    <a:cubicBezTo>
                      <a:pt x="232" y="372"/>
                      <a:pt x="238" y="357"/>
                      <a:pt x="238" y="339"/>
                    </a:cubicBezTo>
                    <a:cubicBezTo>
                      <a:pt x="238" y="321"/>
                      <a:pt x="230" y="306"/>
                      <a:pt x="214" y="296"/>
                    </a:cubicBezTo>
                    <a:cubicBezTo>
                      <a:pt x="197" y="285"/>
                      <a:pt x="177" y="277"/>
                      <a:pt x="154" y="272"/>
                    </a:cubicBezTo>
                    <a:cubicBezTo>
                      <a:pt x="131" y="266"/>
                      <a:pt x="108" y="260"/>
                      <a:pt x="84" y="253"/>
                    </a:cubicBezTo>
                    <a:cubicBezTo>
                      <a:pt x="61" y="245"/>
                      <a:pt x="41" y="232"/>
                      <a:pt x="25" y="213"/>
                    </a:cubicBezTo>
                    <a:cubicBezTo>
                      <a:pt x="8" y="194"/>
                      <a:pt x="0" y="169"/>
                      <a:pt x="0" y="138"/>
                    </a:cubicBezTo>
                    <a:cubicBezTo>
                      <a:pt x="0" y="96"/>
                      <a:pt x="15" y="63"/>
                      <a:pt x="46" y="38"/>
                    </a:cubicBezTo>
                    <a:cubicBezTo>
                      <a:pt x="76" y="12"/>
                      <a:pt x="116" y="0"/>
                      <a:pt x="164" y="0"/>
                    </a:cubicBezTo>
                    <a:cubicBezTo>
                      <a:pt x="212" y="0"/>
                      <a:pt x="250" y="11"/>
                      <a:pt x="279" y="33"/>
                    </a:cubicBezTo>
                    <a:cubicBezTo>
                      <a:pt x="309" y="55"/>
                      <a:pt x="324" y="88"/>
                      <a:pt x="327" y="132"/>
                    </a:cubicBezTo>
                    <a:cubicBezTo>
                      <a:pt x="225" y="132"/>
                      <a:pt x="225" y="132"/>
                      <a:pt x="225" y="132"/>
                    </a:cubicBezTo>
                    <a:cubicBezTo>
                      <a:pt x="223" y="115"/>
                      <a:pt x="217" y="101"/>
                      <a:pt x="205" y="90"/>
                    </a:cubicBezTo>
                    <a:cubicBezTo>
                      <a:pt x="194" y="80"/>
                      <a:pt x="178" y="75"/>
                      <a:pt x="160" y="7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ID" sz="7198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B3AF601-CF3E-C852-5B6F-F05425E7FE4A}"/>
                </a:ext>
              </a:extLst>
            </p:cNvPr>
            <p:cNvSpPr txBox="1"/>
            <p:nvPr/>
          </p:nvSpPr>
          <p:spPr>
            <a:xfrm>
              <a:off x="857171" y="4016184"/>
              <a:ext cx="1949829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ea typeface="League Spartan" charset="0"/>
                  <a:cs typeface="Segoe UI" panose="020B0502040204020203" pitchFamily="34" charset="0"/>
                </a:rPr>
                <a:t>STRENGTHS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0E91CC1-4ECB-E960-AFE5-F51FEFF24DC6}"/>
                </a:ext>
              </a:extLst>
            </p:cNvPr>
            <p:cNvGrpSpPr/>
            <p:nvPr/>
          </p:nvGrpSpPr>
          <p:grpSpPr>
            <a:xfrm>
              <a:off x="6278859" y="1601233"/>
              <a:ext cx="2152948" cy="2154355"/>
              <a:chOff x="6097228" y="1601233"/>
              <a:chExt cx="2152948" cy="2154355"/>
            </a:xfrm>
          </p:grpSpPr>
          <p:sp>
            <p:nvSpPr>
              <p:cNvPr id="9" name="Rectangle 5">
                <a:extLst>
                  <a:ext uri="{FF2B5EF4-FFF2-40B4-BE49-F238E27FC236}">
                    <a16:creationId xmlns:a16="http://schemas.microsoft.com/office/drawing/2014/main" id="{7D556258-4F7C-5B64-8DC3-3166E7E97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7228" y="1601233"/>
                <a:ext cx="2152948" cy="215435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B13D3E62-A342-32E0-9259-1AA364DFFC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97086" y="2001029"/>
                <a:ext cx="1353232" cy="1354765"/>
              </a:xfrm>
              <a:custGeom>
                <a:avLst/>
                <a:gdLst>
                  <a:gd name="T0" fmla="*/ 762877 w 474"/>
                  <a:gd name="T1" fmla="*/ 1527723 h 475"/>
                  <a:gd name="T2" fmla="*/ 222103 w 474"/>
                  <a:gd name="T3" fmla="*/ 1312234 h 475"/>
                  <a:gd name="T4" fmla="*/ 0 w 474"/>
                  <a:gd name="T5" fmla="*/ 762253 h 475"/>
                  <a:gd name="T6" fmla="*/ 222103 w 474"/>
                  <a:gd name="T7" fmla="*/ 215489 h 475"/>
                  <a:gd name="T8" fmla="*/ 762877 w 474"/>
                  <a:gd name="T9" fmla="*/ 0 h 475"/>
                  <a:gd name="T10" fmla="*/ 1306869 w 474"/>
                  <a:gd name="T11" fmla="*/ 215489 h 475"/>
                  <a:gd name="T12" fmla="*/ 1525754 w 474"/>
                  <a:gd name="T13" fmla="*/ 762253 h 475"/>
                  <a:gd name="T14" fmla="*/ 1306869 w 474"/>
                  <a:gd name="T15" fmla="*/ 1312234 h 475"/>
                  <a:gd name="T16" fmla="*/ 762877 w 474"/>
                  <a:gd name="T17" fmla="*/ 1527723 h 475"/>
                  <a:gd name="T18" fmla="*/ 1091204 w 474"/>
                  <a:gd name="T19" fmla="*/ 1119258 h 475"/>
                  <a:gd name="T20" fmla="*/ 1216741 w 474"/>
                  <a:gd name="T21" fmla="*/ 762253 h 475"/>
                  <a:gd name="T22" fmla="*/ 1091204 w 474"/>
                  <a:gd name="T23" fmla="*/ 408465 h 475"/>
                  <a:gd name="T24" fmla="*/ 762877 w 474"/>
                  <a:gd name="T25" fmla="*/ 276598 h 475"/>
                  <a:gd name="T26" fmla="*/ 434550 w 474"/>
                  <a:gd name="T27" fmla="*/ 408465 h 475"/>
                  <a:gd name="T28" fmla="*/ 305795 w 474"/>
                  <a:gd name="T29" fmla="*/ 762253 h 475"/>
                  <a:gd name="T30" fmla="*/ 434550 w 474"/>
                  <a:gd name="T31" fmla="*/ 1119258 h 475"/>
                  <a:gd name="T32" fmla="*/ 762877 w 474"/>
                  <a:gd name="T33" fmla="*/ 1251125 h 475"/>
                  <a:gd name="T34" fmla="*/ 1091204 w 474"/>
                  <a:gd name="T35" fmla="*/ 1119258 h 47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74" h="475">
                    <a:moveTo>
                      <a:pt x="237" y="475"/>
                    </a:moveTo>
                    <a:cubicBezTo>
                      <a:pt x="170" y="475"/>
                      <a:pt x="114" y="452"/>
                      <a:pt x="69" y="408"/>
                    </a:cubicBezTo>
                    <a:cubicBezTo>
                      <a:pt x="23" y="363"/>
                      <a:pt x="0" y="306"/>
                      <a:pt x="0" y="237"/>
                    </a:cubicBezTo>
                    <a:cubicBezTo>
                      <a:pt x="0" y="169"/>
                      <a:pt x="23" y="112"/>
                      <a:pt x="69" y="67"/>
                    </a:cubicBezTo>
                    <a:cubicBezTo>
                      <a:pt x="115" y="23"/>
                      <a:pt x="171" y="0"/>
                      <a:pt x="237" y="0"/>
                    </a:cubicBezTo>
                    <a:cubicBezTo>
                      <a:pt x="304" y="0"/>
                      <a:pt x="360" y="23"/>
                      <a:pt x="406" y="67"/>
                    </a:cubicBezTo>
                    <a:cubicBezTo>
                      <a:pt x="451" y="112"/>
                      <a:pt x="474" y="169"/>
                      <a:pt x="474" y="237"/>
                    </a:cubicBezTo>
                    <a:cubicBezTo>
                      <a:pt x="474" y="306"/>
                      <a:pt x="451" y="363"/>
                      <a:pt x="406" y="408"/>
                    </a:cubicBezTo>
                    <a:cubicBezTo>
                      <a:pt x="360" y="452"/>
                      <a:pt x="304" y="475"/>
                      <a:pt x="237" y="475"/>
                    </a:cubicBezTo>
                    <a:close/>
                    <a:moveTo>
                      <a:pt x="339" y="348"/>
                    </a:moveTo>
                    <a:cubicBezTo>
                      <a:pt x="365" y="320"/>
                      <a:pt x="378" y="283"/>
                      <a:pt x="378" y="237"/>
                    </a:cubicBezTo>
                    <a:cubicBezTo>
                      <a:pt x="378" y="191"/>
                      <a:pt x="365" y="154"/>
                      <a:pt x="339" y="127"/>
                    </a:cubicBezTo>
                    <a:cubicBezTo>
                      <a:pt x="313" y="100"/>
                      <a:pt x="279" y="86"/>
                      <a:pt x="237" y="86"/>
                    </a:cubicBezTo>
                    <a:cubicBezTo>
                      <a:pt x="195" y="86"/>
                      <a:pt x="161" y="100"/>
                      <a:pt x="135" y="127"/>
                    </a:cubicBezTo>
                    <a:cubicBezTo>
                      <a:pt x="108" y="155"/>
                      <a:pt x="95" y="192"/>
                      <a:pt x="95" y="237"/>
                    </a:cubicBezTo>
                    <a:cubicBezTo>
                      <a:pt x="95" y="283"/>
                      <a:pt x="108" y="320"/>
                      <a:pt x="135" y="348"/>
                    </a:cubicBezTo>
                    <a:cubicBezTo>
                      <a:pt x="161" y="375"/>
                      <a:pt x="195" y="389"/>
                      <a:pt x="237" y="389"/>
                    </a:cubicBezTo>
                    <a:cubicBezTo>
                      <a:pt x="279" y="389"/>
                      <a:pt x="313" y="375"/>
                      <a:pt x="339" y="34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1" name="Freeform 34">
                <a:extLst>
                  <a:ext uri="{FF2B5EF4-FFF2-40B4-BE49-F238E27FC236}">
                    <a16:creationId xmlns:a16="http://schemas.microsoft.com/office/drawing/2014/main" id="{F02E1619-9766-4868-247A-561D78800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241" y="2191070"/>
                <a:ext cx="1485935" cy="1564518"/>
              </a:xfrm>
              <a:custGeom>
                <a:avLst/>
                <a:gdLst>
                  <a:gd name="connsiteX0" fmla="*/ 922319 w 3349689"/>
                  <a:gd name="connsiteY0" fmla="*/ 122576 h 3526837"/>
                  <a:gd name="connsiteX1" fmla="*/ 1579174 w 3349689"/>
                  <a:gd name="connsiteY1" fmla="*/ 386714 h 3526837"/>
                  <a:gd name="connsiteX2" fmla="*/ 1830324 w 3349689"/>
                  <a:gd name="connsiteY2" fmla="*/ 1095375 h 3526837"/>
                  <a:gd name="connsiteX3" fmla="*/ 1579174 w 3349689"/>
                  <a:gd name="connsiteY3" fmla="*/ 1810479 h 3526837"/>
                  <a:gd name="connsiteX4" fmla="*/ 922319 w 3349689"/>
                  <a:gd name="connsiteY4" fmla="*/ 2074616 h 3526837"/>
                  <a:gd name="connsiteX5" fmla="*/ 265464 w 3349689"/>
                  <a:gd name="connsiteY5" fmla="*/ 1810479 h 3526837"/>
                  <a:gd name="connsiteX6" fmla="*/ 7874 w 3349689"/>
                  <a:gd name="connsiteY6" fmla="*/ 1095375 h 3526837"/>
                  <a:gd name="connsiteX7" fmla="*/ 265464 w 3349689"/>
                  <a:gd name="connsiteY7" fmla="*/ 386714 h 3526837"/>
                  <a:gd name="connsiteX8" fmla="*/ 922319 w 3349689"/>
                  <a:gd name="connsiteY8" fmla="*/ 122576 h 3526837"/>
                  <a:gd name="connsiteX9" fmla="*/ 2020082 w 3349689"/>
                  <a:gd name="connsiteY9" fmla="*/ 11493 h 3526837"/>
                  <a:gd name="connsiteX10" fmla="*/ 2020615 w 3349689"/>
                  <a:gd name="connsiteY10" fmla="*/ 12055 h 3526837"/>
                  <a:gd name="connsiteX11" fmla="*/ 3349689 w 3349689"/>
                  <a:gd name="connsiteY11" fmla="*/ 1338780 h 3526837"/>
                  <a:gd name="connsiteX12" fmla="*/ 3349689 w 3349689"/>
                  <a:gd name="connsiteY12" fmla="*/ 3526837 h 3526837"/>
                  <a:gd name="connsiteX13" fmla="*/ 1191717 w 3349689"/>
                  <a:gd name="connsiteY13" fmla="*/ 3526837 h 3526837"/>
                  <a:gd name="connsiteX14" fmla="*/ 0 w 3349689"/>
                  <a:gd name="connsiteY14" fmla="*/ 2329841 h 3526837"/>
                  <a:gd name="connsiteX15" fmla="*/ 921165 w 3349689"/>
                  <a:gd name="connsiteY15" fmla="*/ 2625872 h 3526837"/>
                  <a:gd name="connsiteX16" fmla="*/ 2009814 w 3349689"/>
                  <a:gd name="connsiteY16" fmla="*/ 2194696 h 3526837"/>
                  <a:gd name="connsiteX17" fmla="*/ 2447851 w 3349689"/>
                  <a:gd name="connsiteY17" fmla="*/ 1094232 h 3526837"/>
                  <a:gd name="connsiteX18" fmla="*/ 2111862 w 3349689"/>
                  <a:gd name="connsiteY18" fmla="*/ 112409 h 3526837"/>
                  <a:gd name="connsiteX19" fmla="*/ 2009814 w 3349689"/>
                  <a:gd name="connsiteY19" fmla="*/ 203 h 3526837"/>
                  <a:gd name="connsiteX20" fmla="*/ 2020082 w 3349689"/>
                  <a:gd name="connsiteY20" fmla="*/ 11493 h 3526837"/>
                  <a:gd name="connsiteX21" fmla="*/ 2011391 w 3349689"/>
                  <a:gd name="connsiteY21" fmla="*/ 2345 h 3526837"/>
                  <a:gd name="connsiteX22" fmla="*/ 2009814 w 3349689"/>
                  <a:gd name="connsiteY22" fmla="*/ 203 h 352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49689" h="3526837">
                    <a:moveTo>
                      <a:pt x="922319" y="122576"/>
                    </a:moveTo>
                    <a:cubicBezTo>
                      <a:pt x="1192789" y="122576"/>
                      <a:pt x="1411740" y="212770"/>
                      <a:pt x="1579174" y="386714"/>
                    </a:cubicBezTo>
                    <a:cubicBezTo>
                      <a:pt x="1746607" y="560658"/>
                      <a:pt x="1830324" y="799026"/>
                      <a:pt x="1830324" y="1095375"/>
                    </a:cubicBezTo>
                    <a:cubicBezTo>
                      <a:pt x="1830324" y="1391724"/>
                      <a:pt x="1746607" y="1630092"/>
                      <a:pt x="1579174" y="1810479"/>
                    </a:cubicBezTo>
                    <a:cubicBezTo>
                      <a:pt x="1411740" y="1984423"/>
                      <a:pt x="1192789" y="2074616"/>
                      <a:pt x="922319" y="2074616"/>
                    </a:cubicBezTo>
                    <a:cubicBezTo>
                      <a:pt x="651849" y="2074616"/>
                      <a:pt x="432898" y="1984423"/>
                      <a:pt x="265464" y="1810479"/>
                    </a:cubicBezTo>
                    <a:cubicBezTo>
                      <a:pt x="91591" y="1630092"/>
                      <a:pt x="7874" y="1391724"/>
                      <a:pt x="7874" y="1095375"/>
                    </a:cubicBezTo>
                    <a:cubicBezTo>
                      <a:pt x="7874" y="805468"/>
                      <a:pt x="91591" y="567100"/>
                      <a:pt x="265464" y="386714"/>
                    </a:cubicBezTo>
                    <a:cubicBezTo>
                      <a:pt x="432898" y="212770"/>
                      <a:pt x="651849" y="122576"/>
                      <a:pt x="922319" y="122576"/>
                    </a:cubicBezTo>
                    <a:close/>
                    <a:moveTo>
                      <a:pt x="2020082" y="11493"/>
                    </a:moveTo>
                    <a:lnTo>
                      <a:pt x="2020615" y="12055"/>
                    </a:lnTo>
                    <a:cubicBezTo>
                      <a:pt x="2149418" y="145328"/>
                      <a:pt x="3349689" y="1338780"/>
                      <a:pt x="3349689" y="1338780"/>
                    </a:cubicBezTo>
                    <a:cubicBezTo>
                      <a:pt x="3349689" y="1338780"/>
                      <a:pt x="3349689" y="1338780"/>
                      <a:pt x="3349689" y="3526837"/>
                    </a:cubicBezTo>
                    <a:cubicBezTo>
                      <a:pt x="3349689" y="3526837"/>
                      <a:pt x="3349689" y="3526837"/>
                      <a:pt x="1191717" y="3526837"/>
                    </a:cubicBezTo>
                    <a:cubicBezTo>
                      <a:pt x="1191717" y="3526837"/>
                      <a:pt x="1191717" y="3526837"/>
                      <a:pt x="0" y="2329841"/>
                    </a:cubicBezTo>
                    <a:cubicBezTo>
                      <a:pt x="257668" y="2522905"/>
                      <a:pt x="566871" y="2625872"/>
                      <a:pt x="921165" y="2625872"/>
                    </a:cubicBezTo>
                    <a:cubicBezTo>
                      <a:pt x="1352759" y="2625872"/>
                      <a:pt x="1713495" y="2477857"/>
                      <a:pt x="2009814" y="2194696"/>
                    </a:cubicBezTo>
                    <a:cubicBezTo>
                      <a:pt x="2299691" y="1905101"/>
                      <a:pt x="2447851" y="1538279"/>
                      <a:pt x="2447851" y="1094232"/>
                    </a:cubicBezTo>
                    <a:cubicBezTo>
                      <a:pt x="2447851" y="711322"/>
                      <a:pt x="2334416" y="382611"/>
                      <a:pt x="2111862" y="112409"/>
                    </a:cubicBezTo>
                    <a:close/>
                    <a:moveTo>
                      <a:pt x="2009814" y="203"/>
                    </a:moveTo>
                    <a:lnTo>
                      <a:pt x="2020082" y="11493"/>
                    </a:lnTo>
                    <a:lnTo>
                      <a:pt x="2011391" y="2345"/>
                    </a:lnTo>
                    <a:cubicBezTo>
                      <a:pt x="2009562" y="342"/>
                      <a:pt x="2009009" y="-400"/>
                      <a:pt x="2009814" y="203"/>
                    </a:cubicBezTo>
                    <a:close/>
                  </a:path>
                </a:pathLst>
              </a:custGeom>
              <a:solidFill>
                <a:schemeClr val="tx1">
                  <a:alpha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>
                  <a:defRPr/>
                </a:pPr>
                <a:endParaRPr lang="id-ID" sz="7198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FFB09DB-F7CC-02B9-642C-D767CEFE5624}"/>
                </a:ext>
              </a:extLst>
            </p:cNvPr>
            <p:cNvSpPr txBox="1"/>
            <p:nvPr/>
          </p:nvSpPr>
          <p:spPr>
            <a:xfrm>
              <a:off x="6062222" y="4016184"/>
              <a:ext cx="2586222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ea typeface="League Spartan" charset="0"/>
                  <a:cs typeface="Segoe UI" panose="020B0502040204020203" pitchFamily="34" charset="0"/>
                </a:rPr>
                <a:t>OPPORTUNITIES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9907977-C4BB-0E59-3DB6-8D6367B5E571}"/>
                </a:ext>
              </a:extLst>
            </p:cNvPr>
            <p:cNvGrpSpPr/>
            <p:nvPr/>
          </p:nvGrpSpPr>
          <p:grpSpPr>
            <a:xfrm>
              <a:off x="9087921" y="3730243"/>
              <a:ext cx="2157171" cy="2154355"/>
              <a:chOff x="8243135" y="3730243"/>
              <a:chExt cx="2157171" cy="2154355"/>
            </a:xfrm>
          </p:grpSpPr>
          <p:sp>
            <p:nvSpPr>
              <p:cNvPr id="12" name="Rectangle 6">
                <a:extLst>
                  <a:ext uri="{FF2B5EF4-FFF2-40B4-BE49-F238E27FC236}">
                    <a16:creationId xmlns:a16="http://schemas.microsoft.com/office/drawing/2014/main" id="{38E63936-9F83-B30F-AB02-4A17492D7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3135" y="3730243"/>
                <a:ext cx="2157171" cy="215435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810E6DD5-9E2F-D2DD-E03E-B359D4906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1771" y="4147497"/>
                <a:ext cx="979897" cy="1321593"/>
              </a:xfrm>
              <a:custGeom>
                <a:avLst/>
                <a:gdLst>
                  <a:gd name="T0" fmla="*/ 0 w 561"/>
                  <a:gd name="T1" fmla="*/ 232308 h 757"/>
                  <a:gd name="T2" fmla="*/ 0 w 561"/>
                  <a:gd name="T3" fmla="*/ 0 h 757"/>
                  <a:gd name="T4" fmla="*/ 1104448 w 561"/>
                  <a:gd name="T5" fmla="*/ 0 h 757"/>
                  <a:gd name="T6" fmla="*/ 1104448 w 561"/>
                  <a:gd name="T7" fmla="*/ 232308 h 757"/>
                  <a:gd name="T8" fmla="*/ 702831 w 561"/>
                  <a:gd name="T9" fmla="*/ 232308 h 757"/>
                  <a:gd name="T10" fmla="*/ 702831 w 561"/>
                  <a:gd name="T11" fmla="*/ 1490316 h 757"/>
                  <a:gd name="T12" fmla="*/ 403586 w 561"/>
                  <a:gd name="T13" fmla="*/ 1490316 h 757"/>
                  <a:gd name="T14" fmla="*/ 403586 w 561"/>
                  <a:gd name="T15" fmla="*/ 232308 h 757"/>
                  <a:gd name="T16" fmla="*/ 0 w 561"/>
                  <a:gd name="T17" fmla="*/ 232308 h 7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61" h="757">
                    <a:moveTo>
                      <a:pt x="0" y="118"/>
                    </a:moveTo>
                    <a:lnTo>
                      <a:pt x="0" y="0"/>
                    </a:lnTo>
                    <a:lnTo>
                      <a:pt x="561" y="0"/>
                    </a:lnTo>
                    <a:lnTo>
                      <a:pt x="561" y="118"/>
                    </a:lnTo>
                    <a:lnTo>
                      <a:pt x="357" y="118"/>
                    </a:lnTo>
                    <a:lnTo>
                      <a:pt x="357" y="757"/>
                    </a:lnTo>
                    <a:lnTo>
                      <a:pt x="205" y="757"/>
                    </a:lnTo>
                    <a:lnTo>
                      <a:pt x="205" y="118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ID" sz="7198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4" name="Freeform 35">
                <a:extLst>
                  <a:ext uri="{FF2B5EF4-FFF2-40B4-BE49-F238E27FC236}">
                    <a16:creationId xmlns:a16="http://schemas.microsoft.com/office/drawing/2014/main" id="{F8BE05EA-5729-CFA4-C51E-071063554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0505" y="4149243"/>
                <a:ext cx="1559801" cy="1735355"/>
              </a:xfrm>
              <a:custGeom>
                <a:avLst/>
                <a:gdLst>
                  <a:gd name="connsiteX0" fmla="*/ 0 w 3516202"/>
                  <a:gd name="connsiteY0" fmla="*/ 460462 h 3911949"/>
                  <a:gd name="connsiteX1" fmla="*/ 7874 w 3516202"/>
                  <a:gd name="connsiteY1" fmla="*/ 460462 h 3911949"/>
                  <a:gd name="connsiteX2" fmla="*/ 787504 w 3516202"/>
                  <a:gd name="connsiteY2" fmla="*/ 460462 h 3911949"/>
                  <a:gd name="connsiteX3" fmla="*/ 787504 w 3516202"/>
                  <a:gd name="connsiteY3" fmla="*/ 1243639 h 3911949"/>
                  <a:gd name="connsiteX4" fmla="*/ 2189258 w 3516202"/>
                  <a:gd name="connsiteY4" fmla="*/ 0 h 3911949"/>
                  <a:gd name="connsiteX5" fmla="*/ 3516202 w 3516202"/>
                  <a:gd name="connsiteY5" fmla="*/ 1326285 h 3911949"/>
                  <a:gd name="connsiteX6" fmla="*/ 3516202 w 3516202"/>
                  <a:gd name="connsiteY6" fmla="*/ 3911949 h 3911949"/>
                  <a:gd name="connsiteX7" fmla="*/ 1740382 w 3516202"/>
                  <a:gd name="connsiteY7" fmla="*/ 3911949 h 3911949"/>
                  <a:gd name="connsiteX8" fmla="*/ 799316 w 3516202"/>
                  <a:gd name="connsiteY8" fmla="*/ 2975285 h 3911949"/>
                  <a:gd name="connsiteX9" fmla="*/ 1386006 w 3516202"/>
                  <a:gd name="connsiteY9" fmla="*/ 2975285 h 3911949"/>
                  <a:gd name="connsiteX10" fmla="*/ 1386006 w 3516202"/>
                  <a:gd name="connsiteY10" fmla="*/ 460461 h 3911949"/>
                  <a:gd name="connsiteX11" fmla="*/ 2189258 w 3516202"/>
                  <a:gd name="connsiteY11" fmla="*/ 460461 h 39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16202" h="3911949">
                    <a:moveTo>
                      <a:pt x="0" y="460462"/>
                    </a:moveTo>
                    <a:lnTo>
                      <a:pt x="7874" y="460462"/>
                    </a:lnTo>
                    <a:lnTo>
                      <a:pt x="787504" y="460462"/>
                    </a:lnTo>
                    <a:lnTo>
                      <a:pt x="787504" y="1243639"/>
                    </a:lnTo>
                    <a:close/>
                    <a:moveTo>
                      <a:pt x="2189258" y="0"/>
                    </a:moveTo>
                    <a:lnTo>
                      <a:pt x="3516202" y="1326285"/>
                    </a:lnTo>
                    <a:lnTo>
                      <a:pt x="3516202" y="3911949"/>
                    </a:lnTo>
                    <a:lnTo>
                      <a:pt x="1740382" y="3911949"/>
                    </a:lnTo>
                    <a:lnTo>
                      <a:pt x="799316" y="2975285"/>
                    </a:lnTo>
                    <a:lnTo>
                      <a:pt x="1386006" y="2975285"/>
                    </a:lnTo>
                    <a:lnTo>
                      <a:pt x="1386006" y="460461"/>
                    </a:lnTo>
                    <a:lnTo>
                      <a:pt x="2189258" y="460461"/>
                    </a:lnTo>
                    <a:close/>
                  </a:path>
                </a:pathLst>
              </a:custGeom>
              <a:solidFill>
                <a:schemeClr val="tx1">
                  <a:alpha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>
                  <a:defRPr/>
                </a:pPr>
                <a:endParaRPr lang="id-ID" sz="7198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608E72-FC11-2A8A-BE68-3D4249ED4A15}"/>
                </a:ext>
              </a:extLst>
            </p:cNvPr>
            <p:cNvSpPr txBox="1"/>
            <p:nvPr/>
          </p:nvSpPr>
          <p:spPr>
            <a:xfrm>
              <a:off x="9407068" y="1859644"/>
              <a:ext cx="1518877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ea typeface="League Spartan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5F5A795-8246-1256-FE19-157B6A86A4C0}"/>
                </a:ext>
              </a:extLst>
            </p:cNvPr>
            <p:cNvSpPr/>
            <p:nvPr/>
          </p:nvSpPr>
          <p:spPr>
            <a:xfrm>
              <a:off x="564365" y="4623284"/>
              <a:ext cx="2537184" cy="9848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Edit text here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3F9230-18EC-209F-188D-17516655E257}"/>
                </a:ext>
              </a:extLst>
            </p:cNvPr>
            <p:cNvSpPr/>
            <p:nvPr/>
          </p:nvSpPr>
          <p:spPr>
            <a:xfrm>
              <a:off x="6082192" y="4623284"/>
              <a:ext cx="2537184" cy="9848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Edit text here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60FF293-CB04-ACE5-AC1B-50FC5C82D3E8}"/>
                </a:ext>
              </a:extLst>
            </p:cNvPr>
            <p:cNvSpPr/>
            <p:nvPr/>
          </p:nvSpPr>
          <p:spPr>
            <a:xfrm>
              <a:off x="3275227" y="2534037"/>
              <a:ext cx="2537184" cy="9848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Edit text here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C652325-CB20-91FD-13FE-CE725622448D}"/>
                </a:ext>
              </a:extLst>
            </p:cNvPr>
            <p:cNvSpPr/>
            <p:nvPr/>
          </p:nvSpPr>
          <p:spPr>
            <a:xfrm>
              <a:off x="8896030" y="2534037"/>
              <a:ext cx="2537184" cy="9848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Edit text here</a:t>
              </a:r>
            </a:p>
          </p:txBody>
        </p:sp>
      </p:grpSp>
      <p:sp>
        <p:nvSpPr>
          <p:cNvPr id="16" name="Title 15">
            <a:extLst>
              <a:ext uri="{FF2B5EF4-FFF2-40B4-BE49-F238E27FC236}">
                <a16:creationId xmlns:a16="http://schemas.microsoft.com/office/drawing/2014/main" id="{02C4B87A-2C23-9EF6-4841-FE941BF5D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2096080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3D408CCD-7A2E-9F8E-4F23-9CBE6BCB9AEF}"/>
              </a:ext>
            </a:extLst>
          </p:cNvPr>
          <p:cNvGrpSpPr/>
          <p:nvPr/>
        </p:nvGrpSpPr>
        <p:grpSpPr>
          <a:xfrm>
            <a:off x="9434655" y="5200761"/>
            <a:ext cx="2054833" cy="1008281"/>
            <a:chOff x="9434655" y="5200761"/>
            <a:chExt cx="2054833" cy="1008281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FF14C66-CCAC-1775-5923-7A917E11476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34655" y="5200761"/>
              <a:ext cx="2054833" cy="1008281"/>
            </a:xfrm>
            <a:custGeom>
              <a:avLst/>
              <a:gdLst>
                <a:gd name="T0" fmla="*/ 702 w 702"/>
                <a:gd name="T1" fmla="*/ 172 h 343"/>
                <a:gd name="T2" fmla="*/ 613 w 702"/>
                <a:gd name="T3" fmla="*/ 121 h 343"/>
                <a:gd name="T4" fmla="*/ 613 w 702"/>
                <a:gd name="T5" fmla="*/ 48 h 343"/>
                <a:gd name="T6" fmla="*/ 565 w 702"/>
                <a:gd name="T7" fmla="*/ 0 h 343"/>
                <a:gd name="T8" fmla="*/ 48 w 702"/>
                <a:gd name="T9" fmla="*/ 0 h 343"/>
                <a:gd name="T10" fmla="*/ 0 w 702"/>
                <a:gd name="T11" fmla="*/ 48 h 343"/>
                <a:gd name="T12" fmla="*/ 0 w 702"/>
                <a:gd name="T13" fmla="*/ 295 h 343"/>
                <a:gd name="T14" fmla="*/ 48 w 702"/>
                <a:gd name="T15" fmla="*/ 343 h 343"/>
                <a:gd name="T16" fmla="*/ 565 w 702"/>
                <a:gd name="T17" fmla="*/ 343 h 343"/>
                <a:gd name="T18" fmla="*/ 613 w 702"/>
                <a:gd name="T19" fmla="*/ 295 h 343"/>
                <a:gd name="T20" fmla="*/ 613 w 702"/>
                <a:gd name="T21" fmla="*/ 222 h 343"/>
                <a:gd name="T22" fmla="*/ 702 w 702"/>
                <a:gd name="T23" fmla="*/ 172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2" h="343">
                  <a:moveTo>
                    <a:pt x="702" y="172"/>
                  </a:moveTo>
                  <a:cubicBezTo>
                    <a:pt x="613" y="121"/>
                    <a:pt x="613" y="121"/>
                    <a:pt x="613" y="121"/>
                  </a:cubicBezTo>
                  <a:cubicBezTo>
                    <a:pt x="613" y="48"/>
                    <a:pt x="613" y="48"/>
                    <a:pt x="613" y="48"/>
                  </a:cubicBezTo>
                  <a:cubicBezTo>
                    <a:pt x="613" y="22"/>
                    <a:pt x="592" y="0"/>
                    <a:pt x="5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322"/>
                    <a:pt x="22" y="343"/>
                    <a:pt x="48" y="343"/>
                  </a:cubicBezTo>
                  <a:cubicBezTo>
                    <a:pt x="565" y="343"/>
                    <a:pt x="565" y="343"/>
                    <a:pt x="565" y="343"/>
                  </a:cubicBezTo>
                  <a:cubicBezTo>
                    <a:pt x="592" y="343"/>
                    <a:pt x="613" y="322"/>
                    <a:pt x="613" y="295"/>
                  </a:cubicBezTo>
                  <a:cubicBezTo>
                    <a:pt x="613" y="222"/>
                    <a:pt x="613" y="222"/>
                    <a:pt x="613" y="222"/>
                  </a:cubicBezTo>
                  <a:lnTo>
                    <a:pt x="702" y="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4800" dirty="0">
                <a:latin typeface="Segoe UI" panose="020B0502040204020203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BE7526A-B228-5B1B-41E9-E8BF67783AE5}"/>
                </a:ext>
              </a:extLst>
            </p:cNvPr>
            <p:cNvCxnSpPr/>
            <p:nvPr/>
          </p:nvCxnSpPr>
          <p:spPr>
            <a:xfrm>
              <a:off x="10604438" y="5392114"/>
              <a:ext cx="0" cy="668262"/>
            </a:xfrm>
            <a:prstGeom prst="line">
              <a:avLst/>
            </a:prstGeom>
            <a:ln w="38100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6C3949-38B1-96F6-3A1A-C158C83FA5D1}"/>
                </a:ext>
              </a:extLst>
            </p:cNvPr>
            <p:cNvSpPr txBox="1"/>
            <p:nvPr/>
          </p:nvSpPr>
          <p:spPr>
            <a:xfrm>
              <a:off x="10757096" y="5264579"/>
              <a:ext cx="628698" cy="9233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400" b="1" spc="300" dirty="0">
                  <a:solidFill>
                    <a:schemeClr val="bg1"/>
                  </a:solidFill>
                  <a:latin typeface="Segoe UI" panose="020B0502040204020203" pitchFamily="34" charset="0"/>
                </a:rPr>
                <a:t>T</a:t>
              </a:r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2E539478-777F-4B68-8BA7-14E083B35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0134" y="5446293"/>
              <a:ext cx="517217" cy="517216"/>
            </a:xfrm>
            <a:custGeom>
              <a:avLst/>
              <a:gdLst>
                <a:gd name="connsiteX0" fmla="*/ 157776 w 315553"/>
                <a:gd name="connsiteY0" fmla="*/ 101432 h 315552"/>
                <a:gd name="connsiteX1" fmla="*/ 140463 w 315553"/>
                <a:gd name="connsiteY1" fmla="*/ 113307 h 315552"/>
                <a:gd name="connsiteX2" fmla="*/ 124954 w 315553"/>
                <a:gd name="connsiteY2" fmla="*/ 154692 h 315552"/>
                <a:gd name="connsiteX3" fmla="*/ 170761 w 315553"/>
                <a:gd name="connsiteY3" fmla="*/ 143896 h 315552"/>
                <a:gd name="connsiteX4" fmla="*/ 176532 w 315553"/>
                <a:gd name="connsiteY4" fmla="*/ 147135 h 315552"/>
                <a:gd name="connsiteX5" fmla="*/ 173286 w 315553"/>
                <a:gd name="connsiteY5" fmla="*/ 153252 h 315552"/>
                <a:gd name="connsiteX6" fmla="*/ 120986 w 315553"/>
                <a:gd name="connsiteY6" fmla="*/ 165488 h 315552"/>
                <a:gd name="connsiteX7" fmla="*/ 102591 w 315553"/>
                <a:gd name="connsiteY7" fmla="*/ 215509 h 315552"/>
                <a:gd name="connsiteX8" fmla="*/ 186992 w 315553"/>
                <a:gd name="connsiteY8" fmla="*/ 194997 h 315552"/>
                <a:gd name="connsiteX9" fmla="*/ 192763 w 315553"/>
                <a:gd name="connsiteY9" fmla="*/ 198596 h 315552"/>
                <a:gd name="connsiteX10" fmla="*/ 189156 w 315553"/>
                <a:gd name="connsiteY10" fmla="*/ 204353 h 315552"/>
                <a:gd name="connsiteX11" fmla="*/ 98623 w 315553"/>
                <a:gd name="connsiteY11" fmla="*/ 226305 h 315552"/>
                <a:gd name="connsiteX12" fmla="*/ 80228 w 315553"/>
                <a:gd name="connsiteY12" fmla="*/ 275967 h 315552"/>
                <a:gd name="connsiteX13" fmla="*/ 205388 w 315553"/>
                <a:gd name="connsiteY13" fmla="*/ 245738 h 315552"/>
                <a:gd name="connsiteX14" fmla="*/ 211159 w 315553"/>
                <a:gd name="connsiteY14" fmla="*/ 249337 h 315552"/>
                <a:gd name="connsiteX15" fmla="*/ 207912 w 315553"/>
                <a:gd name="connsiteY15" fmla="*/ 255095 h 315552"/>
                <a:gd name="connsiteX16" fmla="*/ 76260 w 315553"/>
                <a:gd name="connsiteY16" fmla="*/ 286763 h 315552"/>
                <a:gd name="connsiteX17" fmla="*/ 69047 w 315553"/>
                <a:gd name="connsiteY17" fmla="*/ 306196 h 315552"/>
                <a:gd name="connsiteX18" fmla="*/ 246867 w 315553"/>
                <a:gd name="connsiteY18" fmla="*/ 306196 h 315552"/>
                <a:gd name="connsiteX19" fmla="*/ 175090 w 315553"/>
                <a:gd name="connsiteY19" fmla="*/ 113307 h 315552"/>
                <a:gd name="connsiteX20" fmla="*/ 157776 w 315553"/>
                <a:gd name="connsiteY20" fmla="*/ 101432 h 315552"/>
                <a:gd name="connsiteX21" fmla="*/ 157776 w 315553"/>
                <a:gd name="connsiteY21" fmla="*/ 92075 h 315552"/>
                <a:gd name="connsiteX22" fmla="*/ 184107 w 315553"/>
                <a:gd name="connsiteY22" fmla="*/ 110068 h 315552"/>
                <a:gd name="connsiteX23" fmla="*/ 256966 w 315553"/>
                <a:gd name="connsiteY23" fmla="*/ 306196 h 315552"/>
                <a:gd name="connsiteX24" fmla="*/ 277526 w 315553"/>
                <a:gd name="connsiteY24" fmla="*/ 306196 h 315552"/>
                <a:gd name="connsiteX25" fmla="*/ 282215 w 315553"/>
                <a:gd name="connsiteY25" fmla="*/ 311234 h 315552"/>
                <a:gd name="connsiteX26" fmla="*/ 277526 w 315553"/>
                <a:gd name="connsiteY26" fmla="*/ 315552 h 315552"/>
                <a:gd name="connsiteX27" fmla="*/ 253359 w 315553"/>
                <a:gd name="connsiteY27" fmla="*/ 315552 h 315552"/>
                <a:gd name="connsiteX28" fmla="*/ 61833 w 315553"/>
                <a:gd name="connsiteY28" fmla="*/ 315552 h 315552"/>
                <a:gd name="connsiteX29" fmla="*/ 38027 w 315553"/>
                <a:gd name="connsiteY29" fmla="*/ 315552 h 315552"/>
                <a:gd name="connsiteX30" fmla="*/ 33338 w 315553"/>
                <a:gd name="connsiteY30" fmla="*/ 311234 h 315552"/>
                <a:gd name="connsiteX31" fmla="*/ 38027 w 315553"/>
                <a:gd name="connsiteY31" fmla="*/ 306196 h 315552"/>
                <a:gd name="connsiteX32" fmla="*/ 58947 w 315553"/>
                <a:gd name="connsiteY32" fmla="*/ 306196 h 315552"/>
                <a:gd name="connsiteX33" fmla="*/ 131807 w 315553"/>
                <a:gd name="connsiteY33" fmla="*/ 110068 h 315552"/>
                <a:gd name="connsiteX34" fmla="*/ 157776 w 315553"/>
                <a:gd name="connsiteY34" fmla="*/ 92075 h 315552"/>
                <a:gd name="connsiteX35" fmla="*/ 282399 w 315553"/>
                <a:gd name="connsiteY35" fmla="*/ 25728 h 315552"/>
                <a:gd name="connsiteX36" fmla="*/ 289102 w 315553"/>
                <a:gd name="connsiteY36" fmla="*/ 25728 h 315552"/>
                <a:gd name="connsiteX37" fmla="*/ 290160 w 315553"/>
                <a:gd name="connsiteY37" fmla="*/ 29560 h 315552"/>
                <a:gd name="connsiteX38" fmla="*/ 289102 w 315553"/>
                <a:gd name="connsiteY38" fmla="*/ 33009 h 315552"/>
                <a:gd name="connsiteX39" fmla="*/ 285574 w 315553"/>
                <a:gd name="connsiteY39" fmla="*/ 34542 h 315552"/>
                <a:gd name="connsiteX40" fmla="*/ 282399 w 315553"/>
                <a:gd name="connsiteY40" fmla="*/ 33009 h 315552"/>
                <a:gd name="connsiteX41" fmla="*/ 280988 w 315553"/>
                <a:gd name="connsiteY41" fmla="*/ 29560 h 315552"/>
                <a:gd name="connsiteX42" fmla="*/ 282399 w 315553"/>
                <a:gd name="connsiteY42" fmla="*/ 25728 h 315552"/>
                <a:gd name="connsiteX43" fmla="*/ 220436 w 315553"/>
                <a:gd name="connsiteY43" fmla="*/ 25728 h 315552"/>
                <a:gd name="connsiteX44" fmla="*/ 226899 w 315553"/>
                <a:gd name="connsiteY44" fmla="*/ 25728 h 315552"/>
                <a:gd name="connsiteX45" fmla="*/ 228260 w 315553"/>
                <a:gd name="connsiteY45" fmla="*/ 29560 h 315552"/>
                <a:gd name="connsiteX46" fmla="*/ 226899 w 315553"/>
                <a:gd name="connsiteY46" fmla="*/ 33009 h 315552"/>
                <a:gd name="connsiteX47" fmla="*/ 223498 w 315553"/>
                <a:gd name="connsiteY47" fmla="*/ 34542 h 315552"/>
                <a:gd name="connsiteX48" fmla="*/ 220436 w 315553"/>
                <a:gd name="connsiteY48" fmla="*/ 33009 h 315552"/>
                <a:gd name="connsiteX49" fmla="*/ 219075 w 315553"/>
                <a:gd name="connsiteY49" fmla="*/ 29560 h 315552"/>
                <a:gd name="connsiteX50" fmla="*/ 220436 w 315553"/>
                <a:gd name="connsiteY50" fmla="*/ 25728 h 315552"/>
                <a:gd name="connsiteX51" fmla="*/ 254001 w 315553"/>
                <a:gd name="connsiteY51" fmla="*/ 23812 h 315552"/>
                <a:gd name="connsiteX52" fmla="*/ 258423 w 315553"/>
                <a:gd name="connsiteY52" fmla="*/ 28574 h 315552"/>
                <a:gd name="connsiteX53" fmla="*/ 254001 w 315553"/>
                <a:gd name="connsiteY53" fmla="*/ 32997 h 315552"/>
                <a:gd name="connsiteX54" fmla="*/ 249238 w 315553"/>
                <a:gd name="connsiteY54" fmla="*/ 28574 h 315552"/>
                <a:gd name="connsiteX55" fmla="*/ 254001 w 315553"/>
                <a:gd name="connsiteY55" fmla="*/ 23812 h 315552"/>
                <a:gd name="connsiteX56" fmla="*/ 9726 w 315553"/>
                <a:gd name="connsiteY56" fmla="*/ 9376 h 315552"/>
                <a:gd name="connsiteX57" fmla="*/ 9726 w 315553"/>
                <a:gd name="connsiteY57" fmla="*/ 47603 h 315552"/>
                <a:gd name="connsiteX58" fmla="*/ 306187 w 315553"/>
                <a:gd name="connsiteY58" fmla="*/ 47603 h 315552"/>
                <a:gd name="connsiteX59" fmla="*/ 306187 w 315553"/>
                <a:gd name="connsiteY59" fmla="*/ 9376 h 315552"/>
                <a:gd name="connsiteX60" fmla="*/ 4683 w 315553"/>
                <a:gd name="connsiteY60" fmla="*/ 0 h 315552"/>
                <a:gd name="connsiteX61" fmla="*/ 310510 w 315553"/>
                <a:gd name="connsiteY61" fmla="*/ 0 h 315552"/>
                <a:gd name="connsiteX62" fmla="*/ 315553 w 315553"/>
                <a:gd name="connsiteY62" fmla="*/ 4688 h 315552"/>
                <a:gd name="connsiteX63" fmla="*/ 315553 w 315553"/>
                <a:gd name="connsiteY63" fmla="*/ 52652 h 315552"/>
                <a:gd name="connsiteX64" fmla="*/ 315553 w 315553"/>
                <a:gd name="connsiteY64" fmla="*/ 311224 h 315552"/>
                <a:gd name="connsiteX65" fmla="*/ 310510 w 315553"/>
                <a:gd name="connsiteY65" fmla="*/ 315552 h 315552"/>
                <a:gd name="connsiteX66" fmla="*/ 306187 w 315553"/>
                <a:gd name="connsiteY66" fmla="*/ 311224 h 315552"/>
                <a:gd name="connsiteX67" fmla="*/ 306187 w 315553"/>
                <a:gd name="connsiteY67" fmla="*/ 57340 h 315552"/>
                <a:gd name="connsiteX68" fmla="*/ 9726 w 315553"/>
                <a:gd name="connsiteY68" fmla="*/ 57340 h 315552"/>
                <a:gd name="connsiteX69" fmla="*/ 9726 w 315553"/>
                <a:gd name="connsiteY69" fmla="*/ 311224 h 315552"/>
                <a:gd name="connsiteX70" fmla="*/ 4683 w 315553"/>
                <a:gd name="connsiteY70" fmla="*/ 315552 h 315552"/>
                <a:gd name="connsiteX71" fmla="*/ 0 w 315553"/>
                <a:gd name="connsiteY71" fmla="*/ 311224 h 315552"/>
                <a:gd name="connsiteX72" fmla="*/ 0 w 315553"/>
                <a:gd name="connsiteY72" fmla="*/ 52652 h 315552"/>
                <a:gd name="connsiteX73" fmla="*/ 0 w 315553"/>
                <a:gd name="connsiteY73" fmla="*/ 4688 h 315552"/>
                <a:gd name="connsiteX74" fmla="*/ 4683 w 315553"/>
                <a:gd name="connsiteY74" fmla="*/ 0 h 31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15553" h="315552">
                  <a:moveTo>
                    <a:pt x="157776" y="101432"/>
                  </a:moveTo>
                  <a:cubicBezTo>
                    <a:pt x="151645" y="101432"/>
                    <a:pt x="143709" y="104670"/>
                    <a:pt x="140463" y="113307"/>
                  </a:cubicBezTo>
                  <a:lnTo>
                    <a:pt x="124954" y="154692"/>
                  </a:lnTo>
                  <a:lnTo>
                    <a:pt x="170761" y="143896"/>
                  </a:lnTo>
                  <a:cubicBezTo>
                    <a:pt x="173286" y="143176"/>
                    <a:pt x="176172" y="144616"/>
                    <a:pt x="176532" y="147135"/>
                  </a:cubicBezTo>
                  <a:cubicBezTo>
                    <a:pt x="177254" y="150014"/>
                    <a:pt x="175811" y="152533"/>
                    <a:pt x="173286" y="153252"/>
                  </a:cubicBezTo>
                  <a:lnTo>
                    <a:pt x="120986" y="165488"/>
                  </a:lnTo>
                  <a:lnTo>
                    <a:pt x="102591" y="215509"/>
                  </a:lnTo>
                  <a:lnTo>
                    <a:pt x="186992" y="194997"/>
                  </a:lnTo>
                  <a:cubicBezTo>
                    <a:pt x="189517" y="194637"/>
                    <a:pt x="192042" y="196077"/>
                    <a:pt x="192763" y="198596"/>
                  </a:cubicBezTo>
                  <a:cubicBezTo>
                    <a:pt x="193485" y="201115"/>
                    <a:pt x="191681" y="203994"/>
                    <a:pt x="189156" y="204353"/>
                  </a:cubicBezTo>
                  <a:lnTo>
                    <a:pt x="98623" y="226305"/>
                  </a:lnTo>
                  <a:lnTo>
                    <a:pt x="80228" y="275967"/>
                  </a:lnTo>
                  <a:lnTo>
                    <a:pt x="205388" y="245738"/>
                  </a:lnTo>
                  <a:cubicBezTo>
                    <a:pt x="207912" y="245018"/>
                    <a:pt x="210798" y="246818"/>
                    <a:pt x="211159" y="249337"/>
                  </a:cubicBezTo>
                  <a:cubicBezTo>
                    <a:pt x="211880" y="251856"/>
                    <a:pt x="210437" y="254375"/>
                    <a:pt x="207912" y="255095"/>
                  </a:cubicBezTo>
                  <a:lnTo>
                    <a:pt x="76260" y="286763"/>
                  </a:lnTo>
                  <a:lnTo>
                    <a:pt x="69047" y="306196"/>
                  </a:lnTo>
                  <a:lnTo>
                    <a:pt x="246867" y="306196"/>
                  </a:lnTo>
                  <a:lnTo>
                    <a:pt x="175090" y="113307"/>
                  </a:lnTo>
                  <a:cubicBezTo>
                    <a:pt x="171843" y="104670"/>
                    <a:pt x="163908" y="101432"/>
                    <a:pt x="157776" y="101432"/>
                  </a:cubicBezTo>
                  <a:close/>
                  <a:moveTo>
                    <a:pt x="157776" y="92075"/>
                  </a:moveTo>
                  <a:cubicBezTo>
                    <a:pt x="169679" y="92075"/>
                    <a:pt x="180139" y="98913"/>
                    <a:pt x="184107" y="110068"/>
                  </a:cubicBezTo>
                  <a:lnTo>
                    <a:pt x="256966" y="306196"/>
                  </a:lnTo>
                  <a:lnTo>
                    <a:pt x="277526" y="306196"/>
                  </a:lnTo>
                  <a:cubicBezTo>
                    <a:pt x="280050" y="306196"/>
                    <a:pt x="282215" y="308355"/>
                    <a:pt x="282215" y="311234"/>
                  </a:cubicBezTo>
                  <a:cubicBezTo>
                    <a:pt x="282215" y="313753"/>
                    <a:pt x="280050" y="315552"/>
                    <a:pt x="277526" y="315552"/>
                  </a:cubicBezTo>
                  <a:lnTo>
                    <a:pt x="253359" y="315552"/>
                  </a:lnTo>
                  <a:lnTo>
                    <a:pt x="61833" y="315552"/>
                  </a:lnTo>
                  <a:lnTo>
                    <a:pt x="38027" y="315552"/>
                  </a:lnTo>
                  <a:cubicBezTo>
                    <a:pt x="35502" y="315552"/>
                    <a:pt x="33338" y="313753"/>
                    <a:pt x="33338" y="311234"/>
                  </a:cubicBezTo>
                  <a:cubicBezTo>
                    <a:pt x="33338" y="308355"/>
                    <a:pt x="35502" y="306196"/>
                    <a:pt x="38027" y="306196"/>
                  </a:cubicBezTo>
                  <a:lnTo>
                    <a:pt x="58947" y="306196"/>
                  </a:lnTo>
                  <a:lnTo>
                    <a:pt x="131807" y="110068"/>
                  </a:lnTo>
                  <a:cubicBezTo>
                    <a:pt x="135774" y="98913"/>
                    <a:pt x="145874" y="92075"/>
                    <a:pt x="157776" y="92075"/>
                  </a:cubicBezTo>
                  <a:close/>
                  <a:moveTo>
                    <a:pt x="282399" y="25728"/>
                  </a:moveTo>
                  <a:cubicBezTo>
                    <a:pt x="284163" y="23812"/>
                    <a:pt x="286985" y="23812"/>
                    <a:pt x="289102" y="25728"/>
                  </a:cubicBezTo>
                  <a:cubicBezTo>
                    <a:pt x="289808" y="26878"/>
                    <a:pt x="290160" y="28027"/>
                    <a:pt x="290160" y="29560"/>
                  </a:cubicBezTo>
                  <a:cubicBezTo>
                    <a:pt x="290160" y="30710"/>
                    <a:pt x="289808" y="31859"/>
                    <a:pt x="289102" y="33009"/>
                  </a:cubicBezTo>
                  <a:cubicBezTo>
                    <a:pt x="288044" y="33775"/>
                    <a:pt x="286985" y="34542"/>
                    <a:pt x="285574" y="34542"/>
                  </a:cubicBezTo>
                  <a:cubicBezTo>
                    <a:pt x="284516" y="34542"/>
                    <a:pt x="283105" y="33775"/>
                    <a:pt x="282399" y="33009"/>
                  </a:cubicBezTo>
                  <a:cubicBezTo>
                    <a:pt x="281341" y="31859"/>
                    <a:pt x="280988" y="30710"/>
                    <a:pt x="280988" y="29560"/>
                  </a:cubicBezTo>
                  <a:cubicBezTo>
                    <a:pt x="280988" y="28027"/>
                    <a:pt x="281341" y="26878"/>
                    <a:pt x="282399" y="25728"/>
                  </a:cubicBezTo>
                  <a:close/>
                  <a:moveTo>
                    <a:pt x="220436" y="25728"/>
                  </a:moveTo>
                  <a:cubicBezTo>
                    <a:pt x="222137" y="23812"/>
                    <a:pt x="225198" y="23812"/>
                    <a:pt x="226899" y="25728"/>
                  </a:cubicBezTo>
                  <a:cubicBezTo>
                    <a:pt x="227580" y="26878"/>
                    <a:pt x="228260" y="28027"/>
                    <a:pt x="228260" y="29560"/>
                  </a:cubicBezTo>
                  <a:cubicBezTo>
                    <a:pt x="228260" y="30710"/>
                    <a:pt x="227580" y="31859"/>
                    <a:pt x="226899" y="33009"/>
                  </a:cubicBezTo>
                  <a:cubicBezTo>
                    <a:pt x="226219" y="33775"/>
                    <a:pt x="224858" y="34542"/>
                    <a:pt x="223498" y="34542"/>
                  </a:cubicBezTo>
                  <a:cubicBezTo>
                    <a:pt x="222477" y="34542"/>
                    <a:pt x="221456" y="33775"/>
                    <a:pt x="220436" y="33009"/>
                  </a:cubicBezTo>
                  <a:cubicBezTo>
                    <a:pt x="219756" y="31859"/>
                    <a:pt x="219075" y="30710"/>
                    <a:pt x="219075" y="29560"/>
                  </a:cubicBezTo>
                  <a:cubicBezTo>
                    <a:pt x="219075" y="28027"/>
                    <a:pt x="219756" y="26878"/>
                    <a:pt x="220436" y="25728"/>
                  </a:cubicBezTo>
                  <a:close/>
                  <a:moveTo>
                    <a:pt x="254001" y="23812"/>
                  </a:moveTo>
                  <a:cubicBezTo>
                    <a:pt x="256382" y="23812"/>
                    <a:pt x="258423" y="25853"/>
                    <a:pt x="258423" y="28574"/>
                  </a:cubicBezTo>
                  <a:cubicBezTo>
                    <a:pt x="258423" y="30956"/>
                    <a:pt x="256382" y="32997"/>
                    <a:pt x="254001" y="32997"/>
                  </a:cubicBezTo>
                  <a:cubicBezTo>
                    <a:pt x="251279" y="32997"/>
                    <a:pt x="249238" y="30956"/>
                    <a:pt x="249238" y="28574"/>
                  </a:cubicBezTo>
                  <a:cubicBezTo>
                    <a:pt x="249238" y="25853"/>
                    <a:pt x="251279" y="23812"/>
                    <a:pt x="254001" y="23812"/>
                  </a:cubicBezTo>
                  <a:close/>
                  <a:moveTo>
                    <a:pt x="9726" y="9376"/>
                  </a:moveTo>
                  <a:lnTo>
                    <a:pt x="9726" y="47603"/>
                  </a:lnTo>
                  <a:lnTo>
                    <a:pt x="306187" y="47603"/>
                  </a:lnTo>
                  <a:lnTo>
                    <a:pt x="306187" y="9376"/>
                  </a:lnTo>
                  <a:close/>
                  <a:moveTo>
                    <a:pt x="4683" y="0"/>
                  </a:moveTo>
                  <a:lnTo>
                    <a:pt x="310510" y="0"/>
                  </a:lnTo>
                  <a:cubicBezTo>
                    <a:pt x="313392" y="0"/>
                    <a:pt x="315553" y="2164"/>
                    <a:pt x="315553" y="4688"/>
                  </a:cubicBezTo>
                  <a:lnTo>
                    <a:pt x="315553" y="52652"/>
                  </a:lnTo>
                  <a:lnTo>
                    <a:pt x="315553" y="311224"/>
                  </a:lnTo>
                  <a:cubicBezTo>
                    <a:pt x="315553" y="313748"/>
                    <a:pt x="313392" y="315552"/>
                    <a:pt x="310510" y="315552"/>
                  </a:cubicBezTo>
                  <a:cubicBezTo>
                    <a:pt x="308349" y="315552"/>
                    <a:pt x="306187" y="313748"/>
                    <a:pt x="306187" y="311224"/>
                  </a:cubicBezTo>
                  <a:lnTo>
                    <a:pt x="306187" y="57340"/>
                  </a:lnTo>
                  <a:lnTo>
                    <a:pt x="9726" y="57340"/>
                  </a:lnTo>
                  <a:lnTo>
                    <a:pt x="9726" y="311224"/>
                  </a:lnTo>
                  <a:cubicBezTo>
                    <a:pt x="9726" y="313748"/>
                    <a:pt x="7564" y="315552"/>
                    <a:pt x="4683" y="315552"/>
                  </a:cubicBezTo>
                  <a:cubicBezTo>
                    <a:pt x="2161" y="315552"/>
                    <a:pt x="0" y="313748"/>
                    <a:pt x="0" y="311224"/>
                  </a:cubicBezTo>
                  <a:lnTo>
                    <a:pt x="0" y="52652"/>
                  </a:lnTo>
                  <a:lnTo>
                    <a:pt x="0" y="4688"/>
                  </a:lnTo>
                  <a:cubicBezTo>
                    <a:pt x="0" y="2164"/>
                    <a:pt x="2161" y="0"/>
                    <a:pt x="468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14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837A5A-A13E-D684-88A1-C8F7F95D69F1}"/>
              </a:ext>
            </a:extLst>
          </p:cNvPr>
          <p:cNvGrpSpPr/>
          <p:nvPr/>
        </p:nvGrpSpPr>
        <p:grpSpPr>
          <a:xfrm>
            <a:off x="9434655" y="2785303"/>
            <a:ext cx="2096211" cy="1008953"/>
            <a:chOff x="9434655" y="2785303"/>
            <a:chExt cx="2096211" cy="1008953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FAB2CD0-273D-3B38-2D9C-18CDAA797FD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34655" y="2785303"/>
              <a:ext cx="2054833" cy="1008953"/>
            </a:xfrm>
            <a:custGeom>
              <a:avLst/>
              <a:gdLst>
                <a:gd name="T0" fmla="*/ 2215516 w 702"/>
                <a:gd name="T1" fmla="*/ 545358 h 343"/>
                <a:gd name="T2" fmla="*/ 1934631 w 702"/>
                <a:gd name="T3" fmla="*/ 383653 h 343"/>
                <a:gd name="T4" fmla="*/ 1934631 w 702"/>
                <a:gd name="T5" fmla="*/ 152193 h 343"/>
                <a:gd name="T6" fmla="*/ 1783143 w 702"/>
                <a:gd name="T7" fmla="*/ 0 h 343"/>
                <a:gd name="T8" fmla="*/ 151488 w 702"/>
                <a:gd name="T9" fmla="*/ 0 h 343"/>
                <a:gd name="T10" fmla="*/ 0 w 702"/>
                <a:gd name="T11" fmla="*/ 152193 h 343"/>
                <a:gd name="T12" fmla="*/ 0 w 702"/>
                <a:gd name="T13" fmla="*/ 935353 h 343"/>
                <a:gd name="T14" fmla="*/ 151488 w 702"/>
                <a:gd name="T15" fmla="*/ 1087546 h 343"/>
                <a:gd name="T16" fmla="*/ 1783143 w 702"/>
                <a:gd name="T17" fmla="*/ 1087546 h 343"/>
                <a:gd name="T18" fmla="*/ 1934631 w 702"/>
                <a:gd name="T19" fmla="*/ 935353 h 343"/>
                <a:gd name="T20" fmla="*/ 1934631 w 702"/>
                <a:gd name="T21" fmla="*/ 703893 h 343"/>
                <a:gd name="T22" fmla="*/ 2215516 w 702"/>
                <a:gd name="T23" fmla="*/ 545358 h 3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02" h="343">
                  <a:moveTo>
                    <a:pt x="702" y="172"/>
                  </a:moveTo>
                  <a:cubicBezTo>
                    <a:pt x="613" y="121"/>
                    <a:pt x="613" y="121"/>
                    <a:pt x="613" y="121"/>
                  </a:cubicBezTo>
                  <a:cubicBezTo>
                    <a:pt x="613" y="48"/>
                    <a:pt x="613" y="48"/>
                    <a:pt x="613" y="48"/>
                  </a:cubicBezTo>
                  <a:cubicBezTo>
                    <a:pt x="613" y="22"/>
                    <a:pt x="592" y="0"/>
                    <a:pt x="5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322"/>
                    <a:pt x="22" y="343"/>
                    <a:pt x="48" y="343"/>
                  </a:cubicBezTo>
                  <a:cubicBezTo>
                    <a:pt x="565" y="343"/>
                    <a:pt x="565" y="343"/>
                    <a:pt x="565" y="343"/>
                  </a:cubicBezTo>
                  <a:cubicBezTo>
                    <a:pt x="592" y="343"/>
                    <a:pt x="613" y="322"/>
                    <a:pt x="613" y="295"/>
                  </a:cubicBezTo>
                  <a:cubicBezTo>
                    <a:pt x="613" y="222"/>
                    <a:pt x="613" y="222"/>
                    <a:pt x="613" y="222"/>
                  </a:cubicBezTo>
                  <a:lnTo>
                    <a:pt x="702" y="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D" sz="4800" dirty="0">
                <a:latin typeface="Segoe UI" panose="020B0502040204020203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785FD4D-A738-B76D-7B8B-83AB1383BEAA}"/>
                </a:ext>
              </a:extLst>
            </p:cNvPr>
            <p:cNvCxnSpPr/>
            <p:nvPr/>
          </p:nvCxnSpPr>
          <p:spPr>
            <a:xfrm>
              <a:off x="10604438" y="2956048"/>
              <a:ext cx="0" cy="666790"/>
            </a:xfrm>
            <a:prstGeom prst="line">
              <a:avLst/>
            </a:prstGeom>
            <a:ln w="38100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5E005E-8409-C2D3-B1B3-B5FA06E53AC9}"/>
                </a:ext>
              </a:extLst>
            </p:cNvPr>
            <p:cNvSpPr txBox="1"/>
            <p:nvPr/>
          </p:nvSpPr>
          <p:spPr>
            <a:xfrm>
              <a:off x="10612025" y="2827778"/>
              <a:ext cx="918841" cy="9233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400" b="1" spc="300" dirty="0">
                  <a:solidFill>
                    <a:schemeClr val="bg1"/>
                  </a:solidFill>
                  <a:latin typeface="Segoe UI" panose="020B0502040204020203" pitchFamily="34" charset="0"/>
                </a:rPr>
                <a:t>W</a:t>
              </a:r>
            </a:p>
          </p:txBody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5FD2B6A9-2E0F-B337-8305-3FFD88179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0139" y="2940272"/>
              <a:ext cx="517212" cy="698340"/>
            </a:xfrm>
            <a:custGeom>
              <a:avLst/>
              <a:gdLst>
                <a:gd name="connsiteX0" fmla="*/ 171273 w 226653"/>
                <a:gd name="connsiteY0" fmla="*/ 260350 h 306027"/>
                <a:gd name="connsiteX1" fmla="*/ 175859 w 226653"/>
                <a:gd name="connsiteY1" fmla="*/ 264936 h 306027"/>
                <a:gd name="connsiteX2" fmla="*/ 171273 w 226653"/>
                <a:gd name="connsiteY2" fmla="*/ 269522 h 306027"/>
                <a:gd name="connsiteX3" fmla="*/ 166687 w 226653"/>
                <a:gd name="connsiteY3" fmla="*/ 264936 h 306027"/>
                <a:gd name="connsiteX4" fmla="*/ 171273 w 226653"/>
                <a:gd name="connsiteY4" fmla="*/ 260350 h 306027"/>
                <a:gd name="connsiteX5" fmla="*/ 185371 w 226653"/>
                <a:gd name="connsiteY5" fmla="*/ 228600 h 306027"/>
                <a:gd name="connsiteX6" fmla="*/ 190134 w 226653"/>
                <a:gd name="connsiteY6" fmla="*/ 233186 h 306027"/>
                <a:gd name="connsiteX7" fmla="*/ 185371 w 226653"/>
                <a:gd name="connsiteY7" fmla="*/ 237772 h 306027"/>
                <a:gd name="connsiteX8" fmla="*/ 180975 w 226653"/>
                <a:gd name="connsiteY8" fmla="*/ 233186 h 306027"/>
                <a:gd name="connsiteX9" fmla="*/ 185371 w 226653"/>
                <a:gd name="connsiteY9" fmla="*/ 228600 h 306027"/>
                <a:gd name="connsiteX10" fmla="*/ 166511 w 226653"/>
                <a:gd name="connsiteY10" fmla="*/ 195263 h 306027"/>
                <a:gd name="connsiteX11" fmla="*/ 171097 w 226653"/>
                <a:gd name="connsiteY11" fmla="*/ 199849 h 306027"/>
                <a:gd name="connsiteX12" fmla="*/ 166511 w 226653"/>
                <a:gd name="connsiteY12" fmla="*/ 204435 h 306027"/>
                <a:gd name="connsiteX13" fmla="*/ 161925 w 226653"/>
                <a:gd name="connsiteY13" fmla="*/ 199849 h 306027"/>
                <a:gd name="connsiteX14" fmla="*/ 166511 w 226653"/>
                <a:gd name="connsiteY14" fmla="*/ 195263 h 306027"/>
                <a:gd name="connsiteX15" fmla="*/ 195086 w 226653"/>
                <a:gd name="connsiteY15" fmla="*/ 168275 h 306027"/>
                <a:gd name="connsiteX16" fmla="*/ 199672 w 226653"/>
                <a:gd name="connsiteY16" fmla="*/ 172861 h 306027"/>
                <a:gd name="connsiteX17" fmla="*/ 195086 w 226653"/>
                <a:gd name="connsiteY17" fmla="*/ 177447 h 306027"/>
                <a:gd name="connsiteX18" fmla="*/ 190500 w 226653"/>
                <a:gd name="connsiteY18" fmla="*/ 172861 h 306027"/>
                <a:gd name="connsiteX19" fmla="*/ 195086 w 226653"/>
                <a:gd name="connsiteY19" fmla="*/ 168275 h 306027"/>
                <a:gd name="connsiteX20" fmla="*/ 166511 w 226653"/>
                <a:gd name="connsiteY20" fmla="*/ 146050 h 306027"/>
                <a:gd name="connsiteX21" fmla="*/ 171097 w 226653"/>
                <a:gd name="connsiteY21" fmla="*/ 150446 h 306027"/>
                <a:gd name="connsiteX22" fmla="*/ 166511 w 226653"/>
                <a:gd name="connsiteY22" fmla="*/ 155209 h 306027"/>
                <a:gd name="connsiteX23" fmla="*/ 161925 w 226653"/>
                <a:gd name="connsiteY23" fmla="*/ 150446 h 306027"/>
                <a:gd name="connsiteX24" fmla="*/ 166511 w 226653"/>
                <a:gd name="connsiteY24" fmla="*/ 146050 h 306027"/>
                <a:gd name="connsiteX25" fmla="*/ 96063 w 226653"/>
                <a:gd name="connsiteY25" fmla="*/ 142378 h 306027"/>
                <a:gd name="connsiteX26" fmla="*/ 102085 w 226653"/>
                <a:gd name="connsiteY26" fmla="*/ 143831 h 306027"/>
                <a:gd name="connsiteX27" fmla="*/ 112358 w 226653"/>
                <a:gd name="connsiteY27" fmla="*/ 175076 h 306027"/>
                <a:gd name="connsiteX28" fmla="*/ 74455 w 226653"/>
                <a:gd name="connsiteY28" fmla="*/ 213950 h 306027"/>
                <a:gd name="connsiteX29" fmla="*/ 69850 w 226653"/>
                <a:gd name="connsiteY29" fmla="*/ 209227 h 306027"/>
                <a:gd name="connsiteX30" fmla="*/ 74455 w 226653"/>
                <a:gd name="connsiteY30" fmla="*/ 204504 h 306027"/>
                <a:gd name="connsiteX31" fmla="*/ 103148 w 226653"/>
                <a:gd name="connsiteY31" fmla="*/ 175076 h 306027"/>
                <a:gd name="connsiteX32" fmla="*/ 94646 w 226653"/>
                <a:gd name="connsiteY32" fmla="*/ 148918 h 306027"/>
                <a:gd name="connsiteX33" fmla="*/ 96063 w 226653"/>
                <a:gd name="connsiteY33" fmla="*/ 142378 h 306027"/>
                <a:gd name="connsiteX34" fmla="*/ 180975 w 226653"/>
                <a:gd name="connsiteY34" fmla="*/ 117475 h 306027"/>
                <a:gd name="connsiteX35" fmla="*/ 185371 w 226653"/>
                <a:gd name="connsiteY35" fmla="*/ 122237 h 306027"/>
                <a:gd name="connsiteX36" fmla="*/ 180975 w 226653"/>
                <a:gd name="connsiteY36" fmla="*/ 126634 h 306027"/>
                <a:gd name="connsiteX37" fmla="*/ 176212 w 226653"/>
                <a:gd name="connsiteY37" fmla="*/ 122237 h 306027"/>
                <a:gd name="connsiteX38" fmla="*/ 180975 w 226653"/>
                <a:gd name="connsiteY38" fmla="*/ 117475 h 306027"/>
                <a:gd name="connsiteX39" fmla="*/ 156986 w 226653"/>
                <a:gd name="connsiteY39" fmla="*/ 93663 h 306027"/>
                <a:gd name="connsiteX40" fmla="*/ 161572 w 226653"/>
                <a:gd name="connsiteY40" fmla="*/ 98602 h 306027"/>
                <a:gd name="connsiteX41" fmla="*/ 156986 w 226653"/>
                <a:gd name="connsiteY41" fmla="*/ 102835 h 306027"/>
                <a:gd name="connsiteX42" fmla="*/ 152400 w 226653"/>
                <a:gd name="connsiteY42" fmla="*/ 98602 h 306027"/>
                <a:gd name="connsiteX43" fmla="*/ 156986 w 226653"/>
                <a:gd name="connsiteY43" fmla="*/ 93663 h 306027"/>
                <a:gd name="connsiteX44" fmla="*/ 73460 w 226653"/>
                <a:gd name="connsiteY44" fmla="*/ 61115 h 306027"/>
                <a:gd name="connsiteX45" fmla="*/ 9317 w 226653"/>
                <a:gd name="connsiteY45" fmla="*/ 176167 h 306027"/>
                <a:gd name="connsiteX46" fmla="*/ 73460 w 226653"/>
                <a:gd name="connsiteY46" fmla="*/ 241087 h 306027"/>
                <a:gd name="connsiteX47" fmla="*/ 137962 w 226653"/>
                <a:gd name="connsiteY47" fmla="*/ 176167 h 306027"/>
                <a:gd name="connsiteX48" fmla="*/ 73460 w 226653"/>
                <a:gd name="connsiteY48" fmla="*/ 61115 h 306027"/>
                <a:gd name="connsiteX49" fmla="*/ 70594 w 226653"/>
                <a:gd name="connsiteY49" fmla="*/ 51016 h 306027"/>
                <a:gd name="connsiteX50" fmla="*/ 76685 w 226653"/>
                <a:gd name="connsiteY50" fmla="*/ 51016 h 306027"/>
                <a:gd name="connsiteX51" fmla="*/ 147279 w 226653"/>
                <a:gd name="connsiteY51" fmla="*/ 176167 h 306027"/>
                <a:gd name="connsiteX52" fmla="*/ 73460 w 226653"/>
                <a:gd name="connsiteY52" fmla="*/ 250464 h 306027"/>
                <a:gd name="connsiteX53" fmla="*/ 0 w 226653"/>
                <a:gd name="connsiteY53" fmla="*/ 176167 h 306027"/>
                <a:gd name="connsiteX54" fmla="*/ 70594 w 226653"/>
                <a:gd name="connsiteY54" fmla="*/ 51016 h 306027"/>
                <a:gd name="connsiteX55" fmla="*/ 134228 w 226653"/>
                <a:gd name="connsiteY55" fmla="*/ 9383 h 306027"/>
                <a:gd name="connsiteX56" fmla="*/ 134228 w 226653"/>
                <a:gd name="connsiteY56" fmla="*/ 59545 h 306027"/>
                <a:gd name="connsiteX57" fmla="*/ 169112 w 226653"/>
                <a:gd name="connsiteY57" fmla="*/ 58463 h 306027"/>
                <a:gd name="connsiteX58" fmla="*/ 208312 w 226653"/>
                <a:gd name="connsiteY58" fmla="*/ 55576 h 306027"/>
                <a:gd name="connsiteX59" fmla="*/ 208312 w 226653"/>
                <a:gd name="connsiteY59" fmla="*/ 9383 h 306027"/>
                <a:gd name="connsiteX60" fmla="*/ 120562 w 226653"/>
                <a:gd name="connsiteY60" fmla="*/ 0 h 306027"/>
                <a:gd name="connsiteX61" fmla="*/ 129913 w 226653"/>
                <a:gd name="connsiteY61" fmla="*/ 0 h 306027"/>
                <a:gd name="connsiteX62" fmla="*/ 212987 w 226653"/>
                <a:gd name="connsiteY62" fmla="*/ 0 h 306027"/>
                <a:gd name="connsiteX63" fmla="*/ 221977 w 226653"/>
                <a:gd name="connsiteY63" fmla="*/ 0 h 306027"/>
                <a:gd name="connsiteX64" fmla="*/ 226653 w 226653"/>
                <a:gd name="connsiteY64" fmla="*/ 4691 h 306027"/>
                <a:gd name="connsiteX65" fmla="*/ 221977 w 226653"/>
                <a:gd name="connsiteY65" fmla="*/ 9383 h 306027"/>
                <a:gd name="connsiteX66" fmla="*/ 217302 w 226653"/>
                <a:gd name="connsiteY66" fmla="*/ 9383 h 306027"/>
                <a:gd name="connsiteX67" fmla="*/ 217302 w 226653"/>
                <a:gd name="connsiteY67" fmla="*/ 259474 h 306027"/>
                <a:gd name="connsiteX68" fmla="*/ 171270 w 226653"/>
                <a:gd name="connsiteY68" fmla="*/ 306027 h 306027"/>
                <a:gd name="connsiteX69" fmla="*/ 125237 w 226653"/>
                <a:gd name="connsiteY69" fmla="*/ 259474 h 306027"/>
                <a:gd name="connsiteX70" fmla="*/ 125237 w 226653"/>
                <a:gd name="connsiteY70" fmla="*/ 245399 h 306027"/>
                <a:gd name="connsiteX71" fmla="*/ 129913 w 226653"/>
                <a:gd name="connsiteY71" fmla="*/ 240708 h 306027"/>
                <a:gd name="connsiteX72" fmla="*/ 134228 w 226653"/>
                <a:gd name="connsiteY72" fmla="*/ 245399 h 306027"/>
                <a:gd name="connsiteX73" fmla="*/ 134228 w 226653"/>
                <a:gd name="connsiteY73" fmla="*/ 259474 h 306027"/>
                <a:gd name="connsiteX74" fmla="*/ 171270 w 226653"/>
                <a:gd name="connsiteY74" fmla="*/ 296644 h 306027"/>
                <a:gd name="connsiteX75" fmla="*/ 208312 w 226653"/>
                <a:gd name="connsiteY75" fmla="*/ 259474 h 306027"/>
                <a:gd name="connsiteX76" fmla="*/ 208312 w 226653"/>
                <a:gd name="connsiteY76" fmla="*/ 65319 h 306027"/>
                <a:gd name="connsiteX77" fmla="*/ 173428 w 226653"/>
                <a:gd name="connsiteY77" fmla="*/ 66402 h 306027"/>
                <a:gd name="connsiteX78" fmla="*/ 150411 w 226653"/>
                <a:gd name="connsiteY78" fmla="*/ 71815 h 306027"/>
                <a:gd name="connsiteX79" fmla="*/ 134228 w 226653"/>
                <a:gd name="connsiteY79" fmla="*/ 69289 h 306027"/>
                <a:gd name="connsiteX80" fmla="*/ 134228 w 226653"/>
                <a:gd name="connsiteY80" fmla="*/ 92746 h 306027"/>
                <a:gd name="connsiteX81" fmla="*/ 129913 w 226653"/>
                <a:gd name="connsiteY81" fmla="*/ 97438 h 306027"/>
                <a:gd name="connsiteX82" fmla="*/ 125237 w 226653"/>
                <a:gd name="connsiteY82" fmla="*/ 92746 h 306027"/>
                <a:gd name="connsiteX83" fmla="*/ 125237 w 226653"/>
                <a:gd name="connsiteY83" fmla="*/ 9383 h 306027"/>
                <a:gd name="connsiteX84" fmla="*/ 120562 w 226653"/>
                <a:gd name="connsiteY84" fmla="*/ 9383 h 306027"/>
                <a:gd name="connsiteX85" fmla="*/ 115887 w 226653"/>
                <a:gd name="connsiteY85" fmla="*/ 4691 h 306027"/>
                <a:gd name="connsiteX86" fmla="*/ 120562 w 226653"/>
                <a:gd name="connsiteY86" fmla="*/ 0 h 306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6653" h="306027">
                  <a:moveTo>
                    <a:pt x="171273" y="260350"/>
                  </a:moveTo>
                  <a:cubicBezTo>
                    <a:pt x="173743" y="260350"/>
                    <a:pt x="175859" y="262467"/>
                    <a:pt x="175859" y="264936"/>
                  </a:cubicBezTo>
                  <a:cubicBezTo>
                    <a:pt x="175859" y="267406"/>
                    <a:pt x="173743" y="269522"/>
                    <a:pt x="171273" y="269522"/>
                  </a:cubicBezTo>
                  <a:cubicBezTo>
                    <a:pt x="168804" y="269522"/>
                    <a:pt x="166687" y="267406"/>
                    <a:pt x="166687" y="264936"/>
                  </a:cubicBezTo>
                  <a:cubicBezTo>
                    <a:pt x="166687" y="262467"/>
                    <a:pt x="168804" y="260350"/>
                    <a:pt x="171273" y="260350"/>
                  </a:cubicBezTo>
                  <a:close/>
                  <a:moveTo>
                    <a:pt x="185371" y="228600"/>
                  </a:moveTo>
                  <a:cubicBezTo>
                    <a:pt x="188302" y="228600"/>
                    <a:pt x="190134" y="230717"/>
                    <a:pt x="190134" y="233186"/>
                  </a:cubicBezTo>
                  <a:cubicBezTo>
                    <a:pt x="190134" y="235656"/>
                    <a:pt x="188302" y="237772"/>
                    <a:pt x="185371" y="237772"/>
                  </a:cubicBezTo>
                  <a:cubicBezTo>
                    <a:pt x="182807" y="237772"/>
                    <a:pt x="180975" y="235656"/>
                    <a:pt x="180975" y="233186"/>
                  </a:cubicBezTo>
                  <a:cubicBezTo>
                    <a:pt x="180975" y="230717"/>
                    <a:pt x="182807" y="228600"/>
                    <a:pt x="185371" y="228600"/>
                  </a:cubicBezTo>
                  <a:close/>
                  <a:moveTo>
                    <a:pt x="166511" y="195263"/>
                  </a:moveTo>
                  <a:cubicBezTo>
                    <a:pt x="168981" y="195263"/>
                    <a:pt x="171097" y="197380"/>
                    <a:pt x="171097" y="199849"/>
                  </a:cubicBezTo>
                  <a:cubicBezTo>
                    <a:pt x="171097" y="202319"/>
                    <a:pt x="168981" y="204435"/>
                    <a:pt x="166511" y="204435"/>
                  </a:cubicBezTo>
                  <a:cubicBezTo>
                    <a:pt x="164042" y="204435"/>
                    <a:pt x="161925" y="202319"/>
                    <a:pt x="161925" y="199849"/>
                  </a:cubicBezTo>
                  <a:cubicBezTo>
                    <a:pt x="161925" y="197380"/>
                    <a:pt x="164042" y="195263"/>
                    <a:pt x="166511" y="195263"/>
                  </a:cubicBezTo>
                  <a:close/>
                  <a:moveTo>
                    <a:pt x="195086" y="168275"/>
                  </a:moveTo>
                  <a:cubicBezTo>
                    <a:pt x="197556" y="168275"/>
                    <a:pt x="199672" y="170392"/>
                    <a:pt x="199672" y="172861"/>
                  </a:cubicBezTo>
                  <a:cubicBezTo>
                    <a:pt x="199672" y="175331"/>
                    <a:pt x="197556" y="177447"/>
                    <a:pt x="195086" y="177447"/>
                  </a:cubicBezTo>
                  <a:cubicBezTo>
                    <a:pt x="192617" y="177447"/>
                    <a:pt x="190500" y="175331"/>
                    <a:pt x="190500" y="172861"/>
                  </a:cubicBezTo>
                  <a:cubicBezTo>
                    <a:pt x="190500" y="170392"/>
                    <a:pt x="192617" y="168275"/>
                    <a:pt x="195086" y="168275"/>
                  </a:cubicBezTo>
                  <a:close/>
                  <a:moveTo>
                    <a:pt x="166511" y="146050"/>
                  </a:moveTo>
                  <a:cubicBezTo>
                    <a:pt x="168981" y="146050"/>
                    <a:pt x="171097" y="147882"/>
                    <a:pt x="171097" y="150446"/>
                  </a:cubicBezTo>
                  <a:cubicBezTo>
                    <a:pt x="171097" y="153011"/>
                    <a:pt x="168981" y="155209"/>
                    <a:pt x="166511" y="155209"/>
                  </a:cubicBezTo>
                  <a:cubicBezTo>
                    <a:pt x="164042" y="155209"/>
                    <a:pt x="161925" y="153011"/>
                    <a:pt x="161925" y="150446"/>
                  </a:cubicBezTo>
                  <a:cubicBezTo>
                    <a:pt x="161925" y="147882"/>
                    <a:pt x="164042" y="146050"/>
                    <a:pt x="166511" y="146050"/>
                  </a:cubicBezTo>
                  <a:close/>
                  <a:moveTo>
                    <a:pt x="96063" y="142378"/>
                  </a:moveTo>
                  <a:cubicBezTo>
                    <a:pt x="98189" y="141288"/>
                    <a:pt x="101022" y="141651"/>
                    <a:pt x="102085" y="143831"/>
                  </a:cubicBezTo>
                  <a:cubicBezTo>
                    <a:pt x="108816" y="155457"/>
                    <a:pt x="112358" y="166356"/>
                    <a:pt x="112358" y="175076"/>
                  </a:cubicBezTo>
                  <a:cubicBezTo>
                    <a:pt x="112358" y="196511"/>
                    <a:pt x="95355" y="213950"/>
                    <a:pt x="74455" y="213950"/>
                  </a:cubicBezTo>
                  <a:cubicBezTo>
                    <a:pt x="71976" y="213950"/>
                    <a:pt x="69850" y="211770"/>
                    <a:pt x="69850" y="209227"/>
                  </a:cubicBezTo>
                  <a:cubicBezTo>
                    <a:pt x="69850" y="206684"/>
                    <a:pt x="71976" y="204504"/>
                    <a:pt x="74455" y="204504"/>
                  </a:cubicBezTo>
                  <a:cubicBezTo>
                    <a:pt x="90396" y="204504"/>
                    <a:pt x="103148" y="191425"/>
                    <a:pt x="103148" y="175076"/>
                  </a:cubicBezTo>
                  <a:cubicBezTo>
                    <a:pt x="103148" y="167446"/>
                    <a:pt x="100314" y="159090"/>
                    <a:pt x="94646" y="148918"/>
                  </a:cubicBezTo>
                  <a:cubicBezTo>
                    <a:pt x="93229" y="146374"/>
                    <a:pt x="93938" y="143831"/>
                    <a:pt x="96063" y="142378"/>
                  </a:cubicBezTo>
                  <a:close/>
                  <a:moveTo>
                    <a:pt x="180975" y="117475"/>
                  </a:moveTo>
                  <a:cubicBezTo>
                    <a:pt x="183539" y="117475"/>
                    <a:pt x="185371" y="119307"/>
                    <a:pt x="185371" y="122237"/>
                  </a:cubicBezTo>
                  <a:cubicBezTo>
                    <a:pt x="185371" y="124802"/>
                    <a:pt x="183539" y="126634"/>
                    <a:pt x="180975" y="126634"/>
                  </a:cubicBezTo>
                  <a:cubicBezTo>
                    <a:pt x="178044" y="126634"/>
                    <a:pt x="176212" y="124802"/>
                    <a:pt x="176212" y="122237"/>
                  </a:cubicBezTo>
                  <a:cubicBezTo>
                    <a:pt x="176212" y="119307"/>
                    <a:pt x="178044" y="117475"/>
                    <a:pt x="180975" y="117475"/>
                  </a:cubicBezTo>
                  <a:close/>
                  <a:moveTo>
                    <a:pt x="156986" y="93663"/>
                  </a:moveTo>
                  <a:cubicBezTo>
                    <a:pt x="159456" y="93663"/>
                    <a:pt x="161572" y="95780"/>
                    <a:pt x="161572" y="98602"/>
                  </a:cubicBezTo>
                  <a:cubicBezTo>
                    <a:pt x="161572" y="100718"/>
                    <a:pt x="159456" y="102835"/>
                    <a:pt x="156986" y="102835"/>
                  </a:cubicBezTo>
                  <a:cubicBezTo>
                    <a:pt x="154517" y="102835"/>
                    <a:pt x="152400" y="100718"/>
                    <a:pt x="152400" y="98602"/>
                  </a:cubicBezTo>
                  <a:cubicBezTo>
                    <a:pt x="152400" y="95780"/>
                    <a:pt x="154517" y="93663"/>
                    <a:pt x="156986" y="93663"/>
                  </a:cubicBezTo>
                  <a:close/>
                  <a:moveTo>
                    <a:pt x="73460" y="61115"/>
                  </a:moveTo>
                  <a:cubicBezTo>
                    <a:pt x="60201" y="74820"/>
                    <a:pt x="9317" y="130363"/>
                    <a:pt x="9317" y="176167"/>
                  </a:cubicBezTo>
                  <a:cubicBezTo>
                    <a:pt x="9317" y="212234"/>
                    <a:pt x="37984" y="241087"/>
                    <a:pt x="73460" y="241087"/>
                  </a:cubicBezTo>
                  <a:cubicBezTo>
                    <a:pt x="108936" y="241087"/>
                    <a:pt x="137962" y="212234"/>
                    <a:pt x="137962" y="176167"/>
                  </a:cubicBezTo>
                  <a:cubicBezTo>
                    <a:pt x="137962" y="130363"/>
                    <a:pt x="87077" y="74820"/>
                    <a:pt x="73460" y="61115"/>
                  </a:cubicBezTo>
                  <a:close/>
                  <a:moveTo>
                    <a:pt x="70594" y="51016"/>
                  </a:moveTo>
                  <a:cubicBezTo>
                    <a:pt x="72027" y="49213"/>
                    <a:pt x="74894" y="49213"/>
                    <a:pt x="76685" y="51016"/>
                  </a:cubicBezTo>
                  <a:cubicBezTo>
                    <a:pt x="79552" y="53902"/>
                    <a:pt x="147279" y="119543"/>
                    <a:pt x="147279" y="176167"/>
                  </a:cubicBezTo>
                  <a:cubicBezTo>
                    <a:pt x="147279" y="217283"/>
                    <a:pt x="114311" y="250464"/>
                    <a:pt x="73460" y="250464"/>
                  </a:cubicBezTo>
                  <a:cubicBezTo>
                    <a:pt x="32967" y="250464"/>
                    <a:pt x="0" y="217283"/>
                    <a:pt x="0" y="176167"/>
                  </a:cubicBezTo>
                  <a:cubicBezTo>
                    <a:pt x="0" y="119543"/>
                    <a:pt x="67368" y="53902"/>
                    <a:pt x="70594" y="51016"/>
                  </a:cubicBezTo>
                  <a:close/>
                  <a:moveTo>
                    <a:pt x="134228" y="9383"/>
                  </a:moveTo>
                  <a:lnTo>
                    <a:pt x="134228" y="59545"/>
                  </a:lnTo>
                  <a:cubicBezTo>
                    <a:pt x="144657" y="63876"/>
                    <a:pt x="159762" y="63515"/>
                    <a:pt x="169112" y="58463"/>
                  </a:cubicBezTo>
                  <a:cubicBezTo>
                    <a:pt x="179901" y="52689"/>
                    <a:pt x="195725" y="51606"/>
                    <a:pt x="208312" y="55576"/>
                  </a:cubicBezTo>
                  <a:lnTo>
                    <a:pt x="208312" y="9383"/>
                  </a:lnTo>
                  <a:close/>
                  <a:moveTo>
                    <a:pt x="120562" y="0"/>
                  </a:moveTo>
                  <a:lnTo>
                    <a:pt x="129913" y="0"/>
                  </a:lnTo>
                  <a:lnTo>
                    <a:pt x="212987" y="0"/>
                  </a:lnTo>
                  <a:lnTo>
                    <a:pt x="221977" y="0"/>
                  </a:lnTo>
                  <a:cubicBezTo>
                    <a:pt x="224495" y="0"/>
                    <a:pt x="226653" y="2165"/>
                    <a:pt x="226653" y="4691"/>
                  </a:cubicBezTo>
                  <a:cubicBezTo>
                    <a:pt x="226653" y="7217"/>
                    <a:pt x="224495" y="9383"/>
                    <a:pt x="221977" y="9383"/>
                  </a:cubicBezTo>
                  <a:lnTo>
                    <a:pt x="217302" y="9383"/>
                  </a:lnTo>
                  <a:lnTo>
                    <a:pt x="217302" y="259474"/>
                  </a:lnTo>
                  <a:cubicBezTo>
                    <a:pt x="217302" y="285096"/>
                    <a:pt x="196804" y="306027"/>
                    <a:pt x="171270" y="306027"/>
                  </a:cubicBezTo>
                  <a:cubicBezTo>
                    <a:pt x="145736" y="306027"/>
                    <a:pt x="125237" y="285096"/>
                    <a:pt x="125237" y="259474"/>
                  </a:cubicBezTo>
                  <a:lnTo>
                    <a:pt x="125237" y="245399"/>
                  </a:lnTo>
                  <a:cubicBezTo>
                    <a:pt x="125237" y="242873"/>
                    <a:pt x="127036" y="240708"/>
                    <a:pt x="129913" y="240708"/>
                  </a:cubicBezTo>
                  <a:cubicBezTo>
                    <a:pt x="132430" y="240708"/>
                    <a:pt x="134228" y="242873"/>
                    <a:pt x="134228" y="245399"/>
                  </a:cubicBezTo>
                  <a:lnTo>
                    <a:pt x="134228" y="259474"/>
                  </a:lnTo>
                  <a:cubicBezTo>
                    <a:pt x="134228" y="280044"/>
                    <a:pt x="150771" y="296644"/>
                    <a:pt x="171270" y="296644"/>
                  </a:cubicBezTo>
                  <a:cubicBezTo>
                    <a:pt x="191769" y="296644"/>
                    <a:pt x="208312" y="280044"/>
                    <a:pt x="208312" y="259474"/>
                  </a:cubicBezTo>
                  <a:lnTo>
                    <a:pt x="208312" y="65319"/>
                  </a:lnTo>
                  <a:cubicBezTo>
                    <a:pt x="197882" y="61350"/>
                    <a:pt x="182778" y="61711"/>
                    <a:pt x="173428" y="66402"/>
                  </a:cubicBezTo>
                  <a:cubicBezTo>
                    <a:pt x="166954" y="70011"/>
                    <a:pt x="159042" y="71815"/>
                    <a:pt x="150411" y="71815"/>
                  </a:cubicBezTo>
                  <a:cubicBezTo>
                    <a:pt x="145017" y="71815"/>
                    <a:pt x="139623" y="71093"/>
                    <a:pt x="134228" y="69289"/>
                  </a:cubicBezTo>
                  <a:lnTo>
                    <a:pt x="134228" y="92746"/>
                  </a:lnTo>
                  <a:cubicBezTo>
                    <a:pt x="134228" y="95272"/>
                    <a:pt x="132430" y="97438"/>
                    <a:pt x="129913" y="97438"/>
                  </a:cubicBezTo>
                  <a:cubicBezTo>
                    <a:pt x="127036" y="97438"/>
                    <a:pt x="125237" y="95272"/>
                    <a:pt x="125237" y="92746"/>
                  </a:cubicBezTo>
                  <a:lnTo>
                    <a:pt x="125237" y="9383"/>
                  </a:lnTo>
                  <a:lnTo>
                    <a:pt x="120562" y="9383"/>
                  </a:lnTo>
                  <a:cubicBezTo>
                    <a:pt x="118045" y="9383"/>
                    <a:pt x="115887" y="7217"/>
                    <a:pt x="115887" y="4691"/>
                  </a:cubicBezTo>
                  <a:cubicBezTo>
                    <a:pt x="115887" y="2165"/>
                    <a:pt x="118045" y="0"/>
                    <a:pt x="1205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14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B46A5B-18D7-BF77-AD67-B50024FFD1C3}"/>
              </a:ext>
            </a:extLst>
          </p:cNvPr>
          <p:cNvGrpSpPr/>
          <p:nvPr/>
        </p:nvGrpSpPr>
        <p:grpSpPr>
          <a:xfrm>
            <a:off x="9434655" y="4011431"/>
            <a:ext cx="2054833" cy="1008282"/>
            <a:chOff x="9434655" y="4011431"/>
            <a:chExt cx="2054833" cy="1008282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95A3145E-9C22-BA96-B009-D4C4FAC30B7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34655" y="4011431"/>
              <a:ext cx="2054833" cy="1008282"/>
            </a:xfrm>
            <a:custGeom>
              <a:avLst/>
              <a:gdLst>
                <a:gd name="T0" fmla="*/ 702 w 702"/>
                <a:gd name="T1" fmla="*/ 172 h 343"/>
                <a:gd name="T2" fmla="*/ 613 w 702"/>
                <a:gd name="T3" fmla="*/ 121 h 343"/>
                <a:gd name="T4" fmla="*/ 613 w 702"/>
                <a:gd name="T5" fmla="*/ 48 h 343"/>
                <a:gd name="T6" fmla="*/ 565 w 702"/>
                <a:gd name="T7" fmla="*/ 0 h 343"/>
                <a:gd name="T8" fmla="*/ 48 w 702"/>
                <a:gd name="T9" fmla="*/ 0 h 343"/>
                <a:gd name="T10" fmla="*/ 0 w 702"/>
                <a:gd name="T11" fmla="*/ 48 h 343"/>
                <a:gd name="T12" fmla="*/ 0 w 702"/>
                <a:gd name="T13" fmla="*/ 295 h 343"/>
                <a:gd name="T14" fmla="*/ 48 w 702"/>
                <a:gd name="T15" fmla="*/ 343 h 343"/>
                <a:gd name="T16" fmla="*/ 565 w 702"/>
                <a:gd name="T17" fmla="*/ 343 h 343"/>
                <a:gd name="T18" fmla="*/ 613 w 702"/>
                <a:gd name="T19" fmla="*/ 295 h 343"/>
                <a:gd name="T20" fmla="*/ 613 w 702"/>
                <a:gd name="T21" fmla="*/ 222 h 343"/>
                <a:gd name="T22" fmla="*/ 702 w 702"/>
                <a:gd name="T23" fmla="*/ 172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2" h="343">
                  <a:moveTo>
                    <a:pt x="702" y="172"/>
                  </a:moveTo>
                  <a:cubicBezTo>
                    <a:pt x="613" y="121"/>
                    <a:pt x="613" y="121"/>
                    <a:pt x="613" y="121"/>
                  </a:cubicBezTo>
                  <a:cubicBezTo>
                    <a:pt x="613" y="48"/>
                    <a:pt x="613" y="48"/>
                    <a:pt x="613" y="48"/>
                  </a:cubicBezTo>
                  <a:cubicBezTo>
                    <a:pt x="613" y="22"/>
                    <a:pt x="592" y="0"/>
                    <a:pt x="5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322"/>
                    <a:pt x="22" y="343"/>
                    <a:pt x="48" y="343"/>
                  </a:cubicBezTo>
                  <a:cubicBezTo>
                    <a:pt x="565" y="343"/>
                    <a:pt x="565" y="343"/>
                    <a:pt x="565" y="343"/>
                  </a:cubicBezTo>
                  <a:cubicBezTo>
                    <a:pt x="592" y="343"/>
                    <a:pt x="613" y="322"/>
                    <a:pt x="613" y="295"/>
                  </a:cubicBezTo>
                  <a:cubicBezTo>
                    <a:pt x="613" y="222"/>
                    <a:pt x="613" y="222"/>
                    <a:pt x="613" y="222"/>
                  </a:cubicBezTo>
                  <a:lnTo>
                    <a:pt x="702" y="1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4800" dirty="0">
                <a:latin typeface="Segoe UI" panose="020B0502040204020203" pitchFamily="34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9F41284-6BA2-3554-D995-BB6E4D9B1489}"/>
                </a:ext>
              </a:extLst>
            </p:cNvPr>
            <p:cNvCxnSpPr/>
            <p:nvPr/>
          </p:nvCxnSpPr>
          <p:spPr>
            <a:xfrm>
              <a:off x="10604438" y="4182177"/>
              <a:ext cx="0" cy="666790"/>
            </a:xfrm>
            <a:prstGeom prst="line">
              <a:avLst/>
            </a:prstGeom>
            <a:ln w="38100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A4E591-9B33-634D-B9E2-CF746CBBD42B}"/>
                </a:ext>
              </a:extLst>
            </p:cNvPr>
            <p:cNvSpPr txBox="1"/>
            <p:nvPr/>
          </p:nvSpPr>
          <p:spPr>
            <a:xfrm>
              <a:off x="10696984" y="4053906"/>
              <a:ext cx="748923" cy="9233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400" b="1" spc="300" dirty="0">
                  <a:solidFill>
                    <a:schemeClr val="bg1"/>
                  </a:solidFill>
                  <a:latin typeface="Segoe UI" panose="020B0502040204020203" pitchFamily="34" charset="0"/>
                </a:rPr>
                <a:t>O</a:t>
              </a:r>
            </a:p>
          </p:txBody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B0ABBEC8-D809-EFBB-4723-BC41A5290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0134" y="4259816"/>
              <a:ext cx="518521" cy="515300"/>
            </a:xfrm>
            <a:custGeom>
              <a:avLst/>
              <a:gdLst>
                <a:gd name="connsiteX0" fmla="*/ 28448 w 306028"/>
                <a:gd name="connsiteY0" fmla="*/ 224238 h 304127"/>
                <a:gd name="connsiteX1" fmla="*/ 28448 w 306028"/>
                <a:gd name="connsiteY1" fmla="*/ 260583 h 304127"/>
                <a:gd name="connsiteX2" fmla="*/ 130354 w 306028"/>
                <a:gd name="connsiteY2" fmla="*/ 260583 h 304127"/>
                <a:gd name="connsiteX3" fmla="*/ 130354 w 306028"/>
                <a:gd name="connsiteY3" fmla="*/ 224238 h 304127"/>
                <a:gd name="connsiteX4" fmla="*/ 235090 w 306028"/>
                <a:gd name="connsiteY4" fmla="*/ 63546 h 304127"/>
                <a:gd name="connsiteX5" fmla="*/ 250214 w 306028"/>
                <a:gd name="connsiteY5" fmla="*/ 73974 h 304127"/>
                <a:gd name="connsiteX6" fmla="*/ 262097 w 306028"/>
                <a:gd name="connsiteY6" fmla="*/ 70378 h 304127"/>
                <a:gd name="connsiteX7" fmla="*/ 279381 w 306028"/>
                <a:gd name="connsiteY7" fmla="*/ 89438 h 304127"/>
                <a:gd name="connsiteX8" fmla="*/ 279381 w 306028"/>
                <a:gd name="connsiteY8" fmla="*/ 93034 h 304127"/>
                <a:gd name="connsiteX9" fmla="*/ 289104 w 306028"/>
                <a:gd name="connsiteY9" fmla="*/ 90876 h 304127"/>
                <a:gd name="connsiteX10" fmla="*/ 306028 w 306028"/>
                <a:gd name="connsiteY10" fmla="*/ 109576 h 304127"/>
                <a:gd name="connsiteX11" fmla="*/ 306028 w 306028"/>
                <a:gd name="connsiteY11" fmla="*/ 153449 h 304127"/>
                <a:gd name="connsiteX12" fmla="*/ 296306 w 306028"/>
                <a:gd name="connsiteY12" fmla="*/ 219618 h 304127"/>
                <a:gd name="connsiteX13" fmla="*/ 287663 w 306028"/>
                <a:gd name="connsiteY13" fmla="*/ 280032 h 304127"/>
                <a:gd name="connsiteX14" fmla="*/ 287663 w 306028"/>
                <a:gd name="connsiteY14" fmla="*/ 299452 h 304127"/>
                <a:gd name="connsiteX15" fmla="*/ 282982 w 306028"/>
                <a:gd name="connsiteY15" fmla="*/ 304127 h 304127"/>
                <a:gd name="connsiteX16" fmla="*/ 278301 w 306028"/>
                <a:gd name="connsiteY16" fmla="*/ 299452 h 304127"/>
                <a:gd name="connsiteX17" fmla="*/ 278301 w 306028"/>
                <a:gd name="connsiteY17" fmla="*/ 280032 h 304127"/>
                <a:gd name="connsiteX18" fmla="*/ 287663 w 306028"/>
                <a:gd name="connsiteY18" fmla="*/ 217100 h 304127"/>
                <a:gd name="connsiteX19" fmla="*/ 297026 w 306028"/>
                <a:gd name="connsiteY19" fmla="*/ 153449 h 304127"/>
                <a:gd name="connsiteX20" fmla="*/ 297026 w 306028"/>
                <a:gd name="connsiteY20" fmla="*/ 109576 h 304127"/>
                <a:gd name="connsiteX21" fmla="*/ 288744 w 306028"/>
                <a:gd name="connsiteY21" fmla="*/ 100226 h 304127"/>
                <a:gd name="connsiteX22" fmla="*/ 281902 w 306028"/>
                <a:gd name="connsiteY22" fmla="*/ 102384 h 304127"/>
                <a:gd name="connsiteX23" fmla="*/ 279381 w 306028"/>
                <a:gd name="connsiteY23" fmla="*/ 108857 h 304127"/>
                <a:gd name="connsiteX24" fmla="*/ 279381 w 306028"/>
                <a:gd name="connsiteY24" fmla="*/ 159203 h 304127"/>
                <a:gd name="connsiteX25" fmla="*/ 274700 w 306028"/>
                <a:gd name="connsiteY25" fmla="*/ 163518 h 304127"/>
                <a:gd name="connsiteX26" fmla="*/ 270019 w 306028"/>
                <a:gd name="connsiteY26" fmla="*/ 159203 h 304127"/>
                <a:gd name="connsiteX27" fmla="*/ 270019 w 306028"/>
                <a:gd name="connsiteY27" fmla="*/ 108857 h 304127"/>
                <a:gd name="connsiteX28" fmla="*/ 270019 w 306028"/>
                <a:gd name="connsiteY28" fmla="*/ 89438 h 304127"/>
                <a:gd name="connsiteX29" fmla="*/ 261377 w 306028"/>
                <a:gd name="connsiteY29" fmla="*/ 79728 h 304127"/>
                <a:gd name="connsiteX30" fmla="*/ 254895 w 306028"/>
                <a:gd name="connsiteY30" fmla="*/ 82246 h 304127"/>
                <a:gd name="connsiteX31" fmla="*/ 252374 w 306028"/>
                <a:gd name="connsiteY31" fmla="*/ 88719 h 304127"/>
                <a:gd name="connsiteX32" fmla="*/ 252374 w 306028"/>
                <a:gd name="connsiteY32" fmla="*/ 154887 h 304127"/>
                <a:gd name="connsiteX33" fmla="*/ 247693 w 306028"/>
                <a:gd name="connsiteY33" fmla="*/ 159562 h 304127"/>
                <a:gd name="connsiteX34" fmla="*/ 243012 w 306028"/>
                <a:gd name="connsiteY34" fmla="*/ 154887 h 304127"/>
                <a:gd name="connsiteX35" fmla="*/ 243012 w 306028"/>
                <a:gd name="connsiteY35" fmla="*/ 88719 h 304127"/>
                <a:gd name="connsiteX36" fmla="*/ 243012 w 306028"/>
                <a:gd name="connsiteY36" fmla="*/ 82246 h 304127"/>
                <a:gd name="connsiteX37" fmla="*/ 234370 w 306028"/>
                <a:gd name="connsiteY37" fmla="*/ 72536 h 304127"/>
                <a:gd name="connsiteX38" fmla="*/ 227888 w 306028"/>
                <a:gd name="connsiteY38" fmla="*/ 75053 h 304127"/>
                <a:gd name="connsiteX39" fmla="*/ 225007 w 306028"/>
                <a:gd name="connsiteY39" fmla="*/ 81526 h 304127"/>
                <a:gd name="connsiteX40" fmla="*/ 225007 w 306028"/>
                <a:gd name="connsiteY40" fmla="*/ 101665 h 304127"/>
                <a:gd name="connsiteX41" fmla="*/ 225007 w 306028"/>
                <a:gd name="connsiteY41" fmla="*/ 150572 h 304127"/>
                <a:gd name="connsiteX42" fmla="*/ 220326 w 306028"/>
                <a:gd name="connsiteY42" fmla="*/ 155247 h 304127"/>
                <a:gd name="connsiteX43" fmla="*/ 216005 w 306028"/>
                <a:gd name="connsiteY43" fmla="*/ 150572 h 304127"/>
                <a:gd name="connsiteX44" fmla="*/ 216005 w 306028"/>
                <a:gd name="connsiteY44" fmla="*/ 101665 h 304127"/>
                <a:gd name="connsiteX45" fmla="*/ 216005 w 306028"/>
                <a:gd name="connsiteY45" fmla="*/ 101305 h 304127"/>
                <a:gd name="connsiteX46" fmla="*/ 212764 w 306028"/>
                <a:gd name="connsiteY46" fmla="*/ 94832 h 304127"/>
                <a:gd name="connsiteX47" fmla="*/ 205202 w 306028"/>
                <a:gd name="connsiteY47" fmla="*/ 93034 h 304127"/>
                <a:gd name="connsiteX48" fmla="*/ 198000 w 306028"/>
                <a:gd name="connsiteY48" fmla="*/ 102024 h 304127"/>
                <a:gd name="connsiteX49" fmla="*/ 198000 w 306028"/>
                <a:gd name="connsiteY49" fmla="*/ 166035 h 304127"/>
                <a:gd name="connsiteX50" fmla="*/ 198000 w 306028"/>
                <a:gd name="connsiteY50" fmla="*/ 193366 h 304127"/>
                <a:gd name="connsiteX51" fmla="*/ 200521 w 306028"/>
                <a:gd name="connsiteY51" fmla="*/ 199839 h 304127"/>
                <a:gd name="connsiteX52" fmla="*/ 206643 w 306028"/>
                <a:gd name="connsiteY52" fmla="*/ 206312 h 304127"/>
                <a:gd name="connsiteX53" fmla="*/ 206643 w 306028"/>
                <a:gd name="connsiteY53" fmla="*/ 212785 h 304127"/>
                <a:gd name="connsiteX54" fmla="*/ 203402 w 306028"/>
                <a:gd name="connsiteY54" fmla="*/ 214223 h 304127"/>
                <a:gd name="connsiteX55" fmla="*/ 200161 w 306028"/>
                <a:gd name="connsiteY55" fmla="*/ 212785 h 304127"/>
                <a:gd name="connsiteX56" fmla="*/ 193679 w 306028"/>
                <a:gd name="connsiteY56" fmla="*/ 206312 h 304127"/>
                <a:gd name="connsiteX57" fmla="*/ 188998 w 306028"/>
                <a:gd name="connsiteY57" fmla="*/ 193366 h 304127"/>
                <a:gd name="connsiteX58" fmla="*/ 188998 w 306028"/>
                <a:gd name="connsiteY58" fmla="*/ 166035 h 304127"/>
                <a:gd name="connsiteX59" fmla="*/ 184677 w 306028"/>
                <a:gd name="connsiteY59" fmla="*/ 156326 h 304127"/>
                <a:gd name="connsiteX60" fmla="*/ 176395 w 306028"/>
                <a:gd name="connsiteY60" fmla="*/ 154528 h 304127"/>
                <a:gd name="connsiteX61" fmla="*/ 168113 w 306028"/>
                <a:gd name="connsiteY61" fmla="*/ 166755 h 304127"/>
                <a:gd name="connsiteX62" fmla="*/ 168113 w 306028"/>
                <a:gd name="connsiteY62" fmla="*/ 216021 h 304127"/>
                <a:gd name="connsiteX63" fmla="*/ 174594 w 306028"/>
                <a:gd name="connsiteY63" fmla="*/ 232923 h 304127"/>
                <a:gd name="connsiteX64" fmla="*/ 190078 w 306028"/>
                <a:gd name="connsiteY64" fmla="*/ 248746 h 304127"/>
                <a:gd name="connsiteX65" fmla="*/ 198000 w 306028"/>
                <a:gd name="connsiteY65" fmla="*/ 268525 h 304127"/>
                <a:gd name="connsiteX66" fmla="*/ 198000 w 306028"/>
                <a:gd name="connsiteY66" fmla="*/ 299452 h 304127"/>
                <a:gd name="connsiteX67" fmla="*/ 193679 w 306028"/>
                <a:gd name="connsiteY67" fmla="*/ 304127 h 304127"/>
                <a:gd name="connsiteX68" fmla="*/ 188998 w 306028"/>
                <a:gd name="connsiteY68" fmla="*/ 299452 h 304127"/>
                <a:gd name="connsiteX69" fmla="*/ 188998 w 306028"/>
                <a:gd name="connsiteY69" fmla="*/ 268525 h 304127"/>
                <a:gd name="connsiteX70" fmla="*/ 183237 w 306028"/>
                <a:gd name="connsiteY70" fmla="*/ 255219 h 304127"/>
                <a:gd name="connsiteX71" fmla="*/ 167753 w 306028"/>
                <a:gd name="connsiteY71" fmla="*/ 239396 h 304127"/>
                <a:gd name="connsiteX72" fmla="*/ 158750 w 306028"/>
                <a:gd name="connsiteY72" fmla="*/ 216021 h 304127"/>
                <a:gd name="connsiteX73" fmla="*/ 158750 w 306028"/>
                <a:gd name="connsiteY73" fmla="*/ 166755 h 304127"/>
                <a:gd name="connsiteX74" fmla="*/ 174234 w 306028"/>
                <a:gd name="connsiteY74" fmla="*/ 145537 h 304127"/>
                <a:gd name="connsiteX75" fmla="*/ 188998 w 306028"/>
                <a:gd name="connsiteY75" fmla="*/ 148414 h 304127"/>
                <a:gd name="connsiteX76" fmla="*/ 188998 w 306028"/>
                <a:gd name="connsiteY76" fmla="*/ 102024 h 304127"/>
                <a:gd name="connsiteX77" fmla="*/ 203762 w 306028"/>
                <a:gd name="connsiteY77" fmla="*/ 83684 h 304127"/>
                <a:gd name="connsiteX78" fmla="*/ 216005 w 306028"/>
                <a:gd name="connsiteY78" fmla="*/ 85842 h 304127"/>
                <a:gd name="connsiteX79" fmla="*/ 216005 w 306028"/>
                <a:gd name="connsiteY79" fmla="*/ 81526 h 304127"/>
                <a:gd name="connsiteX80" fmla="*/ 221406 w 306028"/>
                <a:gd name="connsiteY80" fmla="*/ 68580 h 304127"/>
                <a:gd name="connsiteX81" fmla="*/ 235090 w 306028"/>
                <a:gd name="connsiteY81" fmla="*/ 63546 h 304127"/>
                <a:gd name="connsiteX82" fmla="*/ 75620 w 306028"/>
                <a:gd name="connsiteY82" fmla="*/ 9402 h 304127"/>
                <a:gd name="connsiteX83" fmla="*/ 69138 w 306028"/>
                <a:gd name="connsiteY83" fmla="*/ 11561 h 304127"/>
                <a:gd name="connsiteX84" fmla="*/ 66257 w 306028"/>
                <a:gd name="connsiteY84" fmla="*/ 18039 h 304127"/>
                <a:gd name="connsiteX85" fmla="*/ 66257 w 306028"/>
                <a:gd name="connsiteY85" fmla="*/ 38191 h 304127"/>
                <a:gd name="connsiteX86" fmla="*/ 66257 w 306028"/>
                <a:gd name="connsiteY86" fmla="*/ 87132 h 304127"/>
                <a:gd name="connsiteX87" fmla="*/ 61576 w 306028"/>
                <a:gd name="connsiteY87" fmla="*/ 91810 h 304127"/>
                <a:gd name="connsiteX88" fmla="*/ 56895 w 306028"/>
                <a:gd name="connsiteY88" fmla="*/ 87132 h 304127"/>
                <a:gd name="connsiteX89" fmla="*/ 56895 w 306028"/>
                <a:gd name="connsiteY89" fmla="*/ 38191 h 304127"/>
                <a:gd name="connsiteX90" fmla="*/ 54014 w 306028"/>
                <a:gd name="connsiteY90" fmla="*/ 31354 h 304127"/>
                <a:gd name="connsiteX91" fmla="*/ 46452 w 306028"/>
                <a:gd name="connsiteY91" fmla="*/ 29554 h 304127"/>
                <a:gd name="connsiteX92" fmla="*/ 39250 w 306028"/>
                <a:gd name="connsiteY92" fmla="*/ 38911 h 304127"/>
                <a:gd name="connsiteX93" fmla="*/ 39250 w 306028"/>
                <a:gd name="connsiteY93" fmla="*/ 102606 h 304127"/>
                <a:gd name="connsiteX94" fmla="*/ 39250 w 306028"/>
                <a:gd name="connsiteY94" fmla="*/ 129955 h 304127"/>
                <a:gd name="connsiteX95" fmla="*/ 41771 w 306028"/>
                <a:gd name="connsiteY95" fmla="*/ 136432 h 304127"/>
                <a:gd name="connsiteX96" fmla="*/ 47893 w 306028"/>
                <a:gd name="connsiteY96" fmla="*/ 143270 h 304127"/>
                <a:gd name="connsiteX97" fmla="*/ 47532 w 306028"/>
                <a:gd name="connsiteY97" fmla="*/ 149747 h 304127"/>
                <a:gd name="connsiteX98" fmla="*/ 44292 w 306028"/>
                <a:gd name="connsiteY98" fmla="*/ 150827 h 304127"/>
                <a:gd name="connsiteX99" fmla="*/ 41051 w 306028"/>
                <a:gd name="connsiteY99" fmla="*/ 149387 h 304127"/>
                <a:gd name="connsiteX100" fmla="*/ 34929 w 306028"/>
                <a:gd name="connsiteY100" fmla="*/ 142910 h 304127"/>
                <a:gd name="connsiteX101" fmla="*/ 29888 w 306028"/>
                <a:gd name="connsiteY101" fmla="*/ 129955 h 304127"/>
                <a:gd name="connsiteX102" fmla="*/ 29888 w 306028"/>
                <a:gd name="connsiteY102" fmla="*/ 102606 h 304127"/>
                <a:gd name="connsiteX103" fmla="*/ 25567 w 306028"/>
                <a:gd name="connsiteY103" fmla="*/ 93249 h 304127"/>
                <a:gd name="connsiteX104" fmla="*/ 17645 w 306028"/>
                <a:gd name="connsiteY104" fmla="*/ 91090 h 304127"/>
                <a:gd name="connsiteX105" fmla="*/ 9363 w 306028"/>
                <a:gd name="connsiteY105" fmla="*/ 103325 h 304127"/>
                <a:gd name="connsiteX106" fmla="*/ 9363 w 306028"/>
                <a:gd name="connsiteY106" fmla="*/ 152626 h 304127"/>
                <a:gd name="connsiteX107" fmla="*/ 15844 w 306028"/>
                <a:gd name="connsiteY107" fmla="*/ 169899 h 304127"/>
                <a:gd name="connsiteX108" fmla="*/ 30968 w 306028"/>
                <a:gd name="connsiteY108" fmla="*/ 185373 h 304127"/>
                <a:gd name="connsiteX109" fmla="*/ 39250 w 306028"/>
                <a:gd name="connsiteY109" fmla="*/ 205525 h 304127"/>
                <a:gd name="connsiteX110" fmla="*/ 39250 w 306028"/>
                <a:gd name="connsiteY110" fmla="*/ 214881 h 304127"/>
                <a:gd name="connsiteX111" fmla="*/ 119551 w 306028"/>
                <a:gd name="connsiteY111" fmla="*/ 214881 h 304127"/>
                <a:gd name="connsiteX112" fmla="*/ 128553 w 306028"/>
                <a:gd name="connsiteY112" fmla="*/ 153705 h 304127"/>
                <a:gd name="connsiteX113" fmla="*/ 137916 w 306028"/>
                <a:gd name="connsiteY113" fmla="*/ 90370 h 304127"/>
                <a:gd name="connsiteX114" fmla="*/ 137916 w 306028"/>
                <a:gd name="connsiteY114" fmla="*/ 46468 h 304127"/>
                <a:gd name="connsiteX115" fmla="*/ 129634 w 306028"/>
                <a:gd name="connsiteY115" fmla="*/ 36751 h 304127"/>
                <a:gd name="connsiteX116" fmla="*/ 123152 w 306028"/>
                <a:gd name="connsiteY116" fmla="*/ 39270 h 304127"/>
                <a:gd name="connsiteX117" fmla="*/ 120271 w 306028"/>
                <a:gd name="connsiteY117" fmla="*/ 45748 h 304127"/>
                <a:gd name="connsiteX118" fmla="*/ 120271 w 306028"/>
                <a:gd name="connsiteY118" fmla="*/ 95768 h 304127"/>
                <a:gd name="connsiteX119" fmla="*/ 115950 w 306028"/>
                <a:gd name="connsiteY119" fmla="*/ 100446 h 304127"/>
                <a:gd name="connsiteX120" fmla="*/ 111269 w 306028"/>
                <a:gd name="connsiteY120" fmla="*/ 95768 h 304127"/>
                <a:gd name="connsiteX121" fmla="*/ 111269 w 306028"/>
                <a:gd name="connsiteY121" fmla="*/ 45748 h 304127"/>
                <a:gd name="connsiteX122" fmla="*/ 111269 w 306028"/>
                <a:gd name="connsiteY122" fmla="*/ 25956 h 304127"/>
                <a:gd name="connsiteX123" fmla="*/ 102627 w 306028"/>
                <a:gd name="connsiteY123" fmla="*/ 16599 h 304127"/>
                <a:gd name="connsiteX124" fmla="*/ 96145 w 306028"/>
                <a:gd name="connsiteY124" fmla="*/ 18759 h 304127"/>
                <a:gd name="connsiteX125" fmla="*/ 93264 w 306028"/>
                <a:gd name="connsiteY125" fmla="*/ 25236 h 304127"/>
                <a:gd name="connsiteX126" fmla="*/ 93264 w 306028"/>
                <a:gd name="connsiteY126" fmla="*/ 91450 h 304127"/>
                <a:gd name="connsiteX127" fmla="*/ 88583 w 306028"/>
                <a:gd name="connsiteY127" fmla="*/ 96128 h 304127"/>
                <a:gd name="connsiteX128" fmla="*/ 83902 w 306028"/>
                <a:gd name="connsiteY128" fmla="*/ 91450 h 304127"/>
                <a:gd name="connsiteX129" fmla="*/ 83902 w 306028"/>
                <a:gd name="connsiteY129" fmla="*/ 25236 h 304127"/>
                <a:gd name="connsiteX130" fmla="*/ 83902 w 306028"/>
                <a:gd name="connsiteY130" fmla="*/ 18759 h 304127"/>
                <a:gd name="connsiteX131" fmla="*/ 75620 w 306028"/>
                <a:gd name="connsiteY131" fmla="*/ 9402 h 304127"/>
                <a:gd name="connsiteX132" fmla="*/ 75980 w 306028"/>
                <a:gd name="connsiteY132" fmla="*/ 46 h 304127"/>
                <a:gd name="connsiteX133" fmla="*/ 91464 w 306028"/>
                <a:gd name="connsiteY133" fmla="*/ 10482 h 304127"/>
                <a:gd name="connsiteX134" fmla="*/ 102987 w 306028"/>
                <a:gd name="connsiteY134" fmla="*/ 7243 h 304127"/>
                <a:gd name="connsiteX135" fmla="*/ 120271 w 306028"/>
                <a:gd name="connsiteY135" fmla="*/ 25956 h 304127"/>
                <a:gd name="connsiteX136" fmla="*/ 120271 w 306028"/>
                <a:gd name="connsiteY136" fmla="*/ 29914 h 304127"/>
                <a:gd name="connsiteX137" fmla="*/ 130354 w 306028"/>
                <a:gd name="connsiteY137" fmla="*/ 27395 h 304127"/>
                <a:gd name="connsiteX138" fmla="*/ 147278 w 306028"/>
                <a:gd name="connsiteY138" fmla="*/ 46468 h 304127"/>
                <a:gd name="connsiteX139" fmla="*/ 147278 w 306028"/>
                <a:gd name="connsiteY139" fmla="*/ 90370 h 304127"/>
                <a:gd name="connsiteX140" fmla="*/ 137556 w 306028"/>
                <a:gd name="connsiteY140" fmla="*/ 156225 h 304127"/>
                <a:gd name="connsiteX141" fmla="*/ 128553 w 306028"/>
                <a:gd name="connsiteY141" fmla="*/ 214881 h 304127"/>
                <a:gd name="connsiteX142" fmla="*/ 130354 w 306028"/>
                <a:gd name="connsiteY142" fmla="*/ 214881 h 304127"/>
                <a:gd name="connsiteX143" fmla="*/ 139356 w 306028"/>
                <a:gd name="connsiteY143" fmla="*/ 224238 h 304127"/>
                <a:gd name="connsiteX144" fmla="*/ 139356 w 306028"/>
                <a:gd name="connsiteY144" fmla="*/ 299448 h 304127"/>
                <a:gd name="connsiteX145" fmla="*/ 134675 w 306028"/>
                <a:gd name="connsiteY145" fmla="*/ 304126 h 304127"/>
                <a:gd name="connsiteX146" fmla="*/ 130354 w 306028"/>
                <a:gd name="connsiteY146" fmla="*/ 299448 h 304127"/>
                <a:gd name="connsiteX147" fmla="*/ 130354 w 306028"/>
                <a:gd name="connsiteY147" fmla="*/ 269580 h 304127"/>
                <a:gd name="connsiteX148" fmla="*/ 28448 w 306028"/>
                <a:gd name="connsiteY148" fmla="*/ 269580 h 304127"/>
                <a:gd name="connsiteX149" fmla="*/ 28448 w 306028"/>
                <a:gd name="connsiteY149" fmla="*/ 299448 h 304127"/>
                <a:gd name="connsiteX150" fmla="*/ 23766 w 306028"/>
                <a:gd name="connsiteY150" fmla="*/ 304126 h 304127"/>
                <a:gd name="connsiteX151" fmla="*/ 19085 w 306028"/>
                <a:gd name="connsiteY151" fmla="*/ 299448 h 304127"/>
                <a:gd name="connsiteX152" fmla="*/ 19085 w 306028"/>
                <a:gd name="connsiteY152" fmla="*/ 224238 h 304127"/>
                <a:gd name="connsiteX153" fmla="*/ 28448 w 306028"/>
                <a:gd name="connsiteY153" fmla="*/ 214881 h 304127"/>
                <a:gd name="connsiteX154" fmla="*/ 29888 w 306028"/>
                <a:gd name="connsiteY154" fmla="*/ 214881 h 304127"/>
                <a:gd name="connsiteX155" fmla="*/ 29888 w 306028"/>
                <a:gd name="connsiteY155" fmla="*/ 205525 h 304127"/>
                <a:gd name="connsiteX156" fmla="*/ 24487 w 306028"/>
                <a:gd name="connsiteY156" fmla="*/ 191850 h 304127"/>
                <a:gd name="connsiteX157" fmla="*/ 9003 w 306028"/>
                <a:gd name="connsiteY157" fmla="*/ 176377 h 304127"/>
                <a:gd name="connsiteX158" fmla="*/ 0 w 306028"/>
                <a:gd name="connsiteY158" fmla="*/ 152626 h 304127"/>
                <a:gd name="connsiteX159" fmla="*/ 0 w 306028"/>
                <a:gd name="connsiteY159" fmla="*/ 103325 h 304127"/>
                <a:gd name="connsiteX160" fmla="*/ 15484 w 306028"/>
                <a:gd name="connsiteY160" fmla="*/ 82094 h 304127"/>
                <a:gd name="connsiteX161" fmla="*/ 29888 w 306028"/>
                <a:gd name="connsiteY161" fmla="*/ 85332 h 304127"/>
                <a:gd name="connsiteX162" fmla="*/ 29888 w 306028"/>
                <a:gd name="connsiteY162" fmla="*/ 38911 h 304127"/>
                <a:gd name="connsiteX163" fmla="*/ 44652 w 306028"/>
                <a:gd name="connsiteY163" fmla="*/ 20558 h 304127"/>
                <a:gd name="connsiteX164" fmla="*/ 56895 w 306028"/>
                <a:gd name="connsiteY164" fmla="*/ 22717 h 304127"/>
                <a:gd name="connsiteX165" fmla="*/ 56895 w 306028"/>
                <a:gd name="connsiteY165" fmla="*/ 18039 h 304127"/>
                <a:gd name="connsiteX166" fmla="*/ 62656 w 306028"/>
                <a:gd name="connsiteY166" fmla="*/ 5084 h 304127"/>
                <a:gd name="connsiteX167" fmla="*/ 75980 w 306028"/>
                <a:gd name="connsiteY167" fmla="*/ 46 h 30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306028" h="304127">
                  <a:moveTo>
                    <a:pt x="28448" y="224238"/>
                  </a:moveTo>
                  <a:lnTo>
                    <a:pt x="28448" y="260583"/>
                  </a:lnTo>
                  <a:lnTo>
                    <a:pt x="130354" y="260583"/>
                  </a:lnTo>
                  <a:lnTo>
                    <a:pt x="130354" y="224238"/>
                  </a:lnTo>
                  <a:close/>
                  <a:moveTo>
                    <a:pt x="235090" y="63546"/>
                  </a:moveTo>
                  <a:cubicBezTo>
                    <a:pt x="241932" y="63905"/>
                    <a:pt x="247693" y="68221"/>
                    <a:pt x="250214" y="73974"/>
                  </a:cubicBezTo>
                  <a:cubicBezTo>
                    <a:pt x="253815" y="71817"/>
                    <a:pt x="257776" y="70378"/>
                    <a:pt x="262097" y="70378"/>
                  </a:cubicBezTo>
                  <a:cubicBezTo>
                    <a:pt x="271459" y="71098"/>
                    <a:pt x="279381" y="79369"/>
                    <a:pt x="279381" y="89438"/>
                  </a:cubicBezTo>
                  <a:lnTo>
                    <a:pt x="279381" y="93034"/>
                  </a:lnTo>
                  <a:cubicBezTo>
                    <a:pt x="282262" y="91236"/>
                    <a:pt x="285503" y="90517"/>
                    <a:pt x="289104" y="90876"/>
                  </a:cubicBezTo>
                  <a:cubicBezTo>
                    <a:pt x="298826" y="91236"/>
                    <a:pt x="306028" y="99867"/>
                    <a:pt x="306028" y="109576"/>
                  </a:cubicBezTo>
                  <a:lnTo>
                    <a:pt x="306028" y="153449"/>
                  </a:lnTo>
                  <a:cubicBezTo>
                    <a:pt x="306028" y="176104"/>
                    <a:pt x="303147" y="198041"/>
                    <a:pt x="296306" y="219618"/>
                  </a:cubicBezTo>
                  <a:cubicBezTo>
                    <a:pt x="290544" y="239396"/>
                    <a:pt x="287663" y="259535"/>
                    <a:pt x="287663" y="280032"/>
                  </a:cubicBezTo>
                  <a:lnTo>
                    <a:pt x="287663" y="299452"/>
                  </a:lnTo>
                  <a:cubicBezTo>
                    <a:pt x="287663" y="302328"/>
                    <a:pt x="285503" y="304127"/>
                    <a:pt x="282982" y="304127"/>
                  </a:cubicBezTo>
                  <a:cubicBezTo>
                    <a:pt x="280462" y="304127"/>
                    <a:pt x="278301" y="302328"/>
                    <a:pt x="278301" y="299452"/>
                  </a:cubicBezTo>
                  <a:lnTo>
                    <a:pt x="278301" y="280032"/>
                  </a:lnTo>
                  <a:cubicBezTo>
                    <a:pt x="278301" y="258815"/>
                    <a:pt x="281542" y="237239"/>
                    <a:pt x="287663" y="217100"/>
                  </a:cubicBezTo>
                  <a:cubicBezTo>
                    <a:pt x="293785" y="196243"/>
                    <a:pt x="297026" y="175026"/>
                    <a:pt x="297026" y="153449"/>
                  </a:cubicBezTo>
                  <a:lnTo>
                    <a:pt x="297026" y="109576"/>
                  </a:lnTo>
                  <a:cubicBezTo>
                    <a:pt x="297026" y="104542"/>
                    <a:pt x="293065" y="100226"/>
                    <a:pt x="288744" y="100226"/>
                  </a:cubicBezTo>
                  <a:cubicBezTo>
                    <a:pt x="285863" y="99867"/>
                    <a:pt x="283702" y="100945"/>
                    <a:pt x="281902" y="102384"/>
                  </a:cubicBezTo>
                  <a:cubicBezTo>
                    <a:pt x="280101" y="104182"/>
                    <a:pt x="279381" y="106340"/>
                    <a:pt x="279381" y="108857"/>
                  </a:cubicBezTo>
                  <a:lnTo>
                    <a:pt x="279381" y="159203"/>
                  </a:lnTo>
                  <a:cubicBezTo>
                    <a:pt x="279381" y="161720"/>
                    <a:pt x="277221" y="163518"/>
                    <a:pt x="274700" y="163518"/>
                  </a:cubicBezTo>
                  <a:cubicBezTo>
                    <a:pt x="272179" y="163518"/>
                    <a:pt x="270019" y="161720"/>
                    <a:pt x="270019" y="159203"/>
                  </a:cubicBezTo>
                  <a:lnTo>
                    <a:pt x="270019" y="108857"/>
                  </a:lnTo>
                  <a:lnTo>
                    <a:pt x="270019" y="89438"/>
                  </a:lnTo>
                  <a:cubicBezTo>
                    <a:pt x="270019" y="84403"/>
                    <a:pt x="266058" y="80088"/>
                    <a:pt x="261377" y="79728"/>
                  </a:cubicBezTo>
                  <a:cubicBezTo>
                    <a:pt x="258856" y="79728"/>
                    <a:pt x="256695" y="80447"/>
                    <a:pt x="254895" y="82246"/>
                  </a:cubicBezTo>
                  <a:cubicBezTo>
                    <a:pt x="253095" y="83684"/>
                    <a:pt x="252374" y="86201"/>
                    <a:pt x="252374" y="88719"/>
                  </a:cubicBezTo>
                  <a:lnTo>
                    <a:pt x="252374" y="154887"/>
                  </a:lnTo>
                  <a:cubicBezTo>
                    <a:pt x="252374" y="157405"/>
                    <a:pt x="250214" y="159562"/>
                    <a:pt x="247693" y="159562"/>
                  </a:cubicBezTo>
                  <a:cubicBezTo>
                    <a:pt x="245172" y="159562"/>
                    <a:pt x="243012" y="157405"/>
                    <a:pt x="243012" y="154887"/>
                  </a:cubicBezTo>
                  <a:lnTo>
                    <a:pt x="243012" y="88719"/>
                  </a:lnTo>
                  <a:lnTo>
                    <a:pt x="243012" y="82246"/>
                  </a:lnTo>
                  <a:cubicBezTo>
                    <a:pt x="243012" y="77211"/>
                    <a:pt x="239051" y="72896"/>
                    <a:pt x="234370" y="72536"/>
                  </a:cubicBezTo>
                  <a:cubicBezTo>
                    <a:pt x="232209" y="72536"/>
                    <a:pt x="229689" y="73255"/>
                    <a:pt x="227888" y="75053"/>
                  </a:cubicBezTo>
                  <a:cubicBezTo>
                    <a:pt x="226088" y="76492"/>
                    <a:pt x="225007" y="79009"/>
                    <a:pt x="225007" y="81526"/>
                  </a:cubicBezTo>
                  <a:lnTo>
                    <a:pt x="225007" y="101665"/>
                  </a:lnTo>
                  <a:lnTo>
                    <a:pt x="225007" y="150572"/>
                  </a:lnTo>
                  <a:cubicBezTo>
                    <a:pt x="225007" y="153089"/>
                    <a:pt x="222847" y="155247"/>
                    <a:pt x="220326" y="155247"/>
                  </a:cubicBezTo>
                  <a:cubicBezTo>
                    <a:pt x="217805" y="155247"/>
                    <a:pt x="216005" y="153089"/>
                    <a:pt x="216005" y="150572"/>
                  </a:cubicBezTo>
                  <a:lnTo>
                    <a:pt x="216005" y="101665"/>
                  </a:lnTo>
                  <a:lnTo>
                    <a:pt x="216005" y="101305"/>
                  </a:lnTo>
                  <a:cubicBezTo>
                    <a:pt x="216005" y="98788"/>
                    <a:pt x="214565" y="96630"/>
                    <a:pt x="212764" y="94832"/>
                  </a:cubicBezTo>
                  <a:cubicBezTo>
                    <a:pt x="210604" y="93034"/>
                    <a:pt x="208083" y="92674"/>
                    <a:pt x="205202" y="93034"/>
                  </a:cubicBezTo>
                  <a:cubicBezTo>
                    <a:pt x="201241" y="93753"/>
                    <a:pt x="198000" y="97709"/>
                    <a:pt x="198000" y="102024"/>
                  </a:cubicBezTo>
                  <a:lnTo>
                    <a:pt x="198000" y="166035"/>
                  </a:lnTo>
                  <a:lnTo>
                    <a:pt x="198000" y="193366"/>
                  </a:lnTo>
                  <a:cubicBezTo>
                    <a:pt x="198000" y="195883"/>
                    <a:pt x="199081" y="198041"/>
                    <a:pt x="200521" y="199839"/>
                  </a:cubicBezTo>
                  <a:lnTo>
                    <a:pt x="206643" y="206312"/>
                  </a:lnTo>
                  <a:cubicBezTo>
                    <a:pt x="208443" y="208110"/>
                    <a:pt x="208083" y="211346"/>
                    <a:pt x="206643" y="212785"/>
                  </a:cubicBezTo>
                  <a:cubicBezTo>
                    <a:pt x="205562" y="213864"/>
                    <a:pt x="204482" y="214223"/>
                    <a:pt x="203402" y="214223"/>
                  </a:cubicBezTo>
                  <a:cubicBezTo>
                    <a:pt x="201961" y="214223"/>
                    <a:pt x="200881" y="213504"/>
                    <a:pt x="200161" y="212785"/>
                  </a:cubicBezTo>
                  <a:lnTo>
                    <a:pt x="193679" y="206312"/>
                  </a:lnTo>
                  <a:cubicBezTo>
                    <a:pt x="190798" y="202716"/>
                    <a:pt x="188998" y="198041"/>
                    <a:pt x="188998" y="193366"/>
                  </a:cubicBezTo>
                  <a:lnTo>
                    <a:pt x="188998" y="166035"/>
                  </a:lnTo>
                  <a:cubicBezTo>
                    <a:pt x="188998" y="162439"/>
                    <a:pt x="187198" y="158843"/>
                    <a:pt x="184677" y="156326"/>
                  </a:cubicBezTo>
                  <a:cubicBezTo>
                    <a:pt x="182156" y="154528"/>
                    <a:pt x="179276" y="153808"/>
                    <a:pt x="176395" y="154528"/>
                  </a:cubicBezTo>
                  <a:cubicBezTo>
                    <a:pt x="171714" y="155607"/>
                    <a:pt x="168113" y="160641"/>
                    <a:pt x="168113" y="166755"/>
                  </a:cubicBezTo>
                  <a:lnTo>
                    <a:pt x="168113" y="216021"/>
                  </a:lnTo>
                  <a:cubicBezTo>
                    <a:pt x="168113" y="222135"/>
                    <a:pt x="170273" y="228608"/>
                    <a:pt x="174594" y="232923"/>
                  </a:cubicBezTo>
                  <a:lnTo>
                    <a:pt x="190078" y="248746"/>
                  </a:lnTo>
                  <a:cubicBezTo>
                    <a:pt x="195120" y="253781"/>
                    <a:pt x="198000" y="260973"/>
                    <a:pt x="198000" y="268525"/>
                  </a:cubicBezTo>
                  <a:lnTo>
                    <a:pt x="198000" y="299452"/>
                  </a:lnTo>
                  <a:cubicBezTo>
                    <a:pt x="198000" y="302328"/>
                    <a:pt x="196200" y="304127"/>
                    <a:pt x="193679" y="304127"/>
                  </a:cubicBezTo>
                  <a:cubicBezTo>
                    <a:pt x="190798" y="304127"/>
                    <a:pt x="188998" y="302328"/>
                    <a:pt x="188998" y="299452"/>
                  </a:cubicBezTo>
                  <a:lnTo>
                    <a:pt x="188998" y="268525"/>
                  </a:lnTo>
                  <a:cubicBezTo>
                    <a:pt x="188998" y="263490"/>
                    <a:pt x="186837" y="258815"/>
                    <a:pt x="183237" y="255219"/>
                  </a:cubicBezTo>
                  <a:lnTo>
                    <a:pt x="167753" y="239396"/>
                  </a:lnTo>
                  <a:cubicBezTo>
                    <a:pt x="161991" y="232923"/>
                    <a:pt x="158750" y="224652"/>
                    <a:pt x="158750" y="216021"/>
                  </a:cubicBezTo>
                  <a:lnTo>
                    <a:pt x="158750" y="166755"/>
                  </a:lnTo>
                  <a:cubicBezTo>
                    <a:pt x="158750" y="156326"/>
                    <a:pt x="165232" y="147695"/>
                    <a:pt x="174234" y="145537"/>
                  </a:cubicBezTo>
                  <a:cubicBezTo>
                    <a:pt x="179276" y="144458"/>
                    <a:pt x="184677" y="145537"/>
                    <a:pt x="188998" y="148414"/>
                  </a:cubicBezTo>
                  <a:lnTo>
                    <a:pt x="188998" y="102024"/>
                  </a:lnTo>
                  <a:cubicBezTo>
                    <a:pt x="188998" y="93034"/>
                    <a:pt x="195120" y="85482"/>
                    <a:pt x="203762" y="83684"/>
                  </a:cubicBezTo>
                  <a:cubicBezTo>
                    <a:pt x="207723" y="82965"/>
                    <a:pt x="212404" y="83684"/>
                    <a:pt x="216005" y="85842"/>
                  </a:cubicBezTo>
                  <a:lnTo>
                    <a:pt x="216005" y="81526"/>
                  </a:lnTo>
                  <a:cubicBezTo>
                    <a:pt x="216005" y="76492"/>
                    <a:pt x="217805" y="71817"/>
                    <a:pt x="221406" y="68580"/>
                  </a:cubicBezTo>
                  <a:cubicBezTo>
                    <a:pt x="225007" y="64984"/>
                    <a:pt x="230049" y="63186"/>
                    <a:pt x="235090" y="63546"/>
                  </a:cubicBezTo>
                  <a:close/>
                  <a:moveTo>
                    <a:pt x="75620" y="9402"/>
                  </a:moveTo>
                  <a:cubicBezTo>
                    <a:pt x="73459" y="9042"/>
                    <a:pt x="70939" y="10122"/>
                    <a:pt x="69138" y="11561"/>
                  </a:cubicBezTo>
                  <a:cubicBezTo>
                    <a:pt x="67338" y="13361"/>
                    <a:pt x="66257" y="15520"/>
                    <a:pt x="66257" y="18039"/>
                  </a:cubicBezTo>
                  <a:lnTo>
                    <a:pt x="66257" y="38191"/>
                  </a:lnTo>
                  <a:lnTo>
                    <a:pt x="66257" y="87132"/>
                  </a:lnTo>
                  <a:cubicBezTo>
                    <a:pt x="66257" y="90011"/>
                    <a:pt x="64097" y="91810"/>
                    <a:pt x="61576" y="91810"/>
                  </a:cubicBezTo>
                  <a:cubicBezTo>
                    <a:pt x="59055" y="91810"/>
                    <a:pt x="56895" y="90011"/>
                    <a:pt x="56895" y="87132"/>
                  </a:cubicBezTo>
                  <a:lnTo>
                    <a:pt x="56895" y="38191"/>
                  </a:lnTo>
                  <a:cubicBezTo>
                    <a:pt x="56895" y="35672"/>
                    <a:pt x="55815" y="33153"/>
                    <a:pt x="54014" y="31354"/>
                  </a:cubicBezTo>
                  <a:cubicBezTo>
                    <a:pt x="51854" y="29914"/>
                    <a:pt x="49333" y="29194"/>
                    <a:pt x="46452" y="29554"/>
                  </a:cubicBezTo>
                  <a:cubicBezTo>
                    <a:pt x="42491" y="30634"/>
                    <a:pt x="39250" y="34592"/>
                    <a:pt x="39250" y="38911"/>
                  </a:cubicBezTo>
                  <a:lnTo>
                    <a:pt x="39250" y="102606"/>
                  </a:lnTo>
                  <a:lnTo>
                    <a:pt x="39250" y="129955"/>
                  </a:lnTo>
                  <a:cubicBezTo>
                    <a:pt x="39250" y="132474"/>
                    <a:pt x="39971" y="134993"/>
                    <a:pt x="41771" y="136432"/>
                  </a:cubicBezTo>
                  <a:lnTo>
                    <a:pt x="47893" y="143270"/>
                  </a:lnTo>
                  <a:cubicBezTo>
                    <a:pt x="49693" y="145069"/>
                    <a:pt x="49333" y="147948"/>
                    <a:pt x="47532" y="149747"/>
                  </a:cubicBezTo>
                  <a:cubicBezTo>
                    <a:pt x="46812" y="150467"/>
                    <a:pt x="45732" y="150827"/>
                    <a:pt x="44292" y="150827"/>
                  </a:cubicBezTo>
                  <a:cubicBezTo>
                    <a:pt x="43211" y="150827"/>
                    <a:pt x="42131" y="150107"/>
                    <a:pt x="41051" y="149387"/>
                  </a:cubicBezTo>
                  <a:lnTo>
                    <a:pt x="34929" y="142910"/>
                  </a:lnTo>
                  <a:cubicBezTo>
                    <a:pt x="32048" y="139311"/>
                    <a:pt x="29888" y="134993"/>
                    <a:pt x="29888" y="129955"/>
                  </a:cubicBezTo>
                  <a:lnTo>
                    <a:pt x="29888" y="102606"/>
                  </a:lnTo>
                  <a:cubicBezTo>
                    <a:pt x="29888" y="99007"/>
                    <a:pt x="28448" y="95408"/>
                    <a:pt x="25567" y="93249"/>
                  </a:cubicBezTo>
                  <a:cubicBezTo>
                    <a:pt x="23406" y="91090"/>
                    <a:pt x="20526" y="90730"/>
                    <a:pt x="17645" y="91090"/>
                  </a:cubicBezTo>
                  <a:cubicBezTo>
                    <a:pt x="12964" y="92530"/>
                    <a:pt x="9363" y="97568"/>
                    <a:pt x="9363" y="103325"/>
                  </a:cubicBezTo>
                  <a:lnTo>
                    <a:pt x="9363" y="152626"/>
                  </a:lnTo>
                  <a:cubicBezTo>
                    <a:pt x="9363" y="159103"/>
                    <a:pt x="11523" y="165221"/>
                    <a:pt x="15844" y="169899"/>
                  </a:cubicBezTo>
                  <a:lnTo>
                    <a:pt x="30968" y="185373"/>
                  </a:lnTo>
                  <a:cubicBezTo>
                    <a:pt x="36370" y="190771"/>
                    <a:pt x="39250" y="197968"/>
                    <a:pt x="39250" y="205525"/>
                  </a:cubicBezTo>
                  <a:lnTo>
                    <a:pt x="39250" y="214881"/>
                  </a:lnTo>
                  <a:lnTo>
                    <a:pt x="119551" y="214881"/>
                  </a:lnTo>
                  <a:cubicBezTo>
                    <a:pt x="119551" y="194369"/>
                    <a:pt x="122792" y="173498"/>
                    <a:pt x="128553" y="153705"/>
                  </a:cubicBezTo>
                  <a:cubicBezTo>
                    <a:pt x="135035" y="133194"/>
                    <a:pt x="137916" y="111962"/>
                    <a:pt x="137916" y="90370"/>
                  </a:cubicBezTo>
                  <a:lnTo>
                    <a:pt x="137916" y="46468"/>
                  </a:lnTo>
                  <a:cubicBezTo>
                    <a:pt x="137916" y="41070"/>
                    <a:pt x="134315" y="37111"/>
                    <a:pt x="129634" y="36751"/>
                  </a:cubicBezTo>
                  <a:cubicBezTo>
                    <a:pt x="127113" y="36392"/>
                    <a:pt x="124952" y="37471"/>
                    <a:pt x="123152" y="39270"/>
                  </a:cubicBezTo>
                  <a:cubicBezTo>
                    <a:pt x="121351" y="40710"/>
                    <a:pt x="120271" y="43229"/>
                    <a:pt x="120271" y="45748"/>
                  </a:cubicBezTo>
                  <a:lnTo>
                    <a:pt x="120271" y="95768"/>
                  </a:lnTo>
                  <a:cubicBezTo>
                    <a:pt x="120271" y="98287"/>
                    <a:pt x="118471" y="100446"/>
                    <a:pt x="115950" y="100446"/>
                  </a:cubicBezTo>
                  <a:cubicBezTo>
                    <a:pt x="113069" y="100446"/>
                    <a:pt x="111269" y="98287"/>
                    <a:pt x="111269" y="95768"/>
                  </a:cubicBezTo>
                  <a:lnTo>
                    <a:pt x="111269" y="45748"/>
                  </a:lnTo>
                  <a:lnTo>
                    <a:pt x="111269" y="25956"/>
                  </a:lnTo>
                  <a:cubicBezTo>
                    <a:pt x="111269" y="20918"/>
                    <a:pt x="107308" y="16599"/>
                    <a:pt x="102627" y="16599"/>
                  </a:cubicBezTo>
                  <a:cubicBezTo>
                    <a:pt x="100106" y="16240"/>
                    <a:pt x="97945" y="17319"/>
                    <a:pt x="96145" y="18759"/>
                  </a:cubicBezTo>
                  <a:cubicBezTo>
                    <a:pt x="94345" y="20558"/>
                    <a:pt x="93264" y="22717"/>
                    <a:pt x="93264" y="25236"/>
                  </a:cubicBezTo>
                  <a:lnTo>
                    <a:pt x="93264" y="91450"/>
                  </a:lnTo>
                  <a:cubicBezTo>
                    <a:pt x="93264" y="93969"/>
                    <a:pt x="91104" y="96128"/>
                    <a:pt x="88583" y="96128"/>
                  </a:cubicBezTo>
                  <a:cubicBezTo>
                    <a:pt x="86422" y="96128"/>
                    <a:pt x="83902" y="93969"/>
                    <a:pt x="83902" y="91450"/>
                  </a:cubicBezTo>
                  <a:lnTo>
                    <a:pt x="83902" y="25236"/>
                  </a:lnTo>
                  <a:lnTo>
                    <a:pt x="83902" y="18759"/>
                  </a:lnTo>
                  <a:cubicBezTo>
                    <a:pt x="83902" y="13721"/>
                    <a:pt x="80301" y="9402"/>
                    <a:pt x="75620" y="9402"/>
                  </a:cubicBezTo>
                  <a:close/>
                  <a:moveTo>
                    <a:pt x="75980" y="46"/>
                  </a:moveTo>
                  <a:cubicBezTo>
                    <a:pt x="83182" y="406"/>
                    <a:pt x="88583" y="4724"/>
                    <a:pt x="91464" y="10482"/>
                  </a:cubicBezTo>
                  <a:cubicBezTo>
                    <a:pt x="94705" y="8323"/>
                    <a:pt x="99026" y="6883"/>
                    <a:pt x="102987" y="7243"/>
                  </a:cubicBezTo>
                  <a:cubicBezTo>
                    <a:pt x="112709" y="7603"/>
                    <a:pt x="120271" y="15880"/>
                    <a:pt x="120271" y="25956"/>
                  </a:cubicBezTo>
                  <a:lnTo>
                    <a:pt x="120271" y="29914"/>
                  </a:lnTo>
                  <a:cubicBezTo>
                    <a:pt x="123152" y="28115"/>
                    <a:pt x="126753" y="27395"/>
                    <a:pt x="130354" y="27395"/>
                  </a:cubicBezTo>
                  <a:cubicBezTo>
                    <a:pt x="140076" y="27755"/>
                    <a:pt x="147278" y="36032"/>
                    <a:pt x="147278" y="46468"/>
                  </a:cubicBezTo>
                  <a:lnTo>
                    <a:pt x="147278" y="90370"/>
                  </a:lnTo>
                  <a:cubicBezTo>
                    <a:pt x="147278" y="112682"/>
                    <a:pt x="144037" y="134993"/>
                    <a:pt x="137556" y="156225"/>
                  </a:cubicBezTo>
                  <a:cubicBezTo>
                    <a:pt x="131794" y="175297"/>
                    <a:pt x="128553" y="195089"/>
                    <a:pt x="128553" y="214881"/>
                  </a:cubicBezTo>
                  <a:lnTo>
                    <a:pt x="130354" y="214881"/>
                  </a:lnTo>
                  <a:cubicBezTo>
                    <a:pt x="135395" y="214881"/>
                    <a:pt x="139356" y="219200"/>
                    <a:pt x="139356" y="224238"/>
                  </a:cubicBezTo>
                  <a:lnTo>
                    <a:pt x="139356" y="299448"/>
                  </a:lnTo>
                  <a:cubicBezTo>
                    <a:pt x="139356" y="302327"/>
                    <a:pt x="137556" y="304126"/>
                    <a:pt x="134675" y="304126"/>
                  </a:cubicBezTo>
                  <a:cubicBezTo>
                    <a:pt x="132154" y="304126"/>
                    <a:pt x="130354" y="302327"/>
                    <a:pt x="130354" y="299448"/>
                  </a:cubicBezTo>
                  <a:lnTo>
                    <a:pt x="130354" y="269580"/>
                  </a:lnTo>
                  <a:lnTo>
                    <a:pt x="28448" y="269580"/>
                  </a:lnTo>
                  <a:lnTo>
                    <a:pt x="28448" y="299448"/>
                  </a:lnTo>
                  <a:cubicBezTo>
                    <a:pt x="28448" y="302327"/>
                    <a:pt x="26287" y="304126"/>
                    <a:pt x="23766" y="304126"/>
                  </a:cubicBezTo>
                  <a:cubicBezTo>
                    <a:pt x="21246" y="304126"/>
                    <a:pt x="19085" y="302327"/>
                    <a:pt x="19085" y="299448"/>
                  </a:cubicBezTo>
                  <a:lnTo>
                    <a:pt x="19085" y="224238"/>
                  </a:lnTo>
                  <a:cubicBezTo>
                    <a:pt x="19085" y="219200"/>
                    <a:pt x="23406" y="214881"/>
                    <a:pt x="28448" y="214881"/>
                  </a:cubicBezTo>
                  <a:lnTo>
                    <a:pt x="29888" y="214881"/>
                  </a:lnTo>
                  <a:lnTo>
                    <a:pt x="29888" y="205525"/>
                  </a:lnTo>
                  <a:cubicBezTo>
                    <a:pt x="29888" y="200487"/>
                    <a:pt x="28087" y="195449"/>
                    <a:pt x="24487" y="191850"/>
                  </a:cubicBezTo>
                  <a:lnTo>
                    <a:pt x="9003" y="176377"/>
                  </a:lnTo>
                  <a:cubicBezTo>
                    <a:pt x="3241" y="169899"/>
                    <a:pt x="0" y="161622"/>
                    <a:pt x="0" y="152626"/>
                  </a:cubicBezTo>
                  <a:lnTo>
                    <a:pt x="0" y="103325"/>
                  </a:lnTo>
                  <a:cubicBezTo>
                    <a:pt x="0" y="93249"/>
                    <a:pt x="6482" y="84253"/>
                    <a:pt x="15484" y="82094"/>
                  </a:cubicBezTo>
                  <a:cubicBezTo>
                    <a:pt x="20526" y="81014"/>
                    <a:pt x="25567" y="82094"/>
                    <a:pt x="29888" y="85332"/>
                  </a:cubicBezTo>
                  <a:lnTo>
                    <a:pt x="29888" y="38911"/>
                  </a:lnTo>
                  <a:cubicBezTo>
                    <a:pt x="29888" y="29914"/>
                    <a:pt x="36010" y="21997"/>
                    <a:pt x="44652" y="20558"/>
                  </a:cubicBezTo>
                  <a:cubicBezTo>
                    <a:pt x="48973" y="19838"/>
                    <a:pt x="53654" y="20558"/>
                    <a:pt x="56895" y="22717"/>
                  </a:cubicBezTo>
                  <a:lnTo>
                    <a:pt x="56895" y="18039"/>
                  </a:lnTo>
                  <a:cubicBezTo>
                    <a:pt x="56895" y="13001"/>
                    <a:pt x="59055" y="8323"/>
                    <a:pt x="62656" y="5084"/>
                  </a:cubicBezTo>
                  <a:cubicBezTo>
                    <a:pt x="66257" y="1485"/>
                    <a:pt x="71299" y="-314"/>
                    <a:pt x="75980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14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9179FE8-C968-9714-AE00-4107E297957B}"/>
              </a:ext>
            </a:extLst>
          </p:cNvPr>
          <p:cNvGrpSpPr/>
          <p:nvPr/>
        </p:nvGrpSpPr>
        <p:grpSpPr>
          <a:xfrm>
            <a:off x="9434655" y="1595973"/>
            <a:ext cx="2054833" cy="1008953"/>
            <a:chOff x="9434655" y="1595973"/>
            <a:chExt cx="2054833" cy="1008953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B33E27E2-F5C6-0ECC-3BA1-5B8F9A8DD37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34655" y="1595973"/>
              <a:ext cx="2054833" cy="1008953"/>
            </a:xfrm>
            <a:custGeom>
              <a:avLst/>
              <a:gdLst>
                <a:gd name="T0" fmla="*/ 2215516 w 702"/>
                <a:gd name="T1" fmla="*/ 545358 h 343"/>
                <a:gd name="T2" fmla="*/ 1934631 w 702"/>
                <a:gd name="T3" fmla="*/ 383653 h 343"/>
                <a:gd name="T4" fmla="*/ 1934631 w 702"/>
                <a:gd name="T5" fmla="*/ 152193 h 343"/>
                <a:gd name="T6" fmla="*/ 1783143 w 702"/>
                <a:gd name="T7" fmla="*/ 0 h 343"/>
                <a:gd name="T8" fmla="*/ 151488 w 702"/>
                <a:gd name="T9" fmla="*/ 0 h 343"/>
                <a:gd name="T10" fmla="*/ 0 w 702"/>
                <a:gd name="T11" fmla="*/ 152193 h 343"/>
                <a:gd name="T12" fmla="*/ 0 w 702"/>
                <a:gd name="T13" fmla="*/ 935353 h 343"/>
                <a:gd name="T14" fmla="*/ 151488 w 702"/>
                <a:gd name="T15" fmla="*/ 1087546 h 343"/>
                <a:gd name="T16" fmla="*/ 1783143 w 702"/>
                <a:gd name="T17" fmla="*/ 1087546 h 343"/>
                <a:gd name="T18" fmla="*/ 1934631 w 702"/>
                <a:gd name="T19" fmla="*/ 935353 h 343"/>
                <a:gd name="T20" fmla="*/ 1934631 w 702"/>
                <a:gd name="T21" fmla="*/ 703893 h 343"/>
                <a:gd name="T22" fmla="*/ 2215516 w 702"/>
                <a:gd name="T23" fmla="*/ 545358 h 3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02" h="343">
                  <a:moveTo>
                    <a:pt x="702" y="172"/>
                  </a:moveTo>
                  <a:cubicBezTo>
                    <a:pt x="613" y="121"/>
                    <a:pt x="613" y="121"/>
                    <a:pt x="613" y="121"/>
                  </a:cubicBezTo>
                  <a:cubicBezTo>
                    <a:pt x="613" y="48"/>
                    <a:pt x="613" y="48"/>
                    <a:pt x="613" y="48"/>
                  </a:cubicBezTo>
                  <a:cubicBezTo>
                    <a:pt x="613" y="22"/>
                    <a:pt x="592" y="0"/>
                    <a:pt x="5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322"/>
                    <a:pt x="22" y="343"/>
                    <a:pt x="48" y="343"/>
                  </a:cubicBezTo>
                  <a:cubicBezTo>
                    <a:pt x="565" y="343"/>
                    <a:pt x="565" y="343"/>
                    <a:pt x="565" y="343"/>
                  </a:cubicBezTo>
                  <a:cubicBezTo>
                    <a:pt x="592" y="343"/>
                    <a:pt x="613" y="322"/>
                    <a:pt x="613" y="295"/>
                  </a:cubicBezTo>
                  <a:cubicBezTo>
                    <a:pt x="613" y="222"/>
                    <a:pt x="613" y="222"/>
                    <a:pt x="613" y="222"/>
                  </a:cubicBezTo>
                  <a:lnTo>
                    <a:pt x="702" y="1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D" sz="4800" dirty="0">
                <a:latin typeface="Segoe UI" panose="020B0502040204020203" pitchFamily="34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287881-73A1-D125-A5F3-92647A8589FE}"/>
                </a:ext>
              </a:extLst>
            </p:cNvPr>
            <p:cNvCxnSpPr/>
            <p:nvPr/>
          </p:nvCxnSpPr>
          <p:spPr>
            <a:xfrm>
              <a:off x="10604438" y="1744639"/>
              <a:ext cx="0" cy="668262"/>
            </a:xfrm>
            <a:prstGeom prst="line">
              <a:avLst/>
            </a:prstGeom>
            <a:ln w="38100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2697028-5A5B-C9E0-F377-D5C6CADBA9D4}"/>
                </a:ext>
              </a:extLst>
            </p:cNvPr>
            <p:cNvSpPr txBox="1"/>
            <p:nvPr/>
          </p:nvSpPr>
          <p:spPr>
            <a:xfrm>
              <a:off x="10765912" y="1649108"/>
              <a:ext cx="611065" cy="9233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400" b="1" spc="300" dirty="0">
                  <a:solidFill>
                    <a:schemeClr val="bg1"/>
                  </a:solidFill>
                  <a:latin typeface="Segoe UI" panose="020B0502040204020203" pitchFamily="34" charset="0"/>
                </a:rPr>
                <a:t>S</a:t>
              </a:r>
            </a:p>
          </p:txBody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263E3B39-5CB3-4F28-4AAB-7FEA7E4CE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0134" y="1871913"/>
              <a:ext cx="517214" cy="460870"/>
            </a:xfrm>
            <a:custGeom>
              <a:avLst/>
              <a:gdLst>
                <a:gd name="connsiteX0" fmla="*/ 155336 w 306028"/>
                <a:gd name="connsiteY0" fmla="*/ 130175 h 272690"/>
                <a:gd name="connsiteX1" fmla="*/ 163100 w 306028"/>
                <a:gd name="connsiteY1" fmla="*/ 130175 h 272690"/>
                <a:gd name="connsiteX2" fmla="*/ 167905 w 306028"/>
                <a:gd name="connsiteY2" fmla="*/ 134479 h 272690"/>
                <a:gd name="connsiteX3" fmla="*/ 163100 w 306028"/>
                <a:gd name="connsiteY3" fmla="*/ 139142 h 272690"/>
                <a:gd name="connsiteX4" fmla="*/ 155336 w 306028"/>
                <a:gd name="connsiteY4" fmla="*/ 139142 h 272690"/>
                <a:gd name="connsiteX5" fmla="*/ 150530 w 306028"/>
                <a:gd name="connsiteY5" fmla="*/ 143805 h 272690"/>
                <a:gd name="connsiteX6" fmla="*/ 150530 w 306028"/>
                <a:gd name="connsiteY6" fmla="*/ 201912 h 272690"/>
                <a:gd name="connsiteX7" fmla="*/ 155336 w 306028"/>
                <a:gd name="connsiteY7" fmla="*/ 206574 h 272690"/>
                <a:gd name="connsiteX8" fmla="*/ 163100 w 306028"/>
                <a:gd name="connsiteY8" fmla="*/ 206574 h 272690"/>
                <a:gd name="connsiteX9" fmla="*/ 167905 w 306028"/>
                <a:gd name="connsiteY9" fmla="*/ 211237 h 272690"/>
                <a:gd name="connsiteX10" fmla="*/ 163100 w 306028"/>
                <a:gd name="connsiteY10" fmla="*/ 215541 h 272690"/>
                <a:gd name="connsiteX11" fmla="*/ 155336 w 306028"/>
                <a:gd name="connsiteY11" fmla="*/ 215541 h 272690"/>
                <a:gd name="connsiteX12" fmla="*/ 141288 w 306028"/>
                <a:gd name="connsiteY12" fmla="*/ 201912 h 272690"/>
                <a:gd name="connsiteX13" fmla="*/ 141288 w 306028"/>
                <a:gd name="connsiteY13" fmla="*/ 143805 h 272690"/>
                <a:gd name="connsiteX14" fmla="*/ 155336 w 306028"/>
                <a:gd name="connsiteY14" fmla="*/ 130175 h 272690"/>
                <a:gd name="connsiteX15" fmla="*/ 224172 w 306028"/>
                <a:gd name="connsiteY15" fmla="*/ 58891 h 272690"/>
                <a:gd name="connsiteX16" fmla="*/ 216600 w 306028"/>
                <a:gd name="connsiteY16" fmla="*/ 59250 h 272690"/>
                <a:gd name="connsiteX17" fmla="*/ 218764 w 306028"/>
                <a:gd name="connsiteY17" fmla="*/ 87569 h 272690"/>
                <a:gd name="connsiteX18" fmla="*/ 196767 w 306028"/>
                <a:gd name="connsiteY18" fmla="*/ 121982 h 272690"/>
                <a:gd name="connsiteX19" fmla="*/ 185228 w 306028"/>
                <a:gd name="connsiteY19" fmla="*/ 138113 h 272690"/>
                <a:gd name="connsiteX20" fmla="*/ 185228 w 306028"/>
                <a:gd name="connsiteY20" fmla="*/ 200486 h 272690"/>
                <a:gd name="connsiteX21" fmla="*/ 191358 w 306028"/>
                <a:gd name="connsiteY21" fmla="*/ 206580 h 272690"/>
                <a:gd name="connsiteX22" fmla="*/ 274295 w 306028"/>
                <a:gd name="connsiteY22" fmla="*/ 206580 h 272690"/>
                <a:gd name="connsiteX23" fmla="*/ 275016 w 306028"/>
                <a:gd name="connsiteY23" fmla="*/ 206222 h 272690"/>
                <a:gd name="connsiteX24" fmla="*/ 284392 w 306028"/>
                <a:gd name="connsiteY24" fmla="*/ 195826 h 272690"/>
                <a:gd name="connsiteX25" fmla="*/ 283310 w 306028"/>
                <a:gd name="connsiteY25" fmla="*/ 190807 h 272690"/>
                <a:gd name="connsiteX26" fmla="*/ 282950 w 306028"/>
                <a:gd name="connsiteY26" fmla="*/ 186506 h 272690"/>
                <a:gd name="connsiteX27" fmla="*/ 286195 w 306028"/>
                <a:gd name="connsiteY27" fmla="*/ 183997 h 272690"/>
                <a:gd name="connsiteX28" fmla="*/ 294849 w 306028"/>
                <a:gd name="connsiteY28" fmla="*/ 173601 h 272690"/>
                <a:gd name="connsiteX29" fmla="*/ 291604 w 306028"/>
                <a:gd name="connsiteY29" fmla="*/ 166432 h 272690"/>
                <a:gd name="connsiteX30" fmla="*/ 290883 w 306028"/>
                <a:gd name="connsiteY30" fmla="*/ 162847 h 272690"/>
                <a:gd name="connsiteX31" fmla="*/ 292325 w 306028"/>
                <a:gd name="connsiteY31" fmla="*/ 159621 h 272690"/>
                <a:gd name="connsiteX32" fmla="*/ 296652 w 306028"/>
                <a:gd name="connsiteY32" fmla="*/ 151376 h 272690"/>
                <a:gd name="connsiteX33" fmla="*/ 293046 w 306028"/>
                <a:gd name="connsiteY33" fmla="*/ 144207 h 272690"/>
                <a:gd name="connsiteX34" fmla="*/ 289801 w 306028"/>
                <a:gd name="connsiteY34" fmla="*/ 139188 h 272690"/>
                <a:gd name="connsiteX35" fmla="*/ 291964 w 306028"/>
                <a:gd name="connsiteY35" fmla="*/ 133811 h 272690"/>
                <a:gd name="connsiteX36" fmla="*/ 295570 w 306028"/>
                <a:gd name="connsiteY36" fmla="*/ 125566 h 272690"/>
                <a:gd name="connsiteX37" fmla="*/ 287998 w 306028"/>
                <a:gd name="connsiteY37" fmla="*/ 116246 h 272690"/>
                <a:gd name="connsiteX38" fmla="*/ 241120 w 306028"/>
                <a:gd name="connsiteY38" fmla="*/ 116246 h 272690"/>
                <a:gd name="connsiteX39" fmla="*/ 237154 w 306028"/>
                <a:gd name="connsiteY39" fmla="*/ 114454 h 272690"/>
                <a:gd name="connsiteX40" fmla="*/ 236793 w 306028"/>
                <a:gd name="connsiteY40" fmla="*/ 110511 h 272690"/>
                <a:gd name="connsiteX41" fmla="*/ 238957 w 306028"/>
                <a:gd name="connsiteY41" fmla="*/ 83626 h 272690"/>
                <a:gd name="connsiteX42" fmla="*/ 224172 w 306028"/>
                <a:gd name="connsiteY42" fmla="*/ 58891 h 272690"/>
                <a:gd name="connsiteX43" fmla="*/ 224533 w 306028"/>
                <a:gd name="connsiteY43" fmla="*/ 49571 h 272690"/>
                <a:gd name="connsiteX44" fmla="*/ 248332 w 306028"/>
                <a:gd name="connsiteY44" fmla="*/ 82909 h 272690"/>
                <a:gd name="connsiteX45" fmla="*/ 247251 w 306028"/>
                <a:gd name="connsiteY45" fmla="*/ 107284 h 272690"/>
                <a:gd name="connsiteX46" fmla="*/ 287998 w 306028"/>
                <a:gd name="connsiteY46" fmla="*/ 107284 h 272690"/>
                <a:gd name="connsiteX47" fmla="*/ 304946 w 306028"/>
                <a:gd name="connsiteY47" fmla="*/ 125566 h 272690"/>
                <a:gd name="connsiteX48" fmla="*/ 300979 w 306028"/>
                <a:gd name="connsiteY48" fmla="*/ 138471 h 272690"/>
                <a:gd name="connsiteX49" fmla="*/ 306028 w 306028"/>
                <a:gd name="connsiteY49" fmla="*/ 151376 h 272690"/>
                <a:gd name="connsiteX50" fmla="*/ 301340 w 306028"/>
                <a:gd name="connsiteY50" fmla="*/ 163922 h 272690"/>
                <a:gd name="connsiteX51" fmla="*/ 303864 w 306028"/>
                <a:gd name="connsiteY51" fmla="*/ 173601 h 272690"/>
                <a:gd name="connsiteX52" fmla="*/ 293046 w 306028"/>
                <a:gd name="connsiteY52" fmla="*/ 191166 h 272690"/>
                <a:gd name="connsiteX53" fmla="*/ 293767 w 306028"/>
                <a:gd name="connsiteY53" fmla="*/ 195826 h 272690"/>
                <a:gd name="connsiteX54" fmla="*/ 275738 w 306028"/>
                <a:gd name="connsiteY54" fmla="*/ 215542 h 272690"/>
                <a:gd name="connsiteX55" fmla="*/ 274295 w 306028"/>
                <a:gd name="connsiteY55" fmla="*/ 215542 h 272690"/>
                <a:gd name="connsiteX56" fmla="*/ 191358 w 306028"/>
                <a:gd name="connsiteY56" fmla="*/ 215542 h 272690"/>
                <a:gd name="connsiteX57" fmla="*/ 176213 w 306028"/>
                <a:gd name="connsiteY57" fmla="*/ 200486 h 272690"/>
                <a:gd name="connsiteX58" fmla="*/ 176213 w 306028"/>
                <a:gd name="connsiteY58" fmla="*/ 138113 h 272690"/>
                <a:gd name="connsiteX59" fmla="*/ 189916 w 306028"/>
                <a:gd name="connsiteY59" fmla="*/ 115888 h 272690"/>
                <a:gd name="connsiteX60" fmla="*/ 209749 w 306028"/>
                <a:gd name="connsiteY60" fmla="*/ 85418 h 272690"/>
                <a:gd name="connsiteX61" fmla="*/ 206503 w 306028"/>
                <a:gd name="connsiteY61" fmla="*/ 56741 h 272690"/>
                <a:gd name="connsiteX62" fmla="*/ 208667 w 306028"/>
                <a:gd name="connsiteY62" fmla="*/ 52081 h 272690"/>
                <a:gd name="connsiteX63" fmla="*/ 224533 w 306028"/>
                <a:gd name="connsiteY63" fmla="*/ 49571 h 272690"/>
                <a:gd name="connsiteX64" fmla="*/ 84446 w 306028"/>
                <a:gd name="connsiteY64" fmla="*/ 0 h 272690"/>
                <a:gd name="connsiteX65" fmla="*/ 153014 w 306028"/>
                <a:gd name="connsiteY65" fmla="*/ 35255 h 272690"/>
                <a:gd name="connsiteX66" fmla="*/ 221581 w 306028"/>
                <a:gd name="connsiteY66" fmla="*/ 0 h 272690"/>
                <a:gd name="connsiteX67" fmla="*/ 306027 w 306028"/>
                <a:gd name="connsiteY67" fmla="*/ 84181 h 272690"/>
                <a:gd name="connsiteX68" fmla="*/ 305666 w 306028"/>
                <a:gd name="connsiteY68" fmla="*/ 90657 h 272690"/>
                <a:gd name="connsiteX69" fmla="*/ 300975 w 306028"/>
                <a:gd name="connsiteY69" fmla="*/ 94974 h 272690"/>
                <a:gd name="connsiteX70" fmla="*/ 296644 w 306028"/>
                <a:gd name="connsiteY70" fmla="*/ 90297 h 272690"/>
                <a:gd name="connsiteX71" fmla="*/ 296644 w 306028"/>
                <a:gd name="connsiteY71" fmla="*/ 84181 h 272690"/>
                <a:gd name="connsiteX72" fmla="*/ 221581 w 306028"/>
                <a:gd name="connsiteY72" fmla="*/ 9353 h 272690"/>
                <a:gd name="connsiteX73" fmla="*/ 156983 w 306028"/>
                <a:gd name="connsiteY73" fmla="*/ 46048 h 272690"/>
                <a:gd name="connsiteX74" fmla="*/ 153014 w 306028"/>
                <a:gd name="connsiteY74" fmla="*/ 48566 h 272690"/>
                <a:gd name="connsiteX75" fmla="*/ 149044 w 306028"/>
                <a:gd name="connsiteY75" fmla="*/ 46048 h 272690"/>
                <a:gd name="connsiteX76" fmla="*/ 84446 w 306028"/>
                <a:gd name="connsiteY76" fmla="*/ 9353 h 272690"/>
                <a:gd name="connsiteX77" fmla="*/ 9383 w 306028"/>
                <a:gd name="connsiteY77" fmla="*/ 84181 h 272690"/>
                <a:gd name="connsiteX78" fmla="*/ 153014 w 306028"/>
                <a:gd name="connsiteY78" fmla="*/ 262617 h 272690"/>
                <a:gd name="connsiteX79" fmla="*/ 198485 w 306028"/>
                <a:gd name="connsiteY79" fmla="*/ 229880 h 272690"/>
                <a:gd name="connsiteX80" fmla="*/ 204981 w 306028"/>
                <a:gd name="connsiteY80" fmla="*/ 230600 h 272690"/>
                <a:gd name="connsiteX81" fmla="*/ 204259 w 306028"/>
                <a:gd name="connsiteY81" fmla="*/ 237075 h 272690"/>
                <a:gd name="connsiteX82" fmla="*/ 155540 w 306028"/>
                <a:gd name="connsiteY82" fmla="*/ 271971 h 272690"/>
                <a:gd name="connsiteX83" fmla="*/ 153014 w 306028"/>
                <a:gd name="connsiteY83" fmla="*/ 272690 h 272690"/>
                <a:gd name="connsiteX84" fmla="*/ 150488 w 306028"/>
                <a:gd name="connsiteY84" fmla="*/ 271971 h 272690"/>
                <a:gd name="connsiteX85" fmla="*/ 0 w 306028"/>
                <a:gd name="connsiteY85" fmla="*/ 84181 h 272690"/>
                <a:gd name="connsiteX86" fmla="*/ 84446 w 306028"/>
                <a:gd name="connsiteY86" fmla="*/ 0 h 27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06028" h="272690">
                  <a:moveTo>
                    <a:pt x="155336" y="130175"/>
                  </a:moveTo>
                  <a:lnTo>
                    <a:pt x="163100" y="130175"/>
                  </a:lnTo>
                  <a:cubicBezTo>
                    <a:pt x="165687" y="130175"/>
                    <a:pt x="167905" y="131969"/>
                    <a:pt x="167905" y="134479"/>
                  </a:cubicBezTo>
                  <a:cubicBezTo>
                    <a:pt x="167905" y="136990"/>
                    <a:pt x="165687" y="139142"/>
                    <a:pt x="163100" y="139142"/>
                  </a:cubicBezTo>
                  <a:lnTo>
                    <a:pt x="155336" y="139142"/>
                  </a:lnTo>
                  <a:cubicBezTo>
                    <a:pt x="152748" y="139142"/>
                    <a:pt x="150530" y="141294"/>
                    <a:pt x="150530" y="143805"/>
                  </a:cubicBezTo>
                  <a:lnTo>
                    <a:pt x="150530" y="201912"/>
                  </a:lnTo>
                  <a:cubicBezTo>
                    <a:pt x="150530" y="204422"/>
                    <a:pt x="152748" y="206574"/>
                    <a:pt x="155336" y="206574"/>
                  </a:cubicBezTo>
                  <a:lnTo>
                    <a:pt x="163100" y="206574"/>
                  </a:lnTo>
                  <a:cubicBezTo>
                    <a:pt x="165687" y="206574"/>
                    <a:pt x="167905" y="208368"/>
                    <a:pt x="167905" y="211237"/>
                  </a:cubicBezTo>
                  <a:cubicBezTo>
                    <a:pt x="167905" y="213748"/>
                    <a:pt x="165687" y="215541"/>
                    <a:pt x="163100" y="215541"/>
                  </a:cubicBezTo>
                  <a:lnTo>
                    <a:pt x="155336" y="215541"/>
                  </a:lnTo>
                  <a:cubicBezTo>
                    <a:pt x="147573" y="215541"/>
                    <a:pt x="141288" y="209444"/>
                    <a:pt x="141288" y="201912"/>
                  </a:cubicBezTo>
                  <a:lnTo>
                    <a:pt x="141288" y="143805"/>
                  </a:lnTo>
                  <a:cubicBezTo>
                    <a:pt x="141288" y="136273"/>
                    <a:pt x="147573" y="130175"/>
                    <a:pt x="155336" y="130175"/>
                  </a:cubicBezTo>
                  <a:close/>
                  <a:moveTo>
                    <a:pt x="224172" y="58891"/>
                  </a:moveTo>
                  <a:cubicBezTo>
                    <a:pt x="220927" y="58891"/>
                    <a:pt x="218403" y="58891"/>
                    <a:pt x="216600" y="59250"/>
                  </a:cubicBezTo>
                  <a:cubicBezTo>
                    <a:pt x="218042" y="66419"/>
                    <a:pt x="220206" y="80399"/>
                    <a:pt x="218764" y="87569"/>
                  </a:cubicBezTo>
                  <a:cubicBezTo>
                    <a:pt x="215518" y="100832"/>
                    <a:pt x="205421" y="112303"/>
                    <a:pt x="196767" y="121982"/>
                  </a:cubicBezTo>
                  <a:cubicBezTo>
                    <a:pt x="191358" y="128076"/>
                    <a:pt x="185228" y="134887"/>
                    <a:pt x="185228" y="138113"/>
                  </a:cubicBezTo>
                  <a:lnTo>
                    <a:pt x="185228" y="200486"/>
                  </a:lnTo>
                  <a:cubicBezTo>
                    <a:pt x="185228" y="203712"/>
                    <a:pt x="188113" y="206580"/>
                    <a:pt x="191358" y="206580"/>
                  </a:cubicBezTo>
                  <a:lnTo>
                    <a:pt x="274295" y="206580"/>
                  </a:lnTo>
                  <a:cubicBezTo>
                    <a:pt x="274656" y="206580"/>
                    <a:pt x="274656" y="206222"/>
                    <a:pt x="275016" y="206222"/>
                  </a:cubicBezTo>
                  <a:cubicBezTo>
                    <a:pt x="280425" y="205863"/>
                    <a:pt x="284392" y="201561"/>
                    <a:pt x="284392" y="195826"/>
                  </a:cubicBezTo>
                  <a:cubicBezTo>
                    <a:pt x="284392" y="194034"/>
                    <a:pt x="284031" y="192600"/>
                    <a:pt x="283310" y="190807"/>
                  </a:cubicBezTo>
                  <a:cubicBezTo>
                    <a:pt x="282589" y="189374"/>
                    <a:pt x="282589" y="187940"/>
                    <a:pt x="282950" y="186506"/>
                  </a:cubicBezTo>
                  <a:cubicBezTo>
                    <a:pt x="283671" y="185430"/>
                    <a:pt x="284753" y="184355"/>
                    <a:pt x="286195" y="183997"/>
                  </a:cubicBezTo>
                  <a:cubicBezTo>
                    <a:pt x="291243" y="182921"/>
                    <a:pt x="294849" y="178978"/>
                    <a:pt x="294849" y="173601"/>
                  </a:cubicBezTo>
                  <a:cubicBezTo>
                    <a:pt x="294849" y="171092"/>
                    <a:pt x="293767" y="168583"/>
                    <a:pt x="291604" y="166432"/>
                  </a:cubicBezTo>
                  <a:cubicBezTo>
                    <a:pt x="290883" y="165356"/>
                    <a:pt x="290522" y="164281"/>
                    <a:pt x="290883" y="162847"/>
                  </a:cubicBezTo>
                  <a:cubicBezTo>
                    <a:pt x="290883" y="161772"/>
                    <a:pt x="291243" y="160338"/>
                    <a:pt x="292325" y="159621"/>
                  </a:cubicBezTo>
                  <a:cubicBezTo>
                    <a:pt x="295210" y="157829"/>
                    <a:pt x="296652" y="154602"/>
                    <a:pt x="296652" y="151376"/>
                  </a:cubicBezTo>
                  <a:cubicBezTo>
                    <a:pt x="296652" y="147075"/>
                    <a:pt x="294849" y="144924"/>
                    <a:pt x="293046" y="144207"/>
                  </a:cubicBezTo>
                  <a:cubicBezTo>
                    <a:pt x="291243" y="143131"/>
                    <a:pt x="290161" y="141339"/>
                    <a:pt x="289801" y="139188"/>
                  </a:cubicBezTo>
                  <a:cubicBezTo>
                    <a:pt x="289801" y="137396"/>
                    <a:pt x="290522" y="135245"/>
                    <a:pt x="291964" y="133811"/>
                  </a:cubicBezTo>
                  <a:cubicBezTo>
                    <a:pt x="293046" y="133453"/>
                    <a:pt x="295570" y="130944"/>
                    <a:pt x="295570" y="125566"/>
                  </a:cubicBezTo>
                  <a:cubicBezTo>
                    <a:pt x="295570" y="120189"/>
                    <a:pt x="291604" y="116246"/>
                    <a:pt x="287998" y="116246"/>
                  </a:cubicBezTo>
                  <a:lnTo>
                    <a:pt x="241120" y="116246"/>
                  </a:lnTo>
                  <a:cubicBezTo>
                    <a:pt x="239678" y="116246"/>
                    <a:pt x="238236" y="115529"/>
                    <a:pt x="237154" y="114454"/>
                  </a:cubicBezTo>
                  <a:cubicBezTo>
                    <a:pt x="236433" y="113378"/>
                    <a:pt x="236433" y="111945"/>
                    <a:pt x="236793" y="110511"/>
                  </a:cubicBezTo>
                  <a:cubicBezTo>
                    <a:pt x="237514" y="106568"/>
                    <a:pt x="240399" y="96172"/>
                    <a:pt x="238957" y="83626"/>
                  </a:cubicBezTo>
                  <a:cubicBezTo>
                    <a:pt x="237514" y="69645"/>
                    <a:pt x="231745" y="58891"/>
                    <a:pt x="224172" y="58891"/>
                  </a:cubicBezTo>
                  <a:close/>
                  <a:moveTo>
                    <a:pt x="224533" y="49571"/>
                  </a:moveTo>
                  <a:cubicBezTo>
                    <a:pt x="236793" y="50288"/>
                    <a:pt x="246529" y="63552"/>
                    <a:pt x="248332" y="82909"/>
                  </a:cubicBezTo>
                  <a:cubicBezTo>
                    <a:pt x="249054" y="92587"/>
                    <a:pt x="247972" y="101191"/>
                    <a:pt x="247251" y="107284"/>
                  </a:cubicBezTo>
                  <a:lnTo>
                    <a:pt x="287998" y="107284"/>
                  </a:lnTo>
                  <a:cubicBezTo>
                    <a:pt x="297013" y="107284"/>
                    <a:pt x="304946" y="115529"/>
                    <a:pt x="304946" y="125566"/>
                  </a:cubicBezTo>
                  <a:cubicBezTo>
                    <a:pt x="304946" y="131660"/>
                    <a:pt x="302782" y="135962"/>
                    <a:pt x="300979" y="138471"/>
                  </a:cubicBezTo>
                  <a:cubicBezTo>
                    <a:pt x="303864" y="141339"/>
                    <a:pt x="306028" y="145999"/>
                    <a:pt x="306028" y="151376"/>
                  </a:cubicBezTo>
                  <a:cubicBezTo>
                    <a:pt x="306028" y="155678"/>
                    <a:pt x="304225" y="160338"/>
                    <a:pt x="301340" y="163922"/>
                  </a:cubicBezTo>
                  <a:cubicBezTo>
                    <a:pt x="302782" y="166790"/>
                    <a:pt x="303864" y="170375"/>
                    <a:pt x="303864" y="173601"/>
                  </a:cubicBezTo>
                  <a:cubicBezTo>
                    <a:pt x="303864" y="181129"/>
                    <a:pt x="299537" y="187940"/>
                    <a:pt x="293046" y="191166"/>
                  </a:cubicBezTo>
                  <a:cubicBezTo>
                    <a:pt x="293767" y="192958"/>
                    <a:pt x="293767" y="194392"/>
                    <a:pt x="293767" y="195826"/>
                  </a:cubicBezTo>
                  <a:cubicBezTo>
                    <a:pt x="293767" y="206222"/>
                    <a:pt x="286195" y="214466"/>
                    <a:pt x="275738" y="215542"/>
                  </a:cubicBezTo>
                  <a:cubicBezTo>
                    <a:pt x="275377" y="215542"/>
                    <a:pt x="275016" y="215542"/>
                    <a:pt x="274295" y="215542"/>
                  </a:cubicBezTo>
                  <a:lnTo>
                    <a:pt x="191358" y="215542"/>
                  </a:lnTo>
                  <a:cubicBezTo>
                    <a:pt x="182704" y="215542"/>
                    <a:pt x="176213" y="209089"/>
                    <a:pt x="176213" y="200486"/>
                  </a:cubicBezTo>
                  <a:lnTo>
                    <a:pt x="176213" y="138113"/>
                  </a:lnTo>
                  <a:cubicBezTo>
                    <a:pt x="176213" y="131302"/>
                    <a:pt x="181983" y="124491"/>
                    <a:pt x="189916" y="115888"/>
                  </a:cubicBezTo>
                  <a:cubicBezTo>
                    <a:pt x="197849" y="106926"/>
                    <a:pt x="207224" y="96530"/>
                    <a:pt x="209749" y="85418"/>
                  </a:cubicBezTo>
                  <a:cubicBezTo>
                    <a:pt x="211191" y="79683"/>
                    <a:pt x="208306" y="64985"/>
                    <a:pt x="206503" y="56741"/>
                  </a:cubicBezTo>
                  <a:cubicBezTo>
                    <a:pt x="206143" y="54948"/>
                    <a:pt x="207224" y="53156"/>
                    <a:pt x="208667" y="52081"/>
                  </a:cubicBezTo>
                  <a:cubicBezTo>
                    <a:pt x="209749" y="51722"/>
                    <a:pt x="213715" y="49213"/>
                    <a:pt x="224533" y="49571"/>
                  </a:cubicBezTo>
                  <a:close/>
                  <a:moveTo>
                    <a:pt x="84446" y="0"/>
                  </a:moveTo>
                  <a:cubicBezTo>
                    <a:pt x="111512" y="0"/>
                    <a:pt x="137135" y="13311"/>
                    <a:pt x="153014" y="35255"/>
                  </a:cubicBezTo>
                  <a:cubicBezTo>
                    <a:pt x="168892" y="13311"/>
                    <a:pt x="194515" y="0"/>
                    <a:pt x="221581" y="0"/>
                  </a:cubicBezTo>
                  <a:cubicBezTo>
                    <a:pt x="268135" y="0"/>
                    <a:pt x="306027" y="37774"/>
                    <a:pt x="306027" y="84181"/>
                  </a:cubicBezTo>
                  <a:cubicBezTo>
                    <a:pt x="306027" y="86340"/>
                    <a:pt x="306027" y="88498"/>
                    <a:pt x="305666" y="90657"/>
                  </a:cubicBezTo>
                  <a:cubicBezTo>
                    <a:pt x="305666" y="93175"/>
                    <a:pt x="303501" y="95334"/>
                    <a:pt x="300975" y="94974"/>
                  </a:cubicBezTo>
                  <a:cubicBezTo>
                    <a:pt x="298449" y="94614"/>
                    <a:pt x="296284" y="92815"/>
                    <a:pt x="296644" y="90297"/>
                  </a:cubicBezTo>
                  <a:cubicBezTo>
                    <a:pt x="296644" y="88139"/>
                    <a:pt x="296644" y="85980"/>
                    <a:pt x="296644" y="84181"/>
                  </a:cubicBezTo>
                  <a:cubicBezTo>
                    <a:pt x="296644" y="42810"/>
                    <a:pt x="263083" y="9353"/>
                    <a:pt x="221581" y="9353"/>
                  </a:cubicBezTo>
                  <a:cubicBezTo>
                    <a:pt x="195237" y="9353"/>
                    <a:pt x="170336" y="23384"/>
                    <a:pt x="156983" y="46048"/>
                  </a:cubicBezTo>
                  <a:cubicBezTo>
                    <a:pt x="156262" y="47847"/>
                    <a:pt x="154457" y="48566"/>
                    <a:pt x="153014" y="48566"/>
                  </a:cubicBezTo>
                  <a:cubicBezTo>
                    <a:pt x="151570" y="48566"/>
                    <a:pt x="149766" y="47847"/>
                    <a:pt x="149044" y="46048"/>
                  </a:cubicBezTo>
                  <a:cubicBezTo>
                    <a:pt x="135330" y="23384"/>
                    <a:pt x="110790" y="9353"/>
                    <a:pt x="84446" y="9353"/>
                  </a:cubicBezTo>
                  <a:cubicBezTo>
                    <a:pt x="42945" y="9353"/>
                    <a:pt x="9383" y="42810"/>
                    <a:pt x="9383" y="84181"/>
                  </a:cubicBezTo>
                  <a:cubicBezTo>
                    <a:pt x="9383" y="167643"/>
                    <a:pt x="133887" y="250386"/>
                    <a:pt x="153014" y="262617"/>
                  </a:cubicBezTo>
                  <a:cubicBezTo>
                    <a:pt x="159510" y="258660"/>
                    <a:pt x="177554" y="246788"/>
                    <a:pt x="198485" y="229880"/>
                  </a:cubicBezTo>
                  <a:cubicBezTo>
                    <a:pt x="200650" y="228441"/>
                    <a:pt x="203537" y="228441"/>
                    <a:pt x="204981" y="230600"/>
                  </a:cubicBezTo>
                  <a:cubicBezTo>
                    <a:pt x="206424" y="232398"/>
                    <a:pt x="206424" y="235636"/>
                    <a:pt x="204259" y="237075"/>
                  </a:cubicBezTo>
                  <a:cubicBezTo>
                    <a:pt x="177554" y="258660"/>
                    <a:pt x="155540" y="271971"/>
                    <a:pt x="155540" y="271971"/>
                  </a:cubicBezTo>
                  <a:cubicBezTo>
                    <a:pt x="154818" y="272331"/>
                    <a:pt x="154096" y="272690"/>
                    <a:pt x="153014" y="272690"/>
                  </a:cubicBezTo>
                  <a:cubicBezTo>
                    <a:pt x="152292" y="272690"/>
                    <a:pt x="151570" y="272331"/>
                    <a:pt x="150488" y="271971"/>
                  </a:cubicBezTo>
                  <a:cubicBezTo>
                    <a:pt x="144353" y="268373"/>
                    <a:pt x="0" y="179515"/>
                    <a:pt x="0" y="84181"/>
                  </a:cubicBezTo>
                  <a:cubicBezTo>
                    <a:pt x="0" y="37774"/>
                    <a:pt x="37892" y="0"/>
                    <a:pt x="8444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1400" dirty="0">
                <a:latin typeface="Segoe UI" panose="020B0502040204020203" pitchFamily="34" charset="0"/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D9BA71B-FBD0-1114-24AF-40DF28194EE0}"/>
              </a:ext>
            </a:extLst>
          </p:cNvPr>
          <p:cNvCxnSpPr/>
          <p:nvPr/>
        </p:nvCxnSpPr>
        <p:spPr>
          <a:xfrm>
            <a:off x="699336" y="2699780"/>
            <a:ext cx="850392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5F76E6-AD7D-0744-4D67-560EDF923B6D}"/>
              </a:ext>
            </a:extLst>
          </p:cNvPr>
          <p:cNvCxnSpPr/>
          <p:nvPr/>
        </p:nvCxnSpPr>
        <p:spPr>
          <a:xfrm>
            <a:off x="699336" y="3899903"/>
            <a:ext cx="850392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97D84C6-3EED-7C24-3DE5-0A770246D0E4}"/>
              </a:ext>
            </a:extLst>
          </p:cNvPr>
          <p:cNvCxnSpPr/>
          <p:nvPr/>
        </p:nvCxnSpPr>
        <p:spPr>
          <a:xfrm>
            <a:off x="699336" y="5116294"/>
            <a:ext cx="850392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7BD0DCD7-2803-66E1-6FD7-18EC3BC4CF33}"/>
              </a:ext>
            </a:extLst>
          </p:cNvPr>
          <p:cNvSpPr txBox="1">
            <a:spLocks/>
          </p:cNvSpPr>
          <p:nvPr/>
        </p:nvSpPr>
        <p:spPr>
          <a:xfrm>
            <a:off x="609441" y="1666485"/>
            <a:ext cx="7851653" cy="867930"/>
          </a:xfrm>
          <a:prstGeom prst="rect">
            <a:avLst/>
          </a:prstGeom>
        </p:spPr>
        <p:txBody>
          <a:bodyPr vert="horz" wrap="square" lIns="118872" tIns="64008" rIns="118872" bIns="64008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This is a sample text. Edit text here. Insert your text here. This is a sample text. Edit text here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51F6B29-43C6-8050-BFA6-7CDA953E5B75}"/>
              </a:ext>
            </a:extLst>
          </p:cNvPr>
          <p:cNvSpPr txBox="1">
            <a:spLocks/>
          </p:cNvSpPr>
          <p:nvPr/>
        </p:nvSpPr>
        <p:spPr>
          <a:xfrm>
            <a:off x="609441" y="2855815"/>
            <a:ext cx="7851653" cy="867930"/>
          </a:xfrm>
          <a:prstGeom prst="rect">
            <a:avLst/>
          </a:prstGeom>
        </p:spPr>
        <p:txBody>
          <a:bodyPr vert="horz" wrap="square" lIns="118872" tIns="64008" rIns="118872" bIns="64008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This is a sample text. Edit text here. Insert your text here. This is a sample text. Edit text here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F627964-A3C9-C894-CB82-149AD0C434B2}"/>
              </a:ext>
            </a:extLst>
          </p:cNvPr>
          <p:cNvSpPr txBox="1">
            <a:spLocks/>
          </p:cNvSpPr>
          <p:nvPr/>
        </p:nvSpPr>
        <p:spPr>
          <a:xfrm>
            <a:off x="609441" y="4081608"/>
            <a:ext cx="7851653" cy="867930"/>
          </a:xfrm>
          <a:prstGeom prst="rect">
            <a:avLst/>
          </a:prstGeom>
        </p:spPr>
        <p:txBody>
          <a:bodyPr vert="horz" wrap="square" lIns="118872" tIns="64008" rIns="118872" bIns="64008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This is a sample text. Edit text here. Insert your text here. This is a sample text. Edit text here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205D4CDF-9BCD-6C73-FDCA-9417CE9062F8}"/>
              </a:ext>
            </a:extLst>
          </p:cNvPr>
          <p:cNvSpPr txBox="1">
            <a:spLocks/>
          </p:cNvSpPr>
          <p:nvPr/>
        </p:nvSpPr>
        <p:spPr>
          <a:xfrm>
            <a:off x="609441" y="5270937"/>
            <a:ext cx="7851653" cy="867930"/>
          </a:xfrm>
          <a:prstGeom prst="rect">
            <a:avLst/>
          </a:prstGeom>
        </p:spPr>
        <p:txBody>
          <a:bodyPr vert="horz" wrap="square" lIns="118872" tIns="64008" rIns="118872" bIns="64008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This is a sample text. Edit text here. Insert your text here. This is a sample text. Edit text here</a:t>
            </a: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07C2D274-372A-10A0-9865-4C70FF675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419726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AE67253-D566-C811-07A2-B5A08FD0E44D}"/>
              </a:ext>
            </a:extLst>
          </p:cNvPr>
          <p:cNvCxnSpPr>
            <a:cxnSpLocks/>
          </p:cNvCxnSpPr>
          <p:nvPr/>
        </p:nvCxnSpPr>
        <p:spPr>
          <a:xfrm>
            <a:off x="6095494" y="1416060"/>
            <a:ext cx="0" cy="51350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66D654-9E97-58D3-DBD3-5B40360EF2E2}"/>
              </a:ext>
            </a:extLst>
          </p:cNvPr>
          <p:cNvCxnSpPr>
            <a:cxnSpLocks/>
          </p:cNvCxnSpPr>
          <p:nvPr/>
        </p:nvCxnSpPr>
        <p:spPr>
          <a:xfrm>
            <a:off x="760412" y="3869696"/>
            <a:ext cx="1066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ECB6782-370C-034D-3D4A-4DB48129026D}"/>
              </a:ext>
            </a:extLst>
          </p:cNvPr>
          <p:cNvGrpSpPr/>
          <p:nvPr/>
        </p:nvGrpSpPr>
        <p:grpSpPr>
          <a:xfrm>
            <a:off x="5182110" y="2950833"/>
            <a:ext cx="1856543" cy="1820516"/>
            <a:chOff x="5343215" y="3117417"/>
            <a:chExt cx="1534333" cy="15045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32EC929-784B-9F1D-CF03-FC35A20FCD0A}"/>
                </a:ext>
              </a:extLst>
            </p:cNvPr>
            <p:cNvSpPr/>
            <p:nvPr/>
          </p:nvSpPr>
          <p:spPr>
            <a:xfrm>
              <a:off x="5343215" y="3117417"/>
              <a:ext cx="1504558" cy="150455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4000" dirty="0">
                <a:latin typeface="Segoe UI" panose="020B0502040204020203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1B40910-BFB6-1D36-54C2-918E1D5BA733}"/>
                </a:ext>
              </a:extLst>
            </p:cNvPr>
            <p:cNvSpPr/>
            <p:nvPr/>
          </p:nvSpPr>
          <p:spPr>
            <a:xfrm>
              <a:off x="5460341" y="3144029"/>
              <a:ext cx="529312" cy="68677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sz="4800" b="1" dirty="0">
                  <a:solidFill>
                    <a:schemeClr val="tx2"/>
                  </a:solidFill>
                  <a:latin typeface="Segoe UI" panose="020B0502040204020203" pitchFamily="34" charset="0"/>
                </a:rPr>
                <a:t>S</a:t>
              </a:r>
              <a:endParaRPr lang="bg-BG" sz="4800" b="1" dirty="0">
                <a:solidFill>
                  <a:schemeClr val="tx2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28D166F-50E1-C63F-B0A7-395C46152E6B}"/>
                </a:ext>
              </a:extLst>
            </p:cNvPr>
            <p:cNvSpPr/>
            <p:nvPr/>
          </p:nvSpPr>
          <p:spPr>
            <a:xfrm>
              <a:off x="6074122" y="3144033"/>
              <a:ext cx="803426" cy="68677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sz="4800" b="1" dirty="0">
                  <a:solidFill>
                    <a:schemeClr val="accent1"/>
                  </a:solidFill>
                  <a:latin typeface="Segoe UI" panose="020B0502040204020203" pitchFamily="34" charset="0"/>
                </a:rPr>
                <a:t>W</a:t>
              </a:r>
              <a:endParaRPr lang="bg-BG" sz="4800" b="1" dirty="0">
                <a:solidFill>
                  <a:schemeClr val="accent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9E7012C-2224-8C92-ED50-A6EE3392DBC6}"/>
                </a:ext>
              </a:extLst>
            </p:cNvPr>
            <p:cNvSpPr/>
            <p:nvPr/>
          </p:nvSpPr>
          <p:spPr>
            <a:xfrm>
              <a:off x="6203164" y="3896310"/>
              <a:ext cx="545342" cy="68677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sz="4800" b="1" dirty="0">
                  <a:solidFill>
                    <a:schemeClr val="accent2"/>
                  </a:solidFill>
                  <a:latin typeface="Segoe UI" panose="020B0502040204020203" pitchFamily="34" charset="0"/>
                </a:rPr>
                <a:t>T</a:t>
              </a:r>
              <a:endParaRPr lang="bg-BG" sz="4800" b="1" dirty="0">
                <a:solidFill>
                  <a:schemeClr val="accent2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43C8B6B-6360-D716-C21E-8C8288DA1616}"/>
                </a:ext>
              </a:extLst>
            </p:cNvPr>
            <p:cNvSpPr/>
            <p:nvPr/>
          </p:nvSpPr>
          <p:spPr>
            <a:xfrm>
              <a:off x="5399427" y="3896310"/>
              <a:ext cx="651140" cy="68677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sz="4800" b="1" dirty="0">
                  <a:solidFill>
                    <a:schemeClr val="accent3"/>
                  </a:solidFill>
                  <a:latin typeface="Segoe UI" panose="020B0502040204020203" pitchFamily="34" charset="0"/>
                </a:rPr>
                <a:t>O</a:t>
              </a:r>
              <a:endParaRPr lang="bg-BG" sz="4800" b="1" dirty="0">
                <a:solidFill>
                  <a:schemeClr val="accent3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11" name="Subtitle 2">
            <a:extLst>
              <a:ext uri="{FF2B5EF4-FFF2-40B4-BE49-F238E27FC236}">
                <a16:creationId xmlns:a16="http://schemas.microsoft.com/office/drawing/2014/main" id="{3DDE9F90-F1ED-CC93-59FC-54231F770BD1}"/>
              </a:ext>
            </a:extLst>
          </p:cNvPr>
          <p:cNvSpPr txBox="1">
            <a:spLocks/>
          </p:cNvSpPr>
          <p:nvPr/>
        </p:nvSpPr>
        <p:spPr>
          <a:xfrm>
            <a:off x="7188120" y="2179023"/>
            <a:ext cx="4310217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This is a sample text. Edit text here. Insert your text here.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7027F6-30D7-3710-E342-2404F4AAC3D7}"/>
              </a:ext>
            </a:extLst>
          </p:cNvPr>
          <p:cNvSpPr txBox="1"/>
          <p:nvPr/>
        </p:nvSpPr>
        <p:spPr>
          <a:xfrm>
            <a:off x="7188120" y="1815534"/>
            <a:ext cx="148925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923F9FC5-F0D6-91BD-CCF9-20E5E4C6449F}"/>
              </a:ext>
            </a:extLst>
          </p:cNvPr>
          <p:cNvSpPr txBox="1">
            <a:spLocks/>
          </p:cNvSpPr>
          <p:nvPr/>
        </p:nvSpPr>
        <p:spPr>
          <a:xfrm>
            <a:off x="7188120" y="4703950"/>
            <a:ext cx="4310217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This is a sample text. Edit text here. Insert your text here.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9792D6-AD15-B208-6A3C-35BCB8BD8CC1}"/>
              </a:ext>
            </a:extLst>
          </p:cNvPr>
          <p:cNvSpPr txBox="1"/>
          <p:nvPr/>
        </p:nvSpPr>
        <p:spPr>
          <a:xfrm>
            <a:off x="7188120" y="4340461"/>
            <a:ext cx="99867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A8A7F837-5EFD-F7F7-78CE-396F37CC23D7}"/>
              </a:ext>
            </a:extLst>
          </p:cNvPr>
          <p:cNvSpPr txBox="1">
            <a:spLocks/>
          </p:cNvSpPr>
          <p:nvPr/>
        </p:nvSpPr>
        <p:spPr>
          <a:xfrm>
            <a:off x="830337" y="2179023"/>
            <a:ext cx="4310217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This is a sample text. Edit text here. Insert your text here.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161A82-A278-99E1-D6B5-7BC4AF40CA8D}"/>
              </a:ext>
            </a:extLst>
          </p:cNvPr>
          <p:cNvSpPr txBox="1"/>
          <p:nvPr/>
        </p:nvSpPr>
        <p:spPr>
          <a:xfrm>
            <a:off x="830337" y="1815534"/>
            <a:ext cx="132568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STRENGHTS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7EA2E809-506B-8F56-D478-663B9EEF441A}"/>
              </a:ext>
            </a:extLst>
          </p:cNvPr>
          <p:cNvSpPr txBox="1">
            <a:spLocks/>
          </p:cNvSpPr>
          <p:nvPr/>
        </p:nvSpPr>
        <p:spPr>
          <a:xfrm>
            <a:off x="830337" y="4703950"/>
            <a:ext cx="4310217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This is a sample text. Edit text here. Insert your text here.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CD3C71-CAB1-C35B-95AD-6F4E8D854F50}"/>
              </a:ext>
            </a:extLst>
          </p:cNvPr>
          <p:cNvSpPr txBox="1"/>
          <p:nvPr/>
        </p:nvSpPr>
        <p:spPr>
          <a:xfrm>
            <a:off x="830337" y="4340461"/>
            <a:ext cx="179715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AA28CF-5D4A-449E-6D95-71060BD16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511314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2">
            <a:extLst>
              <a:ext uri="{FF2B5EF4-FFF2-40B4-BE49-F238E27FC236}">
                <a16:creationId xmlns:a16="http://schemas.microsoft.com/office/drawing/2014/main" id="{BC10051C-9D24-90ED-F7F2-2B4A68B35FE5}"/>
              </a:ext>
            </a:extLst>
          </p:cNvPr>
          <p:cNvSpPr/>
          <p:nvPr/>
        </p:nvSpPr>
        <p:spPr>
          <a:xfrm>
            <a:off x="4172807" y="1541604"/>
            <a:ext cx="2141248" cy="184590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400" dirty="0">
              <a:latin typeface="Segoe UI" panose="020B0502040204020203" pitchFamily="34" charset="0"/>
            </a:endParaRPr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59AF60A9-1FDB-6CB1-041C-62D4A9137802}"/>
              </a:ext>
            </a:extLst>
          </p:cNvPr>
          <p:cNvSpPr/>
          <p:nvPr/>
        </p:nvSpPr>
        <p:spPr>
          <a:xfrm>
            <a:off x="5960877" y="2491103"/>
            <a:ext cx="2141248" cy="184590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400" dirty="0">
              <a:latin typeface="Segoe UI" panose="020B0502040204020203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479CFEB4-2CB4-717D-4D01-6E736934DE1A}"/>
              </a:ext>
            </a:extLst>
          </p:cNvPr>
          <p:cNvSpPr/>
          <p:nvPr/>
        </p:nvSpPr>
        <p:spPr>
          <a:xfrm>
            <a:off x="4172807" y="3513370"/>
            <a:ext cx="2141248" cy="1845906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400" dirty="0">
              <a:latin typeface="Segoe UI" panose="020B0502040204020203" pitchFamily="34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68BBA5E-392E-5B43-A601-92A0DE27887E}"/>
              </a:ext>
            </a:extLst>
          </p:cNvPr>
          <p:cNvSpPr/>
          <p:nvPr/>
        </p:nvSpPr>
        <p:spPr>
          <a:xfrm>
            <a:off x="5960877" y="4436322"/>
            <a:ext cx="2141248" cy="1845906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400" dirty="0">
              <a:latin typeface="Segoe UI" panose="020B050204020402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283878-F20F-4513-B1FA-2C271B6AC277}"/>
              </a:ext>
            </a:extLst>
          </p:cNvPr>
          <p:cNvCxnSpPr/>
          <p:nvPr/>
        </p:nvCxnSpPr>
        <p:spPr>
          <a:xfrm flipH="1">
            <a:off x="3274499" y="2468559"/>
            <a:ext cx="1310517" cy="0"/>
          </a:xfrm>
          <a:prstGeom prst="line">
            <a:avLst/>
          </a:prstGeom>
          <a:solidFill>
            <a:schemeClr val="tx2"/>
          </a:solidFill>
          <a:ln w="38100">
            <a:solidFill>
              <a:schemeClr val="tx2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BD48D1-E849-FFA7-4FEA-39F81803F94F}"/>
              </a:ext>
            </a:extLst>
          </p:cNvPr>
          <p:cNvCxnSpPr/>
          <p:nvPr/>
        </p:nvCxnSpPr>
        <p:spPr>
          <a:xfrm flipH="1">
            <a:off x="3274499" y="4440325"/>
            <a:ext cx="1238440" cy="0"/>
          </a:xfrm>
          <a:prstGeom prst="line">
            <a:avLst/>
          </a:prstGeom>
          <a:ln w="38100">
            <a:solidFill>
              <a:schemeClr val="accent3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9C807-7B25-CE71-0CB9-D7FB562E8355}"/>
              </a:ext>
            </a:extLst>
          </p:cNvPr>
          <p:cNvCxnSpPr>
            <a:cxnSpLocks/>
          </p:cNvCxnSpPr>
          <p:nvPr/>
        </p:nvCxnSpPr>
        <p:spPr>
          <a:xfrm flipH="1">
            <a:off x="7697875" y="3406184"/>
            <a:ext cx="1204266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83118B4-5D55-FBEB-5F44-225597E074B5}"/>
              </a:ext>
            </a:extLst>
          </p:cNvPr>
          <p:cNvCxnSpPr>
            <a:cxnSpLocks/>
          </p:cNvCxnSpPr>
          <p:nvPr/>
        </p:nvCxnSpPr>
        <p:spPr>
          <a:xfrm flipH="1">
            <a:off x="7697877" y="5362869"/>
            <a:ext cx="1204264" cy="0"/>
          </a:xfrm>
          <a:prstGeom prst="line">
            <a:avLst/>
          </a:prstGeom>
          <a:ln w="38100">
            <a:solidFill>
              <a:schemeClr val="accent2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5">
            <a:extLst>
              <a:ext uri="{FF2B5EF4-FFF2-40B4-BE49-F238E27FC236}">
                <a16:creationId xmlns:a16="http://schemas.microsoft.com/office/drawing/2014/main" id="{DFEB7954-326D-F85C-4227-5A5366C3F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207" y="1865912"/>
            <a:ext cx="804449" cy="716815"/>
          </a:xfrm>
          <a:custGeom>
            <a:avLst/>
            <a:gdLst>
              <a:gd name="connsiteX0" fmla="*/ 155336 w 306028"/>
              <a:gd name="connsiteY0" fmla="*/ 130175 h 272690"/>
              <a:gd name="connsiteX1" fmla="*/ 163100 w 306028"/>
              <a:gd name="connsiteY1" fmla="*/ 130175 h 272690"/>
              <a:gd name="connsiteX2" fmla="*/ 167905 w 306028"/>
              <a:gd name="connsiteY2" fmla="*/ 134479 h 272690"/>
              <a:gd name="connsiteX3" fmla="*/ 163100 w 306028"/>
              <a:gd name="connsiteY3" fmla="*/ 139142 h 272690"/>
              <a:gd name="connsiteX4" fmla="*/ 155336 w 306028"/>
              <a:gd name="connsiteY4" fmla="*/ 139142 h 272690"/>
              <a:gd name="connsiteX5" fmla="*/ 150530 w 306028"/>
              <a:gd name="connsiteY5" fmla="*/ 143805 h 272690"/>
              <a:gd name="connsiteX6" fmla="*/ 150530 w 306028"/>
              <a:gd name="connsiteY6" fmla="*/ 201912 h 272690"/>
              <a:gd name="connsiteX7" fmla="*/ 155336 w 306028"/>
              <a:gd name="connsiteY7" fmla="*/ 206574 h 272690"/>
              <a:gd name="connsiteX8" fmla="*/ 163100 w 306028"/>
              <a:gd name="connsiteY8" fmla="*/ 206574 h 272690"/>
              <a:gd name="connsiteX9" fmla="*/ 167905 w 306028"/>
              <a:gd name="connsiteY9" fmla="*/ 211237 h 272690"/>
              <a:gd name="connsiteX10" fmla="*/ 163100 w 306028"/>
              <a:gd name="connsiteY10" fmla="*/ 215541 h 272690"/>
              <a:gd name="connsiteX11" fmla="*/ 155336 w 306028"/>
              <a:gd name="connsiteY11" fmla="*/ 215541 h 272690"/>
              <a:gd name="connsiteX12" fmla="*/ 141288 w 306028"/>
              <a:gd name="connsiteY12" fmla="*/ 201912 h 272690"/>
              <a:gd name="connsiteX13" fmla="*/ 141288 w 306028"/>
              <a:gd name="connsiteY13" fmla="*/ 143805 h 272690"/>
              <a:gd name="connsiteX14" fmla="*/ 155336 w 306028"/>
              <a:gd name="connsiteY14" fmla="*/ 130175 h 272690"/>
              <a:gd name="connsiteX15" fmla="*/ 224172 w 306028"/>
              <a:gd name="connsiteY15" fmla="*/ 58891 h 272690"/>
              <a:gd name="connsiteX16" fmla="*/ 216600 w 306028"/>
              <a:gd name="connsiteY16" fmla="*/ 59250 h 272690"/>
              <a:gd name="connsiteX17" fmla="*/ 218764 w 306028"/>
              <a:gd name="connsiteY17" fmla="*/ 87569 h 272690"/>
              <a:gd name="connsiteX18" fmla="*/ 196767 w 306028"/>
              <a:gd name="connsiteY18" fmla="*/ 121982 h 272690"/>
              <a:gd name="connsiteX19" fmla="*/ 185228 w 306028"/>
              <a:gd name="connsiteY19" fmla="*/ 138113 h 272690"/>
              <a:gd name="connsiteX20" fmla="*/ 185228 w 306028"/>
              <a:gd name="connsiteY20" fmla="*/ 200486 h 272690"/>
              <a:gd name="connsiteX21" fmla="*/ 191358 w 306028"/>
              <a:gd name="connsiteY21" fmla="*/ 206580 h 272690"/>
              <a:gd name="connsiteX22" fmla="*/ 274295 w 306028"/>
              <a:gd name="connsiteY22" fmla="*/ 206580 h 272690"/>
              <a:gd name="connsiteX23" fmla="*/ 275016 w 306028"/>
              <a:gd name="connsiteY23" fmla="*/ 206222 h 272690"/>
              <a:gd name="connsiteX24" fmla="*/ 284392 w 306028"/>
              <a:gd name="connsiteY24" fmla="*/ 195826 h 272690"/>
              <a:gd name="connsiteX25" fmla="*/ 283310 w 306028"/>
              <a:gd name="connsiteY25" fmla="*/ 190807 h 272690"/>
              <a:gd name="connsiteX26" fmla="*/ 282950 w 306028"/>
              <a:gd name="connsiteY26" fmla="*/ 186506 h 272690"/>
              <a:gd name="connsiteX27" fmla="*/ 286195 w 306028"/>
              <a:gd name="connsiteY27" fmla="*/ 183997 h 272690"/>
              <a:gd name="connsiteX28" fmla="*/ 294849 w 306028"/>
              <a:gd name="connsiteY28" fmla="*/ 173601 h 272690"/>
              <a:gd name="connsiteX29" fmla="*/ 291604 w 306028"/>
              <a:gd name="connsiteY29" fmla="*/ 166432 h 272690"/>
              <a:gd name="connsiteX30" fmla="*/ 290883 w 306028"/>
              <a:gd name="connsiteY30" fmla="*/ 162847 h 272690"/>
              <a:gd name="connsiteX31" fmla="*/ 292325 w 306028"/>
              <a:gd name="connsiteY31" fmla="*/ 159621 h 272690"/>
              <a:gd name="connsiteX32" fmla="*/ 296652 w 306028"/>
              <a:gd name="connsiteY32" fmla="*/ 151376 h 272690"/>
              <a:gd name="connsiteX33" fmla="*/ 293046 w 306028"/>
              <a:gd name="connsiteY33" fmla="*/ 144207 h 272690"/>
              <a:gd name="connsiteX34" fmla="*/ 289801 w 306028"/>
              <a:gd name="connsiteY34" fmla="*/ 139188 h 272690"/>
              <a:gd name="connsiteX35" fmla="*/ 291964 w 306028"/>
              <a:gd name="connsiteY35" fmla="*/ 133811 h 272690"/>
              <a:gd name="connsiteX36" fmla="*/ 295570 w 306028"/>
              <a:gd name="connsiteY36" fmla="*/ 125566 h 272690"/>
              <a:gd name="connsiteX37" fmla="*/ 287998 w 306028"/>
              <a:gd name="connsiteY37" fmla="*/ 116246 h 272690"/>
              <a:gd name="connsiteX38" fmla="*/ 241120 w 306028"/>
              <a:gd name="connsiteY38" fmla="*/ 116246 h 272690"/>
              <a:gd name="connsiteX39" fmla="*/ 237154 w 306028"/>
              <a:gd name="connsiteY39" fmla="*/ 114454 h 272690"/>
              <a:gd name="connsiteX40" fmla="*/ 236793 w 306028"/>
              <a:gd name="connsiteY40" fmla="*/ 110511 h 272690"/>
              <a:gd name="connsiteX41" fmla="*/ 238957 w 306028"/>
              <a:gd name="connsiteY41" fmla="*/ 83626 h 272690"/>
              <a:gd name="connsiteX42" fmla="*/ 224172 w 306028"/>
              <a:gd name="connsiteY42" fmla="*/ 58891 h 272690"/>
              <a:gd name="connsiteX43" fmla="*/ 224533 w 306028"/>
              <a:gd name="connsiteY43" fmla="*/ 49571 h 272690"/>
              <a:gd name="connsiteX44" fmla="*/ 248332 w 306028"/>
              <a:gd name="connsiteY44" fmla="*/ 82909 h 272690"/>
              <a:gd name="connsiteX45" fmla="*/ 247251 w 306028"/>
              <a:gd name="connsiteY45" fmla="*/ 107284 h 272690"/>
              <a:gd name="connsiteX46" fmla="*/ 287998 w 306028"/>
              <a:gd name="connsiteY46" fmla="*/ 107284 h 272690"/>
              <a:gd name="connsiteX47" fmla="*/ 304946 w 306028"/>
              <a:gd name="connsiteY47" fmla="*/ 125566 h 272690"/>
              <a:gd name="connsiteX48" fmla="*/ 300979 w 306028"/>
              <a:gd name="connsiteY48" fmla="*/ 138471 h 272690"/>
              <a:gd name="connsiteX49" fmla="*/ 306028 w 306028"/>
              <a:gd name="connsiteY49" fmla="*/ 151376 h 272690"/>
              <a:gd name="connsiteX50" fmla="*/ 301340 w 306028"/>
              <a:gd name="connsiteY50" fmla="*/ 163922 h 272690"/>
              <a:gd name="connsiteX51" fmla="*/ 303864 w 306028"/>
              <a:gd name="connsiteY51" fmla="*/ 173601 h 272690"/>
              <a:gd name="connsiteX52" fmla="*/ 293046 w 306028"/>
              <a:gd name="connsiteY52" fmla="*/ 191166 h 272690"/>
              <a:gd name="connsiteX53" fmla="*/ 293767 w 306028"/>
              <a:gd name="connsiteY53" fmla="*/ 195826 h 272690"/>
              <a:gd name="connsiteX54" fmla="*/ 275738 w 306028"/>
              <a:gd name="connsiteY54" fmla="*/ 215542 h 272690"/>
              <a:gd name="connsiteX55" fmla="*/ 274295 w 306028"/>
              <a:gd name="connsiteY55" fmla="*/ 215542 h 272690"/>
              <a:gd name="connsiteX56" fmla="*/ 191358 w 306028"/>
              <a:gd name="connsiteY56" fmla="*/ 215542 h 272690"/>
              <a:gd name="connsiteX57" fmla="*/ 176213 w 306028"/>
              <a:gd name="connsiteY57" fmla="*/ 200486 h 272690"/>
              <a:gd name="connsiteX58" fmla="*/ 176213 w 306028"/>
              <a:gd name="connsiteY58" fmla="*/ 138113 h 272690"/>
              <a:gd name="connsiteX59" fmla="*/ 189916 w 306028"/>
              <a:gd name="connsiteY59" fmla="*/ 115888 h 272690"/>
              <a:gd name="connsiteX60" fmla="*/ 209749 w 306028"/>
              <a:gd name="connsiteY60" fmla="*/ 85418 h 272690"/>
              <a:gd name="connsiteX61" fmla="*/ 206503 w 306028"/>
              <a:gd name="connsiteY61" fmla="*/ 56741 h 272690"/>
              <a:gd name="connsiteX62" fmla="*/ 208667 w 306028"/>
              <a:gd name="connsiteY62" fmla="*/ 52081 h 272690"/>
              <a:gd name="connsiteX63" fmla="*/ 224533 w 306028"/>
              <a:gd name="connsiteY63" fmla="*/ 49571 h 272690"/>
              <a:gd name="connsiteX64" fmla="*/ 84446 w 306028"/>
              <a:gd name="connsiteY64" fmla="*/ 0 h 272690"/>
              <a:gd name="connsiteX65" fmla="*/ 153014 w 306028"/>
              <a:gd name="connsiteY65" fmla="*/ 35255 h 272690"/>
              <a:gd name="connsiteX66" fmla="*/ 221581 w 306028"/>
              <a:gd name="connsiteY66" fmla="*/ 0 h 272690"/>
              <a:gd name="connsiteX67" fmla="*/ 306027 w 306028"/>
              <a:gd name="connsiteY67" fmla="*/ 84181 h 272690"/>
              <a:gd name="connsiteX68" fmla="*/ 305666 w 306028"/>
              <a:gd name="connsiteY68" fmla="*/ 90657 h 272690"/>
              <a:gd name="connsiteX69" fmla="*/ 300975 w 306028"/>
              <a:gd name="connsiteY69" fmla="*/ 94974 h 272690"/>
              <a:gd name="connsiteX70" fmla="*/ 296644 w 306028"/>
              <a:gd name="connsiteY70" fmla="*/ 90297 h 272690"/>
              <a:gd name="connsiteX71" fmla="*/ 296644 w 306028"/>
              <a:gd name="connsiteY71" fmla="*/ 84181 h 272690"/>
              <a:gd name="connsiteX72" fmla="*/ 221581 w 306028"/>
              <a:gd name="connsiteY72" fmla="*/ 9353 h 272690"/>
              <a:gd name="connsiteX73" fmla="*/ 156983 w 306028"/>
              <a:gd name="connsiteY73" fmla="*/ 46048 h 272690"/>
              <a:gd name="connsiteX74" fmla="*/ 153014 w 306028"/>
              <a:gd name="connsiteY74" fmla="*/ 48566 h 272690"/>
              <a:gd name="connsiteX75" fmla="*/ 149044 w 306028"/>
              <a:gd name="connsiteY75" fmla="*/ 46048 h 272690"/>
              <a:gd name="connsiteX76" fmla="*/ 84446 w 306028"/>
              <a:gd name="connsiteY76" fmla="*/ 9353 h 272690"/>
              <a:gd name="connsiteX77" fmla="*/ 9383 w 306028"/>
              <a:gd name="connsiteY77" fmla="*/ 84181 h 272690"/>
              <a:gd name="connsiteX78" fmla="*/ 153014 w 306028"/>
              <a:gd name="connsiteY78" fmla="*/ 262617 h 272690"/>
              <a:gd name="connsiteX79" fmla="*/ 198485 w 306028"/>
              <a:gd name="connsiteY79" fmla="*/ 229880 h 272690"/>
              <a:gd name="connsiteX80" fmla="*/ 204981 w 306028"/>
              <a:gd name="connsiteY80" fmla="*/ 230600 h 272690"/>
              <a:gd name="connsiteX81" fmla="*/ 204259 w 306028"/>
              <a:gd name="connsiteY81" fmla="*/ 237075 h 272690"/>
              <a:gd name="connsiteX82" fmla="*/ 155540 w 306028"/>
              <a:gd name="connsiteY82" fmla="*/ 271971 h 272690"/>
              <a:gd name="connsiteX83" fmla="*/ 153014 w 306028"/>
              <a:gd name="connsiteY83" fmla="*/ 272690 h 272690"/>
              <a:gd name="connsiteX84" fmla="*/ 150488 w 306028"/>
              <a:gd name="connsiteY84" fmla="*/ 271971 h 272690"/>
              <a:gd name="connsiteX85" fmla="*/ 0 w 306028"/>
              <a:gd name="connsiteY85" fmla="*/ 84181 h 272690"/>
              <a:gd name="connsiteX86" fmla="*/ 84446 w 306028"/>
              <a:gd name="connsiteY86" fmla="*/ 0 h 272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06028" h="272690">
                <a:moveTo>
                  <a:pt x="155336" y="130175"/>
                </a:moveTo>
                <a:lnTo>
                  <a:pt x="163100" y="130175"/>
                </a:lnTo>
                <a:cubicBezTo>
                  <a:pt x="165687" y="130175"/>
                  <a:pt x="167905" y="131969"/>
                  <a:pt x="167905" y="134479"/>
                </a:cubicBezTo>
                <a:cubicBezTo>
                  <a:pt x="167905" y="136990"/>
                  <a:pt x="165687" y="139142"/>
                  <a:pt x="163100" y="139142"/>
                </a:cubicBezTo>
                <a:lnTo>
                  <a:pt x="155336" y="139142"/>
                </a:lnTo>
                <a:cubicBezTo>
                  <a:pt x="152748" y="139142"/>
                  <a:pt x="150530" y="141294"/>
                  <a:pt x="150530" y="143805"/>
                </a:cubicBezTo>
                <a:lnTo>
                  <a:pt x="150530" y="201912"/>
                </a:lnTo>
                <a:cubicBezTo>
                  <a:pt x="150530" y="204422"/>
                  <a:pt x="152748" y="206574"/>
                  <a:pt x="155336" y="206574"/>
                </a:cubicBezTo>
                <a:lnTo>
                  <a:pt x="163100" y="206574"/>
                </a:lnTo>
                <a:cubicBezTo>
                  <a:pt x="165687" y="206574"/>
                  <a:pt x="167905" y="208368"/>
                  <a:pt x="167905" y="211237"/>
                </a:cubicBezTo>
                <a:cubicBezTo>
                  <a:pt x="167905" y="213748"/>
                  <a:pt x="165687" y="215541"/>
                  <a:pt x="163100" y="215541"/>
                </a:cubicBezTo>
                <a:lnTo>
                  <a:pt x="155336" y="215541"/>
                </a:lnTo>
                <a:cubicBezTo>
                  <a:pt x="147573" y="215541"/>
                  <a:pt x="141288" y="209444"/>
                  <a:pt x="141288" y="201912"/>
                </a:cubicBezTo>
                <a:lnTo>
                  <a:pt x="141288" y="143805"/>
                </a:lnTo>
                <a:cubicBezTo>
                  <a:pt x="141288" y="136273"/>
                  <a:pt x="147573" y="130175"/>
                  <a:pt x="155336" y="130175"/>
                </a:cubicBezTo>
                <a:close/>
                <a:moveTo>
                  <a:pt x="224172" y="58891"/>
                </a:moveTo>
                <a:cubicBezTo>
                  <a:pt x="220927" y="58891"/>
                  <a:pt x="218403" y="58891"/>
                  <a:pt x="216600" y="59250"/>
                </a:cubicBezTo>
                <a:cubicBezTo>
                  <a:pt x="218042" y="66419"/>
                  <a:pt x="220206" y="80399"/>
                  <a:pt x="218764" y="87569"/>
                </a:cubicBezTo>
                <a:cubicBezTo>
                  <a:pt x="215518" y="100832"/>
                  <a:pt x="205421" y="112303"/>
                  <a:pt x="196767" y="121982"/>
                </a:cubicBezTo>
                <a:cubicBezTo>
                  <a:pt x="191358" y="128076"/>
                  <a:pt x="185228" y="134887"/>
                  <a:pt x="185228" y="138113"/>
                </a:cubicBezTo>
                <a:lnTo>
                  <a:pt x="185228" y="200486"/>
                </a:lnTo>
                <a:cubicBezTo>
                  <a:pt x="185228" y="203712"/>
                  <a:pt x="188113" y="206580"/>
                  <a:pt x="191358" y="206580"/>
                </a:cubicBezTo>
                <a:lnTo>
                  <a:pt x="274295" y="206580"/>
                </a:lnTo>
                <a:cubicBezTo>
                  <a:pt x="274656" y="206580"/>
                  <a:pt x="274656" y="206222"/>
                  <a:pt x="275016" y="206222"/>
                </a:cubicBezTo>
                <a:cubicBezTo>
                  <a:pt x="280425" y="205863"/>
                  <a:pt x="284392" y="201561"/>
                  <a:pt x="284392" y="195826"/>
                </a:cubicBezTo>
                <a:cubicBezTo>
                  <a:pt x="284392" y="194034"/>
                  <a:pt x="284031" y="192600"/>
                  <a:pt x="283310" y="190807"/>
                </a:cubicBezTo>
                <a:cubicBezTo>
                  <a:pt x="282589" y="189374"/>
                  <a:pt x="282589" y="187940"/>
                  <a:pt x="282950" y="186506"/>
                </a:cubicBezTo>
                <a:cubicBezTo>
                  <a:pt x="283671" y="185430"/>
                  <a:pt x="284753" y="184355"/>
                  <a:pt x="286195" y="183997"/>
                </a:cubicBezTo>
                <a:cubicBezTo>
                  <a:pt x="291243" y="182921"/>
                  <a:pt x="294849" y="178978"/>
                  <a:pt x="294849" y="173601"/>
                </a:cubicBezTo>
                <a:cubicBezTo>
                  <a:pt x="294849" y="171092"/>
                  <a:pt x="293767" y="168583"/>
                  <a:pt x="291604" y="166432"/>
                </a:cubicBezTo>
                <a:cubicBezTo>
                  <a:pt x="290883" y="165356"/>
                  <a:pt x="290522" y="164281"/>
                  <a:pt x="290883" y="162847"/>
                </a:cubicBezTo>
                <a:cubicBezTo>
                  <a:pt x="290883" y="161772"/>
                  <a:pt x="291243" y="160338"/>
                  <a:pt x="292325" y="159621"/>
                </a:cubicBezTo>
                <a:cubicBezTo>
                  <a:pt x="295210" y="157829"/>
                  <a:pt x="296652" y="154602"/>
                  <a:pt x="296652" y="151376"/>
                </a:cubicBezTo>
                <a:cubicBezTo>
                  <a:pt x="296652" y="147075"/>
                  <a:pt x="294849" y="144924"/>
                  <a:pt x="293046" y="144207"/>
                </a:cubicBezTo>
                <a:cubicBezTo>
                  <a:pt x="291243" y="143131"/>
                  <a:pt x="290161" y="141339"/>
                  <a:pt x="289801" y="139188"/>
                </a:cubicBezTo>
                <a:cubicBezTo>
                  <a:pt x="289801" y="137396"/>
                  <a:pt x="290522" y="135245"/>
                  <a:pt x="291964" y="133811"/>
                </a:cubicBezTo>
                <a:cubicBezTo>
                  <a:pt x="293046" y="133453"/>
                  <a:pt x="295570" y="130944"/>
                  <a:pt x="295570" y="125566"/>
                </a:cubicBezTo>
                <a:cubicBezTo>
                  <a:pt x="295570" y="120189"/>
                  <a:pt x="291604" y="116246"/>
                  <a:pt x="287998" y="116246"/>
                </a:cubicBezTo>
                <a:lnTo>
                  <a:pt x="241120" y="116246"/>
                </a:lnTo>
                <a:cubicBezTo>
                  <a:pt x="239678" y="116246"/>
                  <a:pt x="238236" y="115529"/>
                  <a:pt x="237154" y="114454"/>
                </a:cubicBezTo>
                <a:cubicBezTo>
                  <a:pt x="236433" y="113378"/>
                  <a:pt x="236433" y="111945"/>
                  <a:pt x="236793" y="110511"/>
                </a:cubicBezTo>
                <a:cubicBezTo>
                  <a:pt x="237514" y="106568"/>
                  <a:pt x="240399" y="96172"/>
                  <a:pt x="238957" y="83626"/>
                </a:cubicBezTo>
                <a:cubicBezTo>
                  <a:pt x="237514" y="69645"/>
                  <a:pt x="231745" y="58891"/>
                  <a:pt x="224172" y="58891"/>
                </a:cubicBezTo>
                <a:close/>
                <a:moveTo>
                  <a:pt x="224533" y="49571"/>
                </a:moveTo>
                <a:cubicBezTo>
                  <a:pt x="236793" y="50288"/>
                  <a:pt x="246529" y="63552"/>
                  <a:pt x="248332" y="82909"/>
                </a:cubicBezTo>
                <a:cubicBezTo>
                  <a:pt x="249054" y="92587"/>
                  <a:pt x="247972" y="101191"/>
                  <a:pt x="247251" y="107284"/>
                </a:cubicBezTo>
                <a:lnTo>
                  <a:pt x="287998" y="107284"/>
                </a:lnTo>
                <a:cubicBezTo>
                  <a:pt x="297013" y="107284"/>
                  <a:pt x="304946" y="115529"/>
                  <a:pt x="304946" y="125566"/>
                </a:cubicBezTo>
                <a:cubicBezTo>
                  <a:pt x="304946" y="131660"/>
                  <a:pt x="302782" y="135962"/>
                  <a:pt x="300979" y="138471"/>
                </a:cubicBezTo>
                <a:cubicBezTo>
                  <a:pt x="303864" y="141339"/>
                  <a:pt x="306028" y="145999"/>
                  <a:pt x="306028" y="151376"/>
                </a:cubicBezTo>
                <a:cubicBezTo>
                  <a:pt x="306028" y="155678"/>
                  <a:pt x="304225" y="160338"/>
                  <a:pt x="301340" y="163922"/>
                </a:cubicBezTo>
                <a:cubicBezTo>
                  <a:pt x="302782" y="166790"/>
                  <a:pt x="303864" y="170375"/>
                  <a:pt x="303864" y="173601"/>
                </a:cubicBezTo>
                <a:cubicBezTo>
                  <a:pt x="303864" y="181129"/>
                  <a:pt x="299537" y="187940"/>
                  <a:pt x="293046" y="191166"/>
                </a:cubicBezTo>
                <a:cubicBezTo>
                  <a:pt x="293767" y="192958"/>
                  <a:pt x="293767" y="194392"/>
                  <a:pt x="293767" y="195826"/>
                </a:cubicBezTo>
                <a:cubicBezTo>
                  <a:pt x="293767" y="206222"/>
                  <a:pt x="286195" y="214466"/>
                  <a:pt x="275738" y="215542"/>
                </a:cubicBezTo>
                <a:cubicBezTo>
                  <a:pt x="275377" y="215542"/>
                  <a:pt x="275016" y="215542"/>
                  <a:pt x="274295" y="215542"/>
                </a:cubicBezTo>
                <a:lnTo>
                  <a:pt x="191358" y="215542"/>
                </a:lnTo>
                <a:cubicBezTo>
                  <a:pt x="182704" y="215542"/>
                  <a:pt x="176213" y="209089"/>
                  <a:pt x="176213" y="200486"/>
                </a:cubicBezTo>
                <a:lnTo>
                  <a:pt x="176213" y="138113"/>
                </a:lnTo>
                <a:cubicBezTo>
                  <a:pt x="176213" y="131302"/>
                  <a:pt x="181983" y="124491"/>
                  <a:pt x="189916" y="115888"/>
                </a:cubicBezTo>
                <a:cubicBezTo>
                  <a:pt x="197849" y="106926"/>
                  <a:pt x="207224" y="96530"/>
                  <a:pt x="209749" y="85418"/>
                </a:cubicBezTo>
                <a:cubicBezTo>
                  <a:pt x="211191" y="79683"/>
                  <a:pt x="208306" y="64985"/>
                  <a:pt x="206503" y="56741"/>
                </a:cubicBezTo>
                <a:cubicBezTo>
                  <a:pt x="206143" y="54948"/>
                  <a:pt x="207224" y="53156"/>
                  <a:pt x="208667" y="52081"/>
                </a:cubicBezTo>
                <a:cubicBezTo>
                  <a:pt x="209749" y="51722"/>
                  <a:pt x="213715" y="49213"/>
                  <a:pt x="224533" y="49571"/>
                </a:cubicBezTo>
                <a:close/>
                <a:moveTo>
                  <a:pt x="84446" y="0"/>
                </a:moveTo>
                <a:cubicBezTo>
                  <a:pt x="111512" y="0"/>
                  <a:pt x="137135" y="13311"/>
                  <a:pt x="153014" y="35255"/>
                </a:cubicBezTo>
                <a:cubicBezTo>
                  <a:pt x="168892" y="13311"/>
                  <a:pt x="194515" y="0"/>
                  <a:pt x="221581" y="0"/>
                </a:cubicBezTo>
                <a:cubicBezTo>
                  <a:pt x="268135" y="0"/>
                  <a:pt x="306027" y="37774"/>
                  <a:pt x="306027" y="84181"/>
                </a:cubicBezTo>
                <a:cubicBezTo>
                  <a:pt x="306027" y="86340"/>
                  <a:pt x="306027" y="88498"/>
                  <a:pt x="305666" y="90657"/>
                </a:cubicBezTo>
                <a:cubicBezTo>
                  <a:pt x="305666" y="93175"/>
                  <a:pt x="303501" y="95334"/>
                  <a:pt x="300975" y="94974"/>
                </a:cubicBezTo>
                <a:cubicBezTo>
                  <a:pt x="298449" y="94614"/>
                  <a:pt x="296284" y="92815"/>
                  <a:pt x="296644" y="90297"/>
                </a:cubicBezTo>
                <a:cubicBezTo>
                  <a:pt x="296644" y="88139"/>
                  <a:pt x="296644" y="85980"/>
                  <a:pt x="296644" y="84181"/>
                </a:cubicBezTo>
                <a:cubicBezTo>
                  <a:pt x="296644" y="42810"/>
                  <a:pt x="263083" y="9353"/>
                  <a:pt x="221581" y="9353"/>
                </a:cubicBezTo>
                <a:cubicBezTo>
                  <a:pt x="195237" y="9353"/>
                  <a:pt x="170336" y="23384"/>
                  <a:pt x="156983" y="46048"/>
                </a:cubicBezTo>
                <a:cubicBezTo>
                  <a:pt x="156262" y="47847"/>
                  <a:pt x="154457" y="48566"/>
                  <a:pt x="153014" y="48566"/>
                </a:cubicBezTo>
                <a:cubicBezTo>
                  <a:pt x="151570" y="48566"/>
                  <a:pt x="149766" y="47847"/>
                  <a:pt x="149044" y="46048"/>
                </a:cubicBezTo>
                <a:cubicBezTo>
                  <a:pt x="135330" y="23384"/>
                  <a:pt x="110790" y="9353"/>
                  <a:pt x="84446" y="9353"/>
                </a:cubicBezTo>
                <a:cubicBezTo>
                  <a:pt x="42945" y="9353"/>
                  <a:pt x="9383" y="42810"/>
                  <a:pt x="9383" y="84181"/>
                </a:cubicBezTo>
                <a:cubicBezTo>
                  <a:pt x="9383" y="167643"/>
                  <a:pt x="133887" y="250386"/>
                  <a:pt x="153014" y="262617"/>
                </a:cubicBezTo>
                <a:cubicBezTo>
                  <a:pt x="159510" y="258660"/>
                  <a:pt x="177554" y="246788"/>
                  <a:pt x="198485" y="229880"/>
                </a:cubicBezTo>
                <a:cubicBezTo>
                  <a:pt x="200650" y="228441"/>
                  <a:pt x="203537" y="228441"/>
                  <a:pt x="204981" y="230600"/>
                </a:cubicBezTo>
                <a:cubicBezTo>
                  <a:pt x="206424" y="232398"/>
                  <a:pt x="206424" y="235636"/>
                  <a:pt x="204259" y="237075"/>
                </a:cubicBezTo>
                <a:cubicBezTo>
                  <a:pt x="177554" y="258660"/>
                  <a:pt x="155540" y="271971"/>
                  <a:pt x="155540" y="271971"/>
                </a:cubicBezTo>
                <a:cubicBezTo>
                  <a:pt x="154818" y="272331"/>
                  <a:pt x="154096" y="272690"/>
                  <a:pt x="153014" y="272690"/>
                </a:cubicBezTo>
                <a:cubicBezTo>
                  <a:pt x="152292" y="272690"/>
                  <a:pt x="151570" y="272331"/>
                  <a:pt x="150488" y="271971"/>
                </a:cubicBezTo>
                <a:cubicBezTo>
                  <a:pt x="144353" y="268373"/>
                  <a:pt x="0" y="179515"/>
                  <a:pt x="0" y="84181"/>
                </a:cubicBezTo>
                <a:cubicBezTo>
                  <a:pt x="0" y="37774"/>
                  <a:pt x="37892" y="0"/>
                  <a:pt x="84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algn="ctr"/>
            <a:endParaRPr lang="en-US" sz="1200" dirty="0">
              <a:latin typeface="Segoe UI" panose="020B0502040204020203" pitchFamily="34" charset="0"/>
            </a:endParaRPr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CCBBE11E-B07E-DF94-A5DE-085408EBE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676" y="2759900"/>
            <a:ext cx="639651" cy="863658"/>
          </a:xfrm>
          <a:custGeom>
            <a:avLst/>
            <a:gdLst>
              <a:gd name="connsiteX0" fmla="*/ 171273 w 226653"/>
              <a:gd name="connsiteY0" fmla="*/ 260350 h 306027"/>
              <a:gd name="connsiteX1" fmla="*/ 175859 w 226653"/>
              <a:gd name="connsiteY1" fmla="*/ 264936 h 306027"/>
              <a:gd name="connsiteX2" fmla="*/ 171273 w 226653"/>
              <a:gd name="connsiteY2" fmla="*/ 269522 h 306027"/>
              <a:gd name="connsiteX3" fmla="*/ 166687 w 226653"/>
              <a:gd name="connsiteY3" fmla="*/ 264936 h 306027"/>
              <a:gd name="connsiteX4" fmla="*/ 171273 w 226653"/>
              <a:gd name="connsiteY4" fmla="*/ 260350 h 306027"/>
              <a:gd name="connsiteX5" fmla="*/ 185371 w 226653"/>
              <a:gd name="connsiteY5" fmla="*/ 228600 h 306027"/>
              <a:gd name="connsiteX6" fmla="*/ 190134 w 226653"/>
              <a:gd name="connsiteY6" fmla="*/ 233186 h 306027"/>
              <a:gd name="connsiteX7" fmla="*/ 185371 w 226653"/>
              <a:gd name="connsiteY7" fmla="*/ 237772 h 306027"/>
              <a:gd name="connsiteX8" fmla="*/ 180975 w 226653"/>
              <a:gd name="connsiteY8" fmla="*/ 233186 h 306027"/>
              <a:gd name="connsiteX9" fmla="*/ 185371 w 226653"/>
              <a:gd name="connsiteY9" fmla="*/ 228600 h 306027"/>
              <a:gd name="connsiteX10" fmla="*/ 166511 w 226653"/>
              <a:gd name="connsiteY10" fmla="*/ 195263 h 306027"/>
              <a:gd name="connsiteX11" fmla="*/ 171097 w 226653"/>
              <a:gd name="connsiteY11" fmla="*/ 199849 h 306027"/>
              <a:gd name="connsiteX12" fmla="*/ 166511 w 226653"/>
              <a:gd name="connsiteY12" fmla="*/ 204435 h 306027"/>
              <a:gd name="connsiteX13" fmla="*/ 161925 w 226653"/>
              <a:gd name="connsiteY13" fmla="*/ 199849 h 306027"/>
              <a:gd name="connsiteX14" fmla="*/ 166511 w 226653"/>
              <a:gd name="connsiteY14" fmla="*/ 195263 h 306027"/>
              <a:gd name="connsiteX15" fmla="*/ 195086 w 226653"/>
              <a:gd name="connsiteY15" fmla="*/ 168275 h 306027"/>
              <a:gd name="connsiteX16" fmla="*/ 199672 w 226653"/>
              <a:gd name="connsiteY16" fmla="*/ 172861 h 306027"/>
              <a:gd name="connsiteX17" fmla="*/ 195086 w 226653"/>
              <a:gd name="connsiteY17" fmla="*/ 177447 h 306027"/>
              <a:gd name="connsiteX18" fmla="*/ 190500 w 226653"/>
              <a:gd name="connsiteY18" fmla="*/ 172861 h 306027"/>
              <a:gd name="connsiteX19" fmla="*/ 195086 w 226653"/>
              <a:gd name="connsiteY19" fmla="*/ 168275 h 306027"/>
              <a:gd name="connsiteX20" fmla="*/ 166511 w 226653"/>
              <a:gd name="connsiteY20" fmla="*/ 146050 h 306027"/>
              <a:gd name="connsiteX21" fmla="*/ 171097 w 226653"/>
              <a:gd name="connsiteY21" fmla="*/ 150446 h 306027"/>
              <a:gd name="connsiteX22" fmla="*/ 166511 w 226653"/>
              <a:gd name="connsiteY22" fmla="*/ 155209 h 306027"/>
              <a:gd name="connsiteX23" fmla="*/ 161925 w 226653"/>
              <a:gd name="connsiteY23" fmla="*/ 150446 h 306027"/>
              <a:gd name="connsiteX24" fmla="*/ 166511 w 226653"/>
              <a:gd name="connsiteY24" fmla="*/ 146050 h 306027"/>
              <a:gd name="connsiteX25" fmla="*/ 96063 w 226653"/>
              <a:gd name="connsiteY25" fmla="*/ 142378 h 306027"/>
              <a:gd name="connsiteX26" fmla="*/ 102085 w 226653"/>
              <a:gd name="connsiteY26" fmla="*/ 143831 h 306027"/>
              <a:gd name="connsiteX27" fmla="*/ 112358 w 226653"/>
              <a:gd name="connsiteY27" fmla="*/ 175076 h 306027"/>
              <a:gd name="connsiteX28" fmla="*/ 74455 w 226653"/>
              <a:gd name="connsiteY28" fmla="*/ 213950 h 306027"/>
              <a:gd name="connsiteX29" fmla="*/ 69850 w 226653"/>
              <a:gd name="connsiteY29" fmla="*/ 209227 h 306027"/>
              <a:gd name="connsiteX30" fmla="*/ 74455 w 226653"/>
              <a:gd name="connsiteY30" fmla="*/ 204504 h 306027"/>
              <a:gd name="connsiteX31" fmla="*/ 103148 w 226653"/>
              <a:gd name="connsiteY31" fmla="*/ 175076 h 306027"/>
              <a:gd name="connsiteX32" fmla="*/ 94646 w 226653"/>
              <a:gd name="connsiteY32" fmla="*/ 148918 h 306027"/>
              <a:gd name="connsiteX33" fmla="*/ 96063 w 226653"/>
              <a:gd name="connsiteY33" fmla="*/ 142378 h 306027"/>
              <a:gd name="connsiteX34" fmla="*/ 180975 w 226653"/>
              <a:gd name="connsiteY34" fmla="*/ 117475 h 306027"/>
              <a:gd name="connsiteX35" fmla="*/ 185371 w 226653"/>
              <a:gd name="connsiteY35" fmla="*/ 122237 h 306027"/>
              <a:gd name="connsiteX36" fmla="*/ 180975 w 226653"/>
              <a:gd name="connsiteY36" fmla="*/ 126634 h 306027"/>
              <a:gd name="connsiteX37" fmla="*/ 176212 w 226653"/>
              <a:gd name="connsiteY37" fmla="*/ 122237 h 306027"/>
              <a:gd name="connsiteX38" fmla="*/ 180975 w 226653"/>
              <a:gd name="connsiteY38" fmla="*/ 117475 h 306027"/>
              <a:gd name="connsiteX39" fmla="*/ 156986 w 226653"/>
              <a:gd name="connsiteY39" fmla="*/ 93663 h 306027"/>
              <a:gd name="connsiteX40" fmla="*/ 161572 w 226653"/>
              <a:gd name="connsiteY40" fmla="*/ 98602 h 306027"/>
              <a:gd name="connsiteX41" fmla="*/ 156986 w 226653"/>
              <a:gd name="connsiteY41" fmla="*/ 102835 h 306027"/>
              <a:gd name="connsiteX42" fmla="*/ 152400 w 226653"/>
              <a:gd name="connsiteY42" fmla="*/ 98602 h 306027"/>
              <a:gd name="connsiteX43" fmla="*/ 156986 w 226653"/>
              <a:gd name="connsiteY43" fmla="*/ 93663 h 306027"/>
              <a:gd name="connsiteX44" fmla="*/ 73460 w 226653"/>
              <a:gd name="connsiteY44" fmla="*/ 61115 h 306027"/>
              <a:gd name="connsiteX45" fmla="*/ 9317 w 226653"/>
              <a:gd name="connsiteY45" fmla="*/ 176167 h 306027"/>
              <a:gd name="connsiteX46" fmla="*/ 73460 w 226653"/>
              <a:gd name="connsiteY46" fmla="*/ 241087 h 306027"/>
              <a:gd name="connsiteX47" fmla="*/ 137962 w 226653"/>
              <a:gd name="connsiteY47" fmla="*/ 176167 h 306027"/>
              <a:gd name="connsiteX48" fmla="*/ 73460 w 226653"/>
              <a:gd name="connsiteY48" fmla="*/ 61115 h 306027"/>
              <a:gd name="connsiteX49" fmla="*/ 70594 w 226653"/>
              <a:gd name="connsiteY49" fmla="*/ 51016 h 306027"/>
              <a:gd name="connsiteX50" fmla="*/ 76685 w 226653"/>
              <a:gd name="connsiteY50" fmla="*/ 51016 h 306027"/>
              <a:gd name="connsiteX51" fmla="*/ 147279 w 226653"/>
              <a:gd name="connsiteY51" fmla="*/ 176167 h 306027"/>
              <a:gd name="connsiteX52" fmla="*/ 73460 w 226653"/>
              <a:gd name="connsiteY52" fmla="*/ 250464 h 306027"/>
              <a:gd name="connsiteX53" fmla="*/ 0 w 226653"/>
              <a:gd name="connsiteY53" fmla="*/ 176167 h 306027"/>
              <a:gd name="connsiteX54" fmla="*/ 70594 w 226653"/>
              <a:gd name="connsiteY54" fmla="*/ 51016 h 306027"/>
              <a:gd name="connsiteX55" fmla="*/ 134228 w 226653"/>
              <a:gd name="connsiteY55" fmla="*/ 9383 h 306027"/>
              <a:gd name="connsiteX56" fmla="*/ 134228 w 226653"/>
              <a:gd name="connsiteY56" fmla="*/ 59545 h 306027"/>
              <a:gd name="connsiteX57" fmla="*/ 169112 w 226653"/>
              <a:gd name="connsiteY57" fmla="*/ 58463 h 306027"/>
              <a:gd name="connsiteX58" fmla="*/ 208312 w 226653"/>
              <a:gd name="connsiteY58" fmla="*/ 55576 h 306027"/>
              <a:gd name="connsiteX59" fmla="*/ 208312 w 226653"/>
              <a:gd name="connsiteY59" fmla="*/ 9383 h 306027"/>
              <a:gd name="connsiteX60" fmla="*/ 120562 w 226653"/>
              <a:gd name="connsiteY60" fmla="*/ 0 h 306027"/>
              <a:gd name="connsiteX61" fmla="*/ 129913 w 226653"/>
              <a:gd name="connsiteY61" fmla="*/ 0 h 306027"/>
              <a:gd name="connsiteX62" fmla="*/ 212987 w 226653"/>
              <a:gd name="connsiteY62" fmla="*/ 0 h 306027"/>
              <a:gd name="connsiteX63" fmla="*/ 221977 w 226653"/>
              <a:gd name="connsiteY63" fmla="*/ 0 h 306027"/>
              <a:gd name="connsiteX64" fmla="*/ 226653 w 226653"/>
              <a:gd name="connsiteY64" fmla="*/ 4691 h 306027"/>
              <a:gd name="connsiteX65" fmla="*/ 221977 w 226653"/>
              <a:gd name="connsiteY65" fmla="*/ 9383 h 306027"/>
              <a:gd name="connsiteX66" fmla="*/ 217302 w 226653"/>
              <a:gd name="connsiteY66" fmla="*/ 9383 h 306027"/>
              <a:gd name="connsiteX67" fmla="*/ 217302 w 226653"/>
              <a:gd name="connsiteY67" fmla="*/ 259474 h 306027"/>
              <a:gd name="connsiteX68" fmla="*/ 171270 w 226653"/>
              <a:gd name="connsiteY68" fmla="*/ 306027 h 306027"/>
              <a:gd name="connsiteX69" fmla="*/ 125237 w 226653"/>
              <a:gd name="connsiteY69" fmla="*/ 259474 h 306027"/>
              <a:gd name="connsiteX70" fmla="*/ 125237 w 226653"/>
              <a:gd name="connsiteY70" fmla="*/ 245399 h 306027"/>
              <a:gd name="connsiteX71" fmla="*/ 129913 w 226653"/>
              <a:gd name="connsiteY71" fmla="*/ 240708 h 306027"/>
              <a:gd name="connsiteX72" fmla="*/ 134228 w 226653"/>
              <a:gd name="connsiteY72" fmla="*/ 245399 h 306027"/>
              <a:gd name="connsiteX73" fmla="*/ 134228 w 226653"/>
              <a:gd name="connsiteY73" fmla="*/ 259474 h 306027"/>
              <a:gd name="connsiteX74" fmla="*/ 171270 w 226653"/>
              <a:gd name="connsiteY74" fmla="*/ 296644 h 306027"/>
              <a:gd name="connsiteX75" fmla="*/ 208312 w 226653"/>
              <a:gd name="connsiteY75" fmla="*/ 259474 h 306027"/>
              <a:gd name="connsiteX76" fmla="*/ 208312 w 226653"/>
              <a:gd name="connsiteY76" fmla="*/ 65319 h 306027"/>
              <a:gd name="connsiteX77" fmla="*/ 173428 w 226653"/>
              <a:gd name="connsiteY77" fmla="*/ 66402 h 306027"/>
              <a:gd name="connsiteX78" fmla="*/ 150411 w 226653"/>
              <a:gd name="connsiteY78" fmla="*/ 71815 h 306027"/>
              <a:gd name="connsiteX79" fmla="*/ 134228 w 226653"/>
              <a:gd name="connsiteY79" fmla="*/ 69289 h 306027"/>
              <a:gd name="connsiteX80" fmla="*/ 134228 w 226653"/>
              <a:gd name="connsiteY80" fmla="*/ 92746 h 306027"/>
              <a:gd name="connsiteX81" fmla="*/ 129913 w 226653"/>
              <a:gd name="connsiteY81" fmla="*/ 97438 h 306027"/>
              <a:gd name="connsiteX82" fmla="*/ 125237 w 226653"/>
              <a:gd name="connsiteY82" fmla="*/ 92746 h 306027"/>
              <a:gd name="connsiteX83" fmla="*/ 125237 w 226653"/>
              <a:gd name="connsiteY83" fmla="*/ 9383 h 306027"/>
              <a:gd name="connsiteX84" fmla="*/ 120562 w 226653"/>
              <a:gd name="connsiteY84" fmla="*/ 9383 h 306027"/>
              <a:gd name="connsiteX85" fmla="*/ 115887 w 226653"/>
              <a:gd name="connsiteY85" fmla="*/ 4691 h 306027"/>
              <a:gd name="connsiteX86" fmla="*/ 120562 w 226653"/>
              <a:gd name="connsiteY86" fmla="*/ 0 h 30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226653" h="306027">
                <a:moveTo>
                  <a:pt x="171273" y="260350"/>
                </a:moveTo>
                <a:cubicBezTo>
                  <a:pt x="173743" y="260350"/>
                  <a:pt x="175859" y="262467"/>
                  <a:pt x="175859" y="264936"/>
                </a:cubicBezTo>
                <a:cubicBezTo>
                  <a:pt x="175859" y="267406"/>
                  <a:pt x="173743" y="269522"/>
                  <a:pt x="171273" y="269522"/>
                </a:cubicBezTo>
                <a:cubicBezTo>
                  <a:pt x="168804" y="269522"/>
                  <a:pt x="166687" y="267406"/>
                  <a:pt x="166687" y="264936"/>
                </a:cubicBezTo>
                <a:cubicBezTo>
                  <a:pt x="166687" y="262467"/>
                  <a:pt x="168804" y="260350"/>
                  <a:pt x="171273" y="260350"/>
                </a:cubicBezTo>
                <a:close/>
                <a:moveTo>
                  <a:pt x="185371" y="228600"/>
                </a:moveTo>
                <a:cubicBezTo>
                  <a:pt x="188302" y="228600"/>
                  <a:pt x="190134" y="230717"/>
                  <a:pt x="190134" y="233186"/>
                </a:cubicBezTo>
                <a:cubicBezTo>
                  <a:pt x="190134" y="235656"/>
                  <a:pt x="188302" y="237772"/>
                  <a:pt x="185371" y="237772"/>
                </a:cubicBezTo>
                <a:cubicBezTo>
                  <a:pt x="182807" y="237772"/>
                  <a:pt x="180975" y="235656"/>
                  <a:pt x="180975" y="233186"/>
                </a:cubicBezTo>
                <a:cubicBezTo>
                  <a:pt x="180975" y="230717"/>
                  <a:pt x="182807" y="228600"/>
                  <a:pt x="185371" y="228600"/>
                </a:cubicBezTo>
                <a:close/>
                <a:moveTo>
                  <a:pt x="166511" y="195263"/>
                </a:moveTo>
                <a:cubicBezTo>
                  <a:pt x="168981" y="195263"/>
                  <a:pt x="171097" y="197380"/>
                  <a:pt x="171097" y="199849"/>
                </a:cubicBezTo>
                <a:cubicBezTo>
                  <a:pt x="171097" y="202319"/>
                  <a:pt x="168981" y="204435"/>
                  <a:pt x="166511" y="204435"/>
                </a:cubicBezTo>
                <a:cubicBezTo>
                  <a:pt x="164042" y="204435"/>
                  <a:pt x="161925" y="202319"/>
                  <a:pt x="161925" y="199849"/>
                </a:cubicBezTo>
                <a:cubicBezTo>
                  <a:pt x="161925" y="197380"/>
                  <a:pt x="164042" y="195263"/>
                  <a:pt x="166511" y="195263"/>
                </a:cubicBezTo>
                <a:close/>
                <a:moveTo>
                  <a:pt x="195086" y="168275"/>
                </a:moveTo>
                <a:cubicBezTo>
                  <a:pt x="197556" y="168275"/>
                  <a:pt x="199672" y="170392"/>
                  <a:pt x="199672" y="172861"/>
                </a:cubicBezTo>
                <a:cubicBezTo>
                  <a:pt x="199672" y="175331"/>
                  <a:pt x="197556" y="177447"/>
                  <a:pt x="195086" y="177447"/>
                </a:cubicBezTo>
                <a:cubicBezTo>
                  <a:pt x="192617" y="177447"/>
                  <a:pt x="190500" y="175331"/>
                  <a:pt x="190500" y="172861"/>
                </a:cubicBezTo>
                <a:cubicBezTo>
                  <a:pt x="190500" y="170392"/>
                  <a:pt x="192617" y="168275"/>
                  <a:pt x="195086" y="168275"/>
                </a:cubicBezTo>
                <a:close/>
                <a:moveTo>
                  <a:pt x="166511" y="146050"/>
                </a:moveTo>
                <a:cubicBezTo>
                  <a:pt x="168981" y="146050"/>
                  <a:pt x="171097" y="147882"/>
                  <a:pt x="171097" y="150446"/>
                </a:cubicBezTo>
                <a:cubicBezTo>
                  <a:pt x="171097" y="153011"/>
                  <a:pt x="168981" y="155209"/>
                  <a:pt x="166511" y="155209"/>
                </a:cubicBezTo>
                <a:cubicBezTo>
                  <a:pt x="164042" y="155209"/>
                  <a:pt x="161925" y="153011"/>
                  <a:pt x="161925" y="150446"/>
                </a:cubicBezTo>
                <a:cubicBezTo>
                  <a:pt x="161925" y="147882"/>
                  <a:pt x="164042" y="146050"/>
                  <a:pt x="166511" y="146050"/>
                </a:cubicBezTo>
                <a:close/>
                <a:moveTo>
                  <a:pt x="96063" y="142378"/>
                </a:moveTo>
                <a:cubicBezTo>
                  <a:pt x="98189" y="141288"/>
                  <a:pt x="101022" y="141651"/>
                  <a:pt x="102085" y="143831"/>
                </a:cubicBezTo>
                <a:cubicBezTo>
                  <a:pt x="108816" y="155457"/>
                  <a:pt x="112358" y="166356"/>
                  <a:pt x="112358" y="175076"/>
                </a:cubicBezTo>
                <a:cubicBezTo>
                  <a:pt x="112358" y="196511"/>
                  <a:pt x="95355" y="213950"/>
                  <a:pt x="74455" y="213950"/>
                </a:cubicBezTo>
                <a:cubicBezTo>
                  <a:pt x="71976" y="213950"/>
                  <a:pt x="69850" y="211770"/>
                  <a:pt x="69850" y="209227"/>
                </a:cubicBezTo>
                <a:cubicBezTo>
                  <a:pt x="69850" y="206684"/>
                  <a:pt x="71976" y="204504"/>
                  <a:pt x="74455" y="204504"/>
                </a:cubicBezTo>
                <a:cubicBezTo>
                  <a:pt x="90396" y="204504"/>
                  <a:pt x="103148" y="191425"/>
                  <a:pt x="103148" y="175076"/>
                </a:cubicBezTo>
                <a:cubicBezTo>
                  <a:pt x="103148" y="167446"/>
                  <a:pt x="100314" y="159090"/>
                  <a:pt x="94646" y="148918"/>
                </a:cubicBezTo>
                <a:cubicBezTo>
                  <a:pt x="93229" y="146374"/>
                  <a:pt x="93938" y="143831"/>
                  <a:pt x="96063" y="142378"/>
                </a:cubicBezTo>
                <a:close/>
                <a:moveTo>
                  <a:pt x="180975" y="117475"/>
                </a:moveTo>
                <a:cubicBezTo>
                  <a:pt x="183539" y="117475"/>
                  <a:pt x="185371" y="119307"/>
                  <a:pt x="185371" y="122237"/>
                </a:cubicBezTo>
                <a:cubicBezTo>
                  <a:pt x="185371" y="124802"/>
                  <a:pt x="183539" y="126634"/>
                  <a:pt x="180975" y="126634"/>
                </a:cubicBezTo>
                <a:cubicBezTo>
                  <a:pt x="178044" y="126634"/>
                  <a:pt x="176212" y="124802"/>
                  <a:pt x="176212" y="122237"/>
                </a:cubicBezTo>
                <a:cubicBezTo>
                  <a:pt x="176212" y="119307"/>
                  <a:pt x="178044" y="117475"/>
                  <a:pt x="180975" y="117475"/>
                </a:cubicBezTo>
                <a:close/>
                <a:moveTo>
                  <a:pt x="156986" y="93663"/>
                </a:moveTo>
                <a:cubicBezTo>
                  <a:pt x="159456" y="93663"/>
                  <a:pt x="161572" y="95780"/>
                  <a:pt x="161572" y="98602"/>
                </a:cubicBezTo>
                <a:cubicBezTo>
                  <a:pt x="161572" y="100718"/>
                  <a:pt x="159456" y="102835"/>
                  <a:pt x="156986" y="102835"/>
                </a:cubicBezTo>
                <a:cubicBezTo>
                  <a:pt x="154517" y="102835"/>
                  <a:pt x="152400" y="100718"/>
                  <a:pt x="152400" y="98602"/>
                </a:cubicBezTo>
                <a:cubicBezTo>
                  <a:pt x="152400" y="95780"/>
                  <a:pt x="154517" y="93663"/>
                  <a:pt x="156986" y="93663"/>
                </a:cubicBezTo>
                <a:close/>
                <a:moveTo>
                  <a:pt x="73460" y="61115"/>
                </a:moveTo>
                <a:cubicBezTo>
                  <a:pt x="60201" y="74820"/>
                  <a:pt x="9317" y="130363"/>
                  <a:pt x="9317" y="176167"/>
                </a:cubicBezTo>
                <a:cubicBezTo>
                  <a:pt x="9317" y="212234"/>
                  <a:pt x="37984" y="241087"/>
                  <a:pt x="73460" y="241087"/>
                </a:cubicBezTo>
                <a:cubicBezTo>
                  <a:pt x="108936" y="241087"/>
                  <a:pt x="137962" y="212234"/>
                  <a:pt x="137962" y="176167"/>
                </a:cubicBezTo>
                <a:cubicBezTo>
                  <a:pt x="137962" y="130363"/>
                  <a:pt x="87077" y="74820"/>
                  <a:pt x="73460" y="61115"/>
                </a:cubicBezTo>
                <a:close/>
                <a:moveTo>
                  <a:pt x="70594" y="51016"/>
                </a:moveTo>
                <a:cubicBezTo>
                  <a:pt x="72027" y="49213"/>
                  <a:pt x="74894" y="49213"/>
                  <a:pt x="76685" y="51016"/>
                </a:cubicBezTo>
                <a:cubicBezTo>
                  <a:pt x="79552" y="53902"/>
                  <a:pt x="147279" y="119543"/>
                  <a:pt x="147279" y="176167"/>
                </a:cubicBezTo>
                <a:cubicBezTo>
                  <a:pt x="147279" y="217283"/>
                  <a:pt x="114311" y="250464"/>
                  <a:pt x="73460" y="250464"/>
                </a:cubicBezTo>
                <a:cubicBezTo>
                  <a:pt x="32967" y="250464"/>
                  <a:pt x="0" y="217283"/>
                  <a:pt x="0" y="176167"/>
                </a:cubicBezTo>
                <a:cubicBezTo>
                  <a:pt x="0" y="119543"/>
                  <a:pt x="67368" y="53902"/>
                  <a:pt x="70594" y="51016"/>
                </a:cubicBezTo>
                <a:close/>
                <a:moveTo>
                  <a:pt x="134228" y="9383"/>
                </a:moveTo>
                <a:lnTo>
                  <a:pt x="134228" y="59545"/>
                </a:lnTo>
                <a:cubicBezTo>
                  <a:pt x="144657" y="63876"/>
                  <a:pt x="159762" y="63515"/>
                  <a:pt x="169112" y="58463"/>
                </a:cubicBezTo>
                <a:cubicBezTo>
                  <a:pt x="179901" y="52689"/>
                  <a:pt x="195725" y="51606"/>
                  <a:pt x="208312" y="55576"/>
                </a:cubicBezTo>
                <a:lnTo>
                  <a:pt x="208312" y="9383"/>
                </a:lnTo>
                <a:close/>
                <a:moveTo>
                  <a:pt x="120562" y="0"/>
                </a:moveTo>
                <a:lnTo>
                  <a:pt x="129913" y="0"/>
                </a:lnTo>
                <a:lnTo>
                  <a:pt x="212987" y="0"/>
                </a:lnTo>
                <a:lnTo>
                  <a:pt x="221977" y="0"/>
                </a:lnTo>
                <a:cubicBezTo>
                  <a:pt x="224495" y="0"/>
                  <a:pt x="226653" y="2165"/>
                  <a:pt x="226653" y="4691"/>
                </a:cubicBezTo>
                <a:cubicBezTo>
                  <a:pt x="226653" y="7217"/>
                  <a:pt x="224495" y="9383"/>
                  <a:pt x="221977" y="9383"/>
                </a:cubicBezTo>
                <a:lnTo>
                  <a:pt x="217302" y="9383"/>
                </a:lnTo>
                <a:lnTo>
                  <a:pt x="217302" y="259474"/>
                </a:lnTo>
                <a:cubicBezTo>
                  <a:pt x="217302" y="285096"/>
                  <a:pt x="196804" y="306027"/>
                  <a:pt x="171270" y="306027"/>
                </a:cubicBezTo>
                <a:cubicBezTo>
                  <a:pt x="145736" y="306027"/>
                  <a:pt x="125237" y="285096"/>
                  <a:pt x="125237" y="259474"/>
                </a:cubicBezTo>
                <a:lnTo>
                  <a:pt x="125237" y="245399"/>
                </a:lnTo>
                <a:cubicBezTo>
                  <a:pt x="125237" y="242873"/>
                  <a:pt x="127036" y="240708"/>
                  <a:pt x="129913" y="240708"/>
                </a:cubicBezTo>
                <a:cubicBezTo>
                  <a:pt x="132430" y="240708"/>
                  <a:pt x="134228" y="242873"/>
                  <a:pt x="134228" y="245399"/>
                </a:cubicBezTo>
                <a:lnTo>
                  <a:pt x="134228" y="259474"/>
                </a:lnTo>
                <a:cubicBezTo>
                  <a:pt x="134228" y="280044"/>
                  <a:pt x="150771" y="296644"/>
                  <a:pt x="171270" y="296644"/>
                </a:cubicBezTo>
                <a:cubicBezTo>
                  <a:pt x="191769" y="296644"/>
                  <a:pt x="208312" y="280044"/>
                  <a:pt x="208312" y="259474"/>
                </a:cubicBezTo>
                <a:lnTo>
                  <a:pt x="208312" y="65319"/>
                </a:lnTo>
                <a:cubicBezTo>
                  <a:pt x="197882" y="61350"/>
                  <a:pt x="182778" y="61711"/>
                  <a:pt x="173428" y="66402"/>
                </a:cubicBezTo>
                <a:cubicBezTo>
                  <a:pt x="166954" y="70011"/>
                  <a:pt x="159042" y="71815"/>
                  <a:pt x="150411" y="71815"/>
                </a:cubicBezTo>
                <a:cubicBezTo>
                  <a:pt x="145017" y="71815"/>
                  <a:pt x="139623" y="71093"/>
                  <a:pt x="134228" y="69289"/>
                </a:cubicBezTo>
                <a:lnTo>
                  <a:pt x="134228" y="92746"/>
                </a:lnTo>
                <a:cubicBezTo>
                  <a:pt x="134228" y="95272"/>
                  <a:pt x="132430" y="97438"/>
                  <a:pt x="129913" y="97438"/>
                </a:cubicBezTo>
                <a:cubicBezTo>
                  <a:pt x="127036" y="97438"/>
                  <a:pt x="125237" y="95272"/>
                  <a:pt x="125237" y="92746"/>
                </a:cubicBezTo>
                <a:lnTo>
                  <a:pt x="125237" y="9383"/>
                </a:lnTo>
                <a:lnTo>
                  <a:pt x="120562" y="9383"/>
                </a:lnTo>
                <a:cubicBezTo>
                  <a:pt x="118045" y="9383"/>
                  <a:pt x="115887" y="7217"/>
                  <a:pt x="115887" y="4691"/>
                </a:cubicBezTo>
                <a:cubicBezTo>
                  <a:pt x="115887" y="2165"/>
                  <a:pt x="118045" y="0"/>
                  <a:pt x="1205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algn="ctr"/>
            <a:endParaRPr lang="en-US" sz="1200" dirty="0">
              <a:latin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AB68C8-D361-BB0B-66B3-051BDE03B2DD}"/>
              </a:ext>
            </a:extLst>
          </p:cNvPr>
          <p:cNvSpPr txBox="1"/>
          <p:nvPr/>
        </p:nvSpPr>
        <p:spPr>
          <a:xfrm>
            <a:off x="6403669" y="3720802"/>
            <a:ext cx="1255665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Weakness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264FC5-7230-2A31-440C-F3FD98C02454}"/>
              </a:ext>
            </a:extLst>
          </p:cNvPr>
          <p:cNvSpPr txBox="1"/>
          <p:nvPr/>
        </p:nvSpPr>
        <p:spPr>
          <a:xfrm>
            <a:off x="6587758" y="5570899"/>
            <a:ext cx="88748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Threat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1950F6-861C-1DFF-42FA-7E9E788EBB59}"/>
              </a:ext>
            </a:extLst>
          </p:cNvPr>
          <p:cNvSpPr txBox="1"/>
          <p:nvPr/>
        </p:nvSpPr>
        <p:spPr>
          <a:xfrm>
            <a:off x="4477709" y="4705515"/>
            <a:ext cx="1531445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Opportunity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225DA0-501A-20C5-F1BE-41FFF13254DE}"/>
              </a:ext>
            </a:extLst>
          </p:cNvPr>
          <p:cNvSpPr txBox="1"/>
          <p:nvPr/>
        </p:nvSpPr>
        <p:spPr>
          <a:xfrm>
            <a:off x="4680745" y="2753391"/>
            <a:ext cx="1125373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Strength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F52D664D-E7E5-E2C7-B3EB-1033684A3039}"/>
              </a:ext>
            </a:extLst>
          </p:cNvPr>
          <p:cNvSpPr txBox="1">
            <a:spLocks/>
          </p:cNvSpPr>
          <p:nvPr/>
        </p:nvSpPr>
        <p:spPr>
          <a:xfrm>
            <a:off x="598059" y="2105413"/>
            <a:ext cx="2389392" cy="7182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F9F1AC1-A704-1D20-1BE7-2565E94BB322}"/>
              </a:ext>
            </a:extLst>
          </p:cNvPr>
          <p:cNvSpPr txBox="1">
            <a:spLocks/>
          </p:cNvSpPr>
          <p:nvPr/>
        </p:nvSpPr>
        <p:spPr>
          <a:xfrm>
            <a:off x="598728" y="4077179"/>
            <a:ext cx="2389392" cy="7182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8EFC77ED-32DE-23A0-23E2-C84B5A9A403D}"/>
              </a:ext>
            </a:extLst>
          </p:cNvPr>
          <p:cNvSpPr txBox="1">
            <a:spLocks/>
          </p:cNvSpPr>
          <p:nvPr/>
        </p:nvSpPr>
        <p:spPr>
          <a:xfrm>
            <a:off x="9189993" y="3060291"/>
            <a:ext cx="2389392" cy="7182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</p:txBody>
      </p:sp>
      <p:sp>
        <p:nvSpPr>
          <p:cNvPr id="44" name="Subtitle 2">
            <a:extLst>
              <a:ext uri="{FF2B5EF4-FFF2-40B4-BE49-F238E27FC236}">
                <a16:creationId xmlns:a16="http://schemas.microsoft.com/office/drawing/2014/main" id="{D5A853A9-DEA7-3BF0-323C-B366F877E140}"/>
              </a:ext>
            </a:extLst>
          </p:cNvPr>
          <p:cNvSpPr txBox="1">
            <a:spLocks/>
          </p:cNvSpPr>
          <p:nvPr/>
        </p:nvSpPr>
        <p:spPr>
          <a:xfrm>
            <a:off x="9189993" y="5000132"/>
            <a:ext cx="2389392" cy="7182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Insert your text here. This is a sample text. Edit text here. Insert your text here. </a:t>
            </a:r>
          </a:p>
        </p:txBody>
      </p:sp>
      <p:sp>
        <p:nvSpPr>
          <p:cNvPr id="46" name="Freeform 17">
            <a:extLst>
              <a:ext uri="{FF2B5EF4-FFF2-40B4-BE49-F238E27FC236}">
                <a16:creationId xmlns:a16="http://schemas.microsoft.com/office/drawing/2014/main" id="{2F83D617-B2E6-CD0B-42C0-B0B655EE3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673" y="4816421"/>
            <a:ext cx="639657" cy="639656"/>
          </a:xfrm>
          <a:custGeom>
            <a:avLst/>
            <a:gdLst>
              <a:gd name="connsiteX0" fmla="*/ 157776 w 315553"/>
              <a:gd name="connsiteY0" fmla="*/ 101432 h 315552"/>
              <a:gd name="connsiteX1" fmla="*/ 140463 w 315553"/>
              <a:gd name="connsiteY1" fmla="*/ 113307 h 315552"/>
              <a:gd name="connsiteX2" fmla="*/ 124954 w 315553"/>
              <a:gd name="connsiteY2" fmla="*/ 154692 h 315552"/>
              <a:gd name="connsiteX3" fmla="*/ 170761 w 315553"/>
              <a:gd name="connsiteY3" fmla="*/ 143896 h 315552"/>
              <a:gd name="connsiteX4" fmla="*/ 176532 w 315553"/>
              <a:gd name="connsiteY4" fmla="*/ 147135 h 315552"/>
              <a:gd name="connsiteX5" fmla="*/ 173286 w 315553"/>
              <a:gd name="connsiteY5" fmla="*/ 153252 h 315552"/>
              <a:gd name="connsiteX6" fmla="*/ 120986 w 315553"/>
              <a:gd name="connsiteY6" fmla="*/ 165488 h 315552"/>
              <a:gd name="connsiteX7" fmla="*/ 102591 w 315553"/>
              <a:gd name="connsiteY7" fmla="*/ 215509 h 315552"/>
              <a:gd name="connsiteX8" fmla="*/ 186992 w 315553"/>
              <a:gd name="connsiteY8" fmla="*/ 194997 h 315552"/>
              <a:gd name="connsiteX9" fmla="*/ 192763 w 315553"/>
              <a:gd name="connsiteY9" fmla="*/ 198596 h 315552"/>
              <a:gd name="connsiteX10" fmla="*/ 189156 w 315553"/>
              <a:gd name="connsiteY10" fmla="*/ 204353 h 315552"/>
              <a:gd name="connsiteX11" fmla="*/ 98623 w 315553"/>
              <a:gd name="connsiteY11" fmla="*/ 226305 h 315552"/>
              <a:gd name="connsiteX12" fmla="*/ 80228 w 315553"/>
              <a:gd name="connsiteY12" fmla="*/ 275967 h 315552"/>
              <a:gd name="connsiteX13" fmla="*/ 205388 w 315553"/>
              <a:gd name="connsiteY13" fmla="*/ 245738 h 315552"/>
              <a:gd name="connsiteX14" fmla="*/ 211159 w 315553"/>
              <a:gd name="connsiteY14" fmla="*/ 249337 h 315552"/>
              <a:gd name="connsiteX15" fmla="*/ 207912 w 315553"/>
              <a:gd name="connsiteY15" fmla="*/ 255095 h 315552"/>
              <a:gd name="connsiteX16" fmla="*/ 76260 w 315553"/>
              <a:gd name="connsiteY16" fmla="*/ 286763 h 315552"/>
              <a:gd name="connsiteX17" fmla="*/ 69047 w 315553"/>
              <a:gd name="connsiteY17" fmla="*/ 306196 h 315552"/>
              <a:gd name="connsiteX18" fmla="*/ 246867 w 315553"/>
              <a:gd name="connsiteY18" fmla="*/ 306196 h 315552"/>
              <a:gd name="connsiteX19" fmla="*/ 175090 w 315553"/>
              <a:gd name="connsiteY19" fmla="*/ 113307 h 315552"/>
              <a:gd name="connsiteX20" fmla="*/ 157776 w 315553"/>
              <a:gd name="connsiteY20" fmla="*/ 101432 h 315552"/>
              <a:gd name="connsiteX21" fmla="*/ 157776 w 315553"/>
              <a:gd name="connsiteY21" fmla="*/ 92075 h 315552"/>
              <a:gd name="connsiteX22" fmla="*/ 184107 w 315553"/>
              <a:gd name="connsiteY22" fmla="*/ 110068 h 315552"/>
              <a:gd name="connsiteX23" fmla="*/ 256966 w 315553"/>
              <a:gd name="connsiteY23" fmla="*/ 306196 h 315552"/>
              <a:gd name="connsiteX24" fmla="*/ 277526 w 315553"/>
              <a:gd name="connsiteY24" fmla="*/ 306196 h 315552"/>
              <a:gd name="connsiteX25" fmla="*/ 282215 w 315553"/>
              <a:gd name="connsiteY25" fmla="*/ 311234 h 315552"/>
              <a:gd name="connsiteX26" fmla="*/ 277526 w 315553"/>
              <a:gd name="connsiteY26" fmla="*/ 315552 h 315552"/>
              <a:gd name="connsiteX27" fmla="*/ 253359 w 315553"/>
              <a:gd name="connsiteY27" fmla="*/ 315552 h 315552"/>
              <a:gd name="connsiteX28" fmla="*/ 61833 w 315553"/>
              <a:gd name="connsiteY28" fmla="*/ 315552 h 315552"/>
              <a:gd name="connsiteX29" fmla="*/ 38027 w 315553"/>
              <a:gd name="connsiteY29" fmla="*/ 315552 h 315552"/>
              <a:gd name="connsiteX30" fmla="*/ 33338 w 315553"/>
              <a:gd name="connsiteY30" fmla="*/ 311234 h 315552"/>
              <a:gd name="connsiteX31" fmla="*/ 38027 w 315553"/>
              <a:gd name="connsiteY31" fmla="*/ 306196 h 315552"/>
              <a:gd name="connsiteX32" fmla="*/ 58947 w 315553"/>
              <a:gd name="connsiteY32" fmla="*/ 306196 h 315552"/>
              <a:gd name="connsiteX33" fmla="*/ 131807 w 315553"/>
              <a:gd name="connsiteY33" fmla="*/ 110068 h 315552"/>
              <a:gd name="connsiteX34" fmla="*/ 157776 w 315553"/>
              <a:gd name="connsiteY34" fmla="*/ 92075 h 315552"/>
              <a:gd name="connsiteX35" fmla="*/ 282399 w 315553"/>
              <a:gd name="connsiteY35" fmla="*/ 25728 h 315552"/>
              <a:gd name="connsiteX36" fmla="*/ 289102 w 315553"/>
              <a:gd name="connsiteY36" fmla="*/ 25728 h 315552"/>
              <a:gd name="connsiteX37" fmla="*/ 290160 w 315553"/>
              <a:gd name="connsiteY37" fmla="*/ 29560 h 315552"/>
              <a:gd name="connsiteX38" fmla="*/ 289102 w 315553"/>
              <a:gd name="connsiteY38" fmla="*/ 33009 h 315552"/>
              <a:gd name="connsiteX39" fmla="*/ 285574 w 315553"/>
              <a:gd name="connsiteY39" fmla="*/ 34542 h 315552"/>
              <a:gd name="connsiteX40" fmla="*/ 282399 w 315553"/>
              <a:gd name="connsiteY40" fmla="*/ 33009 h 315552"/>
              <a:gd name="connsiteX41" fmla="*/ 280988 w 315553"/>
              <a:gd name="connsiteY41" fmla="*/ 29560 h 315552"/>
              <a:gd name="connsiteX42" fmla="*/ 282399 w 315553"/>
              <a:gd name="connsiteY42" fmla="*/ 25728 h 315552"/>
              <a:gd name="connsiteX43" fmla="*/ 220436 w 315553"/>
              <a:gd name="connsiteY43" fmla="*/ 25728 h 315552"/>
              <a:gd name="connsiteX44" fmla="*/ 226899 w 315553"/>
              <a:gd name="connsiteY44" fmla="*/ 25728 h 315552"/>
              <a:gd name="connsiteX45" fmla="*/ 228260 w 315553"/>
              <a:gd name="connsiteY45" fmla="*/ 29560 h 315552"/>
              <a:gd name="connsiteX46" fmla="*/ 226899 w 315553"/>
              <a:gd name="connsiteY46" fmla="*/ 33009 h 315552"/>
              <a:gd name="connsiteX47" fmla="*/ 223498 w 315553"/>
              <a:gd name="connsiteY47" fmla="*/ 34542 h 315552"/>
              <a:gd name="connsiteX48" fmla="*/ 220436 w 315553"/>
              <a:gd name="connsiteY48" fmla="*/ 33009 h 315552"/>
              <a:gd name="connsiteX49" fmla="*/ 219075 w 315553"/>
              <a:gd name="connsiteY49" fmla="*/ 29560 h 315552"/>
              <a:gd name="connsiteX50" fmla="*/ 220436 w 315553"/>
              <a:gd name="connsiteY50" fmla="*/ 25728 h 315552"/>
              <a:gd name="connsiteX51" fmla="*/ 254001 w 315553"/>
              <a:gd name="connsiteY51" fmla="*/ 23812 h 315552"/>
              <a:gd name="connsiteX52" fmla="*/ 258423 w 315553"/>
              <a:gd name="connsiteY52" fmla="*/ 28574 h 315552"/>
              <a:gd name="connsiteX53" fmla="*/ 254001 w 315553"/>
              <a:gd name="connsiteY53" fmla="*/ 32997 h 315552"/>
              <a:gd name="connsiteX54" fmla="*/ 249238 w 315553"/>
              <a:gd name="connsiteY54" fmla="*/ 28574 h 315552"/>
              <a:gd name="connsiteX55" fmla="*/ 254001 w 315553"/>
              <a:gd name="connsiteY55" fmla="*/ 23812 h 315552"/>
              <a:gd name="connsiteX56" fmla="*/ 9726 w 315553"/>
              <a:gd name="connsiteY56" fmla="*/ 9376 h 315552"/>
              <a:gd name="connsiteX57" fmla="*/ 9726 w 315553"/>
              <a:gd name="connsiteY57" fmla="*/ 47603 h 315552"/>
              <a:gd name="connsiteX58" fmla="*/ 306187 w 315553"/>
              <a:gd name="connsiteY58" fmla="*/ 47603 h 315552"/>
              <a:gd name="connsiteX59" fmla="*/ 306187 w 315553"/>
              <a:gd name="connsiteY59" fmla="*/ 9376 h 315552"/>
              <a:gd name="connsiteX60" fmla="*/ 4683 w 315553"/>
              <a:gd name="connsiteY60" fmla="*/ 0 h 315552"/>
              <a:gd name="connsiteX61" fmla="*/ 310510 w 315553"/>
              <a:gd name="connsiteY61" fmla="*/ 0 h 315552"/>
              <a:gd name="connsiteX62" fmla="*/ 315553 w 315553"/>
              <a:gd name="connsiteY62" fmla="*/ 4688 h 315552"/>
              <a:gd name="connsiteX63" fmla="*/ 315553 w 315553"/>
              <a:gd name="connsiteY63" fmla="*/ 52652 h 315552"/>
              <a:gd name="connsiteX64" fmla="*/ 315553 w 315553"/>
              <a:gd name="connsiteY64" fmla="*/ 311224 h 315552"/>
              <a:gd name="connsiteX65" fmla="*/ 310510 w 315553"/>
              <a:gd name="connsiteY65" fmla="*/ 315552 h 315552"/>
              <a:gd name="connsiteX66" fmla="*/ 306187 w 315553"/>
              <a:gd name="connsiteY66" fmla="*/ 311224 h 315552"/>
              <a:gd name="connsiteX67" fmla="*/ 306187 w 315553"/>
              <a:gd name="connsiteY67" fmla="*/ 57340 h 315552"/>
              <a:gd name="connsiteX68" fmla="*/ 9726 w 315553"/>
              <a:gd name="connsiteY68" fmla="*/ 57340 h 315552"/>
              <a:gd name="connsiteX69" fmla="*/ 9726 w 315553"/>
              <a:gd name="connsiteY69" fmla="*/ 311224 h 315552"/>
              <a:gd name="connsiteX70" fmla="*/ 4683 w 315553"/>
              <a:gd name="connsiteY70" fmla="*/ 315552 h 315552"/>
              <a:gd name="connsiteX71" fmla="*/ 0 w 315553"/>
              <a:gd name="connsiteY71" fmla="*/ 311224 h 315552"/>
              <a:gd name="connsiteX72" fmla="*/ 0 w 315553"/>
              <a:gd name="connsiteY72" fmla="*/ 52652 h 315552"/>
              <a:gd name="connsiteX73" fmla="*/ 0 w 315553"/>
              <a:gd name="connsiteY73" fmla="*/ 4688 h 315552"/>
              <a:gd name="connsiteX74" fmla="*/ 4683 w 315553"/>
              <a:gd name="connsiteY74" fmla="*/ 0 h 31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15553" h="315552">
                <a:moveTo>
                  <a:pt x="157776" y="101432"/>
                </a:moveTo>
                <a:cubicBezTo>
                  <a:pt x="151645" y="101432"/>
                  <a:pt x="143709" y="104670"/>
                  <a:pt x="140463" y="113307"/>
                </a:cubicBezTo>
                <a:lnTo>
                  <a:pt x="124954" y="154692"/>
                </a:lnTo>
                <a:lnTo>
                  <a:pt x="170761" y="143896"/>
                </a:lnTo>
                <a:cubicBezTo>
                  <a:pt x="173286" y="143176"/>
                  <a:pt x="176172" y="144616"/>
                  <a:pt x="176532" y="147135"/>
                </a:cubicBezTo>
                <a:cubicBezTo>
                  <a:pt x="177254" y="150014"/>
                  <a:pt x="175811" y="152533"/>
                  <a:pt x="173286" y="153252"/>
                </a:cubicBezTo>
                <a:lnTo>
                  <a:pt x="120986" y="165488"/>
                </a:lnTo>
                <a:lnTo>
                  <a:pt x="102591" y="215509"/>
                </a:lnTo>
                <a:lnTo>
                  <a:pt x="186992" y="194997"/>
                </a:lnTo>
                <a:cubicBezTo>
                  <a:pt x="189517" y="194637"/>
                  <a:pt x="192042" y="196077"/>
                  <a:pt x="192763" y="198596"/>
                </a:cubicBezTo>
                <a:cubicBezTo>
                  <a:pt x="193485" y="201115"/>
                  <a:pt x="191681" y="203994"/>
                  <a:pt x="189156" y="204353"/>
                </a:cubicBezTo>
                <a:lnTo>
                  <a:pt x="98623" y="226305"/>
                </a:lnTo>
                <a:lnTo>
                  <a:pt x="80228" y="275967"/>
                </a:lnTo>
                <a:lnTo>
                  <a:pt x="205388" y="245738"/>
                </a:lnTo>
                <a:cubicBezTo>
                  <a:pt x="207912" y="245018"/>
                  <a:pt x="210798" y="246818"/>
                  <a:pt x="211159" y="249337"/>
                </a:cubicBezTo>
                <a:cubicBezTo>
                  <a:pt x="211880" y="251856"/>
                  <a:pt x="210437" y="254375"/>
                  <a:pt x="207912" y="255095"/>
                </a:cubicBezTo>
                <a:lnTo>
                  <a:pt x="76260" y="286763"/>
                </a:lnTo>
                <a:lnTo>
                  <a:pt x="69047" y="306196"/>
                </a:lnTo>
                <a:lnTo>
                  <a:pt x="246867" y="306196"/>
                </a:lnTo>
                <a:lnTo>
                  <a:pt x="175090" y="113307"/>
                </a:lnTo>
                <a:cubicBezTo>
                  <a:pt x="171843" y="104670"/>
                  <a:pt x="163908" y="101432"/>
                  <a:pt x="157776" y="101432"/>
                </a:cubicBezTo>
                <a:close/>
                <a:moveTo>
                  <a:pt x="157776" y="92075"/>
                </a:moveTo>
                <a:cubicBezTo>
                  <a:pt x="169679" y="92075"/>
                  <a:pt x="180139" y="98913"/>
                  <a:pt x="184107" y="110068"/>
                </a:cubicBezTo>
                <a:lnTo>
                  <a:pt x="256966" y="306196"/>
                </a:lnTo>
                <a:lnTo>
                  <a:pt x="277526" y="306196"/>
                </a:lnTo>
                <a:cubicBezTo>
                  <a:pt x="280050" y="306196"/>
                  <a:pt x="282215" y="308355"/>
                  <a:pt x="282215" y="311234"/>
                </a:cubicBezTo>
                <a:cubicBezTo>
                  <a:pt x="282215" y="313753"/>
                  <a:pt x="280050" y="315552"/>
                  <a:pt x="277526" y="315552"/>
                </a:cubicBezTo>
                <a:lnTo>
                  <a:pt x="253359" y="315552"/>
                </a:lnTo>
                <a:lnTo>
                  <a:pt x="61833" y="315552"/>
                </a:lnTo>
                <a:lnTo>
                  <a:pt x="38027" y="315552"/>
                </a:lnTo>
                <a:cubicBezTo>
                  <a:pt x="35502" y="315552"/>
                  <a:pt x="33338" y="313753"/>
                  <a:pt x="33338" y="311234"/>
                </a:cubicBezTo>
                <a:cubicBezTo>
                  <a:pt x="33338" y="308355"/>
                  <a:pt x="35502" y="306196"/>
                  <a:pt x="38027" y="306196"/>
                </a:cubicBezTo>
                <a:lnTo>
                  <a:pt x="58947" y="306196"/>
                </a:lnTo>
                <a:lnTo>
                  <a:pt x="131807" y="110068"/>
                </a:lnTo>
                <a:cubicBezTo>
                  <a:pt x="135774" y="98913"/>
                  <a:pt x="145874" y="92075"/>
                  <a:pt x="157776" y="92075"/>
                </a:cubicBezTo>
                <a:close/>
                <a:moveTo>
                  <a:pt x="282399" y="25728"/>
                </a:moveTo>
                <a:cubicBezTo>
                  <a:pt x="284163" y="23812"/>
                  <a:pt x="286985" y="23812"/>
                  <a:pt x="289102" y="25728"/>
                </a:cubicBezTo>
                <a:cubicBezTo>
                  <a:pt x="289808" y="26878"/>
                  <a:pt x="290160" y="28027"/>
                  <a:pt x="290160" y="29560"/>
                </a:cubicBezTo>
                <a:cubicBezTo>
                  <a:pt x="290160" y="30710"/>
                  <a:pt x="289808" y="31859"/>
                  <a:pt x="289102" y="33009"/>
                </a:cubicBezTo>
                <a:cubicBezTo>
                  <a:pt x="288044" y="33775"/>
                  <a:pt x="286985" y="34542"/>
                  <a:pt x="285574" y="34542"/>
                </a:cubicBezTo>
                <a:cubicBezTo>
                  <a:pt x="284516" y="34542"/>
                  <a:pt x="283105" y="33775"/>
                  <a:pt x="282399" y="33009"/>
                </a:cubicBezTo>
                <a:cubicBezTo>
                  <a:pt x="281341" y="31859"/>
                  <a:pt x="280988" y="30710"/>
                  <a:pt x="280988" y="29560"/>
                </a:cubicBezTo>
                <a:cubicBezTo>
                  <a:pt x="280988" y="28027"/>
                  <a:pt x="281341" y="26878"/>
                  <a:pt x="282399" y="25728"/>
                </a:cubicBezTo>
                <a:close/>
                <a:moveTo>
                  <a:pt x="220436" y="25728"/>
                </a:moveTo>
                <a:cubicBezTo>
                  <a:pt x="222137" y="23812"/>
                  <a:pt x="225198" y="23812"/>
                  <a:pt x="226899" y="25728"/>
                </a:cubicBezTo>
                <a:cubicBezTo>
                  <a:pt x="227580" y="26878"/>
                  <a:pt x="228260" y="28027"/>
                  <a:pt x="228260" y="29560"/>
                </a:cubicBezTo>
                <a:cubicBezTo>
                  <a:pt x="228260" y="30710"/>
                  <a:pt x="227580" y="31859"/>
                  <a:pt x="226899" y="33009"/>
                </a:cubicBezTo>
                <a:cubicBezTo>
                  <a:pt x="226219" y="33775"/>
                  <a:pt x="224858" y="34542"/>
                  <a:pt x="223498" y="34542"/>
                </a:cubicBezTo>
                <a:cubicBezTo>
                  <a:pt x="222477" y="34542"/>
                  <a:pt x="221456" y="33775"/>
                  <a:pt x="220436" y="33009"/>
                </a:cubicBezTo>
                <a:cubicBezTo>
                  <a:pt x="219756" y="31859"/>
                  <a:pt x="219075" y="30710"/>
                  <a:pt x="219075" y="29560"/>
                </a:cubicBezTo>
                <a:cubicBezTo>
                  <a:pt x="219075" y="28027"/>
                  <a:pt x="219756" y="26878"/>
                  <a:pt x="220436" y="25728"/>
                </a:cubicBezTo>
                <a:close/>
                <a:moveTo>
                  <a:pt x="254001" y="23812"/>
                </a:moveTo>
                <a:cubicBezTo>
                  <a:pt x="256382" y="23812"/>
                  <a:pt x="258423" y="25853"/>
                  <a:pt x="258423" y="28574"/>
                </a:cubicBezTo>
                <a:cubicBezTo>
                  <a:pt x="258423" y="30956"/>
                  <a:pt x="256382" y="32997"/>
                  <a:pt x="254001" y="32997"/>
                </a:cubicBezTo>
                <a:cubicBezTo>
                  <a:pt x="251279" y="32997"/>
                  <a:pt x="249238" y="30956"/>
                  <a:pt x="249238" y="28574"/>
                </a:cubicBezTo>
                <a:cubicBezTo>
                  <a:pt x="249238" y="25853"/>
                  <a:pt x="251279" y="23812"/>
                  <a:pt x="254001" y="23812"/>
                </a:cubicBezTo>
                <a:close/>
                <a:moveTo>
                  <a:pt x="9726" y="9376"/>
                </a:moveTo>
                <a:lnTo>
                  <a:pt x="9726" y="47603"/>
                </a:lnTo>
                <a:lnTo>
                  <a:pt x="306187" y="47603"/>
                </a:lnTo>
                <a:lnTo>
                  <a:pt x="306187" y="9376"/>
                </a:lnTo>
                <a:close/>
                <a:moveTo>
                  <a:pt x="4683" y="0"/>
                </a:moveTo>
                <a:lnTo>
                  <a:pt x="310510" y="0"/>
                </a:lnTo>
                <a:cubicBezTo>
                  <a:pt x="313392" y="0"/>
                  <a:pt x="315553" y="2164"/>
                  <a:pt x="315553" y="4688"/>
                </a:cubicBezTo>
                <a:lnTo>
                  <a:pt x="315553" y="52652"/>
                </a:lnTo>
                <a:lnTo>
                  <a:pt x="315553" y="311224"/>
                </a:lnTo>
                <a:cubicBezTo>
                  <a:pt x="315553" y="313748"/>
                  <a:pt x="313392" y="315552"/>
                  <a:pt x="310510" y="315552"/>
                </a:cubicBezTo>
                <a:cubicBezTo>
                  <a:pt x="308349" y="315552"/>
                  <a:pt x="306187" y="313748"/>
                  <a:pt x="306187" y="311224"/>
                </a:cubicBezTo>
                <a:lnTo>
                  <a:pt x="306187" y="57340"/>
                </a:lnTo>
                <a:lnTo>
                  <a:pt x="9726" y="57340"/>
                </a:lnTo>
                <a:lnTo>
                  <a:pt x="9726" y="311224"/>
                </a:lnTo>
                <a:cubicBezTo>
                  <a:pt x="9726" y="313748"/>
                  <a:pt x="7564" y="315552"/>
                  <a:pt x="4683" y="315552"/>
                </a:cubicBezTo>
                <a:cubicBezTo>
                  <a:pt x="2161" y="315552"/>
                  <a:pt x="0" y="313748"/>
                  <a:pt x="0" y="311224"/>
                </a:cubicBezTo>
                <a:lnTo>
                  <a:pt x="0" y="52652"/>
                </a:lnTo>
                <a:lnTo>
                  <a:pt x="0" y="4688"/>
                </a:lnTo>
                <a:cubicBezTo>
                  <a:pt x="0" y="2164"/>
                  <a:pt x="2161" y="0"/>
                  <a:pt x="46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algn="ctr"/>
            <a:endParaRPr lang="en-US" sz="1200" dirty="0">
              <a:latin typeface="Segoe UI" panose="020B0502040204020203" pitchFamily="34" charset="0"/>
            </a:endParaRPr>
          </a:p>
        </p:txBody>
      </p:sp>
      <p:sp>
        <p:nvSpPr>
          <p:cNvPr id="50" name="Freeform 16">
            <a:extLst>
              <a:ext uri="{FF2B5EF4-FFF2-40B4-BE49-F238E27FC236}">
                <a16:creationId xmlns:a16="http://schemas.microsoft.com/office/drawing/2014/main" id="{798F8E97-D028-B2F9-99F0-776804618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428" y="3876047"/>
            <a:ext cx="708007" cy="703608"/>
          </a:xfrm>
          <a:custGeom>
            <a:avLst/>
            <a:gdLst>
              <a:gd name="connsiteX0" fmla="*/ 28448 w 306028"/>
              <a:gd name="connsiteY0" fmla="*/ 224238 h 304127"/>
              <a:gd name="connsiteX1" fmla="*/ 28448 w 306028"/>
              <a:gd name="connsiteY1" fmla="*/ 260583 h 304127"/>
              <a:gd name="connsiteX2" fmla="*/ 130354 w 306028"/>
              <a:gd name="connsiteY2" fmla="*/ 260583 h 304127"/>
              <a:gd name="connsiteX3" fmla="*/ 130354 w 306028"/>
              <a:gd name="connsiteY3" fmla="*/ 224238 h 304127"/>
              <a:gd name="connsiteX4" fmla="*/ 235090 w 306028"/>
              <a:gd name="connsiteY4" fmla="*/ 63546 h 304127"/>
              <a:gd name="connsiteX5" fmla="*/ 250214 w 306028"/>
              <a:gd name="connsiteY5" fmla="*/ 73974 h 304127"/>
              <a:gd name="connsiteX6" fmla="*/ 262097 w 306028"/>
              <a:gd name="connsiteY6" fmla="*/ 70378 h 304127"/>
              <a:gd name="connsiteX7" fmla="*/ 279381 w 306028"/>
              <a:gd name="connsiteY7" fmla="*/ 89438 h 304127"/>
              <a:gd name="connsiteX8" fmla="*/ 279381 w 306028"/>
              <a:gd name="connsiteY8" fmla="*/ 93034 h 304127"/>
              <a:gd name="connsiteX9" fmla="*/ 289104 w 306028"/>
              <a:gd name="connsiteY9" fmla="*/ 90876 h 304127"/>
              <a:gd name="connsiteX10" fmla="*/ 306028 w 306028"/>
              <a:gd name="connsiteY10" fmla="*/ 109576 h 304127"/>
              <a:gd name="connsiteX11" fmla="*/ 306028 w 306028"/>
              <a:gd name="connsiteY11" fmla="*/ 153449 h 304127"/>
              <a:gd name="connsiteX12" fmla="*/ 296306 w 306028"/>
              <a:gd name="connsiteY12" fmla="*/ 219618 h 304127"/>
              <a:gd name="connsiteX13" fmla="*/ 287663 w 306028"/>
              <a:gd name="connsiteY13" fmla="*/ 280032 h 304127"/>
              <a:gd name="connsiteX14" fmla="*/ 287663 w 306028"/>
              <a:gd name="connsiteY14" fmla="*/ 299452 h 304127"/>
              <a:gd name="connsiteX15" fmla="*/ 282982 w 306028"/>
              <a:gd name="connsiteY15" fmla="*/ 304127 h 304127"/>
              <a:gd name="connsiteX16" fmla="*/ 278301 w 306028"/>
              <a:gd name="connsiteY16" fmla="*/ 299452 h 304127"/>
              <a:gd name="connsiteX17" fmla="*/ 278301 w 306028"/>
              <a:gd name="connsiteY17" fmla="*/ 280032 h 304127"/>
              <a:gd name="connsiteX18" fmla="*/ 287663 w 306028"/>
              <a:gd name="connsiteY18" fmla="*/ 217100 h 304127"/>
              <a:gd name="connsiteX19" fmla="*/ 297026 w 306028"/>
              <a:gd name="connsiteY19" fmla="*/ 153449 h 304127"/>
              <a:gd name="connsiteX20" fmla="*/ 297026 w 306028"/>
              <a:gd name="connsiteY20" fmla="*/ 109576 h 304127"/>
              <a:gd name="connsiteX21" fmla="*/ 288744 w 306028"/>
              <a:gd name="connsiteY21" fmla="*/ 100226 h 304127"/>
              <a:gd name="connsiteX22" fmla="*/ 281902 w 306028"/>
              <a:gd name="connsiteY22" fmla="*/ 102384 h 304127"/>
              <a:gd name="connsiteX23" fmla="*/ 279381 w 306028"/>
              <a:gd name="connsiteY23" fmla="*/ 108857 h 304127"/>
              <a:gd name="connsiteX24" fmla="*/ 279381 w 306028"/>
              <a:gd name="connsiteY24" fmla="*/ 159203 h 304127"/>
              <a:gd name="connsiteX25" fmla="*/ 274700 w 306028"/>
              <a:gd name="connsiteY25" fmla="*/ 163518 h 304127"/>
              <a:gd name="connsiteX26" fmla="*/ 270019 w 306028"/>
              <a:gd name="connsiteY26" fmla="*/ 159203 h 304127"/>
              <a:gd name="connsiteX27" fmla="*/ 270019 w 306028"/>
              <a:gd name="connsiteY27" fmla="*/ 108857 h 304127"/>
              <a:gd name="connsiteX28" fmla="*/ 270019 w 306028"/>
              <a:gd name="connsiteY28" fmla="*/ 89438 h 304127"/>
              <a:gd name="connsiteX29" fmla="*/ 261377 w 306028"/>
              <a:gd name="connsiteY29" fmla="*/ 79728 h 304127"/>
              <a:gd name="connsiteX30" fmla="*/ 254895 w 306028"/>
              <a:gd name="connsiteY30" fmla="*/ 82246 h 304127"/>
              <a:gd name="connsiteX31" fmla="*/ 252374 w 306028"/>
              <a:gd name="connsiteY31" fmla="*/ 88719 h 304127"/>
              <a:gd name="connsiteX32" fmla="*/ 252374 w 306028"/>
              <a:gd name="connsiteY32" fmla="*/ 154887 h 304127"/>
              <a:gd name="connsiteX33" fmla="*/ 247693 w 306028"/>
              <a:gd name="connsiteY33" fmla="*/ 159562 h 304127"/>
              <a:gd name="connsiteX34" fmla="*/ 243012 w 306028"/>
              <a:gd name="connsiteY34" fmla="*/ 154887 h 304127"/>
              <a:gd name="connsiteX35" fmla="*/ 243012 w 306028"/>
              <a:gd name="connsiteY35" fmla="*/ 88719 h 304127"/>
              <a:gd name="connsiteX36" fmla="*/ 243012 w 306028"/>
              <a:gd name="connsiteY36" fmla="*/ 82246 h 304127"/>
              <a:gd name="connsiteX37" fmla="*/ 234370 w 306028"/>
              <a:gd name="connsiteY37" fmla="*/ 72536 h 304127"/>
              <a:gd name="connsiteX38" fmla="*/ 227888 w 306028"/>
              <a:gd name="connsiteY38" fmla="*/ 75053 h 304127"/>
              <a:gd name="connsiteX39" fmla="*/ 225007 w 306028"/>
              <a:gd name="connsiteY39" fmla="*/ 81526 h 304127"/>
              <a:gd name="connsiteX40" fmla="*/ 225007 w 306028"/>
              <a:gd name="connsiteY40" fmla="*/ 101665 h 304127"/>
              <a:gd name="connsiteX41" fmla="*/ 225007 w 306028"/>
              <a:gd name="connsiteY41" fmla="*/ 150572 h 304127"/>
              <a:gd name="connsiteX42" fmla="*/ 220326 w 306028"/>
              <a:gd name="connsiteY42" fmla="*/ 155247 h 304127"/>
              <a:gd name="connsiteX43" fmla="*/ 216005 w 306028"/>
              <a:gd name="connsiteY43" fmla="*/ 150572 h 304127"/>
              <a:gd name="connsiteX44" fmla="*/ 216005 w 306028"/>
              <a:gd name="connsiteY44" fmla="*/ 101665 h 304127"/>
              <a:gd name="connsiteX45" fmla="*/ 216005 w 306028"/>
              <a:gd name="connsiteY45" fmla="*/ 101305 h 304127"/>
              <a:gd name="connsiteX46" fmla="*/ 212764 w 306028"/>
              <a:gd name="connsiteY46" fmla="*/ 94832 h 304127"/>
              <a:gd name="connsiteX47" fmla="*/ 205202 w 306028"/>
              <a:gd name="connsiteY47" fmla="*/ 93034 h 304127"/>
              <a:gd name="connsiteX48" fmla="*/ 198000 w 306028"/>
              <a:gd name="connsiteY48" fmla="*/ 102024 h 304127"/>
              <a:gd name="connsiteX49" fmla="*/ 198000 w 306028"/>
              <a:gd name="connsiteY49" fmla="*/ 166035 h 304127"/>
              <a:gd name="connsiteX50" fmla="*/ 198000 w 306028"/>
              <a:gd name="connsiteY50" fmla="*/ 193366 h 304127"/>
              <a:gd name="connsiteX51" fmla="*/ 200521 w 306028"/>
              <a:gd name="connsiteY51" fmla="*/ 199839 h 304127"/>
              <a:gd name="connsiteX52" fmla="*/ 206643 w 306028"/>
              <a:gd name="connsiteY52" fmla="*/ 206312 h 304127"/>
              <a:gd name="connsiteX53" fmla="*/ 206643 w 306028"/>
              <a:gd name="connsiteY53" fmla="*/ 212785 h 304127"/>
              <a:gd name="connsiteX54" fmla="*/ 203402 w 306028"/>
              <a:gd name="connsiteY54" fmla="*/ 214223 h 304127"/>
              <a:gd name="connsiteX55" fmla="*/ 200161 w 306028"/>
              <a:gd name="connsiteY55" fmla="*/ 212785 h 304127"/>
              <a:gd name="connsiteX56" fmla="*/ 193679 w 306028"/>
              <a:gd name="connsiteY56" fmla="*/ 206312 h 304127"/>
              <a:gd name="connsiteX57" fmla="*/ 188998 w 306028"/>
              <a:gd name="connsiteY57" fmla="*/ 193366 h 304127"/>
              <a:gd name="connsiteX58" fmla="*/ 188998 w 306028"/>
              <a:gd name="connsiteY58" fmla="*/ 166035 h 304127"/>
              <a:gd name="connsiteX59" fmla="*/ 184677 w 306028"/>
              <a:gd name="connsiteY59" fmla="*/ 156326 h 304127"/>
              <a:gd name="connsiteX60" fmla="*/ 176395 w 306028"/>
              <a:gd name="connsiteY60" fmla="*/ 154528 h 304127"/>
              <a:gd name="connsiteX61" fmla="*/ 168113 w 306028"/>
              <a:gd name="connsiteY61" fmla="*/ 166755 h 304127"/>
              <a:gd name="connsiteX62" fmla="*/ 168113 w 306028"/>
              <a:gd name="connsiteY62" fmla="*/ 216021 h 304127"/>
              <a:gd name="connsiteX63" fmla="*/ 174594 w 306028"/>
              <a:gd name="connsiteY63" fmla="*/ 232923 h 304127"/>
              <a:gd name="connsiteX64" fmla="*/ 190078 w 306028"/>
              <a:gd name="connsiteY64" fmla="*/ 248746 h 304127"/>
              <a:gd name="connsiteX65" fmla="*/ 198000 w 306028"/>
              <a:gd name="connsiteY65" fmla="*/ 268525 h 304127"/>
              <a:gd name="connsiteX66" fmla="*/ 198000 w 306028"/>
              <a:gd name="connsiteY66" fmla="*/ 299452 h 304127"/>
              <a:gd name="connsiteX67" fmla="*/ 193679 w 306028"/>
              <a:gd name="connsiteY67" fmla="*/ 304127 h 304127"/>
              <a:gd name="connsiteX68" fmla="*/ 188998 w 306028"/>
              <a:gd name="connsiteY68" fmla="*/ 299452 h 304127"/>
              <a:gd name="connsiteX69" fmla="*/ 188998 w 306028"/>
              <a:gd name="connsiteY69" fmla="*/ 268525 h 304127"/>
              <a:gd name="connsiteX70" fmla="*/ 183237 w 306028"/>
              <a:gd name="connsiteY70" fmla="*/ 255219 h 304127"/>
              <a:gd name="connsiteX71" fmla="*/ 167753 w 306028"/>
              <a:gd name="connsiteY71" fmla="*/ 239396 h 304127"/>
              <a:gd name="connsiteX72" fmla="*/ 158750 w 306028"/>
              <a:gd name="connsiteY72" fmla="*/ 216021 h 304127"/>
              <a:gd name="connsiteX73" fmla="*/ 158750 w 306028"/>
              <a:gd name="connsiteY73" fmla="*/ 166755 h 304127"/>
              <a:gd name="connsiteX74" fmla="*/ 174234 w 306028"/>
              <a:gd name="connsiteY74" fmla="*/ 145537 h 304127"/>
              <a:gd name="connsiteX75" fmla="*/ 188998 w 306028"/>
              <a:gd name="connsiteY75" fmla="*/ 148414 h 304127"/>
              <a:gd name="connsiteX76" fmla="*/ 188998 w 306028"/>
              <a:gd name="connsiteY76" fmla="*/ 102024 h 304127"/>
              <a:gd name="connsiteX77" fmla="*/ 203762 w 306028"/>
              <a:gd name="connsiteY77" fmla="*/ 83684 h 304127"/>
              <a:gd name="connsiteX78" fmla="*/ 216005 w 306028"/>
              <a:gd name="connsiteY78" fmla="*/ 85842 h 304127"/>
              <a:gd name="connsiteX79" fmla="*/ 216005 w 306028"/>
              <a:gd name="connsiteY79" fmla="*/ 81526 h 304127"/>
              <a:gd name="connsiteX80" fmla="*/ 221406 w 306028"/>
              <a:gd name="connsiteY80" fmla="*/ 68580 h 304127"/>
              <a:gd name="connsiteX81" fmla="*/ 235090 w 306028"/>
              <a:gd name="connsiteY81" fmla="*/ 63546 h 304127"/>
              <a:gd name="connsiteX82" fmla="*/ 75620 w 306028"/>
              <a:gd name="connsiteY82" fmla="*/ 9402 h 304127"/>
              <a:gd name="connsiteX83" fmla="*/ 69138 w 306028"/>
              <a:gd name="connsiteY83" fmla="*/ 11561 h 304127"/>
              <a:gd name="connsiteX84" fmla="*/ 66257 w 306028"/>
              <a:gd name="connsiteY84" fmla="*/ 18039 h 304127"/>
              <a:gd name="connsiteX85" fmla="*/ 66257 w 306028"/>
              <a:gd name="connsiteY85" fmla="*/ 38191 h 304127"/>
              <a:gd name="connsiteX86" fmla="*/ 66257 w 306028"/>
              <a:gd name="connsiteY86" fmla="*/ 87132 h 304127"/>
              <a:gd name="connsiteX87" fmla="*/ 61576 w 306028"/>
              <a:gd name="connsiteY87" fmla="*/ 91810 h 304127"/>
              <a:gd name="connsiteX88" fmla="*/ 56895 w 306028"/>
              <a:gd name="connsiteY88" fmla="*/ 87132 h 304127"/>
              <a:gd name="connsiteX89" fmla="*/ 56895 w 306028"/>
              <a:gd name="connsiteY89" fmla="*/ 38191 h 304127"/>
              <a:gd name="connsiteX90" fmla="*/ 54014 w 306028"/>
              <a:gd name="connsiteY90" fmla="*/ 31354 h 304127"/>
              <a:gd name="connsiteX91" fmla="*/ 46452 w 306028"/>
              <a:gd name="connsiteY91" fmla="*/ 29554 h 304127"/>
              <a:gd name="connsiteX92" fmla="*/ 39250 w 306028"/>
              <a:gd name="connsiteY92" fmla="*/ 38911 h 304127"/>
              <a:gd name="connsiteX93" fmla="*/ 39250 w 306028"/>
              <a:gd name="connsiteY93" fmla="*/ 102606 h 304127"/>
              <a:gd name="connsiteX94" fmla="*/ 39250 w 306028"/>
              <a:gd name="connsiteY94" fmla="*/ 129955 h 304127"/>
              <a:gd name="connsiteX95" fmla="*/ 41771 w 306028"/>
              <a:gd name="connsiteY95" fmla="*/ 136432 h 304127"/>
              <a:gd name="connsiteX96" fmla="*/ 47893 w 306028"/>
              <a:gd name="connsiteY96" fmla="*/ 143270 h 304127"/>
              <a:gd name="connsiteX97" fmla="*/ 47532 w 306028"/>
              <a:gd name="connsiteY97" fmla="*/ 149747 h 304127"/>
              <a:gd name="connsiteX98" fmla="*/ 44292 w 306028"/>
              <a:gd name="connsiteY98" fmla="*/ 150827 h 304127"/>
              <a:gd name="connsiteX99" fmla="*/ 41051 w 306028"/>
              <a:gd name="connsiteY99" fmla="*/ 149387 h 304127"/>
              <a:gd name="connsiteX100" fmla="*/ 34929 w 306028"/>
              <a:gd name="connsiteY100" fmla="*/ 142910 h 304127"/>
              <a:gd name="connsiteX101" fmla="*/ 29888 w 306028"/>
              <a:gd name="connsiteY101" fmla="*/ 129955 h 304127"/>
              <a:gd name="connsiteX102" fmla="*/ 29888 w 306028"/>
              <a:gd name="connsiteY102" fmla="*/ 102606 h 304127"/>
              <a:gd name="connsiteX103" fmla="*/ 25567 w 306028"/>
              <a:gd name="connsiteY103" fmla="*/ 93249 h 304127"/>
              <a:gd name="connsiteX104" fmla="*/ 17645 w 306028"/>
              <a:gd name="connsiteY104" fmla="*/ 91090 h 304127"/>
              <a:gd name="connsiteX105" fmla="*/ 9363 w 306028"/>
              <a:gd name="connsiteY105" fmla="*/ 103325 h 304127"/>
              <a:gd name="connsiteX106" fmla="*/ 9363 w 306028"/>
              <a:gd name="connsiteY106" fmla="*/ 152626 h 304127"/>
              <a:gd name="connsiteX107" fmla="*/ 15844 w 306028"/>
              <a:gd name="connsiteY107" fmla="*/ 169899 h 304127"/>
              <a:gd name="connsiteX108" fmla="*/ 30968 w 306028"/>
              <a:gd name="connsiteY108" fmla="*/ 185373 h 304127"/>
              <a:gd name="connsiteX109" fmla="*/ 39250 w 306028"/>
              <a:gd name="connsiteY109" fmla="*/ 205525 h 304127"/>
              <a:gd name="connsiteX110" fmla="*/ 39250 w 306028"/>
              <a:gd name="connsiteY110" fmla="*/ 214881 h 304127"/>
              <a:gd name="connsiteX111" fmla="*/ 119551 w 306028"/>
              <a:gd name="connsiteY111" fmla="*/ 214881 h 304127"/>
              <a:gd name="connsiteX112" fmla="*/ 128553 w 306028"/>
              <a:gd name="connsiteY112" fmla="*/ 153705 h 304127"/>
              <a:gd name="connsiteX113" fmla="*/ 137916 w 306028"/>
              <a:gd name="connsiteY113" fmla="*/ 90370 h 304127"/>
              <a:gd name="connsiteX114" fmla="*/ 137916 w 306028"/>
              <a:gd name="connsiteY114" fmla="*/ 46468 h 304127"/>
              <a:gd name="connsiteX115" fmla="*/ 129634 w 306028"/>
              <a:gd name="connsiteY115" fmla="*/ 36751 h 304127"/>
              <a:gd name="connsiteX116" fmla="*/ 123152 w 306028"/>
              <a:gd name="connsiteY116" fmla="*/ 39270 h 304127"/>
              <a:gd name="connsiteX117" fmla="*/ 120271 w 306028"/>
              <a:gd name="connsiteY117" fmla="*/ 45748 h 304127"/>
              <a:gd name="connsiteX118" fmla="*/ 120271 w 306028"/>
              <a:gd name="connsiteY118" fmla="*/ 95768 h 304127"/>
              <a:gd name="connsiteX119" fmla="*/ 115950 w 306028"/>
              <a:gd name="connsiteY119" fmla="*/ 100446 h 304127"/>
              <a:gd name="connsiteX120" fmla="*/ 111269 w 306028"/>
              <a:gd name="connsiteY120" fmla="*/ 95768 h 304127"/>
              <a:gd name="connsiteX121" fmla="*/ 111269 w 306028"/>
              <a:gd name="connsiteY121" fmla="*/ 45748 h 304127"/>
              <a:gd name="connsiteX122" fmla="*/ 111269 w 306028"/>
              <a:gd name="connsiteY122" fmla="*/ 25956 h 304127"/>
              <a:gd name="connsiteX123" fmla="*/ 102627 w 306028"/>
              <a:gd name="connsiteY123" fmla="*/ 16599 h 304127"/>
              <a:gd name="connsiteX124" fmla="*/ 96145 w 306028"/>
              <a:gd name="connsiteY124" fmla="*/ 18759 h 304127"/>
              <a:gd name="connsiteX125" fmla="*/ 93264 w 306028"/>
              <a:gd name="connsiteY125" fmla="*/ 25236 h 304127"/>
              <a:gd name="connsiteX126" fmla="*/ 93264 w 306028"/>
              <a:gd name="connsiteY126" fmla="*/ 91450 h 304127"/>
              <a:gd name="connsiteX127" fmla="*/ 88583 w 306028"/>
              <a:gd name="connsiteY127" fmla="*/ 96128 h 304127"/>
              <a:gd name="connsiteX128" fmla="*/ 83902 w 306028"/>
              <a:gd name="connsiteY128" fmla="*/ 91450 h 304127"/>
              <a:gd name="connsiteX129" fmla="*/ 83902 w 306028"/>
              <a:gd name="connsiteY129" fmla="*/ 25236 h 304127"/>
              <a:gd name="connsiteX130" fmla="*/ 83902 w 306028"/>
              <a:gd name="connsiteY130" fmla="*/ 18759 h 304127"/>
              <a:gd name="connsiteX131" fmla="*/ 75620 w 306028"/>
              <a:gd name="connsiteY131" fmla="*/ 9402 h 304127"/>
              <a:gd name="connsiteX132" fmla="*/ 75980 w 306028"/>
              <a:gd name="connsiteY132" fmla="*/ 46 h 304127"/>
              <a:gd name="connsiteX133" fmla="*/ 91464 w 306028"/>
              <a:gd name="connsiteY133" fmla="*/ 10482 h 304127"/>
              <a:gd name="connsiteX134" fmla="*/ 102987 w 306028"/>
              <a:gd name="connsiteY134" fmla="*/ 7243 h 304127"/>
              <a:gd name="connsiteX135" fmla="*/ 120271 w 306028"/>
              <a:gd name="connsiteY135" fmla="*/ 25956 h 304127"/>
              <a:gd name="connsiteX136" fmla="*/ 120271 w 306028"/>
              <a:gd name="connsiteY136" fmla="*/ 29914 h 304127"/>
              <a:gd name="connsiteX137" fmla="*/ 130354 w 306028"/>
              <a:gd name="connsiteY137" fmla="*/ 27395 h 304127"/>
              <a:gd name="connsiteX138" fmla="*/ 147278 w 306028"/>
              <a:gd name="connsiteY138" fmla="*/ 46468 h 304127"/>
              <a:gd name="connsiteX139" fmla="*/ 147278 w 306028"/>
              <a:gd name="connsiteY139" fmla="*/ 90370 h 304127"/>
              <a:gd name="connsiteX140" fmla="*/ 137556 w 306028"/>
              <a:gd name="connsiteY140" fmla="*/ 156225 h 304127"/>
              <a:gd name="connsiteX141" fmla="*/ 128553 w 306028"/>
              <a:gd name="connsiteY141" fmla="*/ 214881 h 304127"/>
              <a:gd name="connsiteX142" fmla="*/ 130354 w 306028"/>
              <a:gd name="connsiteY142" fmla="*/ 214881 h 304127"/>
              <a:gd name="connsiteX143" fmla="*/ 139356 w 306028"/>
              <a:gd name="connsiteY143" fmla="*/ 224238 h 304127"/>
              <a:gd name="connsiteX144" fmla="*/ 139356 w 306028"/>
              <a:gd name="connsiteY144" fmla="*/ 299448 h 304127"/>
              <a:gd name="connsiteX145" fmla="*/ 134675 w 306028"/>
              <a:gd name="connsiteY145" fmla="*/ 304126 h 304127"/>
              <a:gd name="connsiteX146" fmla="*/ 130354 w 306028"/>
              <a:gd name="connsiteY146" fmla="*/ 299448 h 304127"/>
              <a:gd name="connsiteX147" fmla="*/ 130354 w 306028"/>
              <a:gd name="connsiteY147" fmla="*/ 269580 h 304127"/>
              <a:gd name="connsiteX148" fmla="*/ 28448 w 306028"/>
              <a:gd name="connsiteY148" fmla="*/ 269580 h 304127"/>
              <a:gd name="connsiteX149" fmla="*/ 28448 w 306028"/>
              <a:gd name="connsiteY149" fmla="*/ 299448 h 304127"/>
              <a:gd name="connsiteX150" fmla="*/ 23766 w 306028"/>
              <a:gd name="connsiteY150" fmla="*/ 304126 h 304127"/>
              <a:gd name="connsiteX151" fmla="*/ 19085 w 306028"/>
              <a:gd name="connsiteY151" fmla="*/ 299448 h 304127"/>
              <a:gd name="connsiteX152" fmla="*/ 19085 w 306028"/>
              <a:gd name="connsiteY152" fmla="*/ 224238 h 304127"/>
              <a:gd name="connsiteX153" fmla="*/ 28448 w 306028"/>
              <a:gd name="connsiteY153" fmla="*/ 214881 h 304127"/>
              <a:gd name="connsiteX154" fmla="*/ 29888 w 306028"/>
              <a:gd name="connsiteY154" fmla="*/ 214881 h 304127"/>
              <a:gd name="connsiteX155" fmla="*/ 29888 w 306028"/>
              <a:gd name="connsiteY155" fmla="*/ 205525 h 304127"/>
              <a:gd name="connsiteX156" fmla="*/ 24487 w 306028"/>
              <a:gd name="connsiteY156" fmla="*/ 191850 h 304127"/>
              <a:gd name="connsiteX157" fmla="*/ 9003 w 306028"/>
              <a:gd name="connsiteY157" fmla="*/ 176377 h 304127"/>
              <a:gd name="connsiteX158" fmla="*/ 0 w 306028"/>
              <a:gd name="connsiteY158" fmla="*/ 152626 h 304127"/>
              <a:gd name="connsiteX159" fmla="*/ 0 w 306028"/>
              <a:gd name="connsiteY159" fmla="*/ 103325 h 304127"/>
              <a:gd name="connsiteX160" fmla="*/ 15484 w 306028"/>
              <a:gd name="connsiteY160" fmla="*/ 82094 h 304127"/>
              <a:gd name="connsiteX161" fmla="*/ 29888 w 306028"/>
              <a:gd name="connsiteY161" fmla="*/ 85332 h 304127"/>
              <a:gd name="connsiteX162" fmla="*/ 29888 w 306028"/>
              <a:gd name="connsiteY162" fmla="*/ 38911 h 304127"/>
              <a:gd name="connsiteX163" fmla="*/ 44652 w 306028"/>
              <a:gd name="connsiteY163" fmla="*/ 20558 h 304127"/>
              <a:gd name="connsiteX164" fmla="*/ 56895 w 306028"/>
              <a:gd name="connsiteY164" fmla="*/ 22717 h 304127"/>
              <a:gd name="connsiteX165" fmla="*/ 56895 w 306028"/>
              <a:gd name="connsiteY165" fmla="*/ 18039 h 304127"/>
              <a:gd name="connsiteX166" fmla="*/ 62656 w 306028"/>
              <a:gd name="connsiteY166" fmla="*/ 5084 h 304127"/>
              <a:gd name="connsiteX167" fmla="*/ 75980 w 306028"/>
              <a:gd name="connsiteY167" fmla="*/ 46 h 30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306028" h="304127">
                <a:moveTo>
                  <a:pt x="28448" y="224238"/>
                </a:moveTo>
                <a:lnTo>
                  <a:pt x="28448" y="260583"/>
                </a:lnTo>
                <a:lnTo>
                  <a:pt x="130354" y="260583"/>
                </a:lnTo>
                <a:lnTo>
                  <a:pt x="130354" y="224238"/>
                </a:lnTo>
                <a:close/>
                <a:moveTo>
                  <a:pt x="235090" y="63546"/>
                </a:moveTo>
                <a:cubicBezTo>
                  <a:pt x="241932" y="63905"/>
                  <a:pt x="247693" y="68221"/>
                  <a:pt x="250214" y="73974"/>
                </a:cubicBezTo>
                <a:cubicBezTo>
                  <a:pt x="253815" y="71817"/>
                  <a:pt x="257776" y="70378"/>
                  <a:pt x="262097" y="70378"/>
                </a:cubicBezTo>
                <a:cubicBezTo>
                  <a:pt x="271459" y="71098"/>
                  <a:pt x="279381" y="79369"/>
                  <a:pt x="279381" y="89438"/>
                </a:cubicBezTo>
                <a:lnTo>
                  <a:pt x="279381" y="93034"/>
                </a:lnTo>
                <a:cubicBezTo>
                  <a:pt x="282262" y="91236"/>
                  <a:pt x="285503" y="90517"/>
                  <a:pt x="289104" y="90876"/>
                </a:cubicBezTo>
                <a:cubicBezTo>
                  <a:pt x="298826" y="91236"/>
                  <a:pt x="306028" y="99867"/>
                  <a:pt x="306028" y="109576"/>
                </a:cubicBezTo>
                <a:lnTo>
                  <a:pt x="306028" y="153449"/>
                </a:lnTo>
                <a:cubicBezTo>
                  <a:pt x="306028" y="176104"/>
                  <a:pt x="303147" y="198041"/>
                  <a:pt x="296306" y="219618"/>
                </a:cubicBezTo>
                <a:cubicBezTo>
                  <a:pt x="290544" y="239396"/>
                  <a:pt x="287663" y="259535"/>
                  <a:pt x="287663" y="280032"/>
                </a:cubicBezTo>
                <a:lnTo>
                  <a:pt x="287663" y="299452"/>
                </a:lnTo>
                <a:cubicBezTo>
                  <a:pt x="287663" y="302328"/>
                  <a:pt x="285503" y="304127"/>
                  <a:pt x="282982" y="304127"/>
                </a:cubicBezTo>
                <a:cubicBezTo>
                  <a:pt x="280462" y="304127"/>
                  <a:pt x="278301" y="302328"/>
                  <a:pt x="278301" y="299452"/>
                </a:cubicBezTo>
                <a:lnTo>
                  <a:pt x="278301" y="280032"/>
                </a:lnTo>
                <a:cubicBezTo>
                  <a:pt x="278301" y="258815"/>
                  <a:pt x="281542" y="237239"/>
                  <a:pt x="287663" y="217100"/>
                </a:cubicBezTo>
                <a:cubicBezTo>
                  <a:pt x="293785" y="196243"/>
                  <a:pt x="297026" y="175026"/>
                  <a:pt x="297026" y="153449"/>
                </a:cubicBezTo>
                <a:lnTo>
                  <a:pt x="297026" y="109576"/>
                </a:lnTo>
                <a:cubicBezTo>
                  <a:pt x="297026" y="104542"/>
                  <a:pt x="293065" y="100226"/>
                  <a:pt x="288744" y="100226"/>
                </a:cubicBezTo>
                <a:cubicBezTo>
                  <a:pt x="285863" y="99867"/>
                  <a:pt x="283702" y="100945"/>
                  <a:pt x="281902" y="102384"/>
                </a:cubicBezTo>
                <a:cubicBezTo>
                  <a:pt x="280101" y="104182"/>
                  <a:pt x="279381" y="106340"/>
                  <a:pt x="279381" y="108857"/>
                </a:cubicBezTo>
                <a:lnTo>
                  <a:pt x="279381" y="159203"/>
                </a:lnTo>
                <a:cubicBezTo>
                  <a:pt x="279381" y="161720"/>
                  <a:pt x="277221" y="163518"/>
                  <a:pt x="274700" y="163518"/>
                </a:cubicBezTo>
                <a:cubicBezTo>
                  <a:pt x="272179" y="163518"/>
                  <a:pt x="270019" y="161720"/>
                  <a:pt x="270019" y="159203"/>
                </a:cubicBezTo>
                <a:lnTo>
                  <a:pt x="270019" y="108857"/>
                </a:lnTo>
                <a:lnTo>
                  <a:pt x="270019" y="89438"/>
                </a:lnTo>
                <a:cubicBezTo>
                  <a:pt x="270019" y="84403"/>
                  <a:pt x="266058" y="80088"/>
                  <a:pt x="261377" y="79728"/>
                </a:cubicBezTo>
                <a:cubicBezTo>
                  <a:pt x="258856" y="79728"/>
                  <a:pt x="256695" y="80447"/>
                  <a:pt x="254895" y="82246"/>
                </a:cubicBezTo>
                <a:cubicBezTo>
                  <a:pt x="253095" y="83684"/>
                  <a:pt x="252374" y="86201"/>
                  <a:pt x="252374" y="88719"/>
                </a:cubicBezTo>
                <a:lnTo>
                  <a:pt x="252374" y="154887"/>
                </a:lnTo>
                <a:cubicBezTo>
                  <a:pt x="252374" y="157405"/>
                  <a:pt x="250214" y="159562"/>
                  <a:pt x="247693" y="159562"/>
                </a:cubicBezTo>
                <a:cubicBezTo>
                  <a:pt x="245172" y="159562"/>
                  <a:pt x="243012" y="157405"/>
                  <a:pt x="243012" y="154887"/>
                </a:cubicBezTo>
                <a:lnTo>
                  <a:pt x="243012" y="88719"/>
                </a:lnTo>
                <a:lnTo>
                  <a:pt x="243012" y="82246"/>
                </a:lnTo>
                <a:cubicBezTo>
                  <a:pt x="243012" y="77211"/>
                  <a:pt x="239051" y="72896"/>
                  <a:pt x="234370" y="72536"/>
                </a:cubicBezTo>
                <a:cubicBezTo>
                  <a:pt x="232209" y="72536"/>
                  <a:pt x="229689" y="73255"/>
                  <a:pt x="227888" y="75053"/>
                </a:cubicBezTo>
                <a:cubicBezTo>
                  <a:pt x="226088" y="76492"/>
                  <a:pt x="225007" y="79009"/>
                  <a:pt x="225007" y="81526"/>
                </a:cubicBezTo>
                <a:lnTo>
                  <a:pt x="225007" y="101665"/>
                </a:lnTo>
                <a:lnTo>
                  <a:pt x="225007" y="150572"/>
                </a:lnTo>
                <a:cubicBezTo>
                  <a:pt x="225007" y="153089"/>
                  <a:pt x="222847" y="155247"/>
                  <a:pt x="220326" y="155247"/>
                </a:cubicBezTo>
                <a:cubicBezTo>
                  <a:pt x="217805" y="155247"/>
                  <a:pt x="216005" y="153089"/>
                  <a:pt x="216005" y="150572"/>
                </a:cubicBezTo>
                <a:lnTo>
                  <a:pt x="216005" y="101665"/>
                </a:lnTo>
                <a:lnTo>
                  <a:pt x="216005" y="101305"/>
                </a:lnTo>
                <a:cubicBezTo>
                  <a:pt x="216005" y="98788"/>
                  <a:pt x="214565" y="96630"/>
                  <a:pt x="212764" y="94832"/>
                </a:cubicBezTo>
                <a:cubicBezTo>
                  <a:pt x="210604" y="93034"/>
                  <a:pt x="208083" y="92674"/>
                  <a:pt x="205202" y="93034"/>
                </a:cubicBezTo>
                <a:cubicBezTo>
                  <a:pt x="201241" y="93753"/>
                  <a:pt x="198000" y="97709"/>
                  <a:pt x="198000" y="102024"/>
                </a:cubicBezTo>
                <a:lnTo>
                  <a:pt x="198000" y="166035"/>
                </a:lnTo>
                <a:lnTo>
                  <a:pt x="198000" y="193366"/>
                </a:lnTo>
                <a:cubicBezTo>
                  <a:pt x="198000" y="195883"/>
                  <a:pt x="199081" y="198041"/>
                  <a:pt x="200521" y="199839"/>
                </a:cubicBezTo>
                <a:lnTo>
                  <a:pt x="206643" y="206312"/>
                </a:lnTo>
                <a:cubicBezTo>
                  <a:pt x="208443" y="208110"/>
                  <a:pt x="208083" y="211346"/>
                  <a:pt x="206643" y="212785"/>
                </a:cubicBezTo>
                <a:cubicBezTo>
                  <a:pt x="205562" y="213864"/>
                  <a:pt x="204482" y="214223"/>
                  <a:pt x="203402" y="214223"/>
                </a:cubicBezTo>
                <a:cubicBezTo>
                  <a:pt x="201961" y="214223"/>
                  <a:pt x="200881" y="213504"/>
                  <a:pt x="200161" y="212785"/>
                </a:cubicBezTo>
                <a:lnTo>
                  <a:pt x="193679" y="206312"/>
                </a:lnTo>
                <a:cubicBezTo>
                  <a:pt x="190798" y="202716"/>
                  <a:pt x="188998" y="198041"/>
                  <a:pt x="188998" y="193366"/>
                </a:cubicBezTo>
                <a:lnTo>
                  <a:pt x="188998" y="166035"/>
                </a:lnTo>
                <a:cubicBezTo>
                  <a:pt x="188998" y="162439"/>
                  <a:pt x="187198" y="158843"/>
                  <a:pt x="184677" y="156326"/>
                </a:cubicBezTo>
                <a:cubicBezTo>
                  <a:pt x="182156" y="154528"/>
                  <a:pt x="179276" y="153808"/>
                  <a:pt x="176395" y="154528"/>
                </a:cubicBezTo>
                <a:cubicBezTo>
                  <a:pt x="171714" y="155607"/>
                  <a:pt x="168113" y="160641"/>
                  <a:pt x="168113" y="166755"/>
                </a:cubicBezTo>
                <a:lnTo>
                  <a:pt x="168113" y="216021"/>
                </a:lnTo>
                <a:cubicBezTo>
                  <a:pt x="168113" y="222135"/>
                  <a:pt x="170273" y="228608"/>
                  <a:pt x="174594" y="232923"/>
                </a:cubicBezTo>
                <a:lnTo>
                  <a:pt x="190078" y="248746"/>
                </a:lnTo>
                <a:cubicBezTo>
                  <a:pt x="195120" y="253781"/>
                  <a:pt x="198000" y="260973"/>
                  <a:pt x="198000" y="268525"/>
                </a:cubicBezTo>
                <a:lnTo>
                  <a:pt x="198000" y="299452"/>
                </a:lnTo>
                <a:cubicBezTo>
                  <a:pt x="198000" y="302328"/>
                  <a:pt x="196200" y="304127"/>
                  <a:pt x="193679" y="304127"/>
                </a:cubicBezTo>
                <a:cubicBezTo>
                  <a:pt x="190798" y="304127"/>
                  <a:pt x="188998" y="302328"/>
                  <a:pt x="188998" y="299452"/>
                </a:cubicBezTo>
                <a:lnTo>
                  <a:pt x="188998" y="268525"/>
                </a:lnTo>
                <a:cubicBezTo>
                  <a:pt x="188998" y="263490"/>
                  <a:pt x="186837" y="258815"/>
                  <a:pt x="183237" y="255219"/>
                </a:cubicBezTo>
                <a:lnTo>
                  <a:pt x="167753" y="239396"/>
                </a:lnTo>
                <a:cubicBezTo>
                  <a:pt x="161991" y="232923"/>
                  <a:pt x="158750" y="224652"/>
                  <a:pt x="158750" y="216021"/>
                </a:cubicBezTo>
                <a:lnTo>
                  <a:pt x="158750" y="166755"/>
                </a:lnTo>
                <a:cubicBezTo>
                  <a:pt x="158750" y="156326"/>
                  <a:pt x="165232" y="147695"/>
                  <a:pt x="174234" y="145537"/>
                </a:cubicBezTo>
                <a:cubicBezTo>
                  <a:pt x="179276" y="144458"/>
                  <a:pt x="184677" y="145537"/>
                  <a:pt x="188998" y="148414"/>
                </a:cubicBezTo>
                <a:lnTo>
                  <a:pt x="188998" y="102024"/>
                </a:lnTo>
                <a:cubicBezTo>
                  <a:pt x="188998" y="93034"/>
                  <a:pt x="195120" y="85482"/>
                  <a:pt x="203762" y="83684"/>
                </a:cubicBezTo>
                <a:cubicBezTo>
                  <a:pt x="207723" y="82965"/>
                  <a:pt x="212404" y="83684"/>
                  <a:pt x="216005" y="85842"/>
                </a:cubicBezTo>
                <a:lnTo>
                  <a:pt x="216005" y="81526"/>
                </a:lnTo>
                <a:cubicBezTo>
                  <a:pt x="216005" y="76492"/>
                  <a:pt x="217805" y="71817"/>
                  <a:pt x="221406" y="68580"/>
                </a:cubicBezTo>
                <a:cubicBezTo>
                  <a:pt x="225007" y="64984"/>
                  <a:pt x="230049" y="63186"/>
                  <a:pt x="235090" y="63546"/>
                </a:cubicBezTo>
                <a:close/>
                <a:moveTo>
                  <a:pt x="75620" y="9402"/>
                </a:moveTo>
                <a:cubicBezTo>
                  <a:pt x="73459" y="9042"/>
                  <a:pt x="70939" y="10122"/>
                  <a:pt x="69138" y="11561"/>
                </a:cubicBezTo>
                <a:cubicBezTo>
                  <a:pt x="67338" y="13361"/>
                  <a:pt x="66257" y="15520"/>
                  <a:pt x="66257" y="18039"/>
                </a:cubicBezTo>
                <a:lnTo>
                  <a:pt x="66257" y="38191"/>
                </a:lnTo>
                <a:lnTo>
                  <a:pt x="66257" y="87132"/>
                </a:lnTo>
                <a:cubicBezTo>
                  <a:pt x="66257" y="90011"/>
                  <a:pt x="64097" y="91810"/>
                  <a:pt x="61576" y="91810"/>
                </a:cubicBezTo>
                <a:cubicBezTo>
                  <a:pt x="59055" y="91810"/>
                  <a:pt x="56895" y="90011"/>
                  <a:pt x="56895" y="87132"/>
                </a:cubicBezTo>
                <a:lnTo>
                  <a:pt x="56895" y="38191"/>
                </a:lnTo>
                <a:cubicBezTo>
                  <a:pt x="56895" y="35672"/>
                  <a:pt x="55815" y="33153"/>
                  <a:pt x="54014" y="31354"/>
                </a:cubicBezTo>
                <a:cubicBezTo>
                  <a:pt x="51854" y="29914"/>
                  <a:pt x="49333" y="29194"/>
                  <a:pt x="46452" y="29554"/>
                </a:cubicBezTo>
                <a:cubicBezTo>
                  <a:pt x="42491" y="30634"/>
                  <a:pt x="39250" y="34592"/>
                  <a:pt x="39250" y="38911"/>
                </a:cubicBezTo>
                <a:lnTo>
                  <a:pt x="39250" y="102606"/>
                </a:lnTo>
                <a:lnTo>
                  <a:pt x="39250" y="129955"/>
                </a:lnTo>
                <a:cubicBezTo>
                  <a:pt x="39250" y="132474"/>
                  <a:pt x="39971" y="134993"/>
                  <a:pt x="41771" y="136432"/>
                </a:cubicBezTo>
                <a:lnTo>
                  <a:pt x="47893" y="143270"/>
                </a:lnTo>
                <a:cubicBezTo>
                  <a:pt x="49693" y="145069"/>
                  <a:pt x="49333" y="147948"/>
                  <a:pt x="47532" y="149747"/>
                </a:cubicBezTo>
                <a:cubicBezTo>
                  <a:pt x="46812" y="150467"/>
                  <a:pt x="45732" y="150827"/>
                  <a:pt x="44292" y="150827"/>
                </a:cubicBezTo>
                <a:cubicBezTo>
                  <a:pt x="43211" y="150827"/>
                  <a:pt x="42131" y="150107"/>
                  <a:pt x="41051" y="149387"/>
                </a:cubicBezTo>
                <a:lnTo>
                  <a:pt x="34929" y="142910"/>
                </a:lnTo>
                <a:cubicBezTo>
                  <a:pt x="32048" y="139311"/>
                  <a:pt x="29888" y="134993"/>
                  <a:pt x="29888" y="129955"/>
                </a:cubicBezTo>
                <a:lnTo>
                  <a:pt x="29888" y="102606"/>
                </a:lnTo>
                <a:cubicBezTo>
                  <a:pt x="29888" y="99007"/>
                  <a:pt x="28448" y="95408"/>
                  <a:pt x="25567" y="93249"/>
                </a:cubicBezTo>
                <a:cubicBezTo>
                  <a:pt x="23406" y="91090"/>
                  <a:pt x="20526" y="90730"/>
                  <a:pt x="17645" y="91090"/>
                </a:cubicBezTo>
                <a:cubicBezTo>
                  <a:pt x="12964" y="92530"/>
                  <a:pt x="9363" y="97568"/>
                  <a:pt x="9363" y="103325"/>
                </a:cubicBezTo>
                <a:lnTo>
                  <a:pt x="9363" y="152626"/>
                </a:lnTo>
                <a:cubicBezTo>
                  <a:pt x="9363" y="159103"/>
                  <a:pt x="11523" y="165221"/>
                  <a:pt x="15844" y="169899"/>
                </a:cubicBezTo>
                <a:lnTo>
                  <a:pt x="30968" y="185373"/>
                </a:lnTo>
                <a:cubicBezTo>
                  <a:pt x="36370" y="190771"/>
                  <a:pt x="39250" y="197968"/>
                  <a:pt x="39250" y="205525"/>
                </a:cubicBezTo>
                <a:lnTo>
                  <a:pt x="39250" y="214881"/>
                </a:lnTo>
                <a:lnTo>
                  <a:pt x="119551" y="214881"/>
                </a:lnTo>
                <a:cubicBezTo>
                  <a:pt x="119551" y="194369"/>
                  <a:pt x="122792" y="173498"/>
                  <a:pt x="128553" y="153705"/>
                </a:cubicBezTo>
                <a:cubicBezTo>
                  <a:pt x="135035" y="133194"/>
                  <a:pt x="137916" y="111962"/>
                  <a:pt x="137916" y="90370"/>
                </a:cubicBezTo>
                <a:lnTo>
                  <a:pt x="137916" y="46468"/>
                </a:lnTo>
                <a:cubicBezTo>
                  <a:pt x="137916" y="41070"/>
                  <a:pt x="134315" y="37111"/>
                  <a:pt x="129634" y="36751"/>
                </a:cubicBezTo>
                <a:cubicBezTo>
                  <a:pt x="127113" y="36392"/>
                  <a:pt x="124952" y="37471"/>
                  <a:pt x="123152" y="39270"/>
                </a:cubicBezTo>
                <a:cubicBezTo>
                  <a:pt x="121351" y="40710"/>
                  <a:pt x="120271" y="43229"/>
                  <a:pt x="120271" y="45748"/>
                </a:cubicBezTo>
                <a:lnTo>
                  <a:pt x="120271" y="95768"/>
                </a:lnTo>
                <a:cubicBezTo>
                  <a:pt x="120271" y="98287"/>
                  <a:pt x="118471" y="100446"/>
                  <a:pt x="115950" y="100446"/>
                </a:cubicBezTo>
                <a:cubicBezTo>
                  <a:pt x="113069" y="100446"/>
                  <a:pt x="111269" y="98287"/>
                  <a:pt x="111269" y="95768"/>
                </a:cubicBezTo>
                <a:lnTo>
                  <a:pt x="111269" y="45748"/>
                </a:lnTo>
                <a:lnTo>
                  <a:pt x="111269" y="25956"/>
                </a:lnTo>
                <a:cubicBezTo>
                  <a:pt x="111269" y="20918"/>
                  <a:pt x="107308" y="16599"/>
                  <a:pt x="102627" y="16599"/>
                </a:cubicBezTo>
                <a:cubicBezTo>
                  <a:pt x="100106" y="16240"/>
                  <a:pt x="97945" y="17319"/>
                  <a:pt x="96145" y="18759"/>
                </a:cubicBezTo>
                <a:cubicBezTo>
                  <a:pt x="94345" y="20558"/>
                  <a:pt x="93264" y="22717"/>
                  <a:pt x="93264" y="25236"/>
                </a:cubicBezTo>
                <a:lnTo>
                  <a:pt x="93264" y="91450"/>
                </a:lnTo>
                <a:cubicBezTo>
                  <a:pt x="93264" y="93969"/>
                  <a:pt x="91104" y="96128"/>
                  <a:pt x="88583" y="96128"/>
                </a:cubicBezTo>
                <a:cubicBezTo>
                  <a:pt x="86422" y="96128"/>
                  <a:pt x="83902" y="93969"/>
                  <a:pt x="83902" y="91450"/>
                </a:cubicBezTo>
                <a:lnTo>
                  <a:pt x="83902" y="25236"/>
                </a:lnTo>
                <a:lnTo>
                  <a:pt x="83902" y="18759"/>
                </a:lnTo>
                <a:cubicBezTo>
                  <a:pt x="83902" y="13721"/>
                  <a:pt x="80301" y="9402"/>
                  <a:pt x="75620" y="9402"/>
                </a:cubicBezTo>
                <a:close/>
                <a:moveTo>
                  <a:pt x="75980" y="46"/>
                </a:moveTo>
                <a:cubicBezTo>
                  <a:pt x="83182" y="406"/>
                  <a:pt x="88583" y="4724"/>
                  <a:pt x="91464" y="10482"/>
                </a:cubicBezTo>
                <a:cubicBezTo>
                  <a:pt x="94705" y="8323"/>
                  <a:pt x="99026" y="6883"/>
                  <a:pt x="102987" y="7243"/>
                </a:cubicBezTo>
                <a:cubicBezTo>
                  <a:pt x="112709" y="7603"/>
                  <a:pt x="120271" y="15880"/>
                  <a:pt x="120271" y="25956"/>
                </a:cubicBezTo>
                <a:lnTo>
                  <a:pt x="120271" y="29914"/>
                </a:lnTo>
                <a:cubicBezTo>
                  <a:pt x="123152" y="28115"/>
                  <a:pt x="126753" y="27395"/>
                  <a:pt x="130354" y="27395"/>
                </a:cubicBezTo>
                <a:cubicBezTo>
                  <a:pt x="140076" y="27755"/>
                  <a:pt x="147278" y="36032"/>
                  <a:pt x="147278" y="46468"/>
                </a:cubicBezTo>
                <a:lnTo>
                  <a:pt x="147278" y="90370"/>
                </a:lnTo>
                <a:cubicBezTo>
                  <a:pt x="147278" y="112682"/>
                  <a:pt x="144037" y="134993"/>
                  <a:pt x="137556" y="156225"/>
                </a:cubicBezTo>
                <a:cubicBezTo>
                  <a:pt x="131794" y="175297"/>
                  <a:pt x="128553" y="195089"/>
                  <a:pt x="128553" y="214881"/>
                </a:cubicBezTo>
                <a:lnTo>
                  <a:pt x="130354" y="214881"/>
                </a:lnTo>
                <a:cubicBezTo>
                  <a:pt x="135395" y="214881"/>
                  <a:pt x="139356" y="219200"/>
                  <a:pt x="139356" y="224238"/>
                </a:cubicBezTo>
                <a:lnTo>
                  <a:pt x="139356" y="299448"/>
                </a:lnTo>
                <a:cubicBezTo>
                  <a:pt x="139356" y="302327"/>
                  <a:pt x="137556" y="304126"/>
                  <a:pt x="134675" y="304126"/>
                </a:cubicBezTo>
                <a:cubicBezTo>
                  <a:pt x="132154" y="304126"/>
                  <a:pt x="130354" y="302327"/>
                  <a:pt x="130354" y="299448"/>
                </a:cubicBezTo>
                <a:lnTo>
                  <a:pt x="130354" y="269580"/>
                </a:lnTo>
                <a:lnTo>
                  <a:pt x="28448" y="269580"/>
                </a:lnTo>
                <a:lnTo>
                  <a:pt x="28448" y="299448"/>
                </a:lnTo>
                <a:cubicBezTo>
                  <a:pt x="28448" y="302327"/>
                  <a:pt x="26287" y="304126"/>
                  <a:pt x="23766" y="304126"/>
                </a:cubicBezTo>
                <a:cubicBezTo>
                  <a:pt x="21246" y="304126"/>
                  <a:pt x="19085" y="302327"/>
                  <a:pt x="19085" y="299448"/>
                </a:cubicBezTo>
                <a:lnTo>
                  <a:pt x="19085" y="224238"/>
                </a:lnTo>
                <a:cubicBezTo>
                  <a:pt x="19085" y="219200"/>
                  <a:pt x="23406" y="214881"/>
                  <a:pt x="28448" y="214881"/>
                </a:cubicBezTo>
                <a:lnTo>
                  <a:pt x="29888" y="214881"/>
                </a:lnTo>
                <a:lnTo>
                  <a:pt x="29888" y="205525"/>
                </a:lnTo>
                <a:cubicBezTo>
                  <a:pt x="29888" y="200487"/>
                  <a:pt x="28087" y="195449"/>
                  <a:pt x="24487" y="191850"/>
                </a:cubicBezTo>
                <a:lnTo>
                  <a:pt x="9003" y="176377"/>
                </a:lnTo>
                <a:cubicBezTo>
                  <a:pt x="3241" y="169899"/>
                  <a:pt x="0" y="161622"/>
                  <a:pt x="0" y="152626"/>
                </a:cubicBezTo>
                <a:lnTo>
                  <a:pt x="0" y="103325"/>
                </a:lnTo>
                <a:cubicBezTo>
                  <a:pt x="0" y="93249"/>
                  <a:pt x="6482" y="84253"/>
                  <a:pt x="15484" y="82094"/>
                </a:cubicBezTo>
                <a:cubicBezTo>
                  <a:pt x="20526" y="81014"/>
                  <a:pt x="25567" y="82094"/>
                  <a:pt x="29888" y="85332"/>
                </a:cubicBezTo>
                <a:lnTo>
                  <a:pt x="29888" y="38911"/>
                </a:lnTo>
                <a:cubicBezTo>
                  <a:pt x="29888" y="29914"/>
                  <a:pt x="36010" y="21997"/>
                  <a:pt x="44652" y="20558"/>
                </a:cubicBezTo>
                <a:cubicBezTo>
                  <a:pt x="48973" y="19838"/>
                  <a:pt x="53654" y="20558"/>
                  <a:pt x="56895" y="22717"/>
                </a:cubicBezTo>
                <a:lnTo>
                  <a:pt x="56895" y="18039"/>
                </a:lnTo>
                <a:cubicBezTo>
                  <a:pt x="56895" y="13001"/>
                  <a:pt x="59055" y="8323"/>
                  <a:pt x="62656" y="5084"/>
                </a:cubicBezTo>
                <a:cubicBezTo>
                  <a:pt x="66257" y="1485"/>
                  <a:pt x="71299" y="-314"/>
                  <a:pt x="75980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algn="ctr"/>
            <a:endParaRPr lang="en-US" sz="1200" dirty="0">
              <a:latin typeface="Segoe UI" panose="020B0502040204020203" pitchFamily="34" charset="0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5547D4B-E7F1-CE4E-9365-3492EF59D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637345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0682EB0-2D2A-FB2E-E85C-07D0E91A6E9A}"/>
              </a:ext>
            </a:extLst>
          </p:cNvPr>
          <p:cNvSpPr/>
          <p:nvPr/>
        </p:nvSpPr>
        <p:spPr>
          <a:xfrm>
            <a:off x="3801909" y="1513132"/>
            <a:ext cx="2256366" cy="2256365"/>
          </a:xfrm>
          <a:custGeom>
            <a:avLst/>
            <a:gdLst>
              <a:gd name="connsiteX0" fmla="*/ 2256367 w 2256366"/>
              <a:gd name="connsiteY0" fmla="*/ 0 h 2256365"/>
              <a:gd name="connsiteX1" fmla="*/ 0 w 2256366"/>
              <a:gd name="connsiteY1" fmla="*/ 2256366 h 2256365"/>
              <a:gd name="connsiteX2" fmla="*/ 2256367 w 2256366"/>
              <a:gd name="connsiteY2" fmla="*/ 2256366 h 2256365"/>
              <a:gd name="connsiteX3" fmla="*/ 2256367 w 2256366"/>
              <a:gd name="connsiteY3" fmla="*/ 0 h 22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366" h="2256365">
                <a:moveTo>
                  <a:pt x="2256367" y="0"/>
                </a:moveTo>
                <a:cubicBezTo>
                  <a:pt x="1018629" y="18926"/>
                  <a:pt x="18926" y="1018628"/>
                  <a:pt x="0" y="2256366"/>
                </a:cubicBezTo>
                <a:lnTo>
                  <a:pt x="2256367" y="2256366"/>
                </a:lnTo>
                <a:lnTo>
                  <a:pt x="2256367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2700000" scaled="1"/>
          </a:gradFill>
          <a:ln w="7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31AD434-6B22-7DC3-A770-E815176BBDC5}"/>
              </a:ext>
            </a:extLst>
          </p:cNvPr>
          <p:cNvSpPr/>
          <p:nvPr/>
        </p:nvSpPr>
        <p:spPr>
          <a:xfrm>
            <a:off x="6129693" y="3840843"/>
            <a:ext cx="2256366" cy="2256365"/>
          </a:xfrm>
          <a:custGeom>
            <a:avLst/>
            <a:gdLst>
              <a:gd name="connsiteX0" fmla="*/ 0 w 2256366"/>
              <a:gd name="connsiteY0" fmla="*/ 2256366 h 2256365"/>
              <a:gd name="connsiteX1" fmla="*/ 2256367 w 2256366"/>
              <a:gd name="connsiteY1" fmla="*/ 0 h 2256365"/>
              <a:gd name="connsiteX2" fmla="*/ 0 w 2256366"/>
              <a:gd name="connsiteY2" fmla="*/ 0 h 2256365"/>
              <a:gd name="connsiteX3" fmla="*/ 0 w 2256366"/>
              <a:gd name="connsiteY3" fmla="*/ 2256366 h 22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366" h="2256365">
                <a:moveTo>
                  <a:pt x="0" y="2256366"/>
                </a:moveTo>
                <a:cubicBezTo>
                  <a:pt x="1237738" y="2237440"/>
                  <a:pt x="2237441" y="1237737"/>
                  <a:pt x="2256367" y="0"/>
                </a:cubicBezTo>
                <a:lnTo>
                  <a:pt x="0" y="0"/>
                </a:lnTo>
                <a:lnTo>
                  <a:pt x="0" y="225636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 w="7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43519C2-332C-9DE9-992F-ABE0CA407915}"/>
              </a:ext>
            </a:extLst>
          </p:cNvPr>
          <p:cNvSpPr/>
          <p:nvPr/>
        </p:nvSpPr>
        <p:spPr>
          <a:xfrm>
            <a:off x="3801909" y="3840915"/>
            <a:ext cx="2256366" cy="2256365"/>
          </a:xfrm>
          <a:custGeom>
            <a:avLst/>
            <a:gdLst>
              <a:gd name="connsiteX0" fmla="*/ 0 w 2256366"/>
              <a:gd name="connsiteY0" fmla="*/ 0 h 2256365"/>
              <a:gd name="connsiteX1" fmla="*/ 2256367 w 2256366"/>
              <a:gd name="connsiteY1" fmla="*/ 2256366 h 2256365"/>
              <a:gd name="connsiteX2" fmla="*/ 2256367 w 2256366"/>
              <a:gd name="connsiteY2" fmla="*/ 0 h 2256365"/>
              <a:gd name="connsiteX3" fmla="*/ 0 w 2256366"/>
              <a:gd name="connsiteY3" fmla="*/ 0 h 22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366" h="2256365">
                <a:moveTo>
                  <a:pt x="0" y="0"/>
                </a:moveTo>
                <a:cubicBezTo>
                  <a:pt x="18926" y="1237737"/>
                  <a:pt x="1018629" y="2237440"/>
                  <a:pt x="2256367" y="2256366"/>
                </a:cubicBezTo>
                <a:lnTo>
                  <a:pt x="2256367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 w="7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E9EDA05-2ADB-5CBE-5C1C-562FC939DB6B}"/>
              </a:ext>
            </a:extLst>
          </p:cNvPr>
          <p:cNvSpPr/>
          <p:nvPr/>
        </p:nvSpPr>
        <p:spPr>
          <a:xfrm>
            <a:off x="6129693" y="1513132"/>
            <a:ext cx="2256295" cy="2256365"/>
          </a:xfrm>
          <a:custGeom>
            <a:avLst/>
            <a:gdLst>
              <a:gd name="connsiteX0" fmla="*/ 2256295 w 2256295"/>
              <a:gd name="connsiteY0" fmla="*/ 2256366 h 2256365"/>
              <a:gd name="connsiteX1" fmla="*/ 0 w 2256295"/>
              <a:gd name="connsiteY1" fmla="*/ 0 h 2256365"/>
              <a:gd name="connsiteX2" fmla="*/ 0 w 2256295"/>
              <a:gd name="connsiteY2" fmla="*/ 2256366 h 2256365"/>
              <a:gd name="connsiteX3" fmla="*/ 2256295 w 2256295"/>
              <a:gd name="connsiteY3" fmla="*/ 2256366 h 22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295" h="2256365">
                <a:moveTo>
                  <a:pt x="2256295" y="2256366"/>
                </a:moveTo>
                <a:cubicBezTo>
                  <a:pt x="2237370" y="1018628"/>
                  <a:pt x="1237738" y="18926"/>
                  <a:pt x="0" y="0"/>
                </a:cubicBezTo>
                <a:lnTo>
                  <a:pt x="0" y="2256366"/>
                </a:lnTo>
                <a:lnTo>
                  <a:pt x="2256295" y="225636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7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955DBF-5B54-BBDF-23B8-E15A922D30A8}"/>
              </a:ext>
            </a:extLst>
          </p:cNvPr>
          <p:cNvSpPr txBox="1"/>
          <p:nvPr/>
        </p:nvSpPr>
        <p:spPr>
          <a:xfrm>
            <a:off x="681449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03D01B-777A-42B0-2326-D8E6B2F3234C}"/>
              </a:ext>
            </a:extLst>
          </p:cNvPr>
          <p:cNvSpPr txBox="1"/>
          <p:nvPr/>
        </p:nvSpPr>
        <p:spPr>
          <a:xfrm>
            <a:off x="4371030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D32F56-9F51-B1B7-E4D3-D90101022D4A}"/>
              </a:ext>
            </a:extLst>
          </p:cNvPr>
          <p:cNvSpPr txBox="1"/>
          <p:nvPr/>
        </p:nvSpPr>
        <p:spPr>
          <a:xfrm>
            <a:off x="4371030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D41FE5-CA2C-52EB-FE71-CD296C2050AB}"/>
              </a:ext>
            </a:extLst>
          </p:cNvPr>
          <p:cNvSpPr txBox="1"/>
          <p:nvPr/>
        </p:nvSpPr>
        <p:spPr>
          <a:xfrm>
            <a:off x="681449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F974EFC-FC32-46C8-19B0-00E8BD19CB68}"/>
              </a:ext>
            </a:extLst>
          </p:cNvPr>
          <p:cNvSpPr/>
          <p:nvPr/>
        </p:nvSpPr>
        <p:spPr>
          <a:xfrm>
            <a:off x="4582244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grpSp>
        <p:nvGrpSpPr>
          <p:cNvPr id="25" name="Graphic 3">
            <a:extLst>
              <a:ext uri="{FF2B5EF4-FFF2-40B4-BE49-F238E27FC236}">
                <a16:creationId xmlns:a16="http://schemas.microsoft.com/office/drawing/2014/main" id="{A5EC3928-F082-ED64-3998-7A4C75A74873}"/>
              </a:ext>
            </a:extLst>
          </p:cNvPr>
          <p:cNvGrpSpPr/>
          <p:nvPr/>
        </p:nvGrpSpPr>
        <p:grpSpPr>
          <a:xfrm>
            <a:off x="5576111" y="4961612"/>
            <a:ext cx="1039677" cy="741901"/>
            <a:chOff x="5467509" y="4800552"/>
            <a:chExt cx="1257734" cy="897504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B17F72-D713-770F-BD8E-A9CBEEDF851C}"/>
                </a:ext>
              </a:extLst>
            </p:cNvPr>
            <p:cNvSpPr/>
            <p:nvPr/>
          </p:nvSpPr>
          <p:spPr>
            <a:xfrm>
              <a:off x="5467509" y="4800552"/>
              <a:ext cx="1257663" cy="897504"/>
            </a:xfrm>
            <a:custGeom>
              <a:avLst/>
              <a:gdLst>
                <a:gd name="connsiteX0" fmla="*/ 0 w 1257663"/>
                <a:gd name="connsiteY0" fmla="*/ 0 h 897504"/>
                <a:gd name="connsiteX1" fmla="*/ 160547 w 1257663"/>
                <a:gd name="connsiteY1" fmla="*/ 122481 h 897504"/>
                <a:gd name="connsiteX2" fmla="*/ 45850 w 1257663"/>
                <a:gd name="connsiteY2" fmla="*/ 237178 h 897504"/>
                <a:gd name="connsiteX3" fmla="*/ 198755 w 1257663"/>
                <a:gd name="connsiteY3" fmla="*/ 361444 h 897504"/>
                <a:gd name="connsiteX4" fmla="*/ 84059 w 1257663"/>
                <a:gd name="connsiteY4" fmla="*/ 485711 h 897504"/>
                <a:gd name="connsiteX5" fmla="*/ 236963 w 1257663"/>
                <a:gd name="connsiteY5" fmla="*/ 600407 h 897504"/>
                <a:gd name="connsiteX6" fmla="*/ 131837 w 1257663"/>
                <a:gd name="connsiteY6" fmla="*/ 724674 h 897504"/>
                <a:gd name="connsiteX7" fmla="*/ 628832 w 1257663"/>
                <a:gd name="connsiteY7" fmla="*/ 897504 h 897504"/>
                <a:gd name="connsiteX8" fmla="*/ 1125827 w 1257663"/>
                <a:gd name="connsiteY8" fmla="*/ 724674 h 897504"/>
                <a:gd name="connsiteX9" fmla="*/ 1020700 w 1257663"/>
                <a:gd name="connsiteY9" fmla="*/ 600407 h 897504"/>
                <a:gd name="connsiteX10" fmla="*/ 1173605 w 1257663"/>
                <a:gd name="connsiteY10" fmla="*/ 485711 h 897504"/>
                <a:gd name="connsiteX11" fmla="*/ 1058908 w 1257663"/>
                <a:gd name="connsiteY11" fmla="*/ 361444 h 897504"/>
                <a:gd name="connsiteX12" fmla="*/ 1211813 w 1257663"/>
                <a:gd name="connsiteY12" fmla="*/ 237178 h 897504"/>
                <a:gd name="connsiteX13" fmla="*/ 1097117 w 1257663"/>
                <a:gd name="connsiteY13" fmla="*/ 122481 h 897504"/>
                <a:gd name="connsiteX14" fmla="*/ 1257664 w 1257663"/>
                <a:gd name="connsiteY14" fmla="*/ 0 h 897504"/>
                <a:gd name="connsiteX15" fmla="*/ 628760 w 1257663"/>
                <a:gd name="connsiteY15" fmla="*/ 36494 h 897504"/>
                <a:gd name="connsiteX16" fmla="*/ 0 w 1257663"/>
                <a:gd name="connsiteY16" fmla="*/ 0 h 89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7663" h="897504">
                  <a:moveTo>
                    <a:pt x="0" y="0"/>
                  </a:moveTo>
                  <a:cubicBezTo>
                    <a:pt x="113268" y="102913"/>
                    <a:pt x="160547" y="65490"/>
                    <a:pt x="160547" y="122481"/>
                  </a:cubicBezTo>
                  <a:cubicBezTo>
                    <a:pt x="160547" y="179829"/>
                    <a:pt x="45850" y="198969"/>
                    <a:pt x="45850" y="237178"/>
                  </a:cubicBezTo>
                  <a:cubicBezTo>
                    <a:pt x="45850" y="275386"/>
                    <a:pt x="198755" y="313666"/>
                    <a:pt x="198755" y="361444"/>
                  </a:cubicBezTo>
                  <a:cubicBezTo>
                    <a:pt x="198755" y="409222"/>
                    <a:pt x="84059" y="437932"/>
                    <a:pt x="84059" y="485711"/>
                  </a:cubicBezTo>
                  <a:cubicBezTo>
                    <a:pt x="84059" y="533489"/>
                    <a:pt x="227394" y="543059"/>
                    <a:pt x="236963" y="600407"/>
                  </a:cubicBezTo>
                  <a:cubicBezTo>
                    <a:pt x="246533" y="657755"/>
                    <a:pt x="131837" y="667326"/>
                    <a:pt x="131837" y="724674"/>
                  </a:cubicBezTo>
                  <a:cubicBezTo>
                    <a:pt x="131837" y="782022"/>
                    <a:pt x="495067" y="888791"/>
                    <a:pt x="628832" y="897504"/>
                  </a:cubicBezTo>
                  <a:cubicBezTo>
                    <a:pt x="762668" y="888791"/>
                    <a:pt x="1125827" y="782022"/>
                    <a:pt x="1125827" y="724674"/>
                  </a:cubicBezTo>
                  <a:cubicBezTo>
                    <a:pt x="1125827" y="667326"/>
                    <a:pt x="1011130" y="657755"/>
                    <a:pt x="1020700" y="600407"/>
                  </a:cubicBezTo>
                  <a:cubicBezTo>
                    <a:pt x="1030270" y="543059"/>
                    <a:pt x="1173605" y="533489"/>
                    <a:pt x="1173605" y="485711"/>
                  </a:cubicBezTo>
                  <a:cubicBezTo>
                    <a:pt x="1173605" y="437932"/>
                    <a:pt x="1058908" y="409222"/>
                    <a:pt x="1058908" y="361444"/>
                  </a:cubicBezTo>
                  <a:cubicBezTo>
                    <a:pt x="1058908" y="313666"/>
                    <a:pt x="1211813" y="275458"/>
                    <a:pt x="1211813" y="237178"/>
                  </a:cubicBezTo>
                  <a:cubicBezTo>
                    <a:pt x="1211813" y="198969"/>
                    <a:pt x="1097117" y="179829"/>
                    <a:pt x="1097117" y="122481"/>
                  </a:cubicBezTo>
                  <a:cubicBezTo>
                    <a:pt x="1097117" y="65490"/>
                    <a:pt x="1144395" y="102841"/>
                    <a:pt x="1257664" y="0"/>
                  </a:cubicBezTo>
                  <a:cubicBezTo>
                    <a:pt x="1118399" y="22068"/>
                    <a:pt x="888720" y="36494"/>
                    <a:pt x="628760" y="36494"/>
                  </a:cubicBezTo>
                  <a:cubicBezTo>
                    <a:pt x="368800" y="36494"/>
                    <a:pt x="139264" y="22068"/>
                    <a:pt x="0" y="0"/>
                  </a:cubicBezTo>
                  <a:close/>
                </a:path>
              </a:pathLst>
            </a:custGeom>
            <a:gradFill>
              <a:gsLst>
                <a:gs pos="3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89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5322E18-0F32-B7AC-E65F-1D6B7624FD5E}"/>
                </a:ext>
              </a:extLst>
            </p:cNvPr>
            <p:cNvSpPr/>
            <p:nvPr/>
          </p:nvSpPr>
          <p:spPr>
            <a:xfrm>
              <a:off x="5673406" y="4800624"/>
              <a:ext cx="1051837" cy="237177"/>
            </a:xfrm>
            <a:custGeom>
              <a:avLst/>
              <a:gdLst>
                <a:gd name="connsiteX0" fmla="*/ 893291 w 1051837"/>
                <a:gd name="connsiteY0" fmla="*/ 135051 h 237177"/>
                <a:gd name="connsiteX1" fmla="*/ 891291 w 1051837"/>
                <a:gd name="connsiteY1" fmla="*/ 122481 h 237177"/>
                <a:gd name="connsiteX2" fmla="*/ 1051838 w 1051837"/>
                <a:gd name="connsiteY2" fmla="*/ 0 h 237177"/>
                <a:gd name="connsiteX3" fmla="*/ 912002 w 1051837"/>
                <a:gd name="connsiteY3" fmla="*/ 16783 h 237177"/>
                <a:gd name="connsiteX4" fmla="*/ 0 w 1051837"/>
                <a:gd name="connsiteY4" fmla="*/ 237178 h 237177"/>
                <a:gd name="connsiteX5" fmla="*/ 893291 w 1051837"/>
                <a:gd name="connsiteY5" fmla="*/ 135051 h 23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1837" h="237177">
                  <a:moveTo>
                    <a:pt x="893291" y="135051"/>
                  </a:moveTo>
                  <a:cubicBezTo>
                    <a:pt x="892006" y="131051"/>
                    <a:pt x="891291" y="126909"/>
                    <a:pt x="891291" y="122481"/>
                  </a:cubicBezTo>
                  <a:cubicBezTo>
                    <a:pt x="891291" y="65490"/>
                    <a:pt x="938570" y="102841"/>
                    <a:pt x="1051838" y="0"/>
                  </a:cubicBezTo>
                  <a:cubicBezTo>
                    <a:pt x="1012201" y="6285"/>
                    <a:pt x="964923" y="11927"/>
                    <a:pt x="912002" y="16783"/>
                  </a:cubicBezTo>
                  <a:lnTo>
                    <a:pt x="0" y="237178"/>
                  </a:lnTo>
                  <a:lnTo>
                    <a:pt x="893291" y="135051"/>
                  </a:lnTo>
                  <a:close/>
                </a:path>
              </a:pathLst>
            </a:custGeom>
            <a:solidFill>
              <a:srgbClr val="A7A99B"/>
            </a:soli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058AB90-65E9-E2A5-726F-AEA1477601D9}"/>
                </a:ext>
              </a:extLst>
            </p:cNvPr>
            <p:cNvSpPr/>
            <p:nvPr/>
          </p:nvSpPr>
          <p:spPr>
            <a:xfrm>
              <a:off x="5673477" y="5064797"/>
              <a:ext cx="984562" cy="214109"/>
            </a:xfrm>
            <a:custGeom>
              <a:avLst/>
              <a:gdLst>
                <a:gd name="connsiteX0" fmla="*/ 984563 w 984562"/>
                <a:gd name="connsiteY0" fmla="*/ 0 h 214109"/>
                <a:gd name="connsiteX1" fmla="*/ 0 w 984562"/>
                <a:gd name="connsiteY1" fmla="*/ 214110 h 214109"/>
                <a:gd name="connsiteX2" fmla="*/ 855582 w 984562"/>
                <a:gd name="connsiteY2" fmla="*/ 109412 h 214109"/>
                <a:gd name="connsiteX3" fmla="*/ 853012 w 984562"/>
                <a:gd name="connsiteY3" fmla="*/ 97199 h 214109"/>
                <a:gd name="connsiteX4" fmla="*/ 984563 w 984562"/>
                <a:gd name="connsiteY4" fmla="*/ 0 h 21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562" h="214109">
                  <a:moveTo>
                    <a:pt x="984563" y="0"/>
                  </a:moveTo>
                  <a:lnTo>
                    <a:pt x="0" y="214110"/>
                  </a:lnTo>
                  <a:lnTo>
                    <a:pt x="855582" y="109412"/>
                  </a:lnTo>
                  <a:cubicBezTo>
                    <a:pt x="853940" y="105484"/>
                    <a:pt x="853012" y="101413"/>
                    <a:pt x="853012" y="97199"/>
                  </a:cubicBezTo>
                  <a:cubicBezTo>
                    <a:pt x="853012" y="60633"/>
                    <a:pt x="942498" y="29638"/>
                    <a:pt x="984563" y="0"/>
                  </a:cubicBezTo>
                  <a:close/>
                </a:path>
              </a:pathLst>
            </a:custGeom>
            <a:solidFill>
              <a:srgbClr val="A7A99B"/>
            </a:soli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ADBEF31-588D-584B-F826-012F251D552C}"/>
                </a:ext>
              </a:extLst>
            </p:cNvPr>
            <p:cNvSpPr/>
            <p:nvPr/>
          </p:nvSpPr>
          <p:spPr>
            <a:xfrm>
              <a:off x="5692617" y="5294690"/>
              <a:ext cx="946997" cy="220894"/>
            </a:xfrm>
            <a:custGeom>
              <a:avLst/>
              <a:gdLst>
                <a:gd name="connsiteX0" fmla="*/ 795663 w 946997"/>
                <a:gd name="connsiteY0" fmla="*/ 118981 h 220894"/>
                <a:gd name="connsiteX1" fmla="*/ 795663 w 946997"/>
                <a:gd name="connsiteY1" fmla="*/ 106198 h 220894"/>
                <a:gd name="connsiteX2" fmla="*/ 946997 w 946997"/>
                <a:gd name="connsiteY2" fmla="*/ 0 h 220894"/>
                <a:gd name="connsiteX3" fmla="*/ 0 w 946997"/>
                <a:gd name="connsiteY3" fmla="*/ 220894 h 220894"/>
                <a:gd name="connsiteX4" fmla="*/ 795663 w 946997"/>
                <a:gd name="connsiteY4" fmla="*/ 118981 h 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6997" h="220894">
                  <a:moveTo>
                    <a:pt x="795663" y="118981"/>
                  </a:moveTo>
                  <a:cubicBezTo>
                    <a:pt x="794949" y="114982"/>
                    <a:pt x="794878" y="110769"/>
                    <a:pt x="795663" y="106198"/>
                  </a:cubicBezTo>
                  <a:cubicBezTo>
                    <a:pt x="804590" y="52421"/>
                    <a:pt x="931214" y="40708"/>
                    <a:pt x="946997" y="0"/>
                  </a:cubicBezTo>
                  <a:lnTo>
                    <a:pt x="0" y="220894"/>
                  </a:lnTo>
                  <a:lnTo>
                    <a:pt x="795663" y="118981"/>
                  </a:lnTo>
                  <a:close/>
                </a:path>
              </a:pathLst>
            </a:custGeom>
            <a:solidFill>
              <a:srgbClr val="A7A99B"/>
            </a:soli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65DF2-3131-9292-01E0-D3F1AEA1FE74}"/>
                </a:ext>
              </a:extLst>
            </p:cNvPr>
            <p:cNvSpPr/>
            <p:nvPr/>
          </p:nvSpPr>
          <p:spPr>
            <a:xfrm>
              <a:off x="5915726" y="5620782"/>
              <a:ext cx="357944" cy="77273"/>
            </a:xfrm>
            <a:custGeom>
              <a:avLst/>
              <a:gdLst>
                <a:gd name="connsiteX0" fmla="*/ 0 w 357944"/>
                <a:gd name="connsiteY0" fmla="*/ 43279 h 77273"/>
                <a:gd name="connsiteX1" fmla="*/ 180615 w 357944"/>
                <a:gd name="connsiteY1" fmla="*/ 77274 h 77273"/>
                <a:gd name="connsiteX2" fmla="*/ 357945 w 357944"/>
                <a:gd name="connsiteY2" fmla="*/ 44136 h 77273"/>
                <a:gd name="connsiteX3" fmla="*/ 178187 w 357944"/>
                <a:gd name="connsiteY3" fmla="*/ 0 h 77273"/>
                <a:gd name="connsiteX4" fmla="*/ 0 w 357944"/>
                <a:gd name="connsiteY4" fmla="*/ 43279 h 7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944" h="77273">
                  <a:moveTo>
                    <a:pt x="0" y="43279"/>
                  </a:moveTo>
                  <a:cubicBezTo>
                    <a:pt x="70775" y="61491"/>
                    <a:pt x="137622" y="74489"/>
                    <a:pt x="180615" y="77274"/>
                  </a:cubicBezTo>
                  <a:cubicBezTo>
                    <a:pt x="222966" y="74489"/>
                    <a:pt x="288384" y="61919"/>
                    <a:pt x="357945" y="44136"/>
                  </a:cubicBezTo>
                  <a:cubicBezTo>
                    <a:pt x="309524" y="16640"/>
                    <a:pt x="246819" y="0"/>
                    <a:pt x="178187" y="0"/>
                  </a:cubicBezTo>
                  <a:cubicBezTo>
                    <a:pt x="110340" y="0"/>
                    <a:pt x="48207" y="16283"/>
                    <a:pt x="0" y="4327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ED17CEF-2F97-F641-536F-8DBEECA59DE0}"/>
              </a:ext>
            </a:extLst>
          </p:cNvPr>
          <p:cNvSpPr/>
          <p:nvPr/>
        </p:nvSpPr>
        <p:spPr>
          <a:xfrm>
            <a:off x="5106305" y="2574093"/>
            <a:ext cx="1975216" cy="2425479"/>
          </a:xfrm>
          <a:custGeom>
            <a:avLst/>
            <a:gdLst>
              <a:gd name="connsiteX0" fmla="*/ 2166452 w 2389489"/>
              <a:gd name="connsiteY0" fmla="*/ 1889994 h 2934189"/>
              <a:gd name="connsiteX1" fmla="*/ 2389489 w 2389489"/>
              <a:gd name="connsiteY1" fmla="*/ 1194744 h 2934189"/>
              <a:gd name="connsiteX2" fmla="*/ 1194745 w 2389489"/>
              <a:gd name="connsiteY2" fmla="*/ 0 h 2934189"/>
              <a:gd name="connsiteX3" fmla="*/ 0 w 2389489"/>
              <a:gd name="connsiteY3" fmla="*/ 1194744 h 2934189"/>
              <a:gd name="connsiteX4" fmla="*/ 380299 w 2389489"/>
              <a:gd name="connsiteY4" fmla="*/ 2068752 h 2934189"/>
              <a:gd name="connsiteX5" fmla="*/ 499423 w 2389489"/>
              <a:gd name="connsiteY5" fmla="*/ 2351208 h 2934189"/>
              <a:gd name="connsiteX6" fmla="*/ 566341 w 2389489"/>
              <a:gd name="connsiteY6" fmla="*/ 2895981 h 2934189"/>
              <a:gd name="connsiteX7" fmla="*/ 568270 w 2389489"/>
              <a:gd name="connsiteY7" fmla="*/ 2897695 h 2934189"/>
              <a:gd name="connsiteX8" fmla="*/ 1197173 w 2389489"/>
              <a:gd name="connsiteY8" fmla="*/ 2934190 h 2934189"/>
              <a:gd name="connsiteX9" fmla="*/ 1826076 w 2389489"/>
              <a:gd name="connsiteY9" fmla="*/ 2897695 h 2934189"/>
              <a:gd name="connsiteX10" fmla="*/ 1828004 w 2389489"/>
              <a:gd name="connsiteY10" fmla="*/ 2895981 h 2934189"/>
              <a:gd name="connsiteX11" fmla="*/ 1894922 w 2389489"/>
              <a:gd name="connsiteY11" fmla="*/ 2351208 h 2934189"/>
              <a:gd name="connsiteX12" fmla="*/ 2024188 w 2389489"/>
              <a:gd name="connsiteY12" fmla="*/ 2054540 h 2934189"/>
              <a:gd name="connsiteX13" fmla="*/ 2159239 w 2389489"/>
              <a:gd name="connsiteY13" fmla="*/ 1899849 h 2934189"/>
              <a:gd name="connsiteX14" fmla="*/ 2166952 w 2389489"/>
              <a:gd name="connsiteY14" fmla="*/ 1892565 h 2934189"/>
              <a:gd name="connsiteX15" fmla="*/ 2166452 w 2389489"/>
              <a:gd name="connsiteY15" fmla="*/ 1889994 h 293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89489" h="2934189">
                <a:moveTo>
                  <a:pt x="2166452" y="1889994"/>
                </a:moveTo>
                <a:cubicBezTo>
                  <a:pt x="2306859" y="1694167"/>
                  <a:pt x="2389489" y="1454133"/>
                  <a:pt x="2389489" y="1194744"/>
                </a:cubicBezTo>
                <a:cubicBezTo>
                  <a:pt x="2389489" y="534917"/>
                  <a:pt x="1854572" y="0"/>
                  <a:pt x="1194745" y="0"/>
                </a:cubicBezTo>
                <a:cubicBezTo>
                  <a:pt x="534918" y="0"/>
                  <a:pt x="0" y="534917"/>
                  <a:pt x="0" y="1194744"/>
                </a:cubicBezTo>
                <a:cubicBezTo>
                  <a:pt x="0" y="1539834"/>
                  <a:pt x="146335" y="1850643"/>
                  <a:pt x="380299" y="2068752"/>
                </a:cubicBezTo>
                <a:cubicBezTo>
                  <a:pt x="437575" y="2150025"/>
                  <a:pt x="490996" y="2250581"/>
                  <a:pt x="499423" y="2351208"/>
                </a:cubicBezTo>
                <a:cubicBezTo>
                  <a:pt x="518563" y="2580602"/>
                  <a:pt x="451645" y="2790855"/>
                  <a:pt x="566341" y="2895981"/>
                </a:cubicBezTo>
                <a:cubicBezTo>
                  <a:pt x="566984" y="2896553"/>
                  <a:pt x="567627" y="2897124"/>
                  <a:pt x="568270" y="2897695"/>
                </a:cubicBezTo>
                <a:cubicBezTo>
                  <a:pt x="707534" y="2919763"/>
                  <a:pt x="937213" y="2934190"/>
                  <a:pt x="1197173" y="2934190"/>
                </a:cubicBezTo>
                <a:cubicBezTo>
                  <a:pt x="1457133" y="2934190"/>
                  <a:pt x="1686740" y="2919763"/>
                  <a:pt x="1826076" y="2897695"/>
                </a:cubicBezTo>
                <a:cubicBezTo>
                  <a:pt x="1826719" y="2897124"/>
                  <a:pt x="1827362" y="2896553"/>
                  <a:pt x="1828004" y="2895981"/>
                </a:cubicBezTo>
                <a:cubicBezTo>
                  <a:pt x="1942701" y="2790855"/>
                  <a:pt x="1875783" y="2580602"/>
                  <a:pt x="1894922" y="2351208"/>
                </a:cubicBezTo>
                <a:cubicBezTo>
                  <a:pt x="1903778" y="2244582"/>
                  <a:pt x="1963198" y="2138098"/>
                  <a:pt x="2024188" y="2054540"/>
                </a:cubicBezTo>
                <a:cubicBezTo>
                  <a:pt x="2073466" y="2006976"/>
                  <a:pt x="2118674" y="1955198"/>
                  <a:pt x="2159239" y="1899849"/>
                </a:cubicBezTo>
                <a:cubicBezTo>
                  <a:pt x="2164167" y="1895207"/>
                  <a:pt x="2166952" y="1892565"/>
                  <a:pt x="2166952" y="1892565"/>
                </a:cubicBezTo>
                <a:lnTo>
                  <a:pt x="2166452" y="1889994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7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pic>
        <p:nvPicPr>
          <p:cNvPr id="32" name="Graphic 31" descr="Ram with solid fill">
            <a:extLst>
              <a:ext uri="{FF2B5EF4-FFF2-40B4-BE49-F238E27FC236}">
                <a16:creationId xmlns:a16="http://schemas.microsoft.com/office/drawing/2014/main" id="{C3D9F3BF-5437-CFE8-48C6-F9BFF68E9A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40311" y="3019827"/>
            <a:ext cx="472762" cy="472762"/>
          </a:xfrm>
          <a:prstGeom prst="rect">
            <a:avLst/>
          </a:prstGeom>
          <a:effectLst/>
        </p:spPr>
      </p:pic>
      <p:pic>
        <p:nvPicPr>
          <p:cNvPr id="33" name="Graphic 32" descr="Radar Chart with solid fill">
            <a:extLst>
              <a:ext uri="{FF2B5EF4-FFF2-40B4-BE49-F238E27FC236}">
                <a16:creationId xmlns:a16="http://schemas.microsoft.com/office/drawing/2014/main" id="{6BBBB8A0-F2F6-52B7-2F59-515E98F879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8383" y="3019827"/>
            <a:ext cx="472762" cy="472762"/>
          </a:xfrm>
          <a:prstGeom prst="rect">
            <a:avLst/>
          </a:prstGeom>
          <a:effectLst/>
        </p:spPr>
      </p:pic>
      <p:pic>
        <p:nvPicPr>
          <p:cNvPr id="34" name="Graphic 33" descr="Door Open with solid fill">
            <a:extLst>
              <a:ext uri="{FF2B5EF4-FFF2-40B4-BE49-F238E27FC236}">
                <a16:creationId xmlns:a16="http://schemas.microsoft.com/office/drawing/2014/main" id="{FB0CC818-50F0-BD44-BA4D-C024756A23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76315" y="4099947"/>
            <a:ext cx="472762" cy="472762"/>
          </a:xfrm>
          <a:prstGeom prst="rect">
            <a:avLst/>
          </a:prstGeom>
          <a:effectLst/>
        </p:spPr>
      </p:pic>
      <p:pic>
        <p:nvPicPr>
          <p:cNvPr id="35" name="Graphic 34" descr="Tornado with solid fill">
            <a:extLst>
              <a:ext uri="{FF2B5EF4-FFF2-40B4-BE49-F238E27FC236}">
                <a16:creationId xmlns:a16="http://schemas.microsoft.com/office/drawing/2014/main" id="{99735A23-E2B8-49FD-F397-9FA3FB47A1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52379" y="4099947"/>
            <a:ext cx="472762" cy="472762"/>
          </a:xfrm>
          <a:prstGeom prst="rect">
            <a:avLst/>
          </a:prstGeom>
          <a:effectLst/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4E7882E-A6E2-2AA5-1F00-A9CAA5CA44E1}"/>
              </a:ext>
            </a:extLst>
          </p:cNvPr>
          <p:cNvCxnSpPr>
            <a:cxnSpLocks/>
          </p:cNvCxnSpPr>
          <p:nvPr/>
        </p:nvCxnSpPr>
        <p:spPr>
          <a:xfrm>
            <a:off x="6093984" y="2821029"/>
            <a:ext cx="0" cy="1968354"/>
          </a:xfrm>
          <a:prstGeom prst="line">
            <a:avLst/>
          </a:prstGeom>
          <a:ln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821F84B-4DA8-5B40-D726-EEA1AEC0F208}"/>
              </a:ext>
            </a:extLst>
          </p:cNvPr>
          <p:cNvCxnSpPr>
            <a:cxnSpLocks/>
          </p:cNvCxnSpPr>
          <p:nvPr/>
        </p:nvCxnSpPr>
        <p:spPr>
          <a:xfrm>
            <a:off x="5260163" y="3805206"/>
            <a:ext cx="1667643" cy="0"/>
          </a:xfrm>
          <a:prstGeom prst="line">
            <a:avLst/>
          </a:prstGeom>
          <a:ln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B13679-E937-C6CD-83A9-CC3BB17CD6FB}"/>
              </a:ext>
            </a:extLst>
          </p:cNvPr>
          <p:cNvGrpSpPr/>
          <p:nvPr/>
        </p:nvGrpSpPr>
        <p:grpSpPr>
          <a:xfrm>
            <a:off x="809542" y="1661480"/>
            <a:ext cx="2541520" cy="978052"/>
            <a:chOff x="809542" y="1661480"/>
            <a:chExt cx="2541520" cy="97805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C3E6D61-FB0E-DD13-E2F4-42F288848010}"/>
                </a:ext>
              </a:extLst>
            </p:cNvPr>
            <p:cNvSpPr/>
            <p:nvPr/>
          </p:nvSpPr>
          <p:spPr>
            <a:xfrm>
              <a:off x="874650" y="1661480"/>
              <a:ext cx="247641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363F90B-3302-3904-645D-E2BB47B5018D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1B0DBAB-F4EE-A7FA-172E-7ACE4076CFAB}"/>
              </a:ext>
            </a:extLst>
          </p:cNvPr>
          <p:cNvGrpSpPr/>
          <p:nvPr/>
        </p:nvGrpSpPr>
        <p:grpSpPr>
          <a:xfrm>
            <a:off x="8837763" y="1661480"/>
            <a:ext cx="2533653" cy="978052"/>
            <a:chOff x="8837763" y="1661480"/>
            <a:chExt cx="2533653" cy="97805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90F2C25-7B24-2817-1BB2-050D00F172F6}"/>
                </a:ext>
              </a:extLst>
            </p:cNvPr>
            <p:cNvSpPr/>
            <p:nvPr/>
          </p:nvSpPr>
          <p:spPr>
            <a:xfrm>
              <a:off x="8837763" y="1661480"/>
              <a:ext cx="247641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730BD9A-2AED-0975-A1AC-9172C9B1A389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2399AA6-E0A0-ADC5-6B0A-1DCEA033E3C8}"/>
              </a:ext>
            </a:extLst>
          </p:cNvPr>
          <p:cNvGrpSpPr/>
          <p:nvPr/>
        </p:nvGrpSpPr>
        <p:grpSpPr>
          <a:xfrm>
            <a:off x="809542" y="4685816"/>
            <a:ext cx="2541520" cy="978052"/>
            <a:chOff x="809542" y="1661480"/>
            <a:chExt cx="2541520" cy="97805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0D4E213-B0C6-E57A-13AC-D9B41C8A75A2}"/>
                </a:ext>
              </a:extLst>
            </p:cNvPr>
            <p:cNvSpPr/>
            <p:nvPr/>
          </p:nvSpPr>
          <p:spPr>
            <a:xfrm>
              <a:off x="922020" y="1661480"/>
              <a:ext cx="242904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BF5C69B-FD55-6CF9-24EA-2D0892B8BB62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D63FB9C-21DD-7474-DE42-95A8A0DCDFCA}"/>
              </a:ext>
            </a:extLst>
          </p:cNvPr>
          <p:cNvGrpSpPr/>
          <p:nvPr/>
        </p:nvGrpSpPr>
        <p:grpSpPr>
          <a:xfrm>
            <a:off x="8837763" y="4845858"/>
            <a:ext cx="2533653" cy="978052"/>
            <a:chOff x="8837763" y="1661480"/>
            <a:chExt cx="2533653" cy="97805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AF78CCC-9524-920F-E700-4F2F0F63BD1F}"/>
                </a:ext>
              </a:extLst>
            </p:cNvPr>
            <p:cNvSpPr/>
            <p:nvPr/>
          </p:nvSpPr>
          <p:spPr>
            <a:xfrm>
              <a:off x="8837763" y="1661480"/>
              <a:ext cx="253365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B197D19-54BF-D370-BA83-AEDD43F922F8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31930656-78B6-B88A-84D5-FB7BCBFF5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4213071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4CD25768-BB4A-C410-4D32-48F0495B4566}"/>
              </a:ext>
            </a:extLst>
          </p:cNvPr>
          <p:cNvGrpSpPr/>
          <p:nvPr/>
        </p:nvGrpSpPr>
        <p:grpSpPr>
          <a:xfrm>
            <a:off x="4019115" y="1687126"/>
            <a:ext cx="4164437" cy="4164437"/>
            <a:chOff x="4019115" y="1640827"/>
            <a:chExt cx="4164437" cy="416443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EE84711-C2AF-F2C5-8F5D-5A5D38008F69}"/>
                </a:ext>
              </a:extLst>
            </p:cNvPr>
            <p:cNvSpPr/>
            <p:nvPr/>
          </p:nvSpPr>
          <p:spPr>
            <a:xfrm>
              <a:off x="6093482" y="1756903"/>
              <a:ext cx="1960176" cy="1964168"/>
            </a:xfrm>
            <a:custGeom>
              <a:avLst/>
              <a:gdLst>
                <a:gd name="connsiteX0" fmla="*/ 0 w 1741898"/>
                <a:gd name="connsiteY0" fmla="*/ 0 h 1745446"/>
                <a:gd name="connsiteX1" fmla="*/ 1741898 w 1741898"/>
                <a:gd name="connsiteY1" fmla="*/ 1741898 h 1745446"/>
                <a:gd name="connsiteX2" fmla="*/ 1741719 w 1741898"/>
                <a:gd name="connsiteY2" fmla="*/ 1745446 h 1745446"/>
                <a:gd name="connsiteX3" fmla="*/ 1050464 w 1741898"/>
                <a:gd name="connsiteY3" fmla="*/ 1745446 h 1745446"/>
                <a:gd name="connsiteX4" fmla="*/ 1050643 w 1741898"/>
                <a:gd name="connsiteY4" fmla="*/ 1741898 h 1745446"/>
                <a:gd name="connsiteX5" fmla="*/ 0 w 1741898"/>
                <a:gd name="connsiteY5" fmla="*/ 691255 h 1745446"/>
                <a:gd name="connsiteX6" fmla="*/ 0 w 1741898"/>
                <a:gd name="connsiteY6" fmla="*/ 0 h 174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898" h="1745446">
                  <a:moveTo>
                    <a:pt x="0" y="0"/>
                  </a:moveTo>
                  <a:cubicBezTo>
                    <a:pt x="962024" y="0"/>
                    <a:pt x="1741898" y="779874"/>
                    <a:pt x="1741898" y="1741898"/>
                  </a:cubicBezTo>
                  <a:lnTo>
                    <a:pt x="1741719" y="1745446"/>
                  </a:lnTo>
                  <a:lnTo>
                    <a:pt x="1050464" y="1745446"/>
                  </a:lnTo>
                  <a:lnTo>
                    <a:pt x="1050643" y="1741898"/>
                  </a:lnTo>
                  <a:cubicBezTo>
                    <a:pt x="1050643" y="1161644"/>
                    <a:pt x="580254" y="691255"/>
                    <a:pt x="0" y="6912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54E04CC-1678-E29E-E070-4AFC99B3B7B0}"/>
                </a:ext>
              </a:extLst>
            </p:cNvPr>
            <p:cNvSpPr/>
            <p:nvPr/>
          </p:nvSpPr>
          <p:spPr>
            <a:xfrm>
              <a:off x="6093483" y="3721071"/>
              <a:ext cx="1959974" cy="1956183"/>
            </a:xfrm>
            <a:custGeom>
              <a:avLst/>
              <a:gdLst>
                <a:gd name="connsiteX0" fmla="*/ 1050464 w 1741719"/>
                <a:gd name="connsiteY0" fmla="*/ 0 h 1738350"/>
                <a:gd name="connsiteX1" fmla="*/ 1741719 w 1741719"/>
                <a:gd name="connsiteY1" fmla="*/ 0 h 1738350"/>
                <a:gd name="connsiteX2" fmla="*/ 1732905 w 1741719"/>
                <a:gd name="connsiteY2" fmla="*/ 174551 h 1738350"/>
                <a:gd name="connsiteX3" fmla="*/ 0 w 1741719"/>
                <a:gd name="connsiteY3" fmla="*/ 1738350 h 1738350"/>
                <a:gd name="connsiteX4" fmla="*/ 0 w 1741719"/>
                <a:gd name="connsiteY4" fmla="*/ 1047095 h 1738350"/>
                <a:gd name="connsiteX5" fmla="*/ 1045219 w 1741719"/>
                <a:gd name="connsiteY5" fmla="*/ 103874 h 1738350"/>
                <a:gd name="connsiteX6" fmla="*/ 1050464 w 1741719"/>
                <a:gd name="connsiteY6" fmla="*/ 0 h 17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719" h="1738350">
                  <a:moveTo>
                    <a:pt x="1050464" y="0"/>
                  </a:moveTo>
                  <a:lnTo>
                    <a:pt x="1741719" y="0"/>
                  </a:lnTo>
                  <a:lnTo>
                    <a:pt x="1732905" y="174551"/>
                  </a:lnTo>
                  <a:cubicBezTo>
                    <a:pt x="1643702" y="1052914"/>
                    <a:pt x="901898" y="1738350"/>
                    <a:pt x="0" y="1738350"/>
                  </a:cubicBezTo>
                  <a:lnTo>
                    <a:pt x="0" y="1047095"/>
                  </a:lnTo>
                  <a:cubicBezTo>
                    <a:pt x="543988" y="1047095"/>
                    <a:pt x="991415" y="633667"/>
                    <a:pt x="1045219" y="103874"/>
                  </a:cubicBezTo>
                  <a:lnTo>
                    <a:pt x="10504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BE43185-34BB-015C-5F46-B1332C67E8C5}"/>
                </a:ext>
              </a:extLst>
            </p:cNvPr>
            <p:cNvSpPr/>
            <p:nvPr/>
          </p:nvSpPr>
          <p:spPr>
            <a:xfrm>
              <a:off x="4133306" y="3715987"/>
              <a:ext cx="1960176" cy="1961267"/>
            </a:xfrm>
            <a:custGeom>
              <a:avLst/>
              <a:gdLst>
                <a:gd name="connsiteX0" fmla="*/ 49 w 1741898"/>
                <a:gd name="connsiteY0" fmla="*/ 0 h 1742868"/>
                <a:gd name="connsiteX1" fmla="*/ 691304 w 1741898"/>
                <a:gd name="connsiteY1" fmla="*/ 0 h 1742868"/>
                <a:gd name="connsiteX2" fmla="*/ 691255 w 1741898"/>
                <a:gd name="connsiteY2" fmla="*/ 970 h 1742868"/>
                <a:gd name="connsiteX3" fmla="*/ 1741898 w 1741898"/>
                <a:gd name="connsiteY3" fmla="*/ 1051613 h 1742868"/>
                <a:gd name="connsiteX4" fmla="*/ 1741898 w 1741898"/>
                <a:gd name="connsiteY4" fmla="*/ 1742868 h 1742868"/>
                <a:gd name="connsiteX5" fmla="*/ 0 w 1741898"/>
                <a:gd name="connsiteY5" fmla="*/ 970 h 1742868"/>
                <a:gd name="connsiteX6" fmla="*/ 49 w 1741898"/>
                <a:gd name="connsiteY6" fmla="*/ 0 h 174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898" h="1742868">
                  <a:moveTo>
                    <a:pt x="49" y="0"/>
                  </a:moveTo>
                  <a:lnTo>
                    <a:pt x="691304" y="0"/>
                  </a:lnTo>
                  <a:lnTo>
                    <a:pt x="691255" y="970"/>
                  </a:lnTo>
                  <a:cubicBezTo>
                    <a:pt x="691255" y="581224"/>
                    <a:pt x="1161644" y="1051613"/>
                    <a:pt x="1741898" y="1051613"/>
                  </a:cubicBezTo>
                  <a:lnTo>
                    <a:pt x="1741898" y="1742868"/>
                  </a:lnTo>
                  <a:cubicBezTo>
                    <a:pt x="779874" y="1742868"/>
                    <a:pt x="0" y="962994"/>
                    <a:pt x="0" y="97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BA5BBB1-5C33-C6FB-BC45-B3DB4E5AB856}"/>
                </a:ext>
              </a:extLst>
            </p:cNvPr>
            <p:cNvSpPr/>
            <p:nvPr/>
          </p:nvSpPr>
          <p:spPr>
            <a:xfrm>
              <a:off x="4133362" y="1756903"/>
              <a:ext cx="1960120" cy="1959084"/>
            </a:xfrm>
            <a:custGeom>
              <a:avLst/>
              <a:gdLst>
                <a:gd name="connsiteX0" fmla="*/ 1741849 w 1741849"/>
                <a:gd name="connsiteY0" fmla="*/ 0 h 1740928"/>
                <a:gd name="connsiteX1" fmla="*/ 1741849 w 1741849"/>
                <a:gd name="connsiteY1" fmla="*/ 691255 h 1740928"/>
                <a:gd name="connsiteX2" fmla="*/ 696630 w 1741849"/>
                <a:gd name="connsiteY2" fmla="*/ 1634476 h 1740928"/>
                <a:gd name="connsiteX3" fmla="*/ 691255 w 1741849"/>
                <a:gd name="connsiteY3" fmla="*/ 1740928 h 1740928"/>
                <a:gd name="connsiteX4" fmla="*/ 0 w 1741849"/>
                <a:gd name="connsiteY4" fmla="*/ 1740928 h 1740928"/>
                <a:gd name="connsiteX5" fmla="*/ 8944 w 1741849"/>
                <a:gd name="connsiteY5" fmla="*/ 1563799 h 1740928"/>
                <a:gd name="connsiteX6" fmla="*/ 1741849 w 1741849"/>
                <a:gd name="connsiteY6" fmla="*/ 0 h 174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849" h="1740928">
                  <a:moveTo>
                    <a:pt x="1741849" y="0"/>
                  </a:moveTo>
                  <a:lnTo>
                    <a:pt x="1741849" y="691255"/>
                  </a:lnTo>
                  <a:cubicBezTo>
                    <a:pt x="1197861" y="691255"/>
                    <a:pt x="750434" y="1104683"/>
                    <a:pt x="696630" y="1634476"/>
                  </a:cubicBezTo>
                  <a:lnTo>
                    <a:pt x="691255" y="1740928"/>
                  </a:lnTo>
                  <a:lnTo>
                    <a:pt x="0" y="1740928"/>
                  </a:lnTo>
                  <a:lnTo>
                    <a:pt x="8944" y="1563799"/>
                  </a:lnTo>
                  <a:cubicBezTo>
                    <a:pt x="98147" y="685436"/>
                    <a:pt x="839952" y="0"/>
                    <a:pt x="174184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5ADBB6E-06C2-3852-BEFC-F694B99C8FE4}"/>
                </a:ext>
              </a:extLst>
            </p:cNvPr>
            <p:cNvSpPr/>
            <p:nvPr/>
          </p:nvSpPr>
          <p:spPr>
            <a:xfrm>
              <a:off x="4527825" y="2151422"/>
              <a:ext cx="3131312" cy="31313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9EBA793-3B05-8E34-D5AF-0EA34FE33131}"/>
                </a:ext>
              </a:extLst>
            </p:cNvPr>
            <p:cNvSpPr/>
            <p:nvPr/>
          </p:nvSpPr>
          <p:spPr>
            <a:xfrm>
              <a:off x="5173180" y="2796777"/>
              <a:ext cx="1840602" cy="184060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0C2211AE-14AC-20CF-C860-A5A9F50FC822}"/>
                </a:ext>
              </a:extLst>
            </p:cNvPr>
            <p:cNvSpPr/>
            <p:nvPr/>
          </p:nvSpPr>
          <p:spPr>
            <a:xfrm rot="13500000">
              <a:off x="6551168" y="4285757"/>
              <a:ext cx="729282" cy="486188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28E19A2-6DBF-8008-4566-780F982AF681}"/>
                </a:ext>
              </a:extLst>
            </p:cNvPr>
            <p:cNvSpPr/>
            <p:nvPr/>
          </p:nvSpPr>
          <p:spPr>
            <a:xfrm>
              <a:off x="6757594" y="4380311"/>
              <a:ext cx="1424953" cy="14249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495287AE-BB0E-A56D-12E7-BF78AFC5C87F}"/>
                </a:ext>
              </a:extLst>
            </p:cNvPr>
            <p:cNvSpPr/>
            <p:nvPr/>
          </p:nvSpPr>
          <p:spPr>
            <a:xfrm rot="13500000" flipH="1">
              <a:off x="4930887" y="2665476"/>
              <a:ext cx="729282" cy="486188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22AA27A-A369-1E73-F4DA-411915108527}"/>
                </a:ext>
              </a:extLst>
            </p:cNvPr>
            <p:cNvSpPr/>
            <p:nvPr/>
          </p:nvSpPr>
          <p:spPr>
            <a:xfrm flipH="1">
              <a:off x="4019115" y="1641832"/>
              <a:ext cx="1424953" cy="142495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1418CF3-561E-D1E0-11AF-7B161392B462}"/>
                </a:ext>
              </a:extLst>
            </p:cNvPr>
            <p:cNvSpPr/>
            <p:nvPr/>
          </p:nvSpPr>
          <p:spPr>
            <a:xfrm rot="18900000">
              <a:off x="4931892" y="4294427"/>
              <a:ext cx="729282" cy="486188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0C8B5C8-6C80-EB5D-372B-39528FFD1ED4}"/>
                </a:ext>
              </a:extLst>
            </p:cNvPr>
            <p:cNvSpPr/>
            <p:nvPr/>
          </p:nvSpPr>
          <p:spPr>
            <a:xfrm rot="5400000">
              <a:off x="4020120" y="4379306"/>
              <a:ext cx="1424953" cy="14249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4D768A2-2F96-DDE1-A19A-9485EFF7969E}"/>
                </a:ext>
              </a:extLst>
            </p:cNvPr>
            <p:cNvSpPr/>
            <p:nvPr/>
          </p:nvSpPr>
          <p:spPr>
            <a:xfrm rot="18900000" flipH="1">
              <a:off x="6552173" y="2674146"/>
              <a:ext cx="729282" cy="486188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4E7B48F-C0F5-154B-B46A-E7A14E47F701}"/>
                </a:ext>
              </a:extLst>
            </p:cNvPr>
            <p:cNvSpPr/>
            <p:nvPr/>
          </p:nvSpPr>
          <p:spPr>
            <a:xfrm rot="5400000" flipH="1">
              <a:off x="6758599" y="1640827"/>
              <a:ext cx="1424953" cy="14249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7D35BC8-619D-BEBB-5374-83CE8ABE92C3}"/>
                </a:ext>
              </a:extLst>
            </p:cNvPr>
            <p:cNvSpPr txBox="1"/>
            <p:nvPr/>
          </p:nvSpPr>
          <p:spPr>
            <a:xfrm>
              <a:off x="5311834" y="3329654"/>
              <a:ext cx="1563294" cy="7748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SWOT</a:t>
              </a:r>
              <a:endParaRPr lang="en-US" sz="3600" dirty="0"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AD7B5FE-2F71-26A6-3B7D-55838DC4D7F5}"/>
                </a:ext>
              </a:extLst>
            </p:cNvPr>
            <p:cNvSpPr/>
            <p:nvPr/>
          </p:nvSpPr>
          <p:spPr>
            <a:xfrm>
              <a:off x="6885823" y="4508541"/>
              <a:ext cx="1168494" cy="116849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366E019-6223-0E17-89C0-EB304DC72C31}"/>
                </a:ext>
              </a:extLst>
            </p:cNvPr>
            <p:cNvSpPr/>
            <p:nvPr/>
          </p:nvSpPr>
          <p:spPr>
            <a:xfrm flipH="1">
              <a:off x="4147345" y="1770062"/>
              <a:ext cx="1168492" cy="116849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5B60013-3124-8DBC-40EC-A281E16014F5}"/>
                </a:ext>
              </a:extLst>
            </p:cNvPr>
            <p:cNvSpPr/>
            <p:nvPr/>
          </p:nvSpPr>
          <p:spPr>
            <a:xfrm rot="5400000">
              <a:off x="4148350" y="4507536"/>
              <a:ext cx="1168492" cy="116849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18A4DCD-4B59-C5AA-6187-1BC63B374062}"/>
                </a:ext>
              </a:extLst>
            </p:cNvPr>
            <p:cNvSpPr/>
            <p:nvPr/>
          </p:nvSpPr>
          <p:spPr>
            <a:xfrm rot="5400000" flipH="1">
              <a:off x="6886828" y="1769057"/>
              <a:ext cx="1168494" cy="116849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EC4DE4B-68D6-55AF-E22E-EA327AD864A4}"/>
                </a:ext>
              </a:extLst>
            </p:cNvPr>
            <p:cNvGrpSpPr/>
            <p:nvPr/>
          </p:nvGrpSpPr>
          <p:grpSpPr>
            <a:xfrm>
              <a:off x="4428791" y="4787669"/>
              <a:ext cx="607612" cy="608226"/>
              <a:chOff x="5768975" y="6546850"/>
              <a:chExt cx="1571625" cy="1573213"/>
            </a:xfrm>
            <a:solidFill>
              <a:schemeClr val="bg1"/>
            </a:solidFill>
          </p:grpSpPr>
          <p:sp>
            <p:nvSpPr>
              <p:cNvPr id="31" name="Freeform 27">
                <a:extLst>
                  <a:ext uri="{FF2B5EF4-FFF2-40B4-BE49-F238E27FC236}">
                    <a16:creationId xmlns:a16="http://schemas.microsoft.com/office/drawing/2014/main" id="{81711CF5-6CAC-460E-2C77-B660819F3C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1213" y="7566025"/>
                <a:ext cx="430212" cy="430213"/>
              </a:xfrm>
              <a:custGeom>
                <a:avLst/>
                <a:gdLst>
                  <a:gd name="T0" fmla="*/ 280 w 560"/>
                  <a:gd name="T1" fmla="*/ 0 h 560"/>
                  <a:gd name="T2" fmla="*/ 9 w 560"/>
                  <a:gd name="T3" fmla="*/ 208 h 560"/>
                  <a:gd name="T4" fmla="*/ 0 w 560"/>
                  <a:gd name="T5" fmla="*/ 280 h 560"/>
                  <a:gd name="T6" fmla="*/ 280 w 560"/>
                  <a:gd name="T7" fmla="*/ 560 h 560"/>
                  <a:gd name="T8" fmla="*/ 560 w 560"/>
                  <a:gd name="T9" fmla="*/ 280 h 560"/>
                  <a:gd name="T10" fmla="*/ 280 w 560"/>
                  <a:gd name="T11" fmla="*/ 0 h 560"/>
                  <a:gd name="T12" fmla="*/ 280 w 560"/>
                  <a:gd name="T13" fmla="*/ 480 h 560"/>
                  <a:gd name="T14" fmla="*/ 80 w 560"/>
                  <a:gd name="T15" fmla="*/ 280 h 560"/>
                  <a:gd name="T16" fmla="*/ 87 w 560"/>
                  <a:gd name="T17" fmla="*/ 228 h 560"/>
                  <a:gd name="T18" fmla="*/ 280 w 560"/>
                  <a:gd name="T19" fmla="*/ 80 h 560"/>
                  <a:gd name="T20" fmla="*/ 480 w 560"/>
                  <a:gd name="T21" fmla="*/ 280 h 560"/>
                  <a:gd name="T22" fmla="*/ 280 w 560"/>
                  <a:gd name="T23" fmla="*/ 480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0" h="560">
                    <a:moveTo>
                      <a:pt x="280" y="0"/>
                    </a:moveTo>
                    <a:cubicBezTo>
                      <a:pt x="153" y="0"/>
                      <a:pt x="42" y="85"/>
                      <a:pt x="9" y="208"/>
                    </a:cubicBezTo>
                    <a:cubicBezTo>
                      <a:pt x="3" y="231"/>
                      <a:pt x="0" y="256"/>
                      <a:pt x="0" y="280"/>
                    </a:cubicBezTo>
                    <a:cubicBezTo>
                      <a:pt x="0" y="434"/>
                      <a:pt x="126" y="560"/>
                      <a:pt x="280" y="560"/>
                    </a:cubicBezTo>
                    <a:cubicBezTo>
                      <a:pt x="434" y="560"/>
                      <a:pt x="560" y="434"/>
                      <a:pt x="560" y="280"/>
                    </a:cubicBezTo>
                    <a:cubicBezTo>
                      <a:pt x="560" y="126"/>
                      <a:pt x="434" y="0"/>
                      <a:pt x="280" y="0"/>
                    </a:cubicBezTo>
                    <a:close/>
                    <a:moveTo>
                      <a:pt x="280" y="480"/>
                    </a:moveTo>
                    <a:cubicBezTo>
                      <a:pt x="170" y="480"/>
                      <a:pt x="80" y="390"/>
                      <a:pt x="80" y="280"/>
                    </a:cubicBezTo>
                    <a:cubicBezTo>
                      <a:pt x="80" y="262"/>
                      <a:pt x="82" y="245"/>
                      <a:pt x="87" y="228"/>
                    </a:cubicBezTo>
                    <a:cubicBezTo>
                      <a:pt x="110" y="141"/>
                      <a:pt x="189" y="80"/>
                      <a:pt x="280" y="80"/>
                    </a:cubicBezTo>
                    <a:cubicBezTo>
                      <a:pt x="390" y="80"/>
                      <a:pt x="480" y="170"/>
                      <a:pt x="480" y="280"/>
                    </a:cubicBezTo>
                    <a:cubicBezTo>
                      <a:pt x="480" y="390"/>
                      <a:pt x="390" y="480"/>
                      <a:pt x="280" y="4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Freeform 28">
                <a:extLst>
                  <a:ext uri="{FF2B5EF4-FFF2-40B4-BE49-F238E27FC236}">
                    <a16:creationId xmlns:a16="http://schemas.microsoft.com/office/drawing/2014/main" id="{7DC94AED-DEBF-F3DE-9900-1A639FC1DD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8975" y="6546850"/>
                <a:ext cx="1571625" cy="1573213"/>
              </a:xfrm>
              <a:custGeom>
                <a:avLst/>
                <a:gdLst>
                  <a:gd name="T0" fmla="*/ 1907 w 2048"/>
                  <a:gd name="T1" fmla="*/ 950 h 2048"/>
                  <a:gd name="T2" fmla="*/ 1829 w 2048"/>
                  <a:gd name="T3" fmla="*/ 968 h 2048"/>
                  <a:gd name="T4" fmla="*/ 1608 w 2048"/>
                  <a:gd name="T5" fmla="*/ 1168 h 2048"/>
                  <a:gd name="T6" fmla="*/ 1248 w 2048"/>
                  <a:gd name="T7" fmla="*/ 560 h 2048"/>
                  <a:gd name="T8" fmla="*/ 1488 w 2048"/>
                  <a:gd name="T9" fmla="*/ 320 h 2048"/>
                  <a:gd name="T10" fmla="*/ 1720 w 2048"/>
                  <a:gd name="T11" fmla="*/ 498 h 2048"/>
                  <a:gd name="T12" fmla="*/ 1796 w 2048"/>
                  <a:gd name="T13" fmla="*/ 647 h 2048"/>
                  <a:gd name="T14" fmla="*/ 1797 w 2048"/>
                  <a:gd name="T15" fmla="*/ 478 h 2048"/>
                  <a:gd name="T16" fmla="*/ 1645 w 2048"/>
                  <a:gd name="T17" fmla="*/ 168 h 2048"/>
                  <a:gd name="T18" fmla="*/ 1248 w 2048"/>
                  <a:gd name="T19" fmla="*/ 200 h 2048"/>
                  <a:gd name="T20" fmla="*/ 1168 w 2048"/>
                  <a:gd name="T21" fmla="*/ 560 h 2048"/>
                  <a:gd name="T22" fmla="*/ 800 w 2048"/>
                  <a:gd name="T23" fmla="*/ 348 h 2048"/>
                  <a:gd name="T24" fmla="*/ 600 w 2048"/>
                  <a:gd name="T25" fmla="*/ 0 h 2048"/>
                  <a:gd name="T26" fmla="*/ 382 w 2048"/>
                  <a:gd name="T27" fmla="*/ 294 h 2048"/>
                  <a:gd name="T28" fmla="*/ 250 w 2048"/>
                  <a:gd name="T29" fmla="*/ 479 h 2048"/>
                  <a:gd name="T30" fmla="*/ 14 w 2048"/>
                  <a:gd name="T31" fmla="*/ 1496 h 2048"/>
                  <a:gd name="T32" fmla="*/ 440 w 2048"/>
                  <a:gd name="T33" fmla="*/ 2048 h 2048"/>
                  <a:gd name="T34" fmla="*/ 880 w 2048"/>
                  <a:gd name="T35" fmla="*/ 1328 h 2048"/>
                  <a:gd name="T36" fmla="*/ 1168 w 2048"/>
                  <a:gd name="T37" fmla="*/ 1608 h 2048"/>
                  <a:gd name="T38" fmla="*/ 2048 w 2048"/>
                  <a:gd name="T39" fmla="*/ 1608 h 2048"/>
                  <a:gd name="T40" fmla="*/ 1448 w 2048"/>
                  <a:gd name="T41" fmla="*/ 80 h 2048"/>
                  <a:gd name="T42" fmla="*/ 1578 w 2048"/>
                  <a:gd name="T43" fmla="*/ 253 h 2048"/>
                  <a:gd name="T44" fmla="*/ 1328 w 2048"/>
                  <a:gd name="T45" fmla="*/ 283 h 2048"/>
                  <a:gd name="T46" fmla="*/ 1448 w 2048"/>
                  <a:gd name="T47" fmla="*/ 80 h 2048"/>
                  <a:gd name="T48" fmla="*/ 1064 w 2048"/>
                  <a:gd name="T49" fmla="*/ 984 h 2048"/>
                  <a:gd name="T50" fmla="*/ 1168 w 2048"/>
                  <a:gd name="T51" fmla="*/ 640 h 2048"/>
                  <a:gd name="T52" fmla="*/ 984 w 2048"/>
                  <a:gd name="T53" fmla="*/ 640 h 2048"/>
                  <a:gd name="T54" fmla="*/ 880 w 2048"/>
                  <a:gd name="T55" fmla="*/ 984 h 2048"/>
                  <a:gd name="T56" fmla="*/ 984 w 2048"/>
                  <a:gd name="T57" fmla="*/ 640 h 2048"/>
                  <a:gd name="T58" fmla="*/ 720 w 2048"/>
                  <a:gd name="T59" fmla="*/ 200 h 2048"/>
                  <a:gd name="T60" fmla="*/ 560 w 2048"/>
                  <a:gd name="T61" fmla="*/ 240 h 2048"/>
                  <a:gd name="T62" fmla="*/ 482 w 2048"/>
                  <a:gd name="T63" fmla="*/ 181 h 2048"/>
                  <a:gd name="T64" fmla="*/ 440 w 2048"/>
                  <a:gd name="T65" fmla="*/ 1968 h 2048"/>
                  <a:gd name="T66" fmla="*/ 92 w 2048"/>
                  <a:gd name="T67" fmla="*/ 1515 h 2048"/>
                  <a:gd name="T68" fmla="*/ 800 w 2048"/>
                  <a:gd name="T69" fmla="*/ 1608 h 2048"/>
                  <a:gd name="T70" fmla="*/ 440 w 2048"/>
                  <a:gd name="T71" fmla="*/ 1168 h 2048"/>
                  <a:gd name="T72" fmla="*/ 328 w 2048"/>
                  <a:gd name="T73" fmla="*/ 498 h 2048"/>
                  <a:gd name="T74" fmla="*/ 439 w 2048"/>
                  <a:gd name="T75" fmla="*/ 353 h 2048"/>
                  <a:gd name="T76" fmla="*/ 731 w 2048"/>
                  <a:gd name="T77" fmla="*/ 392 h 2048"/>
                  <a:gd name="T78" fmla="*/ 800 w 2048"/>
                  <a:gd name="T79" fmla="*/ 1355 h 2048"/>
                  <a:gd name="T80" fmla="*/ 880 w 2048"/>
                  <a:gd name="T81" fmla="*/ 1248 h 2048"/>
                  <a:gd name="T82" fmla="*/ 1168 w 2048"/>
                  <a:gd name="T83" fmla="*/ 1064 h 2048"/>
                  <a:gd name="T84" fmla="*/ 880 w 2048"/>
                  <a:gd name="T85" fmla="*/ 1248 h 2048"/>
                  <a:gd name="T86" fmla="*/ 1248 w 2048"/>
                  <a:gd name="T87" fmla="*/ 1608 h 2048"/>
                  <a:gd name="T88" fmla="*/ 1956 w 2048"/>
                  <a:gd name="T89" fmla="*/ 1515 h 2048"/>
                  <a:gd name="T90" fmla="*/ 1608 w 2048"/>
                  <a:gd name="T91" fmla="*/ 1968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48" h="2048">
                    <a:moveTo>
                      <a:pt x="2034" y="1496"/>
                    </a:moveTo>
                    <a:cubicBezTo>
                      <a:pt x="1907" y="950"/>
                      <a:pt x="1907" y="950"/>
                      <a:pt x="1907" y="950"/>
                    </a:cubicBezTo>
                    <a:cubicBezTo>
                      <a:pt x="1902" y="928"/>
                      <a:pt x="1880" y="915"/>
                      <a:pt x="1859" y="920"/>
                    </a:cubicBezTo>
                    <a:cubicBezTo>
                      <a:pt x="1837" y="925"/>
                      <a:pt x="1824" y="946"/>
                      <a:pt x="1829" y="968"/>
                    </a:cubicBezTo>
                    <a:cubicBezTo>
                      <a:pt x="1901" y="1280"/>
                      <a:pt x="1901" y="1280"/>
                      <a:pt x="1901" y="1280"/>
                    </a:cubicBezTo>
                    <a:cubicBezTo>
                      <a:pt x="1823" y="1210"/>
                      <a:pt x="1719" y="1168"/>
                      <a:pt x="1608" y="1168"/>
                    </a:cubicBezTo>
                    <a:cubicBezTo>
                      <a:pt x="1459" y="1168"/>
                      <a:pt x="1328" y="1242"/>
                      <a:pt x="1248" y="1355"/>
                    </a:cubicBezTo>
                    <a:cubicBezTo>
                      <a:pt x="1248" y="560"/>
                      <a:pt x="1248" y="560"/>
                      <a:pt x="1248" y="560"/>
                    </a:cubicBezTo>
                    <a:cubicBezTo>
                      <a:pt x="1248" y="497"/>
                      <a:pt x="1272" y="437"/>
                      <a:pt x="1317" y="392"/>
                    </a:cubicBezTo>
                    <a:cubicBezTo>
                      <a:pt x="1362" y="346"/>
                      <a:pt x="1423" y="320"/>
                      <a:pt x="1488" y="320"/>
                    </a:cubicBezTo>
                    <a:cubicBezTo>
                      <a:pt x="1531" y="320"/>
                      <a:pt x="1572" y="331"/>
                      <a:pt x="1609" y="353"/>
                    </a:cubicBezTo>
                    <a:cubicBezTo>
                      <a:pt x="1663" y="384"/>
                      <a:pt x="1704" y="437"/>
                      <a:pt x="1720" y="498"/>
                    </a:cubicBezTo>
                    <a:cubicBezTo>
                      <a:pt x="1748" y="617"/>
                      <a:pt x="1748" y="617"/>
                      <a:pt x="1748" y="617"/>
                    </a:cubicBezTo>
                    <a:cubicBezTo>
                      <a:pt x="1753" y="638"/>
                      <a:pt x="1774" y="652"/>
                      <a:pt x="1796" y="647"/>
                    </a:cubicBezTo>
                    <a:cubicBezTo>
                      <a:pt x="1817" y="642"/>
                      <a:pt x="1830" y="620"/>
                      <a:pt x="1825" y="599"/>
                    </a:cubicBezTo>
                    <a:cubicBezTo>
                      <a:pt x="1825" y="599"/>
                      <a:pt x="1797" y="478"/>
                      <a:pt x="1797" y="478"/>
                    </a:cubicBezTo>
                    <a:cubicBezTo>
                      <a:pt x="1777" y="403"/>
                      <a:pt x="1730" y="337"/>
                      <a:pt x="1666" y="294"/>
                    </a:cubicBezTo>
                    <a:cubicBezTo>
                      <a:pt x="1645" y="168"/>
                      <a:pt x="1645" y="168"/>
                      <a:pt x="1645" y="168"/>
                    </a:cubicBezTo>
                    <a:cubicBezTo>
                      <a:pt x="1630" y="71"/>
                      <a:pt x="1547" y="0"/>
                      <a:pt x="1448" y="0"/>
                    </a:cubicBezTo>
                    <a:cubicBezTo>
                      <a:pt x="1338" y="0"/>
                      <a:pt x="1248" y="90"/>
                      <a:pt x="1248" y="200"/>
                    </a:cubicBezTo>
                    <a:cubicBezTo>
                      <a:pt x="1248" y="348"/>
                      <a:pt x="1248" y="348"/>
                      <a:pt x="1248" y="348"/>
                    </a:cubicBezTo>
                    <a:cubicBezTo>
                      <a:pt x="1196" y="407"/>
                      <a:pt x="1168" y="481"/>
                      <a:pt x="1168" y="560"/>
                    </a:cubicBezTo>
                    <a:cubicBezTo>
                      <a:pt x="880" y="560"/>
                      <a:pt x="880" y="560"/>
                      <a:pt x="880" y="560"/>
                    </a:cubicBezTo>
                    <a:cubicBezTo>
                      <a:pt x="880" y="481"/>
                      <a:pt x="852" y="407"/>
                      <a:pt x="800" y="348"/>
                    </a:cubicBezTo>
                    <a:cubicBezTo>
                      <a:pt x="800" y="200"/>
                      <a:pt x="800" y="200"/>
                      <a:pt x="800" y="200"/>
                    </a:cubicBezTo>
                    <a:cubicBezTo>
                      <a:pt x="800" y="90"/>
                      <a:pt x="710" y="0"/>
                      <a:pt x="600" y="0"/>
                    </a:cubicBezTo>
                    <a:cubicBezTo>
                      <a:pt x="501" y="0"/>
                      <a:pt x="418" y="71"/>
                      <a:pt x="403" y="168"/>
                    </a:cubicBezTo>
                    <a:cubicBezTo>
                      <a:pt x="382" y="294"/>
                      <a:pt x="382" y="294"/>
                      <a:pt x="382" y="294"/>
                    </a:cubicBezTo>
                    <a:cubicBezTo>
                      <a:pt x="318" y="337"/>
                      <a:pt x="271" y="403"/>
                      <a:pt x="251" y="478"/>
                    </a:cubicBezTo>
                    <a:cubicBezTo>
                      <a:pt x="251" y="478"/>
                      <a:pt x="250" y="479"/>
                      <a:pt x="250" y="479"/>
                    </a:cubicBezTo>
                    <a:cubicBezTo>
                      <a:pt x="14" y="1496"/>
                      <a:pt x="14" y="1496"/>
                      <a:pt x="14" y="1496"/>
                    </a:cubicBezTo>
                    <a:cubicBezTo>
                      <a:pt x="14" y="1496"/>
                      <a:pt x="14" y="1496"/>
                      <a:pt x="14" y="1496"/>
                    </a:cubicBezTo>
                    <a:cubicBezTo>
                      <a:pt x="5" y="1532"/>
                      <a:pt x="0" y="1570"/>
                      <a:pt x="0" y="1608"/>
                    </a:cubicBezTo>
                    <a:cubicBezTo>
                      <a:pt x="0" y="1851"/>
                      <a:pt x="197" y="2048"/>
                      <a:pt x="440" y="2048"/>
                    </a:cubicBezTo>
                    <a:cubicBezTo>
                      <a:pt x="683" y="2048"/>
                      <a:pt x="880" y="1851"/>
                      <a:pt x="880" y="1608"/>
                    </a:cubicBezTo>
                    <a:cubicBezTo>
                      <a:pt x="880" y="1328"/>
                      <a:pt x="880" y="1328"/>
                      <a:pt x="880" y="1328"/>
                    </a:cubicBezTo>
                    <a:cubicBezTo>
                      <a:pt x="1168" y="1328"/>
                      <a:pt x="1168" y="1328"/>
                      <a:pt x="1168" y="1328"/>
                    </a:cubicBezTo>
                    <a:cubicBezTo>
                      <a:pt x="1168" y="1608"/>
                      <a:pt x="1168" y="1608"/>
                      <a:pt x="1168" y="1608"/>
                    </a:cubicBezTo>
                    <a:cubicBezTo>
                      <a:pt x="1168" y="1851"/>
                      <a:pt x="1365" y="2048"/>
                      <a:pt x="1608" y="2048"/>
                    </a:cubicBezTo>
                    <a:cubicBezTo>
                      <a:pt x="1851" y="2048"/>
                      <a:pt x="2048" y="1851"/>
                      <a:pt x="2048" y="1608"/>
                    </a:cubicBezTo>
                    <a:cubicBezTo>
                      <a:pt x="2048" y="1570"/>
                      <a:pt x="2043" y="1532"/>
                      <a:pt x="2034" y="1496"/>
                    </a:cubicBezTo>
                    <a:close/>
                    <a:moveTo>
                      <a:pt x="1448" y="80"/>
                    </a:moveTo>
                    <a:cubicBezTo>
                      <a:pt x="1507" y="80"/>
                      <a:pt x="1557" y="122"/>
                      <a:pt x="1566" y="181"/>
                    </a:cubicBezTo>
                    <a:cubicBezTo>
                      <a:pt x="1578" y="253"/>
                      <a:pt x="1578" y="253"/>
                      <a:pt x="1578" y="253"/>
                    </a:cubicBezTo>
                    <a:cubicBezTo>
                      <a:pt x="1549" y="244"/>
                      <a:pt x="1519" y="240"/>
                      <a:pt x="1488" y="240"/>
                    </a:cubicBezTo>
                    <a:cubicBezTo>
                      <a:pt x="1431" y="240"/>
                      <a:pt x="1376" y="255"/>
                      <a:pt x="1328" y="283"/>
                    </a:cubicBezTo>
                    <a:cubicBezTo>
                      <a:pt x="1328" y="200"/>
                      <a:pt x="1328" y="200"/>
                      <a:pt x="1328" y="200"/>
                    </a:cubicBezTo>
                    <a:cubicBezTo>
                      <a:pt x="1328" y="134"/>
                      <a:pt x="1382" y="80"/>
                      <a:pt x="1448" y="80"/>
                    </a:cubicBezTo>
                    <a:close/>
                    <a:moveTo>
                      <a:pt x="1168" y="984"/>
                    </a:moveTo>
                    <a:cubicBezTo>
                      <a:pt x="1064" y="984"/>
                      <a:pt x="1064" y="984"/>
                      <a:pt x="1064" y="984"/>
                    </a:cubicBezTo>
                    <a:cubicBezTo>
                      <a:pt x="1064" y="640"/>
                      <a:pt x="1064" y="640"/>
                      <a:pt x="1064" y="640"/>
                    </a:cubicBezTo>
                    <a:cubicBezTo>
                      <a:pt x="1168" y="640"/>
                      <a:pt x="1168" y="640"/>
                      <a:pt x="1168" y="640"/>
                    </a:cubicBezTo>
                    <a:lnTo>
                      <a:pt x="1168" y="984"/>
                    </a:lnTo>
                    <a:close/>
                    <a:moveTo>
                      <a:pt x="984" y="640"/>
                    </a:moveTo>
                    <a:cubicBezTo>
                      <a:pt x="984" y="984"/>
                      <a:pt x="984" y="984"/>
                      <a:pt x="984" y="984"/>
                    </a:cubicBezTo>
                    <a:cubicBezTo>
                      <a:pt x="880" y="984"/>
                      <a:pt x="880" y="984"/>
                      <a:pt x="880" y="984"/>
                    </a:cubicBezTo>
                    <a:cubicBezTo>
                      <a:pt x="880" y="640"/>
                      <a:pt x="880" y="640"/>
                      <a:pt x="880" y="640"/>
                    </a:cubicBezTo>
                    <a:lnTo>
                      <a:pt x="984" y="640"/>
                    </a:lnTo>
                    <a:close/>
                    <a:moveTo>
                      <a:pt x="600" y="80"/>
                    </a:moveTo>
                    <a:cubicBezTo>
                      <a:pt x="666" y="80"/>
                      <a:pt x="720" y="134"/>
                      <a:pt x="720" y="200"/>
                    </a:cubicBezTo>
                    <a:cubicBezTo>
                      <a:pt x="720" y="283"/>
                      <a:pt x="720" y="283"/>
                      <a:pt x="720" y="283"/>
                    </a:cubicBezTo>
                    <a:cubicBezTo>
                      <a:pt x="672" y="255"/>
                      <a:pt x="617" y="240"/>
                      <a:pt x="560" y="240"/>
                    </a:cubicBezTo>
                    <a:cubicBezTo>
                      <a:pt x="529" y="240"/>
                      <a:pt x="499" y="244"/>
                      <a:pt x="470" y="253"/>
                    </a:cubicBezTo>
                    <a:cubicBezTo>
                      <a:pt x="482" y="181"/>
                      <a:pt x="482" y="181"/>
                      <a:pt x="482" y="181"/>
                    </a:cubicBezTo>
                    <a:cubicBezTo>
                      <a:pt x="491" y="122"/>
                      <a:pt x="541" y="80"/>
                      <a:pt x="600" y="80"/>
                    </a:cubicBezTo>
                    <a:close/>
                    <a:moveTo>
                      <a:pt x="440" y="1968"/>
                    </a:moveTo>
                    <a:cubicBezTo>
                      <a:pt x="241" y="1968"/>
                      <a:pt x="80" y="1807"/>
                      <a:pt x="80" y="1608"/>
                    </a:cubicBezTo>
                    <a:cubicBezTo>
                      <a:pt x="80" y="1577"/>
                      <a:pt x="84" y="1545"/>
                      <a:pt x="92" y="1515"/>
                    </a:cubicBezTo>
                    <a:cubicBezTo>
                      <a:pt x="134" y="1358"/>
                      <a:pt x="277" y="1248"/>
                      <a:pt x="440" y="1248"/>
                    </a:cubicBezTo>
                    <a:cubicBezTo>
                      <a:pt x="639" y="1248"/>
                      <a:pt x="800" y="1409"/>
                      <a:pt x="800" y="1608"/>
                    </a:cubicBezTo>
                    <a:cubicBezTo>
                      <a:pt x="800" y="1807"/>
                      <a:pt x="639" y="1968"/>
                      <a:pt x="440" y="1968"/>
                    </a:cubicBezTo>
                    <a:close/>
                    <a:moveTo>
                      <a:pt x="440" y="1168"/>
                    </a:moveTo>
                    <a:cubicBezTo>
                      <a:pt x="329" y="1168"/>
                      <a:pt x="225" y="1210"/>
                      <a:pt x="147" y="1280"/>
                    </a:cubicBezTo>
                    <a:cubicBezTo>
                      <a:pt x="328" y="498"/>
                      <a:pt x="328" y="498"/>
                      <a:pt x="328" y="498"/>
                    </a:cubicBezTo>
                    <a:cubicBezTo>
                      <a:pt x="344" y="437"/>
                      <a:pt x="385" y="384"/>
                      <a:pt x="439" y="353"/>
                    </a:cubicBezTo>
                    <a:cubicBezTo>
                      <a:pt x="439" y="353"/>
                      <a:pt x="439" y="353"/>
                      <a:pt x="439" y="353"/>
                    </a:cubicBezTo>
                    <a:cubicBezTo>
                      <a:pt x="476" y="331"/>
                      <a:pt x="518" y="320"/>
                      <a:pt x="560" y="320"/>
                    </a:cubicBezTo>
                    <a:cubicBezTo>
                      <a:pt x="625" y="320"/>
                      <a:pt x="686" y="346"/>
                      <a:pt x="731" y="392"/>
                    </a:cubicBezTo>
                    <a:cubicBezTo>
                      <a:pt x="776" y="437"/>
                      <a:pt x="800" y="497"/>
                      <a:pt x="800" y="560"/>
                    </a:cubicBezTo>
                    <a:cubicBezTo>
                      <a:pt x="800" y="1355"/>
                      <a:pt x="800" y="1355"/>
                      <a:pt x="800" y="1355"/>
                    </a:cubicBezTo>
                    <a:cubicBezTo>
                      <a:pt x="720" y="1242"/>
                      <a:pt x="589" y="1168"/>
                      <a:pt x="440" y="1168"/>
                    </a:cubicBezTo>
                    <a:close/>
                    <a:moveTo>
                      <a:pt x="880" y="1248"/>
                    </a:moveTo>
                    <a:cubicBezTo>
                      <a:pt x="880" y="1064"/>
                      <a:pt x="880" y="1064"/>
                      <a:pt x="880" y="1064"/>
                    </a:cubicBezTo>
                    <a:cubicBezTo>
                      <a:pt x="1168" y="1064"/>
                      <a:pt x="1168" y="1064"/>
                      <a:pt x="1168" y="1064"/>
                    </a:cubicBezTo>
                    <a:cubicBezTo>
                      <a:pt x="1168" y="1248"/>
                      <a:pt x="1168" y="1248"/>
                      <a:pt x="1168" y="1248"/>
                    </a:cubicBezTo>
                    <a:lnTo>
                      <a:pt x="880" y="1248"/>
                    </a:lnTo>
                    <a:close/>
                    <a:moveTo>
                      <a:pt x="1608" y="1968"/>
                    </a:moveTo>
                    <a:cubicBezTo>
                      <a:pt x="1409" y="1968"/>
                      <a:pt x="1248" y="1807"/>
                      <a:pt x="1248" y="1608"/>
                    </a:cubicBezTo>
                    <a:cubicBezTo>
                      <a:pt x="1248" y="1409"/>
                      <a:pt x="1409" y="1248"/>
                      <a:pt x="1608" y="1248"/>
                    </a:cubicBezTo>
                    <a:cubicBezTo>
                      <a:pt x="1771" y="1248"/>
                      <a:pt x="1914" y="1358"/>
                      <a:pt x="1956" y="1515"/>
                    </a:cubicBezTo>
                    <a:cubicBezTo>
                      <a:pt x="1964" y="1545"/>
                      <a:pt x="1968" y="1577"/>
                      <a:pt x="1968" y="1608"/>
                    </a:cubicBezTo>
                    <a:cubicBezTo>
                      <a:pt x="1968" y="1807"/>
                      <a:pt x="1807" y="1968"/>
                      <a:pt x="1608" y="19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Freeform 29">
                <a:extLst>
                  <a:ext uri="{FF2B5EF4-FFF2-40B4-BE49-F238E27FC236}">
                    <a16:creationId xmlns:a16="http://schemas.microsoft.com/office/drawing/2014/main" id="{45D77F93-1C8E-0F63-1C36-BEC75FCF10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88150" y="7566025"/>
                <a:ext cx="430212" cy="430213"/>
              </a:xfrm>
              <a:custGeom>
                <a:avLst/>
                <a:gdLst>
                  <a:gd name="T0" fmla="*/ 280 w 560"/>
                  <a:gd name="T1" fmla="*/ 0 h 560"/>
                  <a:gd name="T2" fmla="*/ 0 w 560"/>
                  <a:gd name="T3" fmla="*/ 280 h 560"/>
                  <a:gd name="T4" fmla="*/ 280 w 560"/>
                  <a:gd name="T5" fmla="*/ 560 h 560"/>
                  <a:gd name="T6" fmla="*/ 560 w 560"/>
                  <a:gd name="T7" fmla="*/ 280 h 560"/>
                  <a:gd name="T8" fmla="*/ 551 w 560"/>
                  <a:gd name="T9" fmla="*/ 208 h 560"/>
                  <a:gd name="T10" fmla="*/ 280 w 560"/>
                  <a:gd name="T11" fmla="*/ 0 h 560"/>
                  <a:gd name="T12" fmla="*/ 280 w 560"/>
                  <a:gd name="T13" fmla="*/ 480 h 560"/>
                  <a:gd name="T14" fmla="*/ 80 w 560"/>
                  <a:gd name="T15" fmla="*/ 280 h 560"/>
                  <a:gd name="T16" fmla="*/ 280 w 560"/>
                  <a:gd name="T17" fmla="*/ 80 h 560"/>
                  <a:gd name="T18" fmla="*/ 473 w 560"/>
                  <a:gd name="T19" fmla="*/ 228 h 560"/>
                  <a:gd name="T20" fmla="*/ 480 w 560"/>
                  <a:gd name="T21" fmla="*/ 280 h 560"/>
                  <a:gd name="T22" fmla="*/ 280 w 560"/>
                  <a:gd name="T23" fmla="*/ 480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0" h="560">
                    <a:moveTo>
                      <a:pt x="280" y="0"/>
                    </a:moveTo>
                    <a:cubicBezTo>
                      <a:pt x="126" y="0"/>
                      <a:pt x="0" y="126"/>
                      <a:pt x="0" y="280"/>
                    </a:cubicBezTo>
                    <a:cubicBezTo>
                      <a:pt x="0" y="434"/>
                      <a:pt x="126" y="560"/>
                      <a:pt x="280" y="560"/>
                    </a:cubicBezTo>
                    <a:cubicBezTo>
                      <a:pt x="434" y="560"/>
                      <a:pt x="560" y="434"/>
                      <a:pt x="560" y="280"/>
                    </a:cubicBezTo>
                    <a:cubicBezTo>
                      <a:pt x="560" y="256"/>
                      <a:pt x="557" y="231"/>
                      <a:pt x="551" y="208"/>
                    </a:cubicBezTo>
                    <a:cubicBezTo>
                      <a:pt x="518" y="85"/>
                      <a:pt x="407" y="0"/>
                      <a:pt x="280" y="0"/>
                    </a:cubicBezTo>
                    <a:close/>
                    <a:moveTo>
                      <a:pt x="280" y="480"/>
                    </a:moveTo>
                    <a:cubicBezTo>
                      <a:pt x="170" y="480"/>
                      <a:pt x="80" y="390"/>
                      <a:pt x="80" y="280"/>
                    </a:cubicBezTo>
                    <a:cubicBezTo>
                      <a:pt x="80" y="170"/>
                      <a:pt x="170" y="80"/>
                      <a:pt x="280" y="80"/>
                    </a:cubicBezTo>
                    <a:cubicBezTo>
                      <a:pt x="371" y="80"/>
                      <a:pt x="450" y="141"/>
                      <a:pt x="473" y="228"/>
                    </a:cubicBezTo>
                    <a:cubicBezTo>
                      <a:pt x="478" y="245"/>
                      <a:pt x="480" y="262"/>
                      <a:pt x="480" y="280"/>
                    </a:cubicBezTo>
                    <a:cubicBezTo>
                      <a:pt x="480" y="390"/>
                      <a:pt x="390" y="480"/>
                      <a:pt x="280" y="4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Oval 30">
                <a:extLst>
                  <a:ext uri="{FF2B5EF4-FFF2-40B4-BE49-F238E27FC236}">
                    <a16:creationId xmlns:a16="http://schemas.microsoft.com/office/drawing/2014/main" id="{853899B5-CE05-A599-9F66-6F23E6673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400" y="7118350"/>
                <a:ext cx="61912" cy="619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8A5C64A-64B2-1E88-6784-40303545FBFA}"/>
                </a:ext>
              </a:extLst>
            </p:cNvPr>
            <p:cNvGrpSpPr/>
            <p:nvPr/>
          </p:nvGrpSpPr>
          <p:grpSpPr>
            <a:xfrm>
              <a:off x="7210974" y="4783948"/>
              <a:ext cx="518194" cy="617680"/>
              <a:chOff x="7627938" y="6559551"/>
              <a:chExt cx="1347788" cy="1606549"/>
            </a:xfrm>
            <a:solidFill>
              <a:schemeClr val="bg1"/>
            </a:solidFill>
          </p:grpSpPr>
          <p:sp>
            <p:nvSpPr>
              <p:cNvPr id="36" name="Line 34">
                <a:extLst>
                  <a:ext uri="{FF2B5EF4-FFF2-40B4-BE49-F238E27FC236}">
                    <a16:creationId xmlns:a16="http://schemas.microsoft.com/office/drawing/2014/main" id="{764EF019-C879-5C70-6A56-C28D06E63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75651" y="676275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Line 35">
                <a:extLst>
                  <a:ext uri="{FF2B5EF4-FFF2-40B4-BE49-F238E27FC236}">
                    <a16:creationId xmlns:a16="http://schemas.microsoft.com/office/drawing/2014/main" id="{680C1F79-0530-3562-99E3-B3071FDA3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75651" y="676275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8" name="Line 36">
                <a:extLst>
                  <a:ext uri="{FF2B5EF4-FFF2-40B4-BE49-F238E27FC236}">
                    <a16:creationId xmlns:a16="http://schemas.microsoft.com/office/drawing/2014/main" id="{E998EFF5-3AD4-BC94-87F4-AFE8609FA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8513" y="671830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Line 37">
                <a:extLst>
                  <a:ext uri="{FF2B5EF4-FFF2-40B4-BE49-F238E27FC236}">
                    <a16:creationId xmlns:a16="http://schemas.microsoft.com/office/drawing/2014/main" id="{6B029B85-15FD-A41E-98CC-9E52227DC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8513" y="671830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Freeform 38">
                <a:extLst>
                  <a:ext uri="{FF2B5EF4-FFF2-40B4-BE49-F238E27FC236}">
                    <a16:creationId xmlns:a16="http://schemas.microsoft.com/office/drawing/2014/main" id="{950378ED-ECD6-D739-22DE-275E80790D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7938" y="6559551"/>
                <a:ext cx="1347788" cy="1606549"/>
              </a:xfrm>
              <a:custGeom>
                <a:avLst/>
                <a:gdLst>
                  <a:gd name="T0" fmla="*/ 1515 w 1720"/>
                  <a:gd name="T1" fmla="*/ 153 h 2051"/>
                  <a:gd name="T2" fmla="*/ 1471 w 1720"/>
                  <a:gd name="T3" fmla="*/ 5 h 2051"/>
                  <a:gd name="T4" fmla="*/ 1351 w 1720"/>
                  <a:gd name="T5" fmla="*/ 97 h 2051"/>
                  <a:gd name="T6" fmla="*/ 1138 w 1720"/>
                  <a:gd name="T7" fmla="*/ 35 h 2051"/>
                  <a:gd name="T8" fmla="*/ 1226 w 1720"/>
                  <a:gd name="T9" fmla="*/ 225 h 2051"/>
                  <a:gd name="T10" fmla="*/ 796 w 1720"/>
                  <a:gd name="T11" fmla="*/ 162 h 2051"/>
                  <a:gd name="T12" fmla="*/ 664 w 1720"/>
                  <a:gd name="T13" fmla="*/ 451 h 2051"/>
                  <a:gd name="T14" fmla="*/ 501 w 1720"/>
                  <a:gd name="T15" fmla="*/ 592 h 2051"/>
                  <a:gd name="T16" fmla="*/ 0 w 1720"/>
                  <a:gd name="T17" fmla="*/ 1347 h 2051"/>
                  <a:gd name="T18" fmla="*/ 1408 w 1720"/>
                  <a:gd name="T19" fmla="*/ 1347 h 2051"/>
                  <a:gd name="T20" fmla="*/ 1263 w 1720"/>
                  <a:gd name="T21" fmla="*/ 986 h 2051"/>
                  <a:gd name="T22" fmla="*/ 1328 w 1720"/>
                  <a:gd name="T23" fmla="*/ 1347 h 2051"/>
                  <a:gd name="T24" fmla="*/ 80 w 1720"/>
                  <a:gd name="T25" fmla="*/ 1347 h 2051"/>
                  <a:gd name="T26" fmla="*/ 1011 w 1720"/>
                  <a:gd name="T27" fmla="*/ 804 h 2051"/>
                  <a:gd name="T28" fmla="*/ 1050 w 1720"/>
                  <a:gd name="T29" fmla="*/ 734 h 2051"/>
                  <a:gd name="T30" fmla="*/ 910 w 1720"/>
                  <a:gd name="T31" fmla="*/ 592 h 2051"/>
                  <a:gd name="T32" fmla="*/ 744 w 1720"/>
                  <a:gd name="T33" fmla="*/ 451 h 2051"/>
                  <a:gd name="T34" fmla="*/ 827 w 1720"/>
                  <a:gd name="T35" fmla="*/ 236 h 2051"/>
                  <a:gd name="T36" fmla="*/ 1126 w 1720"/>
                  <a:gd name="T37" fmla="*/ 334 h 2051"/>
                  <a:gd name="T38" fmla="*/ 1129 w 1720"/>
                  <a:gd name="T39" fmla="*/ 376 h 2051"/>
                  <a:gd name="T40" fmla="*/ 1170 w 1720"/>
                  <a:gd name="T41" fmla="*/ 440 h 2051"/>
                  <a:gd name="T42" fmla="*/ 1471 w 1720"/>
                  <a:gd name="T43" fmla="*/ 586 h 2051"/>
                  <a:gd name="T44" fmla="*/ 1517 w 1720"/>
                  <a:gd name="T45" fmla="*/ 601 h 2051"/>
                  <a:gd name="T46" fmla="*/ 1522 w 1720"/>
                  <a:gd name="T47" fmla="*/ 337 h 2051"/>
                  <a:gd name="T48" fmla="*/ 1720 w 1720"/>
                  <a:gd name="T49" fmla="*/ 246 h 2051"/>
                  <a:gd name="T50" fmla="*/ 768 w 1720"/>
                  <a:gd name="T51" fmla="*/ 531 h 2051"/>
                  <a:gd name="T52" fmla="*/ 830 w 1720"/>
                  <a:gd name="T53" fmla="*/ 654 h 2051"/>
                  <a:gd name="T54" fmla="*/ 581 w 1720"/>
                  <a:gd name="T55" fmla="*/ 654 h 2051"/>
                  <a:gd name="T56" fmla="*/ 642 w 1720"/>
                  <a:gd name="T57" fmla="*/ 531 h 2051"/>
                  <a:gd name="T58" fmla="*/ 1468 w 1720"/>
                  <a:gd name="T59" fmla="*/ 271 h 2051"/>
                  <a:gd name="T60" fmla="*/ 1449 w 1720"/>
                  <a:gd name="T61" fmla="*/ 408 h 2051"/>
                  <a:gd name="T62" fmla="*/ 1360 w 1720"/>
                  <a:gd name="T63" fmla="*/ 307 h 2051"/>
                  <a:gd name="T64" fmla="*/ 1269 w 1720"/>
                  <a:gd name="T65" fmla="*/ 330 h 2051"/>
                  <a:gd name="T66" fmla="*/ 1320 w 1720"/>
                  <a:gd name="T67" fmla="*/ 224 h 2051"/>
                  <a:gd name="T68" fmla="*/ 1344 w 1720"/>
                  <a:gd name="T69" fmla="*/ 181 h 2051"/>
                  <a:gd name="T70" fmla="*/ 1431 w 1720"/>
                  <a:gd name="T71" fmla="*/ 129 h 2051"/>
                  <a:gd name="T72" fmla="*/ 1468 w 1720"/>
                  <a:gd name="T73" fmla="*/ 221 h 2051"/>
                  <a:gd name="T74" fmla="*/ 1468 w 1720"/>
                  <a:gd name="T75" fmla="*/ 271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20" h="2051">
                    <a:moveTo>
                      <a:pt x="1692" y="208"/>
                    </a:moveTo>
                    <a:cubicBezTo>
                      <a:pt x="1515" y="153"/>
                      <a:pt x="1515" y="153"/>
                      <a:pt x="1515" y="153"/>
                    </a:cubicBezTo>
                    <a:cubicBezTo>
                      <a:pt x="1499" y="37"/>
                      <a:pt x="1499" y="37"/>
                      <a:pt x="1499" y="37"/>
                    </a:cubicBezTo>
                    <a:cubicBezTo>
                      <a:pt x="1497" y="22"/>
                      <a:pt x="1486" y="10"/>
                      <a:pt x="1471" y="5"/>
                    </a:cubicBezTo>
                    <a:cubicBezTo>
                      <a:pt x="1457" y="0"/>
                      <a:pt x="1441" y="4"/>
                      <a:pt x="1430" y="15"/>
                    </a:cubicBezTo>
                    <a:cubicBezTo>
                      <a:pt x="1351" y="97"/>
                      <a:pt x="1351" y="97"/>
                      <a:pt x="1351" y="97"/>
                    </a:cubicBezTo>
                    <a:cubicBezTo>
                      <a:pt x="1184" y="24"/>
                      <a:pt x="1184" y="24"/>
                      <a:pt x="1184" y="24"/>
                    </a:cubicBezTo>
                    <a:cubicBezTo>
                      <a:pt x="1168" y="17"/>
                      <a:pt x="1149" y="22"/>
                      <a:pt x="1138" y="35"/>
                    </a:cubicBezTo>
                    <a:cubicBezTo>
                      <a:pt x="1127" y="48"/>
                      <a:pt x="1125" y="68"/>
                      <a:pt x="1135" y="83"/>
                    </a:cubicBezTo>
                    <a:cubicBezTo>
                      <a:pt x="1226" y="225"/>
                      <a:pt x="1226" y="225"/>
                      <a:pt x="1226" y="225"/>
                    </a:cubicBezTo>
                    <a:cubicBezTo>
                      <a:pt x="1163" y="270"/>
                      <a:pt x="1068" y="261"/>
                      <a:pt x="1009" y="203"/>
                    </a:cubicBezTo>
                    <a:cubicBezTo>
                      <a:pt x="953" y="148"/>
                      <a:pt x="871" y="132"/>
                      <a:pt x="796" y="162"/>
                    </a:cubicBezTo>
                    <a:cubicBezTo>
                      <a:pt x="716" y="196"/>
                      <a:pt x="664" y="272"/>
                      <a:pt x="664" y="358"/>
                    </a:cubicBezTo>
                    <a:cubicBezTo>
                      <a:pt x="664" y="451"/>
                      <a:pt x="664" y="451"/>
                      <a:pt x="664" y="451"/>
                    </a:cubicBezTo>
                    <a:cubicBezTo>
                      <a:pt x="642" y="451"/>
                      <a:pt x="642" y="451"/>
                      <a:pt x="642" y="451"/>
                    </a:cubicBezTo>
                    <a:cubicBezTo>
                      <a:pt x="564" y="451"/>
                      <a:pt x="501" y="514"/>
                      <a:pt x="501" y="592"/>
                    </a:cubicBezTo>
                    <a:cubicBezTo>
                      <a:pt x="501" y="673"/>
                      <a:pt x="501" y="673"/>
                      <a:pt x="501" y="673"/>
                    </a:cubicBezTo>
                    <a:cubicBezTo>
                      <a:pt x="211" y="760"/>
                      <a:pt x="0" y="1029"/>
                      <a:pt x="0" y="1347"/>
                    </a:cubicBezTo>
                    <a:cubicBezTo>
                      <a:pt x="0" y="1735"/>
                      <a:pt x="316" y="2051"/>
                      <a:pt x="704" y="2051"/>
                    </a:cubicBezTo>
                    <a:cubicBezTo>
                      <a:pt x="1092" y="2051"/>
                      <a:pt x="1408" y="1735"/>
                      <a:pt x="1408" y="1347"/>
                    </a:cubicBezTo>
                    <a:cubicBezTo>
                      <a:pt x="1408" y="1226"/>
                      <a:pt x="1377" y="1106"/>
                      <a:pt x="1318" y="1002"/>
                    </a:cubicBezTo>
                    <a:cubicBezTo>
                      <a:pt x="1307" y="982"/>
                      <a:pt x="1282" y="976"/>
                      <a:pt x="1263" y="986"/>
                    </a:cubicBezTo>
                    <a:cubicBezTo>
                      <a:pt x="1244" y="997"/>
                      <a:pt x="1237" y="1022"/>
                      <a:pt x="1248" y="1041"/>
                    </a:cubicBezTo>
                    <a:cubicBezTo>
                      <a:pt x="1300" y="1134"/>
                      <a:pt x="1328" y="1240"/>
                      <a:pt x="1328" y="1347"/>
                    </a:cubicBezTo>
                    <a:cubicBezTo>
                      <a:pt x="1328" y="1691"/>
                      <a:pt x="1048" y="1971"/>
                      <a:pt x="704" y="1971"/>
                    </a:cubicBezTo>
                    <a:cubicBezTo>
                      <a:pt x="360" y="1971"/>
                      <a:pt x="80" y="1691"/>
                      <a:pt x="80" y="1347"/>
                    </a:cubicBezTo>
                    <a:cubicBezTo>
                      <a:pt x="80" y="1003"/>
                      <a:pt x="360" y="723"/>
                      <a:pt x="704" y="723"/>
                    </a:cubicBezTo>
                    <a:cubicBezTo>
                      <a:pt x="812" y="723"/>
                      <a:pt x="918" y="751"/>
                      <a:pt x="1011" y="804"/>
                    </a:cubicBezTo>
                    <a:cubicBezTo>
                      <a:pt x="1030" y="814"/>
                      <a:pt x="1055" y="808"/>
                      <a:pt x="1065" y="788"/>
                    </a:cubicBezTo>
                    <a:cubicBezTo>
                      <a:pt x="1076" y="769"/>
                      <a:pt x="1070" y="745"/>
                      <a:pt x="1050" y="734"/>
                    </a:cubicBezTo>
                    <a:cubicBezTo>
                      <a:pt x="1006" y="709"/>
                      <a:pt x="958" y="689"/>
                      <a:pt x="910" y="674"/>
                    </a:cubicBezTo>
                    <a:cubicBezTo>
                      <a:pt x="910" y="592"/>
                      <a:pt x="910" y="592"/>
                      <a:pt x="910" y="592"/>
                    </a:cubicBezTo>
                    <a:cubicBezTo>
                      <a:pt x="910" y="514"/>
                      <a:pt x="846" y="451"/>
                      <a:pt x="768" y="451"/>
                    </a:cubicBezTo>
                    <a:cubicBezTo>
                      <a:pt x="744" y="451"/>
                      <a:pt x="744" y="451"/>
                      <a:pt x="744" y="451"/>
                    </a:cubicBezTo>
                    <a:cubicBezTo>
                      <a:pt x="744" y="358"/>
                      <a:pt x="744" y="358"/>
                      <a:pt x="744" y="358"/>
                    </a:cubicBezTo>
                    <a:cubicBezTo>
                      <a:pt x="744" y="305"/>
                      <a:pt x="776" y="257"/>
                      <a:pt x="827" y="236"/>
                    </a:cubicBezTo>
                    <a:cubicBezTo>
                      <a:pt x="872" y="218"/>
                      <a:pt x="920" y="227"/>
                      <a:pt x="954" y="261"/>
                    </a:cubicBezTo>
                    <a:cubicBezTo>
                      <a:pt x="999" y="305"/>
                      <a:pt x="1062" y="332"/>
                      <a:pt x="1126" y="334"/>
                    </a:cubicBezTo>
                    <a:cubicBezTo>
                      <a:pt x="1139" y="334"/>
                      <a:pt x="1152" y="334"/>
                      <a:pt x="1165" y="332"/>
                    </a:cubicBezTo>
                    <a:cubicBezTo>
                      <a:pt x="1129" y="376"/>
                      <a:pt x="1129" y="376"/>
                      <a:pt x="1129" y="376"/>
                    </a:cubicBezTo>
                    <a:cubicBezTo>
                      <a:pt x="1118" y="389"/>
                      <a:pt x="1117" y="408"/>
                      <a:pt x="1126" y="423"/>
                    </a:cubicBezTo>
                    <a:cubicBezTo>
                      <a:pt x="1136" y="437"/>
                      <a:pt x="1154" y="444"/>
                      <a:pt x="1170" y="440"/>
                    </a:cubicBezTo>
                    <a:cubicBezTo>
                      <a:pt x="1343" y="393"/>
                      <a:pt x="1343" y="393"/>
                      <a:pt x="1343" y="393"/>
                    </a:cubicBezTo>
                    <a:cubicBezTo>
                      <a:pt x="1471" y="586"/>
                      <a:pt x="1471" y="586"/>
                      <a:pt x="1471" y="586"/>
                    </a:cubicBezTo>
                    <a:cubicBezTo>
                      <a:pt x="1478" y="597"/>
                      <a:pt x="1491" y="603"/>
                      <a:pt x="1504" y="603"/>
                    </a:cubicBezTo>
                    <a:cubicBezTo>
                      <a:pt x="1508" y="603"/>
                      <a:pt x="1513" y="603"/>
                      <a:pt x="1517" y="601"/>
                    </a:cubicBezTo>
                    <a:cubicBezTo>
                      <a:pt x="1535" y="595"/>
                      <a:pt x="1546" y="578"/>
                      <a:pt x="1544" y="560"/>
                    </a:cubicBezTo>
                    <a:cubicBezTo>
                      <a:pt x="1522" y="337"/>
                      <a:pt x="1522" y="337"/>
                      <a:pt x="1522" y="337"/>
                    </a:cubicBezTo>
                    <a:cubicBezTo>
                      <a:pt x="1692" y="284"/>
                      <a:pt x="1692" y="284"/>
                      <a:pt x="1692" y="284"/>
                    </a:cubicBezTo>
                    <a:cubicBezTo>
                      <a:pt x="1709" y="279"/>
                      <a:pt x="1720" y="263"/>
                      <a:pt x="1720" y="246"/>
                    </a:cubicBezTo>
                    <a:cubicBezTo>
                      <a:pt x="1720" y="228"/>
                      <a:pt x="1709" y="213"/>
                      <a:pt x="1692" y="208"/>
                    </a:cubicBezTo>
                    <a:close/>
                    <a:moveTo>
                      <a:pt x="768" y="531"/>
                    </a:moveTo>
                    <a:cubicBezTo>
                      <a:pt x="802" y="531"/>
                      <a:pt x="830" y="559"/>
                      <a:pt x="830" y="592"/>
                    </a:cubicBezTo>
                    <a:cubicBezTo>
                      <a:pt x="830" y="654"/>
                      <a:pt x="830" y="654"/>
                      <a:pt x="830" y="654"/>
                    </a:cubicBezTo>
                    <a:cubicBezTo>
                      <a:pt x="788" y="647"/>
                      <a:pt x="746" y="643"/>
                      <a:pt x="704" y="643"/>
                    </a:cubicBezTo>
                    <a:cubicBezTo>
                      <a:pt x="662" y="643"/>
                      <a:pt x="621" y="647"/>
                      <a:pt x="581" y="654"/>
                    </a:cubicBezTo>
                    <a:cubicBezTo>
                      <a:pt x="581" y="592"/>
                      <a:pt x="581" y="592"/>
                      <a:pt x="581" y="592"/>
                    </a:cubicBezTo>
                    <a:cubicBezTo>
                      <a:pt x="581" y="559"/>
                      <a:pt x="609" y="531"/>
                      <a:pt x="642" y="531"/>
                    </a:cubicBezTo>
                    <a:lnTo>
                      <a:pt x="768" y="531"/>
                    </a:lnTo>
                    <a:close/>
                    <a:moveTo>
                      <a:pt x="1468" y="271"/>
                    </a:moveTo>
                    <a:cubicBezTo>
                      <a:pt x="1449" y="276"/>
                      <a:pt x="1438" y="294"/>
                      <a:pt x="1440" y="313"/>
                    </a:cubicBezTo>
                    <a:cubicBezTo>
                      <a:pt x="1449" y="408"/>
                      <a:pt x="1449" y="408"/>
                      <a:pt x="1449" y="408"/>
                    </a:cubicBezTo>
                    <a:cubicBezTo>
                      <a:pt x="1393" y="325"/>
                      <a:pt x="1393" y="325"/>
                      <a:pt x="1393" y="325"/>
                    </a:cubicBezTo>
                    <a:cubicBezTo>
                      <a:pt x="1386" y="314"/>
                      <a:pt x="1373" y="307"/>
                      <a:pt x="1360" y="307"/>
                    </a:cubicBezTo>
                    <a:cubicBezTo>
                      <a:pt x="1357" y="307"/>
                      <a:pt x="1353" y="308"/>
                      <a:pt x="1350" y="309"/>
                    </a:cubicBezTo>
                    <a:cubicBezTo>
                      <a:pt x="1269" y="330"/>
                      <a:pt x="1269" y="330"/>
                      <a:pt x="1269" y="330"/>
                    </a:cubicBezTo>
                    <a:cubicBezTo>
                      <a:pt x="1317" y="271"/>
                      <a:pt x="1317" y="271"/>
                      <a:pt x="1317" y="271"/>
                    </a:cubicBezTo>
                    <a:cubicBezTo>
                      <a:pt x="1328" y="258"/>
                      <a:pt x="1329" y="239"/>
                      <a:pt x="1320" y="224"/>
                    </a:cubicBezTo>
                    <a:cubicBezTo>
                      <a:pt x="1273" y="150"/>
                      <a:pt x="1273" y="150"/>
                      <a:pt x="1273" y="150"/>
                    </a:cubicBezTo>
                    <a:cubicBezTo>
                      <a:pt x="1344" y="181"/>
                      <a:pt x="1344" y="181"/>
                      <a:pt x="1344" y="181"/>
                    </a:cubicBezTo>
                    <a:cubicBezTo>
                      <a:pt x="1359" y="188"/>
                      <a:pt x="1377" y="184"/>
                      <a:pt x="1389" y="172"/>
                    </a:cubicBezTo>
                    <a:cubicBezTo>
                      <a:pt x="1431" y="129"/>
                      <a:pt x="1431" y="129"/>
                      <a:pt x="1431" y="129"/>
                    </a:cubicBezTo>
                    <a:cubicBezTo>
                      <a:pt x="1440" y="189"/>
                      <a:pt x="1440" y="189"/>
                      <a:pt x="1440" y="189"/>
                    </a:cubicBezTo>
                    <a:cubicBezTo>
                      <a:pt x="1442" y="204"/>
                      <a:pt x="1453" y="217"/>
                      <a:pt x="1468" y="221"/>
                    </a:cubicBezTo>
                    <a:cubicBezTo>
                      <a:pt x="1546" y="246"/>
                      <a:pt x="1546" y="246"/>
                      <a:pt x="1546" y="246"/>
                    </a:cubicBezTo>
                    <a:lnTo>
                      <a:pt x="1468" y="2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1" name="Freeform 39">
                <a:extLst>
                  <a:ext uri="{FF2B5EF4-FFF2-40B4-BE49-F238E27FC236}">
                    <a16:creationId xmlns:a16="http://schemas.microsoft.com/office/drawing/2014/main" id="{19131FCB-E1FC-9AA1-B5B5-2CA0FC843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5351" y="7215188"/>
                <a:ext cx="63500" cy="63500"/>
              </a:xfrm>
              <a:custGeom>
                <a:avLst/>
                <a:gdLst>
                  <a:gd name="T0" fmla="*/ 12 w 80"/>
                  <a:gd name="T1" fmla="*/ 12 h 80"/>
                  <a:gd name="T2" fmla="*/ 0 w 80"/>
                  <a:gd name="T3" fmla="*/ 40 h 80"/>
                  <a:gd name="T4" fmla="*/ 12 w 80"/>
                  <a:gd name="T5" fmla="*/ 68 h 80"/>
                  <a:gd name="T6" fmla="*/ 40 w 80"/>
                  <a:gd name="T7" fmla="*/ 80 h 80"/>
                  <a:gd name="T8" fmla="*/ 68 w 80"/>
                  <a:gd name="T9" fmla="*/ 68 h 80"/>
                  <a:gd name="T10" fmla="*/ 80 w 80"/>
                  <a:gd name="T11" fmla="*/ 40 h 80"/>
                  <a:gd name="T12" fmla="*/ 68 w 80"/>
                  <a:gd name="T13" fmla="*/ 12 h 80"/>
                  <a:gd name="T14" fmla="*/ 40 w 80"/>
                  <a:gd name="T15" fmla="*/ 0 h 80"/>
                  <a:gd name="T16" fmla="*/ 12 w 80"/>
                  <a:gd name="T17" fmla="*/ 1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12" y="12"/>
                    </a:moveTo>
                    <a:cubicBezTo>
                      <a:pt x="4" y="19"/>
                      <a:pt x="0" y="29"/>
                      <a:pt x="0" y="40"/>
                    </a:cubicBezTo>
                    <a:cubicBezTo>
                      <a:pt x="0" y="50"/>
                      <a:pt x="4" y="61"/>
                      <a:pt x="12" y="68"/>
                    </a:cubicBezTo>
                    <a:cubicBezTo>
                      <a:pt x="19" y="76"/>
                      <a:pt x="29" y="80"/>
                      <a:pt x="40" y="80"/>
                    </a:cubicBezTo>
                    <a:cubicBezTo>
                      <a:pt x="50" y="80"/>
                      <a:pt x="61" y="76"/>
                      <a:pt x="68" y="68"/>
                    </a:cubicBezTo>
                    <a:cubicBezTo>
                      <a:pt x="76" y="61"/>
                      <a:pt x="80" y="50"/>
                      <a:pt x="80" y="40"/>
                    </a:cubicBezTo>
                    <a:cubicBezTo>
                      <a:pt x="80" y="29"/>
                      <a:pt x="76" y="19"/>
                      <a:pt x="68" y="12"/>
                    </a:cubicBezTo>
                    <a:cubicBezTo>
                      <a:pt x="61" y="4"/>
                      <a:pt x="50" y="0"/>
                      <a:pt x="40" y="0"/>
                    </a:cubicBezTo>
                    <a:cubicBezTo>
                      <a:pt x="29" y="0"/>
                      <a:pt x="19" y="4"/>
                      <a:pt x="1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16DCB20-1DC7-DA4F-CDF0-31F0B82D6473}"/>
                </a:ext>
              </a:extLst>
            </p:cNvPr>
            <p:cNvGrpSpPr/>
            <p:nvPr/>
          </p:nvGrpSpPr>
          <p:grpSpPr>
            <a:xfrm>
              <a:off x="7184014" y="2070981"/>
              <a:ext cx="574124" cy="564644"/>
              <a:chOff x="3790951" y="6524625"/>
              <a:chExt cx="1538287" cy="1512888"/>
            </a:xfrm>
            <a:solidFill>
              <a:schemeClr val="bg1"/>
            </a:solidFill>
          </p:grpSpPr>
          <p:sp>
            <p:nvSpPr>
              <p:cNvPr id="43" name="Freeform 43">
                <a:extLst>
                  <a:ext uri="{FF2B5EF4-FFF2-40B4-BE49-F238E27FC236}">
                    <a16:creationId xmlns:a16="http://schemas.microsoft.com/office/drawing/2014/main" id="{57CAB490-DF10-0D0E-2749-651B7D313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588" y="6673850"/>
                <a:ext cx="254000" cy="249238"/>
              </a:xfrm>
              <a:custGeom>
                <a:avLst/>
                <a:gdLst>
                  <a:gd name="T0" fmla="*/ 388 w 408"/>
                  <a:gd name="T1" fmla="*/ 316 h 401"/>
                  <a:gd name="T2" fmla="*/ 90 w 408"/>
                  <a:gd name="T3" fmla="*/ 19 h 401"/>
                  <a:gd name="T4" fmla="*/ 20 w 408"/>
                  <a:gd name="T5" fmla="*/ 19 h 401"/>
                  <a:gd name="T6" fmla="*/ 20 w 408"/>
                  <a:gd name="T7" fmla="*/ 89 h 401"/>
                  <a:gd name="T8" fmla="*/ 318 w 408"/>
                  <a:gd name="T9" fmla="*/ 387 h 401"/>
                  <a:gd name="T10" fmla="*/ 353 w 408"/>
                  <a:gd name="T11" fmla="*/ 401 h 401"/>
                  <a:gd name="T12" fmla="*/ 388 w 408"/>
                  <a:gd name="T13" fmla="*/ 386 h 401"/>
                  <a:gd name="T14" fmla="*/ 388 w 408"/>
                  <a:gd name="T15" fmla="*/ 316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8" h="401">
                    <a:moveTo>
                      <a:pt x="388" y="316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71" y="0"/>
                      <a:pt x="39" y="0"/>
                      <a:pt x="20" y="19"/>
                    </a:cubicBezTo>
                    <a:cubicBezTo>
                      <a:pt x="0" y="38"/>
                      <a:pt x="0" y="70"/>
                      <a:pt x="20" y="89"/>
                    </a:cubicBezTo>
                    <a:cubicBezTo>
                      <a:pt x="318" y="387"/>
                      <a:pt x="318" y="387"/>
                      <a:pt x="318" y="387"/>
                    </a:cubicBezTo>
                    <a:cubicBezTo>
                      <a:pt x="328" y="396"/>
                      <a:pt x="340" y="401"/>
                      <a:pt x="353" y="401"/>
                    </a:cubicBezTo>
                    <a:cubicBezTo>
                      <a:pt x="366" y="401"/>
                      <a:pt x="379" y="396"/>
                      <a:pt x="388" y="386"/>
                    </a:cubicBezTo>
                    <a:cubicBezTo>
                      <a:pt x="408" y="367"/>
                      <a:pt x="408" y="336"/>
                      <a:pt x="388" y="3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Freeform 44">
                <a:extLst>
                  <a:ext uri="{FF2B5EF4-FFF2-40B4-BE49-F238E27FC236}">
                    <a16:creationId xmlns:a16="http://schemas.microsoft.com/office/drawing/2014/main" id="{3D2918A3-2E19-DFB4-10D6-B44891254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938" y="6985000"/>
                <a:ext cx="309563" cy="61913"/>
              </a:xfrm>
              <a:custGeom>
                <a:avLst/>
                <a:gdLst>
                  <a:gd name="T0" fmla="*/ 446 w 496"/>
                  <a:gd name="T1" fmla="*/ 0 h 99"/>
                  <a:gd name="T2" fmla="*/ 49 w 496"/>
                  <a:gd name="T3" fmla="*/ 0 h 99"/>
                  <a:gd name="T4" fmla="*/ 0 w 496"/>
                  <a:gd name="T5" fmla="*/ 50 h 99"/>
                  <a:gd name="T6" fmla="*/ 49 w 496"/>
                  <a:gd name="T7" fmla="*/ 99 h 99"/>
                  <a:gd name="T8" fmla="*/ 446 w 496"/>
                  <a:gd name="T9" fmla="*/ 99 h 99"/>
                  <a:gd name="T10" fmla="*/ 496 w 496"/>
                  <a:gd name="T11" fmla="*/ 50 h 99"/>
                  <a:gd name="T12" fmla="*/ 446 w 496"/>
                  <a:gd name="T1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6" h="99">
                    <a:moveTo>
                      <a:pt x="446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50"/>
                    </a:cubicBezTo>
                    <a:cubicBezTo>
                      <a:pt x="0" y="77"/>
                      <a:pt x="22" y="99"/>
                      <a:pt x="49" y="99"/>
                    </a:cubicBezTo>
                    <a:cubicBezTo>
                      <a:pt x="446" y="99"/>
                      <a:pt x="446" y="99"/>
                      <a:pt x="446" y="99"/>
                    </a:cubicBezTo>
                    <a:cubicBezTo>
                      <a:pt x="473" y="99"/>
                      <a:pt x="496" y="77"/>
                      <a:pt x="496" y="50"/>
                    </a:cubicBezTo>
                    <a:cubicBezTo>
                      <a:pt x="496" y="22"/>
                      <a:pt x="473" y="0"/>
                      <a:pt x="4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5" name="Freeform 45">
                <a:extLst>
                  <a:ext uri="{FF2B5EF4-FFF2-40B4-BE49-F238E27FC236}">
                    <a16:creationId xmlns:a16="http://schemas.microsoft.com/office/drawing/2014/main" id="{DC425EA3-22F0-BF95-2ADA-DD3328211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1326" y="6553200"/>
                <a:ext cx="61913" cy="309563"/>
              </a:xfrm>
              <a:custGeom>
                <a:avLst/>
                <a:gdLst>
                  <a:gd name="T0" fmla="*/ 49 w 99"/>
                  <a:gd name="T1" fmla="*/ 0 h 496"/>
                  <a:gd name="T2" fmla="*/ 0 w 99"/>
                  <a:gd name="T3" fmla="*/ 50 h 496"/>
                  <a:gd name="T4" fmla="*/ 0 w 99"/>
                  <a:gd name="T5" fmla="*/ 446 h 496"/>
                  <a:gd name="T6" fmla="*/ 49 w 99"/>
                  <a:gd name="T7" fmla="*/ 496 h 496"/>
                  <a:gd name="T8" fmla="*/ 99 w 99"/>
                  <a:gd name="T9" fmla="*/ 446 h 496"/>
                  <a:gd name="T10" fmla="*/ 99 w 99"/>
                  <a:gd name="T11" fmla="*/ 50 h 496"/>
                  <a:gd name="T12" fmla="*/ 49 w 99"/>
                  <a:gd name="T13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496">
                    <a:moveTo>
                      <a:pt x="49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446"/>
                      <a:pt x="0" y="446"/>
                      <a:pt x="0" y="446"/>
                    </a:cubicBezTo>
                    <a:cubicBezTo>
                      <a:pt x="0" y="474"/>
                      <a:pt x="22" y="496"/>
                      <a:pt x="49" y="496"/>
                    </a:cubicBezTo>
                    <a:cubicBezTo>
                      <a:pt x="77" y="496"/>
                      <a:pt x="99" y="474"/>
                      <a:pt x="99" y="446"/>
                    </a:cubicBezTo>
                    <a:cubicBezTo>
                      <a:pt x="99" y="50"/>
                      <a:pt x="99" y="50"/>
                      <a:pt x="99" y="50"/>
                    </a:cubicBezTo>
                    <a:cubicBezTo>
                      <a:pt x="99" y="22"/>
                      <a:pt x="77" y="0"/>
                      <a:pt x="4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Freeform 46">
                <a:extLst>
                  <a:ext uri="{FF2B5EF4-FFF2-40B4-BE49-F238E27FC236}">
                    <a16:creationId xmlns:a16="http://schemas.microsoft.com/office/drawing/2014/main" id="{16D92972-115C-B0A4-9BE6-807FEFB05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601" y="7600950"/>
                <a:ext cx="254000" cy="250825"/>
              </a:xfrm>
              <a:custGeom>
                <a:avLst/>
                <a:gdLst>
                  <a:gd name="T0" fmla="*/ 388 w 407"/>
                  <a:gd name="T1" fmla="*/ 317 h 401"/>
                  <a:gd name="T2" fmla="*/ 89 w 407"/>
                  <a:gd name="T3" fmla="*/ 19 h 401"/>
                  <a:gd name="T4" fmla="*/ 19 w 407"/>
                  <a:gd name="T5" fmla="*/ 19 h 401"/>
                  <a:gd name="T6" fmla="*/ 19 w 407"/>
                  <a:gd name="T7" fmla="*/ 89 h 401"/>
                  <a:gd name="T8" fmla="*/ 318 w 407"/>
                  <a:gd name="T9" fmla="*/ 387 h 401"/>
                  <a:gd name="T10" fmla="*/ 353 w 407"/>
                  <a:gd name="T11" fmla="*/ 401 h 401"/>
                  <a:gd name="T12" fmla="*/ 388 w 407"/>
                  <a:gd name="T13" fmla="*/ 387 h 401"/>
                  <a:gd name="T14" fmla="*/ 388 w 407"/>
                  <a:gd name="T15" fmla="*/ 317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7" h="401">
                    <a:moveTo>
                      <a:pt x="388" y="317"/>
                    </a:moveTo>
                    <a:cubicBezTo>
                      <a:pt x="89" y="19"/>
                      <a:pt x="89" y="19"/>
                      <a:pt x="89" y="19"/>
                    </a:cubicBezTo>
                    <a:cubicBezTo>
                      <a:pt x="70" y="0"/>
                      <a:pt x="38" y="0"/>
                      <a:pt x="19" y="19"/>
                    </a:cubicBezTo>
                    <a:cubicBezTo>
                      <a:pt x="0" y="39"/>
                      <a:pt x="0" y="70"/>
                      <a:pt x="19" y="89"/>
                    </a:cubicBezTo>
                    <a:cubicBezTo>
                      <a:pt x="318" y="387"/>
                      <a:pt x="318" y="387"/>
                      <a:pt x="318" y="387"/>
                    </a:cubicBezTo>
                    <a:cubicBezTo>
                      <a:pt x="327" y="397"/>
                      <a:pt x="340" y="401"/>
                      <a:pt x="353" y="401"/>
                    </a:cubicBezTo>
                    <a:cubicBezTo>
                      <a:pt x="365" y="401"/>
                      <a:pt x="378" y="397"/>
                      <a:pt x="388" y="387"/>
                    </a:cubicBezTo>
                    <a:cubicBezTo>
                      <a:pt x="407" y="367"/>
                      <a:pt x="407" y="336"/>
                      <a:pt x="388" y="3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Freeform 47">
                <a:extLst>
                  <a:ext uri="{FF2B5EF4-FFF2-40B4-BE49-F238E27FC236}">
                    <a16:creationId xmlns:a16="http://schemas.microsoft.com/office/drawing/2014/main" id="{CF295885-EFB6-6B0B-BC87-015FA4B8D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276" y="7480300"/>
                <a:ext cx="309563" cy="61913"/>
              </a:xfrm>
              <a:custGeom>
                <a:avLst/>
                <a:gdLst>
                  <a:gd name="T0" fmla="*/ 446 w 496"/>
                  <a:gd name="T1" fmla="*/ 0 h 100"/>
                  <a:gd name="T2" fmla="*/ 49 w 496"/>
                  <a:gd name="T3" fmla="*/ 0 h 100"/>
                  <a:gd name="T4" fmla="*/ 0 w 496"/>
                  <a:gd name="T5" fmla="*/ 50 h 100"/>
                  <a:gd name="T6" fmla="*/ 49 w 496"/>
                  <a:gd name="T7" fmla="*/ 100 h 100"/>
                  <a:gd name="T8" fmla="*/ 446 w 496"/>
                  <a:gd name="T9" fmla="*/ 100 h 100"/>
                  <a:gd name="T10" fmla="*/ 496 w 496"/>
                  <a:gd name="T11" fmla="*/ 50 h 100"/>
                  <a:gd name="T12" fmla="*/ 446 w 496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6" h="100">
                    <a:moveTo>
                      <a:pt x="446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3"/>
                      <a:pt x="0" y="50"/>
                    </a:cubicBezTo>
                    <a:cubicBezTo>
                      <a:pt x="0" y="77"/>
                      <a:pt x="22" y="100"/>
                      <a:pt x="49" y="100"/>
                    </a:cubicBezTo>
                    <a:cubicBezTo>
                      <a:pt x="446" y="100"/>
                      <a:pt x="446" y="100"/>
                      <a:pt x="446" y="100"/>
                    </a:cubicBezTo>
                    <a:cubicBezTo>
                      <a:pt x="473" y="100"/>
                      <a:pt x="496" y="77"/>
                      <a:pt x="496" y="50"/>
                    </a:cubicBezTo>
                    <a:cubicBezTo>
                      <a:pt x="496" y="23"/>
                      <a:pt x="473" y="0"/>
                      <a:pt x="4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8" name="Freeform 48">
                <a:extLst>
                  <a:ext uri="{FF2B5EF4-FFF2-40B4-BE49-F238E27FC236}">
                    <a16:creationId xmlns:a16="http://schemas.microsoft.com/office/drawing/2014/main" id="{4B3EB234-7640-0C51-7F7C-B8B2F0D66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6951" y="7666038"/>
                <a:ext cx="61913" cy="309563"/>
              </a:xfrm>
              <a:custGeom>
                <a:avLst/>
                <a:gdLst>
                  <a:gd name="T0" fmla="*/ 50 w 99"/>
                  <a:gd name="T1" fmla="*/ 0 h 496"/>
                  <a:gd name="T2" fmla="*/ 0 w 99"/>
                  <a:gd name="T3" fmla="*/ 50 h 496"/>
                  <a:gd name="T4" fmla="*/ 0 w 99"/>
                  <a:gd name="T5" fmla="*/ 446 h 496"/>
                  <a:gd name="T6" fmla="*/ 50 w 99"/>
                  <a:gd name="T7" fmla="*/ 496 h 496"/>
                  <a:gd name="T8" fmla="*/ 99 w 99"/>
                  <a:gd name="T9" fmla="*/ 446 h 496"/>
                  <a:gd name="T10" fmla="*/ 99 w 99"/>
                  <a:gd name="T11" fmla="*/ 50 h 496"/>
                  <a:gd name="T12" fmla="*/ 50 w 99"/>
                  <a:gd name="T13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496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446"/>
                      <a:pt x="0" y="446"/>
                      <a:pt x="0" y="446"/>
                    </a:cubicBezTo>
                    <a:cubicBezTo>
                      <a:pt x="0" y="474"/>
                      <a:pt x="23" y="496"/>
                      <a:pt x="50" y="496"/>
                    </a:cubicBezTo>
                    <a:cubicBezTo>
                      <a:pt x="77" y="496"/>
                      <a:pt x="99" y="474"/>
                      <a:pt x="99" y="446"/>
                    </a:cubicBezTo>
                    <a:cubicBezTo>
                      <a:pt x="99" y="50"/>
                      <a:pt x="99" y="50"/>
                      <a:pt x="99" y="50"/>
                    </a:cubicBezTo>
                    <a:cubicBezTo>
                      <a:pt x="99" y="22"/>
                      <a:pt x="77" y="0"/>
                      <a:pt x="5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Freeform 49">
                <a:extLst>
                  <a:ext uri="{FF2B5EF4-FFF2-40B4-BE49-F238E27FC236}">
                    <a16:creationId xmlns:a16="http://schemas.microsoft.com/office/drawing/2014/main" id="{ABC7BB07-5270-A23B-7686-408CA761D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6524625"/>
                <a:ext cx="908050" cy="977900"/>
              </a:xfrm>
              <a:custGeom>
                <a:avLst/>
                <a:gdLst>
                  <a:gd name="T0" fmla="*/ 1281 w 1455"/>
                  <a:gd name="T1" fmla="*/ 174 h 1567"/>
                  <a:gd name="T2" fmla="*/ 650 w 1455"/>
                  <a:gd name="T3" fmla="*/ 174 h 1567"/>
                  <a:gd name="T4" fmla="*/ 218 w 1455"/>
                  <a:gd name="T5" fmla="*/ 607 h 1567"/>
                  <a:gd name="T6" fmla="*/ 218 w 1455"/>
                  <a:gd name="T7" fmla="*/ 677 h 1567"/>
                  <a:gd name="T8" fmla="*/ 288 w 1455"/>
                  <a:gd name="T9" fmla="*/ 677 h 1567"/>
                  <a:gd name="T10" fmla="*/ 720 w 1455"/>
                  <a:gd name="T11" fmla="*/ 244 h 1567"/>
                  <a:gd name="T12" fmla="*/ 1211 w 1455"/>
                  <a:gd name="T13" fmla="*/ 244 h 1567"/>
                  <a:gd name="T14" fmla="*/ 1211 w 1455"/>
                  <a:gd name="T15" fmla="*/ 735 h 1567"/>
                  <a:gd name="T16" fmla="*/ 580 w 1455"/>
                  <a:gd name="T17" fmla="*/ 1366 h 1567"/>
                  <a:gd name="T18" fmla="*/ 89 w 1455"/>
                  <a:gd name="T19" fmla="*/ 1366 h 1567"/>
                  <a:gd name="T20" fmla="*/ 19 w 1455"/>
                  <a:gd name="T21" fmla="*/ 1366 h 1567"/>
                  <a:gd name="T22" fmla="*/ 19 w 1455"/>
                  <a:gd name="T23" fmla="*/ 1436 h 1567"/>
                  <a:gd name="T24" fmla="*/ 335 w 1455"/>
                  <a:gd name="T25" fmla="*/ 1567 h 1567"/>
                  <a:gd name="T26" fmla="*/ 650 w 1455"/>
                  <a:gd name="T27" fmla="*/ 1436 h 1567"/>
                  <a:gd name="T28" fmla="*/ 1281 w 1455"/>
                  <a:gd name="T29" fmla="*/ 805 h 1567"/>
                  <a:gd name="T30" fmla="*/ 1281 w 1455"/>
                  <a:gd name="T31" fmla="*/ 174 h 1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55" h="1567">
                    <a:moveTo>
                      <a:pt x="1281" y="174"/>
                    </a:moveTo>
                    <a:cubicBezTo>
                      <a:pt x="1107" y="0"/>
                      <a:pt x="824" y="0"/>
                      <a:pt x="650" y="174"/>
                    </a:cubicBezTo>
                    <a:cubicBezTo>
                      <a:pt x="218" y="607"/>
                      <a:pt x="218" y="607"/>
                      <a:pt x="218" y="607"/>
                    </a:cubicBezTo>
                    <a:cubicBezTo>
                      <a:pt x="198" y="626"/>
                      <a:pt x="198" y="658"/>
                      <a:pt x="218" y="677"/>
                    </a:cubicBezTo>
                    <a:cubicBezTo>
                      <a:pt x="237" y="696"/>
                      <a:pt x="268" y="696"/>
                      <a:pt x="288" y="677"/>
                    </a:cubicBezTo>
                    <a:cubicBezTo>
                      <a:pt x="720" y="244"/>
                      <a:pt x="720" y="244"/>
                      <a:pt x="720" y="244"/>
                    </a:cubicBezTo>
                    <a:cubicBezTo>
                      <a:pt x="856" y="109"/>
                      <a:pt x="1076" y="109"/>
                      <a:pt x="1211" y="244"/>
                    </a:cubicBezTo>
                    <a:cubicBezTo>
                      <a:pt x="1346" y="380"/>
                      <a:pt x="1346" y="600"/>
                      <a:pt x="1211" y="735"/>
                    </a:cubicBezTo>
                    <a:cubicBezTo>
                      <a:pt x="580" y="1366"/>
                      <a:pt x="580" y="1366"/>
                      <a:pt x="580" y="1366"/>
                    </a:cubicBezTo>
                    <a:cubicBezTo>
                      <a:pt x="445" y="1502"/>
                      <a:pt x="225" y="1502"/>
                      <a:pt x="89" y="1366"/>
                    </a:cubicBezTo>
                    <a:cubicBezTo>
                      <a:pt x="70" y="1347"/>
                      <a:pt x="39" y="1347"/>
                      <a:pt x="19" y="1366"/>
                    </a:cubicBezTo>
                    <a:cubicBezTo>
                      <a:pt x="0" y="1386"/>
                      <a:pt x="0" y="1417"/>
                      <a:pt x="19" y="1436"/>
                    </a:cubicBezTo>
                    <a:cubicBezTo>
                      <a:pt x="106" y="1523"/>
                      <a:pt x="221" y="1567"/>
                      <a:pt x="335" y="1567"/>
                    </a:cubicBezTo>
                    <a:cubicBezTo>
                      <a:pt x="449" y="1567"/>
                      <a:pt x="563" y="1523"/>
                      <a:pt x="650" y="1436"/>
                    </a:cubicBezTo>
                    <a:cubicBezTo>
                      <a:pt x="1281" y="805"/>
                      <a:pt x="1281" y="805"/>
                      <a:pt x="1281" y="805"/>
                    </a:cubicBezTo>
                    <a:cubicBezTo>
                      <a:pt x="1455" y="631"/>
                      <a:pt x="1455" y="348"/>
                      <a:pt x="1281" y="1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Freeform 50">
                <a:extLst>
                  <a:ext uri="{FF2B5EF4-FFF2-40B4-BE49-F238E27FC236}">
                    <a16:creationId xmlns:a16="http://schemas.microsoft.com/office/drawing/2014/main" id="{1F3C3479-D2A2-3313-6F09-F16BAB946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1" y="7061200"/>
                <a:ext cx="906463" cy="976313"/>
              </a:xfrm>
              <a:custGeom>
                <a:avLst/>
                <a:gdLst>
                  <a:gd name="T0" fmla="*/ 1436 w 1455"/>
                  <a:gd name="T1" fmla="*/ 174 h 1566"/>
                  <a:gd name="T2" fmla="*/ 805 w 1455"/>
                  <a:gd name="T3" fmla="*/ 174 h 1566"/>
                  <a:gd name="T4" fmla="*/ 174 w 1455"/>
                  <a:gd name="T5" fmla="*/ 805 h 1566"/>
                  <a:gd name="T6" fmla="*/ 174 w 1455"/>
                  <a:gd name="T7" fmla="*/ 1436 h 1566"/>
                  <a:gd name="T8" fmla="*/ 489 w 1455"/>
                  <a:gd name="T9" fmla="*/ 1566 h 1566"/>
                  <a:gd name="T10" fmla="*/ 805 w 1455"/>
                  <a:gd name="T11" fmla="*/ 1436 h 1566"/>
                  <a:gd name="T12" fmla="*/ 1238 w 1455"/>
                  <a:gd name="T13" fmla="*/ 1003 h 1566"/>
                  <a:gd name="T14" fmla="*/ 1238 w 1455"/>
                  <a:gd name="T15" fmla="*/ 933 h 1566"/>
                  <a:gd name="T16" fmla="*/ 1168 w 1455"/>
                  <a:gd name="T17" fmla="*/ 933 h 1566"/>
                  <a:gd name="T18" fmla="*/ 735 w 1455"/>
                  <a:gd name="T19" fmla="*/ 1366 h 1566"/>
                  <a:gd name="T20" fmla="*/ 244 w 1455"/>
                  <a:gd name="T21" fmla="*/ 1366 h 1566"/>
                  <a:gd name="T22" fmla="*/ 244 w 1455"/>
                  <a:gd name="T23" fmla="*/ 875 h 1566"/>
                  <a:gd name="T24" fmla="*/ 875 w 1455"/>
                  <a:gd name="T25" fmla="*/ 244 h 1566"/>
                  <a:gd name="T26" fmla="*/ 1366 w 1455"/>
                  <a:gd name="T27" fmla="*/ 244 h 1566"/>
                  <a:gd name="T28" fmla="*/ 1436 w 1455"/>
                  <a:gd name="T29" fmla="*/ 244 h 1566"/>
                  <a:gd name="T30" fmla="*/ 1436 w 1455"/>
                  <a:gd name="T31" fmla="*/ 174 h 1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55" h="1566">
                    <a:moveTo>
                      <a:pt x="1436" y="174"/>
                    </a:moveTo>
                    <a:cubicBezTo>
                      <a:pt x="1262" y="0"/>
                      <a:pt x="979" y="0"/>
                      <a:pt x="805" y="174"/>
                    </a:cubicBezTo>
                    <a:cubicBezTo>
                      <a:pt x="174" y="805"/>
                      <a:pt x="174" y="805"/>
                      <a:pt x="174" y="805"/>
                    </a:cubicBezTo>
                    <a:cubicBezTo>
                      <a:pt x="0" y="979"/>
                      <a:pt x="0" y="1262"/>
                      <a:pt x="174" y="1436"/>
                    </a:cubicBezTo>
                    <a:cubicBezTo>
                      <a:pt x="261" y="1523"/>
                      <a:pt x="375" y="1566"/>
                      <a:pt x="489" y="1566"/>
                    </a:cubicBezTo>
                    <a:cubicBezTo>
                      <a:pt x="604" y="1566"/>
                      <a:pt x="718" y="1523"/>
                      <a:pt x="805" y="1436"/>
                    </a:cubicBezTo>
                    <a:cubicBezTo>
                      <a:pt x="1238" y="1003"/>
                      <a:pt x="1238" y="1003"/>
                      <a:pt x="1238" y="1003"/>
                    </a:cubicBezTo>
                    <a:cubicBezTo>
                      <a:pt x="1257" y="984"/>
                      <a:pt x="1257" y="952"/>
                      <a:pt x="1238" y="933"/>
                    </a:cubicBezTo>
                    <a:cubicBezTo>
                      <a:pt x="1218" y="914"/>
                      <a:pt x="1187" y="914"/>
                      <a:pt x="1168" y="933"/>
                    </a:cubicBezTo>
                    <a:cubicBezTo>
                      <a:pt x="735" y="1366"/>
                      <a:pt x="735" y="1366"/>
                      <a:pt x="735" y="1366"/>
                    </a:cubicBezTo>
                    <a:cubicBezTo>
                      <a:pt x="600" y="1501"/>
                      <a:pt x="380" y="1501"/>
                      <a:pt x="244" y="1366"/>
                    </a:cubicBezTo>
                    <a:cubicBezTo>
                      <a:pt x="109" y="1230"/>
                      <a:pt x="109" y="1010"/>
                      <a:pt x="244" y="875"/>
                    </a:cubicBezTo>
                    <a:cubicBezTo>
                      <a:pt x="875" y="244"/>
                      <a:pt x="875" y="244"/>
                      <a:pt x="875" y="244"/>
                    </a:cubicBezTo>
                    <a:cubicBezTo>
                      <a:pt x="1010" y="109"/>
                      <a:pt x="1230" y="108"/>
                      <a:pt x="1366" y="244"/>
                    </a:cubicBezTo>
                    <a:cubicBezTo>
                      <a:pt x="1385" y="263"/>
                      <a:pt x="1417" y="263"/>
                      <a:pt x="1436" y="244"/>
                    </a:cubicBezTo>
                    <a:cubicBezTo>
                      <a:pt x="1455" y="224"/>
                      <a:pt x="1455" y="193"/>
                      <a:pt x="1436" y="1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69F9E74-696B-D46E-F855-E21713E099ED}"/>
                </a:ext>
              </a:extLst>
            </p:cNvPr>
            <p:cNvGrpSpPr/>
            <p:nvPr/>
          </p:nvGrpSpPr>
          <p:grpSpPr>
            <a:xfrm>
              <a:off x="4415907" y="2037616"/>
              <a:ext cx="631370" cy="633386"/>
              <a:chOff x="1585913" y="6542087"/>
              <a:chExt cx="1490662" cy="1495426"/>
            </a:xfrm>
            <a:solidFill>
              <a:schemeClr val="bg1"/>
            </a:solidFill>
          </p:grpSpPr>
          <p:sp>
            <p:nvSpPr>
              <p:cNvPr id="52" name="Freeform 54">
                <a:extLst>
                  <a:ext uri="{FF2B5EF4-FFF2-40B4-BE49-F238E27FC236}">
                    <a16:creationId xmlns:a16="http://schemas.microsoft.com/office/drawing/2014/main" id="{92A4306A-E048-1AC9-C67E-55CF2D9D1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14625" y="6884988"/>
                <a:ext cx="203200" cy="203200"/>
              </a:xfrm>
              <a:custGeom>
                <a:avLst/>
                <a:gdLst>
                  <a:gd name="T0" fmla="*/ 203 w 325"/>
                  <a:gd name="T1" fmla="*/ 0 h 324"/>
                  <a:gd name="T2" fmla="*/ 122 w 325"/>
                  <a:gd name="T3" fmla="*/ 0 h 324"/>
                  <a:gd name="T4" fmla="*/ 0 w 325"/>
                  <a:gd name="T5" fmla="*/ 121 h 324"/>
                  <a:gd name="T6" fmla="*/ 0 w 325"/>
                  <a:gd name="T7" fmla="*/ 202 h 324"/>
                  <a:gd name="T8" fmla="*/ 122 w 325"/>
                  <a:gd name="T9" fmla="*/ 324 h 324"/>
                  <a:gd name="T10" fmla="*/ 203 w 325"/>
                  <a:gd name="T11" fmla="*/ 324 h 324"/>
                  <a:gd name="T12" fmla="*/ 325 w 325"/>
                  <a:gd name="T13" fmla="*/ 202 h 324"/>
                  <a:gd name="T14" fmla="*/ 325 w 325"/>
                  <a:gd name="T15" fmla="*/ 121 h 324"/>
                  <a:gd name="T16" fmla="*/ 203 w 325"/>
                  <a:gd name="T17" fmla="*/ 0 h 324"/>
                  <a:gd name="T18" fmla="*/ 163 w 325"/>
                  <a:gd name="T19" fmla="*/ 204 h 324"/>
                  <a:gd name="T20" fmla="*/ 121 w 325"/>
                  <a:gd name="T21" fmla="*/ 162 h 324"/>
                  <a:gd name="T22" fmla="*/ 163 w 325"/>
                  <a:gd name="T23" fmla="*/ 120 h 324"/>
                  <a:gd name="T24" fmla="*/ 204 w 325"/>
                  <a:gd name="T25" fmla="*/ 162 h 324"/>
                  <a:gd name="T26" fmla="*/ 163 w 325"/>
                  <a:gd name="T27" fmla="*/ 20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5" h="324">
                    <a:moveTo>
                      <a:pt x="203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67"/>
                      <a:pt x="67" y="121"/>
                      <a:pt x="0" y="121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67" y="202"/>
                      <a:pt x="122" y="257"/>
                      <a:pt x="122" y="324"/>
                    </a:cubicBezTo>
                    <a:cubicBezTo>
                      <a:pt x="203" y="324"/>
                      <a:pt x="203" y="324"/>
                      <a:pt x="203" y="324"/>
                    </a:cubicBezTo>
                    <a:cubicBezTo>
                      <a:pt x="203" y="257"/>
                      <a:pt x="258" y="202"/>
                      <a:pt x="325" y="202"/>
                    </a:cubicBezTo>
                    <a:cubicBezTo>
                      <a:pt x="325" y="121"/>
                      <a:pt x="325" y="121"/>
                      <a:pt x="325" y="121"/>
                    </a:cubicBezTo>
                    <a:cubicBezTo>
                      <a:pt x="258" y="121"/>
                      <a:pt x="203" y="67"/>
                      <a:pt x="203" y="0"/>
                    </a:cubicBezTo>
                    <a:close/>
                    <a:moveTo>
                      <a:pt x="163" y="204"/>
                    </a:moveTo>
                    <a:cubicBezTo>
                      <a:pt x="151" y="188"/>
                      <a:pt x="137" y="174"/>
                      <a:pt x="121" y="162"/>
                    </a:cubicBezTo>
                    <a:cubicBezTo>
                      <a:pt x="137" y="150"/>
                      <a:pt x="151" y="136"/>
                      <a:pt x="163" y="120"/>
                    </a:cubicBezTo>
                    <a:cubicBezTo>
                      <a:pt x="174" y="136"/>
                      <a:pt x="188" y="150"/>
                      <a:pt x="204" y="162"/>
                    </a:cubicBezTo>
                    <a:cubicBezTo>
                      <a:pt x="188" y="174"/>
                      <a:pt x="174" y="188"/>
                      <a:pt x="163" y="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53" name="Freeform 55">
                <a:extLst>
                  <a:ext uri="{FF2B5EF4-FFF2-40B4-BE49-F238E27FC236}">
                    <a16:creationId xmlns:a16="http://schemas.microsoft.com/office/drawing/2014/main" id="{B2159B54-6ED1-AF5C-38EF-39AD21D22B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67025" y="6605588"/>
                <a:ext cx="203200" cy="203200"/>
              </a:xfrm>
              <a:custGeom>
                <a:avLst/>
                <a:gdLst>
                  <a:gd name="T0" fmla="*/ 203 w 324"/>
                  <a:gd name="T1" fmla="*/ 0 h 325"/>
                  <a:gd name="T2" fmla="*/ 121 w 324"/>
                  <a:gd name="T3" fmla="*/ 0 h 325"/>
                  <a:gd name="T4" fmla="*/ 0 w 324"/>
                  <a:gd name="T5" fmla="*/ 122 h 325"/>
                  <a:gd name="T6" fmla="*/ 0 w 324"/>
                  <a:gd name="T7" fmla="*/ 203 h 325"/>
                  <a:gd name="T8" fmla="*/ 121 w 324"/>
                  <a:gd name="T9" fmla="*/ 325 h 325"/>
                  <a:gd name="T10" fmla="*/ 203 w 324"/>
                  <a:gd name="T11" fmla="*/ 325 h 325"/>
                  <a:gd name="T12" fmla="*/ 324 w 324"/>
                  <a:gd name="T13" fmla="*/ 203 h 325"/>
                  <a:gd name="T14" fmla="*/ 324 w 324"/>
                  <a:gd name="T15" fmla="*/ 122 h 325"/>
                  <a:gd name="T16" fmla="*/ 203 w 324"/>
                  <a:gd name="T17" fmla="*/ 0 h 325"/>
                  <a:gd name="T18" fmla="*/ 162 w 324"/>
                  <a:gd name="T19" fmla="*/ 204 h 325"/>
                  <a:gd name="T20" fmla="*/ 120 w 324"/>
                  <a:gd name="T21" fmla="*/ 163 h 325"/>
                  <a:gd name="T22" fmla="*/ 162 w 324"/>
                  <a:gd name="T23" fmla="*/ 121 h 325"/>
                  <a:gd name="T24" fmla="*/ 204 w 324"/>
                  <a:gd name="T25" fmla="*/ 163 h 325"/>
                  <a:gd name="T26" fmla="*/ 162 w 324"/>
                  <a:gd name="T27" fmla="*/ 204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4" h="325">
                    <a:moveTo>
                      <a:pt x="203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67"/>
                      <a:pt x="67" y="122"/>
                      <a:pt x="0" y="122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67" y="203"/>
                      <a:pt x="121" y="258"/>
                      <a:pt x="121" y="325"/>
                    </a:cubicBezTo>
                    <a:cubicBezTo>
                      <a:pt x="203" y="325"/>
                      <a:pt x="203" y="325"/>
                      <a:pt x="203" y="325"/>
                    </a:cubicBezTo>
                    <a:cubicBezTo>
                      <a:pt x="203" y="258"/>
                      <a:pt x="257" y="203"/>
                      <a:pt x="324" y="203"/>
                    </a:cubicBezTo>
                    <a:cubicBezTo>
                      <a:pt x="324" y="122"/>
                      <a:pt x="324" y="122"/>
                      <a:pt x="324" y="122"/>
                    </a:cubicBezTo>
                    <a:cubicBezTo>
                      <a:pt x="257" y="122"/>
                      <a:pt x="203" y="67"/>
                      <a:pt x="203" y="0"/>
                    </a:cubicBezTo>
                    <a:close/>
                    <a:moveTo>
                      <a:pt x="162" y="204"/>
                    </a:moveTo>
                    <a:cubicBezTo>
                      <a:pt x="150" y="189"/>
                      <a:pt x="136" y="174"/>
                      <a:pt x="120" y="163"/>
                    </a:cubicBezTo>
                    <a:cubicBezTo>
                      <a:pt x="136" y="151"/>
                      <a:pt x="150" y="137"/>
                      <a:pt x="162" y="121"/>
                    </a:cubicBezTo>
                    <a:cubicBezTo>
                      <a:pt x="174" y="137"/>
                      <a:pt x="188" y="151"/>
                      <a:pt x="204" y="163"/>
                    </a:cubicBezTo>
                    <a:cubicBezTo>
                      <a:pt x="188" y="174"/>
                      <a:pt x="174" y="189"/>
                      <a:pt x="162" y="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54" name="Freeform 56">
                <a:extLst>
                  <a:ext uri="{FF2B5EF4-FFF2-40B4-BE49-F238E27FC236}">
                    <a16:creationId xmlns:a16="http://schemas.microsoft.com/office/drawing/2014/main" id="{695419EF-4B23-9C77-8BE0-26257A39F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6542087"/>
                <a:ext cx="1490662" cy="1495426"/>
              </a:xfrm>
              <a:custGeom>
                <a:avLst/>
                <a:gdLst>
                  <a:gd name="T0" fmla="*/ 210 w 2381"/>
                  <a:gd name="T1" fmla="*/ 1897 h 2392"/>
                  <a:gd name="T2" fmla="*/ 134 w 2381"/>
                  <a:gd name="T3" fmla="*/ 1714 h 2392"/>
                  <a:gd name="T4" fmla="*/ 172 w 2381"/>
                  <a:gd name="T5" fmla="*/ 1527 h 2392"/>
                  <a:gd name="T6" fmla="*/ 468 w 2381"/>
                  <a:gd name="T7" fmla="*/ 654 h 2392"/>
                  <a:gd name="T8" fmla="*/ 535 w 2381"/>
                  <a:gd name="T9" fmla="*/ 507 h 2392"/>
                  <a:gd name="T10" fmla="*/ 592 w 2381"/>
                  <a:gd name="T11" fmla="*/ 474 h 2392"/>
                  <a:gd name="T12" fmla="*/ 1155 w 2381"/>
                  <a:gd name="T13" fmla="*/ 106 h 2392"/>
                  <a:gd name="T14" fmla="*/ 1420 w 2381"/>
                  <a:gd name="T15" fmla="*/ 349 h 2392"/>
                  <a:gd name="T16" fmla="*/ 1244 w 2381"/>
                  <a:gd name="T17" fmla="*/ 535 h 2392"/>
                  <a:gd name="T18" fmla="*/ 1135 w 2381"/>
                  <a:gd name="T19" fmla="*/ 479 h 2392"/>
                  <a:gd name="T20" fmla="*/ 1178 w 2381"/>
                  <a:gd name="T21" fmla="*/ 421 h 2392"/>
                  <a:gd name="T22" fmla="*/ 1119 w 2381"/>
                  <a:gd name="T23" fmla="*/ 363 h 2392"/>
                  <a:gd name="T24" fmla="*/ 1097 w 2381"/>
                  <a:gd name="T25" fmla="*/ 589 h 2392"/>
                  <a:gd name="T26" fmla="*/ 1427 w 2381"/>
                  <a:gd name="T27" fmla="*/ 483 h 2392"/>
                  <a:gd name="T28" fmla="*/ 1224 w 2381"/>
                  <a:gd name="T29" fmla="*/ 751 h 2392"/>
                  <a:gd name="T30" fmla="*/ 949 w 2381"/>
                  <a:gd name="T31" fmla="*/ 652 h 2392"/>
                  <a:gd name="T32" fmla="*/ 833 w 2381"/>
                  <a:gd name="T33" fmla="*/ 918 h 2392"/>
                  <a:gd name="T34" fmla="*/ 857 w 2381"/>
                  <a:gd name="T35" fmla="*/ 1245 h 2392"/>
                  <a:gd name="T36" fmla="*/ 735 w 2381"/>
                  <a:gd name="T37" fmla="*/ 1730 h 2392"/>
                  <a:gd name="T38" fmla="*/ 946 w 2381"/>
                  <a:gd name="T39" fmla="*/ 1464 h 2392"/>
                  <a:gd name="T40" fmla="*/ 1052 w 2381"/>
                  <a:gd name="T41" fmla="*/ 1607 h 2392"/>
                  <a:gd name="T42" fmla="*/ 1171 w 2381"/>
                  <a:gd name="T43" fmla="*/ 1544 h 2392"/>
                  <a:gd name="T44" fmla="*/ 1213 w 2381"/>
                  <a:gd name="T45" fmla="*/ 1489 h 2392"/>
                  <a:gd name="T46" fmla="*/ 2010 w 2381"/>
                  <a:gd name="T47" fmla="*/ 1500 h 2392"/>
                  <a:gd name="T48" fmla="*/ 1921 w 2381"/>
                  <a:gd name="T49" fmla="*/ 1314 h 2392"/>
                  <a:gd name="T50" fmla="*/ 2381 w 2381"/>
                  <a:gd name="T51" fmla="*/ 1155 h 2392"/>
                  <a:gd name="T52" fmla="*/ 1521 w 2381"/>
                  <a:gd name="T53" fmla="*/ 1244 h 2392"/>
                  <a:gd name="T54" fmla="*/ 953 w 2381"/>
                  <a:gd name="T55" fmla="*/ 1383 h 2392"/>
                  <a:gd name="T56" fmla="*/ 938 w 2381"/>
                  <a:gd name="T57" fmla="*/ 1246 h 2392"/>
                  <a:gd name="T58" fmla="*/ 914 w 2381"/>
                  <a:gd name="T59" fmla="*/ 916 h 2392"/>
                  <a:gd name="T60" fmla="*/ 1231 w 2381"/>
                  <a:gd name="T61" fmla="*/ 833 h 2392"/>
                  <a:gd name="T62" fmla="*/ 1263 w 2381"/>
                  <a:gd name="T63" fmla="*/ 824 h 2392"/>
                  <a:gd name="T64" fmla="*/ 1554 w 2381"/>
                  <a:gd name="T65" fmla="*/ 527 h 2392"/>
                  <a:gd name="T66" fmla="*/ 1502 w 2381"/>
                  <a:gd name="T67" fmla="*/ 347 h 2392"/>
                  <a:gd name="T68" fmla="*/ 1205 w 2381"/>
                  <a:gd name="T69" fmla="*/ 43 h 2392"/>
                  <a:gd name="T70" fmla="*/ 564 w 2381"/>
                  <a:gd name="T71" fmla="*/ 394 h 2392"/>
                  <a:gd name="T72" fmla="*/ 482 w 2381"/>
                  <a:gd name="T73" fmla="*/ 446 h 2392"/>
                  <a:gd name="T74" fmla="*/ 392 w 2381"/>
                  <a:gd name="T75" fmla="*/ 625 h 2392"/>
                  <a:gd name="T76" fmla="*/ 92 w 2381"/>
                  <a:gd name="T77" fmla="*/ 1513 h 2392"/>
                  <a:gd name="T78" fmla="*/ 55 w 2381"/>
                  <a:gd name="T79" fmla="*/ 1695 h 2392"/>
                  <a:gd name="T80" fmla="*/ 25 w 2381"/>
                  <a:gd name="T81" fmla="*/ 1882 h 2392"/>
                  <a:gd name="T82" fmla="*/ 1449 w 2381"/>
                  <a:gd name="T83" fmla="*/ 2387 h 2392"/>
                  <a:gd name="T84" fmla="*/ 2357 w 2381"/>
                  <a:gd name="T85" fmla="*/ 2204 h 2392"/>
                  <a:gd name="T86" fmla="*/ 1456 w 2381"/>
                  <a:gd name="T87" fmla="*/ 2306 h 2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81" h="2392">
                    <a:moveTo>
                      <a:pt x="1456" y="2306"/>
                    </a:moveTo>
                    <a:cubicBezTo>
                      <a:pt x="1049" y="2272"/>
                      <a:pt x="583" y="2119"/>
                      <a:pt x="210" y="1897"/>
                    </a:cubicBezTo>
                    <a:cubicBezTo>
                      <a:pt x="99" y="1832"/>
                      <a:pt x="99" y="1832"/>
                      <a:pt x="99" y="1832"/>
                    </a:cubicBezTo>
                    <a:cubicBezTo>
                      <a:pt x="115" y="1793"/>
                      <a:pt x="125" y="1753"/>
                      <a:pt x="134" y="1714"/>
                    </a:cubicBezTo>
                    <a:cubicBezTo>
                      <a:pt x="137" y="1702"/>
                      <a:pt x="140" y="1690"/>
                      <a:pt x="143" y="1679"/>
                    </a:cubicBezTo>
                    <a:cubicBezTo>
                      <a:pt x="151" y="1645"/>
                      <a:pt x="161" y="1590"/>
                      <a:pt x="172" y="1527"/>
                    </a:cubicBezTo>
                    <a:cubicBezTo>
                      <a:pt x="188" y="1436"/>
                      <a:pt x="207" y="1323"/>
                      <a:pt x="225" y="1277"/>
                    </a:cubicBezTo>
                    <a:cubicBezTo>
                      <a:pt x="468" y="654"/>
                      <a:pt x="468" y="654"/>
                      <a:pt x="468" y="654"/>
                    </a:cubicBezTo>
                    <a:cubicBezTo>
                      <a:pt x="473" y="641"/>
                      <a:pt x="478" y="626"/>
                      <a:pt x="483" y="611"/>
                    </a:cubicBezTo>
                    <a:cubicBezTo>
                      <a:pt x="496" y="571"/>
                      <a:pt x="510" y="530"/>
                      <a:pt x="535" y="507"/>
                    </a:cubicBezTo>
                    <a:cubicBezTo>
                      <a:pt x="550" y="495"/>
                      <a:pt x="568" y="485"/>
                      <a:pt x="586" y="477"/>
                    </a:cubicBezTo>
                    <a:cubicBezTo>
                      <a:pt x="589" y="476"/>
                      <a:pt x="591" y="475"/>
                      <a:pt x="592" y="474"/>
                    </a:cubicBezTo>
                    <a:cubicBezTo>
                      <a:pt x="1073" y="105"/>
                      <a:pt x="1073" y="105"/>
                      <a:pt x="1073" y="105"/>
                    </a:cubicBezTo>
                    <a:cubicBezTo>
                      <a:pt x="1097" y="87"/>
                      <a:pt x="1131" y="87"/>
                      <a:pt x="1155" y="106"/>
                    </a:cubicBezTo>
                    <a:cubicBezTo>
                      <a:pt x="1396" y="299"/>
                      <a:pt x="1396" y="299"/>
                      <a:pt x="1396" y="299"/>
                    </a:cubicBezTo>
                    <a:cubicBezTo>
                      <a:pt x="1411" y="311"/>
                      <a:pt x="1420" y="329"/>
                      <a:pt x="1420" y="349"/>
                    </a:cubicBezTo>
                    <a:cubicBezTo>
                      <a:pt x="1421" y="369"/>
                      <a:pt x="1413" y="387"/>
                      <a:pt x="1398" y="400"/>
                    </a:cubicBezTo>
                    <a:cubicBezTo>
                      <a:pt x="1244" y="535"/>
                      <a:pt x="1244" y="535"/>
                      <a:pt x="1244" y="535"/>
                    </a:cubicBezTo>
                    <a:cubicBezTo>
                      <a:pt x="1218" y="557"/>
                      <a:pt x="1178" y="556"/>
                      <a:pt x="1154" y="532"/>
                    </a:cubicBezTo>
                    <a:cubicBezTo>
                      <a:pt x="1140" y="518"/>
                      <a:pt x="1133" y="498"/>
                      <a:pt x="1135" y="479"/>
                    </a:cubicBezTo>
                    <a:cubicBezTo>
                      <a:pt x="1137" y="459"/>
                      <a:pt x="1148" y="441"/>
                      <a:pt x="1164" y="430"/>
                    </a:cubicBezTo>
                    <a:cubicBezTo>
                      <a:pt x="1178" y="421"/>
                      <a:pt x="1178" y="421"/>
                      <a:pt x="1178" y="421"/>
                    </a:cubicBezTo>
                    <a:cubicBezTo>
                      <a:pt x="1133" y="354"/>
                      <a:pt x="1133" y="354"/>
                      <a:pt x="1133" y="354"/>
                    </a:cubicBezTo>
                    <a:cubicBezTo>
                      <a:pt x="1119" y="363"/>
                      <a:pt x="1119" y="363"/>
                      <a:pt x="1119" y="363"/>
                    </a:cubicBezTo>
                    <a:cubicBezTo>
                      <a:pt x="1082" y="387"/>
                      <a:pt x="1059" y="427"/>
                      <a:pt x="1054" y="471"/>
                    </a:cubicBezTo>
                    <a:cubicBezTo>
                      <a:pt x="1050" y="515"/>
                      <a:pt x="1065" y="558"/>
                      <a:pt x="1097" y="589"/>
                    </a:cubicBezTo>
                    <a:cubicBezTo>
                      <a:pt x="1151" y="644"/>
                      <a:pt x="1239" y="647"/>
                      <a:pt x="1297" y="596"/>
                    </a:cubicBezTo>
                    <a:cubicBezTo>
                      <a:pt x="1427" y="483"/>
                      <a:pt x="1427" y="483"/>
                      <a:pt x="1427" y="483"/>
                    </a:cubicBezTo>
                    <a:cubicBezTo>
                      <a:pt x="1467" y="542"/>
                      <a:pt x="1467" y="542"/>
                      <a:pt x="1467" y="542"/>
                    </a:cubicBezTo>
                    <a:cubicBezTo>
                      <a:pt x="1224" y="751"/>
                      <a:pt x="1224" y="751"/>
                      <a:pt x="1224" y="751"/>
                    </a:cubicBezTo>
                    <a:cubicBezTo>
                      <a:pt x="933" y="714"/>
                      <a:pt x="933" y="714"/>
                      <a:pt x="933" y="714"/>
                    </a:cubicBezTo>
                    <a:cubicBezTo>
                      <a:pt x="938" y="694"/>
                      <a:pt x="943" y="673"/>
                      <a:pt x="949" y="652"/>
                    </a:cubicBezTo>
                    <a:cubicBezTo>
                      <a:pt x="871" y="630"/>
                      <a:pt x="871" y="630"/>
                      <a:pt x="871" y="630"/>
                    </a:cubicBezTo>
                    <a:cubicBezTo>
                      <a:pt x="844" y="724"/>
                      <a:pt x="831" y="820"/>
                      <a:pt x="833" y="918"/>
                    </a:cubicBezTo>
                    <a:cubicBezTo>
                      <a:pt x="834" y="970"/>
                      <a:pt x="840" y="1023"/>
                      <a:pt x="845" y="1073"/>
                    </a:cubicBezTo>
                    <a:cubicBezTo>
                      <a:pt x="852" y="1132"/>
                      <a:pt x="858" y="1188"/>
                      <a:pt x="857" y="1245"/>
                    </a:cubicBezTo>
                    <a:cubicBezTo>
                      <a:pt x="856" y="1415"/>
                      <a:pt x="790" y="1574"/>
                      <a:pt x="681" y="1669"/>
                    </a:cubicBezTo>
                    <a:cubicBezTo>
                      <a:pt x="735" y="1730"/>
                      <a:pt x="735" y="1730"/>
                      <a:pt x="735" y="1730"/>
                    </a:cubicBezTo>
                    <a:cubicBezTo>
                      <a:pt x="812" y="1663"/>
                      <a:pt x="869" y="1571"/>
                      <a:pt x="903" y="1467"/>
                    </a:cubicBezTo>
                    <a:cubicBezTo>
                      <a:pt x="915" y="1463"/>
                      <a:pt x="931" y="1463"/>
                      <a:pt x="946" y="1464"/>
                    </a:cubicBezTo>
                    <a:cubicBezTo>
                      <a:pt x="1000" y="1469"/>
                      <a:pt x="1051" y="1484"/>
                      <a:pt x="1100" y="1505"/>
                    </a:cubicBezTo>
                    <a:cubicBezTo>
                      <a:pt x="1080" y="1537"/>
                      <a:pt x="1064" y="1571"/>
                      <a:pt x="1052" y="1607"/>
                    </a:cubicBezTo>
                    <a:cubicBezTo>
                      <a:pt x="1129" y="1633"/>
                      <a:pt x="1129" y="1633"/>
                      <a:pt x="1129" y="1633"/>
                    </a:cubicBezTo>
                    <a:cubicBezTo>
                      <a:pt x="1139" y="1602"/>
                      <a:pt x="1154" y="1572"/>
                      <a:pt x="1171" y="1544"/>
                    </a:cubicBezTo>
                    <a:cubicBezTo>
                      <a:pt x="1172" y="1545"/>
                      <a:pt x="1173" y="1546"/>
                      <a:pt x="1174" y="1546"/>
                    </a:cubicBezTo>
                    <a:cubicBezTo>
                      <a:pt x="1213" y="1489"/>
                      <a:pt x="1213" y="1489"/>
                      <a:pt x="1213" y="1489"/>
                    </a:cubicBezTo>
                    <a:cubicBezTo>
                      <a:pt x="1290" y="1404"/>
                      <a:pt x="1402" y="1344"/>
                      <a:pt x="1533" y="1325"/>
                    </a:cubicBezTo>
                    <a:cubicBezTo>
                      <a:pt x="1729" y="1295"/>
                      <a:pt x="1912" y="1362"/>
                      <a:pt x="2010" y="1500"/>
                    </a:cubicBezTo>
                    <a:cubicBezTo>
                      <a:pt x="2076" y="1453"/>
                      <a:pt x="2076" y="1453"/>
                      <a:pt x="2076" y="1453"/>
                    </a:cubicBezTo>
                    <a:cubicBezTo>
                      <a:pt x="2035" y="1396"/>
                      <a:pt x="1982" y="1349"/>
                      <a:pt x="1921" y="1314"/>
                    </a:cubicBezTo>
                    <a:cubicBezTo>
                      <a:pt x="2039" y="1216"/>
                      <a:pt x="2209" y="1181"/>
                      <a:pt x="2354" y="1231"/>
                    </a:cubicBezTo>
                    <a:cubicBezTo>
                      <a:pt x="2381" y="1155"/>
                      <a:pt x="2381" y="1155"/>
                      <a:pt x="2381" y="1155"/>
                    </a:cubicBezTo>
                    <a:cubicBezTo>
                      <a:pt x="2198" y="1091"/>
                      <a:pt x="1981" y="1142"/>
                      <a:pt x="1842" y="1276"/>
                    </a:cubicBezTo>
                    <a:cubicBezTo>
                      <a:pt x="1746" y="1239"/>
                      <a:pt x="1635" y="1227"/>
                      <a:pt x="1521" y="1244"/>
                    </a:cubicBezTo>
                    <a:cubicBezTo>
                      <a:pt x="1370" y="1267"/>
                      <a:pt x="1239" y="1337"/>
                      <a:pt x="1150" y="1439"/>
                    </a:cubicBezTo>
                    <a:cubicBezTo>
                      <a:pt x="1088" y="1408"/>
                      <a:pt x="1022" y="1390"/>
                      <a:pt x="953" y="1383"/>
                    </a:cubicBezTo>
                    <a:cubicBezTo>
                      <a:pt x="944" y="1383"/>
                      <a:pt x="935" y="1382"/>
                      <a:pt x="925" y="1382"/>
                    </a:cubicBezTo>
                    <a:cubicBezTo>
                      <a:pt x="933" y="1338"/>
                      <a:pt x="938" y="1293"/>
                      <a:pt x="938" y="1246"/>
                    </a:cubicBezTo>
                    <a:cubicBezTo>
                      <a:pt x="939" y="1184"/>
                      <a:pt x="932" y="1123"/>
                      <a:pt x="926" y="1064"/>
                    </a:cubicBezTo>
                    <a:cubicBezTo>
                      <a:pt x="921" y="1016"/>
                      <a:pt x="915" y="965"/>
                      <a:pt x="914" y="916"/>
                    </a:cubicBezTo>
                    <a:cubicBezTo>
                      <a:pt x="913" y="875"/>
                      <a:pt x="916" y="835"/>
                      <a:pt x="920" y="794"/>
                    </a:cubicBezTo>
                    <a:cubicBezTo>
                      <a:pt x="1231" y="833"/>
                      <a:pt x="1231" y="833"/>
                      <a:pt x="1231" y="833"/>
                    </a:cubicBezTo>
                    <a:cubicBezTo>
                      <a:pt x="1233" y="833"/>
                      <a:pt x="1235" y="834"/>
                      <a:pt x="1236" y="834"/>
                    </a:cubicBezTo>
                    <a:cubicBezTo>
                      <a:pt x="1246" y="834"/>
                      <a:pt x="1255" y="830"/>
                      <a:pt x="1263" y="824"/>
                    </a:cubicBezTo>
                    <a:cubicBezTo>
                      <a:pt x="1547" y="580"/>
                      <a:pt x="1547" y="580"/>
                      <a:pt x="1547" y="580"/>
                    </a:cubicBezTo>
                    <a:cubicBezTo>
                      <a:pt x="1562" y="567"/>
                      <a:pt x="1565" y="544"/>
                      <a:pt x="1554" y="527"/>
                    </a:cubicBezTo>
                    <a:cubicBezTo>
                      <a:pt x="1483" y="420"/>
                      <a:pt x="1483" y="420"/>
                      <a:pt x="1483" y="420"/>
                    </a:cubicBezTo>
                    <a:cubicBezTo>
                      <a:pt x="1495" y="398"/>
                      <a:pt x="1502" y="373"/>
                      <a:pt x="1502" y="347"/>
                    </a:cubicBezTo>
                    <a:cubicBezTo>
                      <a:pt x="1501" y="304"/>
                      <a:pt x="1480" y="263"/>
                      <a:pt x="1446" y="236"/>
                    </a:cubicBezTo>
                    <a:cubicBezTo>
                      <a:pt x="1205" y="43"/>
                      <a:pt x="1205" y="43"/>
                      <a:pt x="1205" y="43"/>
                    </a:cubicBezTo>
                    <a:cubicBezTo>
                      <a:pt x="1152" y="0"/>
                      <a:pt x="1078" y="0"/>
                      <a:pt x="1024" y="41"/>
                    </a:cubicBezTo>
                    <a:cubicBezTo>
                      <a:pt x="564" y="394"/>
                      <a:pt x="564" y="394"/>
                      <a:pt x="564" y="394"/>
                    </a:cubicBezTo>
                    <a:cubicBezTo>
                      <a:pt x="549" y="405"/>
                      <a:pt x="549" y="405"/>
                      <a:pt x="549" y="405"/>
                    </a:cubicBezTo>
                    <a:cubicBezTo>
                      <a:pt x="528" y="415"/>
                      <a:pt x="503" y="428"/>
                      <a:pt x="482" y="446"/>
                    </a:cubicBezTo>
                    <a:cubicBezTo>
                      <a:pt x="440" y="483"/>
                      <a:pt x="422" y="538"/>
                      <a:pt x="406" y="586"/>
                    </a:cubicBezTo>
                    <a:cubicBezTo>
                      <a:pt x="402" y="599"/>
                      <a:pt x="397" y="613"/>
                      <a:pt x="392" y="625"/>
                    </a:cubicBezTo>
                    <a:cubicBezTo>
                      <a:pt x="149" y="1248"/>
                      <a:pt x="149" y="1248"/>
                      <a:pt x="149" y="1248"/>
                    </a:cubicBezTo>
                    <a:cubicBezTo>
                      <a:pt x="129" y="1301"/>
                      <a:pt x="110" y="1409"/>
                      <a:pt x="92" y="1513"/>
                    </a:cubicBezTo>
                    <a:cubicBezTo>
                      <a:pt x="82" y="1572"/>
                      <a:pt x="72" y="1628"/>
                      <a:pt x="64" y="1659"/>
                    </a:cubicBezTo>
                    <a:cubicBezTo>
                      <a:pt x="61" y="1671"/>
                      <a:pt x="58" y="1683"/>
                      <a:pt x="55" y="1695"/>
                    </a:cubicBezTo>
                    <a:cubicBezTo>
                      <a:pt x="44" y="1743"/>
                      <a:pt x="33" y="1788"/>
                      <a:pt x="11" y="1827"/>
                    </a:cubicBezTo>
                    <a:cubicBezTo>
                      <a:pt x="0" y="1846"/>
                      <a:pt x="6" y="1871"/>
                      <a:pt x="25" y="1882"/>
                    </a:cubicBezTo>
                    <a:cubicBezTo>
                      <a:pt x="168" y="1967"/>
                      <a:pt x="168" y="1967"/>
                      <a:pt x="168" y="1967"/>
                    </a:cubicBezTo>
                    <a:cubicBezTo>
                      <a:pt x="551" y="2195"/>
                      <a:pt x="1030" y="2352"/>
                      <a:pt x="1449" y="2387"/>
                    </a:cubicBezTo>
                    <a:cubicBezTo>
                      <a:pt x="1482" y="2390"/>
                      <a:pt x="1523" y="2392"/>
                      <a:pt x="1570" y="2392"/>
                    </a:cubicBezTo>
                    <a:cubicBezTo>
                      <a:pt x="1803" y="2392"/>
                      <a:pt x="2179" y="2351"/>
                      <a:pt x="2357" y="2204"/>
                    </a:cubicBezTo>
                    <a:cubicBezTo>
                      <a:pt x="2306" y="2141"/>
                      <a:pt x="2306" y="2141"/>
                      <a:pt x="2306" y="2141"/>
                    </a:cubicBezTo>
                    <a:cubicBezTo>
                      <a:pt x="2122" y="2293"/>
                      <a:pt x="1662" y="2324"/>
                      <a:pt x="1456" y="23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</p:grpSp>
      <p:sp>
        <p:nvSpPr>
          <p:cNvPr id="61" name="Title 60">
            <a:extLst>
              <a:ext uri="{FF2B5EF4-FFF2-40B4-BE49-F238E27FC236}">
                <a16:creationId xmlns:a16="http://schemas.microsoft.com/office/drawing/2014/main" id="{25687306-1D00-ACA6-27FD-944EF98F7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61781FB-B6B4-78A2-4218-360CD4A6D1E6}"/>
              </a:ext>
            </a:extLst>
          </p:cNvPr>
          <p:cNvGrpSpPr/>
          <p:nvPr/>
        </p:nvGrpSpPr>
        <p:grpSpPr>
          <a:xfrm>
            <a:off x="809542" y="1661480"/>
            <a:ext cx="2541520" cy="978052"/>
            <a:chOff x="809542" y="1661480"/>
            <a:chExt cx="2541520" cy="97805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5D2C09F-992D-476D-2F45-BEE5BB6E5D77}"/>
                </a:ext>
              </a:extLst>
            </p:cNvPr>
            <p:cNvSpPr/>
            <p:nvPr/>
          </p:nvSpPr>
          <p:spPr>
            <a:xfrm>
              <a:off x="874650" y="1661480"/>
              <a:ext cx="247641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4A8940A-8396-472B-652B-32F369CB6196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BAC88CA-2D5C-6C9C-BB0F-03565E385026}"/>
              </a:ext>
            </a:extLst>
          </p:cNvPr>
          <p:cNvGrpSpPr/>
          <p:nvPr/>
        </p:nvGrpSpPr>
        <p:grpSpPr>
          <a:xfrm>
            <a:off x="8837763" y="1661480"/>
            <a:ext cx="2533653" cy="978052"/>
            <a:chOff x="8837763" y="1661480"/>
            <a:chExt cx="2533653" cy="978052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5830161F-473D-A9D7-DCBE-921F11796395}"/>
                </a:ext>
              </a:extLst>
            </p:cNvPr>
            <p:cNvSpPr/>
            <p:nvPr/>
          </p:nvSpPr>
          <p:spPr>
            <a:xfrm>
              <a:off x="8837763" y="1661480"/>
              <a:ext cx="247641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45A7B0E-A5AC-0A92-C2CA-70D2F79D6015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A84481F-493E-6291-3314-691585A45948}"/>
              </a:ext>
            </a:extLst>
          </p:cNvPr>
          <p:cNvGrpSpPr/>
          <p:nvPr/>
        </p:nvGrpSpPr>
        <p:grpSpPr>
          <a:xfrm>
            <a:off x="809542" y="4685816"/>
            <a:ext cx="2541520" cy="978052"/>
            <a:chOff x="809542" y="1661480"/>
            <a:chExt cx="2541520" cy="978052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4D4F54B-1A15-3B02-7CE0-B11D8BF3623E}"/>
                </a:ext>
              </a:extLst>
            </p:cNvPr>
            <p:cNvSpPr/>
            <p:nvPr/>
          </p:nvSpPr>
          <p:spPr>
            <a:xfrm>
              <a:off x="922020" y="1661480"/>
              <a:ext cx="242904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FAD7970-EB63-2705-3D28-6DEDBFA95B25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0810C0E-D03B-CB8D-3B80-EA1BD61777EB}"/>
              </a:ext>
            </a:extLst>
          </p:cNvPr>
          <p:cNvGrpSpPr/>
          <p:nvPr/>
        </p:nvGrpSpPr>
        <p:grpSpPr>
          <a:xfrm>
            <a:off x="8837763" y="4845858"/>
            <a:ext cx="2533653" cy="978052"/>
            <a:chOff x="8837763" y="1661480"/>
            <a:chExt cx="2533653" cy="978052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F39183C-6DB7-F6CD-CC5B-FF7C6BC66E1D}"/>
                </a:ext>
              </a:extLst>
            </p:cNvPr>
            <p:cNvSpPr/>
            <p:nvPr/>
          </p:nvSpPr>
          <p:spPr>
            <a:xfrm>
              <a:off x="8837763" y="1661480"/>
              <a:ext cx="253365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8261132-4D2F-96C0-082D-8C3CB48432AE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2094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EA05E21-9F48-8522-6227-696BE753A92D}"/>
              </a:ext>
            </a:extLst>
          </p:cNvPr>
          <p:cNvGrpSpPr/>
          <p:nvPr/>
        </p:nvGrpSpPr>
        <p:grpSpPr>
          <a:xfrm>
            <a:off x="493976" y="2372654"/>
            <a:ext cx="2858475" cy="839884"/>
            <a:chOff x="493976" y="2196941"/>
            <a:chExt cx="2858475" cy="83988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86487F7-FB91-0230-4832-F40B4625DD20}"/>
                </a:ext>
              </a:extLst>
            </p:cNvPr>
            <p:cNvSpPr txBox="1"/>
            <p:nvPr/>
          </p:nvSpPr>
          <p:spPr>
            <a:xfrm>
              <a:off x="493976" y="2544382"/>
              <a:ext cx="2858475" cy="49244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/>
                <a:t>Insert your text here. This is a sample text. Edit text here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E098552-0C0B-0E62-1E84-E830BE481D65}"/>
                </a:ext>
              </a:extLst>
            </p:cNvPr>
            <p:cNvSpPr txBox="1"/>
            <p:nvPr/>
          </p:nvSpPr>
          <p:spPr>
            <a:xfrm>
              <a:off x="502560" y="2196941"/>
              <a:ext cx="2849891" cy="30777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defPPr>
                <a:defRPr lang="en-US"/>
              </a:defPPr>
              <a:lvl1pPr algn="r">
                <a:defRPr b="1">
                  <a:solidFill>
                    <a:schemeClr val="tx2"/>
                  </a:solidFill>
                  <a:latin typeface="Segoe UI" panose="020B0502040204020203" pitchFamily="34" charset="0"/>
                  <a:ea typeface="Segoe UI Black" panose="020B0A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sz="2000" dirty="0"/>
                <a:t>Strengths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EF37C5D-D9EB-CE01-9C97-E704330BFDBF}"/>
              </a:ext>
            </a:extLst>
          </p:cNvPr>
          <p:cNvSpPr/>
          <p:nvPr/>
        </p:nvSpPr>
        <p:spPr>
          <a:xfrm>
            <a:off x="3479229" y="2260374"/>
            <a:ext cx="67072" cy="10644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60F910-9935-04EF-E6B0-AD21C41415D2}"/>
              </a:ext>
            </a:extLst>
          </p:cNvPr>
          <p:cNvSpPr/>
          <p:nvPr/>
        </p:nvSpPr>
        <p:spPr>
          <a:xfrm>
            <a:off x="6266463" y="4160185"/>
            <a:ext cx="2110471" cy="21104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3A34D61-A66E-C521-861B-FD633AA7F52A}"/>
              </a:ext>
            </a:extLst>
          </p:cNvPr>
          <p:cNvGrpSpPr/>
          <p:nvPr/>
        </p:nvGrpSpPr>
        <p:grpSpPr>
          <a:xfrm>
            <a:off x="6512093" y="4600339"/>
            <a:ext cx="1619208" cy="1230160"/>
            <a:chOff x="9218612" y="4283465"/>
            <a:chExt cx="1619208" cy="1230160"/>
          </a:xfrm>
          <a:effectLst/>
        </p:grpSpPr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72A35C12-F442-3645-0283-FC47674C6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9590" y="4283465"/>
              <a:ext cx="363705" cy="368500"/>
            </a:xfrm>
            <a:custGeom>
              <a:avLst/>
              <a:gdLst>
                <a:gd name="T0" fmla="*/ 946 w 1062"/>
                <a:gd name="T1" fmla="*/ 0 h 1075"/>
                <a:gd name="T2" fmla="*/ 1062 w 1062"/>
                <a:gd name="T3" fmla="*/ 174 h 1075"/>
                <a:gd name="T4" fmla="*/ 908 w 1062"/>
                <a:gd name="T5" fmla="*/ 933 h 1075"/>
                <a:gd name="T6" fmla="*/ 0 w 1062"/>
                <a:gd name="T7" fmla="*/ 1075 h 1075"/>
                <a:gd name="T8" fmla="*/ 336 w 1062"/>
                <a:gd name="T9" fmla="*/ 404 h 1075"/>
                <a:gd name="T10" fmla="*/ 946 w 1062"/>
                <a:gd name="T11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1075">
                  <a:moveTo>
                    <a:pt x="946" y="0"/>
                  </a:moveTo>
                  <a:lnTo>
                    <a:pt x="1062" y="174"/>
                  </a:lnTo>
                  <a:lnTo>
                    <a:pt x="908" y="933"/>
                  </a:lnTo>
                  <a:lnTo>
                    <a:pt x="0" y="1075"/>
                  </a:lnTo>
                  <a:lnTo>
                    <a:pt x="336" y="404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3311D854-25CA-088C-3A0B-1DED0C6A8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743" y="4601279"/>
              <a:ext cx="465077" cy="266444"/>
            </a:xfrm>
            <a:custGeom>
              <a:avLst/>
              <a:gdLst>
                <a:gd name="T0" fmla="*/ 484 w 1359"/>
                <a:gd name="T1" fmla="*/ 0 h 778"/>
                <a:gd name="T2" fmla="*/ 1244 w 1359"/>
                <a:gd name="T3" fmla="*/ 153 h 778"/>
                <a:gd name="T4" fmla="*/ 1359 w 1359"/>
                <a:gd name="T5" fmla="*/ 327 h 778"/>
                <a:gd name="T6" fmla="*/ 748 w 1359"/>
                <a:gd name="T7" fmla="*/ 732 h 778"/>
                <a:gd name="T8" fmla="*/ 0 w 1359"/>
                <a:gd name="T9" fmla="*/ 778 h 778"/>
                <a:gd name="T10" fmla="*/ 484 w 1359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778">
                  <a:moveTo>
                    <a:pt x="484" y="0"/>
                  </a:moveTo>
                  <a:lnTo>
                    <a:pt x="1244" y="153"/>
                  </a:lnTo>
                  <a:lnTo>
                    <a:pt x="1359" y="327"/>
                  </a:lnTo>
                  <a:lnTo>
                    <a:pt x="748" y="732"/>
                  </a:lnTo>
                  <a:lnTo>
                    <a:pt x="0" y="778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DDCDFFB-C785-4A85-3A4C-00FABFA9B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999" y="4756077"/>
              <a:ext cx="947278" cy="742480"/>
            </a:xfrm>
            <a:custGeom>
              <a:avLst/>
              <a:gdLst>
                <a:gd name="T0" fmla="*/ 2543 w 2767"/>
                <a:gd name="T1" fmla="*/ 0 h 2167"/>
                <a:gd name="T2" fmla="*/ 2767 w 2767"/>
                <a:gd name="T3" fmla="*/ 335 h 2167"/>
                <a:gd name="T4" fmla="*/ 2681 w 2767"/>
                <a:gd name="T5" fmla="*/ 426 h 2167"/>
                <a:gd name="T6" fmla="*/ 2593 w 2767"/>
                <a:gd name="T7" fmla="*/ 518 h 2167"/>
                <a:gd name="T8" fmla="*/ 2504 w 2767"/>
                <a:gd name="T9" fmla="*/ 611 h 2167"/>
                <a:gd name="T10" fmla="*/ 2414 w 2767"/>
                <a:gd name="T11" fmla="*/ 703 h 2167"/>
                <a:gd name="T12" fmla="*/ 2322 w 2767"/>
                <a:gd name="T13" fmla="*/ 796 h 2167"/>
                <a:gd name="T14" fmla="*/ 2229 w 2767"/>
                <a:gd name="T15" fmla="*/ 887 h 2167"/>
                <a:gd name="T16" fmla="*/ 2136 w 2767"/>
                <a:gd name="T17" fmla="*/ 978 h 2167"/>
                <a:gd name="T18" fmla="*/ 2043 w 2767"/>
                <a:gd name="T19" fmla="*/ 1067 h 2167"/>
                <a:gd name="T20" fmla="*/ 1951 w 2767"/>
                <a:gd name="T21" fmla="*/ 1154 h 2167"/>
                <a:gd name="T22" fmla="*/ 1859 w 2767"/>
                <a:gd name="T23" fmla="*/ 1240 h 2167"/>
                <a:gd name="T24" fmla="*/ 1769 w 2767"/>
                <a:gd name="T25" fmla="*/ 1322 h 2167"/>
                <a:gd name="T26" fmla="*/ 1680 w 2767"/>
                <a:gd name="T27" fmla="*/ 1401 h 2167"/>
                <a:gd name="T28" fmla="*/ 1594 w 2767"/>
                <a:gd name="T29" fmla="*/ 1477 h 2167"/>
                <a:gd name="T30" fmla="*/ 1510 w 2767"/>
                <a:gd name="T31" fmla="*/ 1549 h 2167"/>
                <a:gd name="T32" fmla="*/ 1429 w 2767"/>
                <a:gd name="T33" fmla="*/ 1616 h 2167"/>
                <a:gd name="T34" fmla="*/ 1352 w 2767"/>
                <a:gd name="T35" fmla="*/ 1678 h 2167"/>
                <a:gd name="T36" fmla="*/ 1277 w 2767"/>
                <a:gd name="T37" fmla="*/ 1735 h 2167"/>
                <a:gd name="T38" fmla="*/ 1207 w 2767"/>
                <a:gd name="T39" fmla="*/ 1785 h 2167"/>
                <a:gd name="T40" fmla="*/ 1141 w 2767"/>
                <a:gd name="T41" fmla="*/ 1831 h 2167"/>
                <a:gd name="T42" fmla="*/ 1040 w 2767"/>
                <a:gd name="T43" fmla="*/ 1894 h 2167"/>
                <a:gd name="T44" fmla="*/ 938 w 2767"/>
                <a:gd name="T45" fmla="*/ 1950 h 2167"/>
                <a:gd name="T46" fmla="*/ 833 w 2767"/>
                <a:gd name="T47" fmla="*/ 2000 h 2167"/>
                <a:gd name="T48" fmla="*/ 730 w 2767"/>
                <a:gd name="T49" fmla="*/ 2045 h 2167"/>
                <a:gd name="T50" fmla="*/ 625 w 2767"/>
                <a:gd name="T51" fmla="*/ 2083 h 2167"/>
                <a:gd name="T52" fmla="*/ 522 w 2767"/>
                <a:gd name="T53" fmla="*/ 2116 h 2167"/>
                <a:gd name="T54" fmla="*/ 420 w 2767"/>
                <a:gd name="T55" fmla="*/ 2144 h 2167"/>
                <a:gd name="T56" fmla="*/ 320 w 2767"/>
                <a:gd name="T57" fmla="*/ 2167 h 2167"/>
                <a:gd name="T58" fmla="*/ 0 w 2767"/>
                <a:gd name="T59" fmla="*/ 1685 h 2167"/>
                <a:gd name="T60" fmla="*/ 2543 w 2767"/>
                <a:gd name="T61" fmla="*/ 0 h 2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7" h="2167">
                  <a:moveTo>
                    <a:pt x="2543" y="0"/>
                  </a:moveTo>
                  <a:lnTo>
                    <a:pt x="2767" y="335"/>
                  </a:lnTo>
                  <a:lnTo>
                    <a:pt x="2681" y="426"/>
                  </a:lnTo>
                  <a:lnTo>
                    <a:pt x="2593" y="518"/>
                  </a:lnTo>
                  <a:lnTo>
                    <a:pt x="2504" y="611"/>
                  </a:lnTo>
                  <a:lnTo>
                    <a:pt x="2414" y="703"/>
                  </a:lnTo>
                  <a:lnTo>
                    <a:pt x="2322" y="796"/>
                  </a:lnTo>
                  <a:lnTo>
                    <a:pt x="2229" y="887"/>
                  </a:lnTo>
                  <a:lnTo>
                    <a:pt x="2136" y="978"/>
                  </a:lnTo>
                  <a:lnTo>
                    <a:pt x="2043" y="1067"/>
                  </a:lnTo>
                  <a:lnTo>
                    <a:pt x="1951" y="1154"/>
                  </a:lnTo>
                  <a:lnTo>
                    <a:pt x="1859" y="1240"/>
                  </a:lnTo>
                  <a:lnTo>
                    <a:pt x="1769" y="1322"/>
                  </a:lnTo>
                  <a:lnTo>
                    <a:pt x="1680" y="1401"/>
                  </a:lnTo>
                  <a:lnTo>
                    <a:pt x="1594" y="1477"/>
                  </a:lnTo>
                  <a:lnTo>
                    <a:pt x="1510" y="1549"/>
                  </a:lnTo>
                  <a:lnTo>
                    <a:pt x="1429" y="1616"/>
                  </a:lnTo>
                  <a:lnTo>
                    <a:pt x="1352" y="1678"/>
                  </a:lnTo>
                  <a:lnTo>
                    <a:pt x="1277" y="1735"/>
                  </a:lnTo>
                  <a:lnTo>
                    <a:pt x="1207" y="1785"/>
                  </a:lnTo>
                  <a:lnTo>
                    <a:pt x="1141" y="1831"/>
                  </a:lnTo>
                  <a:lnTo>
                    <a:pt x="1040" y="1894"/>
                  </a:lnTo>
                  <a:lnTo>
                    <a:pt x="938" y="1950"/>
                  </a:lnTo>
                  <a:lnTo>
                    <a:pt x="833" y="2000"/>
                  </a:lnTo>
                  <a:lnTo>
                    <a:pt x="730" y="2045"/>
                  </a:lnTo>
                  <a:lnTo>
                    <a:pt x="625" y="2083"/>
                  </a:lnTo>
                  <a:lnTo>
                    <a:pt x="522" y="2116"/>
                  </a:lnTo>
                  <a:lnTo>
                    <a:pt x="420" y="2144"/>
                  </a:lnTo>
                  <a:lnTo>
                    <a:pt x="320" y="2167"/>
                  </a:lnTo>
                  <a:lnTo>
                    <a:pt x="0" y="168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E725C6F1-34AB-7956-F129-CFBBA4983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5463" y="4641691"/>
              <a:ext cx="975361" cy="686314"/>
            </a:xfrm>
            <a:custGeom>
              <a:avLst/>
              <a:gdLst>
                <a:gd name="T0" fmla="*/ 2637 w 2850"/>
                <a:gd name="T1" fmla="*/ 0 h 2003"/>
                <a:gd name="T2" fmla="*/ 2850 w 2850"/>
                <a:gd name="T3" fmla="*/ 320 h 2003"/>
                <a:gd name="T4" fmla="*/ 307 w 2850"/>
                <a:gd name="T5" fmla="*/ 2003 h 2003"/>
                <a:gd name="T6" fmla="*/ 0 w 2850"/>
                <a:gd name="T7" fmla="*/ 1541 h 2003"/>
                <a:gd name="T8" fmla="*/ 59 w 2850"/>
                <a:gd name="T9" fmla="*/ 1457 h 2003"/>
                <a:gd name="T10" fmla="*/ 123 w 2850"/>
                <a:gd name="T11" fmla="*/ 1372 h 2003"/>
                <a:gd name="T12" fmla="*/ 194 w 2850"/>
                <a:gd name="T13" fmla="*/ 1289 h 2003"/>
                <a:gd name="T14" fmla="*/ 270 w 2850"/>
                <a:gd name="T15" fmla="*/ 1207 h 2003"/>
                <a:gd name="T16" fmla="*/ 350 w 2850"/>
                <a:gd name="T17" fmla="*/ 1128 h 2003"/>
                <a:gd name="T18" fmla="*/ 436 w 2850"/>
                <a:gd name="T19" fmla="*/ 1052 h 2003"/>
                <a:gd name="T20" fmla="*/ 529 w 2850"/>
                <a:gd name="T21" fmla="*/ 979 h 2003"/>
                <a:gd name="T22" fmla="*/ 626 w 2850"/>
                <a:gd name="T23" fmla="*/ 910 h 2003"/>
                <a:gd name="T24" fmla="*/ 697 w 2850"/>
                <a:gd name="T25" fmla="*/ 864 h 2003"/>
                <a:gd name="T26" fmla="*/ 777 w 2850"/>
                <a:gd name="T27" fmla="*/ 817 h 2003"/>
                <a:gd name="T28" fmla="*/ 863 w 2850"/>
                <a:gd name="T29" fmla="*/ 768 h 2003"/>
                <a:gd name="T30" fmla="*/ 958 w 2850"/>
                <a:gd name="T31" fmla="*/ 718 h 2003"/>
                <a:gd name="T32" fmla="*/ 1058 w 2850"/>
                <a:gd name="T33" fmla="*/ 668 h 2003"/>
                <a:gd name="T34" fmla="*/ 1162 w 2850"/>
                <a:gd name="T35" fmla="*/ 615 h 2003"/>
                <a:gd name="T36" fmla="*/ 1274 w 2850"/>
                <a:gd name="T37" fmla="*/ 562 h 2003"/>
                <a:gd name="T38" fmla="*/ 1389 w 2850"/>
                <a:gd name="T39" fmla="*/ 509 h 2003"/>
                <a:gd name="T40" fmla="*/ 1508 w 2850"/>
                <a:gd name="T41" fmla="*/ 454 h 2003"/>
                <a:gd name="T42" fmla="*/ 1630 w 2850"/>
                <a:gd name="T43" fmla="*/ 401 h 2003"/>
                <a:gd name="T44" fmla="*/ 1753 w 2850"/>
                <a:gd name="T45" fmla="*/ 348 h 2003"/>
                <a:gd name="T46" fmla="*/ 1879 w 2850"/>
                <a:gd name="T47" fmla="*/ 295 h 2003"/>
                <a:gd name="T48" fmla="*/ 2007 w 2850"/>
                <a:gd name="T49" fmla="*/ 242 h 2003"/>
                <a:gd name="T50" fmla="*/ 2134 w 2850"/>
                <a:gd name="T51" fmla="*/ 192 h 2003"/>
                <a:gd name="T52" fmla="*/ 2262 w 2850"/>
                <a:gd name="T53" fmla="*/ 142 h 2003"/>
                <a:gd name="T54" fmla="*/ 2389 w 2850"/>
                <a:gd name="T55" fmla="*/ 92 h 2003"/>
                <a:gd name="T56" fmla="*/ 2514 w 2850"/>
                <a:gd name="T57" fmla="*/ 46 h 2003"/>
                <a:gd name="T58" fmla="*/ 2637 w 2850"/>
                <a:gd name="T59" fmla="*/ 0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0" h="2003">
                  <a:moveTo>
                    <a:pt x="2637" y="0"/>
                  </a:moveTo>
                  <a:lnTo>
                    <a:pt x="2850" y="320"/>
                  </a:lnTo>
                  <a:lnTo>
                    <a:pt x="307" y="2003"/>
                  </a:lnTo>
                  <a:lnTo>
                    <a:pt x="0" y="1541"/>
                  </a:lnTo>
                  <a:lnTo>
                    <a:pt x="59" y="1457"/>
                  </a:lnTo>
                  <a:lnTo>
                    <a:pt x="123" y="1372"/>
                  </a:lnTo>
                  <a:lnTo>
                    <a:pt x="194" y="1289"/>
                  </a:lnTo>
                  <a:lnTo>
                    <a:pt x="270" y="1207"/>
                  </a:lnTo>
                  <a:lnTo>
                    <a:pt x="350" y="1128"/>
                  </a:lnTo>
                  <a:lnTo>
                    <a:pt x="436" y="1052"/>
                  </a:lnTo>
                  <a:lnTo>
                    <a:pt x="529" y="979"/>
                  </a:lnTo>
                  <a:lnTo>
                    <a:pt x="626" y="910"/>
                  </a:lnTo>
                  <a:lnTo>
                    <a:pt x="697" y="864"/>
                  </a:lnTo>
                  <a:lnTo>
                    <a:pt x="777" y="817"/>
                  </a:lnTo>
                  <a:lnTo>
                    <a:pt x="863" y="768"/>
                  </a:lnTo>
                  <a:lnTo>
                    <a:pt x="958" y="718"/>
                  </a:lnTo>
                  <a:lnTo>
                    <a:pt x="1058" y="668"/>
                  </a:lnTo>
                  <a:lnTo>
                    <a:pt x="1162" y="615"/>
                  </a:lnTo>
                  <a:lnTo>
                    <a:pt x="1274" y="562"/>
                  </a:lnTo>
                  <a:lnTo>
                    <a:pt x="1389" y="509"/>
                  </a:lnTo>
                  <a:lnTo>
                    <a:pt x="1508" y="454"/>
                  </a:lnTo>
                  <a:lnTo>
                    <a:pt x="1630" y="401"/>
                  </a:lnTo>
                  <a:lnTo>
                    <a:pt x="1753" y="348"/>
                  </a:lnTo>
                  <a:lnTo>
                    <a:pt x="1879" y="295"/>
                  </a:lnTo>
                  <a:lnTo>
                    <a:pt x="2007" y="242"/>
                  </a:lnTo>
                  <a:lnTo>
                    <a:pt x="2134" y="192"/>
                  </a:lnTo>
                  <a:lnTo>
                    <a:pt x="2262" y="142"/>
                  </a:lnTo>
                  <a:lnTo>
                    <a:pt x="2389" y="92"/>
                  </a:lnTo>
                  <a:lnTo>
                    <a:pt x="2514" y="46"/>
                  </a:lnTo>
                  <a:lnTo>
                    <a:pt x="2637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4C278C3B-C642-9A4E-152C-44C58A0F8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12" y="5173893"/>
              <a:ext cx="319184" cy="339732"/>
            </a:xfrm>
            <a:custGeom>
              <a:avLst/>
              <a:gdLst>
                <a:gd name="T0" fmla="*/ 302 w 932"/>
                <a:gd name="T1" fmla="*/ 0 h 992"/>
                <a:gd name="T2" fmla="*/ 932 w 932"/>
                <a:gd name="T3" fmla="*/ 950 h 992"/>
                <a:gd name="T4" fmla="*/ 834 w 932"/>
                <a:gd name="T5" fmla="*/ 966 h 992"/>
                <a:gd name="T6" fmla="*/ 740 w 932"/>
                <a:gd name="T7" fmla="*/ 979 h 992"/>
                <a:gd name="T8" fmla="*/ 649 w 932"/>
                <a:gd name="T9" fmla="*/ 986 h 992"/>
                <a:gd name="T10" fmla="*/ 563 w 932"/>
                <a:gd name="T11" fmla="*/ 991 h 992"/>
                <a:gd name="T12" fmla="*/ 480 w 932"/>
                <a:gd name="T13" fmla="*/ 992 h 992"/>
                <a:gd name="T14" fmla="*/ 403 w 932"/>
                <a:gd name="T15" fmla="*/ 988 h 992"/>
                <a:gd name="T16" fmla="*/ 331 w 932"/>
                <a:gd name="T17" fmla="*/ 982 h 992"/>
                <a:gd name="T18" fmla="*/ 264 w 932"/>
                <a:gd name="T19" fmla="*/ 973 h 992"/>
                <a:gd name="T20" fmla="*/ 205 w 932"/>
                <a:gd name="T21" fmla="*/ 960 h 992"/>
                <a:gd name="T22" fmla="*/ 152 w 932"/>
                <a:gd name="T23" fmla="*/ 946 h 992"/>
                <a:gd name="T24" fmla="*/ 106 w 932"/>
                <a:gd name="T25" fmla="*/ 929 h 992"/>
                <a:gd name="T26" fmla="*/ 69 w 932"/>
                <a:gd name="T27" fmla="*/ 910 h 992"/>
                <a:gd name="T28" fmla="*/ 40 w 932"/>
                <a:gd name="T29" fmla="*/ 889 h 992"/>
                <a:gd name="T30" fmla="*/ 20 w 932"/>
                <a:gd name="T31" fmla="*/ 867 h 992"/>
                <a:gd name="T32" fmla="*/ 10 w 932"/>
                <a:gd name="T33" fmla="*/ 846 h 992"/>
                <a:gd name="T34" fmla="*/ 3 w 932"/>
                <a:gd name="T35" fmla="*/ 818 h 992"/>
                <a:gd name="T36" fmla="*/ 0 w 932"/>
                <a:gd name="T37" fmla="*/ 784 h 992"/>
                <a:gd name="T38" fmla="*/ 1 w 932"/>
                <a:gd name="T39" fmla="*/ 745 h 992"/>
                <a:gd name="T40" fmla="*/ 6 w 932"/>
                <a:gd name="T41" fmla="*/ 702 h 992"/>
                <a:gd name="T42" fmla="*/ 13 w 932"/>
                <a:gd name="T43" fmla="*/ 654 h 992"/>
                <a:gd name="T44" fmla="*/ 24 w 932"/>
                <a:gd name="T45" fmla="*/ 601 h 992"/>
                <a:gd name="T46" fmla="*/ 40 w 932"/>
                <a:gd name="T47" fmla="*/ 543 h 992"/>
                <a:gd name="T48" fmla="*/ 60 w 932"/>
                <a:gd name="T49" fmla="*/ 483 h 992"/>
                <a:gd name="T50" fmla="*/ 83 w 932"/>
                <a:gd name="T51" fmla="*/ 420 h 992"/>
                <a:gd name="T52" fmla="*/ 110 w 932"/>
                <a:gd name="T53" fmla="*/ 355 h 992"/>
                <a:gd name="T54" fmla="*/ 140 w 932"/>
                <a:gd name="T55" fmla="*/ 287 h 992"/>
                <a:gd name="T56" fmla="*/ 175 w 932"/>
                <a:gd name="T57" fmla="*/ 216 h 992"/>
                <a:gd name="T58" fmla="*/ 214 w 932"/>
                <a:gd name="T59" fmla="*/ 146 h 992"/>
                <a:gd name="T60" fmla="*/ 257 w 932"/>
                <a:gd name="T61" fmla="*/ 73 h 992"/>
                <a:gd name="T62" fmla="*/ 302 w 932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2" h="992">
                  <a:moveTo>
                    <a:pt x="302" y="0"/>
                  </a:moveTo>
                  <a:lnTo>
                    <a:pt x="932" y="950"/>
                  </a:lnTo>
                  <a:lnTo>
                    <a:pt x="834" y="966"/>
                  </a:lnTo>
                  <a:lnTo>
                    <a:pt x="740" y="979"/>
                  </a:lnTo>
                  <a:lnTo>
                    <a:pt x="649" y="986"/>
                  </a:lnTo>
                  <a:lnTo>
                    <a:pt x="563" y="991"/>
                  </a:lnTo>
                  <a:lnTo>
                    <a:pt x="480" y="992"/>
                  </a:lnTo>
                  <a:lnTo>
                    <a:pt x="403" y="988"/>
                  </a:lnTo>
                  <a:lnTo>
                    <a:pt x="331" y="982"/>
                  </a:lnTo>
                  <a:lnTo>
                    <a:pt x="264" y="973"/>
                  </a:lnTo>
                  <a:lnTo>
                    <a:pt x="205" y="960"/>
                  </a:lnTo>
                  <a:lnTo>
                    <a:pt x="152" y="946"/>
                  </a:lnTo>
                  <a:lnTo>
                    <a:pt x="106" y="929"/>
                  </a:lnTo>
                  <a:lnTo>
                    <a:pt x="69" y="910"/>
                  </a:lnTo>
                  <a:lnTo>
                    <a:pt x="40" y="889"/>
                  </a:lnTo>
                  <a:lnTo>
                    <a:pt x="20" y="867"/>
                  </a:lnTo>
                  <a:lnTo>
                    <a:pt x="10" y="846"/>
                  </a:lnTo>
                  <a:lnTo>
                    <a:pt x="3" y="818"/>
                  </a:lnTo>
                  <a:lnTo>
                    <a:pt x="0" y="784"/>
                  </a:lnTo>
                  <a:lnTo>
                    <a:pt x="1" y="745"/>
                  </a:lnTo>
                  <a:lnTo>
                    <a:pt x="6" y="702"/>
                  </a:lnTo>
                  <a:lnTo>
                    <a:pt x="13" y="654"/>
                  </a:lnTo>
                  <a:lnTo>
                    <a:pt x="24" y="601"/>
                  </a:lnTo>
                  <a:lnTo>
                    <a:pt x="40" y="543"/>
                  </a:lnTo>
                  <a:lnTo>
                    <a:pt x="60" y="483"/>
                  </a:lnTo>
                  <a:lnTo>
                    <a:pt x="83" y="420"/>
                  </a:lnTo>
                  <a:lnTo>
                    <a:pt x="110" y="355"/>
                  </a:lnTo>
                  <a:lnTo>
                    <a:pt x="140" y="287"/>
                  </a:lnTo>
                  <a:lnTo>
                    <a:pt x="175" y="216"/>
                  </a:lnTo>
                  <a:lnTo>
                    <a:pt x="214" y="146"/>
                  </a:lnTo>
                  <a:lnTo>
                    <a:pt x="257" y="73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F07ACFA2-8CBF-E2B5-1717-42D3079BF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8220" y="4541689"/>
              <a:ext cx="371925" cy="329458"/>
            </a:xfrm>
            <a:custGeom>
              <a:avLst/>
              <a:gdLst>
                <a:gd name="T0" fmla="*/ 955 w 1085"/>
                <a:gd name="T1" fmla="*/ 0 h 962"/>
                <a:gd name="T2" fmla="*/ 1085 w 1085"/>
                <a:gd name="T3" fmla="*/ 198 h 962"/>
                <a:gd name="T4" fmla="*/ 1050 w 1085"/>
                <a:gd name="T5" fmla="*/ 250 h 962"/>
                <a:gd name="T6" fmla="*/ 1008 w 1085"/>
                <a:gd name="T7" fmla="*/ 306 h 962"/>
                <a:gd name="T8" fmla="*/ 962 w 1085"/>
                <a:gd name="T9" fmla="*/ 367 h 962"/>
                <a:gd name="T10" fmla="*/ 911 w 1085"/>
                <a:gd name="T11" fmla="*/ 430 h 962"/>
                <a:gd name="T12" fmla="*/ 855 w 1085"/>
                <a:gd name="T13" fmla="*/ 499 h 962"/>
                <a:gd name="T14" fmla="*/ 794 w 1085"/>
                <a:gd name="T15" fmla="*/ 570 h 962"/>
                <a:gd name="T16" fmla="*/ 731 w 1085"/>
                <a:gd name="T17" fmla="*/ 644 h 962"/>
                <a:gd name="T18" fmla="*/ 664 w 1085"/>
                <a:gd name="T19" fmla="*/ 720 h 962"/>
                <a:gd name="T20" fmla="*/ 594 w 1085"/>
                <a:gd name="T21" fmla="*/ 799 h 962"/>
                <a:gd name="T22" fmla="*/ 521 w 1085"/>
                <a:gd name="T23" fmla="*/ 881 h 962"/>
                <a:gd name="T24" fmla="*/ 445 w 1085"/>
                <a:gd name="T25" fmla="*/ 962 h 962"/>
                <a:gd name="T26" fmla="*/ 221 w 1085"/>
                <a:gd name="T27" fmla="*/ 627 h 962"/>
                <a:gd name="T28" fmla="*/ 234 w 1085"/>
                <a:gd name="T29" fmla="*/ 618 h 962"/>
                <a:gd name="T30" fmla="*/ 224 w 1085"/>
                <a:gd name="T31" fmla="*/ 604 h 962"/>
                <a:gd name="T32" fmla="*/ 213 w 1085"/>
                <a:gd name="T33" fmla="*/ 613 h 962"/>
                <a:gd name="T34" fmla="*/ 0 w 1085"/>
                <a:gd name="T35" fmla="*/ 293 h 962"/>
                <a:gd name="T36" fmla="*/ 106 w 1085"/>
                <a:gd name="T37" fmla="*/ 255 h 962"/>
                <a:gd name="T38" fmla="*/ 210 w 1085"/>
                <a:gd name="T39" fmla="*/ 220 h 962"/>
                <a:gd name="T40" fmla="*/ 310 w 1085"/>
                <a:gd name="T41" fmla="*/ 185 h 962"/>
                <a:gd name="T42" fmla="*/ 406 w 1085"/>
                <a:gd name="T43" fmla="*/ 154 h 962"/>
                <a:gd name="T44" fmla="*/ 499 w 1085"/>
                <a:gd name="T45" fmla="*/ 124 h 962"/>
                <a:gd name="T46" fmla="*/ 588 w 1085"/>
                <a:gd name="T47" fmla="*/ 96 h 962"/>
                <a:gd name="T48" fmla="*/ 673 w 1085"/>
                <a:gd name="T49" fmla="*/ 71 h 962"/>
                <a:gd name="T50" fmla="*/ 751 w 1085"/>
                <a:gd name="T51" fmla="*/ 49 h 962"/>
                <a:gd name="T52" fmla="*/ 825 w 1085"/>
                <a:gd name="T53" fmla="*/ 29 h 962"/>
                <a:gd name="T54" fmla="*/ 893 w 1085"/>
                <a:gd name="T55" fmla="*/ 13 h 962"/>
                <a:gd name="T56" fmla="*/ 955 w 1085"/>
                <a:gd name="T57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5" h="962">
                  <a:moveTo>
                    <a:pt x="955" y="0"/>
                  </a:moveTo>
                  <a:lnTo>
                    <a:pt x="1085" y="198"/>
                  </a:lnTo>
                  <a:lnTo>
                    <a:pt x="1050" y="250"/>
                  </a:lnTo>
                  <a:lnTo>
                    <a:pt x="1008" y="306"/>
                  </a:lnTo>
                  <a:lnTo>
                    <a:pt x="962" y="367"/>
                  </a:lnTo>
                  <a:lnTo>
                    <a:pt x="911" y="430"/>
                  </a:lnTo>
                  <a:lnTo>
                    <a:pt x="855" y="499"/>
                  </a:lnTo>
                  <a:lnTo>
                    <a:pt x="794" y="570"/>
                  </a:lnTo>
                  <a:lnTo>
                    <a:pt x="731" y="644"/>
                  </a:lnTo>
                  <a:lnTo>
                    <a:pt x="664" y="720"/>
                  </a:lnTo>
                  <a:lnTo>
                    <a:pt x="594" y="799"/>
                  </a:lnTo>
                  <a:lnTo>
                    <a:pt x="521" y="881"/>
                  </a:lnTo>
                  <a:lnTo>
                    <a:pt x="445" y="962"/>
                  </a:lnTo>
                  <a:lnTo>
                    <a:pt x="221" y="627"/>
                  </a:lnTo>
                  <a:lnTo>
                    <a:pt x="234" y="618"/>
                  </a:lnTo>
                  <a:lnTo>
                    <a:pt x="224" y="604"/>
                  </a:lnTo>
                  <a:lnTo>
                    <a:pt x="213" y="613"/>
                  </a:lnTo>
                  <a:lnTo>
                    <a:pt x="0" y="293"/>
                  </a:lnTo>
                  <a:lnTo>
                    <a:pt x="106" y="255"/>
                  </a:lnTo>
                  <a:lnTo>
                    <a:pt x="210" y="220"/>
                  </a:lnTo>
                  <a:lnTo>
                    <a:pt x="310" y="185"/>
                  </a:lnTo>
                  <a:lnTo>
                    <a:pt x="406" y="154"/>
                  </a:lnTo>
                  <a:lnTo>
                    <a:pt x="499" y="124"/>
                  </a:lnTo>
                  <a:lnTo>
                    <a:pt x="588" y="96"/>
                  </a:lnTo>
                  <a:lnTo>
                    <a:pt x="673" y="71"/>
                  </a:lnTo>
                  <a:lnTo>
                    <a:pt x="751" y="49"/>
                  </a:lnTo>
                  <a:lnTo>
                    <a:pt x="825" y="29"/>
                  </a:lnTo>
                  <a:lnTo>
                    <a:pt x="893" y="13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35E92659-B6F0-C435-7773-46CE0D7BC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21" y="4837585"/>
              <a:ext cx="452748" cy="304115"/>
            </a:xfrm>
            <a:custGeom>
              <a:avLst/>
              <a:gdLst>
                <a:gd name="T0" fmla="*/ 1322 w 1322"/>
                <a:gd name="T1" fmla="*/ 0 h 886"/>
                <a:gd name="T2" fmla="*/ 1318 w 1322"/>
                <a:gd name="T3" fmla="*/ 1 h 886"/>
                <a:gd name="T4" fmla="*/ 1306 w 1322"/>
                <a:gd name="T5" fmla="*/ 7 h 886"/>
                <a:gd name="T6" fmla="*/ 1289 w 1322"/>
                <a:gd name="T7" fmla="*/ 14 h 886"/>
                <a:gd name="T8" fmla="*/ 1265 w 1322"/>
                <a:gd name="T9" fmla="*/ 26 h 886"/>
                <a:gd name="T10" fmla="*/ 1235 w 1322"/>
                <a:gd name="T11" fmla="*/ 41 h 886"/>
                <a:gd name="T12" fmla="*/ 1199 w 1322"/>
                <a:gd name="T13" fmla="*/ 59 h 886"/>
                <a:gd name="T14" fmla="*/ 1157 w 1322"/>
                <a:gd name="T15" fmla="*/ 79 h 886"/>
                <a:gd name="T16" fmla="*/ 1113 w 1322"/>
                <a:gd name="T17" fmla="*/ 102 h 886"/>
                <a:gd name="T18" fmla="*/ 1063 w 1322"/>
                <a:gd name="T19" fmla="*/ 126 h 886"/>
                <a:gd name="T20" fmla="*/ 1011 w 1322"/>
                <a:gd name="T21" fmla="*/ 155 h 886"/>
                <a:gd name="T22" fmla="*/ 955 w 1322"/>
                <a:gd name="T23" fmla="*/ 183 h 886"/>
                <a:gd name="T24" fmla="*/ 896 w 1322"/>
                <a:gd name="T25" fmla="*/ 215 h 886"/>
                <a:gd name="T26" fmla="*/ 836 w 1322"/>
                <a:gd name="T27" fmla="*/ 249 h 886"/>
                <a:gd name="T28" fmla="*/ 773 w 1322"/>
                <a:gd name="T29" fmla="*/ 284 h 886"/>
                <a:gd name="T30" fmla="*/ 710 w 1322"/>
                <a:gd name="T31" fmla="*/ 321 h 886"/>
                <a:gd name="T32" fmla="*/ 647 w 1322"/>
                <a:gd name="T33" fmla="*/ 360 h 886"/>
                <a:gd name="T34" fmla="*/ 582 w 1322"/>
                <a:gd name="T35" fmla="*/ 400 h 886"/>
                <a:gd name="T36" fmla="*/ 519 w 1322"/>
                <a:gd name="T37" fmla="*/ 440 h 886"/>
                <a:gd name="T38" fmla="*/ 456 w 1322"/>
                <a:gd name="T39" fmla="*/ 483 h 886"/>
                <a:gd name="T40" fmla="*/ 393 w 1322"/>
                <a:gd name="T41" fmla="*/ 526 h 886"/>
                <a:gd name="T42" fmla="*/ 334 w 1322"/>
                <a:gd name="T43" fmla="*/ 569 h 886"/>
                <a:gd name="T44" fmla="*/ 276 w 1322"/>
                <a:gd name="T45" fmla="*/ 614 h 886"/>
                <a:gd name="T46" fmla="*/ 221 w 1322"/>
                <a:gd name="T47" fmla="*/ 660 h 886"/>
                <a:gd name="T48" fmla="*/ 168 w 1322"/>
                <a:gd name="T49" fmla="*/ 704 h 886"/>
                <a:gd name="T50" fmla="*/ 119 w 1322"/>
                <a:gd name="T51" fmla="*/ 750 h 886"/>
                <a:gd name="T52" fmla="*/ 75 w 1322"/>
                <a:gd name="T53" fmla="*/ 796 h 886"/>
                <a:gd name="T54" fmla="*/ 36 w 1322"/>
                <a:gd name="T55" fmla="*/ 842 h 886"/>
                <a:gd name="T56" fmla="*/ 0 w 1322"/>
                <a:gd name="T57" fmla="*/ 886 h 886"/>
                <a:gd name="T58" fmla="*/ 2 w 1322"/>
                <a:gd name="T59" fmla="*/ 883 h 886"/>
                <a:gd name="T60" fmla="*/ 8 w 1322"/>
                <a:gd name="T61" fmla="*/ 875 h 886"/>
                <a:gd name="T62" fmla="*/ 16 w 1322"/>
                <a:gd name="T63" fmla="*/ 862 h 886"/>
                <a:gd name="T64" fmla="*/ 29 w 1322"/>
                <a:gd name="T65" fmla="*/ 843 h 886"/>
                <a:gd name="T66" fmla="*/ 45 w 1322"/>
                <a:gd name="T67" fmla="*/ 819 h 886"/>
                <a:gd name="T68" fmla="*/ 66 w 1322"/>
                <a:gd name="T69" fmla="*/ 791 h 886"/>
                <a:gd name="T70" fmla="*/ 92 w 1322"/>
                <a:gd name="T71" fmla="*/ 760 h 886"/>
                <a:gd name="T72" fmla="*/ 122 w 1322"/>
                <a:gd name="T73" fmla="*/ 724 h 886"/>
                <a:gd name="T74" fmla="*/ 158 w 1322"/>
                <a:gd name="T75" fmla="*/ 685 h 886"/>
                <a:gd name="T76" fmla="*/ 200 w 1322"/>
                <a:gd name="T77" fmla="*/ 644 h 886"/>
                <a:gd name="T78" fmla="*/ 246 w 1322"/>
                <a:gd name="T79" fmla="*/ 601 h 886"/>
                <a:gd name="T80" fmla="*/ 297 w 1322"/>
                <a:gd name="T81" fmla="*/ 555 h 886"/>
                <a:gd name="T82" fmla="*/ 356 w 1322"/>
                <a:gd name="T83" fmla="*/ 506 h 886"/>
                <a:gd name="T84" fmla="*/ 420 w 1322"/>
                <a:gd name="T85" fmla="*/ 457 h 886"/>
                <a:gd name="T86" fmla="*/ 492 w 1322"/>
                <a:gd name="T87" fmla="*/ 406 h 886"/>
                <a:gd name="T88" fmla="*/ 570 w 1322"/>
                <a:gd name="T89" fmla="*/ 354 h 886"/>
                <a:gd name="T90" fmla="*/ 654 w 1322"/>
                <a:gd name="T91" fmla="*/ 302 h 886"/>
                <a:gd name="T92" fmla="*/ 746 w 1322"/>
                <a:gd name="T93" fmla="*/ 251 h 886"/>
                <a:gd name="T94" fmla="*/ 845 w 1322"/>
                <a:gd name="T95" fmla="*/ 198 h 886"/>
                <a:gd name="T96" fmla="*/ 952 w 1322"/>
                <a:gd name="T97" fmla="*/ 148 h 886"/>
                <a:gd name="T98" fmla="*/ 1067 w 1322"/>
                <a:gd name="T99" fmla="*/ 96 h 886"/>
                <a:gd name="T100" fmla="*/ 1190 w 1322"/>
                <a:gd name="T101" fmla="*/ 47 h 886"/>
                <a:gd name="T102" fmla="*/ 1322 w 1322"/>
                <a:gd name="T103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2" h="886">
                  <a:moveTo>
                    <a:pt x="1322" y="0"/>
                  </a:moveTo>
                  <a:lnTo>
                    <a:pt x="1318" y="1"/>
                  </a:lnTo>
                  <a:lnTo>
                    <a:pt x="1306" y="7"/>
                  </a:lnTo>
                  <a:lnTo>
                    <a:pt x="1289" y="14"/>
                  </a:lnTo>
                  <a:lnTo>
                    <a:pt x="1265" y="26"/>
                  </a:lnTo>
                  <a:lnTo>
                    <a:pt x="1235" y="41"/>
                  </a:lnTo>
                  <a:lnTo>
                    <a:pt x="1199" y="59"/>
                  </a:lnTo>
                  <a:lnTo>
                    <a:pt x="1157" y="79"/>
                  </a:lnTo>
                  <a:lnTo>
                    <a:pt x="1113" y="102"/>
                  </a:lnTo>
                  <a:lnTo>
                    <a:pt x="1063" y="126"/>
                  </a:lnTo>
                  <a:lnTo>
                    <a:pt x="1011" y="155"/>
                  </a:lnTo>
                  <a:lnTo>
                    <a:pt x="955" y="183"/>
                  </a:lnTo>
                  <a:lnTo>
                    <a:pt x="896" y="215"/>
                  </a:lnTo>
                  <a:lnTo>
                    <a:pt x="836" y="249"/>
                  </a:lnTo>
                  <a:lnTo>
                    <a:pt x="773" y="284"/>
                  </a:lnTo>
                  <a:lnTo>
                    <a:pt x="710" y="321"/>
                  </a:lnTo>
                  <a:lnTo>
                    <a:pt x="647" y="360"/>
                  </a:lnTo>
                  <a:lnTo>
                    <a:pt x="582" y="400"/>
                  </a:lnTo>
                  <a:lnTo>
                    <a:pt x="519" y="440"/>
                  </a:lnTo>
                  <a:lnTo>
                    <a:pt x="456" y="483"/>
                  </a:lnTo>
                  <a:lnTo>
                    <a:pt x="393" y="526"/>
                  </a:lnTo>
                  <a:lnTo>
                    <a:pt x="334" y="569"/>
                  </a:lnTo>
                  <a:lnTo>
                    <a:pt x="276" y="614"/>
                  </a:lnTo>
                  <a:lnTo>
                    <a:pt x="221" y="660"/>
                  </a:lnTo>
                  <a:lnTo>
                    <a:pt x="168" y="704"/>
                  </a:lnTo>
                  <a:lnTo>
                    <a:pt x="119" y="750"/>
                  </a:lnTo>
                  <a:lnTo>
                    <a:pt x="75" y="796"/>
                  </a:lnTo>
                  <a:lnTo>
                    <a:pt x="36" y="842"/>
                  </a:lnTo>
                  <a:lnTo>
                    <a:pt x="0" y="886"/>
                  </a:lnTo>
                  <a:lnTo>
                    <a:pt x="2" y="883"/>
                  </a:lnTo>
                  <a:lnTo>
                    <a:pt x="8" y="875"/>
                  </a:lnTo>
                  <a:lnTo>
                    <a:pt x="16" y="862"/>
                  </a:lnTo>
                  <a:lnTo>
                    <a:pt x="29" y="843"/>
                  </a:lnTo>
                  <a:lnTo>
                    <a:pt x="45" y="819"/>
                  </a:lnTo>
                  <a:lnTo>
                    <a:pt x="66" y="791"/>
                  </a:lnTo>
                  <a:lnTo>
                    <a:pt x="92" y="760"/>
                  </a:lnTo>
                  <a:lnTo>
                    <a:pt x="122" y="724"/>
                  </a:lnTo>
                  <a:lnTo>
                    <a:pt x="158" y="685"/>
                  </a:lnTo>
                  <a:lnTo>
                    <a:pt x="200" y="644"/>
                  </a:lnTo>
                  <a:lnTo>
                    <a:pt x="246" y="601"/>
                  </a:lnTo>
                  <a:lnTo>
                    <a:pt x="297" y="555"/>
                  </a:lnTo>
                  <a:lnTo>
                    <a:pt x="356" y="506"/>
                  </a:lnTo>
                  <a:lnTo>
                    <a:pt x="420" y="457"/>
                  </a:lnTo>
                  <a:lnTo>
                    <a:pt x="492" y="406"/>
                  </a:lnTo>
                  <a:lnTo>
                    <a:pt x="570" y="354"/>
                  </a:lnTo>
                  <a:lnTo>
                    <a:pt x="654" y="302"/>
                  </a:lnTo>
                  <a:lnTo>
                    <a:pt x="746" y="251"/>
                  </a:lnTo>
                  <a:lnTo>
                    <a:pt x="845" y="198"/>
                  </a:lnTo>
                  <a:lnTo>
                    <a:pt x="952" y="148"/>
                  </a:lnTo>
                  <a:lnTo>
                    <a:pt x="1067" y="96"/>
                  </a:lnTo>
                  <a:lnTo>
                    <a:pt x="1190" y="47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6187DBFF-0652-9229-59AB-A856F3BD8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2041" y="4875942"/>
              <a:ext cx="854811" cy="620560"/>
            </a:xfrm>
            <a:custGeom>
              <a:avLst/>
              <a:gdLst>
                <a:gd name="T0" fmla="*/ 2491 w 2496"/>
                <a:gd name="T1" fmla="*/ 10 h 1811"/>
                <a:gd name="T2" fmla="*/ 2494 w 2496"/>
                <a:gd name="T3" fmla="*/ 53 h 1811"/>
                <a:gd name="T4" fmla="*/ 2468 w 2496"/>
                <a:gd name="T5" fmla="*/ 89 h 1811"/>
                <a:gd name="T6" fmla="*/ 2408 w 2496"/>
                <a:gd name="T7" fmla="*/ 149 h 1811"/>
                <a:gd name="T8" fmla="*/ 2312 w 2496"/>
                <a:gd name="T9" fmla="*/ 245 h 1811"/>
                <a:gd name="T10" fmla="*/ 2185 w 2496"/>
                <a:gd name="T11" fmla="*/ 368 h 1811"/>
                <a:gd name="T12" fmla="*/ 2038 w 2496"/>
                <a:gd name="T13" fmla="*/ 512 h 1811"/>
                <a:gd name="T14" fmla="*/ 1877 w 2496"/>
                <a:gd name="T15" fmla="*/ 668 h 1811"/>
                <a:gd name="T16" fmla="*/ 1710 w 2496"/>
                <a:gd name="T17" fmla="*/ 827 h 1811"/>
                <a:gd name="T18" fmla="*/ 1542 w 2496"/>
                <a:gd name="T19" fmla="*/ 983 h 1811"/>
                <a:gd name="T20" fmla="*/ 1384 w 2496"/>
                <a:gd name="T21" fmla="*/ 1130 h 1811"/>
                <a:gd name="T22" fmla="*/ 1242 w 2496"/>
                <a:gd name="T23" fmla="*/ 1256 h 1811"/>
                <a:gd name="T24" fmla="*/ 1123 w 2496"/>
                <a:gd name="T25" fmla="*/ 1356 h 1811"/>
                <a:gd name="T26" fmla="*/ 976 w 2496"/>
                <a:gd name="T27" fmla="*/ 1462 h 1811"/>
                <a:gd name="T28" fmla="*/ 795 w 2496"/>
                <a:gd name="T29" fmla="*/ 1563 h 1811"/>
                <a:gd name="T30" fmla="*/ 616 w 2496"/>
                <a:gd name="T31" fmla="*/ 1643 h 1811"/>
                <a:gd name="T32" fmla="*/ 455 w 2496"/>
                <a:gd name="T33" fmla="*/ 1703 h 1811"/>
                <a:gd name="T34" fmla="*/ 328 w 2496"/>
                <a:gd name="T35" fmla="*/ 1743 h 1811"/>
                <a:gd name="T36" fmla="*/ 249 w 2496"/>
                <a:gd name="T37" fmla="*/ 1763 h 1811"/>
                <a:gd name="T38" fmla="*/ 232 w 2496"/>
                <a:gd name="T39" fmla="*/ 1768 h 1811"/>
                <a:gd name="T40" fmla="*/ 209 w 2496"/>
                <a:gd name="T41" fmla="*/ 1774 h 1811"/>
                <a:gd name="T42" fmla="*/ 167 w 2496"/>
                <a:gd name="T43" fmla="*/ 1784 h 1811"/>
                <a:gd name="T44" fmla="*/ 117 w 2496"/>
                <a:gd name="T45" fmla="*/ 1795 h 1811"/>
                <a:gd name="T46" fmla="*/ 66 w 2496"/>
                <a:gd name="T47" fmla="*/ 1805 h 1811"/>
                <a:gd name="T48" fmla="*/ 24 w 2496"/>
                <a:gd name="T49" fmla="*/ 1811 h 1811"/>
                <a:gd name="T50" fmla="*/ 1 w 2496"/>
                <a:gd name="T51" fmla="*/ 1809 h 1811"/>
                <a:gd name="T52" fmla="*/ 7 w 2496"/>
                <a:gd name="T53" fmla="*/ 1796 h 1811"/>
                <a:gd name="T54" fmla="*/ 48 w 2496"/>
                <a:gd name="T55" fmla="*/ 1772 h 1811"/>
                <a:gd name="T56" fmla="*/ 139 w 2496"/>
                <a:gd name="T57" fmla="*/ 1731 h 1811"/>
                <a:gd name="T58" fmla="*/ 283 w 2496"/>
                <a:gd name="T59" fmla="*/ 1672 h 1811"/>
                <a:gd name="T60" fmla="*/ 494 w 2496"/>
                <a:gd name="T61" fmla="*/ 1590 h 1811"/>
                <a:gd name="T62" fmla="*/ 736 w 2496"/>
                <a:gd name="T63" fmla="*/ 1481 h 1811"/>
                <a:gd name="T64" fmla="*/ 979 w 2496"/>
                <a:gd name="T65" fmla="*/ 1342 h 1811"/>
                <a:gd name="T66" fmla="*/ 1218 w 2496"/>
                <a:gd name="T67" fmla="*/ 1178 h 1811"/>
                <a:gd name="T68" fmla="*/ 1450 w 2496"/>
                <a:gd name="T69" fmla="*/ 1001 h 1811"/>
                <a:gd name="T70" fmla="*/ 1669 w 2496"/>
                <a:gd name="T71" fmla="*/ 817 h 1811"/>
                <a:gd name="T72" fmla="*/ 1872 w 2496"/>
                <a:gd name="T73" fmla="*/ 634 h 1811"/>
                <a:gd name="T74" fmla="*/ 2054 w 2496"/>
                <a:gd name="T75" fmla="*/ 459 h 1811"/>
                <a:gd name="T76" fmla="*/ 2208 w 2496"/>
                <a:gd name="T77" fmla="*/ 301 h 1811"/>
                <a:gd name="T78" fmla="*/ 2335 w 2496"/>
                <a:gd name="T79" fmla="*/ 169 h 1811"/>
                <a:gd name="T80" fmla="*/ 2425 w 2496"/>
                <a:gd name="T81" fmla="*/ 70 h 1811"/>
                <a:gd name="T82" fmla="*/ 2475 w 2496"/>
                <a:gd name="T83" fmla="*/ 13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6" h="1811">
                  <a:moveTo>
                    <a:pt x="2485" y="0"/>
                  </a:moveTo>
                  <a:lnTo>
                    <a:pt x="2488" y="3"/>
                  </a:lnTo>
                  <a:lnTo>
                    <a:pt x="2491" y="10"/>
                  </a:lnTo>
                  <a:lnTo>
                    <a:pt x="2495" y="21"/>
                  </a:lnTo>
                  <a:lnTo>
                    <a:pt x="2496" y="36"/>
                  </a:lnTo>
                  <a:lnTo>
                    <a:pt x="2494" y="53"/>
                  </a:lnTo>
                  <a:lnTo>
                    <a:pt x="2484" y="71"/>
                  </a:lnTo>
                  <a:lnTo>
                    <a:pt x="2478" y="77"/>
                  </a:lnTo>
                  <a:lnTo>
                    <a:pt x="2468" y="89"/>
                  </a:lnTo>
                  <a:lnTo>
                    <a:pt x="2452" y="104"/>
                  </a:lnTo>
                  <a:lnTo>
                    <a:pt x="2432" y="125"/>
                  </a:lnTo>
                  <a:lnTo>
                    <a:pt x="2408" y="149"/>
                  </a:lnTo>
                  <a:lnTo>
                    <a:pt x="2379" y="178"/>
                  </a:lnTo>
                  <a:lnTo>
                    <a:pt x="2347" y="209"/>
                  </a:lnTo>
                  <a:lnTo>
                    <a:pt x="2312" y="245"/>
                  </a:lnTo>
                  <a:lnTo>
                    <a:pt x="2273" y="284"/>
                  </a:lnTo>
                  <a:lnTo>
                    <a:pt x="2230" y="325"/>
                  </a:lnTo>
                  <a:lnTo>
                    <a:pt x="2185" y="368"/>
                  </a:lnTo>
                  <a:lnTo>
                    <a:pt x="2138" y="414"/>
                  </a:lnTo>
                  <a:lnTo>
                    <a:pt x="2089" y="463"/>
                  </a:lnTo>
                  <a:lnTo>
                    <a:pt x="2038" y="512"/>
                  </a:lnTo>
                  <a:lnTo>
                    <a:pt x="1986" y="563"/>
                  </a:lnTo>
                  <a:lnTo>
                    <a:pt x="1932" y="615"/>
                  </a:lnTo>
                  <a:lnTo>
                    <a:pt x="1877" y="668"/>
                  </a:lnTo>
                  <a:lnTo>
                    <a:pt x="1821" y="721"/>
                  </a:lnTo>
                  <a:lnTo>
                    <a:pt x="1765" y="774"/>
                  </a:lnTo>
                  <a:lnTo>
                    <a:pt x="1710" y="827"/>
                  </a:lnTo>
                  <a:lnTo>
                    <a:pt x="1654" y="880"/>
                  </a:lnTo>
                  <a:lnTo>
                    <a:pt x="1598" y="932"/>
                  </a:lnTo>
                  <a:lnTo>
                    <a:pt x="1542" y="983"/>
                  </a:lnTo>
                  <a:lnTo>
                    <a:pt x="1489" y="1034"/>
                  </a:lnTo>
                  <a:lnTo>
                    <a:pt x="1436" y="1082"/>
                  </a:lnTo>
                  <a:lnTo>
                    <a:pt x="1384" y="1130"/>
                  </a:lnTo>
                  <a:lnTo>
                    <a:pt x="1334" y="1174"/>
                  </a:lnTo>
                  <a:lnTo>
                    <a:pt x="1287" y="1216"/>
                  </a:lnTo>
                  <a:lnTo>
                    <a:pt x="1242" y="1256"/>
                  </a:lnTo>
                  <a:lnTo>
                    <a:pt x="1199" y="1293"/>
                  </a:lnTo>
                  <a:lnTo>
                    <a:pt x="1159" y="1326"/>
                  </a:lnTo>
                  <a:lnTo>
                    <a:pt x="1123" y="1356"/>
                  </a:lnTo>
                  <a:lnTo>
                    <a:pt x="1089" y="1382"/>
                  </a:lnTo>
                  <a:lnTo>
                    <a:pt x="1034" y="1424"/>
                  </a:lnTo>
                  <a:lnTo>
                    <a:pt x="976" y="1462"/>
                  </a:lnTo>
                  <a:lnTo>
                    <a:pt x="917" y="1498"/>
                  </a:lnTo>
                  <a:lnTo>
                    <a:pt x="857" y="1533"/>
                  </a:lnTo>
                  <a:lnTo>
                    <a:pt x="795" y="1563"/>
                  </a:lnTo>
                  <a:lnTo>
                    <a:pt x="735" y="1593"/>
                  </a:lnTo>
                  <a:lnTo>
                    <a:pt x="675" y="1619"/>
                  </a:lnTo>
                  <a:lnTo>
                    <a:pt x="616" y="1643"/>
                  </a:lnTo>
                  <a:lnTo>
                    <a:pt x="560" y="1666"/>
                  </a:lnTo>
                  <a:lnTo>
                    <a:pt x="506" y="1685"/>
                  </a:lnTo>
                  <a:lnTo>
                    <a:pt x="455" y="1703"/>
                  </a:lnTo>
                  <a:lnTo>
                    <a:pt x="408" y="1719"/>
                  </a:lnTo>
                  <a:lnTo>
                    <a:pt x="365" y="1732"/>
                  </a:lnTo>
                  <a:lnTo>
                    <a:pt x="328" y="1743"/>
                  </a:lnTo>
                  <a:lnTo>
                    <a:pt x="295" y="1752"/>
                  </a:lnTo>
                  <a:lnTo>
                    <a:pt x="269" y="1759"/>
                  </a:lnTo>
                  <a:lnTo>
                    <a:pt x="249" y="1763"/>
                  </a:lnTo>
                  <a:lnTo>
                    <a:pt x="238" y="1766"/>
                  </a:lnTo>
                  <a:lnTo>
                    <a:pt x="233" y="1768"/>
                  </a:lnTo>
                  <a:lnTo>
                    <a:pt x="232" y="1768"/>
                  </a:lnTo>
                  <a:lnTo>
                    <a:pt x="228" y="1769"/>
                  </a:lnTo>
                  <a:lnTo>
                    <a:pt x="219" y="1772"/>
                  </a:lnTo>
                  <a:lnTo>
                    <a:pt x="209" y="1774"/>
                  </a:lnTo>
                  <a:lnTo>
                    <a:pt x="197" y="1776"/>
                  </a:lnTo>
                  <a:lnTo>
                    <a:pt x="183" y="1781"/>
                  </a:lnTo>
                  <a:lnTo>
                    <a:pt x="167" y="1784"/>
                  </a:lnTo>
                  <a:lnTo>
                    <a:pt x="152" y="1788"/>
                  </a:lnTo>
                  <a:lnTo>
                    <a:pt x="134" y="1792"/>
                  </a:lnTo>
                  <a:lnTo>
                    <a:pt x="117" y="1795"/>
                  </a:lnTo>
                  <a:lnTo>
                    <a:pt x="100" y="1799"/>
                  </a:lnTo>
                  <a:lnTo>
                    <a:pt x="83" y="1802"/>
                  </a:lnTo>
                  <a:lnTo>
                    <a:pt x="66" y="1805"/>
                  </a:lnTo>
                  <a:lnTo>
                    <a:pt x="51" y="1808"/>
                  </a:lnTo>
                  <a:lnTo>
                    <a:pt x="37" y="1809"/>
                  </a:lnTo>
                  <a:lnTo>
                    <a:pt x="24" y="1811"/>
                  </a:lnTo>
                  <a:lnTo>
                    <a:pt x="14" y="1811"/>
                  </a:lnTo>
                  <a:lnTo>
                    <a:pt x="7" y="1811"/>
                  </a:lnTo>
                  <a:lnTo>
                    <a:pt x="1" y="1809"/>
                  </a:lnTo>
                  <a:lnTo>
                    <a:pt x="0" y="1807"/>
                  </a:lnTo>
                  <a:lnTo>
                    <a:pt x="1" y="1802"/>
                  </a:lnTo>
                  <a:lnTo>
                    <a:pt x="7" y="1796"/>
                  </a:lnTo>
                  <a:lnTo>
                    <a:pt x="15" y="1791"/>
                  </a:lnTo>
                  <a:lnTo>
                    <a:pt x="30" y="1782"/>
                  </a:lnTo>
                  <a:lnTo>
                    <a:pt x="48" y="1772"/>
                  </a:lnTo>
                  <a:lnTo>
                    <a:pt x="73" y="1761"/>
                  </a:lnTo>
                  <a:lnTo>
                    <a:pt x="103" y="1746"/>
                  </a:lnTo>
                  <a:lnTo>
                    <a:pt x="139" y="1731"/>
                  </a:lnTo>
                  <a:lnTo>
                    <a:pt x="180" y="1713"/>
                  </a:lnTo>
                  <a:lnTo>
                    <a:pt x="228" y="1693"/>
                  </a:lnTo>
                  <a:lnTo>
                    <a:pt x="283" y="1672"/>
                  </a:lnTo>
                  <a:lnTo>
                    <a:pt x="346" y="1647"/>
                  </a:lnTo>
                  <a:lnTo>
                    <a:pt x="417" y="1620"/>
                  </a:lnTo>
                  <a:lnTo>
                    <a:pt x="494" y="1590"/>
                  </a:lnTo>
                  <a:lnTo>
                    <a:pt x="574" y="1558"/>
                  </a:lnTo>
                  <a:lnTo>
                    <a:pt x="655" y="1521"/>
                  </a:lnTo>
                  <a:lnTo>
                    <a:pt x="736" y="1481"/>
                  </a:lnTo>
                  <a:lnTo>
                    <a:pt x="817" y="1438"/>
                  </a:lnTo>
                  <a:lnTo>
                    <a:pt x="898" y="1391"/>
                  </a:lnTo>
                  <a:lnTo>
                    <a:pt x="979" y="1342"/>
                  </a:lnTo>
                  <a:lnTo>
                    <a:pt x="1059" y="1290"/>
                  </a:lnTo>
                  <a:lnTo>
                    <a:pt x="1139" y="1236"/>
                  </a:lnTo>
                  <a:lnTo>
                    <a:pt x="1218" y="1178"/>
                  </a:lnTo>
                  <a:lnTo>
                    <a:pt x="1297" y="1121"/>
                  </a:lnTo>
                  <a:lnTo>
                    <a:pt x="1374" y="1062"/>
                  </a:lnTo>
                  <a:lnTo>
                    <a:pt x="1450" y="1001"/>
                  </a:lnTo>
                  <a:lnTo>
                    <a:pt x="1525" y="940"/>
                  </a:lnTo>
                  <a:lnTo>
                    <a:pt x="1598" y="879"/>
                  </a:lnTo>
                  <a:lnTo>
                    <a:pt x="1669" y="817"/>
                  </a:lnTo>
                  <a:lnTo>
                    <a:pt x="1740" y="755"/>
                  </a:lnTo>
                  <a:lnTo>
                    <a:pt x="1807" y="694"/>
                  </a:lnTo>
                  <a:lnTo>
                    <a:pt x="1872" y="634"/>
                  </a:lnTo>
                  <a:lnTo>
                    <a:pt x="1935" y="573"/>
                  </a:lnTo>
                  <a:lnTo>
                    <a:pt x="1995" y="516"/>
                  </a:lnTo>
                  <a:lnTo>
                    <a:pt x="2054" y="459"/>
                  </a:lnTo>
                  <a:lnTo>
                    <a:pt x="2108" y="404"/>
                  </a:lnTo>
                  <a:lnTo>
                    <a:pt x="2160" y="351"/>
                  </a:lnTo>
                  <a:lnTo>
                    <a:pt x="2208" y="301"/>
                  </a:lnTo>
                  <a:lnTo>
                    <a:pt x="2254" y="254"/>
                  </a:lnTo>
                  <a:lnTo>
                    <a:pt x="2296" y="211"/>
                  </a:lnTo>
                  <a:lnTo>
                    <a:pt x="2335" y="169"/>
                  </a:lnTo>
                  <a:lnTo>
                    <a:pt x="2367" y="132"/>
                  </a:lnTo>
                  <a:lnTo>
                    <a:pt x="2398" y="99"/>
                  </a:lnTo>
                  <a:lnTo>
                    <a:pt x="2425" y="70"/>
                  </a:lnTo>
                  <a:lnTo>
                    <a:pt x="2446" y="46"/>
                  </a:lnTo>
                  <a:lnTo>
                    <a:pt x="2464" y="27"/>
                  </a:lnTo>
                  <a:lnTo>
                    <a:pt x="2475" y="13"/>
                  </a:lnTo>
                  <a:lnTo>
                    <a:pt x="2484" y="4"/>
                  </a:lnTo>
                  <a:lnTo>
                    <a:pt x="2485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6A59AE67-70B7-A817-A093-A3C030F8E0C8}"/>
              </a:ext>
            </a:extLst>
          </p:cNvPr>
          <p:cNvSpPr/>
          <p:nvPr/>
        </p:nvSpPr>
        <p:spPr>
          <a:xfrm>
            <a:off x="7740145" y="5633867"/>
            <a:ext cx="636789" cy="636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18209F-9C05-FE37-7F0D-0B15124E36FC}"/>
              </a:ext>
            </a:extLst>
          </p:cNvPr>
          <p:cNvGrpSpPr/>
          <p:nvPr/>
        </p:nvGrpSpPr>
        <p:grpSpPr>
          <a:xfrm>
            <a:off x="4184505" y="1716948"/>
            <a:ext cx="1371599" cy="1178022"/>
            <a:chOff x="1065212" y="2362200"/>
            <a:chExt cx="1371599" cy="117802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DAC750-B8C9-C40D-55C1-6CF86FE906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212" y="2362200"/>
              <a:ext cx="1371599" cy="1178022"/>
            </a:xfrm>
            <a:custGeom>
              <a:avLst/>
              <a:gdLst>
                <a:gd name="T0" fmla="*/ 2263 w 4803"/>
                <a:gd name="T1" fmla="*/ 3633 h 4127"/>
                <a:gd name="T2" fmla="*/ 2645 w 4803"/>
                <a:gd name="T3" fmla="*/ 3866 h 4127"/>
                <a:gd name="T4" fmla="*/ 2637 w 4803"/>
                <a:gd name="T5" fmla="*/ 3569 h 4127"/>
                <a:gd name="T6" fmla="*/ 3789 w 4803"/>
                <a:gd name="T7" fmla="*/ 3447 h 4127"/>
                <a:gd name="T8" fmla="*/ 3516 w 4803"/>
                <a:gd name="T9" fmla="*/ 3492 h 4127"/>
                <a:gd name="T10" fmla="*/ 3679 w 4803"/>
                <a:gd name="T11" fmla="*/ 3763 h 4127"/>
                <a:gd name="T12" fmla="*/ 3903 w 4803"/>
                <a:gd name="T13" fmla="*/ 3623 h 4127"/>
                <a:gd name="T14" fmla="*/ 2897 w 4803"/>
                <a:gd name="T15" fmla="*/ 3513 h 4127"/>
                <a:gd name="T16" fmla="*/ 2965 w 4803"/>
                <a:gd name="T17" fmla="*/ 3993 h 4127"/>
                <a:gd name="T18" fmla="*/ 3326 w 4803"/>
                <a:gd name="T19" fmla="*/ 3974 h 4127"/>
                <a:gd name="T20" fmla="*/ 3286 w 4803"/>
                <a:gd name="T21" fmla="*/ 3431 h 4127"/>
                <a:gd name="T22" fmla="*/ 4324 w 4803"/>
                <a:gd name="T23" fmla="*/ 2441 h 4127"/>
                <a:gd name="T24" fmla="*/ 4170 w 4803"/>
                <a:gd name="T25" fmla="*/ 3240 h 4127"/>
                <a:gd name="T26" fmla="*/ 4631 w 4803"/>
                <a:gd name="T27" fmla="*/ 2241 h 4127"/>
                <a:gd name="T28" fmla="*/ 111 w 4803"/>
                <a:gd name="T29" fmla="*/ 1604 h 4127"/>
                <a:gd name="T30" fmla="*/ 2597 w 4803"/>
                <a:gd name="T31" fmla="*/ 196 h 4127"/>
                <a:gd name="T32" fmla="*/ 2460 w 4803"/>
                <a:gd name="T33" fmla="*/ 491 h 4127"/>
                <a:gd name="T34" fmla="*/ 2126 w 4803"/>
                <a:gd name="T35" fmla="*/ 529 h 4127"/>
                <a:gd name="T36" fmla="*/ 2001 w 4803"/>
                <a:gd name="T37" fmla="*/ 680 h 4127"/>
                <a:gd name="T38" fmla="*/ 1494 w 4803"/>
                <a:gd name="T39" fmla="*/ 445 h 4127"/>
                <a:gd name="T40" fmla="*/ 1232 w 4803"/>
                <a:gd name="T41" fmla="*/ 707 h 4127"/>
                <a:gd name="T42" fmla="*/ 1017 w 4803"/>
                <a:gd name="T43" fmla="*/ 800 h 4127"/>
                <a:gd name="T44" fmla="*/ 826 w 4803"/>
                <a:gd name="T45" fmla="*/ 1087 h 4127"/>
                <a:gd name="T46" fmla="*/ 335 w 4803"/>
                <a:gd name="T47" fmla="*/ 1130 h 4127"/>
                <a:gd name="T48" fmla="*/ 194 w 4803"/>
                <a:gd name="T49" fmla="*/ 2707 h 4127"/>
                <a:gd name="T50" fmla="*/ 396 w 4803"/>
                <a:gd name="T51" fmla="*/ 3265 h 4127"/>
                <a:gd name="T52" fmla="*/ 888 w 4803"/>
                <a:gd name="T53" fmla="*/ 3259 h 4127"/>
                <a:gd name="T54" fmla="*/ 789 w 4803"/>
                <a:gd name="T55" fmla="*/ 1773 h 4127"/>
                <a:gd name="T56" fmla="*/ 1091 w 4803"/>
                <a:gd name="T57" fmla="*/ 3185 h 4127"/>
                <a:gd name="T58" fmla="*/ 1228 w 4803"/>
                <a:gd name="T59" fmla="*/ 3393 h 4127"/>
                <a:gd name="T60" fmla="*/ 1839 w 4803"/>
                <a:gd name="T61" fmla="*/ 3181 h 4127"/>
                <a:gd name="T62" fmla="*/ 1797 w 4803"/>
                <a:gd name="T63" fmla="*/ 3003 h 4127"/>
                <a:gd name="T64" fmla="*/ 1828 w 4803"/>
                <a:gd name="T65" fmla="*/ 2008 h 4127"/>
                <a:gd name="T66" fmla="*/ 1911 w 4803"/>
                <a:gd name="T67" fmla="*/ 1556 h 4127"/>
                <a:gd name="T68" fmla="*/ 2001 w 4803"/>
                <a:gd name="T69" fmla="*/ 1872 h 4127"/>
                <a:gd name="T70" fmla="*/ 2068 w 4803"/>
                <a:gd name="T71" fmla="*/ 2040 h 4127"/>
                <a:gd name="T72" fmla="*/ 2003 w 4803"/>
                <a:gd name="T73" fmla="*/ 2032 h 4127"/>
                <a:gd name="T74" fmla="*/ 2270 w 4803"/>
                <a:gd name="T75" fmla="*/ 3118 h 4127"/>
                <a:gd name="T76" fmla="*/ 2703 w 4803"/>
                <a:gd name="T77" fmla="*/ 3297 h 4127"/>
                <a:gd name="T78" fmla="*/ 3050 w 4803"/>
                <a:gd name="T79" fmla="*/ 2307 h 4127"/>
                <a:gd name="T80" fmla="*/ 3026 w 4803"/>
                <a:gd name="T81" fmla="*/ 1125 h 4127"/>
                <a:gd name="T82" fmla="*/ 3185 w 4803"/>
                <a:gd name="T83" fmla="*/ 1392 h 4127"/>
                <a:gd name="T84" fmla="*/ 3189 w 4803"/>
                <a:gd name="T85" fmla="*/ 2154 h 4127"/>
                <a:gd name="T86" fmla="*/ 3240 w 4803"/>
                <a:gd name="T87" fmla="*/ 2247 h 4127"/>
                <a:gd name="T88" fmla="*/ 3230 w 4803"/>
                <a:gd name="T89" fmla="*/ 2895 h 4127"/>
                <a:gd name="T90" fmla="*/ 3615 w 4803"/>
                <a:gd name="T91" fmla="*/ 3297 h 4127"/>
                <a:gd name="T92" fmla="*/ 3948 w 4803"/>
                <a:gd name="T93" fmla="*/ 3086 h 4127"/>
                <a:gd name="T94" fmla="*/ 4207 w 4803"/>
                <a:gd name="T95" fmla="*/ 1666 h 4127"/>
                <a:gd name="T96" fmla="*/ 4148 w 4803"/>
                <a:gd name="T97" fmla="*/ 481 h 4127"/>
                <a:gd name="T98" fmla="*/ 3500 w 4803"/>
                <a:gd name="T99" fmla="*/ 482 h 4127"/>
                <a:gd name="T100" fmla="*/ 3048 w 4803"/>
                <a:gd name="T101" fmla="*/ 155 h 4127"/>
                <a:gd name="T102" fmla="*/ 3355 w 4803"/>
                <a:gd name="T103" fmla="*/ 264 h 4127"/>
                <a:gd name="T104" fmla="*/ 4209 w 4803"/>
                <a:gd name="T105" fmla="*/ 391 h 4127"/>
                <a:gd name="T106" fmla="*/ 4413 w 4803"/>
                <a:gd name="T107" fmla="*/ 1299 h 4127"/>
                <a:gd name="T108" fmla="*/ 4770 w 4803"/>
                <a:gd name="T109" fmla="*/ 2819 h 4127"/>
                <a:gd name="T110" fmla="*/ 3321 w 4803"/>
                <a:gd name="T111" fmla="*/ 4126 h 4127"/>
                <a:gd name="T112" fmla="*/ 1858 w 4803"/>
                <a:gd name="T113" fmla="*/ 3791 h 4127"/>
                <a:gd name="T114" fmla="*/ 1234 w 4803"/>
                <a:gd name="T115" fmla="*/ 3549 h 4127"/>
                <a:gd name="T116" fmla="*/ 580 w 4803"/>
                <a:gd name="T117" fmla="*/ 3499 h 4127"/>
                <a:gd name="T118" fmla="*/ 31 w 4803"/>
                <a:gd name="T119" fmla="*/ 2218 h 4127"/>
                <a:gd name="T120" fmla="*/ 399 w 4803"/>
                <a:gd name="T121" fmla="*/ 846 h 4127"/>
                <a:gd name="T122" fmla="*/ 1047 w 4803"/>
                <a:gd name="T123" fmla="*/ 546 h 4127"/>
                <a:gd name="T124" fmla="*/ 1994 w 4803"/>
                <a:gd name="T125" fmla="*/ 480 h 4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3" h="4127">
                  <a:moveTo>
                    <a:pt x="2131" y="3914"/>
                  </a:moveTo>
                  <a:lnTo>
                    <a:pt x="2128" y="3932"/>
                  </a:lnTo>
                  <a:lnTo>
                    <a:pt x="2186" y="3946"/>
                  </a:lnTo>
                  <a:lnTo>
                    <a:pt x="2246" y="3955"/>
                  </a:lnTo>
                  <a:lnTo>
                    <a:pt x="2305" y="3958"/>
                  </a:lnTo>
                  <a:lnTo>
                    <a:pt x="2365" y="3960"/>
                  </a:lnTo>
                  <a:lnTo>
                    <a:pt x="2426" y="3961"/>
                  </a:lnTo>
                  <a:lnTo>
                    <a:pt x="2486" y="3962"/>
                  </a:lnTo>
                  <a:lnTo>
                    <a:pt x="2546" y="3970"/>
                  </a:lnTo>
                  <a:lnTo>
                    <a:pt x="2605" y="3980"/>
                  </a:lnTo>
                  <a:lnTo>
                    <a:pt x="2607" y="3958"/>
                  </a:lnTo>
                  <a:lnTo>
                    <a:pt x="2131" y="3914"/>
                  </a:lnTo>
                  <a:close/>
                  <a:moveTo>
                    <a:pt x="2501" y="3558"/>
                  </a:moveTo>
                  <a:lnTo>
                    <a:pt x="2432" y="3566"/>
                  </a:lnTo>
                  <a:lnTo>
                    <a:pt x="2364" y="3584"/>
                  </a:lnTo>
                  <a:lnTo>
                    <a:pt x="2295" y="3614"/>
                  </a:lnTo>
                  <a:lnTo>
                    <a:pt x="2263" y="3633"/>
                  </a:lnTo>
                  <a:lnTo>
                    <a:pt x="2233" y="3658"/>
                  </a:lnTo>
                  <a:lnTo>
                    <a:pt x="2205" y="3687"/>
                  </a:lnTo>
                  <a:lnTo>
                    <a:pt x="2179" y="3718"/>
                  </a:lnTo>
                  <a:lnTo>
                    <a:pt x="2157" y="3750"/>
                  </a:lnTo>
                  <a:lnTo>
                    <a:pt x="2142" y="3773"/>
                  </a:lnTo>
                  <a:lnTo>
                    <a:pt x="2134" y="3794"/>
                  </a:lnTo>
                  <a:lnTo>
                    <a:pt x="2131" y="3811"/>
                  </a:lnTo>
                  <a:lnTo>
                    <a:pt x="2134" y="3824"/>
                  </a:lnTo>
                  <a:lnTo>
                    <a:pt x="2144" y="3836"/>
                  </a:lnTo>
                  <a:lnTo>
                    <a:pt x="2160" y="3843"/>
                  </a:lnTo>
                  <a:lnTo>
                    <a:pt x="2182" y="3849"/>
                  </a:lnTo>
                  <a:lnTo>
                    <a:pt x="2209" y="3853"/>
                  </a:lnTo>
                  <a:lnTo>
                    <a:pt x="2358" y="3862"/>
                  </a:lnTo>
                  <a:lnTo>
                    <a:pt x="2508" y="3868"/>
                  </a:lnTo>
                  <a:lnTo>
                    <a:pt x="2508" y="3866"/>
                  </a:lnTo>
                  <a:lnTo>
                    <a:pt x="2576" y="3866"/>
                  </a:lnTo>
                  <a:lnTo>
                    <a:pt x="2645" y="3866"/>
                  </a:lnTo>
                  <a:lnTo>
                    <a:pt x="2713" y="3865"/>
                  </a:lnTo>
                  <a:lnTo>
                    <a:pt x="2760" y="3859"/>
                  </a:lnTo>
                  <a:lnTo>
                    <a:pt x="2805" y="3849"/>
                  </a:lnTo>
                  <a:lnTo>
                    <a:pt x="2850" y="3839"/>
                  </a:lnTo>
                  <a:lnTo>
                    <a:pt x="2870" y="3830"/>
                  </a:lnTo>
                  <a:lnTo>
                    <a:pt x="2885" y="3820"/>
                  </a:lnTo>
                  <a:lnTo>
                    <a:pt x="2894" y="3807"/>
                  </a:lnTo>
                  <a:lnTo>
                    <a:pt x="2898" y="3791"/>
                  </a:lnTo>
                  <a:lnTo>
                    <a:pt x="2897" y="3773"/>
                  </a:lnTo>
                  <a:lnTo>
                    <a:pt x="2892" y="3751"/>
                  </a:lnTo>
                  <a:lnTo>
                    <a:pt x="2878" y="3716"/>
                  </a:lnTo>
                  <a:lnTo>
                    <a:pt x="2859" y="3687"/>
                  </a:lnTo>
                  <a:lnTo>
                    <a:pt x="2834" y="3661"/>
                  </a:lnTo>
                  <a:lnTo>
                    <a:pt x="2806" y="3638"/>
                  </a:lnTo>
                  <a:lnTo>
                    <a:pt x="2774" y="3620"/>
                  </a:lnTo>
                  <a:lnTo>
                    <a:pt x="2706" y="3591"/>
                  </a:lnTo>
                  <a:lnTo>
                    <a:pt x="2637" y="3569"/>
                  </a:lnTo>
                  <a:lnTo>
                    <a:pt x="2569" y="3559"/>
                  </a:lnTo>
                  <a:lnTo>
                    <a:pt x="2501" y="3558"/>
                  </a:lnTo>
                  <a:close/>
                  <a:moveTo>
                    <a:pt x="1985" y="3457"/>
                  </a:moveTo>
                  <a:lnTo>
                    <a:pt x="1975" y="3513"/>
                  </a:lnTo>
                  <a:lnTo>
                    <a:pt x="1970" y="3565"/>
                  </a:lnTo>
                  <a:lnTo>
                    <a:pt x="1972" y="3613"/>
                  </a:lnTo>
                  <a:lnTo>
                    <a:pt x="1982" y="3660"/>
                  </a:lnTo>
                  <a:lnTo>
                    <a:pt x="2000" y="3705"/>
                  </a:lnTo>
                  <a:lnTo>
                    <a:pt x="2026" y="3747"/>
                  </a:lnTo>
                  <a:lnTo>
                    <a:pt x="2071" y="3695"/>
                  </a:lnTo>
                  <a:lnTo>
                    <a:pt x="2115" y="3645"/>
                  </a:lnTo>
                  <a:lnTo>
                    <a:pt x="2160" y="3593"/>
                  </a:lnTo>
                  <a:lnTo>
                    <a:pt x="2206" y="3540"/>
                  </a:lnTo>
                  <a:lnTo>
                    <a:pt x="2131" y="3511"/>
                  </a:lnTo>
                  <a:lnTo>
                    <a:pt x="2058" y="3483"/>
                  </a:lnTo>
                  <a:lnTo>
                    <a:pt x="1985" y="3457"/>
                  </a:lnTo>
                  <a:close/>
                  <a:moveTo>
                    <a:pt x="3789" y="3447"/>
                  </a:moveTo>
                  <a:lnTo>
                    <a:pt x="3803" y="3466"/>
                  </a:lnTo>
                  <a:lnTo>
                    <a:pt x="3816" y="3486"/>
                  </a:lnTo>
                  <a:lnTo>
                    <a:pt x="3830" y="3510"/>
                  </a:lnTo>
                  <a:lnTo>
                    <a:pt x="3789" y="3504"/>
                  </a:lnTo>
                  <a:lnTo>
                    <a:pt x="3752" y="3501"/>
                  </a:lnTo>
                  <a:lnTo>
                    <a:pt x="3715" y="3497"/>
                  </a:lnTo>
                  <a:lnTo>
                    <a:pt x="3724" y="3534"/>
                  </a:lnTo>
                  <a:lnTo>
                    <a:pt x="3733" y="3569"/>
                  </a:lnTo>
                  <a:lnTo>
                    <a:pt x="3741" y="3603"/>
                  </a:lnTo>
                  <a:lnTo>
                    <a:pt x="3730" y="3612"/>
                  </a:lnTo>
                  <a:lnTo>
                    <a:pt x="3677" y="3575"/>
                  </a:lnTo>
                  <a:lnTo>
                    <a:pt x="3638" y="3546"/>
                  </a:lnTo>
                  <a:lnTo>
                    <a:pt x="3597" y="3518"/>
                  </a:lnTo>
                  <a:lnTo>
                    <a:pt x="3556" y="3494"/>
                  </a:lnTo>
                  <a:lnTo>
                    <a:pt x="3539" y="3488"/>
                  </a:lnTo>
                  <a:lnTo>
                    <a:pt x="3524" y="3486"/>
                  </a:lnTo>
                  <a:lnTo>
                    <a:pt x="3516" y="3492"/>
                  </a:lnTo>
                  <a:lnTo>
                    <a:pt x="3510" y="3502"/>
                  </a:lnTo>
                  <a:lnTo>
                    <a:pt x="3508" y="3518"/>
                  </a:lnTo>
                  <a:lnTo>
                    <a:pt x="3513" y="3536"/>
                  </a:lnTo>
                  <a:lnTo>
                    <a:pt x="3539" y="3614"/>
                  </a:lnTo>
                  <a:lnTo>
                    <a:pt x="3565" y="3692"/>
                  </a:lnTo>
                  <a:lnTo>
                    <a:pt x="3568" y="3696"/>
                  </a:lnTo>
                  <a:lnTo>
                    <a:pt x="3571" y="3700"/>
                  </a:lnTo>
                  <a:lnTo>
                    <a:pt x="3575" y="3705"/>
                  </a:lnTo>
                  <a:lnTo>
                    <a:pt x="3578" y="3695"/>
                  </a:lnTo>
                  <a:lnTo>
                    <a:pt x="3581" y="3684"/>
                  </a:lnTo>
                  <a:lnTo>
                    <a:pt x="3586" y="3671"/>
                  </a:lnTo>
                  <a:lnTo>
                    <a:pt x="3590" y="3654"/>
                  </a:lnTo>
                  <a:lnTo>
                    <a:pt x="3615" y="3709"/>
                  </a:lnTo>
                  <a:lnTo>
                    <a:pt x="3638" y="3759"/>
                  </a:lnTo>
                  <a:lnTo>
                    <a:pt x="3658" y="3804"/>
                  </a:lnTo>
                  <a:lnTo>
                    <a:pt x="3669" y="3785"/>
                  </a:lnTo>
                  <a:lnTo>
                    <a:pt x="3679" y="3763"/>
                  </a:lnTo>
                  <a:lnTo>
                    <a:pt x="3692" y="3740"/>
                  </a:lnTo>
                  <a:lnTo>
                    <a:pt x="3706" y="3713"/>
                  </a:lnTo>
                  <a:lnTo>
                    <a:pt x="3704" y="3700"/>
                  </a:lnTo>
                  <a:lnTo>
                    <a:pt x="3699" y="3684"/>
                  </a:lnTo>
                  <a:lnTo>
                    <a:pt x="3693" y="3664"/>
                  </a:lnTo>
                  <a:lnTo>
                    <a:pt x="3689" y="3642"/>
                  </a:lnTo>
                  <a:lnTo>
                    <a:pt x="3712" y="3655"/>
                  </a:lnTo>
                  <a:lnTo>
                    <a:pt x="3734" y="3670"/>
                  </a:lnTo>
                  <a:lnTo>
                    <a:pt x="3756" y="3684"/>
                  </a:lnTo>
                  <a:lnTo>
                    <a:pt x="3778" y="3696"/>
                  </a:lnTo>
                  <a:lnTo>
                    <a:pt x="3798" y="3703"/>
                  </a:lnTo>
                  <a:lnTo>
                    <a:pt x="3817" y="3703"/>
                  </a:lnTo>
                  <a:lnTo>
                    <a:pt x="3836" y="3696"/>
                  </a:lnTo>
                  <a:lnTo>
                    <a:pt x="3854" y="3683"/>
                  </a:lnTo>
                  <a:lnTo>
                    <a:pt x="3870" y="3665"/>
                  </a:lnTo>
                  <a:lnTo>
                    <a:pt x="3887" y="3645"/>
                  </a:lnTo>
                  <a:lnTo>
                    <a:pt x="3903" y="3623"/>
                  </a:lnTo>
                  <a:lnTo>
                    <a:pt x="3921" y="3604"/>
                  </a:lnTo>
                  <a:lnTo>
                    <a:pt x="3935" y="3612"/>
                  </a:lnTo>
                  <a:lnTo>
                    <a:pt x="3954" y="3619"/>
                  </a:lnTo>
                  <a:lnTo>
                    <a:pt x="3977" y="3630"/>
                  </a:lnTo>
                  <a:lnTo>
                    <a:pt x="3951" y="3585"/>
                  </a:lnTo>
                  <a:lnTo>
                    <a:pt x="3921" y="3545"/>
                  </a:lnTo>
                  <a:lnTo>
                    <a:pt x="3890" y="3511"/>
                  </a:lnTo>
                  <a:lnTo>
                    <a:pt x="3856" y="3482"/>
                  </a:lnTo>
                  <a:lnTo>
                    <a:pt x="3823" y="3462"/>
                  </a:lnTo>
                  <a:lnTo>
                    <a:pt x="3789" y="3447"/>
                  </a:lnTo>
                  <a:close/>
                  <a:moveTo>
                    <a:pt x="3140" y="3411"/>
                  </a:moveTo>
                  <a:lnTo>
                    <a:pt x="3090" y="3415"/>
                  </a:lnTo>
                  <a:lnTo>
                    <a:pt x="3042" y="3428"/>
                  </a:lnTo>
                  <a:lnTo>
                    <a:pt x="2996" y="3446"/>
                  </a:lnTo>
                  <a:lnTo>
                    <a:pt x="2951" y="3470"/>
                  </a:lnTo>
                  <a:lnTo>
                    <a:pt x="2908" y="3502"/>
                  </a:lnTo>
                  <a:lnTo>
                    <a:pt x="2897" y="3513"/>
                  </a:lnTo>
                  <a:lnTo>
                    <a:pt x="2887" y="3524"/>
                  </a:lnTo>
                  <a:lnTo>
                    <a:pt x="2879" y="3537"/>
                  </a:lnTo>
                  <a:lnTo>
                    <a:pt x="2875" y="3550"/>
                  </a:lnTo>
                  <a:lnTo>
                    <a:pt x="2875" y="3563"/>
                  </a:lnTo>
                  <a:lnTo>
                    <a:pt x="2881" y="3580"/>
                  </a:lnTo>
                  <a:lnTo>
                    <a:pt x="2894" y="3597"/>
                  </a:lnTo>
                  <a:lnTo>
                    <a:pt x="2920" y="3628"/>
                  </a:lnTo>
                  <a:lnTo>
                    <a:pt x="2939" y="3661"/>
                  </a:lnTo>
                  <a:lnTo>
                    <a:pt x="2952" y="3695"/>
                  </a:lnTo>
                  <a:lnTo>
                    <a:pt x="2959" y="3731"/>
                  </a:lnTo>
                  <a:lnTo>
                    <a:pt x="2962" y="3769"/>
                  </a:lnTo>
                  <a:lnTo>
                    <a:pt x="2959" y="3807"/>
                  </a:lnTo>
                  <a:lnTo>
                    <a:pt x="2952" y="3846"/>
                  </a:lnTo>
                  <a:lnTo>
                    <a:pt x="2945" y="3895"/>
                  </a:lnTo>
                  <a:lnTo>
                    <a:pt x="2942" y="3946"/>
                  </a:lnTo>
                  <a:lnTo>
                    <a:pt x="2939" y="3996"/>
                  </a:lnTo>
                  <a:lnTo>
                    <a:pt x="2965" y="3993"/>
                  </a:lnTo>
                  <a:lnTo>
                    <a:pt x="2988" y="3986"/>
                  </a:lnTo>
                  <a:lnTo>
                    <a:pt x="3006" y="3973"/>
                  </a:lnTo>
                  <a:lnTo>
                    <a:pt x="3022" y="3952"/>
                  </a:lnTo>
                  <a:lnTo>
                    <a:pt x="3035" y="3925"/>
                  </a:lnTo>
                  <a:lnTo>
                    <a:pt x="3048" y="3888"/>
                  </a:lnTo>
                  <a:lnTo>
                    <a:pt x="3061" y="3843"/>
                  </a:lnTo>
                  <a:lnTo>
                    <a:pt x="3067" y="3875"/>
                  </a:lnTo>
                  <a:lnTo>
                    <a:pt x="3074" y="3907"/>
                  </a:lnTo>
                  <a:lnTo>
                    <a:pt x="3076" y="3939"/>
                  </a:lnTo>
                  <a:lnTo>
                    <a:pt x="3079" y="3958"/>
                  </a:lnTo>
                  <a:lnTo>
                    <a:pt x="3083" y="3973"/>
                  </a:lnTo>
                  <a:lnTo>
                    <a:pt x="3093" y="3983"/>
                  </a:lnTo>
                  <a:lnTo>
                    <a:pt x="3106" y="3990"/>
                  </a:lnTo>
                  <a:lnTo>
                    <a:pt x="3124" y="3992"/>
                  </a:lnTo>
                  <a:lnTo>
                    <a:pt x="3192" y="3987"/>
                  </a:lnTo>
                  <a:lnTo>
                    <a:pt x="3259" y="3983"/>
                  </a:lnTo>
                  <a:lnTo>
                    <a:pt x="3326" y="3974"/>
                  </a:lnTo>
                  <a:lnTo>
                    <a:pt x="3348" y="3968"/>
                  </a:lnTo>
                  <a:lnTo>
                    <a:pt x="3367" y="3958"/>
                  </a:lnTo>
                  <a:lnTo>
                    <a:pt x="3382" y="3944"/>
                  </a:lnTo>
                  <a:lnTo>
                    <a:pt x="3393" y="3926"/>
                  </a:lnTo>
                  <a:lnTo>
                    <a:pt x="3402" y="3906"/>
                  </a:lnTo>
                  <a:lnTo>
                    <a:pt x="3405" y="3884"/>
                  </a:lnTo>
                  <a:lnTo>
                    <a:pt x="3412" y="3814"/>
                  </a:lnTo>
                  <a:lnTo>
                    <a:pt x="3417" y="3743"/>
                  </a:lnTo>
                  <a:lnTo>
                    <a:pt x="3418" y="3673"/>
                  </a:lnTo>
                  <a:lnTo>
                    <a:pt x="3417" y="3620"/>
                  </a:lnTo>
                  <a:lnTo>
                    <a:pt x="3412" y="3577"/>
                  </a:lnTo>
                  <a:lnTo>
                    <a:pt x="3404" y="3539"/>
                  </a:lnTo>
                  <a:lnTo>
                    <a:pt x="3390" y="3508"/>
                  </a:lnTo>
                  <a:lnTo>
                    <a:pt x="3373" y="3482"/>
                  </a:lnTo>
                  <a:lnTo>
                    <a:pt x="3350" y="3462"/>
                  </a:lnTo>
                  <a:lnTo>
                    <a:pt x="3321" y="3444"/>
                  </a:lnTo>
                  <a:lnTo>
                    <a:pt x="3286" y="3431"/>
                  </a:lnTo>
                  <a:lnTo>
                    <a:pt x="3243" y="3419"/>
                  </a:lnTo>
                  <a:lnTo>
                    <a:pt x="3191" y="3412"/>
                  </a:lnTo>
                  <a:lnTo>
                    <a:pt x="3140" y="3411"/>
                  </a:lnTo>
                  <a:close/>
                  <a:moveTo>
                    <a:pt x="4392" y="1618"/>
                  </a:moveTo>
                  <a:lnTo>
                    <a:pt x="4375" y="1621"/>
                  </a:lnTo>
                  <a:lnTo>
                    <a:pt x="4365" y="1856"/>
                  </a:lnTo>
                  <a:lnTo>
                    <a:pt x="4356" y="2093"/>
                  </a:lnTo>
                  <a:lnTo>
                    <a:pt x="4347" y="2333"/>
                  </a:lnTo>
                  <a:lnTo>
                    <a:pt x="4387" y="2329"/>
                  </a:lnTo>
                  <a:lnTo>
                    <a:pt x="4423" y="2324"/>
                  </a:lnTo>
                  <a:lnTo>
                    <a:pt x="4456" y="2320"/>
                  </a:lnTo>
                  <a:lnTo>
                    <a:pt x="4430" y="2353"/>
                  </a:lnTo>
                  <a:lnTo>
                    <a:pt x="4398" y="2380"/>
                  </a:lnTo>
                  <a:lnTo>
                    <a:pt x="4365" y="2403"/>
                  </a:lnTo>
                  <a:lnTo>
                    <a:pt x="4344" y="2416"/>
                  </a:lnTo>
                  <a:lnTo>
                    <a:pt x="4331" y="2429"/>
                  </a:lnTo>
                  <a:lnTo>
                    <a:pt x="4324" y="2441"/>
                  </a:lnTo>
                  <a:lnTo>
                    <a:pt x="4322" y="2453"/>
                  </a:lnTo>
                  <a:lnTo>
                    <a:pt x="4328" y="2466"/>
                  </a:lnTo>
                  <a:lnTo>
                    <a:pt x="4340" y="2480"/>
                  </a:lnTo>
                  <a:lnTo>
                    <a:pt x="4359" y="2496"/>
                  </a:lnTo>
                  <a:lnTo>
                    <a:pt x="4389" y="2521"/>
                  </a:lnTo>
                  <a:lnTo>
                    <a:pt x="4420" y="2546"/>
                  </a:lnTo>
                  <a:lnTo>
                    <a:pt x="4449" y="2572"/>
                  </a:lnTo>
                  <a:lnTo>
                    <a:pt x="4491" y="2618"/>
                  </a:lnTo>
                  <a:lnTo>
                    <a:pt x="4534" y="2665"/>
                  </a:lnTo>
                  <a:lnTo>
                    <a:pt x="4522" y="2677"/>
                  </a:lnTo>
                  <a:lnTo>
                    <a:pt x="4472" y="2646"/>
                  </a:lnTo>
                  <a:lnTo>
                    <a:pt x="4422" y="2617"/>
                  </a:lnTo>
                  <a:lnTo>
                    <a:pt x="4368" y="2591"/>
                  </a:lnTo>
                  <a:lnTo>
                    <a:pt x="4311" y="2565"/>
                  </a:lnTo>
                  <a:lnTo>
                    <a:pt x="4263" y="2789"/>
                  </a:lnTo>
                  <a:lnTo>
                    <a:pt x="4216" y="3012"/>
                  </a:lnTo>
                  <a:lnTo>
                    <a:pt x="4170" y="3240"/>
                  </a:lnTo>
                  <a:lnTo>
                    <a:pt x="4181" y="3230"/>
                  </a:lnTo>
                  <a:lnTo>
                    <a:pt x="4191" y="3223"/>
                  </a:lnTo>
                  <a:lnTo>
                    <a:pt x="4199" y="3217"/>
                  </a:lnTo>
                  <a:lnTo>
                    <a:pt x="4203" y="3213"/>
                  </a:lnTo>
                  <a:lnTo>
                    <a:pt x="4368" y="3064"/>
                  </a:lnTo>
                  <a:lnTo>
                    <a:pt x="4534" y="2916"/>
                  </a:lnTo>
                  <a:lnTo>
                    <a:pt x="4576" y="2875"/>
                  </a:lnTo>
                  <a:lnTo>
                    <a:pt x="4612" y="2833"/>
                  </a:lnTo>
                  <a:lnTo>
                    <a:pt x="4643" y="2787"/>
                  </a:lnTo>
                  <a:lnTo>
                    <a:pt x="4666" y="2741"/>
                  </a:lnTo>
                  <a:lnTo>
                    <a:pt x="4685" y="2691"/>
                  </a:lnTo>
                  <a:lnTo>
                    <a:pt x="4695" y="2640"/>
                  </a:lnTo>
                  <a:lnTo>
                    <a:pt x="4701" y="2586"/>
                  </a:lnTo>
                  <a:lnTo>
                    <a:pt x="4698" y="2530"/>
                  </a:lnTo>
                  <a:lnTo>
                    <a:pt x="4691" y="2470"/>
                  </a:lnTo>
                  <a:lnTo>
                    <a:pt x="4665" y="2355"/>
                  </a:lnTo>
                  <a:lnTo>
                    <a:pt x="4631" y="2241"/>
                  </a:lnTo>
                  <a:lnTo>
                    <a:pt x="4593" y="2131"/>
                  </a:lnTo>
                  <a:lnTo>
                    <a:pt x="4551" y="2020"/>
                  </a:lnTo>
                  <a:lnTo>
                    <a:pt x="4509" y="1911"/>
                  </a:lnTo>
                  <a:lnTo>
                    <a:pt x="4464" y="1802"/>
                  </a:lnTo>
                  <a:lnTo>
                    <a:pt x="4392" y="1618"/>
                  </a:lnTo>
                  <a:close/>
                  <a:moveTo>
                    <a:pt x="278" y="1065"/>
                  </a:moveTo>
                  <a:lnTo>
                    <a:pt x="234" y="1132"/>
                  </a:lnTo>
                  <a:lnTo>
                    <a:pt x="197" y="1200"/>
                  </a:lnTo>
                  <a:lnTo>
                    <a:pt x="167" y="1270"/>
                  </a:lnTo>
                  <a:lnTo>
                    <a:pt x="143" y="1343"/>
                  </a:lnTo>
                  <a:lnTo>
                    <a:pt x="122" y="1417"/>
                  </a:lnTo>
                  <a:lnTo>
                    <a:pt x="106" y="1493"/>
                  </a:lnTo>
                  <a:lnTo>
                    <a:pt x="93" y="1569"/>
                  </a:lnTo>
                  <a:lnTo>
                    <a:pt x="82" y="1644"/>
                  </a:lnTo>
                  <a:lnTo>
                    <a:pt x="70" y="1722"/>
                  </a:lnTo>
                  <a:lnTo>
                    <a:pt x="89" y="1662"/>
                  </a:lnTo>
                  <a:lnTo>
                    <a:pt x="111" y="1604"/>
                  </a:lnTo>
                  <a:lnTo>
                    <a:pt x="135" y="1547"/>
                  </a:lnTo>
                  <a:lnTo>
                    <a:pt x="160" y="1489"/>
                  </a:lnTo>
                  <a:lnTo>
                    <a:pt x="186" y="1432"/>
                  </a:lnTo>
                  <a:lnTo>
                    <a:pt x="211" y="1374"/>
                  </a:lnTo>
                  <a:lnTo>
                    <a:pt x="233" y="1314"/>
                  </a:lnTo>
                  <a:lnTo>
                    <a:pt x="252" y="1254"/>
                  </a:lnTo>
                  <a:lnTo>
                    <a:pt x="267" y="1193"/>
                  </a:lnTo>
                  <a:lnTo>
                    <a:pt x="275" y="1130"/>
                  </a:lnTo>
                  <a:lnTo>
                    <a:pt x="278" y="1065"/>
                  </a:lnTo>
                  <a:close/>
                  <a:moveTo>
                    <a:pt x="2802" y="113"/>
                  </a:moveTo>
                  <a:lnTo>
                    <a:pt x="2737" y="115"/>
                  </a:lnTo>
                  <a:lnTo>
                    <a:pt x="2707" y="120"/>
                  </a:lnTo>
                  <a:lnTo>
                    <a:pt x="2681" y="127"/>
                  </a:lnTo>
                  <a:lnTo>
                    <a:pt x="2656" y="139"/>
                  </a:lnTo>
                  <a:lnTo>
                    <a:pt x="2633" y="155"/>
                  </a:lnTo>
                  <a:lnTo>
                    <a:pt x="2614" y="174"/>
                  </a:lnTo>
                  <a:lnTo>
                    <a:pt x="2597" y="196"/>
                  </a:lnTo>
                  <a:lnTo>
                    <a:pt x="2585" y="223"/>
                  </a:lnTo>
                  <a:lnTo>
                    <a:pt x="2576" y="255"/>
                  </a:lnTo>
                  <a:lnTo>
                    <a:pt x="2573" y="290"/>
                  </a:lnTo>
                  <a:lnTo>
                    <a:pt x="2575" y="331"/>
                  </a:lnTo>
                  <a:lnTo>
                    <a:pt x="2578" y="379"/>
                  </a:lnTo>
                  <a:lnTo>
                    <a:pt x="2573" y="424"/>
                  </a:lnTo>
                  <a:lnTo>
                    <a:pt x="2562" y="468"/>
                  </a:lnTo>
                  <a:lnTo>
                    <a:pt x="2543" y="509"/>
                  </a:lnTo>
                  <a:lnTo>
                    <a:pt x="2517" y="546"/>
                  </a:lnTo>
                  <a:lnTo>
                    <a:pt x="2482" y="581"/>
                  </a:lnTo>
                  <a:lnTo>
                    <a:pt x="2487" y="554"/>
                  </a:lnTo>
                  <a:lnTo>
                    <a:pt x="2493" y="525"/>
                  </a:lnTo>
                  <a:lnTo>
                    <a:pt x="2499" y="491"/>
                  </a:lnTo>
                  <a:lnTo>
                    <a:pt x="2483" y="503"/>
                  </a:lnTo>
                  <a:lnTo>
                    <a:pt x="2470" y="513"/>
                  </a:lnTo>
                  <a:lnTo>
                    <a:pt x="2457" y="522"/>
                  </a:lnTo>
                  <a:lnTo>
                    <a:pt x="2460" y="491"/>
                  </a:lnTo>
                  <a:lnTo>
                    <a:pt x="2464" y="462"/>
                  </a:lnTo>
                  <a:lnTo>
                    <a:pt x="2464" y="434"/>
                  </a:lnTo>
                  <a:lnTo>
                    <a:pt x="2460" y="408"/>
                  </a:lnTo>
                  <a:lnTo>
                    <a:pt x="2448" y="386"/>
                  </a:lnTo>
                  <a:lnTo>
                    <a:pt x="2432" y="369"/>
                  </a:lnTo>
                  <a:lnTo>
                    <a:pt x="2412" y="359"/>
                  </a:lnTo>
                  <a:lnTo>
                    <a:pt x="2388" y="356"/>
                  </a:lnTo>
                  <a:lnTo>
                    <a:pt x="2364" y="362"/>
                  </a:lnTo>
                  <a:lnTo>
                    <a:pt x="2332" y="375"/>
                  </a:lnTo>
                  <a:lnTo>
                    <a:pt x="2300" y="388"/>
                  </a:lnTo>
                  <a:lnTo>
                    <a:pt x="2269" y="402"/>
                  </a:lnTo>
                  <a:lnTo>
                    <a:pt x="2240" y="417"/>
                  </a:lnTo>
                  <a:lnTo>
                    <a:pt x="2212" y="434"/>
                  </a:lnTo>
                  <a:lnTo>
                    <a:pt x="2186" y="455"/>
                  </a:lnTo>
                  <a:lnTo>
                    <a:pt x="2163" y="477"/>
                  </a:lnTo>
                  <a:lnTo>
                    <a:pt x="2144" y="501"/>
                  </a:lnTo>
                  <a:lnTo>
                    <a:pt x="2126" y="529"/>
                  </a:lnTo>
                  <a:lnTo>
                    <a:pt x="2115" y="561"/>
                  </a:lnTo>
                  <a:lnTo>
                    <a:pt x="2107" y="597"/>
                  </a:lnTo>
                  <a:lnTo>
                    <a:pt x="2104" y="638"/>
                  </a:lnTo>
                  <a:lnTo>
                    <a:pt x="2102" y="673"/>
                  </a:lnTo>
                  <a:lnTo>
                    <a:pt x="2093" y="724"/>
                  </a:lnTo>
                  <a:lnTo>
                    <a:pt x="2081" y="774"/>
                  </a:lnTo>
                  <a:lnTo>
                    <a:pt x="2067" y="822"/>
                  </a:lnTo>
                  <a:lnTo>
                    <a:pt x="2048" y="868"/>
                  </a:lnTo>
                  <a:lnTo>
                    <a:pt x="2023" y="913"/>
                  </a:lnTo>
                  <a:lnTo>
                    <a:pt x="2027" y="887"/>
                  </a:lnTo>
                  <a:lnTo>
                    <a:pt x="2033" y="862"/>
                  </a:lnTo>
                  <a:lnTo>
                    <a:pt x="2036" y="839"/>
                  </a:lnTo>
                  <a:lnTo>
                    <a:pt x="2036" y="816"/>
                  </a:lnTo>
                  <a:lnTo>
                    <a:pt x="2030" y="781"/>
                  </a:lnTo>
                  <a:lnTo>
                    <a:pt x="2021" y="746"/>
                  </a:lnTo>
                  <a:lnTo>
                    <a:pt x="2013" y="712"/>
                  </a:lnTo>
                  <a:lnTo>
                    <a:pt x="2001" y="680"/>
                  </a:lnTo>
                  <a:lnTo>
                    <a:pt x="1986" y="651"/>
                  </a:lnTo>
                  <a:lnTo>
                    <a:pt x="1968" y="622"/>
                  </a:lnTo>
                  <a:lnTo>
                    <a:pt x="1946" y="597"/>
                  </a:lnTo>
                  <a:lnTo>
                    <a:pt x="1919" y="576"/>
                  </a:lnTo>
                  <a:lnTo>
                    <a:pt x="1887" y="558"/>
                  </a:lnTo>
                  <a:lnTo>
                    <a:pt x="1850" y="544"/>
                  </a:lnTo>
                  <a:lnTo>
                    <a:pt x="1828" y="533"/>
                  </a:lnTo>
                  <a:lnTo>
                    <a:pt x="1807" y="523"/>
                  </a:lnTo>
                  <a:lnTo>
                    <a:pt x="1787" y="513"/>
                  </a:lnTo>
                  <a:lnTo>
                    <a:pt x="1749" y="497"/>
                  </a:lnTo>
                  <a:lnTo>
                    <a:pt x="1713" y="481"/>
                  </a:lnTo>
                  <a:lnTo>
                    <a:pt x="1676" y="466"/>
                  </a:lnTo>
                  <a:lnTo>
                    <a:pt x="1640" y="455"/>
                  </a:lnTo>
                  <a:lnTo>
                    <a:pt x="1603" y="445"/>
                  </a:lnTo>
                  <a:lnTo>
                    <a:pt x="1567" y="439"/>
                  </a:lnTo>
                  <a:lnTo>
                    <a:pt x="1531" y="439"/>
                  </a:lnTo>
                  <a:lnTo>
                    <a:pt x="1494" y="445"/>
                  </a:lnTo>
                  <a:lnTo>
                    <a:pt x="1458" y="459"/>
                  </a:lnTo>
                  <a:lnTo>
                    <a:pt x="1421" y="481"/>
                  </a:lnTo>
                  <a:lnTo>
                    <a:pt x="1404" y="474"/>
                  </a:lnTo>
                  <a:lnTo>
                    <a:pt x="1389" y="465"/>
                  </a:lnTo>
                  <a:lnTo>
                    <a:pt x="1376" y="459"/>
                  </a:lnTo>
                  <a:lnTo>
                    <a:pt x="1365" y="456"/>
                  </a:lnTo>
                  <a:lnTo>
                    <a:pt x="1356" y="456"/>
                  </a:lnTo>
                  <a:lnTo>
                    <a:pt x="1346" y="465"/>
                  </a:lnTo>
                  <a:lnTo>
                    <a:pt x="1337" y="480"/>
                  </a:lnTo>
                  <a:lnTo>
                    <a:pt x="1330" y="496"/>
                  </a:lnTo>
                  <a:lnTo>
                    <a:pt x="1327" y="510"/>
                  </a:lnTo>
                  <a:lnTo>
                    <a:pt x="1322" y="549"/>
                  </a:lnTo>
                  <a:lnTo>
                    <a:pt x="1314" y="586"/>
                  </a:lnTo>
                  <a:lnTo>
                    <a:pt x="1299" y="619"/>
                  </a:lnTo>
                  <a:lnTo>
                    <a:pt x="1280" y="651"/>
                  </a:lnTo>
                  <a:lnTo>
                    <a:pt x="1258" y="680"/>
                  </a:lnTo>
                  <a:lnTo>
                    <a:pt x="1232" y="707"/>
                  </a:lnTo>
                  <a:lnTo>
                    <a:pt x="1215" y="699"/>
                  </a:lnTo>
                  <a:lnTo>
                    <a:pt x="1303" y="501"/>
                  </a:lnTo>
                  <a:lnTo>
                    <a:pt x="1271" y="523"/>
                  </a:lnTo>
                  <a:lnTo>
                    <a:pt x="1245" y="546"/>
                  </a:lnTo>
                  <a:lnTo>
                    <a:pt x="1223" y="574"/>
                  </a:lnTo>
                  <a:lnTo>
                    <a:pt x="1206" y="602"/>
                  </a:lnTo>
                  <a:lnTo>
                    <a:pt x="1190" y="634"/>
                  </a:lnTo>
                  <a:lnTo>
                    <a:pt x="1177" y="664"/>
                  </a:lnTo>
                  <a:lnTo>
                    <a:pt x="1164" y="698"/>
                  </a:lnTo>
                  <a:lnTo>
                    <a:pt x="1151" y="730"/>
                  </a:lnTo>
                  <a:lnTo>
                    <a:pt x="1137" y="763"/>
                  </a:lnTo>
                  <a:lnTo>
                    <a:pt x="1116" y="749"/>
                  </a:lnTo>
                  <a:lnTo>
                    <a:pt x="1097" y="736"/>
                  </a:lnTo>
                  <a:lnTo>
                    <a:pt x="1078" y="724"/>
                  </a:lnTo>
                  <a:lnTo>
                    <a:pt x="1069" y="739"/>
                  </a:lnTo>
                  <a:lnTo>
                    <a:pt x="1060" y="749"/>
                  </a:lnTo>
                  <a:lnTo>
                    <a:pt x="1017" y="800"/>
                  </a:lnTo>
                  <a:lnTo>
                    <a:pt x="980" y="852"/>
                  </a:lnTo>
                  <a:lnTo>
                    <a:pt x="951" y="908"/>
                  </a:lnTo>
                  <a:lnTo>
                    <a:pt x="929" y="966"/>
                  </a:lnTo>
                  <a:lnTo>
                    <a:pt x="913" y="1026"/>
                  </a:lnTo>
                  <a:lnTo>
                    <a:pt x="903" y="1087"/>
                  </a:lnTo>
                  <a:lnTo>
                    <a:pt x="899" y="1151"/>
                  </a:lnTo>
                  <a:lnTo>
                    <a:pt x="899" y="1216"/>
                  </a:lnTo>
                  <a:lnTo>
                    <a:pt x="900" y="1301"/>
                  </a:lnTo>
                  <a:lnTo>
                    <a:pt x="899" y="1387"/>
                  </a:lnTo>
                  <a:lnTo>
                    <a:pt x="896" y="1471"/>
                  </a:lnTo>
                  <a:lnTo>
                    <a:pt x="881" y="1470"/>
                  </a:lnTo>
                  <a:lnTo>
                    <a:pt x="875" y="1395"/>
                  </a:lnTo>
                  <a:lnTo>
                    <a:pt x="868" y="1323"/>
                  </a:lnTo>
                  <a:lnTo>
                    <a:pt x="861" y="1248"/>
                  </a:lnTo>
                  <a:lnTo>
                    <a:pt x="849" y="1176"/>
                  </a:lnTo>
                  <a:lnTo>
                    <a:pt x="839" y="1130"/>
                  </a:lnTo>
                  <a:lnTo>
                    <a:pt x="826" y="1087"/>
                  </a:lnTo>
                  <a:lnTo>
                    <a:pt x="810" y="1046"/>
                  </a:lnTo>
                  <a:lnTo>
                    <a:pt x="789" y="1007"/>
                  </a:lnTo>
                  <a:lnTo>
                    <a:pt x="765" y="970"/>
                  </a:lnTo>
                  <a:lnTo>
                    <a:pt x="737" y="938"/>
                  </a:lnTo>
                  <a:lnTo>
                    <a:pt x="705" y="908"/>
                  </a:lnTo>
                  <a:lnTo>
                    <a:pt x="667" y="881"/>
                  </a:lnTo>
                  <a:lnTo>
                    <a:pt x="623" y="858"/>
                  </a:lnTo>
                  <a:lnTo>
                    <a:pt x="599" y="848"/>
                  </a:lnTo>
                  <a:lnTo>
                    <a:pt x="574" y="844"/>
                  </a:lnTo>
                  <a:lnTo>
                    <a:pt x="551" y="844"/>
                  </a:lnTo>
                  <a:lnTo>
                    <a:pt x="529" y="849"/>
                  </a:lnTo>
                  <a:lnTo>
                    <a:pt x="510" y="862"/>
                  </a:lnTo>
                  <a:lnTo>
                    <a:pt x="492" y="881"/>
                  </a:lnTo>
                  <a:lnTo>
                    <a:pt x="451" y="943"/>
                  </a:lnTo>
                  <a:lnTo>
                    <a:pt x="411" y="1004"/>
                  </a:lnTo>
                  <a:lnTo>
                    <a:pt x="371" y="1066"/>
                  </a:lnTo>
                  <a:lnTo>
                    <a:pt x="335" y="1130"/>
                  </a:lnTo>
                  <a:lnTo>
                    <a:pt x="303" y="1196"/>
                  </a:lnTo>
                  <a:lnTo>
                    <a:pt x="274" y="1273"/>
                  </a:lnTo>
                  <a:lnTo>
                    <a:pt x="249" y="1353"/>
                  </a:lnTo>
                  <a:lnTo>
                    <a:pt x="227" y="1433"/>
                  </a:lnTo>
                  <a:lnTo>
                    <a:pt x="205" y="1513"/>
                  </a:lnTo>
                  <a:lnTo>
                    <a:pt x="181" y="1593"/>
                  </a:lnTo>
                  <a:lnTo>
                    <a:pt x="154" y="1673"/>
                  </a:lnTo>
                  <a:lnTo>
                    <a:pt x="133" y="1755"/>
                  </a:lnTo>
                  <a:lnTo>
                    <a:pt x="118" y="1837"/>
                  </a:lnTo>
                  <a:lnTo>
                    <a:pt x="111" y="1920"/>
                  </a:lnTo>
                  <a:lnTo>
                    <a:pt x="111" y="2003"/>
                  </a:lnTo>
                  <a:lnTo>
                    <a:pt x="119" y="2088"/>
                  </a:lnTo>
                  <a:lnTo>
                    <a:pt x="143" y="2241"/>
                  </a:lnTo>
                  <a:lnTo>
                    <a:pt x="163" y="2394"/>
                  </a:lnTo>
                  <a:lnTo>
                    <a:pt x="178" y="2547"/>
                  </a:lnTo>
                  <a:lnTo>
                    <a:pt x="185" y="2627"/>
                  </a:lnTo>
                  <a:lnTo>
                    <a:pt x="194" y="2707"/>
                  </a:lnTo>
                  <a:lnTo>
                    <a:pt x="207" y="2786"/>
                  </a:lnTo>
                  <a:lnTo>
                    <a:pt x="226" y="2863"/>
                  </a:lnTo>
                  <a:lnTo>
                    <a:pt x="249" y="2939"/>
                  </a:lnTo>
                  <a:lnTo>
                    <a:pt x="278" y="3015"/>
                  </a:lnTo>
                  <a:lnTo>
                    <a:pt x="293" y="3044"/>
                  </a:lnTo>
                  <a:lnTo>
                    <a:pt x="307" y="3073"/>
                  </a:lnTo>
                  <a:lnTo>
                    <a:pt x="323" y="3100"/>
                  </a:lnTo>
                  <a:lnTo>
                    <a:pt x="341" y="3124"/>
                  </a:lnTo>
                  <a:lnTo>
                    <a:pt x="363" y="3146"/>
                  </a:lnTo>
                  <a:lnTo>
                    <a:pt x="387" y="3165"/>
                  </a:lnTo>
                  <a:lnTo>
                    <a:pt x="417" y="3178"/>
                  </a:lnTo>
                  <a:lnTo>
                    <a:pt x="451" y="3188"/>
                  </a:lnTo>
                  <a:lnTo>
                    <a:pt x="419" y="3195"/>
                  </a:lnTo>
                  <a:lnTo>
                    <a:pt x="383" y="3204"/>
                  </a:lnTo>
                  <a:lnTo>
                    <a:pt x="341" y="3214"/>
                  </a:lnTo>
                  <a:lnTo>
                    <a:pt x="370" y="3240"/>
                  </a:lnTo>
                  <a:lnTo>
                    <a:pt x="396" y="3265"/>
                  </a:lnTo>
                  <a:lnTo>
                    <a:pt x="424" y="3290"/>
                  </a:lnTo>
                  <a:lnTo>
                    <a:pt x="451" y="3312"/>
                  </a:lnTo>
                  <a:lnTo>
                    <a:pt x="479" y="3332"/>
                  </a:lnTo>
                  <a:lnTo>
                    <a:pt x="508" y="3348"/>
                  </a:lnTo>
                  <a:lnTo>
                    <a:pt x="540" y="3360"/>
                  </a:lnTo>
                  <a:lnTo>
                    <a:pt x="575" y="3367"/>
                  </a:lnTo>
                  <a:lnTo>
                    <a:pt x="622" y="3370"/>
                  </a:lnTo>
                  <a:lnTo>
                    <a:pt x="667" y="3365"/>
                  </a:lnTo>
                  <a:lnTo>
                    <a:pt x="712" y="3355"/>
                  </a:lnTo>
                  <a:lnTo>
                    <a:pt x="756" y="3341"/>
                  </a:lnTo>
                  <a:lnTo>
                    <a:pt x="798" y="3323"/>
                  </a:lnTo>
                  <a:lnTo>
                    <a:pt x="840" y="3303"/>
                  </a:lnTo>
                  <a:lnTo>
                    <a:pt x="750" y="3383"/>
                  </a:lnTo>
                  <a:lnTo>
                    <a:pt x="754" y="3390"/>
                  </a:lnTo>
                  <a:lnTo>
                    <a:pt x="894" y="3342"/>
                  </a:lnTo>
                  <a:lnTo>
                    <a:pt x="891" y="3300"/>
                  </a:lnTo>
                  <a:lnTo>
                    <a:pt x="888" y="3259"/>
                  </a:lnTo>
                  <a:lnTo>
                    <a:pt x="887" y="3218"/>
                  </a:lnTo>
                  <a:lnTo>
                    <a:pt x="883" y="3178"/>
                  </a:lnTo>
                  <a:lnTo>
                    <a:pt x="877" y="3140"/>
                  </a:lnTo>
                  <a:lnTo>
                    <a:pt x="865" y="3105"/>
                  </a:lnTo>
                  <a:lnTo>
                    <a:pt x="837" y="3020"/>
                  </a:lnTo>
                  <a:lnTo>
                    <a:pt x="817" y="2936"/>
                  </a:lnTo>
                  <a:lnTo>
                    <a:pt x="805" y="2851"/>
                  </a:lnTo>
                  <a:lnTo>
                    <a:pt x="800" y="2766"/>
                  </a:lnTo>
                  <a:lnTo>
                    <a:pt x="798" y="2678"/>
                  </a:lnTo>
                  <a:lnTo>
                    <a:pt x="801" y="2597"/>
                  </a:lnTo>
                  <a:lnTo>
                    <a:pt x="804" y="2515"/>
                  </a:lnTo>
                  <a:lnTo>
                    <a:pt x="805" y="2434"/>
                  </a:lnTo>
                  <a:lnTo>
                    <a:pt x="797" y="2252"/>
                  </a:lnTo>
                  <a:lnTo>
                    <a:pt x="788" y="2071"/>
                  </a:lnTo>
                  <a:lnTo>
                    <a:pt x="782" y="1889"/>
                  </a:lnTo>
                  <a:lnTo>
                    <a:pt x="784" y="1831"/>
                  </a:lnTo>
                  <a:lnTo>
                    <a:pt x="789" y="1773"/>
                  </a:lnTo>
                  <a:lnTo>
                    <a:pt x="798" y="1713"/>
                  </a:lnTo>
                  <a:lnTo>
                    <a:pt x="805" y="1655"/>
                  </a:lnTo>
                  <a:lnTo>
                    <a:pt x="824" y="1653"/>
                  </a:lnTo>
                  <a:lnTo>
                    <a:pt x="832" y="1673"/>
                  </a:lnTo>
                  <a:lnTo>
                    <a:pt x="840" y="1694"/>
                  </a:lnTo>
                  <a:lnTo>
                    <a:pt x="845" y="1714"/>
                  </a:lnTo>
                  <a:lnTo>
                    <a:pt x="950" y="2629"/>
                  </a:lnTo>
                  <a:lnTo>
                    <a:pt x="960" y="2723"/>
                  </a:lnTo>
                  <a:lnTo>
                    <a:pt x="967" y="2818"/>
                  </a:lnTo>
                  <a:lnTo>
                    <a:pt x="977" y="2913"/>
                  </a:lnTo>
                  <a:lnTo>
                    <a:pt x="989" y="3007"/>
                  </a:lnTo>
                  <a:lnTo>
                    <a:pt x="998" y="3045"/>
                  </a:lnTo>
                  <a:lnTo>
                    <a:pt x="1008" y="3079"/>
                  </a:lnTo>
                  <a:lnTo>
                    <a:pt x="1022" y="3111"/>
                  </a:lnTo>
                  <a:lnTo>
                    <a:pt x="1041" y="3140"/>
                  </a:lnTo>
                  <a:lnTo>
                    <a:pt x="1065" y="3165"/>
                  </a:lnTo>
                  <a:lnTo>
                    <a:pt x="1091" y="3185"/>
                  </a:lnTo>
                  <a:lnTo>
                    <a:pt x="1121" y="3202"/>
                  </a:lnTo>
                  <a:lnTo>
                    <a:pt x="1156" y="3215"/>
                  </a:lnTo>
                  <a:lnTo>
                    <a:pt x="1196" y="3224"/>
                  </a:lnTo>
                  <a:lnTo>
                    <a:pt x="1200" y="3226"/>
                  </a:lnTo>
                  <a:lnTo>
                    <a:pt x="1204" y="3229"/>
                  </a:lnTo>
                  <a:lnTo>
                    <a:pt x="1213" y="3234"/>
                  </a:lnTo>
                  <a:lnTo>
                    <a:pt x="1226" y="3243"/>
                  </a:lnTo>
                  <a:lnTo>
                    <a:pt x="1187" y="3252"/>
                  </a:lnTo>
                  <a:lnTo>
                    <a:pt x="1152" y="3261"/>
                  </a:lnTo>
                  <a:lnTo>
                    <a:pt x="1118" y="3268"/>
                  </a:lnTo>
                  <a:lnTo>
                    <a:pt x="1086" y="3277"/>
                  </a:lnTo>
                  <a:lnTo>
                    <a:pt x="1110" y="3293"/>
                  </a:lnTo>
                  <a:lnTo>
                    <a:pt x="1132" y="3309"/>
                  </a:lnTo>
                  <a:lnTo>
                    <a:pt x="1117" y="3333"/>
                  </a:lnTo>
                  <a:lnTo>
                    <a:pt x="1105" y="3355"/>
                  </a:lnTo>
                  <a:lnTo>
                    <a:pt x="1167" y="3379"/>
                  </a:lnTo>
                  <a:lnTo>
                    <a:pt x="1228" y="3393"/>
                  </a:lnTo>
                  <a:lnTo>
                    <a:pt x="1287" y="3402"/>
                  </a:lnTo>
                  <a:lnTo>
                    <a:pt x="1344" y="3403"/>
                  </a:lnTo>
                  <a:lnTo>
                    <a:pt x="1401" y="3398"/>
                  </a:lnTo>
                  <a:lnTo>
                    <a:pt x="1456" y="3387"/>
                  </a:lnTo>
                  <a:lnTo>
                    <a:pt x="1510" y="3370"/>
                  </a:lnTo>
                  <a:lnTo>
                    <a:pt x="1563" y="3349"/>
                  </a:lnTo>
                  <a:lnTo>
                    <a:pt x="1615" y="3323"/>
                  </a:lnTo>
                  <a:lnTo>
                    <a:pt x="1668" y="3293"/>
                  </a:lnTo>
                  <a:lnTo>
                    <a:pt x="1717" y="3258"/>
                  </a:lnTo>
                  <a:lnTo>
                    <a:pt x="1768" y="3220"/>
                  </a:lnTo>
                  <a:lnTo>
                    <a:pt x="1764" y="3237"/>
                  </a:lnTo>
                  <a:lnTo>
                    <a:pt x="1759" y="3252"/>
                  </a:lnTo>
                  <a:lnTo>
                    <a:pt x="1755" y="3265"/>
                  </a:lnTo>
                  <a:lnTo>
                    <a:pt x="1787" y="3245"/>
                  </a:lnTo>
                  <a:lnTo>
                    <a:pt x="1813" y="3221"/>
                  </a:lnTo>
                  <a:lnTo>
                    <a:pt x="1834" y="3194"/>
                  </a:lnTo>
                  <a:lnTo>
                    <a:pt x="1839" y="3181"/>
                  </a:lnTo>
                  <a:lnTo>
                    <a:pt x="1844" y="3165"/>
                  </a:lnTo>
                  <a:lnTo>
                    <a:pt x="1845" y="3150"/>
                  </a:lnTo>
                  <a:lnTo>
                    <a:pt x="1845" y="3135"/>
                  </a:lnTo>
                  <a:lnTo>
                    <a:pt x="1841" y="3124"/>
                  </a:lnTo>
                  <a:lnTo>
                    <a:pt x="1832" y="3118"/>
                  </a:lnTo>
                  <a:lnTo>
                    <a:pt x="1819" y="3114"/>
                  </a:lnTo>
                  <a:lnTo>
                    <a:pt x="1803" y="3111"/>
                  </a:lnTo>
                  <a:lnTo>
                    <a:pt x="1787" y="3111"/>
                  </a:lnTo>
                  <a:lnTo>
                    <a:pt x="1772" y="3112"/>
                  </a:lnTo>
                  <a:lnTo>
                    <a:pt x="1742" y="3118"/>
                  </a:lnTo>
                  <a:lnTo>
                    <a:pt x="1711" y="3128"/>
                  </a:lnTo>
                  <a:lnTo>
                    <a:pt x="1682" y="3137"/>
                  </a:lnTo>
                  <a:lnTo>
                    <a:pt x="1670" y="3121"/>
                  </a:lnTo>
                  <a:lnTo>
                    <a:pt x="1700" y="3100"/>
                  </a:lnTo>
                  <a:lnTo>
                    <a:pt x="1726" y="3079"/>
                  </a:lnTo>
                  <a:lnTo>
                    <a:pt x="1765" y="3042"/>
                  </a:lnTo>
                  <a:lnTo>
                    <a:pt x="1797" y="3003"/>
                  </a:lnTo>
                  <a:lnTo>
                    <a:pt x="1826" y="2961"/>
                  </a:lnTo>
                  <a:lnTo>
                    <a:pt x="1850" y="2916"/>
                  </a:lnTo>
                  <a:lnTo>
                    <a:pt x="1867" y="2869"/>
                  </a:lnTo>
                  <a:lnTo>
                    <a:pt x="1877" y="2819"/>
                  </a:lnTo>
                  <a:lnTo>
                    <a:pt x="1882" y="2767"/>
                  </a:lnTo>
                  <a:lnTo>
                    <a:pt x="1883" y="2597"/>
                  </a:lnTo>
                  <a:lnTo>
                    <a:pt x="1880" y="2426"/>
                  </a:lnTo>
                  <a:lnTo>
                    <a:pt x="1876" y="2256"/>
                  </a:lnTo>
                  <a:lnTo>
                    <a:pt x="1874" y="2252"/>
                  </a:lnTo>
                  <a:lnTo>
                    <a:pt x="1873" y="2246"/>
                  </a:lnTo>
                  <a:lnTo>
                    <a:pt x="1870" y="2240"/>
                  </a:lnTo>
                  <a:lnTo>
                    <a:pt x="1869" y="2234"/>
                  </a:lnTo>
                  <a:lnTo>
                    <a:pt x="1854" y="2176"/>
                  </a:lnTo>
                  <a:lnTo>
                    <a:pt x="1841" y="2116"/>
                  </a:lnTo>
                  <a:lnTo>
                    <a:pt x="1834" y="2081"/>
                  </a:lnTo>
                  <a:lnTo>
                    <a:pt x="1828" y="2045"/>
                  </a:lnTo>
                  <a:lnTo>
                    <a:pt x="1828" y="2008"/>
                  </a:lnTo>
                  <a:lnTo>
                    <a:pt x="1831" y="1984"/>
                  </a:lnTo>
                  <a:lnTo>
                    <a:pt x="1832" y="1959"/>
                  </a:lnTo>
                  <a:lnTo>
                    <a:pt x="1838" y="1934"/>
                  </a:lnTo>
                  <a:lnTo>
                    <a:pt x="1847" y="1909"/>
                  </a:lnTo>
                  <a:lnTo>
                    <a:pt x="1861" y="1886"/>
                  </a:lnTo>
                  <a:lnTo>
                    <a:pt x="1882" y="1864"/>
                  </a:lnTo>
                  <a:lnTo>
                    <a:pt x="1886" y="1890"/>
                  </a:lnTo>
                  <a:lnTo>
                    <a:pt x="1890" y="1912"/>
                  </a:lnTo>
                  <a:lnTo>
                    <a:pt x="1893" y="1933"/>
                  </a:lnTo>
                  <a:lnTo>
                    <a:pt x="1899" y="1888"/>
                  </a:lnTo>
                  <a:lnTo>
                    <a:pt x="1898" y="1844"/>
                  </a:lnTo>
                  <a:lnTo>
                    <a:pt x="1889" y="1729"/>
                  </a:lnTo>
                  <a:lnTo>
                    <a:pt x="1882" y="1614"/>
                  </a:lnTo>
                  <a:lnTo>
                    <a:pt x="1885" y="1601"/>
                  </a:lnTo>
                  <a:lnTo>
                    <a:pt x="1892" y="1586"/>
                  </a:lnTo>
                  <a:lnTo>
                    <a:pt x="1902" y="1572"/>
                  </a:lnTo>
                  <a:lnTo>
                    <a:pt x="1911" y="1556"/>
                  </a:lnTo>
                  <a:lnTo>
                    <a:pt x="1867" y="1451"/>
                  </a:lnTo>
                  <a:lnTo>
                    <a:pt x="1820" y="1343"/>
                  </a:lnTo>
                  <a:lnTo>
                    <a:pt x="1774" y="1234"/>
                  </a:lnTo>
                  <a:lnTo>
                    <a:pt x="1786" y="1224"/>
                  </a:lnTo>
                  <a:lnTo>
                    <a:pt x="1914" y="1362"/>
                  </a:lnTo>
                  <a:lnTo>
                    <a:pt x="1953" y="1266"/>
                  </a:lnTo>
                  <a:lnTo>
                    <a:pt x="1991" y="1173"/>
                  </a:lnTo>
                  <a:lnTo>
                    <a:pt x="2027" y="1082"/>
                  </a:lnTo>
                  <a:lnTo>
                    <a:pt x="2027" y="1209"/>
                  </a:lnTo>
                  <a:lnTo>
                    <a:pt x="2027" y="1336"/>
                  </a:lnTo>
                  <a:lnTo>
                    <a:pt x="2032" y="1465"/>
                  </a:lnTo>
                  <a:lnTo>
                    <a:pt x="2036" y="1593"/>
                  </a:lnTo>
                  <a:lnTo>
                    <a:pt x="2036" y="1723"/>
                  </a:lnTo>
                  <a:lnTo>
                    <a:pt x="2032" y="1761"/>
                  </a:lnTo>
                  <a:lnTo>
                    <a:pt x="2021" y="1797"/>
                  </a:lnTo>
                  <a:lnTo>
                    <a:pt x="2011" y="1835"/>
                  </a:lnTo>
                  <a:lnTo>
                    <a:pt x="2001" y="1872"/>
                  </a:lnTo>
                  <a:lnTo>
                    <a:pt x="1995" y="1905"/>
                  </a:lnTo>
                  <a:lnTo>
                    <a:pt x="1992" y="1937"/>
                  </a:lnTo>
                  <a:lnTo>
                    <a:pt x="2042" y="1870"/>
                  </a:lnTo>
                  <a:lnTo>
                    <a:pt x="2069" y="1872"/>
                  </a:lnTo>
                  <a:lnTo>
                    <a:pt x="2061" y="1895"/>
                  </a:lnTo>
                  <a:lnTo>
                    <a:pt x="2058" y="1915"/>
                  </a:lnTo>
                  <a:lnTo>
                    <a:pt x="2059" y="1933"/>
                  </a:lnTo>
                  <a:lnTo>
                    <a:pt x="2065" y="1946"/>
                  </a:lnTo>
                  <a:lnTo>
                    <a:pt x="2075" y="1957"/>
                  </a:lnTo>
                  <a:lnTo>
                    <a:pt x="2087" y="1968"/>
                  </a:lnTo>
                  <a:lnTo>
                    <a:pt x="2103" y="1975"/>
                  </a:lnTo>
                  <a:lnTo>
                    <a:pt x="2120" y="1982"/>
                  </a:lnTo>
                  <a:lnTo>
                    <a:pt x="2139" y="1988"/>
                  </a:lnTo>
                  <a:lnTo>
                    <a:pt x="2113" y="2004"/>
                  </a:lnTo>
                  <a:lnTo>
                    <a:pt x="2093" y="2019"/>
                  </a:lnTo>
                  <a:lnTo>
                    <a:pt x="2078" y="2030"/>
                  </a:lnTo>
                  <a:lnTo>
                    <a:pt x="2068" y="2040"/>
                  </a:lnTo>
                  <a:lnTo>
                    <a:pt x="2062" y="2054"/>
                  </a:lnTo>
                  <a:lnTo>
                    <a:pt x="2061" y="2068"/>
                  </a:lnTo>
                  <a:lnTo>
                    <a:pt x="2061" y="2087"/>
                  </a:lnTo>
                  <a:lnTo>
                    <a:pt x="2062" y="2110"/>
                  </a:lnTo>
                  <a:lnTo>
                    <a:pt x="2069" y="2145"/>
                  </a:lnTo>
                  <a:lnTo>
                    <a:pt x="2080" y="2179"/>
                  </a:lnTo>
                  <a:lnTo>
                    <a:pt x="2093" y="2212"/>
                  </a:lnTo>
                  <a:lnTo>
                    <a:pt x="2104" y="2246"/>
                  </a:lnTo>
                  <a:lnTo>
                    <a:pt x="2081" y="2247"/>
                  </a:lnTo>
                  <a:lnTo>
                    <a:pt x="2062" y="2244"/>
                  </a:lnTo>
                  <a:lnTo>
                    <a:pt x="2046" y="2236"/>
                  </a:lnTo>
                  <a:lnTo>
                    <a:pt x="2033" y="2221"/>
                  </a:lnTo>
                  <a:lnTo>
                    <a:pt x="2023" y="2199"/>
                  </a:lnTo>
                  <a:lnTo>
                    <a:pt x="2016" y="2171"/>
                  </a:lnTo>
                  <a:lnTo>
                    <a:pt x="2008" y="2125"/>
                  </a:lnTo>
                  <a:lnTo>
                    <a:pt x="2005" y="2078"/>
                  </a:lnTo>
                  <a:lnTo>
                    <a:pt x="2003" y="2032"/>
                  </a:lnTo>
                  <a:lnTo>
                    <a:pt x="1998" y="2115"/>
                  </a:lnTo>
                  <a:lnTo>
                    <a:pt x="1997" y="2198"/>
                  </a:lnTo>
                  <a:lnTo>
                    <a:pt x="1995" y="2281"/>
                  </a:lnTo>
                  <a:lnTo>
                    <a:pt x="1992" y="2393"/>
                  </a:lnTo>
                  <a:lnTo>
                    <a:pt x="1991" y="2503"/>
                  </a:lnTo>
                  <a:lnTo>
                    <a:pt x="1992" y="2616"/>
                  </a:lnTo>
                  <a:lnTo>
                    <a:pt x="2001" y="2726"/>
                  </a:lnTo>
                  <a:lnTo>
                    <a:pt x="2014" y="2837"/>
                  </a:lnTo>
                  <a:lnTo>
                    <a:pt x="2035" y="2946"/>
                  </a:lnTo>
                  <a:lnTo>
                    <a:pt x="2046" y="2985"/>
                  </a:lnTo>
                  <a:lnTo>
                    <a:pt x="2062" y="3017"/>
                  </a:lnTo>
                  <a:lnTo>
                    <a:pt x="2084" y="3047"/>
                  </a:lnTo>
                  <a:lnTo>
                    <a:pt x="2109" y="3070"/>
                  </a:lnTo>
                  <a:lnTo>
                    <a:pt x="2141" y="3087"/>
                  </a:lnTo>
                  <a:lnTo>
                    <a:pt x="2177" y="3100"/>
                  </a:lnTo>
                  <a:lnTo>
                    <a:pt x="2221" y="3109"/>
                  </a:lnTo>
                  <a:lnTo>
                    <a:pt x="2270" y="3118"/>
                  </a:lnTo>
                  <a:lnTo>
                    <a:pt x="2228" y="3140"/>
                  </a:lnTo>
                  <a:lnTo>
                    <a:pt x="2190" y="3160"/>
                  </a:lnTo>
                  <a:lnTo>
                    <a:pt x="2153" y="3179"/>
                  </a:lnTo>
                  <a:lnTo>
                    <a:pt x="2155" y="3199"/>
                  </a:lnTo>
                  <a:lnTo>
                    <a:pt x="2413" y="3226"/>
                  </a:lnTo>
                  <a:lnTo>
                    <a:pt x="2415" y="3233"/>
                  </a:lnTo>
                  <a:lnTo>
                    <a:pt x="2161" y="3269"/>
                  </a:lnTo>
                  <a:lnTo>
                    <a:pt x="2234" y="3291"/>
                  </a:lnTo>
                  <a:lnTo>
                    <a:pt x="2307" y="3306"/>
                  </a:lnTo>
                  <a:lnTo>
                    <a:pt x="2378" y="3312"/>
                  </a:lnTo>
                  <a:lnTo>
                    <a:pt x="2451" y="3309"/>
                  </a:lnTo>
                  <a:lnTo>
                    <a:pt x="2522" y="3301"/>
                  </a:lnTo>
                  <a:lnTo>
                    <a:pt x="2595" y="3287"/>
                  </a:lnTo>
                  <a:lnTo>
                    <a:pt x="2668" y="3268"/>
                  </a:lnTo>
                  <a:lnTo>
                    <a:pt x="2572" y="3328"/>
                  </a:lnTo>
                  <a:lnTo>
                    <a:pt x="2639" y="3315"/>
                  </a:lnTo>
                  <a:lnTo>
                    <a:pt x="2703" y="3297"/>
                  </a:lnTo>
                  <a:lnTo>
                    <a:pt x="2766" y="3275"/>
                  </a:lnTo>
                  <a:lnTo>
                    <a:pt x="2827" y="3250"/>
                  </a:lnTo>
                  <a:lnTo>
                    <a:pt x="2885" y="3218"/>
                  </a:lnTo>
                  <a:lnTo>
                    <a:pt x="2940" y="3181"/>
                  </a:lnTo>
                  <a:lnTo>
                    <a:pt x="2993" y="3137"/>
                  </a:lnTo>
                  <a:lnTo>
                    <a:pt x="3004" y="3124"/>
                  </a:lnTo>
                  <a:lnTo>
                    <a:pt x="3015" y="3106"/>
                  </a:lnTo>
                  <a:lnTo>
                    <a:pt x="3023" y="3089"/>
                  </a:lnTo>
                  <a:lnTo>
                    <a:pt x="3026" y="3071"/>
                  </a:lnTo>
                  <a:lnTo>
                    <a:pt x="3034" y="3003"/>
                  </a:lnTo>
                  <a:lnTo>
                    <a:pt x="3042" y="2933"/>
                  </a:lnTo>
                  <a:lnTo>
                    <a:pt x="3053" y="2865"/>
                  </a:lnTo>
                  <a:lnTo>
                    <a:pt x="3061" y="2796"/>
                  </a:lnTo>
                  <a:lnTo>
                    <a:pt x="3067" y="2726"/>
                  </a:lnTo>
                  <a:lnTo>
                    <a:pt x="3066" y="2656"/>
                  </a:lnTo>
                  <a:lnTo>
                    <a:pt x="3055" y="2482"/>
                  </a:lnTo>
                  <a:lnTo>
                    <a:pt x="3050" y="2307"/>
                  </a:lnTo>
                  <a:lnTo>
                    <a:pt x="3044" y="2132"/>
                  </a:lnTo>
                  <a:lnTo>
                    <a:pt x="3044" y="2059"/>
                  </a:lnTo>
                  <a:lnTo>
                    <a:pt x="3055" y="2058"/>
                  </a:lnTo>
                  <a:lnTo>
                    <a:pt x="3069" y="2134"/>
                  </a:lnTo>
                  <a:lnTo>
                    <a:pt x="3082" y="2132"/>
                  </a:lnTo>
                  <a:lnTo>
                    <a:pt x="3082" y="1866"/>
                  </a:lnTo>
                  <a:lnTo>
                    <a:pt x="3073" y="1904"/>
                  </a:lnTo>
                  <a:lnTo>
                    <a:pt x="3066" y="1937"/>
                  </a:lnTo>
                  <a:lnTo>
                    <a:pt x="3041" y="1934"/>
                  </a:lnTo>
                  <a:lnTo>
                    <a:pt x="3035" y="1834"/>
                  </a:lnTo>
                  <a:lnTo>
                    <a:pt x="3032" y="1735"/>
                  </a:lnTo>
                  <a:lnTo>
                    <a:pt x="3035" y="1634"/>
                  </a:lnTo>
                  <a:lnTo>
                    <a:pt x="3044" y="1535"/>
                  </a:lnTo>
                  <a:lnTo>
                    <a:pt x="3060" y="1436"/>
                  </a:lnTo>
                  <a:lnTo>
                    <a:pt x="3082" y="1339"/>
                  </a:lnTo>
                  <a:lnTo>
                    <a:pt x="3060" y="1398"/>
                  </a:lnTo>
                  <a:lnTo>
                    <a:pt x="3026" y="1125"/>
                  </a:lnTo>
                  <a:lnTo>
                    <a:pt x="2994" y="854"/>
                  </a:lnTo>
                  <a:lnTo>
                    <a:pt x="3032" y="905"/>
                  </a:lnTo>
                  <a:lnTo>
                    <a:pt x="3073" y="957"/>
                  </a:lnTo>
                  <a:lnTo>
                    <a:pt x="3114" y="1011"/>
                  </a:lnTo>
                  <a:lnTo>
                    <a:pt x="3140" y="934"/>
                  </a:lnTo>
                  <a:lnTo>
                    <a:pt x="3168" y="854"/>
                  </a:lnTo>
                  <a:lnTo>
                    <a:pt x="3198" y="771"/>
                  </a:lnTo>
                  <a:lnTo>
                    <a:pt x="3204" y="787"/>
                  </a:lnTo>
                  <a:lnTo>
                    <a:pt x="3210" y="797"/>
                  </a:lnTo>
                  <a:lnTo>
                    <a:pt x="3214" y="807"/>
                  </a:lnTo>
                  <a:lnTo>
                    <a:pt x="3232" y="787"/>
                  </a:lnTo>
                  <a:lnTo>
                    <a:pt x="3249" y="768"/>
                  </a:lnTo>
                  <a:lnTo>
                    <a:pt x="3232" y="886"/>
                  </a:lnTo>
                  <a:lnTo>
                    <a:pt x="3214" y="1004"/>
                  </a:lnTo>
                  <a:lnTo>
                    <a:pt x="3198" y="1120"/>
                  </a:lnTo>
                  <a:lnTo>
                    <a:pt x="3189" y="1237"/>
                  </a:lnTo>
                  <a:lnTo>
                    <a:pt x="3185" y="1392"/>
                  </a:lnTo>
                  <a:lnTo>
                    <a:pt x="3185" y="1550"/>
                  </a:lnTo>
                  <a:lnTo>
                    <a:pt x="3188" y="1707"/>
                  </a:lnTo>
                  <a:lnTo>
                    <a:pt x="3189" y="1864"/>
                  </a:lnTo>
                  <a:lnTo>
                    <a:pt x="3189" y="1882"/>
                  </a:lnTo>
                  <a:lnTo>
                    <a:pt x="3188" y="1898"/>
                  </a:lnTo>
                  <a:lnTo>
                    <a:pt x="3187" y="1915"/>
                  </a:lnTo>
                  <a:lnTo>
                    <a:pt x="3187" y="1931"/>
                  </a:lnTo>
                  <a:lnTo>
                    <a:pt x="3189" y="1947"/>
                  </a:lnTo>
                  <a:lnTo>
                    <a:pt x="3197" y="1960"/>
                  </a:lnTo>
                  <a:lnTo>
                    <a:pt x="3207" y="1973"/>
                  </a:lnTo>
                  <a:lnTo>
                    <a:pt x="3224" y="1985"/>
                  </a:lnTo>
                  <a:lnTo>
                    <a:pt x="3249" y="1994"/>
                  </a:lnTo>
                  <a:lnTo>
                    <a:pt x="3229" y="2005"/>
                  </a:lnTo>
                  <a:lnTo>
                    <a:pt x="3213" y="2016"/>
                  </a:lnTo>
                  <a:lnTo>
                    <a:pt x="3198" y="2024"/>
                  </a:lnTo>
                  <a:lnTo>
                    <a:pt x="3184" y="2032"/>
                  </a:lnTo>
                  <a:lnTo>
                    <a:pt x="3189" y="2154"/>
                  </a:lnTo>
                  <a:lnTo>
                    <a:pt x="3189" y="2166"/>
                  </a:lnTo>
                  <a:lnTo>
                    <a:pt x="3189" y="2177"/>
                  </a:lnTo>
                  <a:lnTo>
                    <a:pt x="3191" y="2187"/>
                  </a:lnTo>
                  <a:lnTo>
                    <a:pt x="3192" y="2199"/>
                  </a:lnTo>
                  <a:lnTo>
                    <a:pt x="3197" y="2208"/>
                  </a:lnTo>
                  <a:lnTo>
                    <a:pt x="3204" y="2214"/>
                  </a:lnTo>
                  <a:lnTo>
                    <a:pt x="3216" y="2218"/>
                  </a:lnTo>
                  <a:lnTo>
                    <a:pt x="3232" y="2221"/>
                  </a:lnTo>
                  <a:lnTo>
                    <a:pt x="3235" y="2221"/>
                  </a:lnTo>
                  <a:lnTo>
                    <a:pt x="3237" y="2222"/>
                  </a:lnTo>
                  <a:lnTo>
                    <a:pt x="3240" y="2225"/>
                  </a:lnTo>
                  <a:lnTo>
                    <a:pt x="3242" y="2228"/>
                  </a:lnTo>
                  <a:lnTo>
                    <a:pt x="3245" y="2231"/>
                  </a:lnTo>
                  <a:lnTo>
                    <a:pt x="3245" y="2234"/>
                  </a:lnTo>
                  <a:lnTo>
                    <a:pt x="3246" y="2236"/>
                  </a:lnTo>
                  <a:lnTo>
                    <a:pt x="3243" y="2241"/>
                  </a:lnTo>
                  <a:lnTo>
                    <a:pt x="3240" y="2247"/>
                  </a:lnTo>
                  <a:lnTo>
                    <a:pt x="3235" y="2253"/>
                  </a:lnTo>
                  <a:lnTo>
                    <a:pt x="3230" y="2256"/>
                  </a:lnTo>
                  <a:lnTo>
                    <a:pt x="3224" y="2259"/>
                  </a:lnTo>
                  <a:lnTo>
                    <a:pt x="3219" y="2260"/>
                  </a:lnTo>
                  <a:lnTo>
                    <a:pt x="3214" y="2262"/>
                  </a:lnTo>
                  <a:lnTo>
                    <a:pt x="3210" y="2263"/>
                  </a:lnTo>
                  <a:lnTo>
                    <a:pt x="3208" y="2263"/>
                  </a:lnTo>
                  <a:lnTo>
                    <a:pt x="3207" y="2263"/>
                  </a:lnTo>
                  <a:lnTo>
                    <a:pt x="3207" y="2400"/>
                  </a:lnTo>
                  <a:lnTo>
                    <a:pt x="3205" y="2534"/>
                  </a:lnTo>
                  <a:lnTo>
                    <a:pt x="3208" y="2665"/>
                  </a:lnTo>
                  <a:lnTo>
                    <a:pt x="3208" y="2703"/>
                  </a:lnTo>
                  <a:lnTo>
                    <a:pt x="3210" y="2742"/>
                  </a:lnTo>
                  <a:lnTo>
                    <a:pt x="3211" y="2782"/>
                  </a:lnTo>
                  <a:lnTo>
                    <a:pt x="3214" y="2819"/>
                  </a:lnTo>
                  <a:lnTo>
                    <a:pt x="3220" y="2857"/>
                  </a:lnTo>
                  <a:lnTo>
                    <a:pt x="3230" y="2895"/>
                  </a:lnTo>
                  <a:lnTo>
                    <a:pt x="3246" y="2930"/>
                  </a:lnTo>
                  <a:lnTo>
                    <a:pt x="3268" y="2965"/>
                  </a:lnTo>
                  <a:lnTo>
                    <a:pt x="3248" y="2980"/>
                  </a:lnTo>
                  <a:lnTo>
                    <a:pt x="3233" y="2999"/>
                  </a:lnTo>
                  <a:lnTo>
                    <a:pt x="3223" y="3020"/>
                  </a:lnTo>
                  <a:lnTo>
                    <a:pt x="3219" y="3044"/>
                  </a:lnTo>
                  <a:lnTo>
                    <a:pt x="3220" y="3067"/>
                  </a:lnTo>
                  <a:lnTo>
                    <a:pt x="3227" y="3089"/>
                  </a:lnTo>
                  <a:lnTo>
                    <a:pt x="3242" y="3109"/>
                  </a:lnTo>
                  <a:lnTo>
                    <a:pt x="3277" y="3144"/>
                  </a:lnTo>
                  <a:lnTo>
                    <a:pt x="3315" y="3178"/>
                  </a:lnTo>
                  <a:lnTo>
                    <a:pt x="3354" y="3208"/>
                  </a:lnTo>
                  <a:lnTo>
                    <a:pt x="3395" y="3234"/>
                  </a:lnTo>
                  <a:lnTo>
                    <a:pt x="3449" y="3262"/>
                  </a:lnTo>
                  <a:lnTo>
                    <a:pt x="3504" y="3281"/>
                  </a:lnTo>
                  <a:lnTo>
                    <a:pt x="3559" y="3291"/>
                  </a:lnTo>
                  <a:lnTo>
                    <a:pt x="3615" y="3297"/>
                  </a:lnTo>
                  <a:lnTo>
                    <a:pt x="3671" y="3296"/>
                  </a:lnTo>
                  <a:lnTo>
                    <a:pt x="3730" y="3290"/>
                  </a:lnTo>
                  <a:lnTo>
                    <a:pt x="3787" y="3280"/>
                  </a:lnTo>
                  <a:lnTo>
                    <a:pt x="3845" y="3266"/>
                  </a:lnTo>
                  <a:lnTo>
                    <a:pt x="3870" y="3258"/>
                  </a:lnTo>
                  <a:lnTo>
                    <a:pt x="3888" y="3246"/>
                  </a:lnTo>
                  <a:lnTo>
                    <a:pt x="3905" y="3233"/>
                  </a:lnTo>
                  <a:lnTo>
                    <a:pt x="3916" y="3215"/>
                  </a:lnTo>
                  <a:lnTo>
                    <a:pt x="3926" y="3197"/>
                  </a:lnTo>
                  <a:lnTo>
                    <a:pt x="3935" y="3176"/>
                  </a:lnTo>
                  <a:lnTo>
                    <a:pt x="3944" y="3153"/>
                  </a:lnTo>
                  <a:lnTo>
                    <a:pt x="3916" y="3153"/>
                  </a:lnTo>
                  <a:lnTo>
                    <a:pt x="3893" y="3153"/>
                  </a:lnTo>
                  <a:lnTo>
                    <a:pt x="3872" y="3153"/>
                  </a:lnTo>
                  <a:lnTo>
                    <a:pt x="3903" y="3134"/>
                  </a:lnTo>
                  <a:lnTo>
                    <a:pt x="3928" y="3111"/>
                  </a:lnTo>
                  <a:lnTo>
                    <a:pt x="3948" y="3086"/>
                  </a:lnTo>
                  <a:lnTo>
                    <a:pt x="3966" y="3058"/>
                  </a:lnTo>
                  <a:lnTo>
                    <a:pt x="3980" y="3029"/>
                  </a:lnTo>
                  <a:lnTo>
                    <a:pt x="3993" y="2999"/>
                  </a:lnTo>
                  <a:lnTo>
                    <a:pt x="4005" y="2968"/>
                  </a:lnTo>
                  <a:lnTo>
                    <a:pt x="4017" y="2937"/>
                  </a:lnTo>
                  <a:lnTo>
                    <a:pt x="4030" y="2908"/>
                  </a:lnTo>
                  <a:lnTo>
                    <a:pt x="4065" y="2827"/>
                  </a:lnTo>
                  <a:lnTo>
                    <a:pt x="4094" y="2742"/>
                  </a:lnTo>
                  <a:lnTo>
                    <a:pt x="4116" y="2658"/>
                  </a:lnTo>
                  <a:lnTo>
                    <a:pt x="4132" y="2570"/>
                  </a:lnTo>
                  <a:lnTo>
                    <a:pt x="4143" y="2482"/>
                  </a:lnTo>
                  <a:lnTo>
                    <a:pt x="4149" y="2391"/>
                  </a:lnTo>
                  <a:lnTo>
                    <a:pt x="4152" y="2273"/>
                  </a:lnTo>
                  <a:lnTo>
                    <a:pt x="4154" y="2154"/>
                  </a:lnTo>
                  <a:lnTo>
                    <a:pt x="4159" y="2035"/>
                  </a:lnTo>
                  <a:lnTo>
                    <a:pt x="4170" y="1917"/>
                  </a:lnTo>
                  <a:lnTo>
                    <a:pt x="4207" y="1666"/>
                  </a:lnTo>
                  <a:lnTo>
                    <a:pt x="4251" y="1416"/>
                  </a:lnTo>
                  <a:lnTo>
                    <a:pt x="4296" y="1165"/>
                  </a:lnTo>
                  <a:lnTo>
                    <a:pt x="4306" y="1098"/>
                  </a:lnTo>
                  <a:lnTo>
                    <a:pt x="4311" y="1033"/>
                  </a:lnTo>
                  <a:lnTo>
                    <a:pt x="4309" y="969"/>
                  </a:lnTo>
                  <a:lnTo>
                    <a:pt x="4299" y="905"/>
                  </a:lnTo>
                  <a:lnTo>
                    <a:pt x="4283" y="844"/>
                  </a:lnTo>
                  <a:lnTo>
                    <a:pt x="4257" y="782"/>
                  </a:lnTo>
                  <a:lnTo>
                    <a:pt x="4221" y="721"/>
                  </a:lnTo>
                  <a:lnTo>
                    <a:pt x="4205" y="692"/>
                  </a:lnTo>
                  <a:lnTo>
                    <a:pt x="4193" y="660"/>
                  </a:lnTo>
                  <a:lnTo>
                    <a:pt x="4184" y="627"/>
                  </a:lnTo>
                  <a:lnTo>
                    <a:pt x="4177" y="592"/>
                  </a:lnTo>
                  <a:lnTo>
                    <a:pt x="4170" y="557"/>
                  </a:lnTo>
                  <a:lnTo>
                    <a:pt x="4161" y="522"/>
                  </a:lnTo>
                  <a:lnTo>
                    <a:pt x="4155" y="501"/>
                  </a:lnTo>
                  <a:lnTo>
                    <a:pt x="4148" y="481"/>
                  </a:lnTo>
                  <a:lnTo>
                    <a:pt x="4140" y="461"/>
                  </a:lnTo>
                  <a:lnTo>
                    <a:pt x="4130" y="443"/>
                  </a:lnTo>
                  <a:lnTo>
                    <a:pt x="4092" y="401"/>
                  </a:lnTo>
                  <a:lnTo>
                    <a:pt x="4050" y="364"/>
                  </a:lnTo>
                  <a:lnTo>
                    <a:pt x="4005" y="332"/>
                  </a:lnTo>
                  <a:lnTo>
                    <a:pt x="3955" y="306"/>
                  </a:lnTo>
                  <a:lnTo>
                    <a:pt x="3903" y="284"/>
                  </a:lnTo>
                  <a:lnTo>
                    <a:pt x="3865" y="274"/>
                  </a:lnTo>
                  <a:lnTo>
                    <a:pt x="3827" y="268"/>
                  </a:lnTo>
                  <a:lnTo>
                    <a:pt x="3791" y="267"/>
                  </a:lnTo>
                  <a:lnTo>
                    <a:pt x="3756" y="271"/>
                  </a:lnTo>
                  <a:lnTo>
                    <a:pt x="3721" y="284"/>
                  </a:lnTo>
                  <a:lnTo>
                    <a:pt x="3689" y="303"/>
                  </a:lnTo>
                  <a:lnTo>
                    <a:pt x="3639" y="346"/>
                  </a:lnTo>
                  <a:lnTo>
                    <a:pt x="3593" y="391"/>
                  </a:lnTo>
                  <a:lnTo>
                    <a:pt x="3546" y="436"/>
                  </a:lnTo>
                  <a:lnTo>
                    <a:pt x="3500" y="482"/>
                  </a:lnTo>
                  <a:lnTo>
                    <a:pt x="3450" y="532"/>
                  </a:lnTo>
                  <a:lnTo>
                    <a:pt x="3446" y="514"/>
                  </a:lnTo>
                  <a:lnTo>
                    <a:pt x="3446" y="501"/>
                  </a:lnTo>
                  <a:lnTo>
                    <a:pt x="3450" y="491"/>
                  </a:lnTo>
                  <a:lnTo>
                    <a:pt x="3462" y="469"/>
                  </a:lnTo>
                  <a:lnTo>
                    <a:pt x="3466" y="449"/>
                  </a:lnTo>
                  <a:lnTo>
                    <a:pt x="3463" y="433"/>
                  </a:lnTo>
                  <a:lnTo>
                    <a:pt x="3453" y="418"/>
                  </a:lnTo>
                  <a:lnTo>
                    <a:pt x="3436" y="404"/>
                  </a:lnTo>
                  <a:lnTo>
                    <a:pt x="3412" y="391"/>
                  </a:lnTo>
                  <a:lnTo>
                    <a:pt x="3358" y="364"/>
                  </a:lnTo>
                  <a:lnTo>
                    <a:pt x="3306" y="334"/>
                  </a:lnTo>
                  <a:lnTo>
                    <a:pt x="3258" y="300"/>
                  </a:lnTo>
                  <a:lnTo>
                    <a:pt x="3213" y="261"/>
                  </a:lnTo>
                  <a:lnTo>
                    <a:pt x="3160" y="217"/>
                  </a:lnTo>
                  <a:lnTo>
                    <a:pt x="3105" y="182"/>
                  </a:lnTo>
                  <a:lnTo>
                    <a:pt x="3048" y="155"/>
                  </a:lnTo>
                  <a:lnTo>
                    <a:pt x="2988" y="134"/>
                  </a:lnTo>
                  <a:lnTo>
                    <a:pt x="2929" y="121"/>
                  </a:lnTo>
                  <a:lnTo>
                    <a:pt x="2866" y="114"/>
                  </a:lnTo>
                  <a:lnTo>
                    <a:pt x="2802" y="113"/>
                  </a:lnTo>
                  <a:close/>
                  <a:moveTo>
                    <a:pt x="2863" y="0"/>
                  </a:moveTo>
                  <a:lnTo>
                    <a:pt x="2923" y="8"/>
                  </a:lnTo>
                  <a:lnTo>
                    <a:pt x="2980" y="21"/>
                  </a:lnTo>
                  <a:lnTo>
                    <a:pt x="3035" y="40"/>
                  </a:lnTo>
                  <a:lnTo>
                    <a:pt x="3087" y="63"/>
                  </a:lnTo>
                  <a:lnTo>
                    <a:pt x="3138" y="91"/>
                  </a:lnTo>
                  <a:lnTo>
                    <a:pt x="3188" y="121"/>
                  </a:lnTo>
                  <a:lnTo>
                    <a:pt x="3236" y="156"/>
                  </a:lnTo>
                  <a:lnTo>
                    <a:pt x="3261" y="175"/>
                  </a:lnTo>
                  <a:lnTo>
                    <a:pt x="3284" y="197"/>
                  </a:lnTo>
                  <a:lnTo>
                    <a:pt x="3304" y="219"/>
                  </a:lnTo>
                  <a:lnTo>
                    <a:pt x="3329" y="245"/>
                  </a:lnTo>
                  <a:lnTo>
                    <a:pt x="3355" y="264"/>
                  </a:lnTo>
                  <a:lnTo>
                    <a:pt x="3382" y="277"/>
                  </a:lnTo>
                  <a:lnTo>
                    <a:pt x="3411" y="283"/>
                  </a:lnTo>
                  <a:lnTo>
                    <a:pt x="3440" y="284"/>
                  </a:lnTo>
                  <a:lnTo>
                    <a:pt x="3472" y="280"/>
                  </a:lnTo>
                  <a:lnTo>
                    <a:pt x="3504" y="271"/>
                  </a:lnTo>
                  <a:lnTo>
                    <a:pt x="3724" y="191"/>
                  </a:lnTo>
                  <a:lnTo>
                    <a:pt x="3762" y="178"/>
                  </a:lnTo>
                  <a:lnTo>
                    <a:pt x="3800" y="169"/>
                  </a:lnTo>
                  <a:lnTo>
                    <a:pt x="3838" y="165"/>
                  </a:lnTo>
                  <a:lnTo>
                    <a:pt x="3874" y="166"/>
                  </a:lnTo>
                  <a:lnTo>
                    <a:pt x="3910" y="174"/>
                  </a:lnTo>
                  <a:lnTo>
                    <a:pt x="3945" y="190"/>
                  </a:lnTo>
                  <a:lnTo>
                    <a:pt x="4004" y="226"/>
                  </a:lnTo>
                  <a:lnTo>
                    <a:pt x="4059" y="263"/>
                  </a:lnTo>
                  <a:lnTo>
                    <a:pt x="4113" y="303"/>
                  </a:lnTo>
                  <a:lnTo>
                    <a:pt x="4162" y="346"/>
                  </a:lnTo>
                  <a:lnTo>
                    <a:pt x="4209" y="391"/>
                  </a:lnTo>
                  <a:lnTo>
                    <a:pt x="4253" y="439"/>
                  </a:lnTo>
                  <a:lnTo>
                    <a:pt x="4293" y="490"/>
                  </a:lnTo>
                  <a:lnTo>
                    <a:pt x="4328" y="544"/>
                  </a:lnTo>
                  <a:lnTo>
                    <a:pt x="4359" y="602"/>
                  </a:lnTo>
                  <a:lnTo>
                    <a:pt x="4385" y="663"/>
                  </a:lnTo>
                  <a:lnTo>
                    <a:pt x="4407" y="728"/>
                  </a:lnTo>
                  <a:lnTo>
                    <a:pt x="4417" y="784"/>
                  </a:lnTo>
                  <a:lnTo>
                    <a:pt x="4423" y="841"/>
                  </a:lnTo>
                  <a:lnTo>
                    <a:pt x="4424" y="897"/>
                  </a:lnTo>
                  <a:lnTo>
                    <a:pt x="4424" y="957"/>
                  </a:lnTo>
                  <a:lnTo>
                    <a:pt x="4423" y="1015"/>
                  </a:lnTo>
                  <a:lnTo>
                    <a:pt x="4423" y="1072"/>
                  </a:lnTo>
                  <a:lnTo>
                    <a:pt x="4423" y="1120"/>
                  </a:lnTo>
                  <a:lnTo>
                    <a:pt x="4420" y="1167"/>
                  </a:lnTo>
                  <a:lnTo>
                    <a:pt x="4414" y="1213"/>
                  </a:lnTo>
                  <a:lnTo>
                    <a:pt x="4410" y="1257"/>
                  </a:lnTo>
                  <a:lnTo>
                    <a:pt x="4413" y="1299"/>
                  </a:lnTo>
                  <a:lnTo>
                    <a:pt x="4423" y="1340"/>
                  </a:lnTo>
                  <a:lnTo>
                    <a:pt x="4438" y="1381"/>
                  </a:lnTo>
                  <a:lnTo>
                    <a:pt x="4455" y="1420"/>
                  </a:lnTo>
                  <a:lnTo>
                    <a:pt x="4518" y="1558"/>
                  </a:lnTo>
                  <a:lnTo>
                    <a:pt x="4574" y="1700"/>
                  </a:lnTo>
                  <a:lnTo>
                    <a:pt x="4622" y="1842"/>
                  </a:lnTo>
                  <a:lnTo>
                    <a:pt x="4666" y="1988"/>
                  </a:lnTo>
                  <a:lnTo>
                    <a:pt x="4704" y="2134"/>
                  </a:lnTo>
                  <a:lnTo>
                    <a:pt x="4738" y="2282"/>
                  </a:lnTo>
                  <a:lnTo>
                    <a:pt x="4768" y="2431"/>
                  </a:lnTo>
                  <a:lnTo>
                    <a:pt x="4781" y="2499"/>
                  </a:lnTo>
                  <a:lnTo>
                    <a:pt x="4793" y="2569"/>
                  </a:lnTo>
                  <a:lnTo>
                    <a:pt x="4802" y="2639"/>
                  </a:lnTo>
                  <a:lnTo>
                    <a:pt x="4803" y="2707"/>
                  </a:lnTo>
                  <a:lnTo>
                    <a:pt x="4797" y="2745"/>
                  </a:lnTo>
                  <a:lnTo>
                    <a:pt x="4786" y="2783"/>
                  </a:lnTo>
                  <a:lnTo>
                    <a:pt x="4770" y="2819"/>
                  </a:lnTo>
                  <a:lnTo>
                    <a:pt x="4749" y="2854"/>
                  </a:lnTo>
                  <a:lnTo>
                    <a:pt x="4726" y="2885"/>
                  </a:lnTo>
                  <a:lnTo>
                    <a:pt x="4576" y="3063"/>
                  </a:lnTo>
                  <a:lnTo>
                    <a:pt x="4424" y="3239"/>
                  </a:lnTo>
                  <a:lnTo>
                    <a:pt x="4273" y="3415"/>
                  </a:lnTo>
                  <a:lnTo>
                    <a:pt x="4124" y="3594"/>
                  </a:lnTo>
                  <a:lnTo>
                    <a:pt x="3979" y="3775"/>
                  </a:lnTo>
                  <a:lnTo>
                    <a:pt x="3923" y="3842"/>
                  </a:lnTo>
                  <a:lnTo>
                    <a:pt x="3865" y="3900"/>
                  </a:lnTo>
                  <a:lnTo>
                    <a:pt x="3805" y="3952"/>
                  </a:lnTo>
                  <a:lnTo>
                    <a:pt x="3743" y="3996"/>
                  </a:lnTo>
                  <a:lnTo>
                    <a:pt x="3677" y="4034"/>
                  </a:lnTo>
                  <a:lnTo>
                    <a:pt x="3610" y="4064"/>
                  </a:lnTo>
                  <a:lnTo>
                    <a:pt x="3542" y="4089"/>
                  </a:lnTo>
                  <a:lnTo>
                    <a:pt x="3471" y="4107"/>
                  </a:lnTo>
                  <a:lnTo>
                    <a:pt x="3396" y="4120"/>
                  </a:lnTo>
                  <a:lnTo>
                    <a:pt x="3321" y="4126"/>
                  </a:lnTo>
                  <a:lnTo>
                    <a:pt x="3242" y="4127"/>
                  </a:lnTo>
                  <a:lnTo>
                    <a:pt x="3162" y="4121"/>
                  </a:lnTo>
                  <a:lnTo>
                    <a:pt x="3080" y="4112"/>
                  </a:lnTo>
                  <a:lnTo>
                    <a:pt x="2873" y="4080"/>
                  </a:lnTo>
                  <a:lnTo>
                    <a:pt x="2667" y="4050"/>
                  </a:lnTo>
                  <a:lnTo>
                    <a:pt x="2458" y="4022"/>
                  </a:lnTo>
                  <a:lnTo>
                    <a:pt x="2380" y="4015"/>
                  </a:lnTo>
                  <a:lnTo>
                    <a:pt x="2301" y="4013"/>
                  </a:lnTo>
                  <a:lnTo>
                    <a:pt x="2221" y="4011"/>
                  </a:lnTo>
                  <a:lnTo>
                    <a:pt x="2142" y="4005"/>
                  </a:lnTo>
                  <a:lnTo>
                    <a:pt x="2090" y="3993"/>
                  </a:lnTo>
                  <a:lnTo>
                    <a:pt x="2040" y="3974"/>
                  </a:lnTo>
                  <a:lnTo>
                    <a:pt x="1994" y="3949"/>
                  </a:lnTo>
                  <a:lnTo>
                    <a:pt x="1952" y="3917"/>
                  </a:lnTo>
                  <a:lnTo>
                    <a:pt x="1915" y="3879"/>
                  </a:lnTo>
                  <a:lnTo>
                    <a:pt x="1885" y="3837"/>
                  </a:lnTo>
                  <a:lnTo>
                    <a:pt x="1858" y="3791"/>
                  </a:lnTo>
                  <a:lnTo>
                    <a:pt x="1841" y="3740"/>
                  </a:lnTo>
                  <a:lnTo>
                    <a:pt x="1831" y="3686"/>
                  </a:lnTo>
                  <a:lnTo>
                    <a:pt x="1826" y="3623"/>
                  </a:lnTo>
                  <a:lnTo>
                    <a:pt x="1826" y="3559"/>
                  </a:lnTo>
                  <a:lnTo>
                    <a:pt x="1828" y="3494"/>
                  </a:lnTo>
                  <a:lnTo>
                    <a:pt x="1829" y="3425"/>
                  </a:lnTo>
                  <a:lnTo>
                    <a:pt x="1812" y="3437"/>
                  </a:lnTo>
                  <a:lnTo>
                    <a:pt x="1797" y="3446"/>
                  </a:lnTo>
                  <a:lnTo>
                    <a:pt x="1784" y="3454"/>
                  </a:lnTo>
                  <a:lnTo>
                    <a:pt x="1719" y="3497"/>
                  </a:lnTo>
                  <a:lnTo>
                    <a:pt x="1652" y="3530"/>
                  </a:lnTo>
                  <a:lnTo>
                    <a:pt x="1585" y="3553"/>
                  </a:lnTo>
                  <a:lnTo>
                    <a:pt x="1516" y="3569"/>
                  </a:lnTo>
                  <a:lnTo>
                    <a:pt x="1446" y="3577"/>
                  </a:lnTo>
                  <a:lnTo>
                    <a:pt x="1376" y="3577"/>
                  </a:lnTo>
                  <a:lnTo>
                    <a:pt x="1305" y="3566"/>
                  </a:lnTo>
                  <a:lnTo>
                    <a:pt x="1234" y="3549"/>
                  </a:lnTo>
                  <a:lnTo>
                    <a:pt x="1161" y="3523"/>
                  </a:lnTo>
                  <a:lnTo>
                    <a:pt x="1142" y="3517"/>
                  </a:lnTo>
                  <a:lnTo>
                    <a:pt x="1121" y="3510"/>
                  </a:lnTo>
                  <a:lnTo>
                    <a:pt x="1102" y="3504"/>
                  </a:lnTo>
                  <a:lnTo>
                    <a:pt x="1085" y="3494"/>
                  </a:lnTo>
                  <a:lnTo>
                    <a:pt x="1054" y="3476"/>
                  </a:lnTo>
                  <a:lnTo>
                    <a:pt x="1024" y="3464"/>
                  </a:lnTo>
                  <a:lnTo>
                    <a:pt x="995" y="3460"/>
                  </a:lnTo>
                  <a:lnTo>
                    <a:pt x="964" y="3462"/>
                  </a:lnTo>
                  <a:lnTo>
                    <a:pt x="932" y="3464"/>
                  </a:lnTo>
                  <a:lnTo>
                    <a:pt x="901" y="3470"/>
                  </a:lnTo>
                  <a:lnTo>
                    <a:pt x="868" y="3476"/>
                  </a:lnTo>
                  <a:lnTo>
                    <a:pt x="811" y="3488"/>
                  </a:lnTo>
                  <a:lnTo>
                    <a:pt x="753" y="3497"/>
                  </a:lnTo>
                  <a:lnTo>
                    <a:pt x="695" y="3504"/>
                  </a:lnTo>
                  <a:lnTo>
                    <a:pt x="636" y="3505"/>
                  </a:lnTo>
                  <a:lnTo>
                    <a:pt x="580" y="3499"/>
                  </a:lnTo>
                  <a:lnTo>
                    <a:pt x="521" y="3488"/>
                  </a:lnTo>
                  <a:lnTo>
                    <a:pt x="467" y="3470"/>
                  </a:lnTo>
                  <a:lnTo>
                    <a:pt x="418" y="3447"/>
                  </a:lnTo>
                  <a:lnTo>
                    <a:pt x="373" y="3421"/>
                  </a:lnTo>
                  <a:lnTo>
                    <a:pt x="331" y="3389"/>
                  </a:lnTo>
                  <a:lnTo>
                    <a:pt x="294" y="3354"/>
                  </a:lnTo>
                  <a:lnTo>
                    <a:pt x="261" y="3315"/>
                  </a:lnTo>
                  <a:lnTo>
                    <a:pt x="232" y="3271"/>
                  </a:lnTo>
                  <a:lnTo>
                    <a:pt x="205" y="3224"/>
                  </a:lnTo>
                  <a:lnTo>
                    <a:pt x="184" y="3175"/>
                  </a:lnTo>
                  <a:lnTo>
                    <a:pt x="165" y="3121"/>
                  </a:lnTo>
                  <a:lnTo>
                    <a:pt x="150" y="3066"/>
                  </a:lnTo>
                  <a:lnTo>
                    <a:pt x="114" y="2898"/>
                  </a:lnTo>
                  <a:lnTo>
                    <a:pt x="84" y="2729"/>
                  </a:lnTo>
                  <a:lnTo>
                    <a:pt x="60" y="2560"/>
                  </a:lnTo>
                  <a:lnTo>
                    <a:pt x="42" y="2390"/>
                  </a:lnTo>
                  <a:lnTo>
                    <a:pt x="31" y="2218"/>
                  </a:lnTo>
                  <a:lnTo>
                    <a:pt x="22" y="2062"/>
                  </a:lnTo>
                  <a:lnTo>
                    <a:pt x="7" y="1908"/>
                  </a:lnTo>
                  <a:lnTo>
                    <a:pt x="0" y="1822"/>
                  </a:lnTo>
                  <a:lnTo>
                    <a:pt x="1" y="1736"/>
                  </a:lnTo>
                  <a:lnTo>
                    <a:pt x="9" y="1652"/>
                  </a:lnTo>
                  <a:lnTo>
                    <a:pt x="22" y="1567"/>
                  </a:lnTo>
                  <a:lnTo>
                    <a:pt x="39" y="1484"/>
                  </a:lnTo>
                  <a:lnTo>
                    <a:pt x="61" y="1403"/>
                  </a:lnTo>
                  <a:lnTo>
                    <a:pt x="84" y="1320"/>
                  </a:lnTo>
                  <a:lnTo>
                    <a:pt x="108" y="1250"/>
                  </a:lnTo>
                  <a:lnTo>
                    <a:pt x="137" y="1184"/>
                  </a:lnTo>
                  <a:lnTo>
                    <a:pt x="172" y="1122"/>
                  </a:lnTo>
                  <a:lnTo>
                    <a:pt x="210" y="1062"/>
                  </a:lnTo>
                  <a:lnTo>
                    <a:pt x="252" y="1005"/>
                  </a:lnTo>
                  <a:lnTo>
                    <a:pt x="299" y="950"/>
                  </a:lnTo>
                  <a:lnTo>
                    <a:pt x="348" y="897"/>
                  </a:lnTo>
                  <a:lnTo>
                    <a:pt x="399" y="846"/>
                  </a:lnTo>
                  <a:lnTo>
                    <a:pt x="435" y="817"/>
                  </a:lnTo>
                  <a:lnTo>
                    <a:pt x="476" y="794"/>
                  </a:lnTo>
                  <a:lnTo>
                    <a:pt x="518" y="778"/>
                  </a:lnTo>
                  <a:lnTo>
                    <a:pt x="562" y="768"/>
                  </a:lnTo>
                  <a:lnTo>
                    <a:pt x="609" y="765"/>
                  </a:lnTo>
                  <a:lnTo>
                    <a:pt x="655" y="769"/>
                  </a:lnTo>
                  <a:lnTo>
                    <a:pt x="703" y="774"/>
                  </a:lnTo>
                  <a:lnTo>
                    <a:pt x="749" y="774"/>
                  </a:lnTo>
                  <a:lnTo>
                    <a:pt x="791" y="769"/>
                  </a:lnTo>
                  <a:lnTo>
                    <a:pt x="830" y="761"/>
                  </a:lnTo>
                  <a:lnTo>
                    <a:pt x="867" y="745"/>
                  </a:lnTo>
                  <a:lnTo>
                    <a:pt x="901" y="724"/>
                  </a:lnTo>
                  <a:lnTo>
                    <a:pt x="935" y="695"/>
                  </a:lnTo>
                  <a:lnTo>
                    <a:pt x="964" y="660"/>
                  </a:lnTo>
                  <a:lnTo>
                    <a:pt x="993" y="618"/>
                  </a:lnTo>
                  <a:lnTo>
                    <a:pt x="1018" y="581"/>
                  </a:lnTo>
                  <a:lnTo>
                    <a:pt x="1047" y="546"/>
                  </a:lnTo>
                  <a:lnTo>
                    <a:pt x="1079" y="514"/>
                  </a:lnTo>
                  <a:lnTo>
                    <a:pt x="1114" y="484"/>
                  </a:lnTo>
                  <a:lnTo>
                    <a:pt x="1151" y="453"/>
                  </a:lnTo>
                  <a:lnTo>
                    <a:pt x="1185" y="424"/>
                  </a:lnTo>
                  <a:lnTo>
                    <a:pt x="1231" y="389"/>
                  </a:lnTo>
                  <a:lnTo>
                    <a:pt x="1277" y="364"/>
                  </a:lnTo>
                  <a:lnTo>
                    <a:pt x="1327" y="346"/>
                  </a:lnTo>
                  <a:lnTo>
                    <a:pt x="1376" y="335"/>
                  </a:lnTo>
                  <a:lnTo>
                    <a:pt x="1429" y="332"/>
                  </a:lnTo>
                  <a:lnTo>
                    <a:pt x="1483" y="338"/>
                  </a:lnTo>
                  <a:lnTo>
                    <a:pt x="1538" y="353"/>
                  </a:lnTo>
                  <a:lnTo>
                    <a:pt x="1666" y="395"/>
                  </a:lnTo>
                  <a:lnTo>
                    <a:pt x="1796" y="439"/>
                  </a:lnTo>
                  <a:lnTo>
                    <a:pt x="1925" y="480"/>
                  </a:lnTo>
                  <a:lnTo>
                    <a:pt x="1947" y="484"/>
                  </a:lnTo>
                  <a:lnTo>
                    <a:pt x="1970" y="484"/>
                  </a:lnTo>
                  <a:lnTo>
                    <a:pt x="1994" y="480"/>
                  </a:lnTo>
                  <a:lnTo>
                    <a:pt x="2013" y="472"/>
                  </a:lnTo>
                  <a:lnTo>
                    <a:pt x="2153" y="385"/>
                  </a:lnTo>
                  <a:lnTo>
                    <a:pt x="2292" y="297"/>
                  </a:lnTo>
                  <a:lnTo>
                    <a:pt x="2429" y="209"/>
                  </a:lnTo>
                  <a:lnTo>
                    <a:pt x="2565" y="117"/>
                  </a:lnTo>
                  <a:lnTo>
                    <a:pt x="2600" y="92"/>
                  </a:lnTo>
                  <a:lnTo>
                    <a:pt x="2635" y="70"/>
                  </a:lnTo>
                  <a:lnTo>
                    <a:pt x="2668" y="50"/>
                  </a:lnTo>
                  <a:lnTo>
                    <a:pt x="2704" y="31"/>
                  </a:lnTo>
                  <a:lnTo>
                    <a:pt x="2741" y="18"/>
                  </a:lnTo>
                  <a:lnTo>
                    <a:pt x="2779" y="6"/>
                  </a:lnTo>
                  <a:lnTo>
                    <a:pt x="2820" y="0"/>
                  </a:lnTo>
                  <a:lnTo>
                    <a:pt x="28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FB64A6-D502-202A-4B6C-03B5EE2F14FA}"/>
                </a:ext>
              </a:extLst>
            </p:cNvPr>
            <p:cNvGrpSpPr/>
            <p:nvPr/>
          </p:nvGrpSpPr>
          <p:grpSpPr>
            <a:xfrm>
              <a:off x="1085198" y="2394177"/>
              <a:ext cx="1322491" cy="1108357"/>
              <a:chOff x="2797175" y="1843088"/>
              <a:chExt cx="3676650" cy="3081337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BA17551C-173E-2130-2BFB-2FA08C14F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8925" y="1843088"/>
                <a:ext cx="3333750" cy="2611438"/>
              </a:xfrm>
              <a:custGeom>
                <a:avLst/>
                <a:gdLst>
                  <a:gd name="T0" fmla="*/ 3195 w 4200"/>
                  <a:gd name="T1" fmla="*/ 221 h 3290"/>
                  <a:gd name="T2" fmla="*/ 3335 w 4200"/>
                  <a:gd name="T3" fmla="*/ 401 h 3290"/>
                  <a:gd name="T4" fmla="*/ 3716 w 4200"/>
                  <a:gd name="T5" fmla="*/ 155 h 3290"/>
                  <a:gd name="T6" fmla="*/ 4044 w 4200"/>
                  <a:gd name="T7" fmla="*/ 388 h 3290"/>
                  <a:gd name="T8" fmla="*/ 4188 w 4200"/>
                  <a:gd name="T9" fmla="*/ 792 h 3290"/>
                  <a:gd name="T10" fmla="*/ 4041 w 4200"/>
                  <a:gd name="T11" fmla="*/ 2160 h 3290"/>
                  <a:gd name="T12" fmla="*/ 3882 w 4200"/>
                  <a:gd name="T13" fmla="*/ 2886 h 3290"/>
                  <a:gd name="T14" fmla="*/ 3824 w 4200"/>
                  <a:gd name="T15" fmla="*/ 3063 h 3290"/>
                  <a:gd name="T16" fmla="*/ 3504 w 4200"/>
                  <a:gd name="T17" fmla="*/ 3184 h 3290"/>
                  <a:gd name="T18" fmla="*/ 3109 w 4200"/>
                  <a:gd name="T19" fmla="*/ 2954 h 3290"/>
                  <a:gd name="T20" fmla="*/ 3100 w 4200"/>
                  <a:gd name="T21" fmla="*/ 2669 h 3290"/>
                  <a:gd name="T22" fmla="*/ 3108 w 4200"/>
                  <a:gd name="T23" fmla="*/ 2147 h 3290"/>
                  <a:gd name="T24" fmla="*/ 3129 w 4200"/>
                  <a:gd name="T25" fmla="*/ 2112 h 3290"/>
                  <a:gd name="T26" fmla="*/ 3078 w 4200"/>
                  <a:gd name="T27" fmla="*/ 2053 h 3290"/>
                  <a:gd name="T28" fmla="*/ 3078 w 4200"/>
                  <a:gd name="T29" fmla="*/ 1834 h 3290"/>
                  <a:gd name="T30" fmla="*/ 3087 w 4200"/>
                  <a:gd name="T31" fmla="*/ 1007 h 3290"/>
                  <a:gd name="T32" fmla="*/ 3029 w 4200"/>
                  <a:gd name="T33" fmla="*/ 821 h 3290"/>
                  <a:gd name="T34" fmla="*/ 2924 w 4200"/>
                  <a:gd name="T35" fmla="*/ 1521 h 3290"/>
                  <a:gd name="T36" fmla="*/ 2933 w 4200"/>
                  <a:gd name="T37" fmla="*/ 1946 h 3290"/>
                  <a:gd name="T38" fmla="*/ 2915 w 4200"/>
                  <a:gd name="T39" fmla="*/ 2958 h 3290"/>
                  <a:gd name="T40" fmla="*/ 2528 w 4200"/>
                  <a:gd name="T41" fmla="*/ 3202 h 3290"/>
                  <a:gd name="T42" fmla="*/ 2304 w 4200"/>
                  <a:gd name="T43" fmla="*/ 3120 h 3290"/>
                  <a:gd name="T44" fmla="*/ 1998 w 4200"/>
                  <a:gd name="T45" fmla="*/ 2957 h 3290"/>
                  <a:gd name="T46" fmla="*/ 1884 w 4200"/>
                  <a:gd name="T47" fmla="*/ 2168 h 3290"/>
                  <a:gd name="T48" fmla="*/ 1951 w 4200"/>
                  <a:gd name="T49" fmla="*/ 2131 h 3290"/>
                  <a:gd name="T50" fmla="*/ 1957 w 4200"/>
                  <a:gd name="T51" fmla="*/ 1927 h 3290"/>
                  <a:gd name="T52" fmla="*/ 1948 w 4200"/>
                  <a:gd name="T53" fmla="*/ 1820 h 3290"/>
                  <a:gd name="T54" fmla="*/ 1921 w 4200"/>
                  <a:gd name="T55" fmla="*/ 1648 h 3290"/>
                  <a:gd name="T56" fmla="*/ 1675 w 4200"/>
                  <a:gd name="T57" fmla="*/ 1111 h 3290"/>
                  <a:gd name="T58" fmla="*/ 1787 w 4200"/>
                  <a:gd name="T59" fmla="*/ 1731 h 3290"/>
                  <a:gd name="T60" fmla="*/ 1720 w 4200"/>
                  <a:gd name="T61" fmla="*/ 1871 h 3290"/>
                  <a:gd name="T62" fmla="*/ 1765 w 4200"/>
                  <a:gd name="T63" fmla="*/ 2143 h 3290"/>
                  <a:gd name="T64" fmla="*/ 1615 w 4200"/>
                  <a:gd name="T65" fmla="*/ 2966 h 3290"/>
                  <a:gd name="T66" fmla="*/ 1721 w 4200"/>
                  <a:gd name="T67" fmla="*/ 3005 h 3290"/>
                  <a:gd name="T68" fmla="*/ 1648 w 4200"/>
                  <a:gd name="T69" fmla="*/ 3139 h 3290"/>
                  <a:gd name="T70" fmla="*/ 1233 w 4200"/>
                  <a:gd name="T71" fmla="*/ 3290 h 3290"/>
                  <a:gd name="T72" fmla="*/ 1041 w 4200"/>
                  <a:gd name="T73" fmla="*/ 3148 h 3290"/>
                  <a:gd name="T74" fmla="*/ 954 w 4200"/>
                  <a:gd name="T75" fmla="*/ 3052 h 3290"/>
                  <a:gd name="T76" fmla="*/ 734 w 4200"/>
                  <a:gd name="T77" fmla="*/ 1601 h 3290"/>
                  <a:gd name="T78" fmla="*/ 686 w 4200"/>
                  <a:gd name="T79" fmla="*/ 2139 h 3290"/>
                  <a:gd name="T80" fmla="*/ 766 w 4200"/>
                  <a:gd name="T81" fmla="*/ 3027 h 3290"/>
                  <a:gd name="T82" fmla="*/ 645 w 4200"/>
                  <a:gd name="T83" fmla="*/ 3228 h 3290"/>
                  <a:gd name="T84" fmla="*/ 285 w 4200"/>
                  <a:gd name="T85" fmla="*/ 3152 h 3290"/>
                  <a:gd name="T86" fmla="*/ 212 w 4200"/>
                  <a:gd name="T87" fmla="*/ 2987 h 3290"/>
                  <a:gd name="T88" fmla="*/ 52 w 4200"/>
                  <a:gd name="T89" fmla="*/ 2281 h 3290"/>
                  <a:gd name="T90" fmla="*/ 116 w 4200"/>
                  <a:gd name="T91" fmla="*/ 1320 h 3290"/>
                  <a:gd name="T92" fmla="*/ 418 w 4200"/>
                  <a:gd name="T93" fmla="*/ 736 h 3290"/>
                  <a:gd name="T94" fmla="*/ 699 w 4200"/>
                  <a:gd name="T95" fmla="*/ 933 h 3290"/>
                  <a:gd name="T96" fmla="*/ 789 w 4200"/>
                  <a:gd name="T97" fmla="*/ 1188 h 3290"/>
                  <a:gd name="T98" fmla="*/ 958 w 4200"/>
                  <a:gd name="T99" fmla="*/ 626 h 3290"/>
                  <a:gd name="T100" fmla="*/ 1112 w 4200"/>
                  <a:gd name="T101" fmla="*/ 461 h 3290"/>
                  <a:gd name="T102" fmla="*/ 1211 w 4200"/>
                  <a:gd name="T103" fmla="*/ 436 h 3290"/>
                  <a:gd name="T104" fmla="*/ 1310 w 4200"/>
                  <a:gd name="T105" fmla="*/ 368 h 3290"/>
                  <a:gd name="T106" fmla="*/ 1676 w 4200"/>
                  <a:gd name="T107" fmla="*/ 400 h 3290"/>
                  <a:gd name="T108" fmla="*/ 1902 w 4200"/>
                  <a:gd name="T109" fmla="*/ 599 h 3290"/>
                  <a:gd name="T110" fmla="*/ 1970 w 4200"/>
                  <a:gd name="T111" fmla="*/ 661 h 3290"/>
                  <a:gd name="T112" fmla="*/ 2101 w 4200"/>
                  <a:gd name="T113" fmla="*/ 321 h 3290"/>
                  <a:gd name="T114" fmla="*/ 2349 w 4200"/>
                  <a:gd name="T115" fmla="*/ 295 h 3290"/>
                  <a:gd name="T116" fmla="*/ 2371 w 4200"/>
                  <a:gd name="T117" fmla="*/ 468 h 3290"/>
                  <a:gd name="T118" fmla="*/ 2486 w 4200"/>
                  <a:gd name="T119" fmla="*/ 83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00" h="3290">
                    <a:moveTo>
                      <a:pt x="2691" y="0"/>
                    </a:moveTo>
                    <a:lnTo>
                      <a:pt x="2755" y="1"/>
                    </a:lnTo>
                    <a:lnTo>
                      <a:pt x="2818" y="8"/>
                    </a:lnTo>
                    <a:lnTo>
                      <a:pt x="2877" y="21"/>
                    </a:lnTo>
                    <a:lnTo>
                      <a:pt x="2937" y="42"/>
                    </a:lnTo>
                    <a:lnTo>
                      <a:pt x="2994" y="69"/>
                    </a:lnTo>
                    <a:lnTo>
                      <a:pt x="3049" y="104"/>
                    </a:lnTo>
                    <a:lnTo>
                      <a:pt x="3102" y="148"/>
                    </a:lnTo>
                    <a:lnTo>
                      <a:pt x="3147" y="187"/>
                    </a:lnTo>
                    <a:lnTo>
                      <a:pt x="3195" y="221"/>
                    </a:lnTo>
                    <a:lnTo>
                      <a:pt x="3247" y="251"/>
                    </a:lnTo>
                    <a:lnTo>
                      <a:pt x="3301" y="278"/>
                    </a:lnTo>
                    <a:lnTo>
                      <a:pt x="3325" y="291"/>
                    </a:lnTo>
                    <a:lnTo>
                      <a:pt x="3342" y="305"/>
                    </a:lnTo>
                    <a:lnTo>
                      <a:pt x="3352" y="320"/>
                    </a:lnTo>
                    <a:lnTo>
                      <a:pt x="3355" y="336"/>
                    </a:lnTo>
                    <a:lnTo>
                      <a:pt x="3351" y="356"/>
                    </a:lnTo>
                    <a:lnTo>
                      <a:pt x="3339" y="378"/>
                    </a:lnTo>
                    <a:lnTo>
                      <a:pt x="3335" y="388"/>
                    </a:lnTo>
                    <a:lnTo>
                      <a:pt x="3335" y="401"/>
                    </a:lnTo>
                    <a:lnTo>
                      <a:pt x="3339" y="419"/>
                    </a:lnTo>
                    <a:lnTo>
                      <a:pt x="3389" y="369"/>
                    </a:lnTo>
                    <a:lnTo>
                      <a:pt x="3435" y="323"/>
                    </a:lnTo>
                    <a:lnTo>
                      <a:pt x="3482" y="278"/>
                    </a:lnTo>
                    <a:lnTo>
                      <a:pt x="3528" y="233"/>
                    </a:lnTo>
                    <a:lnTo>
                      <a:pt x="3578" y="190"/>
                    </a:lnTo>
                    <a:lnTo>
                      <a:pt x="3610" y="171"/>
                    </a:lnTo>
                    <a:lnTo>
                      <a:pt x="3645" y="158"/>
                    </a:lnTo>
                    <a:lnTo>
                      <a:pt x="3680" y="154"/>
                    </a:lnTo>
                    <a:lnTo>
                      <a:pt x="3716" y="155"/>
                    </a:lnTo>
                    <a:lnTo>
                      <a:pt x="3754" y="161"/>
                    </a:lnTo>
                    <a:lnTo>
                      <a:pt x="3792" y="171"/>
                    </a:lnTo>
                    <a:lnTo>
                      <a:pt x="3844" y="193"/>
                    </a:lnTo>
                    <a:lnTo>
                      <a:pt x="3894" y="219"/>
                    </a:lnTo>
                    <a:lnTo>
                      <a:pt x="3939" y="251"/>
                    </a:lnTo>
                    <a:lnTo>
                      <a:pt x="3981" y="288"/>
                    </a:lnTo>
                    <a:lnTo>
                      <a:pt x="4019" y="330"/>
                    </a:lnTo>
                    <a:lnTo>
                      <a:pt x="4029" y="348"/>
                    </a:lnTo>
                    <a:lnTo>
                      <a:pt x="4037" y="368"/>
                    </a:lnTo>
                    <a:lnTo>
                      <a:pt x="4044" y="388"/>
                    </a:lnTo>
                    <a:lnTo>
                      <a:pt x="4050" y="409"/>
                    </a:lnTo>
                    <a:lnTo>
                      <a:pt x="4059" y="444"/>
                    </a:lnTo>
                    <a:lnTo>
                      <a:pt x="4066" y="479"/>
                    </a:lnTo>
                    <a:lnTo>
                      <a:pt x="4073" y="514"/>
                    </a:lnTo>
                    <a:lnTo>
                      <a:pt x="4082" y="547"/>
                    </a:lnTo>
                    <a:lnTo>
                      <a:pt x="4094" y="579"/>
                    </a:lnTo>
                    <a:lnTo>
                      <a:pt x="4110" y="608"/>
                    </a:lnTo>
                    <a:lnTo>
                      <a:pt x="4146" y="669"/>
                    </a:lnTo>
                    <a:lnTo>
                      <a:pt x="4172" y="731"/>
                    </a:lnTo>
                    <a:lnTo>
                      <a:pt x="4188" y="792"/>
                    </a:lnTo>
                    <a:lnTo>
                      <a:pt x="4198" y="856"/>
                    </a:lnTo>
                    <a:lnTo>
                      <a:pt x="4200" y="920"/>
                    </a:lnTo>
                    <a:lnTo>
                      <a:pt x="4195" y="985"/>
                    </a:lnTo>
                    <a:lnTo>
                      <a:pt x="4185" y="1052"/>
                    </a:lnTo>
                    <a:lnTo>
                      <a:pt x="4140" y="1303"/>
                    </a:lnTo>
                    <a:lnTo>
                      <a:pt x="4096" y="1553"/>
                    </a:lnTo>
                    <a:lnTo>
                      <a:pt x="4059" y="1804"/>
                    </a:lnTo>
                    <a:lnTo>
                      <a:pt x="4048" y="1922"/>
                    </a:lnTo>
                    <a:lnTo>
                      <a:pt x="4043" y="2041"/>
                    </a:lnTo>
                    <a:lnTo>
                      <a:pt x="4041" y="2160"/>
                    </a:lnTo>
                    <a:lnTo>
                      <a:pt x="4038" y="2278"/>
                    </a:lnTo>
                    <a:lnTo>
                      <a:pt x="4032" y="2369"/>
                    </a:lnTo>
                    <a:lnTo>
                      <a:pt x="4021" y="2457"/>
                    </a:lnTo>
                    <a:lnTo>
                      <a:pt x="4005" y="2545"/>
                    </a:lnTo>
                    <a:lnTo>
                      <a:pt x="3983" y="2629"/>
                    </a:lnTo>
                    <a:lnTo>
                      <a:pt x="3954" y="2714"/>
                    </a:lnTo>
                    <a:lnTo>
                      <a:pt x="3919" y="2795"/>
                    </a:lnTo>
                    <a:lnTo>
                      <a:pt x="3906" y="2824"/>
                    </a:lnTo>
                    <a:lnTo>
                      <a:pt x="3894" y="2855"/>
                    </a:lnTo>
                    <a:lnTo>
                      <a:pt x="3882" y="2886"/>
                    </a:lnTo>
                    <a:lnTo>
                      <a:pt x="3869" y="2916"/>
                    </a:lnTo>
                    <a:lnTo>
                      <a:pt x="3855" y="2945"/>
                    </a:lnTo>
                    <a:lnTo>
                      <a:pt x="3837" y="2973"/>
                    </a:lnTo>
                    <a:lnTo>
                      <a:pt x="3817" y="2998"/>
                    </a:lnTo>
                    <a:lnTo>
                      <a:pt x="3792" y="3021"/>
                    </a:lnTo>
                    <a:lnTo>
                      <a:pt x="3761" y="3040"/>
                    </a:lnTo>
                    <a:lnTo>
                      <a:pt x="3782" y="3040"/>
                    </a:lnTo>
                    <a:lnTo>
                      <a:pt x="3805" y="3040"/>
                    </a:lnTo>
                    <a:lnTo>
                      <a:pt x="3833" y="3040"/>
                    </a:lnTo>
                    <a:lnTo>
                      <a:pt x="3824" y="3063"/>
                    </a:lnTo>
                    <a:lnTo>
                      <a:pt x="3815" y="3084"/>
                    </a:lnTo>
                    <a:lnTo>
                      <a:pt x="3805" y="3102"/>
                    </a:lnTo>
                    <a:lnTo>
                      <a:pt x="3794" y="3120"/>
                    </a:lnTo>
                    <a:lnTo>
                      <a:pt x="3777" y="3133"/>
                    </a:lnTo>
                    <a:lnTo>
                      <a:pt x="3759" y="3145"/>
                    </a:lnTo>
                    <a:lnTo>
                      <a:pt x="3734" y="3153"/>
                    </a:lnTo>
                    <a:lnTo>
                      <a:pt x="3676" y="3167"/>
                    </a:lnTo>
                    <a:lnTo>
                      <a:pt x="3619" y="3177"/>
                    </a:lnTo>
                    <a:lnTo>
                      <a:pt x="3560" y="3183"/>
                    </a:lnTo>
                    <a:lnTo>
                      <a:pt x="3504" y="3184"/>
                    </a:lnTo>
                    <a:lnTo>
                      <a:pt x="3448" y="3178"/>
                    </a:lnTo>
                    <a:lnTo>
                      <a:pt x="3393" y="3168"/>
                    </a:lnTo>
                    <a:lnTo>
                      <a:pt x="3338" y="3149"/>
                    </a:lnTo>
                    <a:lnTo>
                      <a:pt x="3284" y="3121"/>
                    </a:lnTo>
                    <a:lnTo>
                      <a:pt x="3243" y="3095"/>
                    </a:lnTo>
                    <a:lnTo>
                      <a:pt x="3204" y="3065"/>
                    </a:lnTo>
                    <a:lnTo>
                      <a:pt x="3166" y="3031"/>
                    </a:lnTo>
                    <a:lnTo>
                      <a:pt x="3131" y="2996"/>
                    </a:lnTo>
                    <a:lnTo>
                      <a:pt x="3116" y="2976"/>
                    </a:lnTo>
                    <a:lnTo>
                      <a:pt x="3109" y="2954"/>
                    </a:lnTo>
                    <a:lnTo>
                      <a:pt x="3108" y="2931"/>
                    </a:lnTo>
                    <a:lnTo>
                      <a:pt x="3112" y="2907"/>
                    </a:lnTo>
                    <a:lnTo>
                      <a:pt x="3122" y="2886"/>
                    </a:lnTo>
                    <a:lnTo>
                      <a:pt x="3137" y="2867"/>
                    </a:lnTo>
                    <a:lnTo>
                      <a:pt x="3157" y="2852"/>
                    </a:lnTo>
                    <a:lnTo>
                      <a:pt x="3135" y="2817"/>
                    </a:lnTo>
                    <a:lnTo>
                      <a:pt x="3119" y="2782"/>
                    </a:lnTo>
                    <a:lnTo>
                      <a:pt x="3109" y="2744"/>
                    </a:lnTo>
                    <a:lnTo>
                      <a:pt x="3103" y="2706"/>
                    </a:lnTo>
                    <a:lnTo>
                      <a:pt x="3100" y="2669"/>
                    </a:lnTo>
                    <a:lnTo>
                      <a:pt x="3099" y="2629"/>
                    </a:lnTo>
                    <a:lnTo>
                      <a:pt x="3097" y="2590"/>
                    </a:lnTo>
                    <a:lnTo>
                      <a:pt x="3097" y="2552"/>
                    </a:lnTo>
                    <a:lnTo>
                      <a:pt x="3094" y="2421"/>
                    </a:lnTo>
                    <a:lnTo>
                      <a:pt x="3096" y="2287"/>
                    </a:lnTo>
                    <a:lnTo>
                      <a:pt x="3096" y="2150"/>
                    </a:lnTo>
                    <a:lnTo>
                      <a:pt x="3097" y="2150"/>
                    </a:lnTo>
                    <a:lnTo>
                      <a:pt x="3099" y="2150"/>
                    </a:lnTo>
                    <a:lnTo>
                      <a:pt x="3103" y="2149"/>
                    </a:lnTo>
                    <a:lnTo>
                      <a:pt x="3108" y="2147"/>
                    </a:lnTo>
                    <a:lnTo>
                      <a:pt x="3113" y="2146"/>
                    </a:lnTo>
                    <a:lnTo>
                      <a:pt x="3119" y="2143"/>
                    </a:lnTo>
                    <a:lnTo>
                      <a:pt x="3124" y="2140"/>
                    </a:lnTo>
                    <a:lnTo>
                      <a:pt x="3129" y="2134"/>
                    </a:lnTo>
                    <a:lnTo>
                      <a:pt x="3132" y="2128"/>
                    </a:lnTo>
                    <a:lnTo>
                      <a:pt x="3135" y="2123"/>
                    </a:lnTo>
                    <a:lnTo>
                      <a:pt x="3134" y="2121"/>
                    </a:lnTo>
                    <a:lnTo>
                      <a:pt x="3134" y="2118"/>
                    </a:lnTo>
                    <a:lnTo>
                      <a:pt x="3131" y="2115"/>
                    </a:lnTo>
                    <a:lnTo>
                      <a:pt x="3129" y="2112"/>
                    </a:lnTo>
                    <a:lnTo>
                      <a:pt x="3126" y="2109"/>
                    </a:lnTo>
                    <a:lnTo>
                      <a:pt x="3124" y="2108"/>
                    </a:lnTo>
                    <a:lnTo>
                      <a:pt x="3121" y="2108"/>
                    </a:lnTo>
                    <a:lnTo>
                      <a:pt x="3105" y="2105"/>
                    </a:lnTo>
                    <a:lnTo>
                      <a:pt x="3093" y="2101"/>
                    </a:lnTo>
                    <a:lnTo>
                      <a:pt x="3086" y="2095"/>
                    </a:lnTo>
                    <a:lnTo>
                      <a:pt x="3081" y="2086"/>
                    </a:lnTo>
                    <a:lnTo>
                      <a:pt x="3080" y="2074"/>
                    </a:lnTo>
                    <a:lnTo>
                      <a:pt x="3078" y="2064"/>
                    </a:lnTo>
                    <a:lnTo>
                      <a:pt x="3078" y="2053"/>
                    </a:lnTo>
                    <a:lnTo>
                      <a:pt x="3078" y="2041"/>
                    </a:lnTo>
                    <a:lnTo>
                      <a:pt x="3073" y="1919"/>
                    </a:lnTo>
                    <a:lnTo>
                      <a:pt x="3087" y="1911"/>
                    </a:lnTo>
                    <a:lnTo>
                      <a:pt x="3102" y="1903"/>
                    </a:lnTo>
                    <a:lnTo>
                      <a:pt x="3118" y="1892"/>
                    </a:lnTo>
                    <a:lnTo>
                      <a:pt x="3138" y="1881"/>
                    </a:lnTo>
                    <a:lnTo>
                      <a:pt x="3113" y="1872"/>
                    </a:lnTo>
                    <a:lnTo>
                      <a:pt x="3096" y="1860"/>
                    </a:lnTo>
                    <a:lnTo>
                      <a:pt x="3086" y="1847"/>
                    </a:lnTo>
                    <a:lnTo>
                      <a:pt x="3078" y="1834"/>
                    </a:lnTo>
                    <a:lnTo>
                      <a:pt x="3076" y="1818"/>
                    </a:lnTo>
                    <a:lnTo>
                      <a:pt x="3076" y="1802"/>
                    </a:lnTo>
                    <a:lnTo>
                      <a:pt x="3077" y="1785"/>
                    </a:lnTo>
                    <a:lnTo>
                      <a:pt x="3078" y="1769"/>
                    </a:lnTo>
                    <a:lnTo>
                      <a:pt x="3078" y="1751"/>
                    </a:lnTo>
                    <a:lnTo>
                      <a:pt x="3077" y="1594"/>
                    </a:lnTo>
                    <a:lnTo>
                      <a:pt x="3074" y="1437"/>
                    </a:lnTo>
                    <a:lnTo>
                      <a:pt x="3074" y="1279"/>
                    </a:lnTo>
                    <a:lnTo>
                      <a:pt x="3078" y="1124"/>
                    </a:lnTo>
                    <a:lnTo>
                      <a:pt x="3087" y="1007"/>
                    </a:lnTo>
                    <a:lnTo>
                      <a:pt x="3103" y="891"/>
                    </a:lnTo>
                    <a:lnTo>
                      <a:pt x="3121" y="773"/>
                    </a:lnTo>
                    <a:lnTo>
                      <a:pt x="3138" y="655"/>
                    </a:lnTo>
                    <a:lnTo>
                      <a:pt x="3121" y="674"/>
                    </a:lnTo>
                    <a:lnTo>
                      <a:pt x="3103" y="694"/>
                    </a:lnTo>
                    <a:lnTo>
                      <a:pt x="3099" y="684"/>
                    </a:lnTo>
                    <a:lnTo>
                      <a:pt x="3093" y="674"/>
                    </a:lnTo>
                    <a:lnTo>
                      <a:pt x="3087" y="658"/>
                    </a:lnTo>
                    <a:lnTo>
                      <a:pt x="3057" y="741"/>
                    </a:lnTo>
                    <a:lnTo>
                      <a:pt x="3029" y="821"/>
                    </a:lnTo>
                    <a:lnTo>
                      <a:pt x="3003" y="898"/>
                    </a:lnTo>
                    <a:lnTo>
                      <a:pt x="2962" y="844"/>
                    </a:lnTo>
                    <a:lnTo>
                      <a:pt x="2921" y="792"/>
                    </a:lnTo>
                    <a:lnTo>
                      <a:pt x="2883" y="741"/>
                    </a:lnTo>
                    <a:lnTo>
                      <a:pt x="2915" y="1012"/>
                    </a:lnTo>
                    <a:lnTo>
                      <a:pt x="2949" y="1285"/>
                    </a:lnTo>
                    <a:lnTo>
                      <a:pt x="2971" y="1226"/>
                    </a:lnTo>
                    <a:lnTo>
                      <a:pt x="2949" y="1323"/>
                    </a:lnTo>
                    <a:lnTo>
                      <a:pt x="2933" y="1422"/>
                    </a:lnTo>
                    <a:lnTo>
                      <a:pt x="2924" y="1521"/>
                    </a:lnTo>
                    <a:lnTo>
                      <a:pt x="2921" y="1622"/>
                    </a:lnTo>
                    <a:lnTo>
                      <a:pt x="2924" y="1721"/>
                    </a:lnTo>
                    <a:lnTo>
                      <a:pt x="2930" y="1821"/>
                    </a:lnTo>
                    <a:lnTo>
                      <a:pt x="2955" y="1824"/>
                    </a:lnTo>
                    <a:lnTo>
                      <a:pt x="2962" y="1791"/>
                    </a:lnTo>
                    <a:lnTo>
                      <a:pt x="2971" y="1753"/>
                    </a:lnTo>
                    <a:lnTo>
                      <a:pt x="2971" y="2019"/>
                    </a:lnTo>
                    <a:lnTo>
                      <a:pt x="2958" y="2021"/>
                    </a:lnTo>
                    <a:lnTo>
                      <a:pt x="2944" y="1945"/>
                    </a:lnTo>
                    <a:lnTo>
                      <a:pt x="2933" y="1946"/>
                    </a:lnTo>
                    <a:lnTo>
                      <a:pt x="2933" y="2019"/>
                    </a:lnTo>
                    <a:lnTo>
                      <a:pt x="2939" y="2194"/>
                    </a:lnTo>
                    <a:lnTo>
                      <a:pt x="2944" y="2369"/>
                    </a:lnTo>
                    <a:lnTo>
                      <a:pt x="2955" y="2543"/>
                    </a:lnTo>
                    <a:lnTo>
                      <a:pt x="2956" y="2613"/>
                    </a:lnTo>
                    <a:lnTo>
                      <a:pt x="2950" y="2683"/>
                    </a:lnTo>
                    <a:lnTo>
                      <a:pt x="2942" y="2752"/>
                    </a:lnTo>
                    <a:lnTo>
                      <a:pt x="2931" y="2820"/>
                    </a:lnTo>
                    <a:lnTo>
                      <a:pt x="2923" y="2890"/>
                    </a:lnTo>
                    <a:lnTo>
                      <a:pt x="2915" y="2958"/>
                    </a:lnTo>
                    <a:lnTo>
                      <a:pt x="2912" y="2976"/>
                    </a:lnTo>
                    <a:lnTo>
                      <a:pt x="2904" y="2993"/>
                    </a:lnTo>
                    <a:lnTo>
                      <a:pt x="2893" y="3011"/>
                    </a:lnTo>
                    <a:lnTo>
                      <a:pt x="2882" y="3024"/>
                    </a:lnTo>
                    <a:lnTo>
                      <a:pt x="2829" y="3068"/>
                    </a:lnTo>
                    <a:lnTo>
                      <a:pt x="2774" y="3105"/>
                    </a:lnTo>
                    <a:lnTo>
                      <a:pt x="2716" y="3137"/>
                    </a:lnTo>
                    <a:lnTo>
                      <a:pt x="2655" y="3162"/>
                    </a:lnTo>
                    <a:lnTo>
                      <a:pt x="2592" y="3184"/>
                    </a:lnTo>
                    <a:lnTo>
                      <a:pt x="2528" y="3202"/>
                    </a:lnTo>
                    <a:lnTo>
                      <a:pt x="2461" y="3215"/>
                    </a:lnTo>
                    <a:lnTo>
                      <a:pt x="2557" y="3155"/>
                    </a:lnTo>
                    <a:lnTo>
                      <a:pt x="2484" y="3174"/>
                    </a:lnTo>
                    <a:lnTo>
                      <a:pt x="2411" y="3188"/>
                    </a:lnTo>
                    <a:lnTo>
                      <a:pt x="2340" y="3196"/>
                    </a:lnTo>
                    <a:lnTo>
                      <a:pt x="2267" y="3199"/>
                    </a:lnTo>
                    <a:lnTo>
                      <a:pt x="2196" y="3193"/>
                    </a:lnTo>
                    <a:lnTo>
                      <a:pt x="2123" y="3178"/>
                    </a:lnTo>
                    <a:lnTo>
                      <a:pt x="2050" y="3156"/>
                    </a:lnTo>
                    <a:lnTo>
                      <a:pt x="2304" y="3120"/>
                    </a:lnTo>
                    <a:lnTo>
                      <a:pt x="2302" y="3113"/>
                    </a:lnTo>
                    <a:lnTo>
                      <a:pt x="2044" y="3086"/>
                    </a:lnTo>
                    <a:lnTo>
                      <a:pt x="2042" y="3066"/>
                    </a:lnTo>
                    <a:lnTo>
                      <a:pt x="2079" y="3047"/>
                    </a:lnTo>
                    <a:lnTo>
                      <a:pt x="2117" y="3027"/>
                    </a:lnTo>
                    <a:lnTo>
                      <a:pt x="2159" y="3005"/>
                    </a:lnTo>
                    <a:lnTo>
                      <a:pt x="2110" y="2996"/>
                    </a:lnTo>
                    <a:lnTo>
                      <a:pt x="2066" y="2987"/>
                    </a:lnTo>
                    <a:lnTo>
                      <a:pt x="2030" y="2974"/>
                    </a:lnTo>
                    <a:lnTo>
                      <a:pt x="1998" y="2957"/>
                    </a:lnTo>
                    <a:lnTo>
                      <a:pt x="1973" y="2934"/>
                    </a:lnTo>
                    <a:lnTo>
                      <a:pt x="1951" y="2904"/>
                    </a:lnTo>
                    <a:lnTo>
                      <a:pt x="1935" y="2872"/>
                    </a:lnTo>
                    <a:lnTo>
                      <a:pt x="1924" y="2833"/>
                    </a:lnTo>
                    <a:lnTo>
                      <a:pt x="1903" y="2724"/>
                    </a:lnTo>
                    <a:lnTo>
                      <a:pt x="1890" y="2613"/>
                    </a:lnTo>
                    <a:lnTo>
                      <a:pt x="1881" y="2503"/>
                    </a:lnTo>
                    <a:lnTo>
                      <a:pt x="1880" y="2390"/>
                    </a:lnTo>
                    <a:lnTo>
                      <a:pt x="1881" y="2280"/>
                    </a:lnTo>
                    <a:lnTo>
                      <a:pt x="1884" y="2168"/>
                    </a:lnTo>
                    <a:lnTo>
                      <a:pt x="1886" y="2085"/>
                    </a:lnTo>
                    <a:lnTo>
                      <a:pt x="1887" y="2002"/>
                    </a:lnTo>
                    <a:lnTo>
                      <a:pt x="1892" y="1919"/>
                    </a:lnTo>
                    <a:lnTo>
                      <a:pt x="1894" y="1965"/>
                    </a:lnTo>
                    <a:lnTo>
                      <a:pt x="1897" y="2012"/>
                    </a:lnTo>
                    <a:lnTo>
                      <a:pt x="1905" y="2058"/>
                    </a:lnTo>
                    <a:lnTo>
                      <a:pt x="1912" y="2086"/>
                    </a:lnTo>
                    <a:lnTo>
                      <a:pt x="1922" y="2108"/>
                    </a:lnTo>
                    <a:lnTo>
                      <a:pt x="1935" y="2123"/>
                    </a:lnTo>
                    <a:lnTo>
                      <a:pt x="1951" y="2131"/>
                    </a:lnTo>
                    <a:lnTo>
                      <a:pt x="1970" y="2134"/>
                    </a:lnTo>
                    <a:lnTo>
                      <a:pt x="1993" y="2133"/>
                    </a:lnTo>
                    <a:lnTo>
                      <a:pt x="1982" y="2099"/>
                    </a:lnTo>
                    <a:lnTo>
                      <a:pt x="1969" y="2066"/>
                    </a:lnTo>
                    <a:lnTo>
                      <a:pt x="1958" y="2032"/>
                    </a:lnTo>
                    <a:lnTo>
                      <a:pt x="1951" y="1997"/>
                    </a:lnTo>
                    <a:lnTo>
                      <a:pt x="1950" y="1974"/>
                    </a:lnTo>
                    <a:lnTo>
                      <a:pt x="1950" y="1955"/>
                    </a:lnTo>
                    <a:lnTo>
                      <a:pt x="1951" y="1941"/>
                    </a:lnTo>
                    <a:lnTo>
                      <a:pt x="1957" y="1927"/>
                    </a:lnTo>
                    <a:lnTo>
                      <a:pt x="1967" y="1917"/>
                    </a:lnTo>
                    <a:lnTo>
                      <a:pt x="1982" y="1906"/>
                    </a:lnTo>
                    <a:lnTo>
                      <a:pt x="2002" y="1891"/>
                    </a:lnTo>
                    <a:lnTo>
                      <a:pt x="2028" y="1875"/>
                    </a:lnTo>
                    <a:lnTo>
                      <a:pt x="2009" y="1869"/>
                    </a:lnTo>
                    <a:lnTo>
                      <a:pt x="1992" y="1862"/>
                    </a:lnTo>
                    <a:lnTo>
                      <a:pt x="1976" y="1855"/>
                    </a:lnTo>
                    <a:lnTo>
                      <a:pt x="1964" y="1844"/>
                    </a:lnTo>
                    <a:lnTo>
                      <a:pt x="1954" y="1833"/>
                    </a:lnTo>
                    <a:lnTo>
                      <a:pt x="1948" y="1820"/>
                    </a:lnTo>
                    <a:lnTo>
                      <a:pt x="1947" y="1802"/>
                    </a:lnTo>
                    <a:lnTo>
                      <a:pt x="1950" y="1782"/>
                    </a:lnTo>
                    <a:lnTo>
                      <a:pt x="1958" y="1759"/>
                    </a:lnTo>
                    <a:lnTo>
                      <a:pt x="1931" y="1757"/>
                    </a:lnTo>
                    <a:lnTo>
                      <a:pt x="1881" y="1824"/>
                    </a:lnTo>
                    <a:lnTo>
                      <a:pt x="1884" y="1792"/>
                    </a:lnTo>
                    <a:lnTo>
                      <a:pt x="1890" y="1759"/>
                    </a:lnTo>
                    <a:lnTo>
                      <a:pt x="1900" y="1722"/>
                    </a:lnTo>
                    <a:lnTo>
                      <a:pt x="1910" y="1684"/>
                    </a:lnTo>
                    <a:lnTo>
                      <a:pt x="1921" y="1648"/>
                    </a:lnTo>
                    <a:lnTo>
                      <a:pt x="1925" y="1610"/>
                    </a:lnTo>
                    <a:lnTo>
                      <a:pt x="1925" y="1480"/>
                    </a:lnTo>
                    <a:lnTo>
                      <a:pt x="1921" y="1352"/>
                    </a:lnTo>
                    <a:lnTo>
                      <a:pt x="1916" y="1223"/>
                    </a:lnTo>
                    <a:lnTo>
                      <a:pt x="1916" y="1096"/>
                    </a:lnTo>
                    <a:lnTo>
                      <a:pt x="1916" y="969"/>
                    </a:lnTo>
                    <a:lnTo>
                      <a:pt x="1880" y="1060"/>
                    </a:lnTo>
                    <a:lnTo>
                      <a:pt x="1842" y="1153"/>
                    </a:lnTo>
                    <a:lnTo>
                      <a:pt x="1803" y="1249"/>
                    </a:lnTo>
                    <a:lnTo>
                      <a:pt x="1675" y="1111"/>
                    </a:lnTo>
                    <a:lnTo>
                      <a:pt x="1663" y="1121"/>
                    </a:lnTo>
                    <a:lnTo>
                      <a:pt x="1709" y="1230"/>
                    </a:lnTo>
                    <a:lnTo>
                      <a:pt x="1756" y="1338"/>
                    </a:lnTo>
                    <a:lnTo>
                      <a:pt x="1800" y="1443"/>
                    </a:lnTo>
                    <a:lnTo>
                      <a:pt x="1791" y="1459"/>
                    </a:lnTo>
                    <a:lnTo>
                      <a:pt x="1781" y="1473"/>
                    </a:lnTo>
                    <a:lnTo>
                      <a:pt x="1774" y="1488"/>
                    </a:lnTo>
                    <a:lnTo>
                      <a:pt x="1771" y="1501"/>
                    </a:lnTo>
                    <a:lnTo>
                      <a:pt x="1778" y="1616"/>
                    </a:lnTo>
                    <a:lnTo>
                      <a:pt x="1787" y="1731"/>
                    </a:lnTo>
                    <a:lnTo>
                      <a:pt x="1788" y="1775"/>
                    </a:lnTo>
                    <a:lnTo>
                      <a:pt x="1782" y="1820"/>
                    </a:lnTo>
                    <a:lnTo>
                      <a:pt x="1779" y="1799"/>
                    </a:lnTo>
                    <a:lnTo>
                      <a:pt x="1775" y="1777"/>
                    </a:lnTo>
                    <a:lnTo>
                      <a:pt x="1771" y="1751"/>
                    </a:lnTo>
                    <a:lnTo>
                      <a:pt x="1750" y="1773"/>
                    </a:lnTo>
                    <a:lnTo>
                      <a:pt x="1736" y="1796"/>
                    </a:lnTo>
                    <a:lnTo>
                      <a:pt x="1727" y="1821"/>
                    </a:lnTo>
                    <a:lnTo>
                      <a:pt x="1721" y="1846"/>
                    </a:lnTo>
                    <a:lnTo>
                      <a:pt x="1720" y="1871"/>
                    </a:lnTo>
                    <a:lnTo>
                      <a:pt x="1717" y="1895"/>
                    </a:lnTo>
                    <a:lnTo>
                      <a:pt x="1717" y="1932"/>
                    </a:lnTo>
                    <a:lnTo>
                      <a:pt x="1723" y="1968"/>
                    </a:lnTo>
                    <a:lnTo>
                      <a:pt x="1730" y="2003"/>
                    </a:lnTo>
                    <a:lnTo>
                      <a:pt x="1743" y="2063"/>
                    </a:lnTo>
                    <a:lnTo>
                      <a:pt x="1758" y="2121"/>
                    </a:lnTo>
                    <a:lnTo>
                      <a:pt x="1759" y="2127"/>
                    </a:lnTo>
                    <a:lnTo>
                      <a:pt x="1762" y="2133"/>
                    </a:lnTo>
                    <a:lnTo>
                      <a:pt x="1763" y="2139"/>
                    </a:lnTo>
                    <a:lnTo>
                      <a:pt x="1765" y="2143"/>
                    </a:lnTo>
                    <a:lnTo>
                      <a:pt x="1769" y="2313"/>
                    </a:lnTo>
                    <a:lnTo>
                      <a:pt x="1772" y="2484"/>
                    </a:lnTo>
                    <a:lnTo>
                      <a:pt x="1771" y="2654"/>
                    </a:lnTo>
                    <a:lnTo>
                      <a:pt x="1766" y="2706"/>
                    </a:lnTo>
                    <a:lnTo>
                      <a:pt x="1756" y="2756"/>
                    </a:lnTo>
                    <a:lnTo>
                      <a:pt x="1739" y="2803"/>
                    </a:lnTo>
                    <a:lnTo>
                      <a:pt x="1715" y="2848"/>
                    </a:lnTo>
                    <a:lnTo>
                      <a:pt x="1686" y="2890"/>
                    </a:lnTo>
                    <a:lnTo>
                      <a:pt x="1654" y="2929"/>
                    </a:lnTo>
                    <a:lnTo>
                      <a:pt x="1615" y="2966"/>
                    </a:lnTo>
                    <a:lnTo>
                      <a:pt x="1589" y="2987"/>
                    </a:lnTo>
                    <a:lnTo>
                      <a:pt x="1559" y="3008"/>
                    </a:lnTo>
                    <a:lnTo>
                      <a:pt x="1571" y="3024"/>
                    </a:lnTo>
                    <a:lnTo>
                      <a:pt x="1600" y="3015"/>
                    </a:lnTo>
                    <a:lnTo>
                      <a:pt x="1631" y="3005"/>
                    </a:lnTo>
                    <a:lnTo>
                      <a:pt x="1661" y="2999"/>
                    </a:lnTo>
                    <a:lnTo>
                      <a:pt x="1676" y="2998"/>
                    </a:lnTo>
                    <a:lnTo>
                      <a:pt x="1692" y="2998"/>
                    </a:lnTo>
                    <a:lnTo>
                      <a:pt x="1708" y="3001"/>
                    </a:lnTo>
                    <a:lnTo>
                      <a:pt x="1721" y="3005"/>
                    </a:lnTo>
                    <a:lnTo>
                      <a:pt x="1730" y="3011"/>
                    </a:lnTo>
                    <a:lnTo>
                      <a:pt x="1734" y="3022"/>
                    </a:lnTo>
                    <a:lnTo>
                      <a:pt x="1734" y="3037"/>
                    </a:lnTo>
                    <a:lnTo>
                      <a:pt x="1733" y="3052"/>
                    </a:lnTo>
                    <a:lnTo>
                      <a:pt x="1728" y="3068"/>
                    </a:lnTo>
                    <a:lnTo>
                      <a:pt x="1723" y="3081"/>
                    </a:lnTo>
                    <a:lnTo>
                      <a:pt x="1702" y="3108"/>
                    </a:lnTo>
                    <a:lnTo>
                      <a:pt x="1676" y="3132"/>
                    </a:lnTo>
                    <a:lnTo>
                      <a:pt x="1644" y="3152"/>
                    </a:lnTo>
                    <a:lnTo>
                      <a:pt x="1648" y="3139"/>
                    </a:lnTo>
                    <a:lnTo>
                      <a:pt x="1653" y="3124"/>
                    </a:lnTo>
                    <a:lnTo>
                      <a:pt x="1657" y="3107"/>
                    </a:lnTo>
                    <a:lnTo>
                      <a:pt x="1606" y="3145"/>
                    </a:lnTo>
                    <a:lnTo>
                      <a:pt x="1557" y="3180"/>
                    </a:lnTo>
                    <a:lnTo>
                      <a:pt x="1504" y="3210"/>
                    </a:lnTo>
                    <a:lnTo>
                      <a:pt x="1452" y="3236"/>
                    </a:lnTo>
                    <a:lnTo>
                      <a:pt x="1399" y="3257"/>
                    </a:lnTo>
                    <a:lnTo>
                      <a:pt x="1345" y="3274"/>
                    </a:lnTo>
                    <a:lnTo>
                      <a:pt x="1290" y="3285"/>
                    </a:lnTo>
                    <a:lnTo>
                      <a:pt x="1233" y="3290"/>
                    </a:lnTo>
                    <a:lnTo>
                      <a:pt x="1176" y="3289"/>
                    </a:lnTo>
                    <a:lnTo>
                      <a:pt x="1117" y="3280"/>
                    </a:lnTo>
                    <a:lnTo>
                      <a:pt x="1056" y="3266"/>
                    </a:lnTo>
                    <a:lnTo>
                      <a:pt x="994" y="3242"/>
                    </a:lnTo>
                    <a:lnTo>
                      <a:pt x="1006" y="3220"/>
                    </a:lnTo>
                    <a:lnTo>
                      <a:pt x="1021" y="3196"/>
                    </a:lnTo>
                    <a:lnTo>
                      <a:pt x="999" y="3180"/>
                    </a:lnTo>
                    <a:lnTo>
                      <a:pt x="975" y="3164"/>
                    </a:lnTo>
                    <a:lnTo>
                      <a:pt x="1007" y="3155"/>
                    </a:lnTo>
                    <a:lnTo>
                      <a:pt x="1041" y="3148"/>
                    </a:lnTo>
                    <a:lnTo>
                      <a:pt x="1076" y="3139"/>
                    </a:lnTo>
                    <a:lnTo>
                      <a:pt x="1115" y="3130"/>
                    </a:lnTo>
                    <a:lnTo>
                      <a:pt x="1102" y="3121"/>
                    </a:lnTo>
                    <a:lnTo>
                      <a:pt x="1093" y="3116"/>
                    </a:lnTo>
                    <a:lnTo>
                      <a:pt x="1089" y="3113"/>
                    </a:lnTo>
                    <a:lnTo>
                      <a:pt x="1085" y="3111"/>
                    </a:lnTo>
                    <a:lnTo>
                      <a:pt x="1045" y="3102"/>
                    </a:lnTo>
                    <a:lnTo>
                      <a:pt x="1010" y="3089"/>
                    </a:lnTo>
                    <a:lnTo>
                      <a:pt x="980" y="3072"/>
                    </a:lnTo>
                    <a:lnTo>
                      <a:pt x="954" y="3052"/>
                    </a:lnTo>
                    <a:lnTo>
                      <a:pt x="930" y="3027"/>
                    </a:lnTo>
                    <a:lnTo>
                      <a:pt x="911" y="2998"/>
                    </a:lnTo>
                    <a:lnTo>
                      <a:pt x="897" y="2966"/>
                    </a:lnTo>
                    <a:lnTo>
                      <a:pt x="887" y="2932"/>
                    </a:lnTo>
                    <a:lnTo>
                      <a:pt x="878" y="2894"/>
                    </a:lnTo>
                    <a:lnTo>
                      <a:pt x="866" y="2800"/>
                    </a:lnTo>
                    <a:lnTo>
                      <a:pt x="856" y="2705"/>
                    </a:lnTo>
                    <a:lnTo>
                      <a:pt x="849" y="2610"/>
                    </a:lnTo>
                    <a:lnTo>
                      <a:pt x="839" y="2516"/>
                    </a:lnTo>
                    <a:lnTo>
                      <a:pt x="734" y="1601"/>
                    </a:lnTo>
                    <a:lnTo>
                      <a:pt x="729" y="1581"/>
                    </a:lnTo>
                    <a:lnTo>
                      <a:pt x="721" y="1560"/>
                    </a:lnTo>
                    <a:lnTo>
                      <a:pt x="713" y="1540"/>
                    </a:lnTo>
                    <a:lnTo>
                      <a:pt x="694" y="1542"/>
                    </a:lnTo>
                    <a:lnTo>
                      <a:pt x="687" y="1600"/>
                    </a:lnTo>
                    <a:lnTo>
                      <a:pt x="678" y="1660"/>
                    </a:lnTo>
                    <a:lnTo>
                      <a:pt x="673" y="1718"/>
                    </a:lnTo>
                    <a:lnTo>
                      <a:pt x="671" y="1776"/>
                    </a:lnTo>
                    <a:lnTo>
                      <a:pt x="677" y="1958"/>
                    </a:lnTo>
                    <a:lnTo>
                      <a:pt x="686" y="2139"/>
                    </a:lnTo>
                    <a:lnTo>
                      <a:pt x="694" y="2321"/>
                    </a:lnTo>
                    <a:lnTo>
                      <a:pt x="693" y="2402"/>
                    </a:lnTo>
                    <a:lnTo>
                      <a:pt x="690" y="2484"/>
                    </a:lnTo>
                    <a:lnTo>
                      <a:pt x="687" y="2565"/>
                    </a:lnTo>
                    <a:lnTo>
                      <a:pt x="689" y="2653"/>
                    </a:lnTo>
                    <a:lnTo>
                      <a:pt x="694" y="2738"/>
                    </a:lnTo>
                    <a:lnTo>
                      <a:pt x="706" y="2823"/>
                    </a:lnTo>
                    <a:lnTo>
                      <a:pt x="726" y="2907"/>
                    </a:lnTo>
                    <a:lnTo>
                      <a:pt x="754" y="2992"/>
                    </a:lnTo>
                    <a:lnTo>
                      <a:pt x="766" y="3027"/>
                    </a:lnTo>
                    <a:lnTo>
                      <a:pt x="772" y="3065"/>
                    </a:lnTo>
                    <a:lnTo>
                      <a:pt x="776" y="3105"/>
                    </a:lnTo>
                    <a:lnTo>
                      <a:pt x="777" y="3146"/>
                    </a:lnTo>
                    <a:lnTo>
                      <a:pt x="780" y="3187"/>
                    </a:lnTo>
                    <a:lnTo>
                      <a:pt x="783" y="3229"/>
                    </a:lnTo>
                    <a:lnTo>
                      <a:pt x="643" y="3277"/>
                    </a:lnTo>
                    <a:lnTo>
                      <a:pt x="639" y="3270"/>
                    </a:lnTo>
                    <a:lnTo>
                      <a:pt x="729" y="3190"/>
                    </a:lnTo>
                    <a:lnTo>
                      <a:pt x="687" y="3210"/>
                    </a:lnTo>
                    <a:lnTo>
                      <a:pt x="645" y="3228"/>
                    </a:lnTo>
                    <a:lnTo>
                      <a:pt x="601" y="3242"/>
                    </a:lnTo>
                    <a:lnTo>
                      <a:pt x="556" y="3252"/>
                    </a:lnTo>
                    <a:lnTo>
                      <a:pt x="511" y="3257"/>
                    </a:lnTo>
                    <a:lnTo>
                      <a:pt x="464" y="3254"/>
                    </a:lnTo>
                    <a:lnTo>
                      <a:pt x="429" y="3247"/>
                    </a:lnTo>
                    <a:lnTo>
                      <a:pt x="397" y="3235"/>
                    </a:lnTo>
                    <a:lnTo>
                      <a:pt x="368" y="3219"/>
                    </a:lnTo>
                    <a:lnTo>
                      <a:pt x="340" y="3199"/>
                    </a:lnTo>
                    <a:lnTo>
                      <a:pt x="313" y="3177"/>
                    </a:lnTo>
                    <a:lnTo>
                      <a:pt x="285" y="3152"/>
                    </a:lnTo>
                    <a:lnTo>
                      <a:pt x="259" y="3127"/>
                    </a:lnTo>
                    <a:lnTo>
                      <a:pt x="230" y="3101"/>
                    </a:lnTo>
                    <a:lnTo>
                      <a:pt x="272" y="3091"/>
                    </a:lnTo>
                    <a:lnTo>
                      <a:pt x="308" y="3082"/>
                    </a:lnTo>
                    <a:lnTo>
                      <a:pt x="340" y="3075"/>
                    </a:lnTo>
                    <a:lnTo>
                      <a:pt x="306" y="3065"/>
                    </a:lnTo>
                    <a:lnTo>
                      <a:pt x="276" y="3052"/>
                    </a:lnTo>
                    <a:lnTo>
                      <a:pt x="252" y="3033"/>
                    </a:lnTo>
                    <a:lnTo>
                      <a:pt x="230" y="3011"/>
                    </a:lnTo>
                    <a:lnTo>
                      <a:pt x="212" y="2987"/>
                    </a:lnTo>
                    <a:lnTo>
                      <a:pt x="196" y="2960"/>
                    </a:lnTo>
                    <a:lnTo>
                      <a:pt x="182" y="2931"/>
                    </a:lnTo>
                    <a:lnTo>
                      <a:pt x="167" y="2902"/>
                    </a:lnTo>
                    <a:lnTo>
                      <a:pt x="138" y="2826"/>
                    </a:lnTo>
                    <a:lnTo>
                      <a:pt x="115" y="2750"/>
                    </a:lnTo>
                    <a:lnTo>
                      <a:pt x="96" y="2673"/>
                    </a:lnTo>
                    <a:lnTo>
                      <a:pt x="83" y="2594"/>
                    </a:lnTo>
                    <a:lnTo>
                      <a:pt x="74" y="2514"/>
                    </a:lnTo>
                    <a:lnTo>
                      <a:pt x="67" y="2434"/>
                    </a:lnTo>
                    <a:lnTo>
                      <a:pt x="52" y="2281"/>
                    </a:lnTo>
                    <a:lnTo>
                      <a:pt x="32" y="2128"/>
                    </a:lnTo>
                    <a:lnTo>
                      <a:pt x="8" y="1975"/>
                    </a:lnTo>
                    <a:lnTo>
                      <a:pt x="0" y="1890"/>
                    </a:lnTo>
                    <a:lnTo>
                      <a:pt x="0" y="1807"/>
                    </a:lnTo>
                    <a:lnTo>
                      <a:pt x="7" y="1724"/>
                    </a:lnTo>
                    <a:lnTo>
                      <a:pt x="22" y="1642"/>
                    </a:lnTo>
                    <a:lnTo>
                      <a:pt x="43" y="1560"/>
                    </a:lnTo>
                    <a:lnTo>
                      <a:pt x="70" y="1480"/>
                    </a:lnTo>
                    <a:lnTo>
                      <a:pt x="94" y="1400"/>
                    </a:lnTo>
                    <a:lnTo>
                      <a:pt x="116" y="1320"/>
                    </a:lnTo>
                    <a:lnTo>
                      <a:pt x="138" y="1240"/>
                    </a:lnTo>
                    <a:lnTo>
                      <a:pt x="163" y="1160"/>
                    </a:lnTo>
                    <a:lnTo>
                      <a:pt x="192" y="1083"/>
                    </a:lnTo>
                    <a:lnTo>
                      <a:pt x="224" y="1017"/>
                    </a:lnTo>
                    <a:lnTo>
                      <a:pt x="260" y="953"/>
                    </a:lnTo>
                    <a:lnTo>
                      <a:pt x="300" y="891"/>
                    </a:lnTo>
                    <a:lnTo>
                      <a:pt x="340" y="830"/>
                    </a:lnTo>
                    <a:lnTo>
                      <a:pt x="381" y="768"/>
                    </a:lnTo>
                    <a:lnTo>
                      <a:pt x="399" y="749"/>
                    </a:lnTo>
                    <a:lnTo>
                      <a:pt x="418" y="736"/>
                    </a:lnTo>
                    <a:lnTo>
                      <a:pt x="440" y="731"/>
                    </a:lnTo>
                    <a:lnTo>
                      <a:pt x="463" y="731"/>
                    </a:lnTo>
                    <a:lnTo>
                      <a:pt x="488" y="735"/>
                    </a:lnTo>
                    <a:lnTo>
                      <a:pt x="512" y="745"/>
                    </a:lnTo>
                    <a:lnTo>
                      <a:pt x="556" y="768"/>
                    </a:lnTo>
                    <a:lnTo>
                      <a:pt x="594" y="795"/>
                    </a:lnTo>
                    <a:lnTo>
                      <a:pt x="626" y="825"/>
                    </a:lnTo>
                    <a:lnTo>
                      <a:pt x="654" y="857"/>
                    </a:lnTo>
                    <a:lnTo>
                      <a:pt x="678" y="894"/>
                    </a:lnTo>
                    <a:lnTo>
                      <a:pt x="699" y="933"/>
                    </a:lnTo>
                    <a:lnTo>
                      <a:pt x="715" y="974"/>
                    </a:lnTo>
                    <a:lnTo>
                      <a:pt x="728" y="1017"/>
                    </a:lnTo>
                    <a:lnTo>
                      <a:pt x="738" y="1063"/>
                    </a:lnTo>
                    <a:lnTo>
                      <a:pt x="750" y="1135"/>
                    </a:lnTo>
                    <a:lnTo>
                      <a:pt x="757" y="1210"/>
                    </a:lnTo>
                    <a:lnTo>
                      <a:pt x="764" y="1282"/>
                    </a:lnTo>
                    <a:lnTo>
                      <a:pt x="770" y="1357"/>
                    </a:lnTo>
                    <a:lnTo>
                      <a:pt x="785" y="1358"/>
                    </a:lnTo>
                    <a:lnTo>
                      <a:pt x="788" y="1274"/>
                    </a:lnTo>
                    <a:lnTo>
                      <a:pt x="789" y="1188"/>
                    </a:lnTo>
                    <a:lnTo>
                      <a:pt x="788" y="1103"/>
                    </a:lnTo>
                    <a:lnTo>
                      <a:pt x="788" y="1038"/>
                    </a:lnTo>
                    <a:lnTo>
                      <a:pt x="792" y="974"/>
                    </a:lnTo>
                    <a:lnTo>
                      <a:pt x="802" y="913"/>
                    </a:lnTo>
                    <a:lnTo>
                      <a:pt x="818" y="853"/>
                    </a:lnTo>
                    <a:lnTo>
                      <a:pt x="840" y="795"/>
                    </a:lnTo>
                    <a:lnTo>
                      <a:pt x="869" y="739"/>
                    </a:lnTo>
                    <a:lnTo>
                      <a:pt x="906" y="687"/>
                    </a:lnTo>
                    <a:lnTo>
                      <a:pt x="949" y="636"/>
                    </a:lnTo>
                    <a:lnTo>
                      <a:pt x="958" y="626"/>
                    </a:lnTo>
                    <a:lnTo>
                      <a:pt x="967" y="611"/>
                    </a:lnTo>
                    <a:lnTo>
                      <a:pt x="986" y="623"/>
                    </a:lnTo>
                    <a:lnTo>
                      <a:pt x="1005" y="636"/>
                    </a:lnTo>
                    <a:lnTo>
                      <a:pt x="1026" y="650"/>
                    </a:lnTo>
                    <a:lnTo>
                      <a:pt x="1040" y="617"/>
                    </a:lnTo>
                    <a:lnTo>
                      <a:pt x="1053" y="585"/>
                    </a:lnTo>
                    <a:lnTo>
                      <a:pt x="1066" y="551"/>
                    </a:lnTo>
                    <a:lnTo>
                      <a:pt x="1079" y="521"/>
                    </a:lnTo>
                    <a:lnTo>
                      <a:pt x="1095" y="489"/>
                    </a:lnTo>
                    <a:lnTo>
                      <a:pt x="1112" y="461"/>
                    </a:lnTo>
                    <a:lnTo>
                      <a:pt x="1134" y="433"/>
                    </a:lnTo>
                    <a:lnTo>
                      <a:pt x="1160" y="410"/>
                    </a:lnTo>
                    <a:lnTo>
                      <a:pt x="1192" y="388"/>
                    </a:lnTo>
                    <a:lnTo>
                      <a:pt x="1104" y="586"/>
                    </a:lnTo>
                    <a:lnTo>
                      <a:pt x="1121" y="594"/>
                    </a:lnTo>
                    <a:lnTo>
                      <a:pt x="1147" y="567"/>
                    </a:lnTo>
                    <a:lnTo>
                      <a:pt x="1169" y="538"/>
                    </a:lnTo>
                    <a:lnTo>
                      <a:pt x="1188" y="506"/>
                    </a:lnTo>
                    <a:lnTo>
                      <a:pt x="1203" y="473"/>
                    </a:lnTo>
                    <a:lnTo>
                      <a:pt x="1211" y="436"/>
                    </a:lnTo>
                    <a:lnTo>
                      <a:pt x="1216" y="397"/>
                    </a:lnTo>
                    <a:lnTo>
                      <a:pt x="1219" y="383"/>
                    </a:lnTo>
                    <a:lnTo>
                      <a:pt x="1226" y="367"/>
                    </a:lnTo>
                    <a:lnTo>
                      <a:pt x="1235" y="352"/>
                    </a:lnTo>
                    <a:lnTo>
                      <a:pt x="1245" y="343"/>
                    </a:lnTo>
                    <a:lnTo>
                      <a:pt x="1254" y="343"/>
                    </a:lnTo>
                    <a:lnTo>
                      <a:pt x="1265" y="346"/>
                    </a:lnTo>
                    <a:lnTo>
                      <a:pt x="1278" y="352"/>
                    </a:lnTo>
                    <a:lnTo>
                      <a:pt x="1293" y="361"/>
                    </a:lnTo>
                    <a:lnTo>
                      <a:pt x="1310" y="368"/>
                    </a:lnTo>
                    <a:lnTo>
                      <a:pt x="1347" y="346"/>
                    </a:lnTo>
                    <a:lnTo>
                      <a:pt x="1383" y="332"/>
                    </a:lnTo>
                    <a:lnTo>
                      <a:pt x="1420" y="326"/>
                    </a:lnTo>
                    <a:lnTo>
                      <a:pt x="1456" y="326"/>
                    </a:lnTo>
                    <a:lnTo>
                      <a:pt x="1492" y="332"/>
                    </a:lnTo>
                    <a:lnTo>
                      <a:pt x="1529" y="342"/>
                    </a:lnTo>
                    <a:lnTo>
                      <a:pt x="1565" y="353"/>
                    </a:lnTo>
                    <a:lnTo>
                      <a:pt x="1602" y="368"/>
                    </a:lnTo>
                    <a:lnTo>
                      <a:pt x="1638" y="384"/>
                    </a:lnTo>
                    <a:lnTo>
                      <a:pt x="1676" y="400"/>
                    </a:lnTo>
                    <a:lnTo>
                      <a:pt x="1696" y="410"/>
                    </a:lnTo>
                    <a:lnTo>
                      <a:pt x="1717" y="420"/>
                    </a:lnTo>
                    <a:lnTo>
                      <a:pt x="1739" y="431"/>
                    </a:lnTo>
                    <a:lnTo>
                      <a:pt x="1776" y="445"/>
                    </a:lnTo>
                    <a:lnTo>
                      <a:pt x="1808" y="463"/>
                    </a:lnTo>
                    <a:lnTo>
                      <a:pt x="1835" y="484"/>
                    </a:lnTo>
                    <a:lnTo>
                      <a:pt x="1857" y="509"/>
                    </a:lnTo>
                    <a:lnTo>
                      <a:pt x="1875" y="538"/>
                    </a:lnTo>
                    <a:lnTo>
                      <a:pt x="1890" y="567"/>
                    </a:lnTo>
                    <a:lnTo>
                      <a:pt x="1902" y="599"/>
                    </a:lnTo>
                    <a:lnTo>
                      <a:pt x="1910" y="633"/>
                    </a:lnTo>
                    <a:lnTo>
                      <a:pt x="1919" y="668"/>
                    </a:lnTo>
                    <a:lnTo>
                      <a:pt x="1925" y="703"/>
                    </a:lnTo>
                    <a:lnTo>
                      <a:pt x="1925" y="726"/>
                    </a:lnTo>
                    <a:lnTo>
                      <a:pt x="1922" y="749"/>
                    </a:lnTo>
                    <a:lnTo>
                      <a:pt x="1916" y="774"/>
                    </a:lnTo>
                    <a:lnTo>
                      <a:pt x="1912" y="800"/>
                    </a:lnTo>
                    <a:lnTo>
                      <a:pt x="1937" y="755"/>
                    </a:lnTo>
                    <a:lnTo>
                      <a:pt x="1956" y="709"/>
                    </a:lnTo>
                    <a:lnTo>
                      <a:pt x="1970" y="661"/>
                    </a:lnTo>
                    <a:lnTo>
                      <a:pt x="1982" y="611"/>
                    </a:lnTo>
                    <a:lnTo>
                      <a:pt x="1991" y="560"/>
                    </a:lnTo>
                    <a:lnTo>
                      <a:pt x="1993" y="525"/>
                    </a:lnTo>
                    <a:lnTo>
                      <a:pt x="1996" y="484"/>
                    </a:lnTo>
                    <a:lnTo>
                      <a:pt x="2004" y="448"/>
                    </a:lnTo>
                    <a:lnTo>
                      <a:pt x="2015" y="416"/>
                    </a:lnTo>
                    <a:lnTo>
                      <a:pt x="2033" y="388"/>
                    </a:lnTo>
                    <a:lnTo>
                      <a:pt x="2052" y="364"/>
                    </a:lnTo>
                    <a:lnTo>
                      <a:pt x="2075" y="342"/>
                    </a:lnTo>
                    <a:lnTo>
                      <a:pt x="2101" y="321"/>
                    </a:lnTo>
                    <a:lnTo>
                      <a:pt x="2129" y="304"/>
                    </a:lnTo>
                    <a:lnTo>
                      <a:pt x="2158" y="289"/>
                    </a:lnTo>
                    <a:lnTo>
                      <a:pt x="2189" y="275"/>
                    </a:lnTo>
                    <a:lnTo>
                      <a:pt x="2221" y="262"/>
                    </a:lnTo>
                    <a:lnTo>
                      <a:pt x="2253" y="249"/>
                    </a:lnTo>
                    <a:lnTo>
                      <a:pt x="2277" y="243"/>
                    </a:lnTo>
                    <a:lnTo>
                      <a:pt x="2301" y="246"/>
                    </a:lnTo>
                    <a:lnTo>
                      <a:pt x="2321" y="256"/>
                    </a:lnTo>
                    <a:lnTo>
                      <a:pt x="2337" y="273"/>
                    </a:lnTo>
                    <a:lnTo>
                      <a:pt x="2349" y="295"/>
                    </a:lnTo>
                    <a:lnTo>
                      <a:pt x="2353" y="321"/>
                    </a:lnTo>
                    <a:lnTo>
                      <a:pt x="2353" y="349"/>
                    </a:lnTo>
                    <a:lnTo>
                      <a:pt x="2349" y="378"/>
                    </a:lnTo>
                    <a:lnTo>
                      <a:pt x="2346" y="409"/>
                    </a:lnTo>
                    <a:lnTo>
                      <a:pt x="2359" y="400"/>
                    </a:lnTo>
                    <a:lnTo>
                      <a:pt x="2372" y="390"/>
                    </a:lnTo>
                    <a:lnTo>
                      <a:pt x="2388" y="378"/>
                    </a:lnTo>
                    <a:lnTo>
                      <a:pt x="2382" y="412"/>
                    </a:lnTo>
                    <a:lnTo>
                      <a:pt x="2376" y="441"/>
                    </a:lnTo>
                    <a:lnTo>
                      <a:pt x="2371" y="468"/>
                    </a:lnTo>
                    <a:lnTo>
                      <a:pt x="2406" y="433"/>
                    </a:lnTo>
                    <a:lnTo>
                      <a:pt x="2432" y="396"/>
                    </a:lnTo>
                    <a:lnTo>
                      <a:pt x="2451" y="355"/>
                    </a:lnTo>
                    <a:lnTo>
                      <a:pt x="2462" y="311"/>
                    </a:lnTo>
                    <a:lnTo>
                      <a:pt x="2467" y="266"/>
                    </a:lnTo>
                    <a:lnTo>
                      <a:pt x="2464" y="218"/>
                    </a:lnTo>
                    <a:lnTo>
                      <a:pt x="2462" y="177"/>
                    </a:lnTo>
                    <a:lnTo>
                      <a:pt x="2465" y="142"/>
                    </a:lnTo>
                    <a:lnTo>
                      <a:pt x="2474" y="110"/>
                    </a:lnTo>
                    <a:lnTo>
                      <a:pt x="2486" y="83"/>
                    </a:lnTo>
                    <a:lnTo>
                      <a:pt x="2503" y="61"/>
                    </a:lnTo>
                    <a:lnTo>
                      <a:pt x="2522" y="42"/>
                    </a:lnTo>
                    <a:lnTo>
                      <a:pt x="2545" y="26"/>
                    </a:lnTo>
                    <a:lnTo>
                      <a:pt x="2570" y="14"/>
                    </a:lnTo>
                    <a:lnTo>
                      <a:pt x="2596" y="7"/>
                    </a:lnTo>
                    <a:lnTo>
                      <a:pt x="2626" y="2"/>
                    </a:lnTo>
                    <a:lnTo>
                      <a:pt x="26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054BB47D-C218-3A08-36CD-C2418F3A9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550" y="3038475"/>
                <a:ext cx="422275" cy="1287463"/>
              </a:xfrm>
              <a:custGeom>
                <a:avLst/>
                <a:gdLst>
                  <a:gd name="T0" fmla="*/ 222 w 531"/>
                  <a:gd name="T1" fmla="*/ 0 h 1622"/>
                  <a:gd name="T2" fmla="*/ 294 w 531"/>
                  <a:gd name="T3" fmla="*/ 184 h 1622"/>
                  <a:gd name="T4" fmla="*/ 339 w 531"/>
                  <a:gd name="T5" fmla="*/ 293 h 1622"/>
                  <a:gd name="T6" fmla="*/ 381 w 531"/>
                  <a:gd name="T7" fmla="*/ 402 h 1622"/>
                  <a:gd name="T8" fmla="*/ 423 w 531"/>
                  <a:gd name="T9" fmla="*/ 513 h 1622"/>
                  <a:gd name="T10" fmla="*/ 461 w 531"/>
                  <a:gd name="T11" fmla="*/ 623 h 1622"/>
                  <a:gd name="T12" fmla="*/ 495 w 531"/>
                  <a:gd name="T13" fmla="*/ 737 h 1622"/>
                  <a:gd name="T14" fmla="*/ 521 w 531"/>
                  <a:gd name="T15" fmla="*/ 852 h 1622"/>
                  <a:gd name="T16" fmla="*/ 528 w 531"/>
                  <a:gd name="T17" fmla="*/ 912 h 1622"/>
                  <a:gd name="T18" fmla="*/ 531 w 531"/>
                  <a:gd name="T19" fmla="*/ 968 h 1622"/>
                  <a:gd name="T20" fmla="*/ 525 w 531"/>
                  <a:gd name="T21" fmla="*/ 1022 h 1622"/>
                  <a:gd name="T22" fmla="*/ 515 w 531"/>
                  <a:gd name="T23" fmla="*/ 1073 h 1622"/>
                  <a:gd name="T24" fmla="*/ 496 w 531"/>
                  <a:gd name="T25" fmla="*/ 1123 h 1622"/>
                  <a:gd name="T26" fmla="*/ 473 w 531"/>
                  <a:gd name="T27" fmla="*/ 1169 h 1622"/>
                  <a:gd name="T28" fmla="*/ 442 w 531"/>
                  <a:gd name="T29" fmla="*/ 1215 h 1622"/>
                  <a:gd name="T30" fmla="*/ 406 w 531"/>
                  <a:gd name="T31" fmla="*/ 1257 h 1622"/>
                  <a:gd name="T32" fmla="*/ 364 w 531"/>
                  <a:gd name="T33" fmla="*/ 1298 h 1622"/>
                  <a:gd name="T34" fmla="*/ 198 w 531"/>
                  <a:gd name="T35" fmla="*/ 1446 h 1622"/>
                  <a:gd name="T36" fmla="*/ 33 w 531"/>
                  <a:gd name="T37" fmla="*/ 1595 h 1622"/>
                  <a:gd name="T38" fmla="*/ 29 w 531"/>
                  <a:gd name="T39" fmla="*/ 1599 h 1622"/>
                  <a:gd name="T40" fmla="*/ 21 w 531"/>
                  <a:gd name="T41" fmla="*/ 1605 h 1622"/>
                  <a:gd name="T42" fmla="*/ 11 w 531"/>
                  <a:gd name="T43" fmla="*/ 1612 h 1622"/>
                  <a:gd name="T44" fmla="*/ 0 w 531"/>
                  <a:gd name="T45" fmla="*/ 1622 h 1622"/>
                  <a:gd name="T46" fmla="*/ 46 w 531"/>
                  <a:gd name="T47" fmla="*/ 1394 h 1622"/>
                  <a:gd name="T48" fmla="*/ 93 w 531"/>
                  <a:gd name="T49" fmla="*/ 1171 h 1622"/>
                  <a:gd name="T50" fmla="*/ 141 w 531"/>
                  <a:gd name="T51" fmla="*/ 947 h 1622"/>
                  <a:gd name="T52" fmla="*/ 198 w 531"/>
                  <a:gd name="T53" fmla="*/ 973 h 1622"/>
                  <a:gd name="T54" fmla="*/ 252 w 531"/>
                  <a:gd name="T55" fmla="*/ 999 h 1622"/>
                  <a:gd name="T56" fmla="*/ 302 w 531"/>
                  <a:gd name="T57" fmla="*/ 1028 h 1622"/>
                  <a:gd name="T58" fmla="*/ 352 w 531"/>
                  <a:gd name="T59" fmla="*/ 1059 h 1622"/>
                  <a:gd name="T60" fmla="*/ 364 w 531"/>
                  <a:gd name="T61" fmla="*/ 1047 h 1622"/>
                  <a:gd name="T62" fmla="*/ 321 w 531"/>
                  <a:gd name="T63" fmla="*/ 1000 h 1622"/>
                  <a:gd name="T64" fmla="*/ 279 w 531"/>
                  <a:gd name="T65" fmla="*/ 954 h 1622"/>
                  <a:gd name="T66" fmla="*/ 250 w 531"/>
                  <a:gd name="T67" fmla="*/ 928 h 1622"/>
                  <a:gd name="T68" fmla="*/ 219 w 531"/>
                  <a:gd name="T69" fmla="*/ 903 h 1622"/>
                  <a:gd name="T70" fmla="*/ 189 w 531"/>
                  <a:gd name="T71" fmla="*/ 878 h 1622"/>
                  <a:gd name="T72" fmla="*/ 170 w 531"/>
                  <a:gd name="T73" fmla="*/ 862 h 1622"/>
                  <a:gd name="T74" fmla="*/ 158 w 531"/>
                  <a:gd name="T75" fmla="*/ 848 h 1622"/>
                  <a:gd name="T76" fmla="*/ 152 w 531"/>
                  <a:gd name="T77" fmla="*/ 835 h 1622"/>
                  <a:gd name="T78" fmla="*/ 154 w 531"/>
                  <a:gd name="T79" fmla="*/ 823 h 1622"/>
                  <a:gd name="T80" fmla="*/ 161 w 531"/>
                  <a:gd name="T81" fmla="*/ 811 h 1622"/>
                  <a:gd name="T82" fmla="*/ 174 w 531"/>
                  <a:gd name="T83" fmla="*/ 798 h 1622"/>
                  <a:gd name="T84" fmla="*/ 195 w 531"/>
                  <a:gd name="T85" fmla="*/ 785 h 1622"/>
                  <a:gd name="T86" fmla="*/ 228 w 531"/>
                  <a:gd name="T87" fmla="*/ 762 h 1622"/>
                  <a:gd name="T88" fmla="*/ 260 w 531"/>
                  <a:gd name="T89" fmla="*/ 735 h 1622"/>
                  <a:gd name="T90" fmla="*/ 286 w 531"/>
                  <a:gd name="T91" fmla="*/ 702 h 1622"/>
                  <a:gd name="T92" fmla="*/ 253 w 531"/>
                  <a:gd name="T93" fmla="*/ 706 h 1622"/>
                  <a:gd name="T94" fmla="*/ 217 w 531"/>
                  <a:gd name="T95" fmla="*/ 711 h 1622"/>
                  <a:gd name="T96" fmla="*/ 177 w 531"/>
                  <a:gd name="T97" fmla="*/ 715 h 1622"/>
                  <a:gd name="T98" fmla="*/ 186 w 531"/>
                  <a:gd name="T99" fmla="*/ 475 h 1622"/>
                  <a:gd name="T100" fmla="*/ 195 w 531"/>
                  <a:gd name="T101" fmla="*/ 238 h 1622"/>
                  <a:gd name="T102" fmla="*/ 205 w 531"/>
                  <a:gd name="T103" fmla="*/ 3 h 1622"/>
                  <a:gd name="T104" fmla="*/ 222 w 531"/>
                  <a:gd name="T105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1" h="1622">
                    <a:moveTo>
                      <a:pt x="222" y="0"/>
                    </a:moveTo>
                    <a:lnTo>
                      <a:pt x="294" y="184"/>
                    </a:lnTo>
                    <a:lnTo>
                      <a:pt x="339" y="293"/>
                    </a:lnTo>
                    <a:lnTo>
                      <a:pt x="381" y="402"/>
                    </a:lnTo>
                    <a:lnTo>
                      <a:pt x="423" y="513"/>
                    </a:lnTo>
                    <a:lnTo>
                      <a:pt x="461" y="623"/>
                    </a:lnTo>
                    <a:lnTo>
                      <a:pt x="495" y="737"/>
                    </a:lnTo>
                    <a:lnTo>
                      <a:pt x="521" y="852"/>
                    </a:lnTo>
                    <a:lnTo>
                      <a:pt x="528" y="912"/>
                    </a:lnTo>
                    <a:lnTo>
                      <a:pt x="531" y="968"/>
                    </a:lnTo>
                    <a:lnTo>
                      <a:pt x="525" y="1022"/>
                    </a:lnTo>
                    <a:lnTo>
                      <a:pt x="515" y="1073"/>
                    </a:lnTo>
                    <a:lnTo>
                      <a:pt x="496" y="1123"/>
                    </a:lnTo>
                    <a:lnTo>
                      <a:pt x="473" y="1169"/>
                    </a:lnTo>
                    <a:lnTo>
                      <a:pt x="442" y="1215"/>
                    </a:lnTo>
                    <a:lnTo>
                      <a:pt x="406" y="1257"/>
                    </a:lnTo>
                    <a:lnTo>
                      <a:pt x="364" y="1298"/>
                    </a:lnTo>
                    <a:lnTo>
                      <a:pt x="198" y="1446"/>
                    </a:lnTo>
                    <a:lnTo>
                      <a:pt x="33" y="1595"/>
                    </a:lnTo>
                    <a:lnTo>
                      <a:pt x="29" y="1599"/>
                    </a:lnTo>
                    <a:lnTo>
                      <a:pt x="21" y="1605"/>
                    </a:lnTo>
                    <a:lnTo>
                      <a:pt x="11" y="1612"/>
                    </a:lnTo>
                    <a:lnTo>
                      <a:pt x="0" y="1622"/>
                    </a:lnTo>
                    <a:lnTo>
                      <a:pt x="46" y="1394"/>
                    </a:lnTo>
                    <a:lnTo>
                      <a:pt x="93" y="1171"/>
                    </a:lnTo>
                    <a:lnTo>
                      <a:pt x="141" y="947"/>
                    </a:lnTo>
                    <a:lnTo>
                      <a:pt x="198" y="973"/>
                    </a:lnTo>
                    <a:lnTo>
                      <a:pt x="252" y="999"/>
                    </a:lnTo>
                    <a:lnTo>
                      <a:pt x="302" y="1028"/>
                    </a:lnTo>
                    <a:lnTo>
                      <a:pt x="352" y="1059"/>
                    </a:lnTo>
                    <a:lnTo>
                      <a:pt x="364" y="1047"/>
                    </a:lnTo>
                    <a:lnTo>
                      <a:pt x="321" y="1000"/>
                    </a:lnTo>
                    <a:lnTo>
                      <a:pt x="279" y="954"/>
                    </a:lnTo>
                    <a:lnTo>
                      <a:pt x="250" y="928"/>
                    </a:lnTo>
                    <a:lnTo>
                      <a:pt x="219" y="903"/>
                    </a:lnTo>
                    <a:lnTo>
                      <a:pt x="189" y="878"/>
                    </a:lnTo>
                    <a:lnTo>
                      <a:pt x="170" y="862"/>
                    </a:lnTo>
                    <a:lnTo>
                      <a:pt x="158" y="848"/>
                    </a:lnTo>
                    <a:lnTo>
                      <a:pt x="152" y="835"/>
                    </a:lnTo>
                    <a:lnTo>
                      <a:pt x="154" y="823"/>
                    </a:lnTo>
                    <a:lnTo>
                      <a:pt x="161" y="811"/>
                    </a:lnTo>
                    <a:lnTo>
                      <a:pt x="174" y="798"/>
                    </a:lnTo>
                    <a:lnTo>
                      <a:pt x="195" y="785"/>
                    </a:lnTo>
                    <a:lnTo>
                      <a:pt x="228" y="762"/>
                    </a:lnTo>
                    <a:lnTo>
                      <a:pt x="260" y="735"/>
                    </a:lnTo>
                    <a:lnTo>
                      <a:pt x="286" y="702"/>
                    </a:lnTo>
                    <a:lnTo>
                      <a:pt x="253" y="706"/>
                    </a:lnTo>
                    <a:lnTo>
                      <a:pt x="217" y="711"/>
                    </a:lnTo>
                    <a:lnTo>
                      <a:pt x="177" y="715"/>
                    </a:lnTo>
                    <a:lnTo>
                      <a:pt x="186" y="475"/>
                    </a:lnTo>
                    <a:lnTo>
                      <a:pt x="195" y="238"/>
                    </a:lnTo>
                    <a:lnTo>
                      <a:pt x="205" y="3"/>
                    </a:lnTo>
                    <a:lnTo>
                      <a:pt x="2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82787E4D-46EA-A8AE-4D41-B84976C86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2850" y="4460875"/>
                <a:ext cx="431800" cy="463550"/>
              </a:xfrm>
              <a:custGeom>
                <a:avLst/>
                <a:gdLst>
                  <a:gd name="T0" fmla="*/ 265 w 543"/>
                  <a:gd name="T1" fmla="*/ 0 h 585"/>
                  <a:gd name="T2" fmla="*/ 316 w 543"/>
                  <a:gd name="T3" fmla="*/ 1 h 585"/>
                  <a:gd name="T4" fmla="*/ 368 w 543"/>
                  <a:gd name="T5" fmla="*/ 8 h 585"/>
                  <a:gd name="T6" fmla="*/ 411 w 543"/>
                  <a:gd name="T7" fmla="*/ 20 h 585"/>
                  <a:gd name="T8" fmla="*/ 446 w 543"/>
                  <a:gd name="T9" fmla="*/ 33 h 585"/>
                  <a:gd name="T10" fmla="*/ 475 w 543"/>
                  <a:gd name="T11" fmla="*/ 51 h 585"/>
                  <a:gd name="T12" fmla="*/ 498 w 543"/>
                  <a:gd name="T13" fmla="*/ 71 h 585"/>
                  <a:gd name="T14" fmla="*/ 515 w 543"/>
                  <a:gd name="T15" fmla="*/ 97 h 585"/>
                  <a:gd name="T16" fmla="*/ 529 w 543"/>
                  <a:gd name="T17" fmla="*/ 128 h 585"/>
                  <a:gd name="T18" fmla="*/ 537 w 543"/>
                  <a:gd name="T19" fmla="*/ 166 h 585"/>
                  <a:gd name="T20" fmla="*/ 542 w 543"/>
                  <a:gd name="T21" fmla="*/ 209 h 585"/>
                  <a:gd name="T22" fmla="*/ 543 w 543"/>
                  <a:gd name="T23" fmla="*/ 262 h 585"/>
                  <a:gd name="T24" fmla="*/ 542 w 543"/>
                  <a:gd name="T25" fmla="*/ 332 h 585"/>
                  <a:gd name="T26" fmla="*/ 537 w 543"/>
                  <a:gd name="T27" fmla="*/ 403 h 585"/>
                  <a:gd name="T28" fmla="*/ 530 w 543"/>
                  <a:gd name="T29" fmla="*/ 473 h 585"/>
                  <a:gd name="T30" fmla="*/ 527 w 543"/>
                  <a:gd name="T31" fmla="*/ 495 h 585"/>
                  <a:gd name="T32" fmla="*/ 518 w 543"/>
                  <a:gd name="T33" fmla="*/ 515 h 585"/>
                  <a:gd name="T34" fmla="*/ 507 w 543"/>
                  <a:gd name="T35" fmla="*/ 533 h 585"/>
                  <a:gd name="T36" fmla="*/ 492 w 543"/>
                  <a:gd name="T37" fmla="*/ 547 h 585"/>
                  <a:gd name="T38" fmla="*/ 473 w 543"/>
                  <a:gd name="T39" fmla="*/ 557 h 585"/>
                  <a:gd name="T40" fmla="*/ 451 w 543"/>
                  <a:gd name="T41" fmla="*/ 563 h 585"/>
                  <a:gd name="T42" fmla="*/ 384 w 543"/>
                  <a:gd name="T43" fmla="*/ 572 h 585"/>
                  <a:gd name="T44" fmla="*/ 317 w 543"/>
                  <a:gd name="T45" fmla="*/ 576 h 585"/>
                  <a:gd name="T46" fmla="*/ 249 w 543"/>
                  <a:gd name="T47" fmla="*/ 581 h 585"/>
                  <a:gd name="T48" fmla="*/ 231 w 543"/>
                  <a:gd name="T49" fmla="*/ 579 h 585"/>
                  <a:gd name="T50" fmla="*/ 218 w 543"/>
                  <a:gd name="T51" fmla="*/ 572 h 585"/>
                  <a:gd name="T52" fmla="*/ 208 w 543"/>
                  <a:gd name="T53" fmla="*/ 562 h 585"/>
                  <a:gd name="T54" fmla="*/ 204 w 543"/>
                  <a:gd name="T55" fmla="*/ 547 h 585"/>
                  <a:gd name="T56" fmla="*/ 201 w 543"/>
                  <a:gd name="T57" fmla="*/ 528 h 585"/>
                  <a:gd name="T58" fmla="*/ 199 w 543"/>
                  <a:gd name="T59" fmla="*/ 496 h 585"/>
                  <a:gd name="T60" fmla="*/ 192 w 543"/>
                  <a:gd name="T61" fmla="*/ 464 h 585"/>
                  <a:gd name="T62" fmla="*/ 186 w 543"/>
                  <a:gd name="T63" fmla="*/ 432 h 585"/>
                  <a:gd name="T64" fmla="*/ 173 w 543"/>
                  <a:gd name="T65" fmla="*/ 477 h 585"/>
                  <a:gd name="T66" fmla="*/ 160 w 543"/>
                  <a:gd name="T67" fmla="*/ 514 h 585"/>
                  <a:gd name="T68" fmla="*/ 147 w 543"/>
                  <a:gd name="T69" fmla="*/ 541 h 585"/>
                  <a:gd name="T70" fmla="*/ 131 w 543"/>
                  <a:gd name="T71" fmla="*/ 562 h 585"/>
                  <a:gd name="T72" fmla="*/ 113 w 543"/>
                  <a:gd name="T73" fmla="*/ 575 h 585"/>
                  <a:gd name="T74" fmla="*/ 90 w 543"/>
                  <a:gd name="T75" fmla="*/ 582 h 585"/>
                  <a:gd name="T76" fmla="*/ 64 w 543"/>
                  <a:gd name="T77" fmla="*/ 585 h 585"/>
                  <a:gd name="T78" fmla="*/ 67 w 543"/>
                  <a:gd name="T79" fmla="*/ 535 h 585"/>
                  <a:gd name="T80" fmla="*/ 70 w 543"/>
                  <a:gd name="T81" fmla="*/ 484 h 585"/>
                  <a:gd name="T82" fmla="*/ 77 w 543"/>
                  <a:gd name="T83" fmla="*/ 435 h 585"/>
                  <a:gd name="T84" fmla="*/ 84 w 543"/>
                  <a:gd name="T85" fmla="*/ 396 h 585"/>
                  <a:gd name="T86" fmla="*/ 87 w 543"/>
                  <a:gd name="T87" fmla="*/ 358 h 585"/>
                  <a:gd name="T88" fmla="*/ 84 w 543"/>
                  <a:gd name="T89" fmla="*/ 320 h 585"/>
                  <a:gd name="T90" fmla="*/ 77 w 543"/>
                  <a:gd name="T91" fmla="*/ 284 h 585"/>
                  <a:gd name="T92" fmla="*/ 64 w 543"/>
                  <a:gd name="T93" fmla="*/ 250 h 585"/>
                  <a:gd name="T94" fmla="*/ 45 w 543"/>
                  <a:gd name="T95" fmla="*/ 217 h 585"/>
                  <a:gd name="T96" fmla="*/ 19 w 543"/>
                  <a:gd name="T97" fmla="*/ 186 h 585"/>
                  <a:gd name="T98" fmla="*/ 6 w 543"/>
                  <a:gd name="T99" fmla="*/ 169 h 585"/>
                  <a:gd name="T100" fmla="*/ 0 w 543"/>
                  <a:gd name="T101" fmla="*/ 152 h 585"/>
                  <a:gd name="T102" fmla="*/ 0 w 543"/>
                  <a:gd name="T103" fmla="*/ 139 h 585"/>
                  <a:gd name="T104" fmla="*/ 4 w 543"/>
                  <a:gd name="T105" fmla="*/ 126 h 585"/>
                  <a:gd name="T106" fmla="*/ 12 w 543"/>
                  <a:gd name="T107" fmla="*/ 113 h 585"/>
                  <a:gd name="T108" fmla="*/ 22 w 543"/>
                  <a:gd name="T109" fmla="*/ 102 h 585"/>
                  <a:gd name="T110" fmla="*/ 33 w 543"/>
                  <a:gd name="T111" fmla="*/ 91 h 585"/>
                  <a:gd name="T112" fmla="*/ 76 w 543"/>
                  <a:gd name="T113" fmla="*/ 59 h 585"/>
                  <a:gd name="T114" fmla="*/ 121 w 543"/>
                  <a:gd name="T115" fmla="*/ 35 h 585"/>
                  <a:gd name="T116" fmla="*/ 167 w 543"/>
                  <a:gd name="T117" fmla="*/ 17 h 585"/>
                  <a:gd name="T118" fmla="*/ 215 w 543"/>
                  <a:gd name="T119" fmla="*/ 4 h 585"/>
                  <a:gd name="T120" fmla="*/ 265 w 543"/>
                  <a:gd name="T12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3" h="585">
                    <a:moveTo>
                      <a:pt x="265" y="0"/>
                    </a:moveTo>
                    <a:lnTo>
                      <a:pt x="316" y="1"/>
                    </a:lnTo>
                    <a:lnTo>
                      <a:pt x="368" y="8"/>
                    </a:lnTo>
                    <a:lnTo>
                      <a:pt x="411" y="20"/>
                    </a:lnTo>
                    <a:lnTo>
                      <a:pt x="446" y="33"/>
                    </a:lnTo>
                    <a:lnTo>
                      <a:pt x="475" y="51"/>
                    </a:lnTo>
                    <a:lnTo>
                      <a:pt x="498" y="71"/>
                    </a:lnTo>
                    <a:lnTo>
                      <a:pt x="515" y="97"/>
                    </a:lnTo>
                    <a:lnTo>
                      <a:pt x="529" y="128"/>
                    </a:lnTo>
                    <a:lnTo>
                      <a:pt x="537" y="166"/>
                    </a:lnTo>
                    <a:lnTo>
                      <a:pt x="542" y="209"/>
                    </a:lnTo>
                    <a:lnTo>
                      <a:pt x="543" y="262"/>
                    </a:lnTo>
                    <a:lnTo>
                      <a:pt x="542" y="332"/>
                    </a:lnTo>
                    <a:lnTo>
                      <a:pt x="537" y="403"/>
                    </a:lnTo>
                    <a:lnTo>
                      <a:pt x="530" y="473"/>
                    </a:lnTo>
                    <a:lnTo>
                      <a:pt x="527" y="495"/>
                    </a:lnTo>
                    <a:lnTo>
                      <a:pt x="518" y="515"/>
                    </a:lnTo>
                    <a:lnTo>
                      <a:pt x="507" y="533"/>
                    </a:lnTo>
                    <a:lnTo>
                      <a:pt x="492" y="547"/>
                    </a:lnTo>
                    <a:lnTo>
                      <a:pt x="473" y="557"/>
                    </a:lnTo>
                    <a:lnTo>
                      <a:pt x="451" y="563"/>
                    </a:lnTo>
                    <a:lnTo>
                      <a:pt x="384" y="572"/>
                    </a:lnTo>
                    <a:lnTo>
                      <a:pt x="317" y="576"/>
                    </a:lnTo>
                    <a:lnTo>
                      <a:pt x="249" y="581"/>
                    </a:lnTo>
                    <a:lnTo>
                      <a:pt x="231" y="579"/>
                    </a:lnTo>
                    <a:lnTo>
                      <a:pt x="218" y="572"/>
                    </a:lnTo>
                    <a:lnTo>
                      <a:pt x="208" y="562"/>
                    </a:lnTo>
                    <a:lnTo>
                      <a:pt x="204" y="547"/>
                    </a:lnTo>
                    <a:lnTo>
                      <a:pt x="201" y="528"/>
                    </a:lnTo>
                    <a:lnTo>
                      <a:pt x="199" y="496"/>
                    </a:lnTo>
                    <a:lnTo>
                      <a:pt x="192" y="464"/>
                    </a:lnTo>
                    <a:lnTo>
                      <a:pt x="186" y="432"/>
                    </a:lnTo>
                    <a:lnTo>
                      <a:pt x="173" y="477"/>
                    </a:lnTo>
                    <a:lnTo>
                      <a:pt x="160" y="514"/>
                    </a:lnTo>
                    <a:lnTo>
                      <a:pt x="147" y="541"/>
                    </a:lnTo>
                    <a:lnTo>
                      <a:pt x="131" y="562"/>
                    </a:lnTo>
                    <a:lnTo>
                      <a:pt x="113" y="575"/>
                    </a:lnTo>
                    <a:lnTo>
                      <a:pt x="90" y="582"/>
                    </a:lnTo>
                    <a:lnTo>
                      <a:pt x="64" y="585"/>
                    </a:lnTo>
                    <a:lnTo>
                      <a:pt x="67" y="535"/>
                    </a:lnTo>
                    <a:lnTo>
                      <a:pt x="70" y="484"/>
                    </a:lnTo>
                    <a:lnTo>
                      <a:pt x="77" y="435"/>
                    </a:lnTo>
                    <a:lnTo>
                      <a:pt x="84" y="396"/>
                    </a:lnTo>
                    <a:lnTo>
                      <a:pt x="87" y="358"/>
                    </a:lnTo>
                    <a:lnTo>
                      <a:pt x="84" y="320"/>
                    </a:lnTo>
                    <a:lnTo>
                      <a:pt x="77" y="284"/>
                    </a:lnTo>
                    <a:lnTo>
                      <a:pt x="64" y="250"/>
                    </a:lnTo>
                    <a:lnTo>
                      <a:pt x="45" y="217"/>
                    </a:lnTo>
                    <a:lnTo>
                      <a:pt x="19" y="186"/>
                    </a:lnTo>
                    <a:lnTo>
                      <a:pt x="6" y="169"/>
                    </a:lnTo>
                    <a:lnTo>
                      <a:pt x="0" y="152"/>
                    </a:lnTo>
                    <a:lnTo>
                      <a:pt x="0" y="139"/>
                    </a:lnTo>
                    <a:lnTo>
                      <a:pt x="4" y="126"/>
                    </a:lnTo>
                    <a:lnTo>
                      <a:pt x="12" y="113"/>
                    </a:lnTo>
                    <a:lnTo>
                      <a:pt x="22" y="102"/>
                    </a:lnTo>
                    <a:lnTo>
                      <a:pt x="33" y="91"/>
                    </a:lnTo>
                    <a:lnTo>
                      <a:pt x="76" y="59"/>
                    </a:lnTo>
                    <a:lnTo>
                      <a:pt x="121" y="35"/>
                    </a:lnTo>
                    <a:lnTo>
                      <a:pt x="167" y="17"/>
                    </a:lnTo>
                    <a:lnTo>
                      <a:pt x="215" y="4"/>
                    </a:lnTo>
                    <a:lnTo>
                      <a:pt x="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1A0430A9-6445-4CF5-05D2-F5EC0E71F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300" y="4576763"/>
                <a:ext cx="609600" cy="246063"/>
              </a:xfrm>
              <a:custGeom>
                <a:avLst/>
                <a:gdLst>
                  <a:gd name="T0" fmla="*/ 370 w 767"/>
                  <a:gd name="T1" fmla="*/ 0 h 310"/>
                  <a:gd name="T2" fmla="*/ 438 w 767"/>
                  <a:gd name="T3" fmla="*/ 1 h 310"/>
                  <a:gd name="T4" fmla="*/ 506 w 767"/>
                  <a:gd name="T5" fmla="*/ 11 h 310"/>
                  <a:gd name="T6" fmla="*/ 575 w 767"/>
                  <a:gd name="T7" fmla="*/ 33 h 310"/>
                  <a:gd name="T8" fmla="*/ 643 w 767"/>
                  <a:gd name="T9" fmla="*/ 62 h 310"/>
                  <a:gd name="T10" fmla="*/ 675 w 767"/>
                  <a:gd name="T11" fmla="*/ 80 h 310"/>
                  <a:gd name="T12" fmla="*/ 703 w 767"/>
                  <a:gd name="T13" fmla="*/ 103 h 310"/>
                  <a:gd name="T14" fmla="*/ 728 w 767"/>
                  <a:gd name="T15" fmla="*/ 129 h 310"/>
                  <a:gd name="T16" fmla="*/ 747 w 767"/>
                  <a:gd name="T17" fmla="*/ 158 h 310"/>
                  <a:gd name="T18" fmla="*/ 761 w 767"/>
                  <a:gd name="T19" fmla="*/ 193 h 310"/>
                  <a:gd name="T20" fmla="*/ 766 w 767"/>
                  <a:gd name="T21" fmla="*/ 215 h 310"/>
                  <a:gd name="T22" fmla="*/ 767 w 767"/>
                  <a:gd name="T23" fmla="*/ 233 h 310"/>
                  <a:gd name="T24" fmla="*/ 763 w 767"/>
                  <a:gd name="T25" fmla="*/ 249 h 310"/>
                  <a:gd name="T26" fmla="*/ 754 w 767"/>
                  <a:gd name="T27" fmla="*/ 262 h 310"/>
                  <a:gd name="T28" fmla="*/ 739 w 767"/>
                  <a:gd name="T29" fmla="*/ 272 h 310"/>
                  <a:gd name="T30" fmla="*/ 719 w 767"/>
                  <a:gd name="T31" fmla="*/ 281 h 310"/>
                  <a:gd name="T32" fmla="*/ 674 w 767"/>
                  <a:gd name="T33" fmla="*/ 291 h 310"/>
                  <a:gd name="T34" fmla="*/ 629 w 767"/>
                  <a:gd name="T35" fmla="*/ 301 h 310"/>
                  <a:gd name="T36" fmla="*/ 582 w 767"/>
                  <a:gd name="T37" fmla="*/ 307 h 310"/>
                  <a:gd name="T38" fmla="*/ 514 w 767"/>
                  <a:gd name="T39" fmla="*/ 308 h 310"/>
                  <a:gd name="T40" fmla="*/ 445 w 767"/>
                  <a:gd name="T41" fmla="*/ 308 h 310"/>
                  <a:gd name="T42" fmla="*/ 377 w 767"/>
                  <a:gd name="T43" fmla="*/ 308 h 310"/>
                  <a:gd name="T44" fmla="*/ 377 w 767"/>
                  <a:gd name="T45" fmla="*/ 310 h 310"/>
                  <a:gd name="T46" fmla="*/ 227 w 767"/>
                  <a:gd name="T47" fmla="*/ 304 h 310"/>
                  <a:gd name="T48" fmla="*/ 78 w 767"/>
                  <a:gd name="T49" fmla="*/ 295 h 310"/>
                  <a:gd name="T50" fmla="*/ 51 w 767"/>
                  <a:gd name="T51" fmla="*/ 291 h 310"/>
                  <a:gd name="T52" fmla="*/ 29 w 767"/>
                  <a:gd name="T53" fmla="*/ 285 h 310"/>
                  <a:gd name="T54" fmla="*/ 13 w 767"/>
                  <a:gd name="T55" fmla="*/ 278 h 310"/>
                  <a:gd name="T56" fmla="*/ 3 w 767"/>
                  <a:gd name="T57" fmla="*/ 266 h 310"/>
                  <a:gd name="T58" fmla="*/ 0 w 767"/>
                  <a:gd name="T59" fmla="*/ 253 h 310"/>
                  <a:gd name="T60" fmla="*/ 3 w 767"/>
                  <a:gd name="T61" fmla="*/ 236 h 310"/>
                  <a:gd name="T62" fmla="*/ 11 w 767"/>
                  <a:gd name="T63" fmla="*/ 215 h 310"/>
                  <a:gd name="T64" fmla="*/ 26 w 767"/>
                  <a:gd name="T65" fmla="*/ 192 h 310"/>
                  <a:gd name="T66" fmla="*/ 48 w 767"/>
                  <a:gd name="T67" fmla="*/ 160 h 310"/>
                  <a:gd name="T68" fmla="*/ 74 w 767"/>
                  <a:gd name="T69" fmla="*/ 129 h 310"/>
                  <a:gd name="T70" fmla="*/ 102 w 767"/>
                  <a:gd name="T71" fmla="*/ 100 h 310"/>
                  <a:gd name="T72" fmla="*/ 132 w 767"/>
                  <a:gd name="T73" fmla="*/ 75 h 310"/>
                  <a:gd name="T74" fmla="*/ 164 w 767"/>
                  <a:gd name="T75" fmla="*/ 56 h 310"/>
                  <a:gd name="T76" fmla="*/ 233 w 767"/>
                  <a:gd name="T77" fmla="*/ 26 h 310"/>
                  <a:gd name="T78" fmla="*/ 301 w 767"/>
                  <a:gd name="T79" fmla="*/ 8 h 310"/>
                  <a:gd name="T80" fmla="*/ 370 w 767"/>
                  <a:gd name="T81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67" h="310">
                    <a:moveTo>
                      <a:pt x="370" y="0"/>
                    </a:moveTo>
                    <a:lnTo>
                      <a:pt x="438" y="1"/>
                    </a:lnTo>
                    <a:lnTo>
                      <a:pt x="506" y="11"/>
                    </a:lnTo>
                    <a:lnTo>
                      <a:pt x="575" y="33"/>
                    </a:lnTo>
                    <a:lnTo>
                      <a:pt x="643" y="62"/>
                    </a:lnTo>
                    <a:lnTo>
                      <a:pt x="675" y="80"/>
                    </a:lnTo>
                    <a:lnTo>
                      <a:pt x="703" y="103"/>
                    </a:lnTo>
                    <a:lnTo>
                      <a:pt x="728" y="129"/>
                    </a:lnTo>
                    <a:lnTo>
                      <a:pt x="747" y="158"/>
                    </a:lnTo>
                    <a:lnTo>
                      <a:pt x="761" y="193"/>
                    </a:lnTo>
                    <a:lnTo>
                      <a:pt x="766" y="215"/>
                    </a:lnTo>
                    <a:lnTo>
                      <a:pt x="767" y="233"/>
                    </a:lnTo>
                    <a:lnTo>
                      <a:pt x="763" y="249"/>
                    </a:lnTo>
                    <a:lnTo>
                      <a:pt x="754" y="262"/>
                    </a:lnTo>
                    <a:lnTo>
                      <a:pt x="739" y="272"/>
                    </a:lnTo>
                    <a:lnTo>
                      <a:pt x="719" y="281"/>
                    </a:lnTo>
                    <a:lnTo>
                      <a:pt x="674" y="291"/>
                    </a:lnTo>
                    <a:lnTo>
                      <a:pt x="629" y="301"/>
                    </a:lnTo>
                    <a:lnTo>
                      <a:pt x="582" y="307"/>
                    </a:lnTo>
                    <a:lnTo>
                      <a:pt x="514" y="308"/>
                    </a:lnTo>
                    <a:lnTo>
                      <a:pt x="445" y="308"/>
                    </a:lnTo>
                    <a:lnTo>
                      <a:pt x="377" y="308"/>
                    </a:lnTo>
                    <a:lnTo>
                      <a:pt x="377" y="310"/>
                    </a:lnTo>
                    <a:lnTo>
                      <a:pt x="227" y="304"/>
                    </a:lnTo>
                    <a:lnTo>
                      <a:pt x="78" y="295"/>
                    </a:lnTo>
                    <a:lnTo>
                      <a:pt x="51" y="291"/>
                    </a:lnTo>
                    <a:lnTo>
                      <a:pt x="29" y="285"/>
                    </a:lnTo>
                    <a:lnTo>
                      <a:pt x="13" y="278"/>
                    </a:lnTo>
                    <a:lnTo>
                      <a:pt x="3" y="266"/>
                    </a:lnTo>
                    <a:lnTo>
                      <a:pt x="0" y="253"/>
                    </a:lnTo>
                    <a:lnTo>
                      <a:pt x="3" y="236"/>
                    </a:lnTo>
                    <a:lnTo>
                      <a:pt x="11" y="215"/>
                    </a:lnTo>
                    <a:lnTo>
                      <a:pt x="26" y="192"/>
                    </a:lnTo>
                    <a:lnTo>
                      <a:pt x="48" y="160"/>
                    </a:lnTo>
                    <a:lnTo>
                      <a:pt x="74" y="129"/>
                    </a:lnTo>
                    <a:lnTo>
                      <a:pt x="102" y="100"/>
                    </a:lnTo>
                    <a:lnTo>
                      <a:pt x="132" y="75"/>
                    </a:lnTo>
                    <a:lnTo>
                      <a:pt x="164" y="56"/>
                    </a:lnTo>
                    <a:lnTo>
                      <a:pt x="233" y="26"/>
                    </a:lnTo>
                    <a:lnTo>
                      <a:pt x="301" y="8"/>
                    </a:lnTo>
                    <a:lnTo>
                      <a:pt x="3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26974E17-3A5B-6182-4E36-F57B03999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088" y="4489450"/>
                <a:ext cx="373062" cy="282575"/>
              </a:xfrm>
              <a:custGeom>
                <a:avLst/>
                <a:gdLst>
                  <a:gd name="T0" fmla="*/ 281 w 469"/>
                  <a:gd name="T1" fmla="*/ 0 h 357"/>
                  <a:gd name="T2" fmla="*/ 315 w 469"/>
                  <a:gd name="T3" fmla="*/ 15 h 357"/>
                  <a:gd name="T4" fmla="*/ 348 w 469"/>
                  <a:gd name="T5" fmla="*/ 35 h 357"/>
                  <a:gd name="T6" fmla="*/ 382 w 469"/>
                  <a:gd name="T7" fmla="*/ 64 h 357"/>
                  <a:gd name="T8" fmla="*/ 413 w 469"/>
                  <a:gd name="T9" fmla="*/ 98 h 357"/>
                  <a:gd name="T10" fmla="*/ 443 w 469"/>
                  <a:gd name="T11" fmla="*/ 138 h 357"/>
                  <a:gd name="T12" fmla="*/ 469 w 469"/>
                  <a:gd name="T13" fmla="*/ 183 h 357"/>
                  <a:gd name="T14" fmla="*/ 446 w 469"/>
                  <a:gd name="T15" fmla="*/ 172 h 357"/>
                  <a:gd name="T16" fmla="*/ 427 w 469"/>
                  <a:gd name="T17" fmla="*/ 165 h 357"/>
                  <a:gd name="T18" fmla="*/ 413 w 469"/>
                  <a:gd name="T19" fmla="*/ 157 h 357"/>
                  <a:gd name="T20" fmla="*/ 395 w 469"/>
                  <a:gd name="T21" fmla="*/ 176 h 357"/>
                  <a:gd name="T22" fmla="*/ 379 w 469"/>
                  <a:gd name="T23" fmla="*/ 198 h 357"/>
                  <a:gd name="T24" fmla="*/ 362 w 469"/>
                  <a:gd name="T25" fmla="*/ 218 h 357"/>
                  <a:gd name="T26" fmla="*/ 346 w 469"/>
                  <a:gd name="T27" fmla="*/ 236 h 357"/>
                  <a:gd name="T28" fmla="*/ 328 w 469"/>
                  <a:gd name="T29" fmla="*/ 249 h 357"/>
                  <a:gd name="T30" fmla="*/ 309 w 469"/>
                  <a:gd name="T31" fmla="*/ 256 h 357"/>
                  <a:gd name="T32" fmla="*/ 290 w 469"/>
                  <a:gd name="T33" fmla="*/ 256 h 357"/>
                  <a:gd name="T34" fmla="*/ 270 w 469"/>
                  <a:gd name="T35" fmla="*/ 249 h 357"/>
                  <a:gd name="T36" fmla="*/ 248 w 469"/>
                  <a:gd name="T37" fmla="*/ 237 h 357"/>
                  <a:gd name="T38" fmla="*/ 226 w 469"/>
                  <a:gd name="T39" fmla="*/ 223 h 357"/>
                  <a:gd name="T40" fmla="*/ 204 w 469"/>
                  <a:gd name="T41" fmla="*/ 208 h 357"/>
                  <a:gd name="T42" fmla="*/ 181 w 469"/>
                  <a:gd name="T43" fmla="*/ 195 h 357"/>
                  <a:gd name="T44" fmla="*/ 185 w 469"/>
                  <a:gd name="T45" fmla="*/ 217 h 357"/>
                  <a:gd name="T46" fmla="*/ 191 w 469"/>
                  <a:gd name="T47" fmla="*/ 237 h 357"/>
                  <a:gd name="T48" fmla="*/ 196 w 469"/>
                  <a:gd name="T49" fmla="*/ 253 h 357"/>
                  <a:gd name="T50" fmla="*/ 198 w 469"/>
                  <a:gd name="T51" fmla="*/ 266 h 357"/>
                  <a:gd name="T52" fmla="*/ 184 w 469"/>
                  <a:gd name="T53" fmla="*/ 293 h 357"/>
                  <a:gd name="T54" fmla="*/ 171 w 469"/>
                  <a:gd name="T55" fmla="*/ 316 h 357"/>
                  <a:gd name="T56" fmla="*/ 161 w 469"/>
                  <a:gd name="T57" fmla="*/ 338 h 357"/>
                  <a:gd name="T58" fmla="*/ 150 w 469"/>
                  <a:gd name="T59" fmla="*/ 357 h 357"/>
                  <a:gd name="T60" fmla="*/ 130 w 469"/>
                  <a:gd name="T61" fmla="*/ 312 h 357"/>
                  <a:gd name="T62" fmla="*/ 107 w 469"/>
                  <a:gd name="T63" fmla="*/ 262 h 357"/>
                  <a:gd name="T64" fmla="*/ 82 w 469"/>
                  <a:gd name="T65" fmla="*/ 207 h 357"/>
                  <a:gd name="T66" fmla="*/ 78 w 469"/>
                  <a:gd name="T67" fmla="*/ 224 h 357"/>
                  <a:gd name="T68" fmla="*/ 73 w 469"/>
                  <a:gd name="T69" fmla="*/ 237 h 357"/>
                  <a:gd name="T70" fmla="*/ 70 w 469"/>
                  <a:gd name="T71" fmla="*/ 248 h 357"/>
                  <a:gd name="T72" fmla="*/ 67 w 469"/>
                  <a:gd name="T73" fmla="*/ 258 h 357"/>
                  <a:gd name="T74" fmla="*/ 63 w 469"/>
                  <a:gd name="T75" fmla="*/ 253 h 357"/>
                  <a:gd name="T76" fmla="*/ 60 w 469"/>
                  <a:gd name="T77" fmla="*/ 249 h 357"/>
                  <a:gd name="T78" fmla="*/ 57 w 469"/>
                  <a:gd name="T79" fmla="*/ 245 h 357"/>
                  <a:gd name="T80" fmla="*/ 31 w 469"/>
                  <a:gd name="T81" fmla="*/ 167 h 357"/>
                  <a:gd name="T82" fmla="*/ 5 w 469"/>
                  <a:gd name="T83" fmla="*/ 89 h 357"/>
                  <a:gd name="T84" fmla="*/ 0 w 469"/>
                  <a:gd name="T85" fmla="*/ 71 h 357"/>
                  <a:gd name="T86" fmla="*/ 2 w 469"/>
                  <a:gd name="T87" fmla="*/ 55 h 357"/>
                  <a:gd name="T88" fmla="*/ 8 w 469"/>
                  <a:gd name="T89" fmla="*/ 45 h 357"/>
                  <a:gd name="T90" fmla="*/ 16 w 469"/>
                  <a:gd name="T91" fmla="*/ 39 h 357"/>
                  <a:gd name="T92" fmla="*/ 31 w 469"/>
                  <a:gd name="T93" fmla="*/ 41 h 357"/>
                  <a:gd name="T94" fmla="*/ 48 w 469"/>
                  <a:gd name="T95" fmla="*/ 47 h 357"/>
                  <a:gd name="T96" fmla="*/ 89 w 469"/>
                  <a:gd name="T97" fmla="*/ 71 h 357"/>
                  <a:gd name="T98" fmla="*/ 130 w 469"/>
                  <a:gd name="T99" fmla="*/ 99 h 357"/>
                  <a:gd name="T100" fmla="*/ 169 w 469"/>
                  <a:gd name="T101" fmla="*/ 128 h 357"/>
                  <a:gd name="T102" fmla="*/ 222 w 469"/>
                  <a:gd name="T103" fmla="*/ 165 h 357"/>
                  <a:gd name="T104" fmla="*/ 233 w 469"/>
                  <a:gd name="T105" fmla="*/ 156 h 357"/>
                  <a:gd name="T106" fmla="*/ 225 w 469"/>
                  <a:gd name="T107" fmla="*/ 122 h 357"/>
                  <a:gd name="T108" fmla="*/ 216 w 469"/>
                  <a:gd name="T109" fmla="*/ 87 h 357"/>
                  <a:gd name="T110" fmla="*/ 207 w 469"/>
                  <a:gd name="T111" fmla="*/ 50 h 357"/>
                  <a:gd name="T112" fmla="*/ 244 w 469"/>
                  <a:gd name="T113" fmla="*/ 54 h 357"/>
                  <a:gd name="T114" fmla="*/ 281 w 469"/>
                  <a:gd name="T115" fmla="*/ 57 h 357"/>
                  <a:gd name="T116" fmla="*/ 322 w 469"/>
                  <a:gd name="T117" fmla="*/ 63 h 357"/>
                  <a:gd name="T118" fmla="*/ 308 w 469"/>
                  <a:gd name="T119" fmla="*/ 39 h 357"/>
                  <a:gd name="T120" fmla="*/ 295 w 469"/>
                  <a:gd name="T121" fmla="*/ 19 h 357"/>
                  <a:gd name="T122" fmla="*/ 281 w 469"/>
                  <a:gd name="T123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357">
                    <a:moveTo>
                      <a:pt x="281" y="0"/>
                    </a:moveTo>
                    <a:lnTo>
                      <a:pt x="315" y="15"/>
                    </a:lnTo>
                    <a:lnTo>
                      <a:pt x="348" y="35"/>
                    </a:lnTo>
                    <a:lnTo>
                      <a:pt x="382" y="64"/>
                    </a:lnTo>
                    <a:lnTo>
                      <a:pt x="413" y="98"/>
                    </a:lnTo>
                    <a:lnTo>
                      <a:pt x="443" y="138"/>
                    </a:lnTo>
                    <a:lnTo>
                      <a:pt x="469" y="183"/>
                    </a:lnTo>
                    <a:lnTo>
                      <a:pt x="446" y="172"/>
                    </a:lnTo>
                    <a:lnTo>
                      <a:pt x="427" y="165"/>
                    </a:lnTo>
                    <a:lnTo>
                      <a:pt x="413" y="157"/>
                    </a:lnTo>
                    <a:lnTo>
                      <a:pt x="395" y="176"/>
                    </a:lnTo>
                    <a:lnTo>
                      <a:pt x="379" y="198"/>
                    </a:lnTo>
                    <a:lnTo>
                      <a:pt x="362" y="218"/>
                    </a:lnTo>
                    <a:lnTo>
                      <a:pt x="346" y="236"/>
                    </a:lnTo>
                    <a:lnTo>
                      <a:pt x="328" y="249"/>
                    </a:lnTo>
                    <a:lnTo>
                      <a:pt x="309" y="256"/>
                    </a:lnTo>
                    <a:lnTo>
                      <a:pt x="290" y="256"/>
                    </a:lnTo>
                    <a:lnTo>
                      <a:pt x="270" y="249"/>
                    </a:lnTo>
                    <a:lnTo>
                      <a:pt x="248" y="237"/>
                    </a:lnTo>
                    <a:lnTo>
                      <a:pt x="226" y="223"/>
                    </a:lnTo>
                    <a:lnTo>
                      <a:pt x="204" y="208"/>
                    </a:lnTo>
                    <a:lnTo>
                      <a:pt x="181" y="195"/>
                    </a:lnTo>
                    <a:lnTo>
                      <a:pt x="185" y="217"/>
                    </a:lnTo>
                    <a:lnTo>
                      <a:pt x="191" y="237"/>
                    </a:lnTo>
                    <a:lnTo>
                      <a:pt x="196" y="253"/>
                    </a:lnTo>
                    <a:lnTo>
                      <a:pt x="198" y="266"/>
                    </a:lnTo>
                    <a:lnTo>
                      <a:pt x="184" y="293"/>
                    </a:lnTo>
                    <a:lnTo>
                      <a:pt x="171" y="316"/>
                    </a:lnTo>
                    <a:lnTo>
                      <a:pt x="161" y="338"/>
                    </a:lnTo>
                    <a:lnTo>
                      <a:pt x="150" y="357"/>
                    </a:lnTo>
                    <a:lnTo>
                      <a:pt x="130" y="312"/>
                    </a:lnTo>
                    <a:lnTo>
                      <a:pt x="107" y="262"/>
                    </a:lnTo>
                    <a:lnTo>
                      <a:pt x="82" y="207"/>
                    </a:lnTo>
                    <a:lnTo>
                      <a:pt x="78" y="224"/>
                    </a:lnTo>
                    <a:lnTo>
                      <a:pt x="73" y="237"/>
                    </a:lnTo>
                    <a:lnTo>
                      <a:pt x="70" y="248"/>
                    </a:lnTo>
                    <a:lnTo>
                      <a:pt x="67" y="258"/>
                    </a:lnTo>
                    <a:lnTo>
                      <a:pt x="63" y="253"/>
                    </a:lnTo>
                    <a:lnTo>
                      <a:pt x="60" y="249"/>
                    </a:lnTo>
                    <a:lnTo>
                      <a:pt x="57" y="245"/>
                    </a:lnTo>
                    <a:lnTo>
                      <a:pt x="31" y="167"/>
                    </a:lnTo>
                    <a:lnTo>
                      <a:pt x="5" y="89"/>
                    </a:lnTo>
                    <a:lnTo>
                      <a:pt x="0" y="71"/>
                    </a:lnTo>
                    <a:lnTo>
                      <a:pt x="2" y="55"/>
                    </a:lnTo>
                    <a:lnTo>
                      <a:pt x="8" y="45"/>
                    </a:lnTo>
                    <a:lnTo>
                      <a:pt x="16" y="39"/>
                    </a:lnTo>
                    <a:lnTo>
                      <a:pt x="31" y="41"/>
                    </a:lnTo>
                    <a:lnTo>
                      <a:pt x="48" y="47"/>
                    </a:lnTo>
                    <a:lnTo>
                      <a:pt x="89" y="71"/>
                    </a:lnTo>
                    <a:lnTo>
                      <a:pt x="130" y="99"/>
                    </a:lnTo>
                    <a:lnTo>
                      <a:pt x="169" y="128"/>
                    </a:lnTo>
                    <a:lnTo>
                      <a:pt x="222" y="165"/>
                    </a:lnTo>
                    <a:lnTo>
                      <a:pt x="233" y="156"/>
                    </a:lnTo>
                    <a:lnTo>
                      <a:pt x="225" y="122"/>
                    </a:lnTo>
                    <a:lnTo>
                      <a:pt x="216" y="87"/>
                    </a:lnTo>
                    <a:lnTo>
                      <a:pt x="207" y="50"/>
                    </a:lnTo>
                    <a:lnTo>
                      <a:pt x="244" y="54"/>
                    </a:lnTo>
                    <a:lnTo>
                      <a:pt x="281" y="57"/>
                    </a:lnTo>
                    <a:lnTo>
                      <a:pt x="322" y="63"/>
                    </a:lnTo>
                    <a:lnTo>
                      <a:pt x="308" y="39"/>
                    </a:lnTo>
                    <a:lnTo>
                      <a:pt x="295" y="19"/>
                    </a:lnTo>
                    <a:lnTo>
                      <a:pt x="2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E8D119AC-EEF5-D02D-7A96-AE87F3AA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300" y="4497388"/>
                <a:ext cx="187325" cy="230188"/>
              </a:xfrm>
              <a:custGeom>
                <a:avLst/>
                <a:gdLst>
                  <a:gd name="T0" fmla="*/ 15 w 236"/>
                  <a:gd name="T1" fmla="*/ 0 h 290"/>
                  <a:gd name="T2" fmla="*/ 88 w 236"/>
                  <a:gd name="T3" fmla="*/ 26 h 290"/>
                  <a:gd name="T4" fmla="*/ 161 w 236"/>
                  <a:gd name="T5" fmla="*/ 54 h 290"/>
                  <a:gd name="T6" fmla="*/ 236 w 236"/>
                  <a:gd name="T7" fmla="*/ 83 h 290"/>
                  <a:gd name="T8" fmla="*/ 190 w 236"/>
                  <a:gd name="T9" fmla="*/ 136 h 290"/>
                  <a:gd name="T10" fmla="*/ 145 w 236"/>
                  <a:gd name="T11" fmla="*/ 188 h 290"/>
                  <a:gd name="T12" fmla="*/ 101 w 236"/>
                  <a:gd name="T13" fmla="*/ 238 h 290"/>
                  <a:gd name="T14" fmla="*/ 56 w 236"/>
                  <a:gd name="T15" fmla="*/ 290 h 290"/>
                  <a:gd name="T16" fmla="*/ 30 w 236"/>
                  <a:gd name="T17" fmla="*/ 248 h 290"/>
                  <a:gd name="T18" fmla="*/ 12 w 236"/>
                  <a:gd name="T19" fmla="*/ 203 h 290"/>
                  <a:gd name="T20" fmla="*/ 2 w 236"/>
                  <a:gd name="T21" fmla="*/ 156 h 290"/>
                  <a:gd name="T22" fmla="*/ 0 w 236"/>
                  <a:gd name="T23" fmla="*/ 108 h 290"/>
                  <a:gd name="T24" fmla="*/ 5 w 236"/>
                  <a:gd name="T25" fmla="*/ 56 h 290"/>
                  <a:gd name="T26" fmla="*/ 15 w 236"/>
                  <a:gd name="T27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290">
                    <a:moveTo>
                      <a:pt x="15" y="0"/>
                    </a:moveTo>
                    <a:lnTo>
                      <a:pt x="88" y="26"/>
                    </a:lnTo>
                    <a:lnTo>
                      <a:pt x="161" y="54"/>
                    </a:lnTo>
                    <a:lnTo>
                      <a:pt x="236" y="83"/>
                    </a:lnTo>
                    <a:lnTo>
                      <a:pt x="190" y="136"/>
                    </a:lnTo>
                    <a:lnTo>
                      <a:pt x="145" y="188"/>
                    </a:lnTo>
                    <a:lnTo>
                      <a:pt x="101" y="238"/>
                    </a:lnTo>
                    <a:lnTo>
                      <a:pt x="56" y="290"/>
                    </a:lnTo>
                    <a:lnTo>
                      <a:pt x="30" y="248"/>
                    </a:lnTo>
                    <a:lnTo>
                      <a:pt x="12" y="203"/>
                    </a:lnTo>
                    <a:lnTo>
                      <a:pt x="2" y="156"/>
                    </a:lnTo>
                    <a:lnTo>
                      <a:pt x="0" y="108"/>
                    </a:lnTo>
                    <a:lnTo>
                      <a:pt x="5" y="56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F68874F7-6C10-ADE1-F6AB-A68239227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175" y="2598738"/>
                <a:ext cx="165100" cy="520700"/>
              </a:xfrm>
              <a:custGeom>
                <a:avLst/>
                <a:gdLst>
                  <a:gd name="T0" fmla="*/ 208 w 208"/>
                  <a:gd name="T1" fmla="*/ 0 h 657"/>
                  <a:gd name="T2" fmla="*/ 205 w 208"/>
                  <a:gd name="T3" fmla="*/ 65 h 657"/>
                  <a:gd name="T4" fmla="*/ 197 w 208"/>
                  <a:gd name="T5" fmla="*/ 128 h 657"/>
                  <a:gd name="T6" fmla="*/ 182 w 208"/>
                  <a:gd name="T7" fmla="*/ 189 h 657"/>
                  <a:gd name="T8" fmla="*/ 163 w 208"/>
                  <a:gd name="T9" fmla="*/ 249 h 657"/>
                  <a:gd name="T10" fmla="*/ 141 w 208"/>
                  <a:gd name="T11" fmla="*/ 309 h 657"/>
                  <a:gd name="T12" fmla="*/ 116 w 208"/>
                  <a:gd name="T13" fmla="*/ 367 h 657"/>
                  <a:gd name="T14" fmla="*/ 90 w 208"/>
                  <a:gd name="T15" fmla="*/ 424 h 657"/>
                  <a:gd name="T16" fmla="*/ 65 w 208"/>
                  <a:gd name="T17" fmla="*/ 482 h 657"/>
                  <a:gd name="T18" fmla="*/ 41 w 208"/>
                  <a:gd name="T19" fmla="*/ 539 h 657"/>
                  <a:gd name="T20" fmla="*/ 19 w 208"/>
                  <a:gd name="T21" fmla="*/ 597 h 657"/>
                  <a:gd name="T22" fmla="*/ 0 w 208"/>
                  <a:gd name="T23" fmla="*/ 657 h 657"/>
                  <a:gd name="T24" fmla="*/ 12 w 208"/>
                  <a:gd name="T25" fmla="*/ 579 h 657"/>
                  <a:gd name="T26" fmla="*/ 23 w 208"/>
                  <a:gd name="T27" fmla="*/ 504 h 657"/>
                  <a:gd name="T28" fmla="*/ 36 w 208"/>
                  <a:gd name="T29" fmla="*/ 428 h 657"/>
                  <a:gd name="T30" fmla="*/ 52 w 208"/>
                  <a:gd name="T31" fmla="*/ 352 h 657"/>
                  <a:gd name="T32" fmla="*/ 73 w 208"/>
                  <a:gd name="T33" fmla="*/ 278 h 657"/>
                  <a:gd name="T34" fmla="*/ 97 w 208"/>
                  <a:gd name="T35" fmla="*/ 205 h 657"/>
                  <a:gd name="T36" fmla="*/ 127 w 208"/>
                  <a:gd name="T37" fmla="*/ 135 h 657"/>
                  <a:gd name="T38" fmla="*/ 164 w 208"/>
                  <a:gd name="T39" fmla="*/ 67 h 657"/>
                  <a:gd name="T40" fmla="*/ 208 w 208"/>
                  <a:gd name="T41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57">
                    <a:moveTo>
                      <a:pt x="208" y="0"/>
                    </a:moveTo>
                    <a:lnTo>
                      <a:pt x="205" y="65"/>
                    </a:lnTo>
                    <a:lnTo>
                      <a:pt x="197" y="128"/>
                    </a:lnTo>
                    <a:lnTo>
                      <a:pt x="182" y="189"/>
                    </a:lnTo>
                    <a:lnTo>
                      <a:pt x="163" y="249"/>
                    </a:lnTo>
                    <a:lnTo>
                      <a:pt x="141" y="309"/>
                    </a:lnTo>
                    <a:lnTo>
                      <a:pt x="116" y="367"/>
                    </a:lnTo>
                    <a:lnTo>
                      <a:pt x="90" y="424"/>
                    </a:lnTo>
                    <a:lnTo>
                      <a:pt x="65" y="482"/>
                    </a:lnTo>
                    <a:lnTo>
                      <a:pt x="41" y="539"/>
                    </a:lnTo>
                    <a:lnTo>
                      <a:pt x="19" y="597"/>
                    </a:lnTo>
                    <a:lnTo>
                      <a:pt x="0" y="657"/>
                    </a:lnTo>
                    <a:lnTo>
                      <a:pt x="12" y="579"/>
                    </a:lnTo>
                    <a:lnTo>
                      <a:pt x="23" y="504"/>
                    </a:lnTo>
                    <a:lnTo>
                      <a:pt x="36" y="428"/>
                    </a:lnTo>
                    <a:lnTo>
                      <a:pt x="52" y="352"/>
                    </a:lnTo>
                    <a:lnTo>
                      <a:pt x="73" y="278"/>
                    </a:lnTo>
                    <a:lnTo>
                      <a:pt x="97" y="205"/>
                    </a:lnTo>
                    <a:lnTo>
                      <a:pt x="127" y="135"/>
                    </a:lnTo>
                    <a:lnTo>
                      <a:pt x="164" y="67"/>
                    </a:lnTo>
                    <a:lnTo>
                      <a:pt x="2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BE6DED99-380B-7CA5-D76A-355FF5446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713" y="4860925"/>
                <a:ext cx="379412" cy="50800"/>
              </a:xfrm>
              <a:custGeom>
                <a:avLst/>
                <a:gdLst>
                  <a:gd name="T0" fmla="*/ 3 w 479"/>
                  <a:gd name="T1" fmla="*/ 0 h 66"/>
                  <a:gd name="T2" fmla="*/ 479 w 479"/>
                  <a:gd name="T3" fmla="*/ 44 h 66"/>
                  <a:gd name="T4" fmla="*/ 477 w 479"/>
                  <a:gd name="T5" fmla="*/ 66 h 66"/>
                  <a:gd name="T6" fmla="*/ 418 w 479"/>
                  <a:gd name="T7" fmla="*/ 56 h 66"/>
                  <a:gd name="T8" fmla="*/ 358 w 479"/>
                  <a:gd name="T9" fmla="*/ 48 h 66"/>
                  <a:gd name="T10" fmla="*/ 298 w 479"/>
                  <a:gd name="T11" fmla="*/ 47 h 66"/>
                  <a:gd name="T12" fmla="*/ 237 w 479"/>
                  <a:gd name="T13" fmla="*/ 46 h 66"/>
                  <a:gd name="T14" fmla="*/ 177 w 479"/>
                  <a:gd name="T15" fmla="*/ 44 h 66"/>
                  <a:gd name="T16" fmla="*/ 118 w 479"/>
                  <a:gd name="T17" fmla="*/ 41 h 66"/>
                  <a:gd name="T18" fmla="*/ 58 w 479"/>
                  <a:gd name="T19" fmla="*/ 32 h 66"/>
                  <a:gd name="T20" fmla="*/ 0 w 479"/>
                  <a:gd name="T21" fmla="*/ 18 h 66"/>
                  <a:gd name="T22" fmla="*/ 3 w 479"/>
                  <a:gd name="T2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9" h="66">
                    <a:moveTo>
                      <a:pt x="3" y="0"/>
                    </a:moveTo>
                    <a:lnTo>
                      <a:pt x="479" y="44"/>
                    </a:lnTo>
                    <a:lnTo>
                      <a:pt x="477" y="66"/>
                    </a:lnTo>
                    <a:lnTo>
                      <a:pt x="418" y="56"/>
                    </a:lnTo>
                    <a:lnTo>
                      <a:pt x="358" y="48"/>
                    </a:lnTo>
                    <a:lnTo>
                      <a:pt x="298" y="47"/>
                    </a:lnTo>
                    <a:lnTo>
                      <a:pt x="237" y="46"/>
                    </a:lnTo>
                    <a:lnTo>
                      <a:pt x="177" y="44"/>
                    </a:lnTo>
                    <a:lnTo>
                      <a:pt x="118" y="41"/>
                    </a:lnTo>
                    <a:lnTo>
                      <a:pt x="58" y="32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4BEAB04-5D88-4D3F-7A8B-E8F5C366CE55}"/>
              </a:ext>
            </a:extLst>
          </p:cNvPr>
          <p:cNvSpPr/>
          <p:nvPr/>
        </p:nvSpPr>
        <p:spPr>
          <a:xfrm>
            <a:off x="3815069" y="1690691"/>
            <a:ext cx="2110471" cy="21104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8C00DD9-4666-7660-ADBA-A05625B9B51C}"/>
              </a:ext>
            </a:extLst>
          </p:cNvPr>
          <p:cNvSpPr/>
          <p:nvPr/>
        </p:nvSpPr>
        <p:spPr>
          <a:xfrm>
            <a:off x="3815069" y="1693671"/>
            <a:ext cx="636789" cy="63678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80" name="Freeform 6">
            <a:extLst>
              <a:ext uri="{FF2B5EF4-FFF2-40B4-BE49-F238E27FC236}">
                <a16:creationId xmlns:a16="http://schemas.microsoft.com/office/drawing/2014/main" id="{B5F402B0-3479-3595-BA91-051866C2D609}"/>
              </a:ext>
            </a:extLst>
          </p:cNvPr>
          <p:cNvSpPr>
            <a:spLocks noEditPoints="1"/>
          </p:cNvSpPr>
          <p:nvPr/>
        </p:nvSpPr>
        <p:spPr bwMode="auto">
          <a:xfrm>
            <a:off x="4222458" y="2163687"/>
            <a:ext cx="1371599" cy="1178022"/>
          </a:xfrm>
          <a:custGeom>
            <a:avLst/>
            <a:gdLst>
              <a:gd name="T0" fmla="*/ 2263 w 4803"/>
              <a:gd name="T1" fmla="*/ 3633 h 4127"/>
              <a:gd name="T2" fmla="*/ 2645 w 4803"/>
              <a:gd name="T3" fmla="*/ 3866 h 4127"/>
              <a:gd name="T4" fmla="*/ 2637 w 4803"/>
              <a:gd name="T5" fmla="*/ 3569 h 4127"/>
              <a:gd name="T6" fmla="*/ 3789 w 4803"/>
              <a:gd name="T7" fmla="*/ 3447 h 4127"/>
              <a:gd name="T8" fmla="*/ 3516 w 4803"/>
              <a:gd name="T9" fmla="*/ 3492 h 4127"/>
              <a:gd name="T10" fmla="*/ 3679 w 4803"/>
              <a:gd name="T11" fmla="*/ 3763 h 4127"/>
              <a:gd name="T12" fmla="*/ 3903 w 4803"/>
              <a:gd name="T13" fmla="*/ 3623 h 4127"/>
              <a:gd name="T14" fmla="*/ 2897 w 4803"/>
              <a:gd name="T15" fmla="*/ 3513 h 4127"/>
              <a:gd name="T16" fmla="*/ 2965 w 4803"/>
              <a:gd name="T17" fmla="*/ 3993 h 4127"/>
              <a:gd name="T18" fmla="*/ 3326 w 4803"/>
              <a:gd name="T19" fmla="*/ 3974 h 4127"/>
              <a:gd name="T20" fmla="*/ 3286 w 4803"/>
              <a:gd name="T21" fmla="*/ 3431 h 4127"/>
              <a:gd name="T22" fmla="*/ 4324 w 4803"/>
              <a:gd name="T23" fmla="*/ 2441 h 4127"/>
              <a:gd name="T24" fmla="*/ 4170 w 4803"/>
              <a:gd name="T25" fmla="*/ 3240 h 4127"/>
              <a:gd name="T26" fmla="*/ 4631 w 4803"/>
              <a:gd name="T27" fmla="*/ 2241 h 4127"/>
              <a:gd name="T28" fmla="*/ 111 w 4803"/>
              <a:gd name="T29" fmla="*/ 1604 h 4127"/>
              <a:gd name="T30" fmla="*/ 2597 w 4803"/>
              <a:gd name="T31" fmla="*/ 196 h 4127"/>
              <a:gd name="T32" fmla="*/ 2460 w 4803"/>
              <a:gd name="T33" fmla="*/ 491 h 4127"/>
              <a:gd name="T34" fmla="*/ 2126 w 4803"/>
              <a:gd name="T35" fmla="*/ 529 h 4127"/>
              <a:gd name="T36" fmla="*/ 2001 w 4803"/>
              <a:gd name="T37" fmla="*/ 680 h 4127"/>
              <a:gd name="T38" fmla="*/ 1494 w 4803"/>
              <a:gd name="T39" fmla="*/ 445 h 4127"/>
              <a:gd name="T40" fmla="*/ 1232 w 4803"/>
              <a:gd name="T41" fmla="*/ 707 h 4127"/>
              <a:gd name="T42" fmla="*/ 1017 w 4803"/>
              <a:gd name="T43" fmla="*/ 800 h 4127"/>
              <a:gd name="T44" fmla="*/ 826 w 4803"/>
              <a:gd name="T45" fmla="*/ 1087 h 4127"/>
              <a:gd name="T46" fmla="*/ 335 w 4803"/>
              <a:gd name="T47" fmla="*/ 1130 h 4127"/>
              <a:gd name="T48" fmla="*/ 194 w 4803"/>
              <a:gd name="T49" fmla="*/ 2707 h 4127"/>
              <a:gd name="T50" fmla="*/ 396 w 4803"/>
              <a:gd name="T51" fmla="*/ 3265 h 4127"/>
              <a:gd name="T52" fmla="*/ 888 w 4803"/>
              <a:gd name="T53" fmla="*/ 3259 h 4127"/>
              <a:gd name="T54" fmla="*/ 789 w 4803"/>
              <a:gd name="T55" fmla="*/ 1773 h 4127"/>
              <a:gd name="T56" fmla="*/ 1091 w 4803"/>
              <a:gd name="T57" fmla="*/ 3185 h 4127"/>
              <a:gd name="T58" fmla="*/ 1228 w 4803"/>
              <a:gd name="T59" fmla="*/ 3393 h 4127"/>
              <a:gd name="T60" fmla="*/ 1839 w 4803"/>
              <a:gd name="T61" fmla="*/ 3181 h 4127"/>
              <a:gd name="T62" fmla="*/ 1797 w 4803"/>
              <a:gd name="T63" fmla="*/ 3003 h 4127"/>
              <a:gd name="T64" fmla="*/ 1828 w 4803"/>
              <a:gd name="T65" fmla="*/ 2008 h 4127"/>
              <a:gd name="T66" fmla="*/ 1911 w 4803"/>
              <a:gd name="T67" fmla="*/ 1556 h 4127"/>
              <a:gd name="T68" fmla="*/ 2001 w 4803"/>
              <a:gd name="T69" fmla="*/ 1872 h 4127"/>
              <a:gd name="T70" fmla="*/ 2068 w 4803"/>
              <a:gd name="T71" fmla="*/ 2040 h 4127"/>
              <a:gd name="T72" fmla="*/ 2003 w 4803"/>
              <a:gd name="T73" fmla="*/ 2032 h 4127"/>
              <a:gd name="T74" fmla="*/ 2270 w 4803"/>
              <a:gd name="T75" fmla="*/ 3118 h 4127"/>
              <a:gd name="T76" fmla="*/ 2703 w 4803"/>
              <a:gd name="T77" fmla="*/ 3297 h 4127"/>
              <a:gd name="T78" fmla="*/ 3050 w 4803"/>
              <a:gd name="T79" fmla="*/ 2307 h 4127"/>
              <a:gd name="T80" fmla="*/ 3026 w 4803"/>
              <a:gd name="T81" fmla="*/ 1125 h 4127"/>
              <a:gd name="T82" fmla="*/ 3185 w 4803"/>
              <a:gd name="T83" fmla="*/ 1392 h 4127"/>
              <a:gd name="T84" fmla="*/ 3189 w 4803"/>
              <a:gd name="T85" fmla="*/ 2154 h 4127"/>
              <a:gd name="T86" fmla="*/ 3240 w 4803"/>
              <a:gd name="T87" fmla="*/ 2247 h 4127"/>
              <a:gd name="T88" fmla="*/ 3230 w 4803"/>
              <a:gd name="T89" fmla="*/ 2895 h 4127"/>
              <a:gd name="T90" fmla="*/ 3615 w 4803"/>
              <a:gd name="T91" fmla="*/ 3297 h 4127"/>
              <a:gd name="T92" fmla="*/ 3948 w 4803"/>
              <a:gd name="T93" fmla="*/ 3086 h 4127"/>
              <a:gd name="T94" fmla="*/ 4207 w 4803"/>
              <a:gd name="T95" fmla="*/ 1666 h 4127"/>
              <a:gd name="T96" fmla="*/ 4148 w 4803"/>
              <a:gd name="T97" fmla="*/ 481 h 4127"/>
              <a:gd name="T98" fmla="*/ 3500 w 4803"/>
              <a:gd name="T99" fmla="*/ 482 h 4127"/>
              <a:gd name="T100" fmla="*/ 3048 w 4803"/>
              <a:gd name="T101" fmla="*/ 155 h 4127"/>
              <a:gd name="T102" fmla="*/ 3355 w 4803"/>
              <a:gd name="T103" fmla="*/ 264 h 4127"/>
              <a:gd name="T104" fmla="*/ 4209 w 4803"/>
              <a:gd name="T105" fmla="*/ 391 h 4127"/>
              <a:gd name="T106" fmla="*/ 4413 w 4803"/>
              <a:gd name="T107" fmla="*/ 1299 h 4127"/>
              <a:gd name="T108" fmla="*/ 4770 w 4803"/>
              <a:gd name="T109" fmla="*/ 2819 h 4127"/>
              <a:gd name="T110" fmla="*/ 3321 w 4803"/>
              <a:gd name="T111" fmla="*/ 4126 h 4127"/>
              <a:gd name="T112" fmla="*/ 1858 w 4803"/>
              <a:gd name="T113" fmla="*/ 3791 h 4127"/>
              <a:gd name="T114" fmla="*/ 1234 w 4803"/>
              <a:gd name="T115" fmla="*/ 3549 h 4127"/>
              <a:gd name="T116" fmla="*/ 580 w 4803"/>
              <a:gd name="T117" fmla="*/ 3499 h 4127"/>
              <a:gd name="T118" fmla="*/ 31 w 4803"/>
              <a:gd name="T119" fmla="*/ 2218 h 4127"/>
              <a:gd name="T120" fmla="*/ 399 w 4803"/>
              <a:gd name="T121" fmla="*/ 846 h 4127"/>
              <a:gd name="T122" fmla="*/ 1047 w 4803"/>
              <a:gd name="T123" fmla="*/ 546 h 4127"/>
              <a:gd name="T124" fmla="*/ 1994 w 4803"/>
              <a:gd name="T125" fmla="*/ 480 h 4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03" h="4127">
                <a:moveTo>
                  <a:pt x="2131" y="3914"/>
                </a:moveTo>
                <a:lnTo>
                  <a:pt x="2128" y="3932"/>
                </a:lnTo>
                <a:lnTo>
                  <a:pt x="2186" y="3946"/>
                </a:lnTo>
                <a:lnTo>
                  <a:pt x="2246" y="3955"/>
                </a:lnTo>
                <a:lnTo>
                  <a:pt x="2305" y="3958"/>
                </a:lnTo>
                <a:lnTo>
                  <a:pt x="2365" y="3960"/>
                </a:lnTo>
                <a:lnTo>
                  <a:pt x="2426" y="3961"/>
                </a:lnTo>
                <a:lnTo>
                  <a:pt x="2486" y="3962"/>
                </a:lnTo>
                <a:lnTo>
                  <a:pt x="2546" y="3970"/>
                </a:lnTo>
                <a:lnTo>
                  <a:pt x="2605" y="3980"/>
                </a:lnTo>
                <a:lnTo>
                  <a:pt x="2607" y="3958"/>
                </a:lnTo>
                <a:lnTo>
                  <a:pt x="2131" y="3914"/>
                </a:lnTo>
                <a:close/>
                <a:moveTo>
                  <a:pt x="2501" y="3558"/>
                </a:moveTo>
                <a:lnTo>
                  <a:pt x="2432" y="3566"/>
                </a:lnTo>
                <a:lnTo>
                  <a:pt x="2364" y="3584"/>
                </a:lnTo>
                <a:lnTo>
                  <a:pt x="2295" y="3614"/>
                </a:lnTo>
                <a:lnTo>
                  <a:pt x="2263" y="3633"/>
                </a:lnTo>
                <a:lnTo>
                  <a:pt x="2233" y="3658"/>
                </a:lnTo>
                <a:lnTo>
                  <a:pt x="2205" y="3687"/>
                </a:lnTo>
                <a:lnTo>
                  <a:pt x="2179" y="3718"/>
                </a:lnTo>
                <a:lnTo>
                  <a:pt x="2157" y="3750"/>
                </a:lnTo>
                <a:lnTo>
                  <a:pt x="2142" y="3773"/>
                </a:lnTo>
                <a:lnTo>
                  <a:pt x="2134" y="3794"/>
                </a:lnTo>
                <a:lnTo>
                  <a:pt x="2131" y="3811"/>
                </a:lnTo>
                <a:lnTo>
                  <a:pt x="2134" y="3824"/>
                </a:lnTo>
                <a:lnTo>
                  <a:pt x="2144" y="3836"/>
                </a:lnTo>
                <a:lnTo>
                  <a:pt x="2160" y="3843"/>
                </a:lnTo>
                <a:lnTo>
                  <a:pt x="2182" y="3849"/>
                </a:lnTo>
                <a:lnTo>
                  <a:pt x="2209" y="3853"/>
                </a:lnTo>
                <a:lnTo>
                  <a:pt x="2358" y="3862"/>
                </a:lnTo>
                <a:lnTo>
                  <a:pt x="2508" y="3868"/>
                </a:lnTo>
                <a:lnTo>
                  <a:pt x="2508" y="3866"/>
                </a:lnTo>
                <a:lnTo>
                  <a:pt x="2576" y="3866"/>
                </a:lnTo>
                <a:lnTo>
                  <a:pt x="2645" y="3866"/>
                </a:lnTo>
                <a:lnTo>
                  <a:pt x="2713" y="3865"/>
                </a:lnTo>
                <a:lnTo>
                  <a:pt x="2760" y="3859"/>
                </a:lnTo>
                <a:lnTo>
                  <a:pt x="2805" y="3849"/>
                </a:lnTo>
                <a:lnTo>
                  <a:pt x="2850" y="3839"/>
                </a:lnTo>
                <a:lnTo>
                  <a:pt x="2870" y="3830"/>
                </a:lnTo>
                <a:lnTo>
                  <a:pt x="2885" y="3820"/>
                </a:lnTo>
                <a:lnTo>
                  <a:pt x="2894" y="3807"/>
                </a:lnTo>
                <a:lnTo>
                  <a:pt x="2898" y="3791"/>
                </a:lnTo>
                <a:lnTo>
                  <a:pt x="2897" y="3773"/>
                </a:lnTo>
                <a:lnTo>
                  <a:pt x="2892" y="3751"/>
                </a:lnTo>
                <a:lnTo>
                  <a:pt x="2878" y="3716"/>
                </a:lnTo>
                <a:lnTo>
                  <a:pt x="2859" y="3687"/>
                </a:lnTo>
                <a:lnTo>
                  <a:pt x="2834" y="3661"/>
                </a:lnTo>
                <a:lnTo>
                  <a:pt x="2806" y="3638"/>
                </a:lnTo>
                <a:lnTo>
                  <a:pt x="2774" y="3620"/>
                </a:lnTo>
                <a:lnTo>
                  <a:pt x="2706" y="3591"/>
                </a:lnTo>
                <a:lnTo>
                  <a:pt x="2637" y="3569"/>
                </a:lnTo>
                <a:lnTo>
                  <a:pt x="2569" y="3559"/>
                </a:lnTo>
                <a:lnTo>
                  <a:pt x="2501" y="3558"/>
                </a:lnTo>
                <a:close/>
                <a:moveTo>
                  <a:pt x="1985" y="3457"/>
                </a:moveTo>
                <a:lnTo>
                  <a:pt x="1975" y="3513"/>
                </a:lnTo>
                <a:lnTo>
                  <a:pt x="1970" y="3565"/>
                </a:lnTo>
                <a:lnTo>
                  <a:pt x="1972" y="3613"/>
                </a:lnTo>
                <a:lnTo>
                  <a:pt x="1982" y="3660"/>
                </a:lnTo>
                <a:lnTo>
                  <a:pt x="2000" y="3705"/>
                </a:lnTo>
                <a:lnTo>
                  <a:pt x="2026" y="3747"/>
                </a:lnTo>
                <a:lnTo>
                  <a:pt x="2071" y="3695"/>
                </a:lnTo>
                <a:lnTo>
                  <a:pt x="2115" y="3645"/>
                </a:lnTo>
                <a:lnTo>
                  <a:pt x="2160" y="3593"/>
                </a:lnTo>
                <a:lnTo>
                  <a:pt x="2206" y="3540"/>
                </a:lnTo>
                <a:lnTo>
                  <a:pt x="2131" y="3511"/>
                </a:lnTo>
                <a:lnTo>
                  <a:pt x="2058" y="3483"/>
                </a:lnTo>
                <a:lnTo>
                  <a:pt x="1985" y="3457"/>
                </a:lnTo>
                <a:close/>
                <a:moveTo>
                  <a:pt x="3789" y="3447"/>
                </a:moveTo>
                <a:lnTo>
                  <a:pt x="3803" y="3466"/>
                </a:lnTo>
                <a:lnTo>
                  <a:pt x="3816" y="3486"/>
                </a:lnTo>
                <a:lnTo>
                  <a:pt x="3830" y="3510"/>
                </a:lnTo>
                <a:lnTo>
                  <a:pt x="3789" y="3504"/>
                </a:lnTo>
                <a:lnTo>
                  <a:pt x="3752" y="3501"/>
                </a:lnTo>
                <a:lnTo>
                  <a:pt x="3715" y="3497"/>
                </a:lnTo>
                <a:lnTo>
                  <a:pt x="3724" y="3534"/>
                </a:lnTo>
                <a:lnTo>
                  <a:pt x="3733" y="3569"/>
                </a:lnTo>
                <a:lnTo>
                  <a:pt x="3741" y="3603"/>
                </a:lnTo>
                <a:lnTo>
                  <a:pt x="3730" y="3612"/>
                </a:lnTo>
                <a:lnTo>
                  <a:pt x="3677" y="3575"/>
                </a:lnTo>
                <a:lnTo>
                  <a:pt x="3638" y="3546"/>
                </a:lnTo>
                <a:lnTo>
                  <a:pt x="3597" y="3518"/>
                </a:lnTo>
                <a:lnTo>
                  <a:pt x="3556" y="3494"/>
                </a:lnTo>
                <a:lnTo>
                  <a:pt x="3539" y="3488"/>
                </a:lnTo>
                <a:lnTo>
                  <a:pt x="3524" y="3486"/>
                </a:lnTo>
                <a:lnTo>
                  <a:pt x="3516" y="3492"/>
                </a:lnTo>
                <a:lnTo>
                  <a:pt x="3510" y="3502"/>
                </a:lnTo>
                <a:lnTo>
                  <a:pt x="3508" y="3518"/>
                </a:lnTo>
                <a:lnTo>
                  <a:pt x="3513" y="3536"/>
                </a:lnTo>
                <a:lnTo>
                  <a:pt x="3539" y="3614"/>
                </a:lnTo>
                <a:lnTo>
                  <a:pt x="3565" y="3692"/>
                </a:lnTo>
                <a:lnTo>
                  <a:pt x="3568" y="3696"/>
                </a:lnTo>
                <a:lnTo>
                  <a:pt x="3571" y="3700"/>
                </a:lnTo>
                <a:lnTo>
                  <a:pt x="3575" y="3705"/>
                </a:lnTo>
                <a:lnTo>
                  <a:pt x="3578" y="3695"/>
                </a:lnTo>
                <a:lnTo>
                  <a:pt x="3581" y="3684"/>
                </a:lnTo>
                <a:lnTo>
                  <a:pt x="3586" y="3671"/>
                </a:lnTo>
                <a:lnTo>
                  <a:pt x="3590" y="3654"/>
                </a:lnTo>
                <a:lnTo>
                  <a:pt x="3615" y="3709"/>
                </a:lnTo>
                <a:lnTo>
                  <a:pt x="3638" y="3759"/>
                </a:lnTo>
                <a:lnTo>
                  <a:pt x="3658" y="3804"/>
                </a:lnTo>
                <a:lnTo>
                  <a:pt x="3669" y="3785"/>
                </a:lnTo>
                <a:lnTo>
                  <a:pt x="3679" y="3763"/>
                </a:lnTo>
                <a:lnTo>
                  <a:pt x="3692" y="3740"/>
                </a:lnTo>
                <a:lnTo>
                  <a:pt x="3706" y="3713"/>
                </a:lnTo>
                <a:lnTo>
                  <a:pt x="3704" y="3700"/>
                </a:lnTo>
                <a:lnTo>
                  <a:pt x="3699" y="3684"/>
                </a:lnTo>
                <a:lnTo>
                  <a:pt x="3693" y="3664"/>
                </a:lnTo>
                <a:lnTo>
                  <a:pt x="3689" y="3642"/>
                </a:lnTo>
                <a:lnTo>
                  <a:pt x="3712" y="3655"/>
                </a:lnTo>
                <a:lnTo>
                  <a:pt x="3734" y="3670"/>
                </a:lnTo>
                <a:lnTo>
                  <a:pt x="3756" y="3684"/>
                </a:lnTo>
                <a:lnTo>
                  <a:pt x="3778" y="3696"/>
                </a:lnTo>
                <a:lnTo>
                  <a:pt x="3798" y="3703"/>
                </a:lnTo>
                <a:lnTo>
                  <a:pt x="3817" y="3703"/>
                </a:lnTo>
                <a:lnTo>
                  <a:pt x="3836" y="3696"/>
                </a:lnTo>
                <a:lnTo>
                  <a:pt x="3854" y="3683"/>
                </a:lnTo>
                <a:lnTo>
                  <a:pt x="3870" y="3665"/>
                </a:lnTo>
                <a:lnTo>
                  <a:pt x="3887" y="3645"/>
                </a:lnTo>
                <a:lnTo>
                  <a:pt x="3903" y="3623"/>
                </a:lnTo>
                <a:lnTo>
                  <a:pt x="3921" y="3604"/>
                </a:lnTo>
                <a:lnTo>
                  <a:pt x="3935" y="3612"/>
                </a:lnTo>
                <a:lnTo>
                  <a:pt x="3954" y="3619"/>
                </a:lnTo>
                <a:lnTo>
                  <a:pt x="3977" y="3630"/>
                </a:lnTo>
                <a:lnTo>
                  <a:pt x="3951" y="3585"/>
                </a:lnTo>
                <a:lnTo>
                  <a:pt x="3921" y="3545"/>
                </a:lnTo>
                <a:lnTo>
                  <a:pt x="3890" y="3511"/>
                </a:lnTo>
                <a:lnTo>
                  <a:pt x="3856" y="3482"/>
                </a:lnTo>
                <a:lnTo>
                  <a:pt x="3823" y="3462"/>
                </a:lnTo>
                <a:lnTo>
                  <a:pt x="3789" y="3447"/>
                </a:lnTo>
                <a:close/>
                <a:moveTo>
                  <a:pt x="3140" y="3411"/>
                </a:moveTo>
                <a:lnTo>
                  <a:pt x="3090" y="3415"/>
                </a:lnTo>
                <a:lnTo>
                  <a:pt x="3042" y="3428"/>
                </a:lnTo>
                <a:lnTo>
                  <a:pt x="2996" y="3446"/>
                </a:lnTo>
                <a:lnTo>
                  <a:pt x="2951" y="3470"/>
                </a:lnTo>
                <a:lnTo>
                  <a:pt x="2908" y="3502"/>
                </a:lnTo>
                <a:lnTo>
                  <a:pt x="2897" y="3513"/>
                </a:lnTo>
                <a:lnTo>
                  <a:pt x="2887" y="3524"/>
                </a:lnTo>
                <a:lnTo>
                  <a:pt x="2879" y="3537"/>
                </a:lnTo>
                <a:lnTo>
                  <a:pt x="2875" y="3550"/>
                </a:lnTo>
                <a:lnTo>
                  <a:pt x="2875" y="3563"/>
                </a:lnTo>
                <a:lnTo>
                  <a:pt x="2881" y="3580"/>
                </a:lnTo>
                <a:lnTo>
                  <a:pt x="2894" y="3597"/>
                </a:lnTo>
                <a:lnTo>
                  <a:pt x="2920" y="3628"/>
                </a:lnTo>
                <a:lnTo>
                  <a:pt x="2939" y="3661"/>
                </a:lnTo>
                <a:lnTo>
                  <a:pt x="2952" y="3695"/>
                </a:lnTo>
                <a:lnTo>
                  <a:pt x="2959" y="3731"/>
                </a:lnTo>
                <a:lnTo>
                  <a:pt x="2962" y="3769"/>
                </a:lnTo>
                <a:lnTo>
                  <a:pt x="2959" y="3807"/>
                </a:lnTo>
                <a:lnTo>
                  <a:pt x="2952" y="3846"/>
                </a:lnTo>
                <a:lnTo>
                  <a:pt x="2945" y="3895"/>
                </a:lnTo>
                <a:lnTo>
                  <a:pt x="2942" y="3946"/>
                </a:lnTo>
                <a:lnTo>
                  <a:pt x="2939" y="3996"/>
                </a:lnTo>
                <a:lnTo>
                  <a:pt x="2965" y="3993"/>
                </a:lnTo>
                <a:lnTo>
                  <a:pt x="2988" y="3986"/>
                </a:lnTo>
                <a:lnTo>
                  <a:pt x="3006" y="3973"/>
                </a:lnTo>
                <a:lnTo>
                  <a:pt x="3022" y="3952"/>
                </a:lnTo>
                <a:lnTo>
                  <a:pt x="3035" y="3925"/>
                </a:lnTo>
                <a:lnTo>
                  <a:pt x="3048" y="3888"/>
                </a:lnTo>
                <a:lnTo>
                  <a:pt x="3061" y="3843"/>
                </a:lnTo>
                <a:lnTo>
                  <a:pt x="3067" y="3875"/>
                </a:lnTo>
                <a:lnTo>
                  <a:pt x="3074" y="3907"/>
                </a:lnTo>
                <a:lnTo>
                  <a:pt x="3076" y="3939"/>
                </a:lnTo>
                <a:lnTo>
                  <a:pt x="3079" y="3958"/>
                </a:lnTo>
                <a:lnTo>
                  <a:pt x="3083" y="3973"/>
                </a:lnTo>
                <a:lnTo>
                  <a:pt x="3093" y="3983"/>
                </a:lnTo>
                <a:lnTo>
                  <a:pt x="3106" y="3990"/>
                </a:lnTo>
                <a:lnTo>
                  <a:pt x="3124" y="3992"/>
                </a:lnTo>
                <a:lnTo>
                  <a:pt x="3192" y="3987"/>
                </a:lnTo>
                <a:lnTo>
                  <a:pt x="3259" y="3983"/>
                </a:lnTo>
                <a:lnTo>
                  <a:pt x="3326" y="3974"/>
                </a:lnTo>
                <a:lnTo>
                  <a:pt x="3348" y="3968"/>
                </a:lnTo>
                <a:lnTo>
                  <a:pt x="3367" y="3958"/>
                </a:lnTo>
                <a:lnTo>
                  <a:pt x="3382" y="3944"/>
                </a:lnTo>
                <a:lnTo>
                  <a:pt x="3393" y="3926"/>
                </a:lnTo>
                <a:lnTo>
                  <a:pt x="3402" y="3906"/>
                </a:lnTo>
                <a:lnTo>
                  <a:pt x="3405" y="3884"/>
                </a:lnTo>
                <a:lnTo>
                  <a:pt x="3412" y="3814"/>
                </a:lnTo>
                <a:lnTo>
                  <a:pt x="3417" y="3743"/>
                </a:lnTo>
                <a:lnTo>
                  <a:pt x="3418" y="3673"/>
                </a:lnTo>
                <a:lnTo>
                  <a:pt x="3417" y="3620"/>
                </a:lnTo>
                <a:lnTo>
                  <a:pt x="3412" y="3577"/>
                </a:lnTo>
                <a:lnTo>
                  <a:pt x="3404" y="3539"/>
                </a:lnTo>
                <a:lnTo>
                  <a:pt x="3390" y="3508"/>
                </a:lnTo>
                <a:lnTo>
                  <a:pt x="3373" y="3482"/>
                </a:lnTo>
                <a:lnTo>
                  <a:pt x="3350" y="3462"/>
                </a:lnTo>
                <a:lnTo>
                  <a:pt x="3321" y="3444"/>
                </a:lnTo>
                <a:lnTo>
                  <a:pt x="3286" y="3431"/>
                </a:lnTo>
                <a:lnTo>
                  <a:pt x="3243" y="3419"/>
                </a:lnTo>
                <a:lnTo>
                  <a:pt x="3191" y="3412"/>
                </a:lnTo>
                <a:lnTo>
                  <a:pt x="3140" y="3411"/>
                </a:lnTo>
                <a:close/>
                <a:moveTo>
                  <a:pt x="4392" y="1618"/>
                </a:moveTo>
                <a:lnTo>
                  <a:pt x="4375" y="1621"/>
                </a:lnTo>
                <a:lnTo>
                  <a:pt x="4365" y="1856"/>
                </a:lnTo>
                <a:lnTo>
                  <a:pt x="4356" y="2093"/>
                </a:lnTo>
                <a:lnTo>
                  <a:pt x="4347" y="2333"/>
                </a:lnTo>
                <a:lnTo>
                  <a:pt x="4387" y="2329"/>
                </a:lnTo>
                <a:lnTo>
                  <a:pt x="4423" y="2324"/>
                </a:lnTo>
                <a:lnTo>
                  <a:pt x="4456" y="2320"/>
                </a:lnTo>
                <a:lnTo>
                  <a:pt x="4430" y="2353"/>
                </a:lnTo>
                <a:lnTo>
                  <a:pt x="4398" y="2380"/>
                </a:lnTo>
                <a:lnTo>
                  <a:pt x="4365" y="2403"/>
                </a:lnTo>
                <a:lnTo>
                  <a:pt x="4344" y="2416"/>
                </a:lnTo>
                <a:lnTo>
                  <a:pt x="4331" y="2429"/>
                </a:lnTo>
                <a:lnTo>
                  <a:pt x="4324" y="2441"/>
                </a:lnTo>
                <a:lnTo>
                  <a:pt x="4322" y="2453"/>
                </a:lnTo>
                <a:lnTo>
                  <a:pt x="4328" y="2466"/>
                </a:lnTo>
                <a:lnTo>
                  <a:pt x="4340" y="2480"/>
                </a:lnTo>
                <a:lnTo>
                  <a:pt x="4359" y="2496"/>
                </a:lnTo>
                <a:lnTo>
                  <a:pt x="4389" y="2521"/>
                </a:lnTo>
                <a:lnTo>
                  <a:pt x="4420" y="2546"/>
                </a:lnTo>
                <a:lnTo>
                  <a:pt x="4449" y="2572"/>
                </a:lnTo>
                <a:lnTo>
                  <a:pt x="4491" y="2618"/>
                </a:lnTo>
                <a:lnTo>
                  <a:pt x="4534" y="2665"/>
                </a:lnTo>
                <a:lnTo>
                  <a:pt x="4522" y="2677"/>
                </a:lnTo>
                <a:lnTo>
                  <a:pt x="4472" y="2646"/>
                </a:lnTo>
                <a:lnTo>
                  <a:pt x="4422" y="2617"/>
                </a:lnTo>
                <a:lnTo>
                  <a:pt x="4368" y="2591"/>
                </a:lnTo>
                <a:lnTo>
                  <a:pt x="4311" y="2565"/>
                </a:lnTo>
                <a:lnTo>
                  <a:pt x="4263" y="2789"/>
                </a:lnTo>
                <a:lnTo>
                  <a:pt x="4216" y="3012"/>
                </a:lnTo>
                <a:lnTo>
                  <a:pt x="4170" y="3240"/>
                </a:lnTo>
                <a:lnTo>
                  <a:pt x="4181" y="3230"/>
                </a:lnTo>
                <a:lnTo>
                  <a:pt x="4191" y="3223"/>
                </a:lnTo>
                <a:lnTo>
                  <a:pt x="4199" y="3217"/>
                </a:lnTo>
                <a:lnTo>
                  <a:pt x="4203" y="3213"/>
                </a:lnTo>
                <a:lnTo>
                  <a:pt x="4368" y="3064"/>
                </a:lnTo>
                <a:lnTo>
                  <a:pt x="4534" y="2916"/>
                </a:lnTo>
                <a:lnTo>
                  <a:pt x="4576" y="2875"/>
                </a:lnTo>
                <a:lnTo>
                  <a:pt x="4612" y="2833"/>
                </a:lnTo>
                <a:lnTo>
                  <a:pt x="4643" y="2787"/>
                </a:lnTo>
                <a:lnTo>
                  <a:pt x="4666" y="2741"/>
                </a:lnTo>
                <a:lnTo>
                  <a:pt x="4685" y="2691"/>
                </a:lnTo>
                <a:lnTo>
                  <a:pt x="4695" y="2640"/>
                </a:lnTo>
                <a:lnTo>
                  <a:pt x="4701" y="2586"/>
                </a:lnTo>
                <a:lnTo>
                  <a:pt x="4698" y="2530"/>
                </a:lnTo>
                <a:lnTo>
                  <a:pt x="4691" y="2470"/>
                </a:lnTo>
                <a:lnTo>
                  <a:pt x="4665" y="2355"/>
                </a:lnTo>
                <a:lnTo>
                  <a:pt x="4631" y="2241"/>
                </a:lnTo>
                <a:lnTo>
                  <a:pt x="4593" y="2131"/>
                </a:lnTo>
                <a:lnTo>
                  <a:pt x="4551" y="2020"/>
                </a:lnTo>
                <a:lnTo>
                  <a:pt x="4509" y="1911"/>
                </a:lnTo>
                <a:lnTo>
                  <a:pt x="4464" y="1802"/>
                </a:lnTo>
                <a:lnTo>
                  <a:pt x="4392" y="1618"/>
                </a:lnTo>
                <a:close/>
                <a:moveTo>
                  <a:pt x="278" y="1065"/>
                </a:moveTo>
                <a:lnTo>
                  <a:pt x="234" y="1132"/>
                </a:lnTo>
                <a:lnTo>
                  <a:pt x="197" y="1200"/>
                </a:lnTo>
                <a:lnTo>
                  <a:pt x="167" y="1270"/>
                </a:lnTo>
                <a:lnTo>
                  <a:pt x="143" y="1343"/>
                </a:lnTo>
                <a:lnTo>
                  <a:pt x="122" y="1417"/>
                </a:lnTo>
                <a:lnTo>
                  <a:pt x="106" y="1493"/>
                </a:lnTo>
                <a:lnTo>
                  <a:pt x="93" y="1569"/>
                </a:lnTo>
                <a:lnTo>
                  <a:pt x="82" y="1644"/>
                </a:lnTo>
                <a:lnTo>
                  <a:pt x="70" y="1722"/>
                </a:lnTo>
                <a:lnTo>
                  <a:pt x="89" y="1662"/>
                </a:lnTo>
                <a:lnTo>
                  <a:pt x="111" y="1604"/>
                </a:lnTo>
                <a:lnTo>
                  <a:pt x="135" y="1547"/>
                </a:lnTo>
                <a:lnTo>
                  <a:pt x="160" y="1489"/>
                </a:lnTo>
                <a:lnTo>
                  <a:pt x="186" y="1432"/>
                </a:lnTo>
                <a:lnTo>
                  <a:pt x="211" y="1374"/>
                </a:lnTo>
                <a:lnTo>
                  <a:pt x="233" y="1314"/>
                </a:lnTo>
                <a:lnTo>
                  <a:pt x="252" y="1254"/>
                </a:lnTo>
                <a:lnTo>
                  <a:pt x="267" y="1193"/>
                </a:lnTo>
                <a:lnTo>
                  <a:pt x="275" y="1130"/>
                </a:lnTo>
                <a:lnTo>
                  <a:pt x="278" y="1065"/>
                </a:lnTo>
                <a:close/>
                <a:moveTo>
                  <a:pt x="2802" y="113"/>
                </a:moveTo>
                <a:lnTo>
                  <a:pt x="2737" y="115"/>
                </a:lnTo>
                <a:lnTo>
                  <a:pt x="2707" y="120"/>
                </a:lnTo>
                <a:lnTo>
                  <a:pt x="2681" y="127"/>
                </a:lnTo>
                <a:lnTo>
                  <a:pt x="2656" y="139"/>
                </a:lnTo>
                <a:lnTo>
                  <a:pt x="2633" y="155"/>
                </a:lnTo>
                <a:lnTo>
                  <a:pt x="2614" y="174"/>
                </a:lnTo>
                <a:lnTo>
                  <a:pt x="2597" y="196"/>
                </a:lnTo>
                <a:lnTo>
                  <a:pt x="2585" y="223"/>
                </a:lnTo>
                <a:lnTo>
                  <a:pt x="2576" y="255"/>
                </a:lnTo>
                <a:lnTo>
                  <a:pt x="2573" y="290"/>
                </a:lnTo>
                <a:lnTo>
                  <a:pt x="2575" y="331"/>
                </a:lnTo>
                <a:lnTo>
                  <a:pt x="2578" y="379"/>
                </a:lnTo>
                <a:lnTo>
                  <a:pt x="2573" y="424"/>
                </a:lnTo>
                <a:lnTo>
                  <a:pt x="2562" y="468"/>
                </a:lnTo>
                <a:lnTo>
                  <a:pt x="2543" y="509"/>
                </a:lnTo>
                <a:lnTo>
                  <a:pt x="2517" y="546"/>
                </a:lnTo>
                <a:lnTo>
                  <a:pt x="2482" y="581"/>
                </a:lnTo>
                <a:lnTo>
                  <a:pt x="2487" y="554"/>
                </a:lnTo>
                <a:lnTo>
                  <a:pt x="2493" y="525"/>
                </a:lnTo>
                <a:lnTo>
                  <a:pt x="2499" y="491"/>
                </a:lnTo>
                <a:lnTo>
                  <a:pt x="2483" y="503"/>
                </a:lnTo>
                <a:lnTo>
                  <a:pt x="2470" y="513"/>
                </a:lnTo>
                <a:lnTo>
                  <a:pt x="2457" y="522"/>
                </a:lnTo>
                <a:lnTo>
                  <a:pt x="2460" y="491"/>
                </a:lnTo>
                <a:lnTo>
                  <a:pt x="2464" y="462"/>
                </a:lnTo>
                <a:lnTo>
                  <a:pt x="2464" y="434"/>
                </a:lnTo>
                <a:lnTo>
                  <a:pt x="2460" y="408"/>
                </a:lnTo>
                <a:lnTo>
                  <a:pt x="2448" y="386"/>
                </a:lnTo>
                <a:lnTo>
                  <a:pt x="2432" y="369"/>
                </a:lnTo>
                <a:lnTo>
                  <a:pt x="2412" y="359"/>
                </a:lnTo>
                <a:lnTo>
                  <a:pt x="2388" y="356"/>
                </a:lnTo>
                <a:lnTo>
                  <a:pt x="2364" y="362"/>
                </a:lnTo>
                <a:lnTo>
                  <a:pt x="2332" y="375"/>
                </a:lnTo>
                <a:lnTo>
                  <a:pt x="2300" y="388"/>
                </a:lnTo>
                <a:lnTo>
                  <a:pt x="2269" y="402"/>
                </a:lnTo>
                <a:lnTo>
                  <a:pt x="2240" y="417"/>
                </a:lnTo>
                <a:lnTo>
                  <a:pt x="2212" y="434"/>
                </a:lnTo>
                <a:lnTo>
                  <a:pt x="2186" y="455"/>
                </a:lnTo>
                <a:lnTo>
                  <a:pt x="2163" y="477"/>
                </a:lnTo>
                <a:lnTo>
                  <a:pt x="2144" y="501"/>
                </a:lnTo>
                <a:lnTo>
                  <a:pt x="2126" y="529"/>
                </a:lnTo>
                <a:lnTo>
                  <a:pt x="2115" y="561"/>
                </a:lnTo>
                <a:lnTo>
                  <a:pt x="2107" y="597"/>
                </a:lnTo>
                <a:lnTo>
                  <a:pt x="2104" y="638"/>
                </a:lnTo>
                <a:lnTo>
                  <a:pt x="2102" y="673"/>
                </a:lnTo>
                <a:lnTo>
                  <a:pt x="2093" y="724"/>
                </a:lnTo>
                <a:lnTo>
                  <a:pt x="2081" y="774"/>
                </a:lnTo>
                <a:lnTo>
                  <a:pt x="2067" y="822"/>
                </a:lnTo>
                <a:lnTo>
                  <a:pt x="2048" y="868"/>
                </a:lnTo>
                <a:lnTo>
                  <a:pt x="2023" y="913"/>
                </a:lnTo>
                <a:lnTo>
                  <a:pt x="2027" y="887"/>
                </a:lnTo>
                <a:lnTo>
                  <a:pt x="2033" y="862"/>
                </a:lnTo>
                <a:lnTo>
                  <a:pt x="2036" y="839"/>
                </a:lnTo>
                <a:lnTo>
                  <a:pt x="2036" y="816"/>
                </a:lnTo>
                <a:lnTo>
                  <a:pt x="2030" y="781"/>
                </a:lnTo>
                <a:lnTo>
                  <a:pt x="2021" y="746"/>
                </a:lnTo>
                <a:lnTo>
                  <a:pt x="2013" y="712"/>
                </a:lnTo>
                <a:lnTo>
                  <a:pt x="2001" y="680"/>
                </a:lnTo>
                <a:lnTo>
                  <a:pt x="1986" y="651"/>
                </a:lnTo>
                <a:lnTo>
                  <a:pt x="1968" y="622"/>
                </a:lnTo>
                <a:lnTo>
                  <a:pt x="1946" y="597"/>
                </a:lnTo>
                <a:lnTo>
                  <a:pt x="1919" y="576"/>
                </a:lnTo>
                <a:lnTo>
                  <a:pt x="1887" y="558"/>
                </a:lnTo>
                <a:lnTo>
                  <a:pt x="1850" y="544"/>
                </a:lnTo>
                <a:lnTo>
                  <a:pt x="1828" y="533"/>
                </a:lnTo>
                <a:lnTo>
                  <a:pt x="1807" y="523"/>
                </a:lnTo>
                <a:lnTo>
                  <a:pt x="1787" y="513"/>
                </a:lnTo>
                <a:lnTo>
                  <a:pt x="1749" y="497"/>
                </a:lnTo>
                <a:lnTo>
                  <a:pt x="1713" y="481"/>
                </a:lnTo>
                <a:lnTo>
                  <a:pt x="1676" y="466"/>
                </a:lnTo>
                <a:lnTo>
                  <a:pt x="1640" y="455"/>
                </a:lnTo>
                <a:lnTo>
                  <a:pt x="1603" y="445"/>
                </a:lnTo>
                <a:lnTo>
                  <a:pt x="1567" y="439"/>
                </a:lnTo>
                <a:lnTo>
                  <a:pt x="1531" y="439"/>
                </a:lnTo>
                <a:lnTo>
                  <a:pt x="1494" y="445"/>
                </a:lnTo>
                <a:lnTo>
                  <a:pt x="1458" y="459"/>
                </a:lnTo>
                <a:lnTo>
                  <a:pt x="1421" y="481"/>
                </a:lnTo>
                <a:lnTo>
                  <a:pt x="1404" y="474"/>
                </a:lnTo>
                <a:lnTo>
                  <a:pt x="1389" y="465"/>
                </a:lnTo>
                <a:lnTo>
                  <a:pt x="1376" y="459"/>
                </a:lnTo>
                <a:lnTo>
                  <a:pt x="1365" y="456"/>
                </a:lnTo>
                <a:lnTo>
                  <a:pt x="1356" y="456"/>
                </a:lnTo>
                <a:lnTo>
                  <a:pt x="1346" y="465"/>
                </a:lnTo>
                <a:lnTo>
                  <a:pt x="1337" y="480"/>
                </a:lnTo>
                <a:lnTo>
                  <a:pt x="1330" y="496"/>
                </a:lnTo>
                <a:lnTo>
                  <a:pt x="1327" y="510"/>
                </a:lnTo>
                <a:lnTo>
                  <a:pt x="1322" y="549"/>
                </a:lnTo>
                <a:lnTo>
                  <a:pt x="1314" y="586"/>
                </a:lnTo>
                <a:lnTo>
                  <a:pt x="1299" y="619"/>
                </a:lnTo>
                <a:lnTo>
                  <a:pt x="1280" y="651"/>
                </a:lnTo>
                <a:lnTo>
                  <a:pt x="1258" y="680"/>
                </a:lnTo>
                <a:lnTo>
                  <a:pt x="1232" y="707"/>
                </a:lnTo>
                <a:lnTo>
                  <a:pt x="1215" y="699"/>
                </a:lnTo>
                <a:lnTo>
                  <a:pt x="1303" y="501"/>
                </a:lnTo>
                <a:lnTo>
                  <a:pt x="1271" y="523"/>
                </a:lnTo>
                <a:lnTo>
                  <a:pt x="1245" y="546"/>
                </a:lnTo>
                <a:lnTo>
                  <a:pt x="1223" y="574"/>
                </a:lnTo>
                <a:lnTo>
                  <a:pt x="1206" y="602"/>
                </a:lnTo>
                <a:lnTo>
                  <a:pt x="1190" y="634"/>
                </a:lnTo>
                <a:lnTo>
                  <a:pt x="1177" y="664"/>
                </a:lnTo>
                <a:lnTo>
                  <a:pt x="1164" y="698"/>
                </a:lnTo>
                <a:lnTo>
                  <a:pt x="1151" y="730"/>
                </a:lnTo>
                <a:lnTo>
                  <a:pt x="1137" y="763"/>
                </a:lnTo>
                <a:lnTo>
                  <a:pt x="1116" y="749"/>
                </a:lnTo>
                <a:lnTo>
                  <a:pt x="1097" y="736"/>
                </a:lnTo>
                <a:lnTo>
                  <a:pt x="1078" y="724"/>
                </a:lnTo>
                <a:lnTo>
                  <a:pt x="1069" y="739"/>
                </a:lnTo>
                <a:lnTo>
                  <a:pt x="1060" y="749"/>
                </a:lnTo>
                <a:lnTo>
                  <a:pt x="1017" y="800"/>
                </a:lnTo>
                <a:lnTo>
                  <a:pt x="980" y="852"/>
                </a:lnTo>
                <a:lnTo>
                  <a:pt x="951" y="908"/>
                </a:lnTo>
                <a:lnTo>
                  <a:pt x="929" y="966"/>
                </a:lnTo>
                <a:lnTo>
                  <a:pt x="913" y="1026"/>
                </a:lnTo>
                <a:lnTo>
                  <a:pt x="903" y="1087"/>
                </a:lnTo>
                <a:lnTo>
                  <a:pt x="899" y="1151"/>
                </a:lnTo>
                <a:lnTo>
                  <a:pt x="899" y="1216"/>
                </a:lnTo>
                <a:lnTo>
                  <a:pt x="900" y="1301"/>
                </a:lnTo>
                <a:lnTo>
                  <a:pt x="899" y="1387"/>
                </a:lnTo>
                <a:lnTo>
                  <a:pt x="896" y="1471"/>
                </a:lnTo>
                <a:lnTo>
                  <a:pt x="881" y="1470"/>
                </a:lnTo>
                <a:lnTo>
                  <a:pt x="875" y="1395"/>
                </a:lnTo>
                <a:lnTo>
                  <a:pt x="868" y="1323"/>
                </a:lnTo>
                <a:lnTo>
                  <a:pt x="861" y="1248"/>
                </a:lnTo>
                <a:lnTo>
                  <a:pt x="849" y="1176"/>
                </a:lnTo>
                <a:lnTo>
                  <a:pt x="839" y="1130"/>
                </a:lnTo>
                <a:lnTo>
                  <a:pt x="826" y="1087"/>
                </a:lnTo>
                <a:lnTo>
                  <a:pt x="810" y="1046"/>
                </a:lnTo>
                <a:lnTo>
                  <a:pt x="789" y="1007"/>
                </a:lnTo>
                <a:lnTo>
                  <a:pt x="765" y="970"/>
                </a:lnTo>
                <a:lnTo>
                  <a:pt x="737" y="938"/>
                </a:lnTo>
                <a:lnTo>
                  <a:pt x="705" y="908"/>
                </a:lnTo>
                <a:lnTo>
                  <a:pt x="667" y="881"/>
                </a:lnTo>
                <a:lnTo>
                  <a:pt x="623" y="858"/>
                </a:lnTo>
                <a:lnTo>
                  <a:pt x="599" y="848"/>
                </a:lnTo>
                <a:lnTo>
                  <a:pt x="574" y="844"/>
                </a:lnTo>
                <a:lnTo>
                  <a:pt x="551" y="844"/>
                </a:lnTo>
                <a:lnTo>
                  <a:pt x="529" y="849"/>
                </a:lnTo>
                <a:lnTo>
                  <a:pt x="510" y="862"/>
                </a:lnTo>
                <a:lnTo>
                  <a:pt x="492" y="881"/>
                </a:lnTo>
                <a:lnTo>
                  <a:pt x="451" y="943"/>
                </a:lnTo>
                <a:lnTo>
                  <a:pt x="411" y="1004"/>
                </a:lnTo>
                <a:lnTo>
                  <a:pt x="371" y="1066"/>
                </a:lnTo>
                <a:lnTo>
                  <a:pt x="335" y="1130"/>
                </a:lnTo>
                <a:lnTo>
                  <a:pt x="303" y="1196"/>
                </a:lnTo>
                <a:lnTo>
                  <a:pt x="274" y="1273"/>
                </a:lnTo>
                <a:lnTo>
                  <a:pt x="249" y="1353"/>
                </a:lnTo>
                <a:lnTo>
                  <a:pt x="227" y="1433"/>
                </a:lnTo>
                <a:lnTo>
                  <a:pt x="205" y="1513"/>
                </a:lnTo>
                <a:lnTo>
                  <a:pt x="181" y="1593"/>
                </a:lnTo>
                <a:lnTo>
                  <a:pt x="154" y="1673"/>
                </a:lnTo>
                <a:lnTo>
                  <a:pt x="133" y="1755"/>
                </a:lnTo>
                <a:lnTo>
                  <a:pt x="118" y="1837"/>
                </a:lnTo>
                <a:lnTo>
                  <a:pt x="111" y="1920"/>
                </a:lnTo>
                <a:lnTo>
                  <a:pt x="111" y="2003"/>
                </a:lnTo>
                <a:lnTo>
                  <a:pt x="119" y="2088"/>
                </a:lnTo>
                <a:lnTo>
                  <a:pt x="143" y="2241"/>
                </a:lnTo>
                <a:lnTo>
                  <a:pt x="163" y="2394"/>
                </a:lnTo>
                <a:lnTo>
                  <a:pt x="178" y="2547"/>
                </a:lnTo>
                <a:lnTo>
                  <a:pt x="185" y="2627"/>
                </a:lnTo>
                <a:lnTo>
                  <a:pt x="194" y="2707"/>
                </a:lnTo>
                <a:lnTo>
                  <a:pt x="207" y="2786"/>
                </a:lnTo>
                <a:lnTo>
                  <a:pt x="226" y="2863"/>
                </a:lnTo>
                <a:lnTo>
                  <a:pt x="249" y="2939"/>
                </a:lnTo>
                <a:lnTo>
                  <a:pt x="278" y="3015"/>
                </a:lnTo>
                <a:lnTo>
                  <a:pt x="293" y="3044"/>
                </a:lnTo>
                <a:lnTo>
                  <a:pt x="307" y="3073"/>
                </a:lnTo>
                <a:lnTo>
                  <a:pt x="323" y="3100"/>
                </a:lnTo>
                <a:lnTo>
                  <a:pt x="341" y="3124"/>
                </a:lnTo>
                <a:lnTo>
                  <a:pt x="363" y="3146"/>
                </a:lnTo>
                <a:lnTo>
                  <a:pt x="387" y="3165"/>
                </a:lnTo>
                <a:lnTo>
                  <a:pt x="417" y="3178"/>
                </a:lnTo>
                <a:lnTo>
                  <a:pt x="451" y="3188"/>
                </a:lnTo>
                <a:lnTo>
                  <a:pt x="419" y="3195"/>
                </a:lnTo>
                <a:lnTo>
                  <a:pt x="383" y="3204"/>
                </a:lnTo>
                <a:lnTo>
                  <a:pt x="341" y="3214"/>
                </a:lnTo>
                <a:lnTo>
                  <a:pt x="370" y="3240"/>
                </a:lnTo>
                <a:lnTo>
                  <a:pt x="396" y="3265"/>
                </a:lnTo>
                <a:lnTo>
                  <a:pt x="424" y="3290"/>
                </a:lnTo>
                <a:lnTo>
                  <a:pt x="451" y="3312"/>
                </a:lnTo>
                <a:lnTo>
                  <a:pt x="479" y="3332"/>
                </a:lnTo>
                <a:lnTo>
                  <a:pt x="508" y="3348"/>
                </a:lnTo>
                <a:lnTo>
                  <a:pt x="540" y="3360"/>
                </a:lnTo>
                <a:lnTo>
                  <a:pt x="575" y="3367"/>
                </a:lnTo>
                <a:lnTo>
                  <a:pt x="622" y="3370"/>
                </a:lnTo>
                <a:lnTo>
                  <a:pt x="667" y="3365"/>
                </a:lnTo>
                <a:lnTo>
                  <a:pt x="712" y="3355"/>
                </a:lnTo>
                <a:lnTo>
                  <a:pt x="756" y="3341"/>
                </a:lnTo>
                <a:lnTo>
                  <a:pt x="798" y="3323"/>
                </a:lnTo>
                <a:lnTo>
                  <a:pt x="840" y="3303"/>
                </a:lnTo>
                <a:lnTo>
                  <a:pt x="750" y="3383"/>
                </a:lnTo>
                <a:lnTo>
                  <a:pt x="754" y="3390"/>
                </a:lnTo>
                <a:lnTo>
                  <a:pt x="894" y="3342"/>
                </a:lnTo>
                <a:lnTo>
                  <a:pt x="891" y="3300"/>
                </a:lnTo>
                <a:lnTo>
                  <a:pt x="888" y="3259"/>
                </a:lnTo>
                <a:lnTo>
                  <a:pt x="887" y="3218"/>
                </a:lnTo>
                <a:lnTo>
                  <a:pt x="883" y="3178"/>
                </a:lnTo>
                <a:lnTo>
                  <a:pt x="877" y="3140"/>
                </a:lnTo>
                <a:lnTo>
                  <a:pt x="865" y="3105"/>
                </a:lnTo>
                <a:lnTo>
                  <a:pt x="837" y="3020"/>
                </a:lnTo>
                <a:lnTo>
                  <a:pt x="817" y="2936"/>
                </a:lnTo>
                <a:lnTo>
                  <a:pt x="805" y="2851"/>
                </a:lnTo>
                <a:lnTo>
                  <a:pt x="800" y="2766"/>
                </a:lnTo>
                <a:lnTo>
                  <a:pt x="798" y="2678"/>
                </a:lnTo>
                <a:lnTo>
                  <a:pt x="801" y="2597"/>
                </a:lnTo>
                <a:lnTo>
                  <a:pt x="804" y="2515"/>
                </a:lnTo>
                <a:lnTo>
                  <a:pt x="805" y="2434"/>
                </a:lnTo>
                <a:lnTo>
                  <a:pt x="797" y="2252"/>
                </a:lnTo>
                <a:lnTo>
                  <a:pt x="788" y="2071"/>
                </a:lnTo>
                <a:lnTo>
                  <a:pt x="782" y="1889"/>
                </a:lnTo>
                <a:lnTo>
                  <a:pt x="784" y="1831"/>
                </a:lnTo>
                <a:lnTo>
                  <a:pt x="789" y="1773"/>
                </a:lnTo>
                <a:lnTo>
                  <a:pt x="798" y="1713"/>
                </a:lnTo>
                <a:lnTo>
                  <a:pt x="805" y="1655"/>
                </a:lnTo>
                <a:lnTo>
                  <a:pt x="824" y="1653"/>
                </a:lnTo>
                <a:lnTo>
                  <a:pt x="832" y="1673"/>
                </a:lnTo>
                <a:lnTo>
                  <a:pt x="840" y="1694"/>
                </a:lnTo>
                <a:lnTo>
                  <a:pt x="845" y="1714"/>
                </a:lnTo>
                <a:lnTo>
                  <a:pt x="950" y="2629"/>
                </a:lnTo>
                <a:lnTo>
                  <a:pt x="960" y="2723"/>
                </a:lnTo>
                <a:lnTo>
                  <a:pt x="967" y="2818"/>
                </a:lnTo>
                <a:lnTo>
                  <a:pt x="977" y="2913"/>
                </a:lnTo>
                <a:lnTo>
                  <a:pt x="989" y="3007"/>
                </a:lnTo>
                <a:lnTo>
                  <a:pt x="998" y="3045"/>
                </a:lnTo>
                <a:lnTo>
                  <a:pt x="1008" y="3079"/>
                </a:lnTo>
                <a:lnTo>
                  <a:pt x="1022" y="3111"/>
                </a:lnTo>
                <a:lnTo>
                  <a:pt x="1041" y="3140"/>
                </a:lnTo>
                <a:lnTo>
                  <a:pt x="1065" y="3165"/>
                </a:lnTo>
                <a:lnTo>
                  <a:pt x="1091" y="3185"/>
                </a:lnTo>
                <a:lnTo>
                  <a:pt x="1121" y="3202"/>
                </a:lnTo>
                <a:lnTo>
                  <a:pt x="1156" y="3215"/>
                </a:lnTo>
                <a:lnTo>
                  <a:pt x="1196" y="3224"/>
                </a:lnTo>
                <a:lnTo>
                  <a:pt x="1200" y="3226"/>
                </a:lnTo>
                <a:lnTo>
                  <a:pt x="1204" y="3229"/>
                </a:lnTo>
                <a:lnTo>
                  <a:pt x="1213" y="3234"/>
                </a:lnTo>
                <a:lnTo>
                  <a:pt x="1226" y="3243"/>
                </a:lnTo>
                <a:lnTo>
                  <a:pt x="1187" y="3252"/>
                </a:lnTo>
                <a:lnTo>
                  <a:pt x="1152" y="3261"/>
                </a:lnTo>
                <a:lnTo>
                  <a:pt x="1118" y="3268"/>
                </a:lnTo>
                <a:lnTo>
                  <a:pt x="1086" y="3277"/>
                </a:lnTo>
                <a:lnTo>
                  <a:pt x="1110" y="3293"/>
                </a:lnTo>
                <a:lnTo>
                  <a:pt x="1132" y="3309"/>
                </a:lnTo>
                <a:lnTo>
                  <a:pt x="1117" y="3333"/>
                </a:lnTo>
                <a:lnTo>
                  <a:pt x="1105" y="3355"/>
                </a:lnTo>
                <a:lnTo>
                  <a:pt x="1167" y="3379"/>
                </a:lnTo>
                <a:lnTo>
                  <a:pt x="1228" y="3393"/>
                </a:lnTo>
                <a:lnTo>
                  <a:pt x="1287" y="3402"/>
                </a:lnTo>
                <a:lnTo>
                  <a:pt x="1344" y="3403"/>
                </a:lnTo>
                <a:lnTo>
                  <a:pt x="1401" y="3398"/>
                </a:lnTo>
                <a:lnTo>
                  <a:pt x="1456" y="3387"/>
                </a:lnTo>
                <a:lnTo>
                  <a:pt x="1510" y="3370"/>
                </a:lnTo>
                <a:lnTo>
                  <a:pt x="1563" y="3349"/>
                </a:lnTo>
                <a:lnTo>
                  <a:pt x="1615" y="3323"/>
                </a:lnTo>
                <a:lnTo>
                  <a:pt x="1668" y="3293"/>
                </a:lnTo>
                <a:lnTo>
                  <a:pt x="1717" y="3258"/>
                </a:lnTo>
                <a:lnTo>
                  <a:pt x="1768" y="3220"/>
                </a:lnTo>
                <a:lnTo>
                  <a:pt x="1764" y="3237"/>
                </a:lnTo>
                <a:lnTo>
                  <a:pt x="1759" y="3252"/>
                </a:lnTo>
                <a:lnTo>
                  <a:pt x="1755" y="3265"/>
                </a:lnTo>
                <a:lnTo>
                  <a:pt x="1787" y="3245"/>
                </a:lnTo>
                <a:lnTo>
                  <a:pt x="1813" y="3221"/>
                </a:lnTo>
                <a:lnTo>
                  <a:pt x="1834" y="3194"/>
                </a:lnTo>
                <a:lnTo>
                  <a:pt x="1839" y="3181"/>
                </a:lnTo>
                <a:lnTo>
                  <a:pt x="1844" y="3165"/>
                </a:lnTo>
                <a:lnTo>
                  <a:pt x="1845" y="3150"/>
                </a:lnTo>
                <a:lnTo>
                  <a:pt x="1845" y="3135"/>
                </a:lnTo>
                <a:lnTo>
                  <a:pt x="1841" y="3124"/>
                </a:lnTo>
                <a:lnTo>
                  <a:pt x="1832" y="3118"/>
                </a:lnTo>
                <a:lnTo>
                  <a:pt x="1819" y="3114"/>
                </a:lnTo>
                <a:lnTo>
                  <a:pt x="1803" y="3111"/>
                </a:lnTo>
                <a:lnTo>
                  <a:pt x="1787" y="3111"/>
                </a:lnTo>
                <a:lnTo>
                  <a:pt x="1772" y="3112"/>
                </a:lnTo>
                <a:lnTo>
                  <a:pt x="1742" y="3118"/>
                </a:lnTo>
                <a:lnTo>
                  <a:pt x="1711" y="3128"/>
                </a:lnTo>
                <a:lnTo>
                  <a:pt x="1682" y="3137"/>
                </a:lnTo>
                <a:lnTo>
                  <a:pt x="1670" y="3121"/>
                </a:lnTo>
                <a:lnTo>
                  <a:pt x="1700" y="3100"/>
                </a:lnTo>
                <a:lnTo>
                  <a:pt x="1726" y="3079"/>
                </a:lnTo>
                <a:lnTo>
                  <a:pt x="1765" y="3042"/>
                </a:lnTo>
                <a:lnTo>
                  <a:pt x="1797" y="3003"/>
                </a:lnTo>
                <a:lnTo>
                  <a:pt x="1826" y="2961"/>
                </a:lnTo>
                <a:lnTo>
                  <a:pt x="1850" y="2916"/>
                </a:lnTo>
                <a:lnTo>
                  <a:pt x="1867" y="2869"/>
                </a:lnTo>
                <a:lnTo>
                  <a:pt x="1877" y="2819"/>
                </a:lnTo>
                <a:lnTo>
                  <a:pt x="1882" y="2767"/>
                </a:lnTo>
                <a:lnTo>
                  <a:pt x="1883" y="2597"/>
                </a:lnTo>
                <a:lnTo>
                  <a:pt x="1880" y="2426"/>
                </a:lnTo>
                <a:lnTo>
                  <a:pt x="1876" y="2256"/>
                </a:lnTo>
                <a:lnTo>
                  <a:pt x="1874" y="2252"/>
                </a:lnTo>
                <a:lnTo>
                  <a:pt x="1873" y="2246"/>
                </a:lnTo>
                <a:lnTo>
                  <a:pt x="1870" y="2240"/>
                </a:lnTo>
                <a:lnTo>
                  <a:pt x="1869" y="2234"/>
                </a:lnTo>
                <a:lnTo>
                  <a:pt x="1854" y="2176"/>
                </a:lnTo>
                <a:lnTo>
                  <a:pt x="1841" y="2116"/>
                </a:lnTo>
                <a:lnTo>
                  <a:pt x="1834" y="2081"/>
                </a:lnTo>
                <a:lnTo>
                  <a:pt x="1828" y="2045"/>
                </a:lnTo>
                <a:lnTo>
                  <a:pt x="1828" y="2008"/>
                </a:lnTo>
                <a:lnTo>
                  <a:pt x="1831" y="1984"/>
                </a:lnTo>
                <a:lnTo>
                  <a:pt x="1832" y="1959"/>
                </a:lnTo>
                <a:lnTo>
                  <a:pt x="1838" y="1934"/>
                </a:lnTo>
                <a:lnTo>
                  <a:pt x="1847" y="1909"/>
                </a:lnTo>
                <a:lnTo>
                  <a:pt x="1861" y="1886"/>
                </a:lnTo>
                <a:lnTo>
                  <a:pt x="1882" y="1864"/>
                </a:lnTo>
                <a:lnTo>
                  <a:pt x="1886" y="1890"/>
                </a:lnTo>
                <a:lnTo>
                  <a:pt x="1890" y="1912"/>
                </a:lnTo>
                <a:lnTo>
                  <a:pt x="1893" y="1933"/>
                </a:lnTo>
                <a:lnTo>
                  <a:pt x="1899" y="1888"/>
                </a:lnTo>
                <a:lnTo>
                  <a:pt x="1898" y="1844"/>
                </a:lnTo>
                <a:lnTo>
                  <a:pt x="1889" y="1729"/>
                </a:lnTo>
                <a:lnTo>
                  <a:pt x="1882" y="1614"/>
                </a:lnTo>
                <a:lnTo>
                  <a:pt x="1885" y="1601"/>
                </a:lnTo>
                <a:lnTo>
                  <a:pt x="1892" y="1586"/>
                </a:lnTo>
                <a:lnTo>
                  <a:pt x="1902" y="1572"/>
                </a:lnTo>
                <a:lnTo>
                  <a:pt x="1911" y="1556"/>
                </a:lnTo>
                <a:lnTo>
                  <a:pt x="1867" y="1451"/>
                </a:lnTo>
                <a:lnTo>
                  <a:pt x="1820" y="1343"/>
                </a:lnTo>
                <a:lnTo>
                  <a:pt x="1774" y="1234"/>
                </a:lnTo>
                <a:lnTo>
                  <a:pt x="1786" y="1224"/>
                </a:lnTo>
                <a:lnTo>
                  <a:pt x="1914" y="1362"/>
                </a:lnTo>
                <a:lnTo>
                  <a:pt x="1953" y="1266"/>
                </a:lnTo>
                <a:lnTo>
                  <a:pt x="1991" y="1173"/>
                </a:lnTo>
                <a:lnTo>
                  <a:pt x="2027" y="1082"/>
                </a:lnTo>
                <a:lnTo>
                  <a:pt x="2027" y="1209"/>
                </a:lnTo>
                <a:lnTo>
                  <a:pt x="2027" y="1336"/>
                </a:lnTo>
                <a:lnTo>
                  <a:pt x="2032" y="1465"/>
                </a:lnTo>
                <a:lnTo>
                  <a:pt x="2036" y="1593"/>
                </a:lnTo>
                <a:lnTo>
                  <a:pt x="2036" y="1723"/>
                </a:lnTo>
                <a:lnTo>
                  <a:pt x="2032" y="1761"/>
                </a:lnTo>
                <a:lnTo>
                  <a:pt x="2021" y="1797"/>
                </a:lnTo>
                <a:lnTo>
                  <a:pt x="2011" y="1835"/>
                </a:lnTo>
                <a:lnTo>
                  <a:pt x="2001" y="1872"/>
                </a:lnTo>
                <a:lnTo>
                  <a:pt x="1995" y="1905"/>
                </a:lnTo>
                <a:lnTo>
                  <a:pt x="1992" y="1937"/>
                </a:lnTo>
                <a:lnTo>
                  <a:pt x="2042" y="1870"/>
                </a:lnTo>
                <a:lnTo>
                  <a:pt x="2069" y="1872"/>
                </a:lnTo>
                <a:lnTo>
                  <a:pt x="2061" y="1895"/>
                </a:lnTo>
                <a:lnTo>
                  <a:pt x="2058" y="1915"/>
                </a:lnTo>
                <a:lnTo>
                  <a:pt x="2059" y="1933"/>
                </a:lnTo>
                <a:lnTo>
                  <a:pt x="2065" y="1946"/>
                </a:lnTo>
                <a:lnTo>
                  <a:pt x="2075" y="1957"/>
                </a:lnTo>
                <a:lnTo>
                  <a:pt x="2087" y="1968"/>
                </a:lnTo>
                <a:lnTo>
                  <a:pt x="2103" y="1975"/>
                </a:lnTo>
                <a:lnTo>
                  <a:pt x="2120" y="1982"/>
                </a:lnTo>
                <a:lnTo>
                  <a:pt x="2139" y="1988"/>
                </a:lnTo>
                <a:lnTo>
                  <a:pt x="2113" y="2004"/>
                </a:lnTo>
                <a:lnTo>
                  <a:pt x="2093" y="2019"/>
                </a:lnTo>
                <a:lnTo>
                  <a:pt x="2078" y="2030"/>
                </a:lnTo>
                <a:lnTo>
                  <a:pt x="2068" y="2040"/>
                </a:lnTo>
                <a:lnTo>
                  <a:pt x="2062" y="2054"/>
                </a:lnTo>
                <a:lnTo>
                  <a:pt x="2061" y="2068"/>
                </a:lnTo>
                <a:lnTo>
                  <a:pt x="2061" y="2087"/>
                </a:lnTo>
                <a:lnTo>
                  <a:pt x="2062" y="2110"/>
                </a:lnTo>
                <a:lnTo>
                  <a:pt x="2069" y="2145"/>
                </a:lnTo>
                <a:lnTo>
                  <a:pt x="2080" y="2179"/>
                </a:lnTo>
                <a:lnTo>
                  <a:pt x="2093" y="2212"/>
                </a:lnTo>
                <a:lnTo>
                  <a:pt x="2104" y="2246"/>
                </a:lnTo>
                <a:lnTo>
                  <a:pt x="2081" y="2247"/>
                </a:lnTo>
                <a:lnTo>
                  <a:pt x="2062" y="2244"/>
                </a:lnTo>
                <a:lnTo>
                  <a:pt x="2046" y="2236"/>
                </a:lnTo>
                <a:lnTo>
                  <a:pt x="2033" y="2221"/>
                </a:lnTo>
                <a:lnTo>
                  <a:pt x="2023" y="2199"/>
                </a:lnTo>
                <a:lnTo>
                  <a:pt x="2016" y="2171"/>
                </a:lnTo>
                <a:lnTo>
                  <a:pt x="2008" y="2125"/>
                </a:lnTo>
                <a:lnTo>
                  <a:pt x="2005" y="2078"/>
                </a:lnTo>
                <a:lnTo>
                  <a:pt x="2003" y="2032"/>
                </a:lnTo>
                <a:lnTo>
                  <a:pt x="1998" y="2115"/>
                </a:lnTo>
                <a:lnTo>
                  <a:pt x="1997" y="2198"/>
                </a:lnTo>
                <a:lnTo>
                  <a:pt x="1995" y="2281"/>
                </a:lnTo>
                <a:lnTo>
                  <a:pt x="1992" y="2393"/>
                </a:lnTo>
                <a:lnTo>
                  <a:pt x="1991" y="2503"/>
                </a:lnTo>
                <a:lnTo>
                  <a:pt x="1992" y="2616"/>
                </a:lnTo>
                <a:lnTo>
                  <a:pt x="2001" y="2726"/>
                </a:lnTo>
                <a:lnTo>
                  <a:pt x="2014" y="2837"/>
                </a:lnTo>
                <a:lnTo>
                  <a:pt x="2035" y="2946"/>
                </a:lnTo>
                <a:lnTo>
                  <a:pt x="2046" y="2985"/>
                </a:lnTo>
                <a:lnTo>
                  <a:pt x="2062" y="3017"/>
                </a:lnTo>
                <a:lnTo>
                  <a:pt x="2084" y="3047"/>
                </a:lnTo>
                <a:lnTo>
                  <a:pt x="2109" y="3070"/>
                </a:lnTo>
                <a:lnTo>
                  <a:pt x="2141" y="3087"/>
                </a:lnTo>
                <a:lnTo>
                  <a:pt x="2177" y="3100"/>
                </a:lnTo>
                <a:lnTo>
                  <a:pt x="2221" y="3109"/>
                </a:lnTo>
                <a:lnTo>
                  <a:pt x="2270" y="3118"/>
                </a:lnTo>
                <a:lnTo>
                  <a:pt x="2228" y="3140"/>
                </a:lnTo>
                <a:lnTo>
                  <a:pt x="2190" y="3160"/>
                </a:lnTo>
                <a:lnTo>
                  <a:pt x="2153" y="3179"/>
                </a:lnTo>
                <a:lnTo>
                  <a:pt x="2155" y="3199"/>
                </a:lnTo>
                <a:lnTo>
                  <a:pt x="2413" y="3226"/>
                </a:lnTo>
                <a:lnTo>
                  <a:pt x="2415" y="3233"/>
                </a:lnTo>
                <a:lnTo>
                  <a:pt x="2161" y="3269"/>
                </a:lnTo>
                <a:lnTo>
                  <a:pt x="2234" y="3291"/>
                </a:lnTo>
                <a:lnTo>
                  <a:pt x="2307" y="3306"/>
                </a:lnTo>
                <a:lnTo>
                  <a:pt x="2378" y="3312"/>
                </a:lnTo>
                <a:lnTo>
                  <a:pt x="2451" y="3309"/>
                </a:lnTo>
                <a:lnTo>
                  <a:pt x="2522" y="3301"/>
                </a:lnTo>
                <a:lnTo>
                  <a:pt x="2595" y="3287"/>
                </a:lnTo>
                <a:lnTo>
                  <a:pt x="2668" y="3268"/>
                </a:lnTo>
                <a:lnTo>
                  <a:pt x="2572" y="3328"/>
                </a:lnTo>
                <a:lnTo>
                  <a:pt x="2639" y="3315"/>
                </a:lnTo>
                <a:lnTo>
                  <a:pt x="2703" y="3297"/>
                </a:lnTo>
                <a:lnTo>
                  <a:pt x="2766" y="3275"/>
                </a:lnTo>
                <a:lnTo>
                  <a:pt x="2827" y="3250"/>
                </a:lnTo>
                <a:lnTo>
                  <a:pt x="2885" y="3218"/>
                </a:lnTo>
                <a:lnTo>
                  <a:pt x="2940" y="3181"/>
                </a:lnTo>
                <a:lnTo>
                  <a:pt x="2993" y="3137"/>
                </a:lnTo>
                <a:lnTo>
                  <a:pt x="3004" y="3124"/>
                </a:lnTo>
                <a:lnTo>
                  <a:pt x="3015" y="3106"/>
                </a:lnTo>
                <a:lnTo>
                  <a:pt x="3023" y="3089"/>
                </a:lnTo>
                <a:lnTo>
                  <a:pt x="3026" y="3071"/>
                </a:lnTo>
                <a:lnTo>
                  <a:pt x="3034" y="3003"/>
                </a:lnTo>
                <a:lnTo>
                  <a:pt x="3042" y="2933"/>
                </a:lnTo>
                <a:lnTo>
                  <a:pt x="3053" y="2865"/>
                </a:lnTo>
                <a:lnTo>
                  <a:pt x="3061" y="2796"/>
                </a:lnTo>
                <a:lnTo>
                  <a:pt x="3067" y="2726"/>
                </a:lnTo>
                <a:lnTo>
                  <a:pt x="3066" y="2656"/>
                </a:lnTo>
                <a:lnTo>
                  <a:pt x="3055" y="2482"/>
                </a:lnTo>
                <a:lnTo>
                  <a:pt x="3050" y="2307"/>
                </a:lnTo>
                <a:lnTo>
                  <a:pt x="3044" y="2132"/>
                </a:lnTo>
                <a:lnTo>
                  <a:pt x="3044" y="2059"/>
                </a:lnTo>
                <a:lnTo>
                  <a:pt x="3055" y="2058"/>
                </a:lnTo>
                <a:lnTo>
                  <a:pt x="3069" y="2134"/>
                </a:lnTo>
                <a:lnTo>
                  <a:pt x="3082" y="2132"/>
                </a:lnTo>
                <a:lnTo>
                  <a:pt x="3082" y="1866"/>
                </a:lnTo>
                <a:lnTo>
                  <a:pt x="3073" y="1904"/>
                </a:lnTo>
                <a:lnTo>
                  <a:pt x="3066" y="1937"/>
                </a:lnTo>
                <a:lnTo>
                  <a:pt x="3041" y="1934"/>
                </a:lnTo>
                <a:lnTo>
                  <a:pt x="3035" y="1834"/>
                </a:lnTo>
                <a:lnTo>
                  <a:pt x="3032" y="1735"/>
                </a:lnTo>
                <a:lnTo>
                  <a:pt x="3035" y="1634"/>
                </a:lnTo>
                <a:lnTo>
                  <a:pt x="3044" y="1535"/>
                </a:lnTo>
                <a:lnTo>
                  <a:pt x="3060" y="1436"/>
                </a:lnTo>
                <a:lnTo>
                  <a:pt x="3082" y="1339"/>
                </a:lnTo>
                <a:lnTo>
                  <a:pt x="3060" y="1398"/>
                </a:lnTo>
                <a:lnTo>
                  <a:pt x="3026" y="1125"/>
                </a:lnTo>
                <a:lnTo>
                  <a:pt x="2994" y="854"/>
                </a:lnTo>
                <a:lnTo>
                  <a:pt x="3032" y="905"/>
                </a:lnTo>
                <a:lnTo>
                  <a:pt x="3073" y="957"/>
                </a:lnTo>
                <a:lnTo>
                  <a:pt x="3114" y="1011"/>
                </a:lnTo>
                <a:lnTo>
                  <a:pt x="3140" y="934"/>
                </a:lnTo>
                <a:lnTo>
                  <a:pt x="3168" y="854"/>
                </a:lnTo>
                <a:lnTo>
                  <a:pt x="3198" y="771"/>
                </a:lnTo>
                <a:lnTo>
                  <a:pt x="3204" y="787"/>
                </a:lnTo>
                <a:lnTo>
                  <a:pt x="3210" y="797"/>
                </a:lnTo>
                <a:lnTo>
                  <a:pt x="3214" y="807"/>
                </a:lnTo>
                <a:lnTo>
                  <a:pt x="3232" y="787"/>
                </a:lnTo>
                <a:lnTo>
                  <a:pt x="3249" y="768"/>
                </a:lnTo>
                <a:lnTo>
                  <a:pt x="3232" y="886"/>
                </a:lnTo>
                <a:lnTo>
                  <a:pt x="3214" y="1004"/>
                </a:lnTo>
                <a:lnTo>
                  <a:pt x="3198" y="1120"/>
                </a:lnTo>
                <a:lnTo>
                  <a:pt x="3189" y="1237"/>
                </a:lnTo>
                <a:lnTo>
                  <a:pt x="3185" y="1392"/>
                </a:lnTo>
                <a:lnTo>
                  <a:pt x="3185" y="1550"/>
                </a:lnTo>
                <a:lnTo>
                  <a:pt x="3188" y="1707"/>
                </a:lnTo>
                <a:lnTo>
                  <a:pt x="3189" y="1864"/>
                </a:lnTo>
                <a:lnTo>
                  <a:pt x="3189" y="1882"/>
                </a:lnTo>
                <a:lnTo>
                  <a:pt x="3188" y="1898"/>
                </a:lnTo>
                <a:lnTo>
                  <a:pt x="3187" y="1915"/>
                </a:lnTo>
                <a:lnTo>
                  <a:pt x="3187" y="1931"/>
                </a:lnTo>
                <a:lnTo>
                  <a:pt x="3189" y="1947"/>
                </a:lnTo>
                <a:lnTo>
                  <a:pt x="3197" y="1960"/>
                </a:lnTo>
                <a:lnTo>
                  <a:pt x="3207" y="1973"/>
                </a:lnTo>
                <a:lnTo>
                  <a:pt x="3224" y="1985"/>
                </a:lnTo>
                <a:lnTo>
                  <a:pt x="3249" y="1994"/>
                </a:lnTo>
                <a:lnTo>
                  <a:pt x="3229" y="2005"/>
                </a:lnTo>
                <a:lnTo>
                  <a:pt x="3213" y="2016"/>
                </a:lnTo>
                <a:lnTo>
                  <a:pt x="3198" y="2024"/>
                </a:lnTo>
                <a:lnTo>
                  <a:pt x="3184" y="2032"/>
                </a:lnTo>
                <a:lnTo>
                  <a:pt x="3189" y="2154"/>
                </a:lnTo>
                <a:lnTo>
                  <a:pt x="3189" y="2166"/>
                </a:lnTo>
                <a:lnTo>
                  <a:pt x="3189" y="2177"/>
                </a:lnTo>
                <a:lnTo>
                  <a:pt x="3191" y="2187"/>
                </a:lnTo>
                <a:lnTo>
                  <a:pt x="3192" y="2199"/>
                </a:lnTo>
                <a:lnTo>
                  <a:pt x="3197" y="2208"/>
                </a:lnTo>
                <a:lnTo>
                  <a:pt x="3204" y="2214"/>
                </a:lnTo>
                <a:lnTo>
                  <a:pt x="3216" y="2218"/>
                </a:lnTo>
                <a:lnTo>
                  <a:pt x="3232" y="2221"/>
                </a:lnTo>
                <a:lnTo>
                  <a:pt x="3235" y="2221"/>
                </a:lnTo>
                <a:lnTo>
                  <a:pt x="3237" y="2222"/>
                </a:lnTo>
                <a:lnTo>
                  <a:pt x="3240" y="2225"/>
                </a:lnTo>
                <a:lnTo>
                  <a:pt x="3242" y="2228"/>
                </a:lnTo>
                <a:lnTo>
                  <a:pt x="3245" y="2231"/>
                </a:lnTo>
                <a:lnTo>
                  <a:pt x="3245" y="2234"/>
                </a:lnTo>
                <a:lnTo>
                  <a:pt x="3246" y="2236"/>
                </a:lnTo>
                <a:lnTo>
                  <a:pt x="3243" y="2241"/>
                </a:lnTo>
                <a:lnTo>
                  <a:pt x="3240" y="2247"/>
                </a:lnTo>
                <a:lnTo>
                  <a:pt x="3235" y="2253"/>
                </a:lnTo>
                <a:lnTo>
                  <a:pt x="3230" y="2256"/>
                </a:lnTo>
                <a:lnTo>
                  <a:pt x="3224" y="2259"/>
                </a:lnTo>
                <a:lnTo>
                  <a:pt x="3219" y="2260"/>
                </a:lnTo>
                <a:lnTo>
                  <a:pt x="3214" y="2262"/>
                </a:lnTo>
                <a:lnTo>
                  <a:pt x="3210" y="2263"/>
                </a:lnTo>
                <a:lnTo>
                  <a:pt x="3208" y="2263"/>
                </a:lnTo>
                <a:lnTo>
                  <a:pt x="3207" y="2263"/>
                </a:lnTo>
                <a:lnTo>
                  <a:pt x="3207" y="2400"/>
                </a:lnTo>
                <a:lnTo>
                  <a:pt x="3205" y="2534"/>
                </a:lnTo>
                <a:lnTo>
                  <a:pt x="3208" y="2665"/>
                </a:lnTo>
                <a:lnTo>
                  <a:pt x="3208" y="2703"/>
                </a:lnTo>
                <a:lnTo>
                  <a:pt x="3210" y="2742"/>
                </a:lnTo>
                <a:lnTo>
                  <a:pt x="3211" y="2782"/>
                </a:lnTo>
                <a:lnTo>
                  <a:pt x="3214" y="2819"/>
                </a:lnTo>
                <a:lnTo>
                  <a:pt x="3220" y="2857"/>
                </a:lnTo>
                <a:lnTo>
                  <a:pt x="3230" y="2895"/>
                </a:lnTo>
                <a:lnTo>
                  <a:pt x="3246" y="2930"/>
                </a:lnTo>
                <a:lnTo>
                  <a:pt x="3268" y="2965"/>
                </a:lnTo>
                <a:lnTo>
                  <a:pt x="3248" y="2980"/>
                </a:lnTo>
                <a:lnTo>
                  <a:pt x="3233" y="2999"/>
                </a:lnTo>
                <a:lnTo>
                  <a:pt x="3223" y="3020"/>
                </a:lnTo>
                <a:lnTo>
                  <a:pt x="3219" y="3044"/>
                </a:lnTo>
                <a:lnTo>
                  <a:pt x="3220" y="3067"/>
                </a:lnTo>
                <a:lnTo>
                  <a:pt x="3227" y="3089"/>
                </a:lnTo>
                <a:lnTo>
                  <a:pt x="3242" y="3109"/>
                </a:lnTo>
                <a:lnTo>
                  <a:pt x="3277" y="3144"/>
                </a:lnTo>
                <a:lnTo>
                  <a:pt x="3315" y="3178"/>
                </a:lnTo>
                <a:lnTo>
                  <a:pt x="3354" y="3208"/>
                </a:lnTo>
                <a:lnTo>
                  <a:pt x="3395" y="3234"/>
                </a:lnTo>
                <a:lnTo>
                  <a:pt x="3449" y="3262"/>
                </a:lnTo>
                <a:lnTo>
                  <a:pt x="3504" y="3281"/>
                </a:lnTo>
                <a:lnTo>
                  <a:pt x="3559" y="3291"/>
                </a:lnTo>
                <a:lnTo>
                  <a:pt x="3615" y="3297"/>
                </a:lnTo>
                <a:lnTo>
                  <a:pt x="3671" y="3296"/>
                </a:lnTo>
                <a:lnTo>
                  <a:pt x="3730" y="3290"/>
                </a:lnTo>
                <a:lnTo>
                  <a:pt x="3787" y="3280"/>
                </a:lnTo>
                <a:lnTo>
                  <a:pt x="3845" y="3266"/>
                </a:lnTo>
                <a:lnTo>
                  <a:pt x="3870" y="3258"/>
                </a:lnTo>
                <a:lnTo>
                  <a:pt x="3888" y="3246"/>
                </a:lnTo>
                <a:lnTo>
                  <a:pt x="3905" y="3233"/>
                </a:lnTo>
                <a:lnTo>
                  <a:pt x="3916" y="3215"/>
                </a:lnTo>
                <a:lnTo>
                  <a:pt x="3926" y="3197"/>
                </a:lnTo>
                <a:lnTo>
                  <a:pt x="3935" y="3176"/>
                </a:lnTo>
                <a:lnTo>
                  <a:pt x="3944" y="3153"/>
                </a:lnTo>
                <a:lnTo>
                  <a:pt x="3916" y="3153"/>
                </a:lnTo>
                <a:lnTo>
                  <a:pt x="3893" y="3153"/>
                </a:lnTo>
                <a:lnTo>
                  <a:pt x="3872" y="3153"/>
                </a:lnTo>
                <a:lnTo>
                  <a:pt x="3903" y="3134"/>
                </a:lnTo>
                <a:lnTo>
                  <a:pt x="3928" y="3111"/>
                </a:lnTo>
                <a:lnTo>
                  <a:pt x="3948" y="3086"/>
                </a:lnTo>
                <a:lnTo>
                  <a:pt x="3966" y="3058"/>
                </a:lnTo>
                <a:lnTo>
                  <a:pt x="3980" y="3029"/>
                </a:lnTo>
                <a:lnTo>
                  <a:pt x="3993" y="2999"/>
                </a:lnTo>
                <a:lnTo>
                  <a:pt x="4005" y="2968"/>
                </a:lnTo>
                <a:lnTo>
                  <a:pt x="4017" y="2937"/>
                </a:lnTo>
                <a:lnTo>
                  <a:pt x="4030" y="2908"/>
                </a:lnTo>
                <a:lnTo>
                  <a:pt x="4065" y="2827"/>
                </a:lnTo>
                <a:lnTo>
                  <a:pt x="4094" y="2742"/>
                </a:lnTo>
                <a:lnTo>
                  <a:pt x="4116" y="2658"/>
                </a:lnTo>
                <a:lnTo>
                  <a:pt x="4132" y="2570"/>
                </a:lnTo>
                <a:lnTo>
                  <a:pt x="4143" y="2482"/>
                </a:lnTo>
                <a:lnTo>
                  <a:pt x="4149" y="2391"/>
                </a:lnTo>
                <a:lnTo>
                  <a:pt x="4152" y="2273"/>
                </a:lnTo>
                <a:lnTo>
                  <a:pt x="4154" y="2154"/>
                </a:lnTo>
                <a:lnTo>
                  <a:pt x="4159" y="2035"/>
                </a:lnTo>
                <a:lnTo>
                  <a:pt x="4170" y="1917"/>
                </a:lnTo>
                <a:lnTo>
                  <a:pt x="4207" y="1666"/>
                </a:lnTo>
                <a:lnTo>
                  <a:pt x="4251" y="1416"/>
                </a:lnTo>
                <a:lnTo>
                  <a:pt x="4296" y="1165"/>
                </a:lnTo>
                <a:lnTo>
                  <a:pt x="4306" y="1098"/>
                </a:lnTo>
                <a:lnTo>
                  <a:pt x="4311" y="1033"/>
                </a:lnTo>
                <a:lnTo>
                  <a:pt x="4309" y="969"/>
                </a:lnTo>
                <a:lnTo>
                  <a:pt x="4299" y="905"/>
                </a:lnTo>
                <a:lnTo>
                  <a:pt x="4283" y="844"/>
                </a:lnTo>
                <a:lnTo>
                  <a:pt x="4257" y="782"/>
                </a:lnTo>
                <a:lnTo>
                  <a:pt x="4221" y="721"/>
                </a:lnTo>
                <a:lnTo>
                  <a:pt x="4205" y="692"/>
                </a:lnTo>
                <a:lnTo>
                  <a:pt x="4193" y="660"/>
                </a:lnTo>
                <a:lnTo>
                  <a:pt x="4184" y="627"/>
                </a:lnTo>
                <a:lnTo>
                  <a:pt x="4177" y="592"/>
                </a:lnTo>
                <a:lnTo>
                  <a:pt x="4170" y="557"/>
                </a:lnTo>
                <a:lnTo>
                  <a:pt x="4161" y="522"/>
                </a:lnTo>
                <a:lnTo>
                  <a:pt x="4155" y="501"/>
                </a:lnTo>
                <a:lnTo>
                  <a:pt x="4148" y="481"/>
                </a:lnTo>
                <a:lnTo>
                  <a:pt x="4140" y="461"/>
                </a:lnTo>
                <a:lnTo>
                  <a:pt x="4130" y="443"/>
                </a:lnTo>
                <a:lnTo>
                  <a:pt x="4092" y="401"/>
                </a:lnTo>
                <a:lnTo>
                  <a:pt x="4050" y="364"/>
                </a:lnTo>
                <a:lnTo>
                  <a:pt x="4005" y="332"/>
                </a:lnTo>
                <a:lnTo>
                  <a:pt x="3955" y="306"/>
                </a:lnTo>
                <a:lnTo>
                  <a:pt x="3903" y="284"/>
                </a:lnTo>
                <a:lnTo>
                  <a:pt x="3865" y="274"/>
                </a:lnTo>
                <a:lnTo>
                  <a:pt x="3827" y="268"/>
                </a:lnTo>
                <a:lnTo>
                  <a:pt x="3791" y="267"/>
                </a:lnTo>
                <a:lnTo>
                  <a:pt x="3756" y="271"/>
                </a:lnTo>
                <a:lnTo>
                  <a:pt x="3721" y="284"/>
                </a:lnTo>
                <a:lnTo>
                  <a:pt x="3689" y="303"/>
                </a:lnTo>
                <a:lnTo>
                  <a:pt x="3639" y="346"/>
                </a:lnTo>
                <a:lnTo>
                  <a:pt x="3593" y="391"/>
                </a:lnTo>
                <a:lnTo>
                  <a:pt x="3546" y="436"/>
                </a:lnTo>
                <a:lnTo>
                  <a:pt x="3500" y="482"/>
                </a:lnTo>
                <a:lnTo>
                  <a:pt x="3450" y="532"/>
                </a:lnTo>
                <a:lnTo>
                  <a:pt x="3446" y="514"/>
                </a:lnTo>
                <a:lnTo>
                  <a:pt x="3446" y="501"/>
                </a:lnTo>
                <a:lnTo>
                  <a:pt x="3450" y="491"/>
                </a:lnTo>
                <a:lnTo>
                  <a:pt x="3462" y="469"/>
                </a:lnTo>
                <a:lnTo>
                  <a:pt x="3466" y="449"/>
                </a:lnTo>
                <a:lnTo>
                  <a:pt x="3463" y="433"/>
                </a:lnTo>
                <a:lnTo>
                  <a:pt x="3453" y="418"/>
                </a:lnTo>
                <a:lnTo>
                  <a:pt x="3436" y="404"/>
                </a:lnTo>
                <a:lnTo>
                  <a:pt x="3412" y="391"/>
                </a:lnTo>
                <a:lnTo>
                  <a:pt x="3358" y="364"/>
                </a:lnTo>
                <a:lnTo>
                  <a:pt x="3306" y="334"/>
                </a:lnTo>
                <a:lnTo>
                  <a:pt x="3258" y="300"/>
                </a:lnTo>
                <a:lnTo>
                  <a:pt x="3213" y="261"/>
                </a:lnTo>
                <a:lnTo>
                  <a:pt x="3160" y="217"/>
                </a:lnTo>
                <a:lnTo>
                  <a:pt x="3105" y="182"/>
                </a:lnTo>
                <a:lnTo>
                  <a:pt x="3048" y="155"/>
                </a:lnTo>
                <a:lnTo>
                  <a:pt x="2988" y="134"/>
                </a:lnTo>
                <a:lnTo>
                  <a:pt x="2929" y="121"/>
                </a:lnTo>
                <a:lnTo>
                  <a:pt x="2866" y="114"/>
                </a:lnTo>
                <a:lnTo>
                  <a:pt x="2802" y="113"/>
                </a:lnTo>
                <a:close/>
                <a:moveTo>
                  <a:pt x="2863" y="0"/>
                </a:moveTo>
                <a:lnTo>
                  <a:pt x="2923" y="8"/>
                </a:lnTo>
                <a:lnTo>
                  <a:pt x="2980" y="21"/>
                </a:lnTo>
                <a:lnTo>
                  <a:pt x="3035" y="40"/>
                </a:lnTo>
                <a:lnTo>
                  <a:pt x="3087" y="63"/>
                </a:lnTo>
                <a:lnTo>
                  <a:pt x="3138" y="91"/>
                </a:lnTo>
                <a:lnTo>
                  <a:pt x="3188" y="121"/>
                </a:lnTo>
                <a:lnTo>
                  <a:pt x="3236" y="156"/>
                </a:lnTo>
                <a:lnTo>
                  <a:pt x="3261" y="175"/>
                </a:lnTo>
                <a:lnTo>
                  <a:pt x="3284" y="197"/>
                </a:lnTo>
                <a:lnTo>
                  <a:pt x="3304" y="219"/>
                </a:lnTo>
                <a:lnTo>
                  <a:pt x="3329" y="245"/>
                </a:lnTo>
                <a:lnTo>
                  <a:pt x="3355" y="264"/>
                </a:lnTo>
                <a:lnTo>
                  <a:pt x="3382" y="277"/>
                </a:lnTo>
                <a:lnTo>
                  <a:pt x="3411" y="283"/>
                </a:lnTo>
                <a:lnTo>
                  <a:pt x="3440" y="284"/>
                </a:lnTo>
                <a:lnTo>
                  <a:pt x="3472" y="280"/>
                </a:lnTo>
                <a:lnTo>
                  <a:pt x="3504" y="271"/>
                </a:lnTo>
                <a:lnTo>
                  <a:pt x="3724" y="191"/>
                </a:lnTo>
                <a:lnTo>
                  <a:pt x="3762" y="178"/>
                </a:lnTo>
                <a:lnTo>
                  <a:pt x="3800" y="169"/>
                </a:lnTo>
                <a:lnTo>
                  <a:pt x="3838" y="165"/>
                </a:lnTo>
                <a:lnTo>
                  <a:pt x="3874" y="166"/>
                </a:lnTo>
                <a:lnTo>
                  <a:pt x="3910" y="174"/>
                </a:lnTo>
                <a:lnTo>
                  <a:pt x="3945" y="190"/>
                </a:lnTo>
                <a:lnTo>
                  <a:pt x="4004" y="226"/>
                </a:lnTo>
                <a:lnTo>
                  <a:pt x="4059" y="263"/>
                </a:lnTo>
                <a:lnTo>
                  <a:pt x="4113" y="303"/>
                </a:lnTo>
                <a:lnTo>
                  <a:pt x="4162" y="346"/>
                </a:lnTo>
                <a:lnTo>
                  <a:pt x="4209" y="391"/>
                </a:lnTo>
                <a:lnTo>
                  <a:pt x="4253" y="439"/>
                </a:lnTo>
                <a:lnTo>
                  <a:pt x="4293" y="490"/>
                </a:lnTo>
                <a:lnTo>
                  <a:pt x="4328" y="544"/>
                </a:lnTo>
                <a:lnTo>
                  <a:pt x="4359" y="602"/>
                </a:lnTo>
                <a:lnTo>
                  <a:pt x="4385" y="663"/>
                </a:lnTo>
                <a:lnTo>
                  <a:pt x="4407" y="728"/>
                </a:lnTo>
                <a:lnTo>
                  <a:pt x="4417" y="784"/>
                </a:lnTo>
                <a:lnTo>
                  <a:pt x="4423" y="841"/>
                </a:lnTo>
                <a:lnTo>
                  <a:pt x="4424" y="897"/>
                </a:lnTo>
                <a:lnTo>
                  <a:pt x="4424" y="957"/>
                </a:lnTo>
                <a:lnTo>
                  <a:pt x="4423" y="1015"/>
                </a:lnTo>
                <a:lnTo>
                  <a:pt x="4423" y="1072"/>
                </a:lnTo>
                <a:lnTo>
                  <a:pt x="4423" y="1120"/>
                </a:lnTo>
                <a:lnTo>
                  <a:pt x="4420" y="1167"/>
                </a:lnTo>
                <a:lnTo>
                  <a:pt x="4414" y="1213"/>
                </a:lnTo>
                <a:lnTo>
                  <a:pt x="4410" y="1257"/>
                </a:lnTo>
                <a:lnTo>
                  <a:pt x="4413" y="1299"/>
                </a:lnTo>
                <a:lnTo>
                  <a:pt x="4423" y="1340"/>
                </a:lnTo>
                <a:lnTo>
                  <a:pt x="4438" y="1381"/>
                </a:lnTo>
                <a:lnTo>
                  <a:pt x="4455" y="1420"/>
                </a:lnTo>
                <a:lnTo>
                  <a:pt x="4518" y="1558"/>
                </a:lnTo>
                <a:lnTo>
                  <a:pt x="4574" y="1700"/>
                </a:lnTo>
                <a:lnTo>
                  <a:pt x="4622" y="1842"/>
                </a:lnTo>
                <a:lnTo>
                  <a:pt x="4666" y="1988"/>
                </a:lnTo>
                <a:lnTo>
                  <a:pt x="4704" y="2134"/>
                </a:lnTo>
                <a:lnTo>
                  <a:pt x="4738" y="2282"/>
                </a:lnTo>
                <a:lnTo>
                  <a:pt x="4768" y="2431"/>
                </a:lnTo>
                <a:lnTo>
                  <a:pt x="4781" y="2499"/>
                </a:lnTo>
                <a:lnTo>
                  <a:pt x="4793" y="2569"/>
                </a:lnTo>
                <a:lnTo>
                  <a:pt x="4802" y="2639"/>
                </a:lnTo>
                <a:lnTo>
                  <a:pt x="4803" y="2707"/>
                </a:lnTo>
                <a:lnTo>
                  <a:pt x="4797" y="2745"/>
                </a:lnTo>
                <a:lnTo>
                  <a:pt x="4786" y="2783"/>
                </a:lnTo>
                <a:lnTo>
                  <a:pt x="4770" y="2819"/>
                </a:lnTo>
                <a:lnTo>
                  <a:pt x="4749" y="2854"/>
                </a:lnTo>
                <a:lnTo>
                  <a:pt x="4726" y="2885"/>
                </a:lnTo>
                <a:lnTo>
                  <a:pt x="4576" y="3063"/>
                </a:lnTo>
                <a:lnTo>
                  <a:pt x="4424" y="3239"/>
                </a:lnTo>
                <a:lnTo>
                  <a:pt x="4273" y="3415"/>
                </a:lnTo>
                <a:lnTo>
                  <a:pt x="4124" y="3594"/>
                </a:lnTo>
                <a:lnTo>
                  <a:pt x="3979" y="3775"/>
                </a:lnTo>
                <a:lnTo>
                  <a:pt x="3923" y="3842"/>
                </a:lnTo>
                <a:lnTo>
                  <a:pt x="3865" y="3900"/>
                </a:lnTo>
                <a:lnTo>
                  <a:pt x="3805" y="3952"/>
                </a:lnTo>
                <a:lnTo>
                  <a:pt x="3743" y="3996"/>
                </a:lnTo>
                <a:lnTo>
                  <a:pt x="3677" y="4034"/>
                </a:lnTo>
                <a:lnTo>
                  <a:pt x="3610" y="4064"/>
                </a:lnTo>
                <a:lnTo>
                  <a:pt x="3542" y="4089"/>
                </a:lnTo>
                <a:lnTo>
                  <a:pt x="3471" y="4107"/>
                </a:lnTo>
                <a:lnTo>
                  <a:pt x="3396" y="4120"/>
                </a:lnTo>
                <a:lnTo>
                  <a:pt x="3321" y="4126"/>
                </a:lnTo>
                <a:lnTo>
                  <a:pt x="3242" y="4127"/>
                </a:lnTo>
                <a:lnTo>
                  <a:pt x="3162" y="4121"/>
                </a:lnTo>
                <a:lnTo>
                  <a:pt x="3080" y="4112"/>
                </a:lnTo>
                <a:lnTo>
                  <a:pt x="2873" y="4080"/>
                </a:lnTo>
                <a:lnTo>
                  <a:pt x="2667" y="4050"/>
                </a:lnTo>
                <a:lnTo>
                  <a:pt x="2458" y="4022"/>
                </a:lnTo>
                <a:lnTo>
                  <a:pt x="2380" y="4015"/>
                </a:lnTo>
                <a:lnTo>
                  <a:pt x="2301" y="4013"/>
                </a:lnTo>
                <a:lnTo>
                  <a:pt x="2221" y="4011"/>
                </a:lnTo>
                <a:lnTo>
                  <a:pt x="2142" y="4005"/>
                </a:lnTo>
                <a:lnTo>
                  <a:pt x="2090" y="3993"/>
                </a:lnTo>
                <a:lnTo>
                  <a:pt x="2040" y="3974"/>
                </a:lnTo>
                <a:lnTo>
                  <a:pt x="1994" y="3949"/>
                </a:lnTo>
                <a:lnTo>
                  <a:pt x="1952" y="3917"/>
                </a:lnTo>
                <a:lnTo>
                  <a:pt x="1915" y="3879"/>
                </a:lnTo>
                <a:lnTo>
                  <a:pt x="1885" y="3837"/>
                </a:lnTo>
                <a:lnTo>
                  <a:pt x="1858" y="3791"/>
                </a:lnTo>
                <a:lnTo>
                  <a:pt x="1841" y="3740"/>
                </a:lnTo>
                <a:lnTo>
                  <a:pt x="1831" y="3686"/>
                </a:lnTo>
                <a:lnTo>
                  <a:pt x="1826" y="3623"/>
                </a:lnTo>
                <a:lnTo>
                  <a:pt x="1826" y="3559"/>
                </a:lnTo>
                <a:lnTo>
                  <a:pt x="1828" y="3494"/>
                </a:lnTo>
                <a:lnTo>
                  <a:pt x="1829" y="3425"/>
                </a:lnTo>
                <a:lnTo>
                  <a:pt x="1812" y="3437"/>
                </a:lnTo>
                <a:lnTo>
                  <a:pt x="1797" y="3446"/>
                </a:lnTo>
                <a:lnTo>
                  <a:pt x="1784" y="3454"/>
                </a:lnTo>
                <a:lnTo>
                  <a:pt x="1719" y="3497"/>
                </a:lnTo>
                <a:lnTo>
                  <a:pt x="1652" y="3530"/>
                </a:lnTo>
                <a:lnTo>
                  <a:pt x="1585" y="3553"/>
                </a:lnTo>
                <a:lnTo>
                  <a:pt x="1516" y="3569"/>
                </a:lnTo>
                <a:lnTo>
                  <a:pt x="1446" y="3577"/>
                </a:lnTo>
                <a:lnTo>
                  <a:pt x="1376" y="3577"/>
                </a:lnTo>
                <a:lnTo>
                  <a:pt x="1305" y="3566"/>
                </a:lnTo>
                <a:lnTo>
                  <a:pt x="1234" y="3549"/>
                </a:lnTo>
                <a:lnTo>
                  <a:pt x="1161" y="3523"/>
                </a:lnTo>
                <a:lnTo>
                  <a:pt x="1142" y="3517"/>
                </a:lnTo>
                <a:lnTo>
                  <a:pt x="1121" y="3510"/>
                </a:lnTo>
                <a:lnTo>
                  <a:pt x="1102" y="3504"/>
                </a:lnTo>
                <a:lnTo>
                  <a:pt x="1085" y="3494"/>
                </a:lnTo>
                <a:lnTo>
                  <a:pt x="1054" y="3476"/>
                </a:lnTo>
                <a:lnTo>
                  <a:pt x="1024" y="3464"/>
                </a:lnTo>
                <a:lnTo>
                  <a:pt x="995" y="3460"/>
                </a:lnTo>
                <a:lnTo>
                  <a:pt x="964" y="3462"/>
                </a:lnTo>
                <a:lnTo>
                  <a:pt x="932" y="3464"/>
                </a:lnTo>
                <a:lnTo>
                  <a:pt x="901" y="3470"/>
                </a:lnTo>
                <a:lnTo>
                  <a:pt x="868" y="3476"/>
                </a:lnTo>
                <a:lnTo>
                  <a:pt x="811" y="3488"/>
                </a:lnTo>
                <a:lnTo>
                  <a:pt x="753" y="3497"/>
                </a:lnTo>
                <a:lnTo>
                  <a:pt x="695" y="3504"/>
                </a:lnTo>
                <a:lnTo>
                  <a:pt x="636" y="3505"/>
                </a:lnTo>
                <a:lnTo>
                  <a:pt x="580" y="3499"/>
                </a:lnTo>
                <a:lnTo>
                  <a:pt x="521" y="3488"/>
                </a:lnTo>
                <a:lnTo>
                  <a:pt x="467" y="3470"/>
                </a:lnTo>
                <a:lnTo>
                  <a:pt x="418" y="3447"/>
                </a:lnTo>
                <a:lnTo>
                  <a:pt x="373" y="3421"/>
                </a:lnTo>
                <a:lnTo>
                  <a:pt x="331" y="3389"/>
                </a:lnTo>
                <a:lnTo>
                  <a:pt x="294" y="3354"/>
                </a:lnTo>
                <a:lnTo>
                  <a:pt x="261" y="3315"/>
                </a:lnTo>
                <a:lnTo>
                  <a:pt x="232" y="3271"/>
                </a:lnTo>
                <a:lnTo>
                  <a:pt x="205" y="3224"/>
                </a:lnTo>
                <a:lnTo>
                  <a:pt x="184" y="3175"/>
                </a:lnTo>
                <a:lnTo>
                  <a:pt x="165" y="3121"/>
                </a:lnTo>
                <a:lnTo>
                  <a:pt x="150" y="3066"/>
                </a:lnTo>
                <a:lnTo>
                  <a:pt x="114" y="2898"/>
                </a:lnTo>
                <a:lnTo>
                  <a:pt x="84" y="2729"/>
                </a:lnTo>
                <a:lnTo>
                  <a:pt x="60" y="2560"/>
                </a:lnTo>
                <a:lnTo>
                  <a:pt x="42" y="2390"/>
                </a:lnTo>
                <a:lnTo>
                  <a:pt x="31" y="2218"/>
                </a:lnTo>
                <a:lnTo>
                  <a:pt x="22" y="2062"/>
                </a:lnTo>
                <a:lnTo>
                  <a:pt x="7" y="1908"/>
                </a:lnTo>
                <a:lnTo>
                  <a:pt x="0" y="1822"/>
                </a:lnTo>
                <a:lnTo>
                  <a:pt x="1" y="1736"/>
                </a:lnTo>
                <a:lnTo>
                  <a:pt x="9" y="1652"/>
                </a:lnTo>
                <a:lnTo>
                  <a:pt x="22" y="1567"/>
                </a:lnTo>
                <a:lnTo>
                  <a:pt x="39" y="1484"/>
                </a:lnTo>
                <a:lnTo>
                  <a:pt x="61" y="1403"/>
                </a:lnTo>
                <a:lnTo>
                  <a:pt x="84" y="1320"/>
                </a:lnTo>
                <a:lnTo>
                  <a:pt x="108" y="1250"/>
                </a:lnTo>
                <a:lnTo>
                  <a:pt x="137" y="1184"/>
                </a:lnTo>
                <a:lnTo>
                  <a:pt x="172" y="1122"/>
                </a:lnTo>
                <a:lnTo>
                  <a:pt x="210" y="1062"/>
                </a:lnTo>
                <a:lnTo>
                  <a:pt x="252" y="1005"/>
                </a:lnTo>
                <a:lnTo>
                  <a:pt x="299" y="950"/>
                </a:lnTo>
                <a:lnTo>
                  <a:pt x="348" y="897"/>
                </a:lnTo>
                <a:lnTo>
                  <a:pt x="399" y="846"/>
                </a:lnTo>
                <a:lnTo>
                  <a:pt x="435" y="817"/>
                </a:lnTo>
                <a:lnTo>
                  <a:pt x="476" y="794"/>
                </a:lnTo>
                <a:lnTo>
                  <a:pt x="518" y="778"/>
                </a:lnTo>
                <a:lnTo>
                  <a:pt x="562" y="768"/>
                </a:lnTo>
                <a:lnTo>
                  <a:pt x="609" y="765"/>
                </a:lnTo>
                <a:lnTo>
                  <a:pt x="655" y="769"/>
                </a:lnTo>
                <a:lnTo>
                  <a:pt x="703" y="774"/>
                </a:lnTo>
                <a:lnTo>
                  <a:pt x="749" y="774"/>
                </a:lnTo>
                <a:lnTo>
                  <a:pt x="791" y="769"/>
                </a:lnTo>
                <a:lnTo>
                  <a:pt x="830" y="761"/>
                </a:lnTo>
                <a:lnTo>
                  <a:pt x="867" y="745"/>
                </a:lnTo>
                <a:lnTo>
                  <a:pt x="901" y="724"/>
                </a:lnTo>
                <a:lnTo>
                  <a:pt x="935" y="695"/>
                </a:lnTo>
                <a:lnTo>
                  <a:pt x="964" y="660"/>
                </a:lnTo>
                <a:lnTo>
                  <a:pt x="993" y="618"/>
                </a:lnTo>
                <a:lnTo>
                  <a:pt x="1018" y="581"/>
                </a:lnTo>
                <a:lnTo>
                  <a:pt x="1047" y="546"/>
                </a:lnTo>
                <a:lnTo>
                  <a:pt x="1079" y="514"/>
                </a:lnTo>
                <a:lnTo>
                  <a:pt x="1114" y="484"/>
                </a:lnTo>
                <a:lnTo>
                  <a:pt x="1151" y="453"/>
                </a:lnTo>
                <a:lnTo>
                  <a:pt x="1185" y="424"/>
                </a:lnTo>
                <a:lnTo>
                  <a:pt x="1231" y="389"/>
                </a:lnTo>
                <a:lnTo>
                  <a:pt x="1277" y="364"/>
                </a:lnTo>
                <a:lnTo>
                  <a:pt x="1327" y="346"/>
                </a:lnTo>
                <a:lnTo>
                  <a:pt x="1376" y="335"/>
                </a:lnTo>
                <a:lnTo>
                  <a:pt x="1429" y="332"/>
                </a:lnTo>
                <a:lnTo>
                  <a:pt x="1483" y="338"/>
                </a:lnTo>
                <a:lnTo>
                  <a:pt x="1538" y="353"/>
                </a:lnTo>
                <a:lnTo>
                  <a:pt x="1666" y="395"/>
                </a:lnTo>
                <a:lnTo>
                  <a:pt x="1796" y="439"/>
                </a:lnTo>
                <a:lnTo>
                  <a:pt x="1925" y="480"/>
                </a:lnTo>
                <a:lnTo>
                  <a:pt x="1947" y="484"/>
                </a:lnTo>
                <a:lnTo>
                  <a:pt x="1970" y="484"/>
                </a:lnTo>
                <a:lnTo>
                  <a:pt x="1994" y="480"/>
                </a:lnTo>
                <a:lnTo>
                  <a:pt x="2013" y="472"/>
                </a:lnTo>
                <a:lnTo>
                  <a:pt x="2153" y="385"/>
                </a:lnTo>
                <a:lnTo>
                  <a:pt x="2292" y="297"/>
                </a:lnTo>
                <a:lnTo>
                  <a:pt x="2429" y="209"/>
                </a:lnTo>
                <a:lnTo>
                  <a:pt x="2565" y="117"/>
                </a:lnTo>
                <a:lnTo>
                  <a:pt x="2600" y="92"/>
                </a:lnTo>
                <a:lnTo>
                  <a:pt x="2635" y="70"/>
                </a:lnTo>
                <a:lnTo>
                  <a:pt x="2668" y="50"/>
                </a:lnTo>
                <a:lnTo>
                  <a:pt x="2704" y="31"/>
                </a:lnTo>
                <a:lnTo>
                  <a:pt x="2741" y="18"/>
                </a:lnTo>
                <a:lnTo>
                  <a:pt x="2779" y="6"/>
                </a:lnTo>
                <a:lnTo>
                  <a:pt x="2820" y="0"/>
                </a:lnTo>
                <a:lnTo>
                  <a:pt x="2863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47DC487-0CF5-5742-DF50-E4683F574B90}"/>
              </a:ext>
            </a:extLst>
          </p:cNvPr>
          <p:cNvGrpSpPr/>
          <p:nvPr/>
        </p:nvGrpSpPr>
        <p:grpSpPr>
          <a:xfrm>
            <a:off x="4242444" y="2195664"/>
            <a:ext cx="1322491" cy="1108357"/>
            <a:chOff x="2797175" y="1843089"/>
            <a:chExt cx="3676650" cy="3081336"/>
          </a:xfrm>
          <a:solidFill>
            <a:schemeClr val="tx2">
              <a:lumMod val="20000"/>
              <a:lumOff val="80000"/>
            </a:schemeClr>
          </a:solidFill>
          <a:effectLst/>
        </p:grpSpPr>
        <p:sp>
          <p:nvSpPr>
            <p:cNvPr id="82" name="Freeform 7">
              <a:extLst>
                <a:ext uri="{FF2B5EF4-FFF2-40B4-BE49-F238E27FC236}">
                  <a16:creationId xmlns:a16="http://schemas.microsoft.com/office/drawing/2014/main" id="{D3FBAC81-A68A-B923-055D-26C091B06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4" y="1843089"/>
              <a:ext cx="3333750" cy="2611437"/>
            </a:xfrm>
            <a:custGeom>
              <a:avLst/>
              <a:gdLst>
                <a:gd name="T0" fmla="*/ 3195 w 4200"/>
                <a:gd name="T1" fmla="*/ 221 h 3290"/>
                <a:gd name="T2" fmla="*/ 3335 w 4200"/>
                <a:gd name="T3" fmla="*/ 401 h 3290"/>
                <a:gd name="T4" fmla="*/ 3716 w 4200"/>
                <a:gd name="T5" fmla="*/ 155 h 3290"/>
                <a:gd name="T6" fmla="*/ 4044 w 4200"/>
                <a:gd name="T7" fmla="*/ 388 h 3290"/>
                <a:gd name="T8" fmla="*/ 4188 w 4200"/>
                <a:gd name="T9" fmla="*/ 792 h 3290"/>
                <a:gd name="T10" fmla="*/ 4041 w 4200"/>
                <a:gd name="T11" fmla="*/ 2160 h 3290"/>
                <a:gd name="T12" fmla="*/ 3882 w 4200"/>
                <a:gd name="T13" fmla="*/ 2886 h 3290"/>
                <a:gd name="T14" fmla="*/ 3824 w 4200"/>
                <a:gd name="T15" fmla="*/ 3063 h 3290"/>
                <a:gd name="T16" fmla="*/ 3504 w 4200"/>
                <a:gd name="T17" fmla="*/ 3184 h 3290"/>
                <a:gd name="T18" fmla="*/ 3109 w 4200"/>
                <a:gd name="T19" fmla="*/ 2954 h 3290"/>
                <a:gd name="T20" fmla="*/ 3100 w 4200"/>
                <a:gd name="T21" fmla="*/ 2669 h 3290"/>
                <a:gd name="T22" fmla="*/ 3108 w 4200"/>
                <a:gd name="T23" fmla="*/ 2147 h 3290"/>
                <a:gd name="T24" fmla="*/ 3129 w 4200"/>
                <a:gd name="T25" fmla="*/ 2112 h 3290"/>
                <a:gd name="T26" fmla="*/ 3078 w 4200"/>
                <a:gd name="T27" fmla="*/ 2053 h 3290"/>
                <a:gd name="T28" fmla="*/ 3078 w 4200"/>
                <a:gd name="T29" fmla="*/ 1834 h 3290"/>
                <a:gd name="T30" fmla="*/ 3087 w 4200"/>
                <a:gd name="T31" fmla="*/ 1007 h 3290"/>
                <a:gd name="T32" fmla="*/ 3029 w 4200"/>
                <a:gd name="T33" fmla="*/ 821 h 3290"/>
                <a:gd name="T34" fmla="*/ 2924 w 4200"/>
                <a:gd name="T35" fmla="*/ 1521 h 3290"/>
                <a:gd name="T36" fmla="*/ 2933 w 4200"/>
                <a:gd name="T37" fmla="*/ 1946 h 3290"/>
                <a:gd name="T38" fmla="*/ 2915 w 4200"/>
                <a:gd name="T39" fmla="*/ 2958 h 3290"/>
                <a:gd name="T40" fmla="*/ 2528 w 4200"/>
                <a:gd name="T41" fmla="*/ 3202 h 3290"/>
                <a:gd name="T42" fmla="*/ 2304 w 4200"/>
                <a:gd name="T43" fmla="*/ 3120 h 3290"/>
                <a:gd name="T44" fmla="*/ 1998 w 4200"/>
                <a:gd name="T45" fmla="*/ 2957 h 3290"/>
                <a:gd name="T46" fmla="*/ 1884 w 4200"/>
                <a:gd name="T47" fmla="*/ 2168 h 3290"/>
                <a:gd name="T48" fmla="*/ 1951 w 4200"/>
                <a:gd name="T49" fmla="*/ 2131 h 3290"/>
                <a:gd name="T50" fmla="*/ 1957 w 4200"/>
                <a:gd name="T51" fmla="*/ 1927 h 3290"/>
                <a:gd name="T52" fmla="*/ 1948 w 4200"/>
                <a:gd name="T53" fmla="*/ 1820 h 3290"/>
                <a:gd name="T54" fmla="*/ 1921 w 4200"/>
                <a:gd name="T55" fmla="*/ 1648 h 3290"/>
                <a:gd name="T56" fmla="*/ 1675 w 4200"/>
                <a:gd name="T57" fmla="*/ 1111 h 3290"/>
                <a:gd name="T58" fmla="*/ 1787 w 4200"/>
                <a:gd name="T59" fmla="*/ 1731 h 3290"/>
                <a:gd name="T60" fmla="*/ 1720 w 4200"/>
                <a:gd name="T61" fmla="*/ 1871 h 3290"/>
                <a:gd name="T62" fmla="*/ 1765 w 4200"/>
                <a:gd name="T63" fmla="*/ 2143 h 3290"/>
                <a:gd name="T64" fmla="*/ 1615 w 4200"/>
                <a:gd name="T65" fmla="*/ 2966 h 3290"/>
                <a:gd name="T66" fmla="*/ 1721 w 4200"/>
                <a:gd name="T67" fmla="*/ 3005 h 3290"/>
                <a:gd name="T68" fmla="*/ 1648 w 4200"/>
                <a:gd name="T69" fmla="*/ 3139 h 3290"/>
                <a:gd name="T70" fmla="*/ 1233 w 4200"/>
                <a:gd name="T71" fmla="*/ 3290 h 3290"/>
                <a:gd name="T72" fmla="*/ 1041 w 4200"/>
                <a:gd name="T73" fmla="*/ 3148 h 3290"/>
                <a:gd name="T74" fmla="*/ 954 w 4200"/>
                <a:gd name="T75" fmla="*/ 3052 h 3290"/>
                <a:gd name="T76" fmla="*/ 734 w 4200"/>
                <a:gd name="T77" fmla="*/ 1601 h 3290"/>
                <a:gd name="T78" fmla="*/ 686 w 4200"/>
                <a:gd name="T79" fmla="*/ 2139 h 3290"/>
                <a:gd name="T80" fmla="*/ 766 w 4200"/>
                <a:gd name="T81" fmla="*/ 3027 h 3290"/>
                <a:gd name="T82" fmla="*/ 645 w 4200"/>
                <a:gd name="T83" fmla="*/ 3228 h 3290"/>
                <a:gd name="T84" fmla="*/ 285 w 4200"/>
                <a:gd name="T85" fmla="*/ 3152 h 3290"/>
                <a:gd name="T86" fmla="*/ 212 w 4200"/>
                <a:gd name="T87" fmla="*/ 2987 h 3290"/>
                <a:gd name="T88" fmla="*/ 52 w 4200"/>
                <a:gd name="T89" fmla="*/ 2281 h 3290"/>
                <a:gd name="T90" fmla="*/ 116 w 4200"/>
                <a:gd name="T91" fmla="*/ 1320 h 3290"/>
                <a:gd name="T92" fmla="*/ 418 w 4200"/>
                <a:gd name="T93" fmla="*/ 736 h 3290"/>
                <a:gd name="T94" fmla="*/ 699 w 4200"/>
                <a:gd name="T95" fmla="*/ 933 h 3290"/>
                <a:gd name="T96" fmla="*/ 789 w 4200"/>
                <a:gd name="T97" fmla="*/ 1188 h 3290"/>
                <a:gd name="T98" fmla="*/ 958 w 4200"/>
                <a:gd name="T99" fmla="*/ 626 h 3290"/>
                <a:gd name="T100" fmla="*/ 1112 w 4200"/>
                <a:gd name="T101" fmla="*/ 461 h 3290"/>
                <a:gd name="T102" fmla="*/ 1211 w 4200"/>
                <a:gd name="T103" fmla="*/ 436 h 3290"/>
                <a:gd name="T104" fmla="*/ 1310 w 4200"/>
                <a:gd name="T105" fmla="*/ 368 h 3290"/>
                <a:gd name="T106" fmla="*/ 1676 w 4200"/>
                <a:gd name="T107" fmla="*/ 400 h 3290"/>
                <a:gd name="T108" fmla="*/ 1902 w 4200"/>
                <a:gd name="T109" fmla="*/ 599 h 3290"/>
                <a:gd name="T110" fmla="*/ 1970 w 4200"/>
                <a:gd name="T111" fmla="*/ 661 h 3290"/>
                <a:gd name="T112" fmla="*/ 2101 w 4200"/>
                <a:gd name="T113" fmla="*/ 321 h 3290"/>
                <a:gd name="T114" fmla="*/ 2349 w 4200"/>
                <a:gd name="T115" fmla="*/ 295 h 3290"/>
                <a:gd name="T116" fmla="*/ 2371 w 4200"/>
                <a:gd name="T117" fmla="*/ 468 h 3290"/>
                <a:gd name="T118" fmla="*/ 2486 w 4200"/>
                <a:gd name="T119" fmla="*/ 83 h 3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0" h="3290">
                  <a:moveTo>
                    <a:pt x="2691" y="0"/>
                  </a:moveTo>
                  <a:lnTo>
                    <a:pt x="2755" y="1"/>
                  </a:lnTo>
                  <a:lnTo>
                    <a:pt x="2818" y="8"/>
                  </a:lnTo>
                  <a:lnTo>
                    <a:pt x="2877" y="21"/>
                  </a:lnTo>
                  <a:lnTo>
                    <a:pt x="2937" y="42"/>
                  </a:lnTo>
                  <a:lnTo>
                    <a:pt x="2994" y="69"/>
                  </a:lnTo>
                  <a:lnTo>
                    <a:pt x="3049" y="104"/>
                  </a:lnTo>
                  <a:lnTo>
                    <a:pt x="3102" y="148"/>
                  </a:lnTo>
                  <a:lnTo>
                    <a:pt x="3147" y="187"/>
                  </a:lnTo>
                  <a:lnTo>
                    <a:pt x="3195" y="221"/>
                  </a:lnTo>
                  <a:lnTo>
                    <a:pt x="3247" y="251"/>
                  </a:lnTo>
                  <a:lnTo>
                    <a:pt x="3301" y="278"/>
                  </a:lnTo>
                  <a:lnTo>
                    <a:pt x="3325" y="291"/>
                  </a:lnTo>
                  <a:lnTo>
                    <a:pt x="3342" y="305"/>
                  </a:lnTo>
                  <a:lnTo>
                    <a:pt x="3352" y="320"/>
                  </a:lnTo>
                  <a:lnTo>
                    <a:pt x="3355" y="336"/>
                  </a:lnTo>
                  <a:lnTo>
                    <a:pt x="3351" y="356"/>
                  </a:lnTo>
                  <a:lnTo>
                    <a:pt x="3339" y="378"/>
                  </a:lnTo>
                  <a:lnTo>
                    <a:pt x="3335" y="388"/>
                  </a:lnTo>
                  <a:lnTo>
                    <a:pt x="3335" y="401"/>
                  </a:lnTo>
                  <a:lnTo>
                    <a:pt x="3339" y="419"/>
                  </a:lnTo>
                  <a:lnTo>
                    <a:pt x="3389" y="369"/>
                  </a:lnTo>
                  <a:lnTo>
                    <a:pt x="3435" y="323"/>
                  </a:lnTo>
                  <a:lnTo>
                    <a:pt x="3482" y="278"/>
                  </a:lnTo>
                  <a:lnTo>
                    <a:pt x="3528" y="233"/>
                  </a:lnTo>
                  <a:lnTo>
                    <a:pt x="3578" y="190"/>
                  </a:lnTo>
                  <a:lnTo>
                    <a:pt x="3610" y="171"/>
                  </a:lnTo>
                  <a:lnTo>
                    <a:pt x="3645" y="158"/>
                  </a:lnTo>
                  <a:lnTo>
                    <a:pt x="3680" y="154"/>
                  </a:lnTo>
                  <a:lnTo>
                    <a:pt x="3716" y="155"/>
                  </a:lnTo>
                  <a:lnTo>
                    <a:pt x="3754" y="161"/>
                  </a:lnTo>
                  <a:lnTo>
                    <a:pt x="3792" y="171"/>
                  </a:lnTo>
                  <a:lnTo>
                    <a:pt x="3844" y="193"/>
                  </a:lnTo>
                  <a:lnTo>
                    <a:pt x="3894" y="219"/>
                  </a:lnTo>
                  <a:lnTo>
                    <a:pt x="3939" y="251"/>
                  </a:lnTo>
                  <a:lnTo>
                    <a:pt x="3981" y="288"/>
                  </a:lnTo>
                  <a:lnTo>
                    <a:pt x="4019" y="330"/>
                  </a:lnTo>
                  <a:lnTo>
                    <a:pt x="4029" y="348"/>
                  </a:lnTo>
                  <a:lnTo>
                    <a:pt x="4037" y="368"/>
                  </a:lnTo>
                  <a:lnTo>
                    <a:pt x="4044" y="388"/>
                  </a:lnTo>
                  <a:lnTo>
                    <a:pt x="4050" y="409"/>
                  </a:lnTo>
                  <a:lnTo>
                    <a:pt x="4059" y="444"/>
                  </a:lnTo>
                  <a:lnTo>
                    <a:pt x="4066" y="479"/>
                  </a:lnTo>
                  <a:lnTo>
                    <a:pt x="4073" y="514"/>
                  </a:lnTo>
                  <a:lnTo>
                    <a:pt x="4082" y="547"/>
                  </a:lnTo>
                  <a:lnTo>
                    <a:pt x="4094" y="579"/>
                  </a:lnTo>
                  <a:lnTo>
                    <a:pt x="4110" y="608"/>
                  </a:lnTo>
                  <a:lnTo>
                    <a:pt x="4146" y="669"/>
                  </a:lnTo>
                  <a:lnTo>
                    <a:pt x="4172" y="731"/>
                  </a:lnTo>
                  <a:lnTo>
                    <a:pt x="4188" y="792"/>
                  </a:lnTo>
                  <a:lnTo>
                    <a:pt x="4198" y="856"/>
                  </a:lnTo>
                  <a:lnTo>
                    <a:pt x="4200" y="920"/>
                  </a:lnTo>
                  <a:lnTo>
                    <a:pt x="4195" y="985"/>
                  </a:lnTo>
                  <a:lnTo>
                    <a:pt x="4185" y="1052"/>
                  </a:lnTo>
                  <a:lnTo>
                    <a:pt x="4140" y="1303"/>
                  </a:lnTo>
                  <a:lnTo>
                    <a:pt x="4096" y="1553"/>
                  </a:lnTo>
                  <a:lnTo>
                    <a:pt x="4059" y="1804"/>
                  </a:lnTo>
                  <a:lnTo>
                    <a:pt x="4048" y="1922"/>
                  </a:lnTo>
                  <a:lnTo>
                    <a:pt x="4043" y="2041"/>
                  </a:lnTo>
                  <a:lnTo>
                    <a:pt x="4041" y="2160"/>
                  </a:lnTo>
                  <a:lnTo>
                    <a:pt x="4038" y="2278"/>
                  </a:lnTo>
                  <a:lnTo>
                    <a:pt x="4032" y="2369"/>
                  </a:lnTo>
                  <a:lnTo>
                    <a:pt x="4021" y="2457"/>
                  </a:lnTo>
                  <a:lnTo>
                    <a:pt x="4005" y="2545"/>
                  </a:lnTo>
                  <a:lnTo>
                    <a:pt x="3983" y="2629"/>
                  </a:lnTo>
                  <a:lnTo>
                    <a:pt x="3954" y="2714"/>
                  </a:lnTo>
                  <a:lnTo>
                    <a:pt x="3919" y="2795"/>
                  </a:lnTo>
                  <a:lnTo>
                    <a:pt x="3906" y="2824"/>
                  </a:lnTo>
                  <a:lnTo>
                    <a:pt x="3894" y="2855"/>
                  </a:lnTo>
                  <a:lnTo>
                    <a:pt x="3882" y="2886"/>
                  </a:lnTo>
                  <a:lnTo>
                    <a:pt x="3869" y="2916"/>
                  </a:lnTo>
                  <a:lnTo>
                    <a:pt x="3855" y="2945"/>
                  </a:lnTo>
                  <a:lnTo>
                    <a:pt x="3837" y="2973"/>
                  </a:lnTo>
                  <a:lnTo>
                    <a:pt x="3817" y="2998"/>
                  </a:lnTo>
                  <a:lnTo>
                    <a:pt x="3792" y="3021"/>
                  </a:lnTo>
                  <a:lnTo>
                    <a:pt x="3761" y="3040"/>
                  </a:lnTo>
                  <a:lnTo>
                    <a:pt x="3782" y="3040"/>
                  </a:lnTo>
                  <a:lnTo>
                    <a:pt x="3805" y="3040"/>
                  </a:lnTo>
                  <a:lnTo>
                    <a:pt x="3833" y="3040"/>
                  </a:lnTo>
                  <a:lnTo>
                    <a:pt x="3824" y="3063"/>
                  </a:lnTo>
                  <a:lnTo>
                    <a:pt x="3815" y="3084"/>
                  </a:lnTo>
                  <a:lnTo>
                    <a:pt x="3805" y="3102"/>
                  </a:lnTo>
                  <a:lnTo>
                    <a:pt x="3794" y="3120"/>
                  </a:lnTo>
                  <a:lnTo>
                    <a:pt x="3777" y="3133"/>
                  </a:lnTo>
                  <a:lnTo>
                    <a:pt x="3759" y="3145"/>
                  </a:lnTo>
                  <a:lnTo>
                    <a:pt x="3734" y="3153"/>
                  </a:lnTo>
                  <a:lnTo>
                    <a:pt x="3676" y="3167"/>
                  </a:lnTo>
                  <a:lnTo>
                    <a:pt x="3619" y="3177"/>
                  </a:lnTo>
                  <a:lnTo>
                    <a:pt x="3560" y="3183"/>
                  </a:lnTo>
                  <a:lnTo>
                    <a:pt x="3504" y="3184"/>
                  </a:lnTo>
                  <a:lnTo>
                    <a:pt x="3448" y="3178"/>
                  </a:lnTo>
                  <a:lnTo>
                    <a:pt x="3393" y="3168"/>
                  </a:lnTo>
                  <a:lnTo>
                    <a:pt x="3338" y="3149"/>
                  </a:lnTo>
                  <a:lnTo>
                    <a:pt x="3284" y="3121"/>
                  </a:lnTo>
                  <a:lnTo>
                    <a:pt x="3243" y="3095"/>
                  </a:lnTo>
                  <a:lnTo>
                    <a:pt x="3204" y="3065"/>
                  </a:lnTo>
                  <a:lnTo>
                    <a:pt x="3166" y="3031"/>
                  </a:lnTo>
                  <a:lnTo>
                    <a:pt x="3131" y="2996"/>
                  </a:lnTo>
                  <a:lnTo>
                    <a:pt x="3116" y="2976"/>
                  </a:lnTo>
                  <a:lnTo>
                    <a:pt x="3109" y="2954"/>
                  </a:lnTo>
                  <a:lnTo>
                    <a:pt x="3108" y="2931"/>
                  </a:lnTo>
                  <a:lnTo>
                    <a:pt x="3112" y="2907"/>
                  </a:lnTo>
                  <a:lnTo>
                    <a:pt x="3122" y="2886"/>
                  </a:lnTo>
                  <a:lnTo>
                    <a:pt x="3137" y="2867"/>
                  </a:lnTo>
                  <a:lnTo>
                    <a:pt x="3157" y="2852"/>
                  </a:lnTo>
                  <a:lnTo>
                    <a:pt x="3135" y="2817"/>
                  </a:lnTo>
                  <a:lnTo>
                    <a:pt x="3119" y="2782"/>
                  </a:lnTo>
                  <a:lnTo>
                    <a:pt x="3109" y="2744"/>
                  </a:lnTo>
                  <a:lnTo>
                    <a:pt x="3103" y="2706"/>
                  </a:lnTo>
                  <a:lnTo>
                    <a:pt x="3100" y="2669"/>
                  </a:lnTo>
                  <a:lnTo>
                    <a:pt x="3099" y="2629"/>
                  </a:lnTo>
                  <a:lnTo>
                    <a:pt x="3097" y="2590"/>
                  </a:lnTo>
                  <a:lnTo>
                    <a:pt x="3097" y="2552"/>
                  </a:lnTo>
                  <a:lnTo>
                    <a:pt x="3094" y="2421"/>
                  </a:lnTo>
                  <a:lnTo>
                    <a:pt x="3096" y="2287"/>
                  </a:lnTo>
                  <a:lnTo>
                    <a:pt x="3096" y="2150"/>
                  </a:lnTo>
                  <a:lnTo>
                    <a:pt x="3097" y="2150"/>
                  </a:lnTo>
                  <a:lnTo>
                    <a:pt x="3099" y="2150"/>
                  </a:lnTo>
                  <a:lnTo>
                    <a:pt x="3103" y="2149"/>
                  </a:lnTo>
                  <a:lnTo>
                    <a:pt x="3108" y="2147"/>
                  </a:lnTo>
                  <a:lnTo>
                    <a:pt x="3113" y="2146"/>
                  </a:lnTo>
                  <a:lnTo>
                    <a:pt x="3119" y="2143"/>
                  </a:lnTo>
                  <a:lnTo>
                    <a:pt x="3124" y="2140"/>
                  </a:lnTo>
                  <a:lnTo>
                    <a:pt x="3129" y="2134"/>
                  </a:lnTo>
                  <a:lnTo>
                    <a:pt x="3132" y="2128"/>
                  </a:lnTo>
                  <a:lnTo>
                    <a:pt x="3135" y="2123"/>
                  </a:lnTo>
                  <a:lnTo>
                    <a:pt x="3134" y="2121"/>
                  </a:lnTo>
                  <a:lnTo>
                    <a:pt x="3134" y="2118"/>
                  </a:lnTo>
                  <a:lnTo>
                    <a:pt x="3131" y="2115"/>
                  </a:lnTo>
                  <a:lnTo>
                    <a:pt x="3129" y="2112"/>
                  </a:lnTo>
                  <a:lnTo>
                    <a:pt x="3126" y="2109"/>
                  </a:lnTo>
                  <a:lnTo>
                    <a:pt x="3124" y="2108"/>
                  </a:lnTo>
                  <a:lnTo>
                    <a:pt x="3121" y="2108"/>
                  </a:lnTo>
                  <a:lnTo>
                    <a:pt x="3105" y="2105"/>
                  </a:lnTo>
                  <a:lnTo>
                    <a:pt x="3093" y="2101"/>
                  </a:lnTo>
                  <a:lnTo>
                    <a:pt x="3086" y="2095"/>
                  </a:lnTo>
                  <a:lnTo>
                    <a:pt x="3081" y="2086"/>
                  </a:lnTo>
                  <a:lnTo>
                    <a:pt x="3080" y="2074"/>
                  </a:lnTo>
                  <a:lnTo>
                    <a:pt x="3078" y="2064"/>
                  </a:lnTo>
                  <a:lnTo>
                    <a:pt x="3078" y="2053"/>
                  </a:lnTo>
                  <a:lnTo>
                    <a:pt x="3078" y="2041"/>
                  </a:lnTo>
                  <a:lnTo>
                    <a:pt x="3073" y="1919"/>
                  </a:lnTo>
                  <a:lnTo>
                    <a:pt x="3087" y="1911"/>
                  </a:lnTo>
                  <a:lnTo>
                    <a:pt x="3102" y="1903"/>
                  </a:lnTo>
                  <a:lnTo>
                    <a:pt x="3118" y="1892"/>
                  </a:lnTo>
                  <a:lnTo>
                    <a:pt x="3138" y="1881"/>
                  </a:lnTo>
                  <a:lnTo>
                    <a:pt x="3113" y="1872"/>
                  </a:lnTo>
                  <a:lnTo>
                    <a:pt x="3096" y="1860"/>
                  </a:lnTo>
                  <a:lnTo>
                    <a:pt x="3086" y="1847"/>
                  </a:lnTo>
                  <a:lnTo>
                    <a:pt x="3078" y="1834"/>
                  </a:lnTo>
                  <a:lnTo>
                    <a:pt x="3076" y="1818"/>
                  </a:lnTo>
                  <a:lnTo>
                    <a:pt x="3076" y="1802"/>
                  </a:lnTo>
                  <a:lnTo>
                    <a:pt x="3077" y="1785"/>
                  </a:lnTo>
                  <a:lnTo>
                    <a:pt x="3078" y="1769"/>
                  </a:lnTo>
                  <a:lnTo>
                    <a:pt x="3078" y="1751"/>
                  </a:lnTo>
                  <a:lnTo>
                    <a:pt x="3077" y="1594"/>
                  </a:lnTo>
                  <a:lnTo>
                    <a:pt x="3074" y="1437"/>
                  </a:lnTo>
                  <a:lnTo>
                    <a:pt x="3074" y="1279"/>
                  </a:lnTo>
                  <a:lnTo>
                    <a:pt x="3078" y="1124"/>
                  </a:lnTo>
                  <a:lnTo>
                    <a:pt x="3087" y="1007"/>
                  </a:lnTo>
                  <a:lnTo>
                    <a:pt x="3103" y="891"/>
                  </a:lnTo>
                  <a:lnTo>
                    <a:pt x="3121" y="773"/>
                  </a:lnTo>
                  <a:lnTo>
                    <a:pt x="3138" y="655"/>
                  </a:lnTo>
                  <a:lnTo>
                    <a:pt x="3121" y="674"/>
                  </a:lnTo>
                  <a:lnTo>
                    <a:pt x="3103" y="694"/>
                  </a:lnTo>
                  <a:lnTo>
                    <a:pt x="3099" y="684"/>
                  </a:lnTo>
                  <a:lnTo>
                    <a:pt x="3093" y="674"/>
                  </a:lnTo>
                  <a:lnTo>
                    <a:pt x="3087" y="658"/>
                  </a:lnTo>
                  <a:lnTo>
                    <a:pt x="3057" y="741"/>
                  </a:lnTo>
                  <a:lnTo>
                    <a:pt x="3029" y="821"/>
                  </a:lnTo>
                  <a:lnTo>
                    <a:pt x="3003" y="898"/>
                  </a:lnTo>
                  <a:lnTo>
                    <a:pt x="2962" y="844"/>
                  </a:lnTo>
                  <a:lnTo>
                    <a:pt x="2921" y="792"/>
                  </a:lnTo>
                  <a:lnTo>
                    <a:pt x="2883" y="741"/>
                  </a:lnTo>
                  <a:lnTo>
                    <a:pt x="2915" y="1012"/>
                  </a:lnTo>
                  <a:lnTo>
                    <a:pt x="2949" y="1285"/>
                  </a:lnTo>
                  <a:lnTo>
                    <a:pt x="2971" y="1226"/>
                  </a:lnTo>
                  <a:lnTo>
                    <a:pt x="2949" y="1323"/>
                  </a:lnTo>
                  <a:lnTo>
                    <a:pt x="2933" y="1422"/>
                  </a:lnTo>
                  <a:lnTo>
                    <a:pt x="2924" y="1521"/>
                  </a:lnTo>
                  <a:lnTo>
                    <a:pt x="2921" y="1622"/>
                  </a:lnTo>
                  <a:lnTo>
                    <a:pt x="2924" y="1721"/>
                  </a:lnTo>
                  <a:lnTo>
                    <a:pt x="2930" y="1821"/>
                  </a:lnTo>
                  <a:lnTo>
                    <a:pt x="2955" y="1824"/>
                  </a:lnTo>
                  <a:lnTo>
                    <a:pt x="2962" y="1791"/>
                  </a:lnTo>
                  <a:lnTo>
                    <a:pt x="2971" y="1753"/>
                  </a:lnTo>
                  <a:lnTo>
                    <a:pt x="2971" y="2019"/>
                  </a:lnTo>
                  <a:lnTo>
                    <a:pt x="2958" y="2021"/>
                  </a:lnTo>
                  <a:lnTo>
                    <a:pt x="2944" y="1945"/>
                  </a:lnTo>
                  <a:lnTo>
                    <a:pt x="2933" y="1946"/>
                  </a:lnTo>
                  <a:lnTo>
                    <a:pt x="2933" y="2019"/>
                  </a:lnTo>
                  <a:lnTo>
                    <a:pt x="2939" y="2194"/>
                  </a:lnTo>
                  <a:lnTo>
                    <a:pt x="2944" y="2369"/>
                  </a:lnTo>
                  <a:lnTo>
                    <a:pt x="2955" y="2543"/>
                  </a:lnTo>
                  <a:lnTo>
                    <a:pt x="2956" y="2613"/>
                  </a:lnTo>
                  <a:lnTo>
                    <a:pt x="2950" y="2683"/>
                  </a:lnTo>
                  <a:lnTo>
                    <a:pt x="2942" y="2752"/>
                  </a:lnTo>
                  <a:lnTo>
                    <a:pt x="2931" y="2820"/>
                  </a:lnTo>
                  <a:lnTo>
                    <a:pt x="2923" y="2890"/>
                  </a:lnTo>
                  <a:lnTo>
                    <a:pt x="2915" y="2958"/>
                  </a:lnTo>
                  <a:lnTo>
                    <a:pt x="2912" y="2976"/>
                  </a:lnTo>
                  <a:lnTo>
                    <a:pt x="2904" y="2993"/>
                  </a:lnTo>
                  <a:lnTo>
                    <a:pt x="2893" y="3011"/>
                  </a:lnTo>
                  <a:lnTo>
                    <a:pt x="2882" y="3024"/>
                  </a:lnTo>
                  <a:lnTo>
                    <a:pt x="2829" y="3068"/>
                  </a:lnTo>
                  <a:lnTo>
                    <a:pt x="2774" y="3105"/>
                  </a:lnTo>
                  <a:lnTo>
                    <a:pt x="2716" y="3137"/>
                  </a:lnTo>
                  <a:lnTo>
                    <a:pt x="2655" y="3162"/>
                  </a:lnTo>
                  <a:lnTo>
                    <a:pt x="2592" y="3184"/>
                  </a:lnTo>
                  <a:lnTo>
                    <a:pt x="2528" y="3202"/>
                  </a:lnTo>
                  <a:lnTo>
                    <a:pt x="2461" y="3215"/>
                  </a:lnTo>
                  <a:lnTo>
                    <a:pt x="2557" y="3155"/>
                  </a:lnTo>
                  <a:lnTo>
                    <a:pt x="2484" y="3174"/>
                  </a:lnTo>
                  <a:lnTo>
                    <a:pt x="2411" y="3188"/>
                  </a:lnTo>
                  <a:lnTo>
                    <a:pt x="2340" y="3196"/>
                  </a:lnTo>
                  <a:lnTo>
                    <a:pt x="2267" y="3199"/>
                  </a:lnTo>
                  <a:lnTo>
                    <a:pt x="2196" y="3193"/>
                  </a:lnTo>
                  <a:lnTo>
                    <a:pt x="2123" y="3178"/>
                  </a:lnTo>
                  <a:lnTo>
                    <a:pt x="2050" y="3156"/>
                  </a:lnTo>
                  <a:lnTo>
                    <a:pt x="2304" y="3120"/>
                  </a:lnTo>
                  <a:lnTo>
                    <a:pt x="2302" y="3113"/>
                  </a:lnTo>
                  <a:lnTo>
                    <a:pt x="2044" y="3086"/>
                  </a:lnTo>
                  <a:lnTo>
                    <a:pt x="2042" y="3066"/>
                  </a:lnTo>
                  <a:lnTo>
                    <a:pt x="2079" y="3047"/>
                  </a:lnTo>
                  <a:lnTo>
                    <a:pt x="2117" y="3027"/>
                  </a:lnTo>
                  <a:lnTo>
                    <a:pt x="2159" y="3005"/>
                  </a:lnTo>
                  <a:lnTo>
                    <a:pt x="2110" y="2996"/>
                  </a:lnTo>
                  <a:lnTo>
                    <a:pt x="2066" y="2987"/>
                  </a:lnTo>
                  <a:lnTo>
                    <a:pt x="2030" y="2974"/>
                  </a:lnTo>
                  <a:lnTo>
                    <a:pt x="1998" y="2957"/>
                  </a:lnTo>
                  <a:lnTo>
                    <a:pt x="1973" y="2934"/>
                  </a:lnTo>
                  <a:lnTo>
                    <a:pt x="1951" y="2904"/>
                  </a:lnTo>
                  <a:lnTo>
                    <a:pt x="1935" y="2872"/>
                  </a:lnTo>
                  <a:lnTo>
                    <a:pt x="1924" y="2833"/>
                  </a:lnTo>
                  <a:lnTo>
                    <a:pt x="1903" y="2724"/>
                  </a:lnTo>
                  <a:lnTo>
                    <a:pt x="1890" y="2613"/>
                  </a:lnTo>
                  <a:lnTo>
                    <a:pt x="1881" y="2503"/>
                  </a:lnTo>
                  <a:lnTo>
                    <a:pt x="1880" y="2390"/>
                  </a:lnTo>
                  <a:lnTo>
                    <a:pt x="1881" y="2280"/>
                  </a:lnTo>
                  <a:lnTo>
                    <a:pt x="1884" y="2168"/>
                  </a:lnTo>
                  <a:lnTo>
                    <a:pt x="1886" y="2085"/>
                  </a:lnTo>
                  <a:lnTo>
                    <a:pt x="1887" y="2002"/>
                  </a:lnTo>
                  <a:lnTo>
                    <a:pt x="1892" y="1919"/>
                  </a:lnTo>
                  <a:lnTo>
                    <a:pt x="1894" y="1965"/>
                  </a:lnTo>
                  <a:lnTo>
                    <a:pt x="1897" y="2012"/>
                  </a:lnTo>
                  <a:lnTo>
                    <a:pt x="1905" y="2058"/>
                  </a:lnTo>
                  <a:lnTo>
                    <a:pt x="1912" y="2086"/>
                  </a:lnTo>
                  <a:lnTo>
                    <a:pt x="1922" y="2108"/>
                  </a:lnTo>
                  <a:lnTo>
                    <a:pt x="1935" y="2123"/>
                  </a:lnTo>
                  <a:lnTo>
                    <a:pt x="1951" y="2131"/>
                  </a:lnTo>
                  <a:lnTo>
                    <a:pt x="1970" y="2134"/>
                  </a:lnTo>
                  <a:lnTo>
                    <a:pt x="1993" y="2133"/>
                  </a:lnTo>
                  <a:lnTo>
                    <a:pt x="1982" y="2099"/>
                  </a:lnTo>
                  <a:lnTo>
                    <a:pt x="1969" y="2066"/>
                  </a:lnTo>
                  <a:lnTo>
                    <a:pt x="1958" y="2032"/>
                  </a:lnTo>
                  <a:lnTo>
                    <a:pt x="1951" y="1997"/>
                  </a:lnTo>
                  <a:lnTo>
                    <a:pt x="1950" y="1974"/>
                  </a:lnTo>
                  <a:lnTo>
                    <a:pt x="1950" y="1955"/>
                  </a:lnTo>
                  <a:lnTo>
                    <a:pt x="1951" y="1941"/>
                  </a:lnTo>
                  <a:lnTo>
                    <a:pt x="1957" y="1927"/>
                  </a:lnTo>
                  <a:lnTo>
                    <a:pt x="1967" y="1917"/>
                  </a:lnTo>
                  <a:lnTo>
                    <a:pt x="1982" y="1906"/>
                  </a:lnTo>
                  <a:lnTo>
                    <a:pt x="2002" y="1891"/>
                  </a:lnTo>
                  <a:lnTo>
                    <a:pt x="2028" y="1875"/>
                  </a:lnTo>
                  <a:lnTo>
                    <a:pt x="2009" y="1869"/>
                  </a:lnTo>
                  <a:lnTo>
                    <a:pt x="1992" y="1862"/>
                  </a:lnTo>
                  <a:lnTo>
                    <a:pt x="1976" y="1855"/>
                  </a:lnTo>
                  <a:lnTo>
                    <a:pt x="1964" y="1844"/>
                  </a:lnTo>
                  <a:lnTo>
                    <a:pt x="1954" y="1833"/>
                  </a:lnTo>
                  <a:lnTo>
                    <a:pt x="1948" y="1820"/>
                  </a:lnTo>
                  <a:lnTo>
                    <a:pt x="1947" y="1802"/>
                  </a:lnTo>
                  <a:lnTo>
                    <a:pt x="1950" y="1782"/>
                  </a:lnTo>
                  <a:lnTo>
                    <a:pt x="1958" y="1759"/>
                  </a:lnTo>
                  <a:lnTo>
                    <a:pt x="1931" y="1757"/>
                  </a:lnTo>
                  <a:lnTo>
                    <a:pt x="1881" y="1824"/>
                  </a:lnTo>
                  <a:lnTo>
                    <a:pt x="1884" y="1792"/>
                  </a:lnTo>
                  <a:lnTo>
                    <a:pt x="1890" y="1759"/>
                  </a:lnTo>
                  <a:lnTo>
                    <a:pt x="1900" y="1722"/>
                  </a:lnTo>
                  <a:lnTo>
                    <a:pt x="1910" y="1684"/>
                  </a:lnTo>
                  <a:lnTo>
                    <a:pt x="1921" y="1648"/>
                  </a:lnTo>
                  <a:lnTo>
                    <a:pt x="1925" y="1610"/>
                  </a:lnTo>
                  <a:lnTo>
                    <a:pt x="1925" y="1480"/>
                  </a:lnTo>
                  <a:lnTo>
                    <a:pt x="1921" y="1352"/>
                  </a:lnTo>
                  <a:lnTo>
                    <a:pt x="1916" y="1223"/>
                  </a:lnTo>
                  <a:lnTo>
                    <a:pt x="1916" y="1096"/>
                  </a:lnTo>
                  <a:lnTo>
                    <a:pt x="1916" y="969"/>
                  </a:lnTo>
                  <a:lnTo>
                    <a:pt x="1880" y="1060"/>
                  </a:lnTo>
                  <a:lnTo>
                    <a:pt x="1842" y="1153"/>
                  </a:lnTo>
                  <a:lnTo>
                    <a:pt x="1803" y="1249"/>
                  </a:lnTo>
                  <a:lnTo>
                    <a:pt x="1675" y="1111"/>
                  </a:lnTo>
                  <a:lnTo>
                    <a:pt x="1663" y="1121"/>
                  </a:lnTo>
                  <a:lnTo>
                    <a:pt x="1709" y="1230"/>
                  </a:lnTo>
                  <a:lnTo>
                    <a:pt x="1756" y="1338"/>
                  </a:lnTo>
                  <a:lnTo>
                    <a:pt x="1800" y="1443"/>
                  </a:lnTo>
                  <a:lnTo>
                    <a:pt x="1791" y="1459"/>
                  </a:lnTo>
                  <a:lnTo>
                    <a:pt x="1781" y="1473"/>
                  </a:lnTo>
                  <a:lnTo>
                    <a:pt x="1774" y="1488"/>
                  </a:lnTo>
                  <a:lnTo>
                    <a:pt x="1771" y="1501"/>
                  </a:lnTo>
                  <a:lnTo>
                    <a:pt x="1778" y="1616"/>
                  </a:lnTo>
                  <a:lnTo>
                    <a:pt x="1787" y="1731"/>
                  </a:lnTo>
                  <a:lnTo>
                    <a:pt x="1788" y="1775"/>
                  </a:lnTo>
                  <a:lnTo>
                    <a:pt x="1782" y="1820"/>
                  </a:lnTo>
                  <a:lnTo>
                    <a:pt x="1779" y="1799"/>
                  </a:lnTo>
                  <a:lnTo>
                    <a:pt x="1775" y="1777"/>
                  </a:lnTo>
                  <a:lnTo>
                    <a:pt x="1771" y="1751"/>
                  </a:lnTo>
                  <a:lnTo>
                    <a:pt x="1750" y="1773"/>
                  </a:lnTo>
                  <a:lnTo>
                    <a:pt x="1736" y="1796"/>
                  </a:lnTo>
                  <a:lnTo>
                    <a:pt x="1727" y="1821"/>
                  </a:lnTo>
                  <a:lnTo>
                    <a:pt x="1721" y="1846"/>
                  </a:lnTo>
                  <a:lnTo>
                    <a:pt x="1720" y="1871"/>
                  </a:lnTo>
                  <a:lnTo>
                    <a:pt x="1717" y="1895"/>
                  </a:lnTo>
                  <a:lnTo>
                    <a:pt x="1717" y="1932"/>
                  </a:lnTo>
                  <a:lnTo>
                    <a:pt x="1723" y="1968"/>
                  </a:lnTo>
                  <a:lnTo>
                    <a:pt x="1730" y="2003"/>
                  </a:lnTo>
                  <a:lnTo>
                    <a:pt x="1743" y="2063"/>
                  </a:lnTo>
                  <a:lnTo>
                    <a:pt x="1758" y="2121"/>
                  </a:lnTo>
                  <a:lnTo>
                    <a:pt x="1759" y="2127"/>
                  </a:lnTo>
                  <a:lnTo>
                    <a:pt x="1762" y="2133"/>
                  </a:lnTo>
                  <a:lnTo>
                    <a:pt x="1763" y="2139"/>
                  </a:lnTo>
                  <a:lnTo>
                    <a:pt x="1765" y="2143"/>
                  </a:lnTo>
                  <a:lnTo>
                    <a:pt x="1769" y="2313"/>
                  </a:lnTo>
                  <a:lnTo>
                    <a:pt x="1772" y="2484"/>
                  </a:lnTo>
                  <a:lnTo>
                    <a:pt x="1771" y="2654"/>
                  </a:lnTo>
                  <a:lnTo>
                    <a:pt x="1766" y="2706"/>
                  </a:lnTo>
                  <a:lnTo>
                    <a:pt x="1756" y="2756"/>
                  </a:lnTo>
                  <a:lnTo>
                    <a:pt x="1739" y="2803"/>
                  </a:lnTo>
                  <a:lnTo>
                    <a:pt x="1715" y="2848"/>
                  </a:lnTo>
                  <a:lnTo>
                    <a:pt x="1686" y="2890"/>
                  </a:lnTo>
                  <a:lnTo>
                    <a:pt x="1654" y="2929"/>
                  </a:lnTo>
                  <a:lnTo>
                    <a:pt x="1615" y="2966"/>
                  </a:lnTo>
                  <a:lnTo>
                    <a:pt x="1589" y="2987"/>
                  </a:lnTo>
                  <a:lnTo>
                    <a:pt x="1559" y="3008"/>
                  </a:lnTo>
                  <a:lnTo>
                    <a:pt x="1571" y="3024"/>
                  </a:lnTo>
                  <a:lnTo>
                    <a:pt x="1600" y="3015"/>
                  </a:lnTo>
                  <a:lnTo>
                    <a:pt x="1631" y="3005"/>
                  </a:lnTo>
                  <a:lnTo>
                    <a:pt x="1661" y="2999"/>
                  </a:lnTo>
                  <a:lnTo>
                    <a:pt x="1676" y="2998"/>
                  </a:lnTo>
                  <a:lnTo>
                    <a:pt x="1692" y="2998"/>
                  </a:lnTo>
                  <a:lnTo>
                    <a:pt x="1708" y="3001"/>
                  </a:lnTo>
                  <a:lnTo>
                    <a:pt x="1721" y="3005"/>
                  </a:lnTo>
                  <a:lnTo>
                    <a:pt x="1730" y="3011"/>
                  </a:lnTo>
                  <a:lnTo>
                    <a:pt x="1734" y="3022"/>
                  </a:lnTo>
                  <a:lnTo>
                    <a:pt x="1734" y="3037"/>
                  </a:lnTo>
                  <a:lnTo>
                    <a:pt x="1733" y="3052"/>
                  </a:lnTo>
                  <a:lnTo>
                    <a:pt x="1728" y="3068"/>
                  </a:lnTo>
                  <a:lnTo>
                    <a:pt x="1723" y="3081"/>
                  </a:lnTo>
                  <a:lnTo>
                    <a:pt x="1702" y="3108"/>
                  </a:lnTo>
                  <a:lnTo>
                    <a:pt x="1676" y="3132"/>
                  </a:lnTo>
                  <a:lnTo>
                    <a:pt x="1644" y="3152"/>
                  </a:lnTo>
                  <a:lnTo>
                    <a:pt x="1648" y="3139"/>
                  </a:lnTo>
                  <a:lnTo>
                    <a:pt x="1653" y="3124"/>
                  </a:lnTo>
                  <a:lnTo>
                    <a:pt x="1657" y="3107"/>
                  </a:lnTo>
                  <a:lnTo>
                    <a:pt x="1606" y="3145"/>
                  </a:lnTo>
                  <a:lnTo>
                    <a:pt x="1557" y="3180"/>
                  </a:lnTo>
                  <a:lnTo>
                    <a:pt x="1504" y="3210"/>
                  </a:lnTo>
                  <a:lnTo>
                    <a:pt x="1452" y="3236"/>
                  </a:lnTo>
                  <a:lnTo>
                    <a:pt x="1399" y="3257"/>
                  </a:lnTo>
                  <a:lnTo>
                    <a:pt x="1345" y="3274"/>
                  </a:lnTo>
                  <a:lnTo>
                    <a:pt x="1290" y="3285"/>
                  </a:lnTo>
                  <a:lnTo>
                    <a:pt x="1233" y="3290"/>
                  </a:lnTo>
                  <a:lnTo>
                    <a:pt x="1176" y="3289"/>
                  </a:lnTo>
                  <a:lnTo>
                    <a:pt x="1117" y="3280"/>
                  </a:lnTo>
                  <a:lnTo>
                    <a:pt x="1056" y="3266"/>
                  </a:lnTo>
                  <a:lnTo>
                    <a:pt x="994" y="3242"/>
                  </a:lnTo>
                  <a:lnTo>
                    <a:pt x="1006" y="3220"/>
                  </a:lnTo>
                  <a:lnTo>
                    <a:pt x="1021" y="3196"/>
                  </a:lnTo>
                  <a:lnTo>
                    <a:pt x="999" y="3180"/>
                  </a:lnTo>
                  <a:lnTo>
                    <a:pt x="975" y="3164"/>
                  </a:lnTo>
                  <a:lnTo>
                    <a:pt x="1007" y="3155"/>
                  </a:lnTo>
                  <a:lnTo>
                    <a:pt x="1041" y="3148"/>
                  </a:lnTo>
                  <a:lnTo>
                    <a:pt x="1076" y="3139"/>
                  </a:lnTo>
                  <a:lnTo>
                    <a:pt x="1115" y="3130"/>
                  </a:lnTo>
                  <a:lnTo>
                    <a:pt x="1102" y="3121"/>
                  </a:lnTo>
                  <a:lnTo>
                    <a:pt x="1093" y="3116"/>
                  </a:lnTo>
                  <a:lnTo>
                    <a:pt x="1089" y="3113"/>
                  </a:lnTo>
                  <a:lnTo>
                    <a:pt x="1085" y="3111"/>
                  </a:lnTo>
                  <a:lnTo>
                    <a:pt x="1045" y="3102"/>
                  </a:lnTo>
                  <a:lnTo>
                    <a:pt x="1010" y="3089"/>
                  </a:lnTo>
                  <a:lnTo>
                    <a:pt x="980" y="3072"/>
                  </a:lnTo>
                  <a:lnTo>
                    <a:pt x="954" y="3052"/>
                  </a:lnTo>
                  <a:lnTo>
                    <a:pt x="930" y="3027"/>
                  </a:lnTo>
                  <a:lnTo>
                    <a:pt x="911" y="2998"/>
                  </a:lnTo>
                  <a:lnTo>
                    <a:pt x="897" y="2966"/>
                  </a:lnTo>
                  <a:lnTo>
                    <a:pt x="887" y="2932"/>
                  </a:lnTo>
                  <a:lnTo>
                    <a:pt x="878" y="2894"/>
                  </a:lnTo>
                  <a:lnTo>
                    <a:pt x="866" y="2800"/>
                  </a:lnTo>
                  <a:lnTo>
                    <a:pt x="856" y="2705"/>
                  </a:lnTo>
                  <a:lnTo>
                    <a:pt x="849" y="2610"/>
                  </a:lnTo>
                  <a:lnTo>
                    <a:pt x="839" y="2516"/>
                  </a:lnTo>
                  <a:lnTo>
                    <a:pt x="734" y="1601"/>
                  </a:lnTo>
                  <a:lnTo>
                    <a:pt x="729" y="1581"/>
                  </a:lnTo>
                  <a:lnTo>
                    <a:pt x="721" y="1560"/>
                  </a:lnTo>
                  <a:lnTo>
                    <a:pt x="713" y="1540"/>
                  </a:lnTo>
                  <a:lnTo>
                    <a:pt x="694" y="1542"/>
                  </a:lnTo>
                  <a:lnTo>
                    <a:pt x="687" y="1600"/>
                  </a:lnTo>
                  <a:lnTo>
                    <a:pt x="678" y="1660"/>
                  </a:lnTo>
                  <a:lnTo>
                    <a:pt x="673" y="1718"/>
                  </a:lnTo>
                  <a:lnTo>
                    <a:pt x="671" y="1776"/>
                  </a:lnTo>
                  <a:lnTo>
                    <a:pt x="677" y="1958"/>
                  </a:lnTo>
                  <a:lnTo>
                    <a:pt x="686" y="2139"/>
                  </a:lnTo>
                  <a:lnTo>
                    <a:pt x="694" y="2321"/>
                  </a:lnTo>
                  <a:lnTo>
                    <a:pt x="693" y="2402"/>
                  </a:lnTo>
                  <a:lnTo>
                    <a:pt x="690" y="2484"/>
                  </a:lnTo>
                  <a:lnTo>
                    <a:pt x="687" y="2565"/>
                  </a:lnTo>
                  <a:lnTo>
                    <a:pt x="689" y="2653"/>
                  </a:lnTo>
                  <a:lnTo>
                    <a:pt x="694" y="2738"/>
                  </a:lnTo>
                  <a:lnTo>
                    <a:pt x="706" y="2823"/>
                  </a:lnTo>
                  <a:lnTo>
                    <a:pt x="726" y="2907"/>
                  </a:lnTo>
                  <a:lnTo>
                    <a:pt x="754" y="2992"/>
                  </a:lnTo>
                  <a:lnTo>
                    <a:pt x="766" y="3027"/>
                  </a:lnTo>
                  <a:lnTo>
                    <a:pt x="772" y="3065"/>
                  </a:lnTo>
                  <a:lnTo>
                    <a:pt x="776" y="3105"/>
                  </a:lnTo>
                  <a:lnTo>
                    <a:pt x="777" y="3146"/>
                  </a:lnTo>
                  <a:lnTo>
                    <a:pt x="780" y="3187"/>
                  </a:lnTo>
                  <a:lnTo>
                    <a:pt x="783" y="3229"/>
                  </a:lnTo>
                  <a:lnTo>
                    <a:pt x="643" y="3277"/>
                  </a:lnTo>
                  <a:lnTo>
                    <a:pt x="639" y="3270"/>
                  </a:lnTo>
                  <a:lnTo>
                    <a:pt x="729" y="3190"/>
                  </a:lnTo>
                  <a:lnTo>
                    <a:pt x="687" y="3210"/>
                  </a:lnTo>
                  <a:lnTo>
                    <a:pt x="645" y="3228"/>
                  </a:lnTo>
                  <a:lnTo>
                    <a:pt x="601" y="3242"/>
                  </a:lnTo>
                  <a:lnTo>
                    <a:pt x="556" y="3252"/>
                  </a:lnTo>
                  <a:lnTo>
                    <a:pt x="511" y="3257"/>
                  </a:lnTo>
                  <a:lnTo>
                    <a:pt x="464" y="3254"/>
                  </a:lnTo>
                  <a:lnTo>
                    <a:pt x="429" y="3247"/>
                  </a:lnTo>
                  <a:lnTo>
                    <a:pt x="397" y="3235"/>
                  </a:lnTo>
                  <a:lnTo>
                    <a:pt x="368" y="3219"/>
                  </a:lnTo>
                  <a:lnTo>
                    <a:pt x="340" y="3199"/>
                  </a:lnTo>
                  <a:lnTo>
                    <a:pt x="313" y="3177"/>
                  </a:lnTo>
                  <a:lnTo>
                    <a:pt x="285" y="3152"/>
                  </a:lnTo>
                  <a:lnTo>
                    <a:pt x="259" y="3127"/>
                  </a:lnTo>
                  <a:lnTo>
                    <a:pt x="230" y="3101"/>
                  </a:lnTo>
                  <a:lnTo>
                    <a:pt x="272" y="3091"/>
                  </a:lnTo>
                  <a:lnTo>
                    <a:pt x="308" y="3082"/>
                  </a:lnTo>
                  <a:lnTo>
                    <a:pt x="340" y="3075"/>
                  </a:lnTo>
                  <a:lnTo>
                    <a:pt x="306" y="3065"/>
                  </a:lnTo>
                  <a:lnTo>
                    <a:pt x="276" y="3052"/>
                  </a:lnTo>
                  <a:lnTo>
                    <a:pt x="252" y="3033"/>
                  </a:lnTo>
                  <a:lnTo>
                    <a:pt x="230" y="3011"/>
                  </a:lnTo>
                  <a:lnTo>
                    <a:pt x="212" y="2987"/>
                  </a:lnTo>
                  <a:lnTo>
                    <a:pt x="196" y="2960"/>
                  </a:lnTo>
                  <a:lnTo>
                    <a:pt x="182" y="2931"/>
                  </a:lnTo>
                  <a:lnTo>
                    <a:pt x="167" y="2902"/>
                  </a:lnTo>
                  <a:lnTo>
                    <a:pt x="138" y="2826"/>
                  </a:lnTo>
                  <a:lnTo>
                    <a:pt x="115" y="2750"/>
                  </a:lnTo>
                  <a:lnTo>
                    <a:pt x="96" y="2673"/>
                  </a:lnTo>
                  <a:lnTo>
                    <a:pt x="83" y="2594"/>
                  </a:lnTo>
                  <a:lnTo>
                    <a:pt x="74" y="2514"/>
                  </a:lnTo>
                  <a:lnTo>
                    <a:pt x="67" y="2434"/>
                  </a:lnTo>
                  <a:lnTo>
                    <a:pt x="52" y="2281"/>
                  </a:lnTo>
                  <a:lnTo>
                    <a:pt x="32" y="2128"/>
                  </a:lnTo>
                  <a:lnTo>
                    <a:pt x="8" y="1975"/>
                  </a:lnTo>
                  <a:lnTo>
                    <a:pt x="0" y="1890"/>
                  </a:lnTo>
                  <a:lnTo>
                    <a:pt x="0" y="1807"/>
                  </a:lnTo>
                  <a:lnTo>
                    <a:pt x="7" y="1724"/>
                  </a:lnTo>
                  <a:lnTo>
                    <a:pt x="22" y="1642"/>
                  </a:lnTo>
                  <a:lnTo>
                    <a:pt x="43" y="1560"/>
                  </a:lnTo>
                  <a:lnTo>
                    <a:pt x="70" y="1480"/>
                  </a:lnTo>
                  <a:lnTo>
                    <a:pt x="94" y="1400"/>
                  </a:lnTo>
                  <a:lnTo>
                    <a:pt x="116" y="1320"/>
                  </a:lnTo>
                  <a:lnTo>
                    <a:pt x="138" y="1240"/>
                  </a:lnTo>
                  <a:lnTo>
                    <a:pt x="163" y="1160"/>
                  </a:lnTo>
                  <a:lnTo>
                    <a:pt x="192" y="1083"/>
                  </a:lnTo>
                  <a:lnTo>
                    <a:pt x="224" y="1017"/>
                  </a:lnTo>
                  <a:lnTo>
                    <a:pt x="260" y="953"/>
                  </a:lnTo>
                  <a:lnTo>
                    <a:pt x="300" y="891"/>
                  </a:lnTo>
                  <a:lnTo>
                    <a:pt x="340" y="830"/>
                  </a:lnTo>
                  <a:lnTo>
                    <a:pt x="381" y="768"/>
                  </a:lnTo>
                  <a:lnTo>
                    <a:pt x="399" y="749"/>
                  </a:lnTo>
                  <a:lnTo>
                    <a:pt x="418" y="736"/>
                  </a:lnTo>
                  <a:lnTo>
                    <a:pt x="440" y="731"/>
                  </a:lnTo>
                  <a:lnTo>
                    <a:pt x="463" y="731"/>
                  </a:lnTo>
                  <a:lnTo>
                    <a:pt x="488" y="735"/>
                  </a:lnTo>
                  <a:lnTo>
                    <a:pt x="512" y="745"/>
                  </a:lnTo>
                  <a:lnTo>
                    <a:pt x="556" y="768"/>
                  </a:lnTo>
                  <a:lnTo>
                    <a:pt x="594" y="795"/>
                  </a:lnTo>
                  <a:lnTo>
                    <a:pt x="626" y="825"/>
                  </a:lnTo>
                  <a:lnTo>
                    <a:pt x="654" y="857"/>
                  </a:lnTo>
                  <a:lnTo>
                    <a:pt x="678" y="894"/>
                  </a:lnTo>
                  <a:lnTo>
                    <a:pt x="699" y="933"/>
                  </a:lnTo>
                  <a:lnTo>
                    <a:pt x="715" y="974"/>
                  </a:lnTo>
                  <a:lnTo>
                    <a:pt x="728" y="1017"/>
                  </a:lnTo>
                  <a:lnTo>
                    <a:pt x="738" y="1063"/>
                  </a:lnTo>
                  <a:lnTo>
                    <a:pt x="750" y="1135"/>
                  </a:lnTo>
                  <a:lnTo>
                    <a:pt x="757" y="1210"/>
                  </a:lnTo>
                  <a:lnTo>
                    <a:pt x="764" y="1282"/>
                  </a:lnTo>
                  <a:lnTo>
                    <a:pt x="770" y="1357"/>
                  </a:lnTo>
                  <a:lnTo>
                    <a:pt x="785" y="1358"/>
                  </a:lnTo>
                  <a:lnTo>
                    <a:pt x="788" y="1274"/>
                  </a:lnTo>
                  <a:lnTo>
                    <a:pt x="789" y="1188"/>
                  </a:lnTo>
                  <a:lnTo>
                    <a:pt x="788" y="1103"/>
                  </a:lnTo>
                  <a:lnTo>
                    <a:pt x="788" y="1038"/>
                  </a:lnTo>
                  <a:lnTo>
                    <a:pt x="792" y="974"/>
                  </a:lnTo>
                  <a:lnTo>
                    <a:pt x="802" y="913"/>
                  </a:lnTo>
                  <a:lnTo>
                    <a:pt x="818" y="853"/>
                  </a:lnTo>
                  <a:lnTo>
                    <a:pt x="840" y="795"/>
                  </a:lnTo>
                  <a:lnTo>
                    <a:pt x="869" y="739"/>
                  </a:lnTo>
                  <a:lnTo>
                    <a:pt x="906" y="687"/>
                  </a:lnTo>
                  <a:lnTo>
                    <a:pt x="949" y="636"/>
                  </a:lnTo>
                  <a:lnTo>
                    <a:pt x="958" y="626"/>
                  </a:lnTo>
                  <a:lnTo>
                    <a:pt x="967" y="611"/>
                  </a:lnTo>
                  <a:lnTo>
                    <a:pt x="986" y="623"/>
                  </a:lnTo>
                  <a:lnTo>
                    <a:pt x="1005" y="636"/>
                  </a:lnTo>
                  <a:lnTo>
                    <a:pt x="1026" y="650"/>
                  </a:lnTo>
                  <a:lnTo>
                    <a:pt x="1040" y="617"/>
                  </a:lnTo>
                  <a:lnTo>
                    <a:pt x="1053" y="585"/>
                  </a:lnTo>
                  <a:lnTo>
                    <a:pt x="1066" y="551"/>
                  </a:lnTo>
                  <a:lnTo>
                    <a:pt x="1079" y="521"/>
                  </a:lnTo>
                  <a:lnTo>
                    <a:pt x="1095" y="489"/>
                  </a:lnTo>
                  <a:lnTo>
                    <a:pt x="1112" y="461"/>
                  </a:lnTo>
                  <a:lnTo>
                    <a:pt x="1134" y="433"/>
                  </a:lnTo>
                  <a:lnTo>
                    <a:pt x="1160" y="410"/>
                  </a:lnTo>
                  <a:lnTo>
                    <a:pt x="1192" y="388"/>
                  </a:lnTo>
                  <a:lnTo>
                    <a:pt x="1104" y="586"/>
                  </a:lnTo>
                  <a:lnTo>
                    <a:pt x="1121" y="594"/>
                  </a:lnTo>
                  <a:lnTo>
                    <a:pt x="1147" y="567"/>
                  </a:lnTo>
                  <a:lnTo>
                    <a:pt x="1169" y="538"/>
                  </a:lnTo>
                  <a:lnTo>
                    <a:pt x="1188" y="506"/>
                  </a:lnTo>
                  <a:lnTo>
                    <a:pt x="1203" y="473"/>
                  </a:lnTo>
                  <a:lnTo>
                    <a:pt x="1211" y="436"/>
                  </a:lnTo>
                  <a:lnTo>
                    <a:pt x="1216" y="397"/>
                  </a:lnTo>
                  <a:lnTo>
                    <a:pt x="1219" y="383"/>
                  </a:lnTo>
                  <a:lnTo>
                    <a:pt x="1226" y="367"/>
                  </a:lnTo>
                  <a:lnTo>
                    <a:pt x="1235" y="352"/>
                  </a:lnTo>
                  <a:lnTo>
                    <a:pt x="1245" y="343"/>
                  </a:lnTo>
                  <a:lnTo>
                    <a:pt x="1254" y="343"/>
                  </a:lnTo>
                  <a:lnTo>
                    <a:pt x="1265" y="346"/>
                  </a:lnTo>
                  <a:lnTo>
                    <a:pt x="1278" y="352"/>
                  </a:lnTo>
                  <a:lnTo>
                    <a:pt x="1293" y="361"/>
                  </a:lnTo>
                  <a:lnTo>
                    <a:pt x="1310" y="368"/>
                  </a:lnTo>
                  <a:lnTo>
                    <a:pt x="1347" y="346"/>
                  </a:lnTo>
                  <a:lnTo>
                    <a:pt x="1383" y="332"/>
                  </a:lnTo>
                  <a:lnTo>
                    <a:pt x="1420" y="326"/>
                  </a:lnTo>
                  <a:lnTo>
                    <a:pt x="1456" y="326"/>
                  </a:lnTo>
                  <a:lnTo>
                    <a:pt x="1492" y="332"/>
                  </a:lnTo>
                  <a:lnTo>
                    <a:pt x="1529" y="342"/>
                  </a:lnTo>
                  <a:lnTo>
                    <a:pt x="1565" y="353"/>
                  </a:lnTo>
                  <a:lnTo>
                    <a:pt x="1602" y="368"/>
                  </a:lnTo>
                  <a:lnTo>
                    <a:pt x="1638" y="384"/>
                  </a:lnTo>
                  <a:lnTo>
                    <a:pt x="1676" y="400"/>
                  </a:lnTo>
                  <a:lnTo>
                    <a:pt x="1696" y="410"/>
                  </a:lnTo>
                  <a:lnTo>
                    <a:pt x="1717" y="420"/>
                  </a:lnTo>
                  <a:lnTo>
                    <a:pt x="1739" y="431"/>
                  </a:lnTo>
                  <a:lnTo>
                    <a:pt x="1776" y="445"/>
                  </a:lnTo>
                  <a:lnTo>
                    <a:pt x="1808" y="463"/>
                  </a:lnTo>
                  <a:lnTo>
                    <a:pt x="1835" y="484"/>
                  </a:lnTo>
                  <a:lnTo>
                    <a:pt x="1857" y="509"/>
                  </a:lnTo>
                  <a:lnTo>
                    <a:pt x="1875" y="538"/>
                  </a:lnTo>
                  <a:lnTo>
                    <a:pt x="1890" y="567"/>
                  </a:lnTo>
                  <a:lnTo>
                    <a:pt x="1902" y="599"/>
                  </a:lnTo>
                  <a:lnTo>
                    <a:pt x="1910" y="633"/>
                  </a:lnTo>
                  <a:lnTo>
                    <a:pt x="1919" y="668"/>
                  </a:lnTo>
                  <a:lnTo>
                    <a:pt x="1925" y="703"/>
                  </a:lnTo>
                  <a:lnTo>
                    <a:pt x="1925" y="726"/>
                  </a:lnTo>
                  <a:lnTo>
                    <a:pt x="1922" y="749"/>
                  </a:lnTo>
                  <a:lnTo>
                    <a:pt x="1916" y="774"/>
                  </a:lnTo>
                  <a:lnTo>
                    <a:pt x="1912" y="800"/>
                  </a:lnTo>
                  <a:lnTo>
                    <a:pt x="1937" y="755"/>
                  </a:lnTo>
                  <a:lnTo>
                    <a:pt x="1956" y="709"/>
                  </a:lnTo>
                  <a:lnTo>
                    <a:pt x="1970" y="661"/>
                  </a:lnTo>
                  <a:lnTo>
                    <a:pt x="1982" y="611"/>
                  </a:lnTo>
                  <a:lnTo>
                    <a:pt x="1991" y="560"/>
                  </a:lnTo>
                  <a:lnTo>
                    <a:pt x="1993" y="525"/>
                  </a:lnTo>
                  <a:lnTo>
                    <a:pt x="1996" y="484"/>
                  </a:lnTo>
                  <a:lnTo>
                    <a:pt x="2004" y="448"/>
                  </a:lnTo>
                  <a:lnTo>
                    <a:pt x="2015" y="416"/>
                  </a:lnTo>
                  <a:lnTo>
                    <a:pt x="2033" y="388"/>
                  </a:lnTo>
                  <a:lnTo>
                    <a:pt x="2052" y="364"/>
                  </a:lnTo>
                  <a:lnTo>
                    <a:pt x="2075" y="342"/>
                  </a:lnTo>
                  <a:lnTo>
                    <a:pt x="2101" y="321"/>
                  </a:lnTo>
                  <a:lnTo>
                    <a:pt x="2129" y="304"/>
                  </a:lnTo>
                  <a:lnTo>
                    <a:pt x="2158" y="289"/>
                  </a:lnTo>
                  <a:lnTo>
                    <a:pt x="2189" y="275"/>
                  </a:lnTo>
                  <a:lnTo>
                    <a:pt x="2221" y="262"/>
                  </a:lnTo>
                  <a:lnTo>
                    <a:pt x="2253" y="249"/>
                  </a:lnTo>
                  <a:lnTo>
                    <a:pt x="2277" y="243"/>
                  </a:lnTo>
                  <a:lnTo>
                    <a:pt x="2301" y="246"/>
                  </a:lnTo>
                  <a:lnTo>
                    <a:pt x="2321" y="256"/>
                  </a:lnTo>
                  <a:lnTo>
                    <a:pt x="2337" y="273"/>
                  </a:lnTo>
                  <a:lnTo>
                    <a:pt x="2349" y="295"/>
                  </a:lnTo>
                  <a:lnTo>
                    <a:pt x="2353" y="321"/>
                  </a:lnTo>
                  <a:lnTo>
                    <a:pt x="2353" y="349"/>
                  </a:lnTo>
                  <a:lnTo>
                    <a:pt x="2349" y="378"/>
                  </a:lnTo>
                  <a:lnTo>
                    <a:pt x="2346" y="409"/>
                  </a:lnTo>
                  <a:lnTo>
                    <a:pt x="2359" y="400"/>
                  </a:lnTo>
                  <a:lnTo>
                    <a:pt x="2372" y="390"/>
                  </a:lnTo>
                  <a:lnTo>
                    <a:pt x="2388" y="378"/>
                  </a:lnTo>
                  <a:lnTo>
                    <a:pt x="2382" y="412"/>
                  </a:lnTo>
                  <a:lnTo>
                    <a:pt x="2376" y="441"/>
                  </a:lnTo>
                  <a:lnTo>
                    <a:pt x="2371" y="468"/>
                  </a:lnTo>
                  <a:lnTo>
                    <a:pt x="2406" y="433"/>
                  </a:lnTo>
                  <a:lnTo>
                    <a:pt x="2432" y="396"/>
                  </a:lnTo>
                  <a:lnTo>
                    <a:pt x="2451" y="355"/>
                  </a:lnTo>
                  <a:lnTo>
                    <a:pt x="2462" y="311"/>
                  </a:lnTo>
                  <a:lnTo>
                    <a:pt x="2467" y="266"/>
                  </a:lnTo>
                  <a:lnTo>
                    <a:pt x="2464" y="218"/>
                  </a:lnTo>
                  <a:lnTo>
                    <a:pt x="2462" y="177"/>
                  </a:lnTo>
                  <a:lnTo>
                    <a:pt x="2465" y="142"/>
                  </a:lnTo>
                  <a:lnTo>
                    <a:pt x="2474" y="110"/>
                  </a:lnTo>
                  <a:lnTo>
                    <a:pt x="2486" y="83"/>
                  </a:lnTo>
                  <a:lnTo>
                    <a:pt x="2503" y="61"/>
                  </a:lnTo>
                  <a:lnTo>
                    <a:pt x="2522" y="42"/>
                  </a:lnTo>
                  <a:lnTo>
                    <a:pt x="2545" y="26"/>
                  </a:lnTo>
                  <a:lnTo>
                    <a:pt x="2570" y="14"/>
                  </a:lnTo>
                  <a:lnTo>
                    <a:pt x="2596" y="7"/>
                  </a:lnTo>
                  <a:lnTo>
                    <a:pt x="2626" y="2"/>
                  </a:lnTo>
                  <a:lnTo>
                    <a:pt x="269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id="{8D51BF2C-B632-510F-BC9C-CA950A925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550" y="3038475"/>
              <a:ext cx="422275" cy="1287463"/>
            </a:xfrm>
            <a:custGeom>
              <a:avLst/>
              <a:gdLst>
                <a:gd name="T0" fmla="*/ 222 w 531"/>
                <a:gd name="T1" fmla="*/ 0 h 1622"/>
                <a:gd name="T2" fmla="*/ 294 w 531"/>
                <a:gd name="T3" fmla="*/ 184 h 1622"/>
                <a:gd name="T4" fmla="*/ 339 w 531"/>
                <a:gd name="T5" fmla="*/ 293 h 1622"/>
                <a:gd name="T6" fmla="*/ 381 w 531"/>
                <a:gd name="T7" fmla="*/ 402 h 1622"/>
                <a:gd name="T8" fmla="*/ 423 w 531"/>
                <a:gd name="T9" fmla="*/ 513 h 1622"/>
                <a:gd name="T10" fmla="*/ 461 w 531"/>
                <a:gd name="T11" fmla="*/ 623 h 1622"/>
                <a:gd name="T12" fmla="*/ 495 w 531"/>
                <a:gd name="T13" fmla="*/ 737 h 1622"/>
                <a:gd name="T14" fmla="*/ 521 w 531"/>
                <a:gd name="T15" fmla="*/ 852 h 1622"/>
                <a:gd name="T16" fmla="*/ 528 w 531"/>
                <a:gd name="T17" fmla="*/ 912 h 1622"/>
                <a:gd name="T18" fmla="*/ 531 w 531"/>
                <a:gd name="T19" fmla="*/ 968 h 1622"/>
                <a:gd name="T20" fmla="*/ 525 w 531"/>
                <a:gd name="T21" fmla="*/ 1022 h 1622"/>
                <a:gd name="T22" fmla="*/ 515 w 531"/>
                <a:gd name="T23" fmla="*/ 1073 h 1622"/>
                <a:gd name="T24" fmla="*/ 496 w 531"/>
                <a:gd name="T25" fmla="*/ 1123 h 1622"/>
                <a:gd name="T26" fmla="*/ 473 w 531"/>
                <a:gd name="T27" fmla="*/ 1169 h 1622"/>
                <a:gd name="T28" fmla="*/ 442 w 531"/>
                <a:gd name="T29" fmla="*/ 1215 h 1622"/>
                <a:gd name="T30" fmla="*/ 406 w 531"/>
                <a:gd name="T31" fmla="*/ 1257 h 1622"/>
                <a:gd name="T32" fmla="*/ 364 w 531"/>
                <a:gd name="T33" fmla="*/ 1298 h 1622"/>
                <a:gd name="T34" fmla="*/ 198 w 531"/>
                <a:gd name="T35" fmla="*/ 1446 h 1622"/>
                <a:gd name="T36" fmla="*/ 33 w 531"/>
                <a:gd name="T37" fmla="*/ 1595 h 1622"/>
                <a:gd name="T38" fmla="*/ 29 w 531"/>
                <a:gd name="T39" fmla="*/ 1599 h 1622"/>
                <a:gd name="T40" fmla="*/ 21 w 531"/>
                <a:gd name="T41" fmla="*/ 1605 h 1622"/>
                <a:gd name="T42" fmla="*/ 11 w 531"/>
                <a:gd name="T43" fmla="*/ 1612 h 1622"/>
                <a:gd name="T44" fmla="*/ 0 w 531"/>
                <a:gd name="T45" fmla="*/ 1622 h 1622"/>
                <a:gd name="T46" fmla="*/ 46 w 531"/>
                <a:gd name="T47" fmla="*/ 1394 h 1622"/>
                <a:gd name="T48" fmla="*/ 93 w 531"/>
                <a:gd name="T49" fmla="*/ 1171 h 1622"/>
                <a:gd name="T50" fmla="*/ 141 w 531"/>
                <a:gd name="T51" fmla="*/ 947 h 1622"/>
                <a:gd name="T52" fmla="*/ 198 w 531"/>
                <a:gd name="T53" fmla="*/ 973 h 1622"/>
                <a:gd name="T54" fmla="*/ 252 w 531"/>
                <a:gd name="T55" fmla="*/ 999 h 1622"/>
                <a:gd name="T56" fmla="*/ 302 w 531"/>
                <a:gd name="T57" fmla="*/ 1028 h 1622"/>
                <a:gd name="T58" fmla="*/ 352 w 531"/>
                <a:gd name="T59" fmla="*/ 1059 h 1622"/>
                <a:gd name="T60" fmla="*/ 364 w 531"/>
                <a:gd name="T61" fmla="*/ 1047 h 1622"/>
                <a:gd name="T62" fmla="*/ 321 w 531"/>
                <a:gd name="T63" fmla="*/ 1000 h 1622"/>
                <a:gd name="T64" fmla="*/ 279 w 531"/>
                <a:gd name="T65" fmla="*/ 954 h 1622"/>
                <a:gd name="T66" fmla="*/ 250 w 531"/>
                <a:gd name="T67" fmla="*/ 928 h 1622"/>
                <a:gd name="T68" fmla="*/ 219 w 531"/>
                <a:gd name="T69" fmla="*/ 903 h 1622"/>
                <a:gd name="T70" fmla="*/ 189 w 531"/>
                <a:gd name="T71" fmla="*/ 878 h 1622"/>
                <a:gd name="T72" fmla="*/ 170 w 531"/>
                <a:gd name="T73" fmla="*/ 862 h 1622"/>
                <a:gd name="T74" fmla="*/ 158 w 531"/>
                <a:gd name="T75" fmla="*/ 848 h 1622"/>
                <a:gd name="T76" fmla="*/ 152 w 531"/>
                <a:gd name="T77" fmla="*/ 835 h 1622"/>
                <a:gd name="T78" fmla="*/ 154 w 531"/>
                <a:gd name="T79" fmla="*/ 823 h 1622"/>
                <a:gd name="T80" fmla="*/ 161 w 531"/>
                <a:gd name="T81" fmla="*/ 811 h 1622"/>
                <a:gd name="T82" fmla="*/ 174 w 531"/>
                <a:gd name="T83" fmla="*/ 798 h 1622"/>
                <a:gd name="T84" fmla="*/ 195 w 531"/>
                <a:gd name="T85" fmla="*/ 785 h 1622"/>
                <a:gd name="T86" fmla="*/ 228 w 531"/>
                <a:gd name="T87" fmla="*/ 762 h 1622"/>
                <a:gd name="T88" fmla="*/ 260 w 531"/>
                <a:gd name="T89" fmla="*/ 735 h 1622"/>
                <a:gd name="T90" fmla="*/ 286 w 531"/>
                <a:gd name="T91" fmla="*/ 702 h 1622"/>
                <a:gd name="T92" fmla="*/ 253 w 531"/>
                <a:gd name="T93" fmla="*/ 706 h 1622"/>
                <a:gd name="T94" fmla="*/ 217 w 531"/>
                <a:gd name="T95" fmla="*/ 711 h 1622"/>
                <a:gd name="T96" fmla="*/ 177 w 531"/>
                <a:gd name="T97" fmla="*/ 715 h 1622"/>
                <a:gd name="T98" fmla="*/ 186 w 531"/>
                <a:gd name="T99" fmla="*/ 475 h 1622"/>
                <a:gd name="T100" fmla="*/ 195 w 531"/>
                <a:gd name="T101" fmla="*/ 238 h 1622"/>
                <a:gd name="T102" fmla="*/ 205 w 531"/>
                <a:gd name="T103" fmla="*/ 3 h 1622"/>
                <a:gd name="T104" fmla="*/ 222 w 531"/>
                <a:gd name="T105" fmla="*/ 0 h 1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" h="1622">
                  <a:moveTo>
                    <a:pt x="222" y="0"/>
                  </a:moveTo>
                  <a:lnTo>
                    <a:pt x="294" y="184"/>
                  </a:lnTo>
                  <a:lnTo>
                    <a:pt x="339" y="293"/>
                  </a:lnTo>
                  <a:lnTo>
                    <a:pt x="381" y="402"/>
                  </a:lnTo>
                  <a:lnTo>
                    <a:pt x="423" y="513"/>
                  </a:lnTo>
                  <a:lnTo>
                    <a:pt x="461" y="623"/>
                  </a:lnTo>
                  <a:lnTo>
                    <a:pt x="495" y="737"/>
                  </a:lnTo>
                  <a:lnTo>
                    <a:pt x="521" y="852"/>
                  </a:lnTo>
                  <a:lnTo>
                    <a:pt x="528" y="912"/>
                  </a:lnTo>
                  <a:lnTo>
                    <a:pt x="531" y="968"/>
                  </a:lnTo>
                  <a:lnTo>
                    <a:pt x="525" y="1022"/>
                  </a:lnTo>
                  <a:lnTo>
                    <a:pt x="515" y="1073"/>
                  </a:lnTo>
                  <a:lnTo>
                    <a:pt x="496" y="1123"/>
                  </a:lnTo>
                  <a:lnTo>
                    <a:pt x="473" y="1169"/>
                  </a:lnTo>
                  <a:lnTo>
                    <a:pt x="442" y="1215"/>
                  </a:lnTo>
                  <a:lnTo>
                    <a:pt x="406" y="1257"/>
                  </a:lnTo>
                  <a:lnTo>
                    <a:pt x="364" y="1298"/>
                  </a:lnTo>
                  <a:lnTo>
                    <a:pt x="198" y="1446"/>
                  </a:lnTo>
                  <a:lnTo>
                    <a:pt x="33" y="1595"/>
                  </a:lnTo>
                  <a:lnTo>
                    <a:pt x="29" y="1599"/>
                  </a:lnTo>
                  <a:lnTo>
                    <a:pt x="21" y="1605"/>
                  </a:lnTo>
                  <a:lnTo>
                    <a:pt x="11" y="1612"/>
                  </a:lnTo>
                  <a:lnTo>
                    <a:pt x="0" y="1622"/>
                  </a:lnTo>
                  <a:lnTo>
                    <a:pt x="46" y="1394"/>
                  </a:lnTo>
                  <a:lnTo>
                    <a:pt x="93" y="1171"/>
                  </a:lnTo>
                  <a:lnTo>
                    <a:pt x="141" y="947"/>
                  </a:lnTo>
                  <a:lnTo>
                    <a:pt x="198" y="973"/>
                  </a:lnTo>
                  <a:lnTo>
                    <a:pt x="252" y="999"/>
                  </a:lnTo>
                  <a:lnTo>
                    <a:pt x="302" y="1028"/>
                  </a:lnTo>
                  <a:lnTo>
                    <a:pt x="352" y="1059"/>
                  </a:lnTo>
                  <a:lnTo>
                    <a:pt x="364" y="1047"/>
                  </a:lnTo>
                  <a:lnTo>
                    <a:pt x="321" y="1000"/>
                  </a:lnTo>
                  <a:lnTo>
                    <a:pt x="279" y="954"/>
                  </a:lnTo>
                  <a:lnTo>
                    <a:pt x="250" y="928"/>
                  </a:lnTo>
                  <a:lnTo>
                    <a:pt x="219" y="903"/>
                  </a:lnTo>
                  <a:lnTo>
                    <a:pt x="189" y="878"/>
                  </a:lnTo>
                  <a:lnTo>
                    <a:pt x="170" y="862"/>
                  </a:lnTo>
                  <a:lnTo>
                    <a:pt x="158" y="848"/>
                  </a:lnTo>
                  <a:lnTo>
                    <a:pt x="152" y="835"/>
                  </a:lnTo>
                  <a:lnTo>
                    <a:pt x="154" y="823"/>
                  </a:lnTo>
                  <a:lnTo>
                    <a:pt x="161" y="811"/>
                  </a:lnTo>
                  <a:lnTo>
                    <a:pt x="174" y="798"/>
                  </a:lnTo>
                  <a:lnTo>
                    <a:pt x="195" y="785"/>
                  </a:lnTo>
                  <a:lnTo>
                    <a:pt x="228" y="762"/>
                  </a:lnTo>
                  <a:lnTo>
                    <a:pt x="260" y="735"/>
                  </a:lnTo>
                  <a:lnTo>
                    <a:pt x="286" y="702"/>
                  </a:lnTo>
                  <a:lnTo>
                    <a:pt x="253" y="706"/>
                  </a:lnTo>
                  <a:lnTo>
                    <a:pt x="217" y="711"/>
                  </a:lnTo>
                  <a:lnTo>
                    <a:pt x="177" y="715"/>
                  </a:lnTo>
                  <a:lnTo>
                    <a:pt x="186" y="475"/>
                  </a:lnTo>
                  <a:lnTo>
                    <a:pt x="195" y="238"/>
                  </a:lnTo>
                  <a:lnTo>
                    <a:pt x="205" y="3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ABCE2585-C66F-4BD1-13C3-CE6EAD9D9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4460875"/>
              <a:ext cx="431800" cy="463550"/>
            </a:xfrm>
            <a:custGeom>
              <a:avLst/>
              <a:gdLst>
                <a:gd name="T0" fmla="*/ 265 w 543"/>
                <a:gd name="T1" fmla="*/ 0 h 585"/>
                <a:gd name="T2" fmla="*/ 316 w 543"/>
                <a:gd name="T3" fmla="*/ 1 h 585"/>
                <a:gd name="T4" fmla="*/ 368 w 543"/>
                <a:gd name="T5" fmla="*/ 8 h 585"/>
                <a:gd name="T6" fmla="*/ 411 w 543"/>
                <a:gd name="T7" fmla="*/ 20 h 585"/>
                <a:gd name="T8" fmla="*/ 446 w 543"/>
                <a:gd name="T9" fmla="*/ 33 h 585"/>
                <a:gd name="T10" fmla="*/ 475 w 543"/>
                <a:gd name="T11" fmla="*/ 51 h 585"/>
                <a:gd name="T12" fmla="*/ 498 w 543"/>
                <a:gd name="T13" fmla="*/ 71 h 585"/>
                <a:gd name="T14" fmla="*/ 515 w 543"/>
                <a:gd name="T15" fmla="*/ 97 h 585"/>
                <a:gd name="T16" fmla="*/ 529 w 543"/>
                <a:gd name="T17" fmla="*/ 128 h 585"/>
                <a:gd name="T18" fmla="*/ 537 w 543"/>
                <a:gd name="T19" fmla="*/ 166 h 585"/>
                <a:gd name="T20" fmla="*/ 542 w 543"/>
                <a:gd name="T21" fmla="*/ 209 h 585"/>
                <a:gd name="T22" fmla="*/ 543 w 543"/>
                <a:gd name="T23" fmla="*/ 262 h 585"/>
                <a:gd name="T24" fmla="*/ 542 w 543"/>
                <a:gd name="T25" fmla="*/ 332 h 585"/>
                <a:gd name="T26" fmla="*/ 537 w 543"/>
                <a:gd name="T27" fmla="*/ 403 h 585"/>
                <a:gd name="T28" fmla="*/ 530 w 543"/>
                <a:gd name="T29" fmla="*/ 473 h 585"/>
                <a:gd name="T30" fmla="*/ 527 w 543"/>
                <a:gd name="T31" fmla="*/ 495 h 585"/>
                <a:gd name="T32" fmla="*/ 518 w 543"/>
                <a:gd name="T33" fmla="*/ 515 h 585"/>
                <a:gd name="T34" fmla="*/ 507 w 543"/>
                <a:gd name="T35" fmla="*/ 533 h 585"/>
                <a:gd name="T36" fmla="*/ 492 w 543"/>
                <a:gd name="T37" fmla="*/ 547 h 585"/>
                <a:gd name="T38" fmla="*/ 473 w 543"/>
                <a:gd name="T39" fmla="*/ 557 h 585"/>
                <a:gd name="T40" fmla="*/ 451 w 543"/>
                <a:gd name="T41" fmla="*/ 563 h 585"/>
                <a:gd name="T42" fmla="*/ 384 w 543"/>
                <a:gd name="T43" fmla="*/ 572 h 585"/>
                <a:gd name="T44" fmla="*/ 317 w 543"/>
                <a:gd name="T45" fmla="*/ 576 h 585"/>
                <a:gd name="T46" fmla="*/ 249 w 543"/>
                <a:gd name="T47" fmla="*/ 581 h 585"/>
                <a:gd name="T48" fmla="*/ 231 w 543"/>
                <a:gd name="T49" fmla="*/ 579 h 585"/>
                <a:gd name="T50" fmla="*/ 218 w 543"/>
                <a:gd name="T51" fmla="*/ 572 h 585"/>
                <a:gd name="T52" fmla="*/ 208 w 543"/>
                <a:gd name="T53" fmla="*/ 562 h 585"/>
                <a:gd name="T54" fmla="*/ 204 w 543"/>
                <a:gd name="T55" fmla="*/ 547 h 585"/>
                <a:gd name="T56" fmla="*/ 201 w 543"/>
                <a:gd name="T57" fmla="*/ 528 h 585"/>
                <a:gd name="T58" fmla="*/ 199 w 543"/>
                <a:gd name="T59" fmla="*/ 496 h 585"/>
                <a:gd name="T60" fmla="*/ 192 w 543"/>
                <a:gd name="T61" fmla="*/ 464 h 585"/>
                <a:gd name="T62" fmla="*/ 186 w 543"/>
                <a:gd name="T63" fmla="*/ 432 h 585"/>
                <a:gd name="T64" fmla="*/ 173 w 543"/>
                <a:gd name="T65" fmla="*/ 477 h 585"/>
                <a:gd name="T66" fmla="*/ 160 w 543"/>
                <a:gd name="T67" fmla="*/ 514 h 585"/>
                <a:gd name="T68" fmla="*/ 147 w 543"/>
                <a:gd name="T69" fmla="*/ 541 h 585"/>
                <a:gd name="T70" fmla="*/ 131 w 543"/>
                <a:gd name="T71" fmla="*/ 562 h 585"/>
                <a:gd name="T72" fmla="*/ 113 w 543"/>
                <a:gd name="T73" fmla="*/ 575 h 585"/>
                <a:gd name="T74" fmla="*/ 90 w 543"/>
                <a:gd name="T75" fmla="*/ 582 h 585"/>
                <a:gd name="T76" fmla="*/ 64 w 543"/>
                <a:gd name="T77" fmla="*/ 585 h 585"/>
                <a:gd name="T78" fmla="*/ 67 w 543"/>
                <a:gd name="T79" fmla="*/ 535 h 585"/>
                <a:gd name="T80" fmla="*/ 70 w 543"/>
                <a:gd name="T81" fmla="*/ 484 h 585"/>
                <a:gd name="T82" fmla="*/ 77 w 543"/>
                <a:gd name="T83" fmla="*/ 435 h 585"/>
                <a:gd name="T84" fmla="*/ 84 w 543"/>
                <a:gd name="T85" fmla="*/ 396 h 585"/>
                <a:gd name="T86" fmla="*/ 87 w 543"/>
                <a:gd name="T87" fmla="*/ 358 h 585"/>
                <a:gd name="T88" fmla="*/ 84 w 543"/>
                <a:gd name="T89" fmla="*/ 320 h 585"/>
                <a:gd name="T90" fmla="*/ 77 w 543"/>
                <a:gd name="T91" fmla="*/ 284 h 585"/>
                <a:gd name="T92" fmla="*/ 64 w 543"/>
                <a:gd name="T93" fmla="*/ 250 h 585"/>
                <a:gd name="T94" fmla="*/ 45 w 543"/>
                <a:gd name="T95" fmla="*/ 217 h 585"/>
                <a:gd name="T96" fmla="*/ 19 w 543"/>
                <a:gd name="T97" fmla="*/ 186 h 585"/>
                <a:gd name="T98" fmla="*/ 6 w 543"/>
                <a:gd name="T99" fmla="*/ 169 h 585"/>
                <a:gd name="T100" fmla="*/ 0 w 543"/>
                <a:gd name="T101" fmla="*/ 152 h 585"/>
                <a:gd name="T102" fmla="*/ 0 w 543"/>
                <a:gd name="T103" fmla="*/ 139 h 585"/>
                <a:gd name="T104" fmla="*/ 4 w 543"/>
                <a:gd name="T105" fmla="*/ 126 h 585"/>
                <a:gd name="T106" fmla="*/ 12 w 543"/>
                <a:gd name="T107" fmla="*/ 113 h 585"/>
                <a:gd name="T108" fmla="*/ 22 w 543"/>
                <a:gd name="T109" fmla="*/ 102 h 585"/>
                <a:gd name="T110" fmla="*/ 33 w 543"/>
                <a:gd name="T111" fmla="*/ 91 h 585"/>
                <a:gd name="T112" fmla="*/ 76 w 543"/>
                <a:gd name="T113" fmla="*/ 59 h 585"/>
                <a:gd name="T114" fmla="*/ 121 w 543"/>
                <a:gd name="T115" fmla="*/ 35 h 585"/>
                <a:gd name="T116" fmla="*/ 167 w 543"/>
                <a:gd name="T117" fmla="*/ 17 h 585"/>
                <a:gd name="T118" fmla="*/ 215 w 543"/>
                <a:gd name="T119" fmla="*/ 4 h 585"/>
                <a:gd name="T120" fmla="*/ 265 w 543"/>
                <a:gd name="T12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3" h="585">
                  <a:moveTo>
                    <a:pt x="265" y="0"/>
                  </a:moveTo>
                  <a:lnTo>
                    <a:pt x="316" y="1"/>
                  </a:lnTo>
                  <a:lnTo>
                    <a:pt x="368" y="8"/>
                  </a:lnTo>
                  <a:lnTo>
                    <a:pt x="411" y="20"/>
                  </a:lnTo>
                  <a:lnTo>
                    <a:pt x="446" y="33"/>
                  </a:lnTo>
                  <a:lnTo>
                    <a:pt x="475" y="51"/>
                  </a:lnTo>
                  <a:lnTo>
                    <a:pt x="498" y="71"/>
                  </a:lnTo>
                  <a:lnTo>
                    <a:pt x="515" y="97"/>
                  </a:lnTo>
                  <a:lnTo>
                    <a:pt x="529" y="128"/>
                  </a:lnTo>
                  <a:lnTo>
                    <a:pt x="537" y="166"/>
                  </a:lnTo>
                  <a:lnTo>
                    <a:pt x="542" y="209"/>
                  </a:lnTo>
                  <a:lnTo>
                    <a:pt x="543" y="262"/>
                  </a:lnTo>
                  <a:lnTo>
                    <a:pt x="542" y="332"/>
                  </a:lnTo>
                  <a:lnTo>
                    <a:pt x="537" y="403"/>
                  </a:lnTo>
                  <a:lnTo>
                    <a:pt x="530" y="473"/>
                  </a:lnTo>
                  <a:lnTo>
                    <a:pt x="527" y="495"/>
                  </a:lnTo>
                  <a:lnTo>
                    <a:pt x="518" y="515"/>
                  </a:lnTo>
                  <a:lnTo>
                    <a:pt x="507" y="533"/>
                  </a:lnTo>
                  <a:lnTo>
                    <a:pt x="492" y="547"/>
                  </a:lnTo>
                  <a:lnTo>
                    <a:pt x="473" y="557"/>
                  </a:lnTo>
                  <a:lnTo>
                    <a:pt x="451" y="563"/>
                  </a:lnTo>
                  <a:lnTo>
                    <a:pt x="384" y="572"/>
                  </a:lnTo>
                  <a:lnTo>
                    <a:pt x="317" y="576"/>
                  </a:lnTo>
                  <a:lnTo>
                    <a:pt x="249" y="581"/>
                  </a:lnTo>
                  <a:lnTo>
                    <a:pt x="231" y="579"/>
                  </a:lnTo>
                  <a:lnTo>
                    <a:pt x="218" y="572"/>
                  </a:lnTo>
                  <a:lnTo>
                    <a:pt x="208" y="562"/>
                  </a:lnTo>
                  <a:lnTo>
                    <a:pt x="204" y="547"/>
                  </a:lnTo>
                  <a:lnTo>
                    <a:pt x="201" y="528"/>
                  </a:lnTo>
                  <a:lnTo>
                    <a:pt x="199" y="496"/>
                  </a:lnTo>
                  <a:lnTo>
                    <a:pt x="192" y="464"/>
                  </a:lnTo>
                  <a:lnTo>
                    <a:pt x="186" y="432"/>
                  </a:lnTo>
                  <a:lnTo>
                    <a:pt x="173" y="477"/>
                  </a:lnTo>
                  <a:lnTo>
                    <a:pt x="160" y="514"/>
                  </a:lnTo>
                  <a:lnTo>
                    <a:pt x="147" y="541"/>
                  </a:lnTo>
                  <a:lnTo>
                    <a:pt x="131" y="562"/>
                  </a:lnTo>
                  <a:lnTo>
                    <a:pt x="113" y="575"/>
                  </a:lnTo>
                  <a:lnTo>
                    <a:pt x="90" y="582"/>
                  </a:lnTo>
                  <a:lnTo>
                    <a:pt x="64" y="585"/>
                  </a:lnTo>
                  <a:lnTo>
                    <a:pt x="67" y="535"/>
                  </a:lnTo>
                  <a:lnTo>
                    <a:pt x="70" y="484"/>
                  </a:lnTo>
                  <a:lnTo>
                    <a:pt x="77" y="435"/>
                  </a:lnTo>
                  <a:lnTo>
                    <a:pt x="84" y="396"/>
                  </a:lnTo>
                  <a:lnTo>
                    <a:pt x="87" y="358"/>
                  </a:lnTo>
                  <a:lnTo>
                    <a:pt x="84" y="320"/>
                  </a:lnTo>
                  <a:lnTo>
                    <a:pt x="77" y="284"/>
                  </a:lnTo>
                  <a:lnTo>
                    <a:pt x="64" y="250"/>
                  </a:lnTo>
                  <a:lnTo>
                    <a:pt x="45" y="217"/>
                  </a:lnTo>
                  <a:lnTo>
                    <a:pt x="19" y="186"/>
                  </a:lnTo>
                  <a:lnTo>
                    <a:pt x="6" y="169"/>
                  </a:lnTo>
                  <a:lnTo>
                    <a:pt x="0" y="152"/>
                  </a:lnTo>
                  <a:lnTo>
                    <a:pt x="0" y="139"/>
                  </a:lnTo>
                  <a:lnTo>
                    <a:pt x="4" y="126"/>
                  </a:lnTo>
                  <a:lnTo>
                    <a:pt x="12" y="113"/>
                  </a:lnTo>
                  <a:lnTo>
                    <a:pt x="22" y="102"/>
                  </a:lnTo>
                  <a:lnTo>
                    <a:pt x="33" y="91"/>
                  </a:lnTo>
                  <a:lnTo>
                    <a:pt x="76" y="59"/>
                  </a:lnTo>
                  <a:lnTo>
                    <a:pt x="121" y="35"/>
                  </a:lnTo>
                  <a:lnTo>
                    <a:pt x="167" y="17"/>
                  </a:lnTo>
                  <a:lnTo>
                    <a:pt x="215" y="4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id="{AAD2D861-CFD8-DE79-ED20-C4474FE6C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300" y="4576763"/>
              <a:ext cx="609600" cy="246063"/>
            </a:xfrm>
            <a:custGeom>
              <a:avLst/>
              <a:gdLst>
                <a:gd name="T0" fmla="*/ 370 w 767"/>
                <a:gd name="T1" fmla="*/ 0 h 310"/>
                <a:gd name="T2" fmla="*/ 438 w 767"/>
                <a:gd name="T3" fmla="*/ 1 h 310"/>
                <a:gd name="T4" fmla="*/ 506 w 767"/>
                <a:gd name="T5" fmla="*/ 11 h 310"/>
                <a:gd name="T6" fmla="*/ 575 w 767"/>
                <a:gd name="T7" fmla="*/ 33 h 310"/>
                <a:gd name="T8" fmla="*/ 643 w 767"/>
                <a:gd name="T9" fmla="*/ 62 h 310"/>
                <a:gd name="T10" fmla="*/ 675 w 767"/>
                <a:gd name="T11" fmla="*/ 80 h 310"/>
                <a:gd name="T12" fmla="*/ 703 w 767"/>
                <a:gd name="T13" fmla="*/ 103 h 310"/>
                <a:gd name="T14" fmla="*/ 728 w 767"/>
                <a:gd name="T15" fmla="*/ 129 h 310"/>
                <a:gd name="T16" fmla="*/ 747 w 767"/>
                <a:gd name="T17" fmla="*/ 158 h 310"/>
                <a:gd name="T18" fmla="*/ 761 w 767"/>
                <a:gd name="T19" fmla="*/ 193 h 310"/>
                <a:gd name="T20" fmla="*/ 766 w 767"/>
                <a:gd name="T21" fmla="*/ 215 h 310"/>
                <a:gd name="T22" fmla="*/ 767 w 767"/>
                <a:gd name="T23" fmla="*/ 233 h 310"/>
                <a:gd name="T24" fmla="*/ 763 w 767"/>
                <a:gd name="T25" fmla="*/ 249 h 310"/>
                <a:gd name="T26" fmla="*/ 754 w 767"/>
                <a:gd name="T27" fmla="*/ 262 h 310"/>
                <a:gd name="T28" fmla="*/ 739 w 767"/>
                <a:gd name="T29" fmla="*/ 272 h 310"/>
                <a:gd name="T30" fmla="*/ 719 w 767"/>
                <a:gd name="T31" fmla="*/ 281 h 310"/>
                <a:gd name="T32" fmla="*/ 674 w 767"/>
                <a:gd name="T33" fmla="*/ 291 h 310"/>
                <a:gd name="T34" fmla="*/ 629 w 767"/>
                <a:gd name="T35" fmla="*/ 301 h 310"/>
                <a:gd name="T36" fmla="*/ 582 w 767"/>
                <a:gd name="T37" fmla="*/ 307 h 310"/>
                <a:gd name="T38" fmla="*/ 514 w 767"/>
                <a:gd name="T39" fmla="*/ 308 h 310"/>
                <a:gd name="T40" fmla="*/ 445 w 767"/>
                <a:gd name="T41" fmla="*/ 308 h 310"/>
                <a:gd name="T42" fmla="*/ 377 w 767"/>
                <a:gd name="T43" fmla="*/ 308 h 310"/>
                <a:gd name="T44" fmla="*/ 377 w 767"/>
                <a:gd name="T45" fmla="*/ 310 h 310"/>
                <a:gd name="T46" fmla="*/ 227 w 767"/>
                <a:gd name="T47" fmla="*/ 304 h 310"/>
                <a:gd name="T48" fmla="*/ 78 w 767"/>
                <a:gd name="T49" fmla="*/ 295 h 310"/>
                <a:gd name="T50" fmla="*/ 51 w 767"/>
                <a:gd name="T51" fmla="*/ 291 h 310"/>
                <a:gd name="T52" fmla="*/ 29 w 767"/>
                <a:gd name="T53" fmla="*/ 285 h 310"/>
                <a:gd name="T54" fmla="*/ 13 w 767"/>
                <a:gd name="T55" fmla="*/ 278 h 310"/>
                <a:gd name="T56" fmla="*/ 3 w 767"/>
                <a:gd name="T57" fmla="*/ 266 h 310"/>
                <a:gd name="T58" fmla="*/ 0 w 767"/>
                <a:gd name="T59" fmla="*/ 253 h 310"/>
                <a:gd name="T60" fmla="*/ 3 w 767"/>
                <a:gd name="T61" fmla="*/ 236 h 310"/>
                <a:gd name="T62" fmla="*/ 11 w 767"/>
                <a:gd name="T63" fmla="*/ 215 h 310"/>
                <a:gd name="T64" fmla="*/ 26 w 767"/>
                <a:gd name="T65" fmla="*/ 192 h 310"/>
                <a:gd name="T66" fmla="*/ 48 w 767"/>
                <a:gd name="T67" fmla="*/ 160 h 310"/>
                <a:gd name="T68" fmla="*/ 74 w 767"/>
                <a:gd name="T69" fmla="*/ 129 h 310"/>
                <a:gd name="T70" fmla="*/ 102 w 767"/>
                <a:gd name="T71" fmla="*/ 100 h 310"/>
                <a:gd name="T72" fmla="*/ 132 w 767"/>
                <a:gd name="T73" fmla="*/ 75 h 310"/>
                <a:gd name="T74" fmla="*/ 164 w 767"/>
                <a:gd name="T75" fmla="*/ 56 h 310"/>
                <a:gd name="T76" fmla="*/ 233 w 767"/>
                <a:gd name="T77" fmla="*/ 26 h 310"/>
                <a:gd name="T78" fmla="*/ 301 w 767"/>
                <a:gd name="T79" fmla="*/ 8 h 310"/>
                <a:gd name="T80" fmla="*/ 370 w 767"/>
                <a:gd name="T81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7" h="310">
                  <a:moveTo>
                    <a:pt x="370" y="0"/>
                  </a:moveTo>
                  <a:lnTo>
                    <a:pt x="438" y="1"/>
                  </a:lnTo>
                  <a:lnTo>
                    <a:pt x="506" y="11"/>
                  </a:lnTo>
                  <a:lnTo>
                    <a:pt x="575" y="33"/>
                  </a:lnTo>
                  <a:lnTo>
                    <a:pt x="643" y="62"/>
                  </a:lnTo>
                  <a:lnTo>
                    <a:pt x="675" y="80"/>
                  </a:lnTo>
                  <a:lnTo>
                    <a:pt x="703" y="103"/>
                  </a:lnTo>
                  <a:lnTo>
                    <a:pt x="728" y="129"/>
                  </a:lnTo>
                  <a:lnTo>
                    <a:pt x="747" y="158"/>
                  </a:lnTo>
                  <a:lnTo>
                    <a:pt x="761" y="193"/>
                  </a:lnTo>
                  <a:lnTo>
                    <a:pt x="766" y="215"/>
                  </a:lnTo>
                  <a:lnTo>
                    <a:pt x="767" y="233"/>
                  </a:lnTo>
                  <a:lnTo>
                    <a:pt x="763" y="249"/>
                  </a:lnTo>
                  <a:lnTo>
                    <a:pt x="754" y="262"/>
                  </a:lnTo>
                  <a:lnTo>
                    <a:pt x="739" y="272"/>
                  </a:lnTo>
                  <a:lnTo>
                    <a:pt x="719" y="281"/>
                  </a:lnTo>
                  <a:lnTo>
                    <a:pt x="674" y="291"/>
                  </a:lnTo>
                  <a:lnTo>
                    <a:pt x="629" y="301"/>
                  </a:lnTo>
                  <a:lnTo>
                    <a:pt x="582" y="307"/>
                  </a:lnTo>
                  <a:lnTo>
                    <a:pt x="514" y="308"/>
                  </a:lnTo>
                  <a:lnTo>
                    <a:pt x="445" y="308"/>
                  </a:lnTo>
                  <a:lnTo>
                    <a:pt x="377" y="308"/>
                  </a:lnTo>
                  <a:lnTo>
                    <a:pt x="377" y="310"/>
                  </a:lnTo>
                  <a:lnTo>
                    <a:pt x="227" y="304"/>
                  </a:lnTo>
                  <a:lnTo>
                    <a:pt x="78" y="295"/>
                  </a:lnTo>
                  <a:lnTo>
                    <a:pt x="51" y="291"/>
                  </a:lnTo>
                  <a:lnTo>
                    <a:pt x="29" y="285"/>
                  </a:lnTo>
                  <a:lnTo>
                    <a:pt x="13" y="278"/>
                  </a:lnTo>
                  <a:lnTo>
                    <a:pt x="3" y="266"/>
                  </a:lnTo>
                  <a:lnTo>
                    <a:pt x="0" y="253"/>
                  </a:lnTo>
                  <a:lnTo>
                    <a:pt x="3" y="236"/>
                  </a:lnTo>
                  <a:lnTo>
                    <a:pt x="11" y="215"/>
                  </a:lnTo>
                  <a:lnTo>
                    <a:pt x="26" y="192"/>
                  </a:lnTo>
                  <a:lnTo>
                    <a:pt x="48" y="160"/>
                  </a:lnTo>
                  <a:lnTo>
                    <a:pt x="74" y="129"/>
                  </a:lnTo>
                  <a:lnTo>
                    <a:pt x="102" y="100"/>
                  </a:lnTo>
                  <a:lnTo>
                    <a:pt x="132" y="75"/>
                  </a:lnTo>
                  <a:lnTo>
                    <a:pt x="164" y="56"/>
                  </a:lnTo>
                  <a:lnTo>
                    <a:pt x="233" y="26"/>
                  </a:lnTo>
                  <a:lnTo>
                    <a:pt x="301" y="8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11">
              <a:extLst>
                <a:ext uri="{FF2B5EF4-FFF2-40B4-BE49-F238E27FC236}">
                  <a16:creationId xmlns:a16="http://schemas.microsoft.com/office/drawing/2014/main" id="{96679BB6-A2EF-D325-23B6-2BFCAECAF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088" y="4489450"/>
              <a:ext cx="373062" cy="282575"/>
            </a:xfrm>
            <a:custGeom>
              <a:avLst/>
              <a:gdLst>
                <a:gd name="T0" fmla="*/ 281 w 469"/>
                <a:gd name="T1" fmla="*/ 0 h 357"/>
                <a:gd name="T2" fmla="*/ 315 w 469"/>
                <a:gd name="T3" fmla="*/ 15 h 357"/>
                <a:gd name="T4" fmla="*/ 348 w 469"/>
                <a:gd name="T5" fmla="*/ 35 h 357"/>
                <a:gd name="T6" fmla="*/ 382 w 469"/>
                <a:gd name="T7" fmla="*/ 64 h 357"/>
                <a:gd name="T8" fmla="*/ 413 w 469"/>
                <a:gd name="T9" fmla="*/ 98 h 357"/>
                <a:gd name="T10" fmla="*/ 443 w 469"/>
                <a:gd name="T11" fmla="*/ 138 h 357"/>
                <a:gd name="T12" fmla="*/ 469 w 469"/>
                <a:gd name="T13" fmla="*/ 183 h 357"/>
                <a:gd name="T14" fmla="*/ 446 w 469"/>
                <a:gd name="T15" fmla="*/ 172 h 357"/>
                <a:gd name="T16" fmla="*/ 427 w 469"/>
                <a:gd name="T17" fmla="*/ 165 h 357"/>
                <a:gd name="T18" fmla="*/ 413 w 469"/>
                <a:gd name="T19" fmla="*/ 157 h 357"/>
                <a:gd name="T20" fmla="*/ 395 w 469"/>
                <a:gd name="T21" fmla="*/ 176 h 357"/>
                <a:gd name="T22" fmla="*/ 379 w 469"/>
                <a:gd name="T23" fmla="*/ 198 h 357"/>
                <a:gd name="T24" fmla="*/ 362 w 469"/>
                <a:gd name="T25" fmla="*/ 218 h 357"/>
                <a:gd name="T26" fmla="*/ 346 w 469"/>
                <a:gd name="T27" fmla="*/ 236 h 357"/>
                <a:gd name="T28" fmla="*/ 328 w 469"/>
                <a:gd name="T29" fmla="*/ 249 h 357"/>
                <a:gd name="T30" fmla="*/ 309 w 469"/>
                <a:gd name="T31" fmla="*/ 256 h 357"/>
                <a:gd name="T32" fmla="*/ 290 w 469"/>
                <a:gd name="T33" fmla="*/ 256 h 357"/>
                <a:gd name="T34" fmla="*/ 270 w 469"/>
                <a:gd name="T35" fmla="*/ 249 h 357"/>
                <a:gd name="T36" fmla="*/ 248 w 469"/>
                <a:gd name="T37" fmla="*/ 237 h 357"/>
                <a:gd name="T38" fmla="*/ 226 w 469"/>
                <a:gd name="T39" fmla="*/ 223 h 357"/>
                <a:gd name="T40" fmla="*/ 204 w 469"/>
                <a:gd name="T41" fmla="*/ 208 h 357"/>
                <a:gd name="T42" fmla="*/ 181 w 469"/>
                <a:gd name="T43" fmla="*/ 195 h 357"/>
                <a:gd name="T44" fmla="*/ 185 w 469"/>
                <a:gd name="T45" fmla="*/ 217 h 357"/>
                <a:gd name="T46" fmla="*/ 191 w 469"/>
                <a:gd name="T47" fmla="*/ 237 h 357"/>
                <a:gd name="T48" fmla="*/ 196 w 469"/>
                <a:gd name="T49" fmla="*/ 253 h 357"/>
                <a:gd name="T50" fmla="*/ 198 w 469"/>
                <a:gd name="T51" fmla="*/ 266 h 357"/>
                <a:gd name="T52" fmla="*/ 184 w 469"/>
                <a:gd name="T53" fmla="*/ 293 h 357"/>
                <a:gd name="T54" fmla="*/ 171 w 469"/>
                <a:gd name="T55" fmla="*/ 316 h 357"/>
                <a:gd name="T56" fmla="*/ 161 w 469"/>
                <a:gd name="T57" fmla="*/ 338 h 357"/>
                <a:gd name="T58" fmla="*/ 150 w 469"/>
                <a:gd name="T59" fmla="*/ 357 h 357"/>
                <a:gd name="T60" fmla="*/ 130 w 469"/>
                <a:gd name="T61" fmla="*/ 312 h 357"/>
                <a:gd name="T62" fmla="*/ 107 w 469"/>
                <a:gd name="T63" fmla="*/ 262 h 357"/>
                <a:gd name="T64" fmla="*/ 82 w 469"/>
                <a:gd name="T65" fmla="*/ 207 h 357"/>
                <a:gd name="T66" fmla="*/ 78 w 469"/>
                <a:gd name="T67" fmla="*/ 224 h 357"/>
                <a:gd name="T68" fmla="*/ 73 w 469"/>
                <a:gd name="T69" fmla="*/ 237 h 357"/>
                <a:gd name="T70" fmla="*/ 70 w 469"/>
                <a:gd name="T71" fmla="*/ 248 h 357"/>
                <a:gd name="T72" fmla="*/ 67 w 469"/>
                <a:gd name="T73" fmla="*/ 258 h 357"/>
                <a:gd name="T74" fmla="*/ 63 w 469"/>
                <a:gd name="T75" fmla="*/ 253 h 357"/>
                <a:gd name="T76" fmla="*/ 60 w 469"/>
                <a:gd name="T77" fmla="*/ 249 h 357"/>
                <a:gd name="T78" fmla="*/ 57 w 469"/>
                <a:gd name="T79" fmla="*/ 245 h 357"/>
                <a:gd name="T80" fmla="*/ 31 w 469"/>
                <a:gd name="T81" fmla="*/ 167 h 357"/>
                <a:gd name="T82" fmla="*/ 5 w 469"/>
                <a:gd name="T83" fmla="*/ 89 h 357"/>
                <a:gd name="T84" fmla="*/ 0 w 469"/>
                <a:gd name="T85" fmla="*/ 71 h 357"/>
                <a:gd name="T86" fmla="*/ 2 w 469"/>
                <a:gd name="T87" fmla="*/ 55 h 357"/>
                <a:gd name="T88" fmla="*/ 8 w 469"/>
                <a:gd name="T89" fmla="*/ 45 h 357"/>
                <a:gd name="T90" fmla="*/ 16 w 469"/>
                <a:gd name="T91" fmla="*/ 39 h 357"/>
                <a:gd name="T92" fmla="*/ 31 w 469"/>
                <a:gd name="T93" fmla="*/ 41 h 357"/>
                <a:gd name="T94" fmla="*/ 48 w 469"/>
                <a:gd name="T95" fmla="*/ 47 h 357"/>
                <a:gd name="T96" fmla="*/ 89 w 469"/>
                <a:gd name="T97" fmla="*/ 71 h 357"/>
                <a:gd name="T98" fmla="*/ 130 w 469"/>
                <a:gd name="T99" fmla="*/ 99 h 357"/>
                <a:gd name="T100" fmla="*/ 169 w 469"/>
                <a:gd name="T101" fmla="*/ 128 h 357"/>
                <a:gd name="T102" fmla="*/ 222 w 469"/>
                <a:gd name="T103" fmla="*/ 165 h 357"/>
                <a:gd name="T104" fmla="*/ 233 w 469"/>
                <a:gd name="T105" fmla="*/ 156 h 357"/>
                <a:gd name="T106" fmla="*/ 225 w 469"/>
                <a:gd name="T107" fmla="*/ 122 h 357"/>
                <a:gd name="T108" fmla="*/ 216 w 469"/>
                <a:gd name="T109" fmla="*/ 87 h 357"/>
                <a:gd name="T110" fmla="*/ 207 w 469"/>
                <a:gd name="T111" fmla="*/ 50 h 357"/>
                <a:gd name="T112" fmla="*/ 244 w 469"/>
                <a:gd name="T113" fmla="*/ 54 h 357"/>
                <a:gd name="T114" fmla="*/ 281 w 469"/>
                <a:gd name="T115" fmla="*/ 57 h 357"/>
                <a:gd name="T116" fmla="*/ 322 w 469"/>
                <a:gd name="T117" fmla="*/ 63 h 357"/>
                <a:gd name="T118" fmla="*/ 308 w 469"/>
                <a:gd name="T119" fmla="*/ 39 h 357"/>
                <a:gd name="T120" fmla="*/ 295 w 469"/>
                <a:gd name="T121" fmla="*/ 19 h 357"/>
                <a:gd name="T122" fmla="*/ 281 w 469"/>
                <a:gd name="T12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9" h="357">
                  <a:moveTo>
                    <a:pt x="281" y="0"/>
                  </a:moveTo>
                  <a:lnTo>
                    <a:pt x="315" y="15"/>
                  </a:lnTo>
                  <a:lnTo>
                    <a:pt x="348" y="35"/>
                  </a:lnTo>
                  <a:lnTo>
                    <a:pt x="382" y="64"/>
                  </a:lnTo>
                  <a:lnTo>
                    <a:pt x="413" y="98"/>
                  </a:lnTo>
                  <a:lnTo>
                    <a:pt x="443" y="138"/>
                  </a:lnTo>
                  <a:lnTo>
                    <a:pt x="469" y="183"/>
                  </a:lnTo>
                  <a:lnTo>
                    <a:pt x="446" y="172"/>
                  </a:lnTo>
                  <a:lnTo>
                    <a:pt x="427" y="165"/>
                  </a:lnTo>
                  <a:lnTo>
                    <a:pt x="413" y="157"/>
                  </a:lnTo>
                  <a:lnTo>
                    <a:pt x="395" y="176"/>
                  </a:lnTo>
                  <a:lnTo>
                    <a:pt x="379" y="198"/>
                  </a:lnTo>
                  <a:lnTo>
                    <a:pt x="362" y="218"/>
                  </a:lnTo>
                  <a:lnTo>
                    <a:pt x="346" y="236"/>
                  </a:lnTo>
                  <a:lnTo>
                    <a:pt x="328" y="249"/>
                  </a:lnTo>
                  <a:lnTo>
                    <a:pt x="309" y="256"/>
                  </a:lnTo>
                  <a:lnTo>
                    <a:pt x="290" y="256"/>
                  </a:lnTo>
                  <a:lnTo>
                    <a:pt x="270" y="249"/>
                  </a:lnTo>
                  <a:lnTo>
                    <a:pt x="248" y="237"/>
                  </a:lnTo>
                  <a:lnTo>
                    <a:pt x="226" y="223"/>
                  </a:lnTo>
                  <a:lnTo>
                    <a:pt x="204" y="208"/>
                  </a:lnTo>
                  <a:lnTo>
                    <a:pt x="181" y="195"/>
                  </a:lnTo>
                  <a:lnTo>
                    <a:pt x="185" y="217"/>
                  </a:lnTo>
                  <a:lnTo>
                    <a:pt x="191" y="237"/>
                  </a:lnTo>
                  <a:lnTo>
                    <a:pt x="196" y="253"/>
                  </a:lnTo>
                  <a:lnTo>
                    <a:pt x="198" y="266"/>
                  </a:lnTo>
                  <a:lnTo>
                    <a:pt x="184" y="293"/>
                  </a:lnTo>
                  <a:lnTo>
                    <a:pt x="171" y="316"/>
                  </a:lnTo>
                  <a:lnTo>
                    <a:pt x="161" y="338"/>
                  </a:lnTo>
                  <a:lnTo>
                    <a:pt x="150" y="357"/>
                  </a:lnTo>
                  <a:lnTo>
                    <a:pt x="130" y="312"/>
                  </a:lnTo>
                  <a:lnTo>
                    <a:pt x="107" y="262"/>
                  </a:lnTo>
                  <a:lnTo>
                    <a:pt x="82" y="207"/>
                  </a:lnTo>
                  <a:lnTo>
                    <a:pt x="78" y="224"/>
                  </a:lnTo>
                  <a:lnTo>
                    <a:pt x="73" y="237"/>
                  </a:lnTo>
                  <a:lnTo>
                    <a:pt x="70" y="248"/>
                  </a:lnTo>
                  <a:lnTo>
                    <a:pt x="67" y="258"/>
                  </a:lnTo>
                  <a:lnTo>
                    <a:pt x="63" y="253"/>
                  </a:lnTo>
                  <a:lnTo>
                    <a:pt x="60" y="249"/>
                  </a:lnTo>
                  <a:lnTo>
                    <a:pt x="57" y="245"/>
                  </a:lnTo>
                  <a:lnTo>
                    <a:pt x="31" y="167"/>
                  </a:lnTo>
                  <a:lnTo>
                    <a:pt x="5" y="89"/>
                  </a:lnTo>
                  <a:lnTo>
                    <a:pt x="0" y="71"/>
                  </a:lnTo>
                  <a:lnTo>
                    <a:pt x="2" y="55"/>
                  </a:lnTo>
                  <a:lnTo>
                    <a:pt x="8" y="45"/>
                  </a:lnTo>
                  <a:lnTo>
                    <a:pt x="16" y="39"/>
                  </a:lnTo>
                  <a:lnTo>
                    <a:pt x="31" y="41"/>
                  </a:lnTo>
                  <a:lnTo>
                    <a:pt x="48" y="47"/>
                  </a:lnTo>
                  <a:lnTo>
                    <a:pt x="89" y="71"/>
                  </a:lnTo>
                  <a:lnTo>
                    <a:pt x="130" y="99"/>
                  </a:lnTo>
                  <a:lnTo>
                    <a:pt x="169" y="128"/>
                  </a:lnTo>
                  <a:lnTo>
                    <a:pt x="222" y="165"/>
                  </a:lnTo>
                  <a:lnTo>
                    <a:pt x="233" y="156"/>
                  </a:lnTo>
                  <a:lnTo>
                    <a:pt x="225" y="122"/>
                  </a:lnTo>
                  <a:lnTo>
                    <a:pt x="216" y="87"/>
                  </a:lnTo>
                  <a:lnTo>
                    <a:pt x="207" y="50"/>
                  </a:lnTo>
                  <a:lnTo>
                    <a:pt x="244" y="54"/>
                  </a:lnTo>
                  <a:lnTo>
                    <a:pt x="281" y="57"/>
                  </a:lnTo>
                  <a:lnTo>
                    <a:pt x="322" y="63"/>
                  </a:lnTo>
                  <a:lnTo>
                    <a:pt x="308" y="39"/>
                  </a:lnTo>
                  <a:lnTo>
                    <a:pt x="295" y="19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12">
              <a:extLst>
                <a:ext uri="{FF2B5EF4-FFF2-40B4-BE49-F238E27FC236}">
                  <a16:creationId xmlns:a16="http://schemas.microsoft.com/office/drawing/2014/main" id="{6BFB11A7-03D2-88FF-A8EC-1C6723330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5300" y="4497388"/>
              <a:ext cx="187325" cy="230188"/>
            </a:xfrm>
            <a:custGeom>
              <a:avLst/>
              <a:gdLst>
                <a:gd name="T0" fmla="*/ 15 w 236"/>
                <a:gd name="T1" fmla="*/ 0 h 290"/>
                <a:gd name="T2" fmla="*/ 88 w 236"/>
                <a:gd name="T3" fmla="*/ 26 h 290"/>
                <a:gd name="T4" fmla="*/ 161 w 236"/>
                <a:gd name="T5" fmla="*/ 54 h 290"/>
                <a:gd name="T6" fmla="*/ 236 w 236"/>
                <a:gd name="T7" fmla="*/ 83 h 290"/>
                <a:gd name="T8" fmla="*/ 190 w 236"/>
                <a:gd name="T9" fmla="*/ 136 h 290"/>
                <a:gd name="T10" fmla="*/ 145 w 236"/>
                <a:gd name="T11" fmla="*/ 188 h 290"/>
                <a:gd name="T12" fmla="*/ 101 w 236"/>
                <a:gd name="T13" fmla="*/ 238 h 290"/>
                <a:gd name="T14" fmla="*/ 56 w 236"/>
                <a:gd name="T15" fmla="*/ 290 h 290"/>
                <a:gd name="T16" fmla="*/ 30 w 236"/>
                <a:gd name="T17" fmla="*/ 248 h 290"/>
                <a:gd name="T18" fmla="*/ 12 w 236"/>
                <a:gd name="T19" fmla="*/ 203 h 290"/>
                <a:gd name="T20" fmla="*/ 2 w 236"/>
                <a:gd name="T21" fmla="*/ 156 h 290"/>
                <a:gd name="T22" fmla="*/ 0 w 236"/>
                <a:gd name="T23" fmla="*/ 108 h 290"/>
                <a:gd name="T24" fmla="*/ 5 w 236"/>
                <a:gd name="T25" fmla="*/ 56 h 290"/>
                <a:gd name="T26" fmla="*/ 15 w 236"/>
                <a:gd name="T27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290">
                  <a:moveTo>
                    <a:pt x="15" y="0"/>
                  </a:moveTo>
                  <a:lnTo>
                    <a:pt x="88" y="26"/>
                  </a:lnTo>
                  <a:lnTo>
                    <a:pt x="161" y="54"/>
                  </a:lnTo>
                  <a:lnTo>
                    <a:pt x="236" y="83"/>
                  </a:lnTo>
                  <a:lnTo>
                    <a:pt x="190" y="136"/>
                  </a:lnTo>
                  <a:lnTo>
                    <a:pt x="145" y="188"/>
                  </a:lnTo>
                  <a:lnTo>
                    <a:pt x="101" y="238"/>
                  </a:lnTo>
                  <a:lnTo>
                    <a:pt x="56" y="290"/>
                  </a:lnTo>
                  <a:lnTo>
                    <a:pt x="30" y="248"/>
                  </a:lnTo>
                  <a:lnTo>
                    <a:pt x="12" y="203"/>
                  </a:lnTo>
                  <a:lnTo>
                    <a:pt x="2" y="156"/>
                  </a:lnTo>
                  <a:lnTo>
                    <a:pt x="0" y="108"/>
                  </a:lnTo>
                  <a:lnTo>
                    <a:pt x="5" y="5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3966D798-D30B-D3B5-002F-E667923E3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175" y="2598738"/>
              <a:ext cx="165100" cy="520700"/>
            </a:xfrm>
            <a:custGeom>
              <a:avLst/>
              <a:gdLst>
                <a:gd name="T0" fmla="*/ 208 w 208"/>
                <a:gd name="T1" fmla="*/ 0 h 657"/>
                <a:gd name="T2" fmla="*/ 205 w 208"/>
                <a:gd name="T3" fmla="*/ 65 h 657"/>
                <a:gd name="T4" fmla="*/ 197 w 208"/>
                <a:gd name="T5" fmla="*/ 128 h 657"/>
                <a:gd name="T6" fmla="*/ 182 w 208"/>
                <a:gd name="T7" fmla="*/ 189 h 657"/>
                <a:gd name="T8" fmla="*/ 163 w 208"/>
                <a:gd name="T9" fmla="*/ 249 h 657"/>
                <a:gd name="T10" fmla="*/ 141 w 208"/>
                <a:gd name="T11" fmla="*/ 309 h 657"/>
                <a:gd name="T12" fmla="*/ 116 w 208"/>
                <a:gd name="T13" fmla="*/ 367 h 657"/>
                <a:gd name="T14" fmla="*/ 90 w 208"/>
                <a:gd name="T15" fmla="*/ 424 h 657"/>
                <a:gd name="T16" fmla="*/ 65 w 208"/>
                <a:gd name="T17" fmla="*/ 482 h 657"/>
                <a:gd name="T18" fmla="*/ 41 w 208"/>
                <a:gd name="T19" fmla="*/ 539 h 657"/>
                <a:gd name="T20" fmla="*/ 19 w 208"/>
                <a:gd name="T21" fmla="*/ 597 h 657"/>
                <a:gd name="T22" fmla="*/ 0 w 208"/>
                <a:gd name="T23" fmla="*/ 657 h 657"/>
                <a:gd name="T24" fmla="*/ 12 w 208"/>
                <a:gd name="T25" fmla="*/ 579 h 657"/>
                <a:gd name="T26" fmla="*/ 23 w 208"/>
                <a:gd name="T27" fmla="*/ 504 h 657"/>
                <a:gd name="T28" fmla="*/ 36 w 208"/>
                <a:gd name="T29" fmla="*/ 428 h 657"/>
                <a:gd name="T30" fmla="*/ 52 w 208"/>
                <a:gd name="T31" fmla="*/ 352 h 657"/>
                <a:gd name="T32" fmla="*/ 73 w 208"/>
                <a:gd name="T33" fmla="*/ 278 h 657"/>
                <a:gd name="T34" fmla="*/ 97 w 208"/>
                <a:gd name="T35" fmla="*/ 205 h 657"/>
                <a:gd name="T36" fmla="*/ 127 w 208"/>
                <a:gd name="T37" fmla="*/ 135 h 657"/>
                <a:gd name="T38" fmla="*/ 164 w 208"/>
                <a:gd name="T39" fmla="*/ 67 h 657"/>
                <a:gd name="T40" fmla="*/ 208 w 208"/>
                <a:gd name="T41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8" h="657">
                  <a:moveTo>
                    <a:pt x="208" y="0"/>
                  </a:moveTo>
                  <a:lnTo>
                    <a:pt x="205" y="65"/>
                  </a:lnTo>
                  <a:lnTo>
                    <a:pt x="197" y="128"/>
                  </a:lnTo>
                  <a:lnTo>
                    <a:pt x="182" y="189"/>
                  </a:lnTo>
                  <a:lnTo>
                    <a:pt x="163" y="249"/>
                  </a:lnTo>
                  <a:lnTo>
                    <a:pt x="141" y="309"/>
                  </a:lnTo>
                  <a:lnTo>
                    <a:pt x="116" y="367"/>
                  </a:lnTo>
                  <a:lnTo>
                    <a:pt x="90" y="424"/>
                  </a:lnTo>
                  <a:lnTo>
                    <a:pt x="65" y="482"/>
                  </a:lnTo>
                  <a:lnTo>
                    <a:pt x="41" y="539"/>
                  </a:lnTo>
                  <a:lnTo>
                    <a:pt x="19" y="597"/>
                  </a:lnTo>
                  <a:lnTo>
                    <a:pt x="0" y="657"/>
                  </a:lnTo>
                  <a:lnTo>
                    <a:pt x="12" y="579"/>
                  </a:lnTo>
                  <a:lnTo>
                    <a:pt x="23" y="504"/>
                  </a:lnTo>
                  <a:lnTo>
                    <a:pt x="36" y="428"/>
                  </a:lnTo>
                  <a:lnTo>
                    <a:pt x="52" y="352"/>
                  </a:lnTo>
                  <a:lnTo>
                    <a:pt x="73" y="278"/>
                  </a:lnTo>
                  <a:lnTo>
                    <a:pt x="97" y="205"/>
                  </a:lnTo>
                  <a:lnTo>
                    <a:pt x="127" y="135"/>
                  </a:lnTo>
                  <a:lnTo>
                    <a:pt x="164" y="67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D37E4B57-91BD-332C-5884-70A8F7932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713" y="4860925"/>
              <a:ext cx="379412" cy="50800"/>
            </a:xfrm>
            <a:custGeom>
              <a:avLst/>
              <a:gdLst>
                <a:gd name="T0" fmla="*/ 3 w 479"/>
                <a:gd name="T1" fmla="*/ 0 h 66"/>
                <a:gd name="T2" fmla="*/ 479 w 479"/>
                <a:gd name="T3" fmla="*/ 44 h 66"/>
                <a:gd name="T4" fmla="*/ 477 w 479"/>
                <a:gd name="T5" fmla="*/ 66 h 66"/>
                <a:gd name="T6" fmla="*/ 418 w 479"/>
                <a:gd name="T7" fmla="*/ 56 h 66"/>
                <a:gd name="T8" fmla="*/ 358 w 479"/>
                <a:gd name="T9" fmla="*/ 48 h 66"/>
                <a:gd name="T10" fmla="*/ 298 w 479"/>
                <a:gd name="T11" fmla="*/ 47 h 66"/>
                <a:gd name="T12" fmla="*/ 237 w 479"/>
                <a:gd name="T13" fmla="*/ 46 h 66"/>
                <a:gd name="T14" fmla="*/ 177 w 479"/>
                <a:gd name="T15" fmla="*/ 44 h 66"/>
                <a:gd name="T16" fmla="*/ 118 w 479"/>
                <a:gd name="T17" fmla="*/ 41 h 66"/>
                <a:gd name="T18" fmla="*/ 58 w 479"/>
                <a:gd name="T19" fmla="*/ 32 h 66"/>
                <a:gd name="T20" fmla="*/ 0 w 479"/>
                <a:gd name="T21" fmla="*/ 18 h 66"/>
                <a:gd name="T22" fmla="*/ 3 w 479"/>
                <a:gd name="T2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9" h="66">
                  <a:moveTo>
                    <a:pt x="3" y="0"/>
                  </a:moveTo>
                  <a:lnTo>
                    <a:pt x="479" y="44"/>
                  </a:lnTo>
                  <a:lnTo>
                    <a:pt x="477" y="66"/>
                  </a:lnTo>
                  <a:lnTo>
                    <a:pt x="418" y="56"/>
                  </a:lnTo>
                  <a:lnTo>
                    <a:pt x="358" y="48"/>
                  </a:lnTo>
                  <a:lnTo>
                    <a:pt x="298" y="47"/>
                  </a:lnTo>
                  <a:lnTo>
                    <a:pt x="237" y="46"/>
                  </a:lnTo>
                  <a:lnTo>
                    <a:pt x="177" y="44"/>
                  </a:lnTo>
                  <a:lnTo>
                    <a:pt x="118" y="41"/>
                  </a:lnTo>
                  <a:lnTo>
                    <a:pt x="58" y="32"/>
                  </a:lnTo>
                  <a:lnTo>
                    <a:pt x="0" y="1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3F7203C-14C2-1178-78D9-4D00A9506D82}"/>
              </a:ext>
            </a:extLst>
          </p:cNvPr>
          <p:cNvGrpSpPr/>
          <p:nvPr/>
        </p:nvGrpSpPr>
        <p:grpSpPr>
          <a:xfrm>
            <a:off x="6532449" y="1922995"/>
            <a:ext cx="1578496" cy="765928"/>
            <a:chOff x="9246926" y="3075739"/>
            <a:chExt cx="1578496" cy="7659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A4623FA-909A-BA86-7D5D-038F2DC4A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F55C6FE9-E0C4-D4D6-E8FC-19F810F3A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B13D8CCD-767A-E3BF-70A6-07A730FE87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53">
              <a:extLst>
                <a:ext uri="{FF2B5EF4-FFF2-40B4-BE49-F238E27FC236}">
                  <a16:creationId xmlns:a16="http://schemas.microsoft.com/office/drawing/2014/main" id="{5316B8CB-68E6-5719-A9D2-2BBDA40931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61129EAA-10B6-E550-A4A1-C2DED884D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F7329516-7047-5247-BD44-FA36B9CA49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56">
              <a:extLst>
                <a:ext uri="{FF2B5EF4-FFF2-40B4-BE49-F238E27FC236}">
                  <a16:creationId xmlns:a16="http://schemas.microsoft.com/office/drawing/2014/main" id="{60272C5C-79D2-BCB7-AF86-EDF77FFC4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57">
              <a:extLst>
                <a:ext uri="{FF2B5EF4-FFF2-40B4-BE49-F238E27FC236}">
                  <a16:creationId xmlns:a16="http://schemas.microsoft.com/office/drawing/2014/main" id="{09ABD5F2-99E1-2F93-5716-4F293B6F6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58">
              <a:extLst>
                <a:ext uri="{FF2B5EF4-FFF2-40B4-BE49-F238E27FC236}">
                  <a16:creationId xmlns:a16="http://schemas.microsoft.com/office/drawing/2014/main" id="{481105A2-57B2-E29F-2FDA-7C273D077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59">
              <a:extLst>
                <a:ext uri="{FF2B5EF4-FFF2-40B4-BE49-F238E27FC236}">
                  <a16:creationId xmlns:a16="http://schemas.microsoft.com/office/drawing/2014/main" id="{C7EAB002-01DA-401E-8B4D-7C2C810D7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60">
              <a:extLst>
                <a:ext uri="{FF2B5EF4-FFF2-40B4-BE49-F238E27FC236}">
                  <a16:creationId xmlns:a16="http://schemas.microsoft.com/office/drawing/2014/main" id="{4B4D6A89-EEBB-33EE-5823-99A6EEDE4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61">
              <a:extLst>
                <a:ext uri="{FF2B5EF4-FFF2-40B4-BE49-F238E27FC236}">
                  <a16:creationId xmlns:a16="http://schemas.microsoft.com/office/drawing/2014/main" id="{D511CC52-400D-AE5F-D2C3-10B783EE5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62">
              <a:extLst>
                <a:ext uri="{FF2B5EF4-FFF2-40B4-BE49-F238E27FC236}">
                  <a16:creationId xmlns:a16="http://schemas.microsoft.com/office/drawing/2014/main" id="{59D20EF8-465D-3800-3EFA-727E3D35B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63">
              <a:extLst>
                <a:ext uri="{FF2B5EF4-FFF2-40B4-BE49-F238E27FC236}">
                  <a16:creationId xmlns:a16="http://schemas.microsoft.com/office/drawing/2014/main" id="{FC6A24B2-F775-B64A-231F-429343F0B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64">
              <a:extLst>
                <a:ext uri="{FF2B5EF4-FFF2-40B4-BE49-F238E27FC236}">
                  <a16:creationId xmlns:a16="http://schemas.microsoft.com/office/drawing/2014/main" id="{54AA8E42-76B5-124C-463E-A5716A4B1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65">
              <a:extLst>
                <a:ext uri="{FF2B5EF4-FFF2-40B4-BE49-F238E27FC236}">
                  <a16:creationId xmlns:a16="http://schemas.microsoft.com/office/drawing/2014/main" id="{7063670E-D1CB-511E-3010-5EEFD384E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66">
              <a:extLst>
                <a:ext uri="{FF2B5EF4-FFF2-40B4-BE49-F238E27FC236}">
                  <a16:creationId xmlns:a16="http://schemas.microsoft.com/office/drawing/2014/main" id="{52CCFA51-3B92-E449-A57B-639AF7B54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67">
              <a:extLst>
                <a:ext uri="{FF2B5EF4-FFF2-40B4-BE49-F238E27FC236}">
                  <a16:creationId xmlns:a16="http://schemas.microsoft.com/office/drawing/2014/main" id="{3881481A-E27A-15CC-C645-8AF571897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68">
              <a:extLst>
                <a:ext uri="{FF2B5EF4-FFF2-40B4-BE49-F238E27FC236}">
                  <a16:creationId xmlns:a16="http://schemas.microsoft.com/office/drawing/2014/main" id="{15ADCAF8-E4D3-2343-4E1B-BF0280F52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5" name="Freeform 69">
              <a:extLst>
                <a:ext uri="{FF2B5EF4-FFF2-40B4-BE49-F238E27FC236}">
                  <a16:creationId xmlns:a16="http://schemas.microsoft.com/office/drawing/2014/main" id="{32ED4CC1-F1EC-8105-6EAD-2BCEEAEF9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70">
              <a:extLst>
                <a:ext uri="{FF2B5EF4-FFF2-40B4-BE49-F238E27FC236}">
                  <a16:creationId xmlns:a16="http://schemas.microsoft.com/office/drawing/2014/main" id="{C1B57BB6-84B4-FEC7-9836-B8802645F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DD3777C2-FAE9-A5DF-E1B4-5D8F75349661}"/>
              </a:ext>
            </a:extLst>
          </p:cNvPr>
          <p:cNvSpPr/>
          <p:nvPr/>
        </p:nvSpPr>
        <p:spPr>
          <a:xfrm>
            <a:off x="6266463" y="1690691"/>
            <a:ext cx="2110471" cy="21104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4ADDA67-6AA8-68D3-BC9B-E65F179FC659}"/>
              </a:ext>
            </a:extLst>
          </p:cNvPr>
          <p:cNvSpPr/>
          <p:nvPr/>
        </p:nvSpPr>
        <p:spPr>
          <a:xfrm>
            <a:off x="7734623" y="1693672"/>
            <a:ext cx="636789" cy="636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696070B-C5A3-0F2A-A227-AE491DE4D4C5}"/>
              </a:ext>
            </a:extLst>
          </p:cNvPr>
          <p:cNvGrpSpPr/>
          <p:nvPr/>
        </p:nvGrpSpPr>
        <p:grpSpPr>
          <a:xfrm>
            <a:off x="6532449" y="2375708"/>
            <a:ext cx="1578496" cy="765928"/>
            <a:chOff x="9246926" y="3075739"/>
            <a:chExt cx="1578496" cy="765928"/>
          </a:xfrm>
          <a:effectLst/>
        </p:grpSpPr>
        <p:sp>
          <p:nvSpPr>
            <p:cNvPr id="91" name="Freeform 50">
              <a:extLst>
                <a:ext uri="{FF2B5EF4-FFF2-40B4-BE49-F238E27FC236}">
                  <a16:creationId xmlns:a16="http://schemas.microsoft.com/office/drawing/2014/main" id="{C8586871-FE67-172D-3522-A16BE80E5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6926" y="3075739"/>
              <a:ext cx="766842" cy="449497"/>
            </a:xfrm>
            <a:custGeom>
              <a:avLst/>
              <a:gdLst>
                <a:gd name="T0" fmla="*/ 1511 w 1677"/>
                <a:gd name="T1" fmla="*/ 366 h 983"/>
                <a:gd name="T2" fmla="*/ 1486 w 1677"/>
                <a:gd name="T3" fmla="*/ 446 h 983"/>
                <a:gd name="T4" fmla="*/ 1491 w 1677"/>
                <a:gd name="T5" fmla="*/ 504 h 983"/>
                <a:gd name="T6" fmla="*/ 1458 w 1677"/>
                <a:gd name="T7" fmla="*/ 603 h 983"/>
                <a:gd name="T8" fmla="*/ 1432 w 1677"/>
                <a:gd name="T9" fmla="*/ 673 h 983"/>
                <a:gd name="T10" fmla="*/ 1539 w 1677"/>
                <a:gd name="T11" fmla="*/ 690 h 983"/>
                <a:gd name="T12" fmla="*/ 1625 w 1677"/>
                <a:gd name="T13" fmla="*/ 552 h 983"/>
                <a:gd name="T14" fmla="*/ 1637 w 1677"/>
                <a:gd name="T15" fmla="*/ 461 h 983"/>
                <a:gd name="T16" fmla="*/ 1602 w 1677"/>
                <a:gd name="T17" fmla="*/ 357 h 983"/>
                <a:gd name="T18" fmla="*/ 1566 w 1677"/>
                <a:gd name="T19" fmla="*/ 317 h 983"/>
                <a:gd name="T20" fmla="*/ 148 w 1677"/>
                <a:gd name="T21" fmla="*/ 84 h 983"/>
                <a:gd name="T22" fmla="*/ 48 w 1677"/>
                <a:gd name="T23" fmla="*/ 221 h 983"/>
                <a:gd name="T24" fmla="*/ 75 w 1677"/>
                <a:gd name="T25" fmla="*/ 418 h 983"/>
                <a:gd name="T26" fmla="*/ 223 w 1677"/>
                <a:gd name="T27" fmla="*/ 506 h 983"/>
                <a:gd name="T28" fmla="*/ 220 w 1677"/>
                <a:gd name="T29" fmla="*/ 538 h 983"/>
                <a:gd name="T30" fmla="*/ 104 w 1677"/>
                <a:gd name="T31" fmla="*/ 502 h 983"/>
                <a:gd name="T32" fmla="*/ 45 w 1677"/>
                <a:gd name="T33" fmla="*/ 621 h 983"/>
                <a:gd name="T34" fmla="*/ 85 w 1677"/>
                <a:gd name="T35" fmla="*/ 834 h 983"/>
                <a:gd name="T36" fmla="*/ 210 w 1677"/>
                <a:gd name="T37" fmla="*/ 917 h 983"/>
                <a:gd name="T38" fmla="*/ 373 w 1677"/>
                <a:gd name="T39" fmla="*/ 935 h 983"/>
                <a:gd name="T40" fmla="*/ 506 w 1677"/>
                <a:gd name="T41" fmla="*/ 869 h 983"/>
                <a:gd name="T42" fmla="*/ 707 w 1677"/>
                <a:gd name="T43" fmla="*/ 703 h 983"/>
                <a:gd name="T44" fmla="*/ 879 w 1677"/>
                <a:gd name="T45" fmla="*/ 669 h 983"/>
                <a:gd name="T46" fmla="*/ 1145 w 1677"/>
                <a:gd name="T47" fmla="*/ 644 h 983"/>
                <a:gd name="T48" fmla="*/ 1385 w 1677"/>
                <a:gd name="T49" fmla="*/ 614 h 983"/>
                <a:gd name="T50" fmla="*/ 1459 w 1677"/>
                <a:gd name="T51" fmla="*/ 558 h 983"/>
                <a:gd name="T52" fmla="*/ 1423 w 1677"/>
                <a:gd name="T53" fmla="*/ 514 h 983"/>
                <a:gd name="T54" fmla="*/ 1375 w 1677"/>
                <a:gd name="T55" fmla="*/ 469 h 983"/>
                <a:gd name="T56" fmla="*/ 1433 w 1677"/>
                <a:gd name="T57" fmla="*/ 446 h 983"/>
                <a:gd name="T58" fmla="*/ 1478 w 1677"/>
                <a:gd name="T59" fmla="*/ 383 h 983"/>
                <a:gd name="T60" fmla="*/ 1463 w 1677"/>
                <a:gd name="T61" fmla="*/ 338 h 983"/>
                <a:gd name="T62" fmla="*/ 1486 w 1677"/>
                <a:gd name="T63" fmla="*/ 316 h 983"/>
                <a:gd name="T64" fmla="*/ 1056 w 1677"/>
                <a:gd name="T65" fmla="*/ 299 h 983"/>
                <a:gd name="T66" fmla="*/ 670 w 1677"/>
                <a:gd name="T67" fmla="*/ 263 h 983"/>
                <a:gd name="T68" fmla="*/ 550 w 1677"/>
                <a:gd name="T69" fmla="*/ 196 h 983"/>
                <a:gd name="T70" fmla="*/ 507 w 1677"/>
                <a:gd name="T71" fmla="*/ 174 h 983"/>
                <a:gd name="T72" fmla="*/ 406 w 1677"/>
                <a:gd name="T73" fmla="*/ 89 h 983"/>
                <a:gd name="T74" fmla="*/ 338 w 1677"/>
                <a:gd name="T75" fmla="*/ 5 h 983"/>
                <a:gd name="T76" fmla="*/ 507 w 1677"/>
                <a:gd name="T77" fmla="*/ 112 h 983"/>
                <a:gd name="T78" fmla="*/ 584 w 1677"/>
                <a:gd name="T79" fmla="*/ 173 h 983"/>
                <a:gd name="T80" fmla="*/ 800 w 1677"/>
                <a:gd name="T81" fmla="*/ 248 h 983"/>
                <a:gd name="T82" fmla="*/ 1236 w 1677"/>
                <a:gd name="T83" fmla="*/ 255 h 983"/>
                <a:gd name="T84" fmla="*/ 1566 w 1677"/>
                <a:gd name="T85" fmla="*/ 280 h 983"/>
                <a:gd name="T86" fmla="*/ 1642 w 1677"/>
                <a:gd name="T87" fmla="*/ 343 h 983"/>
                <a:gd name="T88" fmla="*/ 1674 w 1677"/>
                <a:gd name="T89" fmla="*/ 506 h 983"/>
                <a:gd name="T90" fmla="*/ 1606 w 1677"/>
                <a:gd name="T91" fmla="*/ 682 h 983"/>
                <a:gd name="T92" fmla="*/ 1552 w 1677"/>
                <a:gd name="T93" fmla="*/ 732 h 983"/>
                <a:gd name="T94" fmla="*/ 1246 w 1677"/>
                <a:gd name="T95" fmla="*/ 679 h 983"/>
                <a:gd name="T96" fmla="*/ 1013 w 1677"/>
                <a:gd name="T97" fmla="*/ 677 h 983"/>
                <a:gd name="T98" fmla="*/ 768 w 1677"/>
                <a:gd name="T99" fmla="*/ 733 h 983"/>
                <a:gd name="T100" fmla="*/ 582 w 1677"/>
                <a:gd name="T101" fmla="*/ 851 h 983"/>
                <a:gd name="T102" fmla="*/ 416 w 1677"/>
                <a:gd name="T103" fmla="*/ 975 h 983"/>
                <a:gd name="T104" fmla="*/ 190 w 1677"/>
                <a:gd name="T105" fmla="*/ 955 h 983"/>
                <a:gd name="T106" fmla="*/ 25 w 1677"/>
                <a:gd name="T107" fmla="*/ 808 h 983"/>
                <a:gd name="T108" fmla="*/ 15 w 1677"/>
                <a:gd name="T109" fmla="*/ 563 h 983"/>
                <a:gd name="T110" fmla="*/ 23 w 1677"/>
                <a:gd name="T111" fmla="*/ 379 h 983"/>
                <a:gd name="T112" fmla="*/ 15 w 1677"/>
                <a:gd name="T113" fmla="*/ 203 h 983"/>
                <a:gd name="T114" fmla="*/ 111 w 1677"/>
                <a:gd name="T115" fmla="*/ 46 h 983"/>
                <a:gd name="T116" fmla="*/ 303 w 1677"/>
                <a:gd name="T1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7" h="983">
                  <a:moveTo>
                    <a:pt x="1566" y="317"/>
                  </a:moveTo>
                  <a:lnTo>
                    <a:pt x="1552" y="320"/>
                  </a:lnTo>
                  <a:lnTo>
                    <a:pt x="1535" y="327"/>
                  </a:lnTo>
                  <a:lnTo>
                    <a:pt x="1518" y="337"/>
                  </a:lnTo>
                  <a:lnTo>
                    <a:pt x="1502" y="347"/>
                  </a:lnTo>
                  <a:lnTo>
                    <a:pt x="1511" y="366"/>
                  </a:lnTo>
                  <a:lnTo>
                    <a:pt x="1515" y="382"/>
                  </a:lnTo>
                  <a:lnTo>
                    <a:pt x="1514" y="398"/>
                  </a:lnTo>
                  <a:lnTo>
                    <a:pt x="1510" y="412"/>
                  </a:lnTo>
                  <a:lnTo>
                    <a:pt x="1503" y="424"/>
                  </a:lnTo>
                  <a:lnTo>
                    <a:pt x="1495" y="436"/>
                  </a:lnTo>
                  <a:lnTo>
                    <a:pt x="1486" y="446"/>
                  </a:lnTo>
                  <a:lnTo>
                    <a:pt x="1475" y="458"/>
                  </a:lnTo>
                  <a:lnTo>
                    <a:pt x="1466" y="468"/>
                  </a:lnTo>
                  <a:lnTo>
                    <a:pt x="1456" y="479"/>
                  </a:lnTo>
                  <a:lnTo>
                    <a:pt x="1469" y="487"/>
                  </a:lnTo>
                  <a:lnTo>
                    <a:pt x="1480" y="495"/>
                  </a:lnTo>
                  <a:lnTo>
                    <a:pt x="1491" y="504"/>
                  </a:lnTo>
                  <a:lnTo>
                    <a:pt x="1502" y="519"/>
                  </a:lnTo>
                  <a:lnTo>
                    <a:pt x="1509" y="534"/>
                  </a:lnTo>
                  <a:lnTo>
                    <a:pt x="1508" y="550"/>
                  </a:lnTo>
                  <a:lnTo>
                    <a:pt x="1501" y="565"/>
                  </a:lnTo>
                  <a:lnTo>
                    <a:pt x="1490" y="578"/>
                  </a:lnTo>
                  <a:lnTo>
                    <a:pt x="1458" y="603"/>
                  </a:lnTo>
                  <a:lnTo>
                    <a:pt x="1428" y="626"/>
                  </a:lnTo>
                  <a:lnTo>
                    <a:pt x="1427" y="645"/>
                  </a:lnTo>
                  <a:lnTo>
                    <a:pt x="1428" y="662"/>
                  </a:lnTo>
                  <a:lnTo>
                    <a:pt x="1429" y="665"/>
                  </a:lnTo>
                  <a:lnTo>
                    <a:pt x="1430" y="668"/>
                  </a:lnTo>
                  <a:lnTo>
                    <a:pt x="1432" y="673"/>
                  </a:lnTo>
                  <a:lnTo>
                    <a:pt x="1435" y="675"/>
                  </a:lnTo>
                  <a:lnTo>
                    <a:pt x="1437" y="676"/>
                  </a:lnTo>
                  <a:lnTo>
                    <a:pt x="1475" y="684"/>
                  </a:lnTo>
                  <a:lnTo>
                    <a:pt x="1513" y="690"/>
                  </a:lnTo>
                  <a:lnTo>
                    <a:pt x="1528" y="691"/>
                  </a:lnTo>
                  <a:lnTo>
                    <a:pt x="1539" y="690"/>
                  </a:lnTo>
                  <a:lnTo>
                    <a:pt x="1547" y="686"/>
                  </a:lnTo>
                  <a:lnTo>
                    <a:pt x="1555" y="677"/>
                  </a:lnTo>
                  <a:lnTo>
                    <a:pt x="1562" y="664"/>
                  </a:lnTo>
                  <a:lnTo>
                    <a:pt x="1592" y="612"/>
                  </a:lnTo>
                  <a:lnTo>
                    <a:pt x="1623" y="560"/>
                  </a:lnTo>
                  <a:lnTo>
                    <a:pt x="1625" y="552"/>
                  </a:lnTo>
                  <a:lnTo>
                    <a:pt x="1626" y="543"/>
                  </a:lnTo>
                  <a:lnTo>
                    <a:pt x="1628" y="526"/>
                  </a:lnTo>
                  <a:lnTo>
                    <a:pt x="1630" y="509"/>
                  </a:lnTo>
                  <a:lnTo>
                    <a:pt x="1634" y="493"/>
                  </a:lnTo>
                  <a:lnTo>
                    <a:pt x="1639" y="477"/>
                  </a:lnTo>
                  <a:lnTo>
                    <a:pt x="1637" y="461"/>
                  </a:lnTo>
                  <a:lnTo>
                    <a:pt x="1630" y="445"/>
                  </a:lnTo>
                  <a:lnTo>
                    <a:pt x="1618" y="426"/>
                  </a:lnTo>
                  <a:lnTo>
                    <a:pt x="1609" y="405"/>
                  </a:lnTo>
                  <a:lnTo>
                    <a:pt x="1603" y="385"/>
                  </a:lnTo>
                  <a:lnTo>
                    <a:pt x="1602" y="361"/>
                  </a:lnTo>
                  <a:lnTo>
                    <a:pt x="1602" y="357"/>
                  </a:lnTo>
                  <a:lnTo>
                    <a:pt x="1601" y="353"/>
                  </a:lnTo>
                  <a:lnTo>
                    <a:pt x="1600" y="349"/>
                  </a:lnTo>
                  <a:lnTo>
                    <a:pt x="1595" y="334"/>
                  </a:lnTo>
                  <a:lnTo>
                    <a:pt x="1588" y="325"/>
                  </a:lnTo>
                  <a:lnTo>
                    <a:pt x="1578" y="319"/>
                  </a:lnTo>
                  <a:lnTo>
                    <a:pt x="1566" y="317"/>
                  </a:lnTo>
                  <a:close/>
                  <a:moveTo>
                    <a:pt x="286" y="48"/>
                  </a:moveTo>
                  <a:lnTo>
                    <a:pt x="257" y="49"/>
                  </a:lnTo>
                  <a:lnTo>
                    <a:pt x="227" y="55"/>
                  </a:lnTo>
                  <a:lnTo>
                    <a:pt x="198" y="63"/>
                  </a:lnTo>
                  <a:lnTo>
                    <a:pt x="172" y="72"/>
                  </a:lnTo>
                  <a:lnTo>
                    <a:pt x="148" y="84"/>
                  </a:lnTo>
                  <a:lnTo>
                    <a:pt x="125" y="98"/>
                  </a:lnTo>
                  <a:lnTo>
                    <a:pt x="105" y="114"/>
                  </a:lnTo>
                  <a:lnTo>
                    <a:pt x="87" y="134"/>
                  </a:lnTo>
                  <a:lnTo>
                    <a:pt x="72" y="157"/>
                  </a:lnTo>
                  <a:lnTo>
                    <a:pt x="60" y="182"/>
                  </a:lnTo>
                  <a:lnTo>
                    <a:pt x="48" y="221"/>
                  </a:lnTo>
                  <a:lnTo>
                    <a:pt x="43" y="261"/>
                  </a:lnTo>
                  <a:lnTo>
                    <a:pt x="43" y="301"/>
                  </a:lnTo>
                  <a:lnTo>
                    <a:pt x="47" y="339"/>
                  </a:lnTo>
                  <a:lnTo>
                    <a:pt x="54" y="368"/>
                  </a:lnTo>
                  <a:lnTo>
                    <a:pt x="63" y="394"/>
                  </a:lnTo>
                  <a:lnTo>
                    <a:pt x="75" y="418"/>
                  </a:lnTo>
                  <a:lnTo>
                    <a:pt x="91" y="440"/>
                  </a:lnTo>
                  <a:lnTo>
                    <a:pt x="110" y="459"/>
                  </a:lnTo>
                  <a:lnTo>
                    <a:pt x="133" y="476"/>
                  </a:lnTo>
                  <a:lnTo>
                    <a:pt x="159" y="488"/>
                  </a:lnTo>
                  <a:lnTo>
                    <a:pt x="191" y="498"/>
                  </a:lnTo>
                  <a:lnTo>
                    <a:pt x="223" y="506"/>
                  </a:lnTo>
                  <a:lnTo>
                    <a:pt x="259" y="513"/>
                  </a:lnTo>
                  <a:lnTo>
                    <a:pt x="295" y="521"/>
                  </a:lnTo>
                  <a:lnTo>
                    <a:pt x="280" y="528"/>
                  </a:lnTo>
                  <a:lnTo>
                    <a:pt x="265" y="534"/>
                  </a:lnTo>
                  <a:lnTo>
                    <a:pt x="250" y="538"/>
                  </a:lnTo>
                  <a:lnTo>
                    <a:pt x="220" y="538"/>
                  </a:lnTo>
                  <a:lnTo>
                    <a:pt x="191" y="534"/>
                  </a:lnTo>
                  <a:lnTo>
                    <a:pt x="162" y="525"/>
                  </a:lnTo>
                  <a:lnTo>
                    <a:pt x="135" y="513"/>
                  </a:lnTo>
                  <a:lnTo>
                    <a:pt x="121" y="506"/>
                  </a:lnTo>
                  <a:lnTo>
                    <a:pt x="112" y="503"/>
                  </a:lnTo>
                  <a:lnTo>
                    <a:pt x="104" y="502"/>
                  </a:lnTo>
                  <a:lnTo>
                    <a:pt x="97" y="505"/>
                  </a:lnTo>
                  <a:lnTo>
                    <a:pt x="89" y="512"/>
                  </a:lnTo>
                  <a:lnTo>
                    <a:pt x="81" y="524"/>
                  </a:lnTo>
                  <a:lnTo>
                    <a:pt x="64" y="548"/>
                  </a:lnTo>
                  <a:lnTo>
                    <a:pt x="53" y="575"/>
                  </a:lnTo>
                  <a:lnTo>
                    <a:pt x="45" y="621"/>
                  </a:lnTo>
                  <a:lnTo>
                    <a:pt x="43" y="668"/>
                  </a:lnTo>
                  <a:lnTo>
                    <a:pt x="46" y="716"/>
                  </a:lnTo>
                  <a:lnTo>
                    <a:pt x="54" y="762"/>
                  </a:lnTo>
                  <a:lnTo>
                    <a:pt x="62" y="788"/>
                  </a:lnTo>
                  <a:lnTo>
                    <a:pt x="72" y="812"/>
                  </a:lnTo>
                  <a:lnTo>
                    <a:pt x="85" y="834"/>
                  </a:lnTo>
                  <a:lnTo>
                    <a:pt x="99" y="855"/>
                  </a:lnTo>
                  <a:lnTo>
                    <a:pt x="117" y="874"/>
                  </a:lnTo>
                  <a:lnTo>
                    <a:pt x="138" y="889"/>
                  </a:lnTo>
                  <a:lnTo>
                    <a:pt x="162" y="902"/>
                  </a:lnTo>
                  <a:lnTo>
                    <a:pt x="186" y="910"/>
                  </a:lnTo>
                  <a:lnTo>
                    <a:pt x="210" y="917"/>
                  </a:lnTo>
                  <a:lnTo>
                    <a:pt x="237" y="922"/>
                  </a:lnTo>
                  <a:lnTo>
                    <a:pt x="262" y="927"/>
                  </a:lnTo>
                  <a:lnTo>
                    <a:pt x="289" y="932"/>
                  </a:lnTo>
                  <a:lnTo>
                    <a:pt x="317" y="937"/>
                  </a:lnTo>
                  <a:lnTo>
                    <a:pt x="344" y="938"/>
                  </a:lnTo>
                  <a:lnTo>
                    <a:pt x="373" y="935"/>
                  </a:lnTo>
                  <a:lnTo>
                    <a:pt x="401" y="929"/>
                  </a:lnTo>
                  <a:lnTo>
                    <a:pt x="424" y="922"/>
                  </a:lnTo>
                  <a:lnTo>
                    <a:pt x="447" y="912"/>
                  </a:lnTo>
                  <a:lnTo>
                    <a:pt x="468" y="901"/>
                  </a:lnTo>
                  <a:lnTo>
                    <a:pt x="488" y="887"/>
                  </a:lnTo>
                  <a:lnTo>
                    <a:pt x="506" y="869"/>
                  </a:lnTo>
                  <a:lnTo>
                    <a:pt x="548" y="822"/>
                  </a:lnTo>
                  <a:lnTo>
                    <a:pt x="593" y="777"/>
                  </a:lnTo>
                  <a:lnTo>
                    <a:pt x="619" y="755"/>
                  </a:lnTo>
                  <a:lnTo>
                    <a:pt x="647" y="734"/>
                  </a:lnTo>
                  <a:lnTo>
                    <a:pt x="676" y="718"/>
                  </a:lnTo>
                  <a:lnTo>
                    <a:pt x="707" y="703"/>
                  </a:lnTo>
                  <a:lnTo>
                    <a:pt x="739" y="692"/>
                  </a:lnTo>
                  <a:lnTo>
                    <a:pt x="774" y="685"/>
                  </a:lnTo>
                  <a:lnTo>
                    <a:pt x="809" y="683"/>
                  </a:lnTo>
                  <a:lnTo>
                    <a:pt x="833" y="681"/>
                  </a:lnTo>
                  <a:lnTo>
                    <a:pt x="856" y="676"/>
                  </a:lnTo>
                  <a:lnTo>
                    <a:pt x="879" y="669"/>
                  </a:lnTo>
                  <a:lnTo>
                    <a:pt x="906" y="661"/>
                  </a:lnTo>
                  <a:lnTo>
                    <a:pt x="931" y="652"/>
                  </a:lnTo>
                  <a:lnTo>
                    <a:pt x="956" y="645"/>
                  </a:lnTo>
                  <a:lnTo>
                    <a:pt x="1019" y="640"/>
                  </a:lnTo>
                  <a:lnTo>
                    <a:pt x="1083" y="640"/>
                  </a:lnTo>
                  <a:lnTo>
                    <a:pt x="1145" y="644"/>
                  </a:lnTo>
                  <a:lnTo>
                    <a:pt x="1223" y="648"/>
                  </a:lnTo>
                  <a:lnTo>
                    <a:pt x="1301" y="650"/>
                  </a:lnTo>
                  <a:lnTo>
                    <a:pt x="1380" y="651"/>
                  </a:lnTo>
                  <a:lnTo>
                    <a:pt x="1378" y="637"/>
                  </a:lnTo>
                  <a:lnTo>
                    <a:pt x="1380" y="624"/>
                  </a:lnTo>
                  <a:lnTo>
                    <a:pt x="1385" y="614"/>
                  </a:lnTo>
                  <a:lnTo>
                    <a:pt x="1392" y="606"/>
                  </a:lnTo>
                  <a:lnTo>
                    <a:pt x="1402" y="597"/>
                  </a:lnTo>
                  <a:lnTo>
                    <a:pt x="1412" y="590"/>
                  </a:lnTo>
                  <a:lnTo>
                    <a:pt x="1424" y="584"/>
                  </a:lnTo>
                  <a:lnTo>
                    <a:pt x="1443" y="572"/>
                  </a:lnTo>
                  <a:lnTo>
                    <a:pt x="1459" y="558"/>
                  </a:lnTo>
                  <a:lnTo>
                    <a:pt x="1468" y="550"/>
                  </a:lnTo>
                  <a:lnTo>
                    <a:pt x="1471" y="542"/>
                  </a:lnTo>
                  <a:lnTo>
                    <a:pt x="1470" y="533"/>
                  </a:lnTo>
                  <a:lnTo>
                    <a:pt x="1464" y="527"/>
                  </a:lnTo>
                  <a:lnTo>
                    <a:pt x="1453" y="522"/>
                  </a:lnTo>
                  <a:lnTo>
                    <a:pt x="1423" y="514"/>
                  </a:lnTo>
                  <a:lnTo>
                    <a:pt x="1391" y="508"/>
                  </a:lnTo>
                  <a:lnTo>
                    <a:pt x="1382" y="504"/>
                  </a:lnTo>
                  <a:lnTo>
                    <a:pt x="1376" y="498"/>
                  </a:lnTo>
                  <a:lnTo>
                    <a:pt x="1373" y="489"/>
                  </a:lnTo>
                  <a:lnTo>
                    <a:pt x="1373" y="479"/>
                  </a:lnTo>
                  <a:lnTo>
                    <a:pt x="1375" y="469"/>
                  </a:lnTo>
                  <a:lnTo>
                    <a:pt x="1380" y="463"/>
                  </a:lnTo>
                  <a:lnTo>
                    <a:pt x="1387" y="459"/>
                  </a:lnTo>
                  <a:lnTo>
                    <a:pt x="1395" y="457"/>
                  </a:lnTo>
                  <a:lnTo>
                    <a:pt x="1402" y="456"/>
                  </a:lnTo>
                  <a:lnTo>
                    <a:pt x="1419" y="453"/>
                  </a:lnTo>
                  <a:lnTo>
                    <a:pt x="1433" y="446"/>
                  </a:lnTo>
                  <a:lnTo>
                    <a:pt x="1445" y="438"/>
                  </a:lnTo>
                  <a:lnTo>
                    <a:pt x="1455" y="427"/>
                  </a:lnTo>
                  <a:lnTo>
                    <a:pt x="1465" y="415"/>
                  </a:lnTo>
                  <a:lnTo>
                    <a:pt x="1473" y="401"/>
                  </a:lnTo>
                  <a:lnTo>
                    <a:pt x="1477" y="392"/>
                  </a:lnTo>
                  <a:lnTo>
                    <a:pt x="1478" y="383"/>
                  </a:lnTo>
                  <a:lnTo>
                    <a:pt x="1476" y="376"/>
                  </a:lnTo>
                  <a:lnTo>
                    <a:pt x="1469" y="368"/>
                  </a:lnTo>
                  <a:lnTo>
                    <a:pt x="1461" y="359"/>
                  </a:lnTo>
                  <a:lnTo>
                    <a:pt x="1456" y="352"/>
                  </a:lnTo>
                  <a:lnTo>
                    <a:pt x="1457" y="346"/>
                  </a:lnTo>
                  <a:lnTo>
                    <a:pt x="1463" y="338"/>
                  </a:lnTo>
                  <a:lnTo>
                    <a:pt x="1473" y="331"/>
                  </a:lnTo>
                  <a:lnTo>
                    <a:pt x="1475" y="329"/>
                  </a:lnTo>
                  <a:lnTo>
                    <a:pt x="1477" y="327"/>
                  </a:lnTo>
                  <a:lnTo>
                    <a:pt x="1479" y="324"/>
                  </a:lnTo>
                  <a:lnTo>
                    <a:pt x="1483" y="321"/>
                  </a:lnTo>
                  <a:lnTo>
                    <a:pt x="1486" y="316"/>
                  </a:lnTo>
                  <a:lnTo>
                    <a:pt x="1430" y="310"/>
                  </a:lnTo>
                  <a:lnTo>
                    <a:pt x="1378" y="304"/>
                  </a:lnTo>
                  <a:lnTo>
                    <a:pt x="1327" y="301"/>
                  </a:lnTo>
                  <a:lnTo>
                    <a:pt x="1228" y="299"/>
                  </a:lnTo>
                  <a:lnTo>
                    <a:pt x="1129" y="299"/>
                  </a:lnTo>
                  <a:lnTo>
                    <a:pt x="1056" y="299"/>
                  </a:lnTo>
                  <a:lnTo>
                    <a:pt x="983" y="299"/>
                  </a:lnTo>
                  <a:lnTo>
                    <a:pt x="910" y="297"/>
                  </a:lnTo>
                  <a:lnTo>
                    <a:pt x="837" y="292"/>
                  </a:lnTo>
                  <a:lnTo>
                    <a:pt x="764" y="283"/>
                  </a:lnTo>
                  <a:lnTo>
                    <a:pt x="692" y="268"/>
                  </a:lnTo>
                  <a:lnTo>
                    <a:pt x="670" y="263"/>
                  </a:lnTo>
                  <a:lnTo>
                    <a:pt x="647" y="257"/>
                  </a:lnTo>
                  <a:lnTo>
                    <a:pt x="625" y="249"/>
                  </a:lnTo>
                  <a:lnTo>
                    <a:pt x="604" y="240"/>
                  </a:lnTo>
                  <a:lnTo>
                    <a:pt x="584" y="228"/>
                  </a:lnTo>
                  <a:lnTo>
                    <a:pt x="566" y="214"/>
                  </a:lnTo>
                  <a:lnTo>
                    <a:pt x="550" y="196"/>
                  </a:lnTo>
                  <a:lnTo>
                    <a:pt x="548" y="194"/>
                  </a:lnTo>
                  <a:lnTo>
                    <a:pt x="544" y="191"/>
                  </a:lnTo>
                  <a:lnTo>
                    <a:pt x="541" y="189"/>
                  </a:lnTo>
                  <a:lnTo>
                    <a:pt x="538" y="188"/>
                  </a:lnTo>
                  <a:lnTo>
                    <a:pt x="521" y="182"/>
                  </a:lnTo>
                  <a:lnTo>
                    <a:pt x="507" y="174"/>
                  </a:lnTo>
                  <a:lnTo>
                    <a:pt x="493" y="165"/>
                  </a:lnTo>
                  <a:lnTo>
                    <a:pt x="482" y="153"/>
                  </a:lnTo>
                  <a:lnTo>
                    <a:pt x="470" y="142"/>
                  </a:lnTo>
                  <a:lnTo>
                    <a:pt x="458" y="129"/>
                  </a:lnTo>
                  <a:lnTo>
                    <a:pt x="433" y="108"/>
                  </a:lnTo>
                  <a:lnTo>
                    <a:pt x="406" y="89"/>
                  </a:lnTo>
                  <a:lnTo>
                    <a:pt x="378" y="73"/>
                  </a:lnTo>
                  <a:lnTo>
                    <a:pt x="349" y="61"/>
                  </a:lnTo>
                  <a:lnTo>
                    <a:pt x="316" y="52"/>
                  </a:lnTo>
                  <a:lnTo>
                    <a:pt x="286" y="48"/>
                  </a:lnTo>
                  <a:close/>
                  <a:moveTo>
                    <a:pt x="303" y="0"/>
                  </a:moveTo>
                  <a:lnTo>
                    <a:pt x="338" y="5"/>
                  </a:lnTo>
                  <a:lnTo>
                    <a:pt x="373" y="16"/>
                  </a:lnTo>
                  <a:lnTo>
                    <a:pt x="404" y="30"/>
                  </a:lnTo>
                  <a:lnTo>
                    <a:pt x="434" y="49"/>
                  </a:lnTo>
                  <a:lnTo>
                    <a:pt x="464" y="71"/>
                  </a:lnTo>
                  <a:lnTo>
                    <a:pt x="491" y="96"/>
                  </a:lnTo>
                  <a:lnTo>
                    <a:pt x="507" y="112"/>
                  </a:lnTo>
                  <a:lnTo>
                    <a:pt x="522" y="127"/>
                  </a:lnTo>
                  <a:lnTo>
                    <a:pt x="540" y="138"/>
                  </a:lnTo>
                  <a:lnTo>
                    <a:pt x="560" y="149"/>
                  </a:lnTo>
                  <a:lnTo>
                    <a:pt x="569" y="155"/>
                  </a:lnTo>
                  <a:lnTo>
                    <a:pt x="577" y="164"/>
                  </a:lnTo>
                  <a:lnTo>
                    <a:pt x="584" y="173"/>
                  </a:lnTo>
                  <a:lnTo>
                    <a:pt x="593" y="180"/>
                  </a:lnTo>
                  <a:lnTo>
                    <a:pt x="612" y="194"/>
                  </a:lnTo>
                  <a:lnTo>
                    <a:pt x="633" y="205"/>
                  </a:lnTo>
                  <a:lnTo>
                    <a:pt x="654" y="215"/>
                  </a:lnTo>
                  <a:lnTo>
                    <a:pt x="727" y="235"/>
                  </a:lnTo>
                  <a:lnTo>
                    <a:pt x="800" y="248"/>
                  </a:lnTo>
                  <a:lnTo>
                    <a:pt x="873" y="257"/>
                  </a:lnTo>
                  <a:lnTo>
                    <a:pt x="946" y="261"/>
                  </a:lnTo>
                  <a:lnTo>
                    <a:pt x="1021" y="260"/>
                  </a:lnTo>
                  <a:lnTo>
                    <a:pt x="1095" y="257"/>
                  </a:lnTo>
                  <a:lnTo>
                    <a:pt x="1165" y="255"/>
                  </a:lnTo>
                  <a:lnTo>
                    <a:pt x="1236" y="255"/>
                  </a:lnTo>
                  <a:lnTo>
                    <a:pt x="1307" y="259"/>
                  </a:lnTo>
                  <a:lnTo>
                    <a:pt x="1377" y="267"/>
                  </a:lnTo>
                  <a:lnTo>
                    <a:pt x="1429" y="272"/>
                  </a:lnTo>
                  <a:lnTo>
                    <a:pt x="1483" y="275"/>
                  </a:lnTo>
                  <a:lnTo>
                    <a:pt x="1536" y="277"/>
                  </a:lnTo>
                  <a:lnTo>
                    <a:pt x="1566" y="280"/>
                  </a:lnTo>
                  <a:lnTo>
                    <a:pt x="1596" y="285"/>
                  </a:lnTo>
                  <a:lnTo>
                    <a:pt x="1612" y="290"/>
                  </a:lnTo>
                  <a:lnTo>
                    <a:pt x="1625" y="299"/>
                  </a:lnTo>
                  <a:lnTo>
                    <a:pt x="1634" y="311"/>
                  </a:lnTo>
                  <a:lnTo>
                    <a:pt x="1640" y="326"/>
                  </a:lnTo>
                  <a:lnTo>
                    <a:pt x="1642" y="343"/>
                  </a:lnTo>
                  <a:lnTo>
                    <a:pt x="1642" y="373"/>
                  </a:lnTo>
                  <a:lnTo>
                    <a:pt x="1645" y="402"/>
                  </a:lnTo>
                  <a:lnTo>
                    <a:pt x="1652" y="432"/>
                  </a:lnTo>
                  <a:lnTo>
                    <a:pt x="1664" y="461"/>
                  </a:lnTo>
                  <a:lnTo>
                    <a:pt x="1671" y="482"/>
                  </a:lnTo>
                  <a:lnTo>
                    <a:pt x="1674" y="506"/>
                  </a:lnTo>
                  <a:lnTo>
                    <a:pt x="1676" y="530"/>
                  </a:lnTo>
                  <a:lnTo>
                    <a:pt x="1677" y="554"/>
                  </a:lnTo>
                  <a:lnTo>
                    <a:pt x="1676" y="564"/>
                  </a:lnTo>
                  <a:lnTo>
                    <a:pt x="1672" y="573"/>
                  </a:lnTo>
                  <a:lnTo>
                    <a:pt x="1667" y="582"/>
                  </a:lnTo>
                  <a:lnTo>
                    <a:pt x="1606" y="682"/>
                  </a:lnTo>
                  <a:lnTo>
                    <a:pt x="1597" y="699"/>
                  </a:lnTo>
                  <a:lnTo>
                    <a:pt x="1587" y="712"/>
                  </a:lnTo>
                  <a:lnTo>
                    <a:pt x="1580" y="721"/>
                  </a:lnTo>
                  <a:lnTo>
                    <a:pt x="1572" y="727"/>
                  </a:lnTo>
                  <a:lnTo>
                    <a:pt x="1562" y="731"/>
                  </a:lnTo>
                  <a:lnTo>
                    <a:pt x="1552" y="732"/>
                  </a:lnTo>
                  <a:lnTo>
                    <a:pt x="1538" y="731"/>
                  </a:lnTo>
                  <a:lnTo>
                    <a:pt x="1521" y="729"/>
                  </a:lnTo>
                  <a:lnTo>
                    <a:pt x="1500" y="726"/>
                  </a:lnTo>
                  <a:lnTo>
                    <a:pt x="1416" y="711"/>
                  </a:lnTo>
                  <a:lnTo>
                    <a:pt x="1331" y="695"/>
                  </a:lnTo>
                  <a:lnTo>
                    <a:pt x="1246" y="679"/>
                  </a:lnTo>
                  <a:lnTo>
                    <a:pt x="1216" y="675"/>
                  </a:lnTo>
                  <a:lnTo>
                    <a:pt x="1185" y="674"/>
                  </a:lnTo>
                  <a:lnTo>
                    <a:pt x="1154" y="674"/>
                  </a:lnTo>
                  <a:lnTo>
                    <a:pt x="1108" y="674"/>
                  </a:lnTo>
                  <a:lnTo>
                    <a:pt x="1061" y="675"/>
                  </a:lnTo>
                  <a:lnTo>
                    <a:pt x="1013" y="677"/>
                  </a:lnTo>
                  <a:lnTo>
                    <a:pt x="967" y="683"/>
                  </a:lnTo>
                  <a:lnTo>
                    <a:pt x="922" y="692"/>
                  </a:lnTo>
                  <a:lnTo>
                    <a:pt x="884" y="703"/>
                  </a:lnTo>
                  <a:lnTo>
                    <a:pt x="845" y="712"/>
                  </a:lnTo>
                  <a:lnTo>
                    <a:pt x="806" y="723"/>
                  </a:lnTo>
                  <a:lnTo>
                    <a:pt x="768" y="733"/>
                  </a:lnTo>
                  <a:lnTo>
                    <a:pt x="732" y="747"/>
                  </a:lnTo>
                  <a:lnTo>
                    <a:pt x="695" y="764"/>
                  </a:lnTo>
                  <a:lnTo>
                    <a:pt x="662" y="785"/>
                  </a:lnTo>
                  <a:lnTo>
                    <a:pt x="633" y="805"/>
                  </a:lnTo>
                  <a:lnTo>
                    <a:pt x="606" y="827"/>
                  </a:lnTo>
                  <a:lnTo>
                    <a:pt x="582" y="851"/>
                  </a:lnTo>
                  <a:lnTo>
                    <a:pt x="560" y="877"/>
                  </a:lnTo>
                  <a:lnTo>
                    <a:pt x="536" y="906"/>
                  </a:lnTo>
                  <a:lnTo>
                    <a:pt x="509" y="931"/>
                  </a:lnTo>
                  <a:lnTo>
                    <a:pt x="481" y="950"/>
                  </a:lnTo>
                  <a:lnTo>
                    <a:pt x="449" y="965"/>
                  </a:lnTo>
                  <a:lnTo>
                    <a:pt x="416" y="975"/>
                  </a:lnTo>
                  <a:lnTo>
                    <a:pt x="381" y="981"/>
                  </a:lnTo>
                  <a:lnTo>
                    <a:pt x="343" y="983"/>
                  </a:lnTo>
                  <a:lnTo>
                    <a:pt x="303" y="982"/>
                  </a:lnTo>
                  <a:lnTo>
                    <a:pt x="263" y="976"/>
                  </a:lnTo>
                  <a:lnTo>
                    <a:pt x="225" y="968"/>
                  </a:lnTo>
                  <a:lnTo>
                    <a:pt x="190" y="955"/>
                  </a:lnTo>
                  <a:lnTo>
                    <a:pt x="155" y="940"/>
                  </a:lnTo>
                  <a:lnTo>
                    <a:pt x="121" y="919"/>
                  </a:lnTo>
                  <a:lnTo>
                    <a:pt x="91" y="894"/>
                  </a:lnTo>
                  <a:lnTo>
                    <a:pt x="62" y="864"/>
                  </a:lnTo>
                  <a:lnTo>
                    <a:pt x="41" y="837"/>
                  </a:lnTo>
                  <a:lnTo>
                    <a:pt x="25" y="808"/>
                  </a:lnTo>
                  <a:lnTo>
                    <a:pt x="15" y="775"/>
                  </a:lnTo>
                  <a:lnTo>
                    <a:pt x="7" y="741"/>
                  </a:lnTo>
                  <a:lnTo>
                    <a:pt x="4" y="730"/>
                  </a:lnTo>
                  <a:lnTo>
                    <a:pt x="0" y="719"/>
                  </a:lnTo>
                  <a:lnTo>
                    <a:pt x="0" y="614"/>
                  </a:lnTo>
                  <a:lnTo>
                    <a:pt x="15" y="563"/>
                  </a:lnTo>
                  <a:lnTo>
                    <a:pt x="24" y="535"/>
                  </a:lnTo>
                  <a:lnTo>
                    <a:pt x="37" y="511"/>
                  </a:lnTo>
                  <a:lnTo>
                    <a:pt x="52" y="490"/>
                  </a:lnTo>
                  <a:lnTo>
                    <a:pt x="70" y="475"/>
                  </a:lnTo>
                  <a:lnTo>
                    <a:pt x="46" y="427"/>
                  </a:lnTo>
                  <a:lnTo>
                    <a:pt x="23" y="379"/>
                  </a:lnTo>
                  <a:lnTo>
                    <a:pt x="14" y="352"/>
                  </a:lnTo>
                  <a:lnTo>
                    <a:pt x="8" y="325"/>
                  </a:lnTo>
                  <a:lnTo>
                    <a:pt x="6" y="297"/>
                  </a:lnTo>
                  <a:lnTo>
                    <a:pt x="7" y="268"/>
                  </a:lnTo>
                  <a:lnTo>
                    <a:pt x="9" y="240"/>
                  </a:lnTo>
                  <a:lnTo>
                    <a:pt x="15" y="203"/>
                  </a:lnTo>
                  <a:lnTo>
                    <a:pt x="24" y="169"/>
                  </a:lnTo>
                  <a:lnTo>
                    <a:pt x="38" y="135"/>
                  </a:lnTo>
                  <a:lnTo>
                    <a:pt x="55" y="103"/>
                  </a:lnTo>
                  <a:lnTo>
                    <a:pt x="71" y="81"/>
                  </a:lnTo>
                  <a:lnTo>
                    <a:pt x="90" y="62"/>
                  </a:lnTo>
                  <a:lnTo>
                    <a:pt x="111" y="46"/>
                  </a:lnTo>
                  <a:lnTo>
                    <a:pt x="133" y="34"/>
                  </a:lnTo>
                  <a:lnTo>
                    <a:pt x="158" y="24"/>
                  </a:lnTo>
                  <a:lnTo>
                    <a:pt x="183" y="16"/>
                  </a:lnTo>
                  <a:lnTo>
                    <a:pt x="224" y="6"/>
                  </a:lnTo>
                  <a:lnTo>
                    <a:pt x="264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51">
              <a:extLst>
                <a:ext uri="{FF2B5EF4-FFF2-40B4-BE49-F238E27FC236}">
                  <a16:creationId xmlns:a16="http://schemas.microsoft.com/office/drawing/2014/main" id="{13A4017D-E14E-B9C7-2F13-95597FDD6B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5162" y="3295686"/>
              <a:ext cx="730260" cy="545981"/>
            </a:xfrm>
            <a:custGeom>
              <a:avLst/>
              <a:gdLst>
                <a:gd name="T0" fmla="*/ 148 w 1597"/>
                <a:gd name="T1" fmla="*/ 81 h 1194"/>
                <a:gd name="T2" fmla="*/ 129 w 1597"/>
                <a:gd name="T3" fmla="*/ 140 h 1194"/>
                <a:gd name="T4" fmla="*/ 103 w 1597"/>
                <a:gd name="T5" fmla="*/ 182 h 1194"/>
                <a:gd name="T6" fmla="*/ 168 w 1597"/>
                <a:gd name="T7" fmla="*/ 254 h 1194"/>
                <a:gd name="T8" fmla="*/ 130 w 1597"/>
                <a:gd name="T9" fmla="*/ 293 h 1194"/>
                <a:gd name="T10" fmla="*/ 55 w 1597"/>
                <a:gd name="T11" fmla="*/ 326 h 1194"/>
                <a:gd name="T12" fmla="*/ 281 w 1597"/>
                <a:gd name="T13" fmla="*/ 438 h 1194"/>
                <a:gd name="T14" fmla="*/ 655 w 1597"/>
                <a:gd name="T15" fmla="*/ 626 h 1194"/>
                <a:gd name="T16" fmla="*/ 799 w 1597"/>
                <a:gd name="T17" fmla="*/ 780 h 1194"/>
                <a:gd name="T18" fmla="*/ 892 w 1597"/>
                <a:gd name="T19" fmla="*/ 1013 h 1194"/>
                <a:gd name="T20" fmla="*/ 983 w 1597"/>
                <a:gd name="T21" fmla="*/ 1123 h 1194"/>
                <a:gd name="T22" fmla="*/ 1090 w 1597"/>
                <a:gd name="T23" fmla="*/ 1147 h 1194"/>
                <a:gd name="T24" fmla="*/ 1239 w 1597"/>
                <a:gd name="T25" fmla="*/ 1102 h 1194"/>
                <a:gd name="T26" fmla="*/ 1301 w 1597"/>
                <a:gd name="T27" fmla="*/ 1036 h 1194"/>
                <a:gd name="T28" fmla="*/ 1309 w 1597"/>
                <a:gd name="T29" fmla="*/ 862 h 1194"/>
                <a:gd name="T30" fmla="*/ 1274 w 1597"/>
                <a:gd name="T31" fmla="*/ 791 h 1194"/>
                <a:gd name="T32" fmla="*/ 1217 w 1597"/>
                <a:gd name="T33" fmla="*/ 737 h 1194"/>
                <a:gd name="T34" fmla="*/ 1218 w 1597"/>
                <a:gd name="T35" fmla="*/ 691 h 1194"/>
                <a:gd name="T36" fmla="*/ 1259 w 1597"/>
                <a:gd name="T37" fmla="*/ 743 h 1194"/>
                <a:gd name="T38" fmla="*/ 1381 w 1597"/>
                <a:gd name="T39" fmla="*/ 783 h 1194"/>
                <a:gd name="T40" fmla="*/ 1493 w 1597"/>
                <a:gd name="T41" fmla="*/ 743 h 1194"/>
                <a:gd name="T42" fmla="*/ 1543 w 1597"/>
                <a:gd name="T43" fmla="*/ 648 h 1194"/>
                <a:gd name="T44" fmla="*/ 1531 w 1597"/>
                <a:gd name="T45" fmla="*/ 466 h 1194"/>
                <a:gd name="T46" fmla="*/ 1448 w 1597"/>
                <a:gd name="T47" fmla="*/ 354 h 1194"/>
                <a:gd name="T48" fmla="*/ 1248 w 1597"/>
                <a:gd name="T49" fmla="*/ 299 h 1194"/>
                <a:gd name="T50" fmla="*/ 1024 w 1597"/>
                <a:gd name="T51" fmla="*/ 326 h 1194"/>
                <a:gd name="T52" fmla="*/ 790 w 1597"/>
                <a:gd name="T53" fmla="*/ 279 h 1194"/>
                <a:gd name="T54" fmla="*/ 467 w 1597"/>
                <a:gd name="T55" fmla="*/ 140 h 1194"/>
                <a:gd name="T56" fmla="*/ 287 w 1597"/>
                <a:gd name="T57" fmla="*/ 72 h 1194"/>
                <a:gd name="T58" fmla="*/ 272 w 1597"/>
                <a:gd name="T59" fmla="*/ 25 h 1194"/>
                <a:gd name="T60" fmla="*/ 639 w 1597"/>
                <a:gd name="T61" fmla="*/ 187 h 1194"/>
                <a:gd name="T62" fmla="*/ 798 w 1597"/>
                <a:gd name="T63" fmla="*/ 243 h 1194"/>
                <a:gd name="T64" fmla="*/ 1057 w 1597"/>
                <a:gd name="T65" fmla="*/ 274 h 1194"/>
                <a:gd name="T66" fmla="*/ 1289 w 1597"/>
                <a:gd name="T67" fmla="*/ 257 h 1194"/>
                <a:gd name="T68" fmla="*/ 1446 w 1597"/>
                <a:gd name="T69" fmla="*/ 301 h 1194"/>
                <a:gd name="T70" fmla="*/ 1560 w 1597"/>
                <a:gd name="T71" fmla="*/ 416 h 1194"/>
                <a:gd name="T72" fmla="*/ 1591 w 1597"/>
                <a:gd name="T73" fmla="*/ 640 h 1194"/>
                <a:gd name="T74" fmla="*/ 1507 w 1597"/>
                <a:gd name="T75" fmla="*/ 782 h 1194"/>
                <a:gd name="T76" fmla="*/ 1370 w 1597"/>
                <a:gd name="T77" fmla="*/ 820 h 1194"/>
                <a:gd name="T78" fmla="*/ 1349 w 1597"/>
                <a:gd name="T79" fmla="*/ 1004 h 1194"/>
                <a:gd name="T80" fmla="*/ 1292 w 1597"/>
                <a:gd name="T81" fmla="*/ 1113 h 1194"/>
                <a:gd name="T82" fmla="*/ 1127 w 1597"/>
                <a:gd name="T83" fmla="*/ 1194 h 1194"/>
                <a:gd name="T84" fmla="*/ 971 w 1597"/>
                <a:gd name="T85" fmla="*/ 1157 h 1194"/>
                <a:gd name="T86" fmla="*/ 864 w 1597"/>
                <a:gd name="T87" fmla="*/ 1053 h 1194"/>
                <a:gd name="T88" fmla="*/ 814 w 1597"/>
                <a:gd name="T89" fmla="*/ 904 h 1194"/>
                <a:gd name="T90" fmla="*/ 701 w 1597"/>
                <a:gd name="T91" fmla="*/ 712 h 1194"/>
                <a:gd name="T92" fmla="*/ 391 w 1597"/>
                <a:gd name="T93" fmla="*/ 528 h 1194"/>
                <a:gd name="T94" fmla="*/ 132 w 1597"/>
                <a:gd name="T95" fmla="*/ 412 h 1194"/>
                <a:gd name="T96" fmla="*/ 11 w 1597"/>
                <a:gd name="T97" fmla="*/ 333 h 1194"/>
                <a:gd name="T98" fmla="*/ 9 w 1597"/>
                <a:gd name="T99" fmla="*/ 269 h 1194"/>
                <a:gd name="T100" fmla="*/ 131 w 1597"/>
                <a:gd name="T101" fmla="*/ 257 h 1194"/>
                <a:gd name="T102" fmla="*/ 71 w 1597"/>
                <a:gd name="T103" fmla="*/ 155 h 1194"/>
                <a:gd name="T104" fmla="*/ 101 w 1597"/>
                <a:gd name="T105" fmla="*/ 126 h 1194"/>
                <a:gd name="T106" fmla="*/ 104 w 1597"/>
                <a:gd name="T107" fmla="*/ 79 h 1194"/>
                <a:gd name="T108" fmla="*/ 148 w 1597"/>
                <a:gd name="T109" fmla="*/ 19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7" h="1194">
                  <a:moveTo>
                    <a:pt x="183" y="40"/>
                  </a:moveTo>
                  <a:lnTo>
                    <a:pt x="175" y="51"/>
                  </a:lnTo>
                  <a:lnTo>
                    <a:pt x="167" y="63"/>
                  </a:lnTo>
                  <a:lnTo>
                    <a:pt x="157" y="72"/>
                  </a:lnTo>
                  <a:lnTo>
                    <a:pt x="148" y="81"/>
                  </a:lnTo>
                  <a:lnTo>
                    <a:pt x="143" y="91"/>
                  </a:lnTo>
                  <a:lnTo>
                    <a:pt x="139" y="101"/>
                  </a:lnTo>
                  <a:lnTo>
                    <a:pt x="138" y="114"/>
                  </a:lnTo>
                  <a:lnTo>
                    <a:pt x="135" y="128"/>
                  </a:lnTo>
                  <a:lnTo>
                    <a:pt x="129" y="140"/>
                  </a:lnTo>
                  <a:lnTo>
                    <a:pt x="121" y="151"/>
                  </a:lnTo>
                  <a:lnTo>
                    <a:pt x="110" y="161"/>
                  </a:lnTo>
                  <a:lnTo>
                    <a:pt x="104" y="169"/>
                  </a:lnTo>
                  <a:lnTo>
                    <a:pt x="101" y="175"/>
                  </a:lnTo>
                  <a:lnTo>
                    <a:pt x="103" y="182"/>
                  </a:lnTo>
                  <a:lnTo>
                    <a:pt x="108" y="191"/>
                  </a:lnTo>
                  <a:lnTo>
                    <a:pt x="119" y="201"/>
                  </a:lnTo>
                  <a:lnTo>
                    <a:pt x="139" y="222"/>
                  </a:lnTo>
                  <a:lnTo>
                    <a:pt x="159" y="243"/>
                  </a:lnTo>
                  <a:lnTo>
                    <a:pt x="168" y="254"/>
                  </a:lnTo>
                  <a:lnTo>
                    <a:pt x="170" y="265"/>
                  </a:lnTo>
                  <a:lnTo>
                    <a:pt x="167" y="274"/>
                  </a:lnTo>
                  <a:lnTo>
                    <a:pt x="159" y="283"/>
                  </a:lnTo>
                  <a:lnTo>
                    <a:pt x="148" y="288"/>
                  </a:lnTo>
                  <a:lnTo>
                    <a:pt x="130" y="293"/>
                  </a:lnTo>
                  <a:lnTo>
                    <a:pt x="111" y="295"/>
                  </a:lnTo>
                  <a:lnTo>
                    <a:pt x="77" y="295"/>
                  </a:lnTo>
                  <a:lnTo>
                    <a:pt x="41" y="295"/>
                  </a:lnTo>
                  <a:lnTo>
                    <a:pt x="47" y="312"/>
                  </a:lnTo>
                  <a:lnTo>
                    <a:pt x="55" y="326"/>
                  </a:lnTo>
                  <a:lnTo>
                    <a:pt x="65" y="337"/>
                  </a:lnTo>
                  <a:lnTo>
                    <a:pt x="78" y="346"/>
                  </a:lnTo>
                  <a:lnTo>
                    <a:pt x="90" y="353"/>
                  </a:lnTo>
                  <a:lnTo>
                    <a:pt x="186" y="396"/>
                  </a:lnTo>
                  <a:lnTo>
                    <a:pt x="281" y="438"/>
                  </a:lnTo>
                  <a:lnTo>
                    <a:pt x="447" y="508"/>
                  </a:lnTo>
                  <a:lnTo>
                    <a:pt x="502" y="533"/>
                  </a:lnTo>
                  <a:lnTo>
                    <a:pt x="555" y="561"/>
                  </a:lnTo>
                  <a:lnTo>
                    <a:pt x="605" y="592"/>
                  </a:lnTo>
                  <a:lnTo>
                    <a:pt x="655" y="626"/>
                  </a:lnTo>
                  <a:lnTo>
                    <a:pt x="689" y="652"/>
                  </a:lnTo>
                  <a:lnTo>
                    <a:pt x="721" y="681"/>
                  </a:lnTo>
                  <a:lnTo>
                    <a:pt x="750" y="711"/>
                  </a:lnTo>
                  <a:lnTo>
                    <a:pt x="776" y="745"/>
                  </a:lnTo>
                  <a:lnTo>
                    <a:pt x="799" y="780"/>
                  </a:lnTo>
                  <a:lnTo>
                    <a:pt x="817" y="820"/>
                  </a:lnTo>
                  <a:lnTo>
                    <a:pt x="843" y="888"/>
                  </a:lnTo>
                  <a:lnTo>
                    <a:pt x="869" y="956"/>
                  </a:lnTo>
                  <a:lnTo>
                    <a:pt x="881" y="985"/>
                  </a:lnTo>
                  <a:lnTo>
                    <a:pt x="892" y="1013"/>
                  </a:lnTo>
                  <a:lnTo>
                    <a:pt x="906" y="1041"/>
                  </a:lnTo>
                  <a:lnTo>
                    <a:pt x="923" y="1066"/>
                  </a:lnTo>
                  <a:lnTo>
                    <a:pt x="943" y="1090"/>
                  </a:lnTo>
                  <a:lnTo>
                    <a:pt x="966" y="1111"/>
                  </a:lnTo>
                  <a:lnTo>
                    <a:pt x="983" y="1123"/>
                  </a:lnTo>
                  <a:lnTo>
                    <a:pt x="1003" y="1133"/>
                  </a:lnTo>
                  <a:lnTo>
                    <a:pt x="1023" y="1142"/>
                  </a:lnTo>
                  <a:lnTo>
                    <a:pt x="1045" y="1145"/>
                  </a:lnTo>
                  <a:lnTo>
                    <a:pt x="1067" y="1145"/>
                  </a:lnTo>
                  <a:lnTo>
                    <a:pt x="1090" y="1147"/>
                  </a:lnTo>
                  <a:lnTo>
                    <a:pt x="1123" y="1147"/>
                  </a:lnTo>
                  <a:lnTo>
                    <a:pt x="1154" y="1143"/>
                  </a:lnTo>
                  <a:lnTo>
                    <a:pt x="1183" y="1133"/>
                  </a:lnTo>
                  <a:lnTo>
                    <a:pt x="1212" y="1120"/>
                  </a:lnTo>
                  <a:lnTo>
                    <a:pt x="1239" y="1102"/>
                  </a:lnTo>
                  <a:lnTo>
                    <a:pt x="1253" y="1090"/>
                  </a:lnTo>
                  <a:lnTo>
                    <a:pt x="1267" y="1078"/>
                  </a:lnTo>
                  <a:lnTo>
                    <a:pt x="1280" y="1065"/>
                  </a:lnTo>
                  <a:lnTo>
                    <a:pt x="1291" y="1052"/>
                  </a:lnTo>
                  <a:lnTo>
                    <a:pt x="1301" y="1036"/>
                  </a:lnTo>
                  <a:lnTo>
                    <a:pt x="1307" y="1019"/>
                  </a:lnTo>
                  <a:lnTo>
                    <a:pt x="1309" y="999"/>
                  </a:lnTo>
                  <a:lnTo>
                    <a:pt x="1311" y="953"/>
                  </a:lnTo>
                  <a:lnTo>
                    <a:pt x="1311" y="907"/>
                  </a:lnTo>
                  <a:lnTo>
                    <a:pt x="1309" y="862"/>
                  </a:lnTo>
                  <a:lnTo>
                    <a:pt x="1306" y="845"/>
                  </a:lnTo>
                  <a:lnTo>
                    <a:pt x="1302" y="831"/>
                  </a:lnTo>
                  <a:lnTo>
                    <a:pt x="1295" y="816"/>
                  </a:lnTo>
                  <a:lnTo>
                    <a:pt x="1287" y="802"/>
                  </a:lnTo>
                  <a:lnTo>
                    <a:pt x="1274" y="791"/>
                  </a:lnTo>
                  <a:lnTo>
                    <a:pt x="1259" y="781"/>
                  </a:lnTo>
                  <a:lnTo>
                    <a:pt x="1246" y="772"/>
                  </a:lnTo>
                  <a:lnTo>
                    <a:pt x="1235" y="760"/>
                  </a:lnTo>
                  <a:lnTo>
                    <a:pt x="1225" y="748"/>
                  </a:lnTo>
                  <a:lnTo>
                    <a:pt x="1217" y="737"/>
                  </a:lnTo>
                  <a:lnTo>
                    <a:pt x="1211" y="726"/>
                  </a:lnTo>
                  <a:lnTo>
                    <a:pt x="1207" y="713"/>
                  </a:lnTo>
                  <a:lnTo>
                    <a:pt x="1205" y="697"/>
                  </a:lnTo>
                  <a:lnTo>
                    <a:pt x="1207" y="681"/>
                  </a:lnTo>
                  <a:lnTo>
                    <a:pt x="1218" y="691"/>
                  </a:lnTo>
                  <a:lnTo>
                    <a:pt x="1226" y="701"/>
                  </a:lnTo>
                  <a:lnTo>
                    <a:pt x="1234" y="710"/>
                  </a:lnTo>
                  <a:lnTo>
                    <a:pt x="1242" y="721"/>
                  </a:lnTo>
                  <a:lnTo>
                    <a:pt x="1249" y="733"/>
                  </a:lnTo>
                  <a:lnTo>
                    <a:pt x="1259" y="743"/>
                  </a:lnTo>
                  <a:lnTo>
                    <a:pt x="1282" y="759"/>
                  </a:lnTo>
                  <a:lnTo>
                    <a:pt x="1305" y="772"/>
                  </a:lnTo>
                  <a:lnTo>
                    <a:pt x="1330" y="780"/>
                  </a:lnTo>
                  <a:lnTo>
                    <a:pt x="1355" y="783"/>
                  </a:lnTo>
                  <a:lnTo>
                    <a:pt x="1381" y="783"/>
                  </a:lnTo>
                  <a:lnTo>
                    <a:pt x="1408" y="780"/>
                  </a:lnTo>
                  <a:lnTo>
                    <a:pt x="1435" y="775"/>
                  </a:lnTo>
                  <a:lnTo>
                    <a:pt x="1458" y="767"/>
                  </a:lnTo>
                  <a:lnTo>
                    <a:pt x="1476" y="756"/>
                  </a:lnTo>
                  <a:lnTo>
                    <a:pt x="1493" y="743"/>
                  </a:lnTo>
                  <a:lnTo>
                    <a:pt x="1507" y="727"/>
                  </a:lnTo>
                  <a:lnTo>
                    <a:pt x="1518" y="709"/>
                  </a:lnTo>
                  <a:lnTo>
                    <a:pt x="1529" y="690"/>
                  </a:lnTo>
                  <a:lnTo>
                    <a:pt x="1536" y="669"/>
                  </a:lnTo>
                  <a:lnTo>
                    <a:pt x="1543" y="648"/>
                  </a:lnTo>
                  <a:lnTo>
                    <a:pt x="1551" y="612"/>
                  </a:lnTo>
                  <a:lnTo>
                    <a:pt x="1552" y="575"/>
                  </a:lnTo>
                  <a:lnTo>
                    <a:pt x="1549" y="538"/>
                  </a:lnTo>
                  <a:lnTo>
                    <a:pt x="1541" y="503"/>
                  </a:lnTo>
                  <a:lnTo>
                    <a:pt x="1531" y="466"/>
                  </a:lnTo>
                  <a:lnTo>
                    <a:pt x="1520" y="440"/>
                  </a:lnTo>
                  <a:lnTo>
                    <a:pt x="1508" y="415"/>
                  </a:lnTo>
                  <a:lnTo>
                    <a:pt x="1491" y="392"/>
                  </a:lnTo>
                  <a:lnTo>
                    <a:pt x="1472" y="372"/>
                  </a:lnTo>
                  <a:lnTo>
                    <a:pt x="1448" y="354"/>
                  </a:lnTo>
                  <a:lnTo>
                    <a:pt x="1413" y="335"/>
                  </a:lnTo>
                  <a:lnTo>
                    <a:pt x="1375" y="320"/>
                  </a:lnTo>
                  <a:lnTo>
                    <a:pt x="1336" y="311"/>
                  </a:lnTo>
                  <a:lnTo>
                    <a:pt x="1296" y="304"/>
                  </a:lnTo>
                  <a:lnTo>
                    <a:pt x="1248" y="299"/>
                  </a:lnTo>
                  <a:lnTo>
                    <a:pt x="1200" y="301"/>
                  </a:lnTo>
                  <a:lnTo>
                    <a:pt x="1153" y="306"/>
                  </a:lnTo>
                  <a:lnTo>
                    <a:pt x="1105" y="312"/>
                  </a:lnTo>
                  <a:lnTo>
                    <a:pt x="1058" y="320"/>
                  </a:lnTo>
                  <a:lnTo>
                    <a:pt x="1024" y="326"/>
                  </a:lnTo>
                  <a:lnTo>
                    <a:pt x="992" y="328"/>
                  </a:lnTo>
                  <a:lnTo>
                    <a:pt x="958" y="327"/>
                  </a:lnTo>
                  <a:lnTo>
                    <a:pt x="926" y="323"/>
                  </a:lnTo>
                  <a:lnTo>
                    <a:pt x="893" y="315"/>
                  </a:lnTo>
                  <a:lnTo>
                    <a:pt x="790" y="279"/>
                  </a:lnTo>
                  <a:lnTo>
                    <a:pt x="686" y="240"/>
                  </a:lnTo>
                  <a:lnTo>
                    <a:pt x="582" y="200"/>
                  </a:lnTo>
                  <a:lnTo>
                    <a:pt x="543" y="182"/>
                  </a:lnTo>
                  <a:lnTo>
                    <a:pt x="505" y="162"/>
                  </a:lnTo>
                  <a:lnTo>
                    <a:pt x="467" y="140"/>
                  </a:lnTo>
                  <a:lnTo>
                    <a:pt x="433" y="121"/>
                  </a:lnTo>
                  <a:lnTo>
                    <a:pt x="397" y="107"/>
                  </a:lnTo>
                  <a:lnTo>
                    <a:pt x="360" y="94"/>
                  </a:lnTo>
                  <a:lnTo>
                    <a:pt x="324" y="83"/>
                  </a:lnTo>
                  <a:lnTo>
                    <a:pt x="287" y="72"/>
                  </a:lnTo>
                  <a:lnTo>
                    <a:pt x="234" y="55"/>
                  </a:lnTo>
                  <a:lnTo>
                    <a:pt x="183" y="40"/>
                  </a:lnTo>
                  <a:close/>
                  <a:moveTo>
                    <a:pt x="177" y="0"/>
                  </a:moveTo>
                  <a:lnTo>
                    <a:pt x="187" y="1"/>
                  </a:lnTo>
                  <a:lnTo>
                    <a:pt x="272" y="25"/>
                  </a:lnTo>
                  <a:lnTo>
                    <a:pt x="357" y="53"/>
                  </a:lnTo>
                  <a:lnTo>
                    <a:pt x="440" y="87"/>
                  </a:lnTo>
                  <a:lnTo>
                    <a:pt x="521" y="126"/>
                  </a:lnTo>
                  <a:lnTo>
                    <a:pt x="599" y="167"/>
                  </a:lnTo>
                  <a:lnTo>
                    <a:pt x="639" y="187"/>
                  </a:lnTo>
                  <a:lnTo>
                    <a:pt x="682" y="202"/>
                  </a:lnTo>
                  <a:lnTo>
                    <a:pt x="726" y="211"/>
                  </a:lnTo>
                  <a:lnTo>
                    <a:pt x="738" y="215"/>
                  </a:lnTo>
                  <a:lnTo>
                    <a:pt x="750" y="220"/>
                  </a:lnTo>
                  <a:lnTo>
                    <a:pt x="798" y="243"/>
                  </a:lnTo>
                  <a:lnTo>
                    <a:pt x="848" y="261"/>
                  </a:lnTo>
                  <a:lnTo>
                    <a:pt x="899" y="272"/>
                  </a:lnTo>
                  <a:lnTo>
                    <a:pt x="950" y="279"/>
                  </a:lnTo>
                  <a:lnTo>
                    <a:pt x="1003" y="280"/>
                  </a:lnTo>
                  <a:lnTo>
                    <a:pt x="1057" y="274"/>
                  </a:lnTo>
                  <a:lnTo>
                    <a:pt x="1103" y="267"/>
                  </a:lnTo>
                  <a:lnTo>
                    <a:pt x="1150" y="260"/>
                  </a:lnTo>
                  <a:lnTo>
                    <a:pt x="1196" y="255"/>
                  </a:lnTo>
                  <a:lnTo>
                    <a:pt x="1242" y="253"/>
                  </a:lnTo>
                  <a:lnTo>
                    <a:pt x="1289" y="257"/>
                  </a:lnTo>
                  <a:lnTo>
                    <a:pt x="1323" y="262"/>
                  </a:lnTo>
                  <a:lnTo>
                    <a:pt x="1355" y="268"/>
                  </a:lnTo>
                  <a:lnTo>
                    <a:pt x="1387" y="276"/>
                  </a:lnTo>
                  <a:lnTo>
                    <a:pt x="1418" y="287"/>
                  </a:lnTo>
                  <a:lnTo>
                    <a:pt x="1446" y="301"/>
                  </a:lnTo>
                  <a:lnTo>
                    <a:pt x="1473" y="316"/>
                  </a:lnTo>
                  <a:lnTo>
                    <a:pt x="1498" y="336"/>
                  </a:lnTo>
                  <a:lnTo>
                    <a:pt x="1521" y="359"/>
                  </a:lnTo>
                  <a:lnTo>
                    <a:pt x="1542" y="385"/>
                  </a:lnTo>
                  <a:lnTo>
                    <a:pt x="1560" y="416"/>
                  </a:lnTo>
                  <a:lnTo>
                    <a:pt x="1579" y="459"/>
                  </a:lnTo>
                  <a:lnTo>
                    <a:pt x="1591" y="503"/>
                  </a:lnTo>
                  <a:lnTo>
                    <a:pt x="1597" y="548"/>
                  </a:lnTo>
                  <a:lnTo>
                    <a:pt x="1596" y="594"/>
                  </a:lnTo>
                  <a:lnTo>
                    <a:pt x="1591" y="640"/>
                  </a:lnTo>
                  <a:lnTo>
                    <a:pt x="1581" y="674"/>
                  </a:lnTo>
                  <a:lnTo>
                    <a:pt x="1569" y="705"/>
                  </a:lnTo>
                  <a:lnTo>
                    <a:pt x="1552" y="733"/>
                  </a:lnTo>
                  <a:lnTo>
                    <a:pt x="1531" y="759"/>
                  </a:lnTo>
                  <a:lnTo>
                    <a:pt x="1507" y="782"/>
                  </a:lnTo>
                  <a:lnTo>
                    <a:pt x="1480" y="802"/>
                  </a:lnTo>
                  <a:lnTo>
                    <a:pt x="1453" y="816"/>
                  </a:lnTo>
                  <a:lnTo>
                    <a:pt x="1426" y="824"/>
                  </a:lnTo>
                  <a:lnTo>
                    <a:pt x="1398" y="825"/>
                  </a:lnTo>
                  <a:lnTo>
                    <a:pt x="1370" y="820"/>
                  </a:lnTo>
                  <a:lnTo>
                    <a:pt x="1360" y="818"/>
                  </a:lnTo>
                  <a:lnTo>
                    <a:pt x="1351" y="817"/>
                  </a:lnTo>
                  <a:lnTo>
                    <a:pt x="1352" y="899"/>
                  </a:lnTo>
                  <a:lnTo>
                    <a:pt x="1351" y="978"/>
                  </a:lnTo>
                  <a:lnTo>
                    <a:pt x="1349" y="1004"/>
                  </a:lnTo>
                  <a:lnTo>
                    <a:pt x="1345" y="1031"/>
                  </a:lnTo>
                  <a:lnTo>
                    <a:pt x="1337" y="1054"/>
                  </a:lnTo>
                  <a:lnTo>
                    <a:pt x="1326" y="1076"/>
                  </a:lnTo>
                  <a:lnTo>
                    <a:pt x="1311" y="1096"/>
                  </a:lnTo>
                  <a:lnTo>
                    <a:pt x="1292" y="1113"/>
                  </a:lnTo>
                  <a:lnTo>
                    <a:pt x="1269" y="1129"/>
                  </a:lnTo>
                  <a:lnTo>
                    <a:pt x="1214" y="1159"/>
                  </a:lnTo>
                  <a:lnTo>
                    <a:pt x="1158" y="1188"/>
                  </a:lnTo>
                  <a:lnTo>
                    <a:pt x="1144" y="1192"/>
                  </a:lnTo>
                  <a:lnTo>
                    <a:pt x="1127" y="1194"/>
                  </a:lnTo>
                  <a:lnTo>
                    <a:pt x="1111" y="1193"/>
                  </a:lnTo>
                  <a:lnTo>
                    <a:pt x="1074" y="1189"/>
                  </a:lnTo>
                  <a:lnTo>
                    <a:pt x="1038" y="1182"/>
                  </a:lnTo>
                  <a:lnTo>
                    <a:pt x="1003" y="1172"/>
                  </a:lnTo>
                  <a:lnTo>
                    <a:pt x="971" y="1157"/>
                  </a:lnTo>
                  <a:lnTo>
                    <a:pt x="939" y="1140"/>
                  </a:lnTo>
                  <a:lnTo>
                    <a:pt x="910" y="1116"/>
                  </a:lnTo>
                  <a:lnTo>
                    <a:pt x="891" y="1097"/>
                  </a:lnTo>
                  <a:lnTo>
                    <a:pt x="877" y="1076"/>
                  </a:lnTo>
                  <a:lnTo>
                    <a:pt x="864" y="1053"/>
                  </a:lnTo>
                  <a:lnTo>
                    <a:pt x="855" y="1030"/>
                  </a:lnTo>
                  <a:lnTo>
                    <a:pt x="846" y="1004"/>
                  </a:lnTo>
                  <a:lnTo>
                    <a:pt x="838" y="980"/>
                  </a:lnTo>
                  <a:lnTo>
                    <a:pt x="825" y="942"/>
                  </a:lnTo>
                  <a:lnTo>
                    <a:pt x="814" y="904"/>
                  </a:lnTo>
                  <a:lnTo>
                    <a:pt x="800" y="866"/>
                  </a:lnTo>
                  <a:lnTo>
                    <a:pt x="784" y="829"/>
                  </a:lnTo>
                  <a:lnTo>
                    <a:pt x="766" y="795"/>
                  </a:lnTo>
                  <a:lnTo>
                    <a:pt x="735" y="751"/>
                  </a:lnTo>
                  <a:lnTo>
                    <a:pt x="701" y="712"/>
                  </a:lnTo>
                  <a:lnTo>
                    <a:pt x="663" y="678"/>
                  </a:lnTo>
                  <a:lnTo>
                    <a:pt x="622" y="646"/>
                  </a:lnTo>
                  <a:lnTo>
                    <a:pt x="577" y="620"/>
                  </a:lnTo>
                  <a:lnTo>
                    <a:pt x="485" y="573"/>
                  </a:lnTo>
                  <a:lnTo>
                    <a:pt x="391" y="528"/>
                  </a:lnTo>
                  <a:lnTo>
                    <a:pt x="297" y="483"/>
                  </a:lnTo>
                  <a:lnTo>
                    <a:pt x="238" y="454"/>
                  </a:lnTo>
                  <a:lnTo>
                    <a:pt x="178" y="427"/>
                  </a:lnTo>
                  <a:lnTo>
                    <a:pt x="155" y="419"/>
                  </a:lnTo>
                  <a:lnTo>
                    <a:pt x="132" y="412"/>
                  </a:lnTo>
                  <a:lnTo>
                    <a:pt x="109" y="403"/>
                  </a:lnTo>
                  <a:lnTo>
                    <a:pt x="81" y="391"/>
                  </a:lnTo>
                  <a:lnTo>
                    <a:pt x="55" y="375"/>
                  </a:lnTo>
                  <a:lnTo>
                    <a:pt x="32" y="356"/>
                  </a:lnTo>
                  <a:lnTo>
                    <a:pt x="11" y="333"/>
                  </a:lnTo>
                  <a:lnTo>
                    <a:pt x="3" y="319"/>
                  </a:lnTo>
                  <a:lnTo>
                    <a:pt x="0" y="307"/>
                  </a:lnTo>
                  <a:lnTo>
                    <a:pt x="0" y="292"/>
                  </a:lnTo>
                  <a:lnTo>
                    <a:pt x="3" y="279"/>
                  </a:lnTo>
                  <a:lnTo>
                    <a:pt x="9" y="269"/>
                  </a:lnTo>
                  <a:lnTo>
                    <a:pt x="16" y="263"/>
                  </a:lnTo>
                  <a:lnTo>
                    <a:pt x="25" y="259"/>
                  </a:lnTo>
                  <a:lnTo>
                    <a:pt x="36" y="257"/>
                  </a:lnTo>
                  <a:lnTo>
                    <a:pt x="47" y="257"/>
                  </a:lnTo>
                  <a:lnTo>
                    <a:pt x="131" y="257"/>
                  </a:lnTo>
                  <a:lnTo>
                    <a:pt x="134" y="251"/>
                  </a:lnTo>
                  <a:lnTo>
                    <a:pt x="123" y="238"/>
                  </a:lnTo>
                  <a:lnTo>
                    <a:pt x="111" y="224"/>
                  </a:lnTo>
                  <a:lnTo>
                    <a:pt x="75" y="165"/>
                  </a:lnTo>
                  <a:lnTo>
                    <a:pt x="71" y="155"/>
                  </a:lnTo>
                  <a:lnTo>
                    <a:pt x="72" y="145"/>
                  </a:lnTo>
                  <a:lnTo>
                    <a:pt x="78" y="138"/>
                  </a:lnTo>
                  <a:lnTo>
                    <a:pt x="88" y="134"/>
                  </a:lnTo>
                  <a:lnTo>
                    <a:pt x="97" y="131"/>
                  </a:lnTo>
                  <a:lnTo>
                    <a:pt x="101" y="126"/>
                  </a:lnTo>
                  <a:lnTo>
                    <a:pt x="103" y="119"/>
                  </a:lnTo>
                  <a:lnTo>
                    <a:pt x="103" y="112"/>
                  </a:lnTo>
                  <a:lnTo>
                    <a:pt x="103" y="101"/>
                  </a:lnTo>
                  <a:lnTo>
                    <a:pt x="104" y="90"/>
                  </a:lnTo>
                  <a:lnTo>
                    <a:pt x="104" y="79"/>
                  </a:lnTo>
                  <a:lnTo>
                    <a:pt x="106" y="70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6" y="34"/>
                  </a:lnTo>
                  <a:lnTo>
                    <a:pt x="148" y="19"/>
                  </a:lnTo>
                  <a:lnTo>
                    <a:pt x="160" y="4"/>
                  </a:lnTo>
                  <a:lnTo>
                    <a:pt x="168" y="1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3" name="Freeform 52">
              <a:extLst>
                <a:ext uri="{FF2B5EF4-FFF2-40B4-BE49-F238E27FC236}">
                  <a16:creationId xmlns:a16="http://schemas.microsoft.com/office/drawing/2014/main" id="{6347C742-148C-E45B-1647-F3DA5CEBF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51863" y="3185941"/>
              <a:ext cx="63103" cy="53958"/>
            </a:xfrm>
            <a:custGeom>
              <a:avLst/>
              <a:gdLst>
                <a:gd name="T0" fmla="*/ 79 w 138"/>
                <a:gd name="T1" fmla="*/ 38 h 118"/>
                <a:gd name="T2" fmla="*/ 70 w 138"/>
                <a:gd name="T3" fmla="*/ 40 h 118"/>
                <a:gd name="T4" fmla="*/ 57 w 138"/>
                <a:gd name="T5" fmla="*/ 47 h 118"/>
                <a:gd name="T6" fmla="*/ 45 w 138"/>
                <a:gd name="T7" fmla="*/ 57 h 118"/>
                <a:gd name="T8" fmla="*/ 32 w 138"/>
                <a:gd name="T9" fmla="*/ 67 h 118"/>
                <a:gd name="T10" fmla="*/ 35 w 138"/>
                <a:gd name="T11" fmla="*/ 74 h 118"/>
                <a:gd name="T12" fmla="*/ 51 w 138"/>
                <a:gd name="T13" fmla="*/ 74 h 118"/>
                <a:gd name="T14" fmla="*/ 67 w 138"/>
                <a:gd name="T15" fmla="*/ 75 h 118"/>
                <a:gd name="T16" fmla="*/ 82 w 138"/>
                <a:gd name="T17" fmla="*/ 73 h 118"/>
                <a:gd name="T18" fmla="*/ 91 w 138"/>
                <a:gd name="T19" fmla="*/ 69 h 118"/>
                <a:gd name="T20" fmla="*/ 99 w 138"/>
                <a:gd name="T21" fmla="*/ 63 h 118"/>
                <a:gd name="T22" fmla="*/ 108 w 138"/>
                <a:gd name="T23" fmla="*/ 54 h 118"/>
                <a:gd name="T24" fmla="*/ 108 w 138"/>
                <a:gd name="T25" fmla="*/ 53 h 118"/>
                <a:gd name="T26" fmla="*/ 107 w 138"/>
                <a:gd name="T27" fmla="*/ 52 h 118"/>
                <a:gd name="T28" fmla="*/ 107 w 138"/>
                <a:gd name="T29" fmla="*/ 49 h 118"/>
                <a:gd name="T30" fmla="*/ 104 w 138"/>
                <a:gd name="T31" fmla="*/ 47 h 118"/>
                <a:gd name="T32" fmla="*/ 103 w 138"/>
                <a:gd name="T33" fmla="*/ 44 h 118"/>
                <a:gd name="T34" fmla="*/ 101 w 138"/>
                <a:gd name="T35" fmla="*/ 42 h 118"/>
                <a:gd name="T36" fmla="*/ 100 w 138"/>
                <a:gd name="T37" fmla="*/ 42 h 118"/>
                <a:gd name="T38" fmla="*/ 90 w 138"/>
                <a:gd name="T39" fmla="*/ 39 h 118"/>
                <a:gd name="T40" fmla="*/ 79 w 138"/>
                <a:gd name="T41" fmla="*/ 38 h 118"/>
                <a:gd name="T42" fmla="*/ 74 w 138"/>
                <a:gd name="T43" fmla="*/ 0 h 118"/>
                <a:gd name="T44" fmla="*/ 100 w 138"/>
                <a:gd name="T45" fmla="*/ 12 h 118"/>
                <a:gd name="T46" fmla="*/ 117 w 138"/>
                <a:gd name="T47" fmla="*/ 20 h 118"/>
                <a:gd name="T48" fmla="*/ 129 w 138"/>
                <a:gd name="T49" fmla="*/ 28 h 118"/>
                <a:gd name="T50" fmla="*/ 135 w 138"/>
                <a:gd name="T51" fmla="*/ 39 h 118"/>
                <a:gd name="T52" fmla="*/ 138 w 138"/>
                <a:gd name="T53" fmla="*/ 50 h 118"/>
                <a:gd name="T54" fmla="*/ 137 w 138"/>
                <a:gd name="T55" fmla="*/ 62 h 118"/>
                <a:gd name="T56" fmla="*/ 132 w 138"/>
                <a:gd name="T57" fmla="*/ 73 h 118"/>
                <a:gd name="T58" fmla="*/ 123 w 138"/>
                <a:gd name="T59" fmla="*/ 85 h 118"/>
                <a:gd name="T60" fmla="*/ 112 w 138"/>
                <a:gd name="T61" fmla="*/ 95 h 118"/>
                <a:gd name="T62" fmla="*/ 97 w 138"/>
                <a:gd name="T63" fmla="*/ 107 h 118"/>
                <a:gd name="T64" fmla="*/ 80 w 138"/>
                <a:gd name="T65" fmla="*/ 114 h 118"/>
                <a:gd name="T66" fmla="*/ 63 w 138"/>
                <a:gd name="T67" fmla="*/ 118 h 118"/>
                <a:gd name="T68" fmla="*/ 45 w 138"/>
                <a:gd name="T69" fmla="*/ 118 h 118"/>
                <a:gd name="T70" fmla="*/ 25 w 138"/>
                <a:gd name="T71" fmla="*/ 112 h 118"/>
                <a:gd name="T72" fmla="*/ 11 w 138"/>
                <a:gd name="T73" fmla="*/ 104 h 118"/>
                <a:gd name="T74" fmla="*/ 3 w 138"/>
                <a:gd name="T75" fmla="*/ 94 h 118"/>
                <a:gd name="T76" fmla="*/ 0 w 138"/>
                <a:gd name="T77" fmla="*/ 82 h 118"/>
                <a:gd name="T78" fmla="*/ 3 w 138"/>
                <a:gd name="T79" fmla="*/ 69 h 118"/>
                <a:gd name="T80" fmla="*/ 12 w 138"/>
                <a:gd name="T81" fmla="*/ 57 h 118"/>
                <a:gd name="T82" fmla="*/ 28 w 138"/>
                <a:gd name="T83" fmla="*/ 43 h 118"/>
                <a:gd name="T84" fmla="*/ 44 w 138"/>
                <a:gd name="T85" fmla="*/ 28 h 118"/>
                <a:gd name="T86" fmla="*/ 58 w 138"/>
                <a:gd name="T87" fmla="*/ 16 h 118"/>
                <a:gd name="T88" fmla="*/ 74 w 138"/>
                <a:gd name="T8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18">
                  <a:moveTo>
                    <a:pt x="79" y="38"/>
                  </a:moveTo>
                  <a:lnTo>
                    <a:pt x="70" y="40"/>
                  </a:lnTo>
                  <a:lnTo>
                    <a:pt x="57" y="47"/>
                  </a:lnTo>
                  <a:lnTo>
                    <a:pt x="45" y="57"/>
                  </a:lnTo>
                  <a:lnTo>
                    <a:pt x="32" y="67"/>
                  </a:lnTo>
                  <a:lnTo>
                    <a:pt x="35" y="74"/>
                  </a:lnTo>
                  <a:lnTo>
                    <a:pt x="51" y="74"/>
                  </a:lnTo>
                  <a:lnTo>
                    <a:pt x="67" y="75"/>
                  </a:lnTo>
                  <a:lnTo>
                    <a:pt x="82" y="73"/>
                  </a:lnTo>
                  <a:lnTo>
                    <a:pt x="91" y="69"/>
                  </a:lnTo>
                  <a:lnTo>
                    <a:pt x="99" y="63"/>
                  </a:lnTo>
                  <a:lnTo>
                    <a:pt x="108" y="54"/>
                  </a:lnTo>
                  <a:lnTo>
                    <a:pt x="108" y="53"/>
                  </a:lnTo>
                  <a:lnTo>
                    <a:pt x="107" y="52"/>
                  </a:lnTo>
                  <a:lnTo>
                    <a:pt x="107" y="49"/>
                  </a:lnTo>
                  <a:lnTo>
                    <a:pt x="104" y="47"/>
                  </a:lnTo>
                  <a:lnTo>
                    <a:pt x="103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0" y="39"/>
                  </a:lnTo>
                  <a:lnTo>
                    <a:pt x="79" y="38"/>
                  </a:lnTo>
                  <a:close/>
                  <a:moveTo>
                    <a:pt x="74" y="0"/>
                  </a:moveTo>
                  <a:lnTo>
                    <a:pt x="100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35" y="39"/>
                  </a:lnTo>
                  <a:lnTo>
                    <a:pt x="138" y="50"/>
                  </a:lnTo>
                  <a:lnTo>
                    <a:pt x="137" y="62"/>
                  </a:lnTo>
                  <a:lnTo>
                    <a:pt x="132" y="73"/>
                  </a:lnTo>
                  <a:lnTo>
                    <a:pt x="123" y="85"/>
                  </a:lnTo>
                  <a:lnTo>
                    <a:pt x="112" y="95"/>
                  </a:lnTo>
                  <a:lnTo>
                    <a:pt x="97" y="107"/>
                  </a:lnTo>
                  <a:lnTo>
                    <a:pt x="80" y="114"/>
                  </a:lnTo>
                  <a:lnTo>
                    <a:pt x="63" y="118"/>
                  </a:lnTo>
                  <a:lnTo>
                    <a:pt x="45" y="118"/>
                  </a:lnTo>
                  <a:lnTo>
                    <a:pt x="25" y="112"/>
                  </a:lnTo>
                  <a:lnTo>
                    <a:pt x="11" y="104"/>
                  </a:lnTo>
                  <a:lnTo>
                    <a:pt x="3" y="94"/>
                  </a:lnTo>
                  <a:lnTo>
                    <a:pt x="0" y="82"/>
                  </a:lnTo>
                  <a:lnTo>
                    <a:pt x="3" y="69"/>
                  </a:lnTo>
                  <a:lnTo>
                    <a:pt x="12" y="57"/>
                  </a:lnTo>
                  <a:lnTo>
                    <a:pt x="28" y="43"/>
                  </a:lnTo>
                  <a:lnTo>
                    <a:pt x="44" y="28"/>
                  </a:lnTo>
                  <a:lnTo>
                    <a:pt x="5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4" name="Freeform 53">
              <a:extLst>
                <a:ext uri="{FF2B5EF4-FFF2-40B4-BE49-F238E27FC236}">
                  <a16:creationId xmlns:a16="http://schemas.microsoft.com/office/drawing/2014/main" id="{C11F6557-96A8-E559-F16C-BC3D2397C1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08281" y="3127868"/>
              <a:ext cx="40697" cy="59445"/>
            </a:xfrm>
            <a:custGeom>
              <a:avLst/>
              <a:gdLst>
                <a:gd name="T0" fmla="*/ 24 w 89"/>
                <a:gd name="T1" fmla="*/ 36 h 130"/>
                <a:gd name="T2" fmla="*/ 23 w 89"/>
                <a:gd name="T3" fmla="*/ 63 h 130"/>
                <a:gd name="T4" fmla="*/ 24 w 89"/>
                <a:gd name="T5" fmla="*/ 89 h 130"/>
                <a:gd name="T6" fmla="*/ 26 w 89"/>
                <a:gd name="T7" fmla="*/ 97 h 130"/>
                <a:gd name="T8" fmla="*/ 30 w 89"/>
                <a:gd name="T9" fmla="*/ 103 h 130"/>
                <a:gd name="T10" fmla="*/ 35 w 89"/>
                <a:gd name="T11" fmla="*/ 109 h 130"/>
                <a:gd name="T12" fmla="*/ 42 w 89"/>
                <a:gd name="T13" fmla="*/ 104 h 130"/>
                <a:gd name="T14" fmla="*/ 49 w 89"/>
                <a:gd name="T15" fmla="*/ 99 h 130"/>
                <a:gd name="T16" fmla="*/ 53 w 89"/>
                <a:gd name="T17" fmla="*/ 92 h 130"/>
                <a:gd name="T18" fmla="*/ 55 w 89"/>
                <a:gd name="T19" fmla="*/ 76 h 130"/>
                <a:gd name="T20" fmla="*/ 51 w 89"/>
                <a:gd name="T21" fmla="*/ 61 h 130"/>
                <a:gd name="T22" fmla="*/ 41 w 89"/>
                <a:gd name="T23" fmla="*/ 47 h 130"/>
                <a:gd name="T24" fmla="*/ 24 w 89"/>
                <a:gd name="T25" fmla="*/ 36 h 130"/>
                <a:gd name="T26" fmla="*/ 20 w 89"/>
                <a:gd name="T27" fmla="*/ 0 h 130"/>
                <a:gd name="T28" fmla="*/ 30 w 89"/>
                <a:gd name="T29" fmla="*/ 2 h 130"/>
                <a:gd name="T30" fmla="*/ 42 w 89"/>
                <a:gd name="T31" fmla="*/ 9 h 130"/>
                <a:gd name="T32" fmla="*/ 54 w 89"/>
                <a:gd name="T33" fmla="*/ 18 h 130"/>
                <a:gd name="T34" fmla="*/ 66 w 89"/>
                <a:gd name="T35" fmla="*/ 29 h 130"/>
                <a:gd name="T36" fmla="*/ 76 w 89"/>
                <a:gd name="T37" fmla="*/ 40 h 130"/>
                <a:gd name="T38" fmla="*/ 83 w 89"/>
                <a:gd name="T39" fmla="*/ 53 h 130"/>
                <a:gd name="T40" fmla="*/ 89 w 89"/>
                <a:gd name="T41" fmla="*/ 71 h 130"/>
                <a:gd name="T42" fmla="*/ 89 w 89"/>
                <a:gd name="T43" fmla="*/ 89 h 130"/>
                <a:gd name="T44" fmla="*/ 83 w 89"/>
                <a:gd name="T45" fmla="*/ 104 h 130"/>
                <a:gd name="T46" fmla="*/ 74 w 89"/>
                <a:gd name="T47" fmla="*/ 115 h 130"/>
                <a:gd name="T48" fmla="*/ 61 w 89"/>
                <a:gd name="T49" fmla="*/ 124 h 130"/>
                <a:gd name="T50" fmla="*/ 45 w 89"/>
                <a:gd name="T51" fmla="*/ 129 h 130"/>
                <a:gd name="T52" fmla="*/ 25 w 89"/>
                <a:gd name="T53" fmla="*/ 130 h 130"/>
                <a:gd name="T54" fmla="*/ 17 w 89"/>
                <a:gd name="T55" fmla="*/ 129 h 130"/>
                <a:gd name="T56" fmla="*/ 9 w 89"/>
                <a:gd name="T57" fmla="*/ 130 h 130"/>
                <a:gd name="T58" fmla="*/ 4 w 89"/>
                <a:gd name="T59" fmla="*/ 81 h 130"/>
                <a:gd name="T60" fmla="*/ 0 w 89"/>
                <a:gd name="T61" fmla="*/ 32 h 130"/>
                <a:gd name="T62" fmla="*/ 1 w 89"/>
                <a:gd name="T63" fmla="*/ 18 h 130"/>
                <a:gd name="T64" fmla="*/ 5 w 89"/>
                <a:gd name="T65" fmla="*/ 9 h 130"/>
                <a:gd name="T66" fmla="*/ 11 w 89"/>
                <a:gd name="T67" fmla="*/ 2 h 130"/>
                <a:gd name="T68" fmla="*/ 20 w 89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30">
                  <a:moveTo>
                    <a:pt x="24" y="36"/>
                  </a:moveTo>
                  <a:lnTo>
                    <a:pt x="23" y="63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0" y="103"/>
                  </a:lnTo>
                  <a:lnTo>
                    <a:pt x="35" y="109"/>
                  </a:lnTo>
                  <a:lnTo>
                    <a:pt x="42" y="104"/>
                  </a:lnTo>
                  <a:lnTo>
                    <a:pt x="49" y="99"/>
                  </a:lnTo>
                  <a:lnTo>
                    <a:pt x="53" y="92"/>
                  </a:lnTo>
                  <a:lnTo>
                    <a:pt x="55" y="76"/>
                  </a:lnTo>
                  <a:lnTo>
                    <a:pt x="51" y="61"/>
                  </a:lnTo>
                  <a:lnTo>
                    <a:pt x="41" y="47"/>
                  </a:lnTo>
                  <a:lnTo>
                    <a:pt x="24" y="36"/>
                  </a:lnTo>
                  <a:close/>
                  <a:moveTo>
                    <a:pt x="20" y="0"/>
                  </a:moveTo>
                  <a:lnTo>
                    <a:pt x="30" y="2"/>
                  </a:lnTo>
                  <a:lnTo>
                    <a:pt x="42" y="9"/>
                  </a:lnTo>
                  <a:lnTo>
                    <a:pt x="54" y="18"/>
                  </a:lnTo>
                  <a:lnTo>
                    <a:pt x="66" y="29"/>
                  </a:lnTo>
                  <a:lnTo>
                    <a:pt x="76" y="40"/>
                  </a:lnTo>
                  <a:lnTo>
                    <a:pt x="83" y="53"/>
                  </a:lnTo>
                  <a:lnTo>
                    <a:pt x="89" y="71"/>
                  </a:lnTo>
                  <a:lnTo>
                    <a:pt x="89" y="89"/>
                  </a:lnTo>
                  <a:lnTo>
                    <a:pt x="83" y="104"/>
                  </a:lnTo>
                  <a:lnTo>
                    <a:pt x="74" y="115"/>
                  </a:lnTo>
                  <a:lnTo>
                    <a:pt x="61" y="124"/>
                  </a:lnTo>
                  <a:lnTo>
                    <a:pt x="45" y="129"/>
                  </a:lnTo>
                  <a:lnTo>
                    <a:pt x="25" y="130"/>
                  </a:lnTo>
                  <a:lnTo>
                    <a:pt x="17" y="129"/>
                  </a:lnTo>
                  <a:lnTo>
                    <a:pt x="9" y="130"/>
                  </a:lnTo>
                  <a:lnTo>
                    <a:pt x="4" y="81"/>
                  </a:lnTo>
                  <a:lnTo>
                    <a:pt x="0" y="32"/>
                  </a:lnTo>
                  <a:lnTo>
                    <a:pt x="1" y="18"/>
                  </a:lnTo>
                  <a:lnTo>
                    <a:pt x="5" y="9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54">
              <a:extLst>
                <a:ext uri="{FF2B5EF4-FFF2-40B4-BE49-F238E27FC236}">
                  <a16:creationId xmlns:a16="http://schemas.microsoft.com/office/drawing/2014/main" id="{A944B4DD-875A-E5DD-2210-BEB06E9A31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8798" y="3546727"/>
              <a:ext cx="33838" cy="70420"/>
            </a:xfrm>
            <a:custGeom>
              <a:avLst/>
              <a:gdLst>
                <a:gd name="T0" fmla="*/ 18 w 74"/>
                <a:gd name="T1" fmla="*/ 46 h 154"/>
                <a:gd name="T2" fmla="*/ 20 w 74"/>
                <a:gd name="T3" fmla="*/ 73 h 154"/>
                <a:gd name="T4" fmla="*/ 23 w 74"/>
                <a:gd name="T5" fmla="*/ 100 h 154"/>
                <a:gd name="T6" fmla="*/ 25 w 74"/>
                <a:gd name="T7" fmla="*/ 129 h 154"/>
                <a:gd name="T8" fmla="*/ 36 w 74"/>
                <a:gd name="T9" fmla="*/ 114 h 154"/>
                <a:gd name="T10" fmla="*/ 43 w 74"/>
                <a:gd name="T11" fmla="*/ 99 h 154"/>
                <a:gd name="T12" fmla="*/ 45 w 74"/>
                <a:gd name="T13" fmla="*/ 85 h 154"/>
                <a:gd name="T14" fmla="*/ 47 w 74"/>
                <a:gd name="T15" fmla="*/ 70 h 154"/>
                <a:gd name="T16" fmla="*/ 48 w 74"/>
                <a:gd name="T17" fmla="*/ 56 h 154"/>
                <a:gd name="T18" fmla="*/ 38 w 74"/>
                <a:gd name="T19" fmla="*/ 53 h 154"/>
                <a:gd name="T20" fmla="*/ 29 w 74"/>
                <a:gd name="T21" fmla="*/ 50 h 154"/>
                <a:gd name="T22" fmla="*/ 18 w 74"/>
                <a:gd name="T23" fmla="*/ 46 h 154"/>
                <a:gd name="T24" fmla="*/ 11 w 74"/>
                <a:gd name="T25" fmla="*/ 0 h 154"/>
                <a:gd name="T26" fmla="*/ 21 w 74"/>
                <a:gd name="T27" fmla="*/ 7 h 154"/>
                <a:gd name="T28" fmla="*/ 30 w 74"/>
                <a:gd name="T29" fmla="*/ 15 h 154"/>
                <a:gd name="T30" fmla="*/ 31 w 74"/>
                <a:gd name="T31" fmla="*/ 18 h 154"/>
                <a:gd name="T32" fmla="*/ 32 w 74"/>
                <a:gd name="T33" fmla="*/ 20 h 154"/>
                <a:gd name="T34" fmla="*/ 34 w 74"/>
                <a:gd name="T35" fmla="*/ 23 h 154"/>
                <a:gd name="T36" fmla="*/ 35 w 74"/>
                <a:gd name="T37" fmla="*/ 25 h 154"/>
                <a:gd name="T38" fmla="*/ 36 w 74"/>
                <a:gd name="T39" fmla="*/ 26 h 154"/>
                <a:gd name="T40" fmla="*/ 37 w 74"/>
                <a:gd name="T41" fmla="*/ 27 h 154"/>
                <a:gd name="T42" fmla="*/ 51 w 74"/>
                <a:gd name="T43" fmla="*/ 31 h 154"/>
                <a:gd name="T44" fmla="*/ 60 w 74"/>
                <a:gd name="T45" fmla="*/ 39 h 154"/>
                <a:gd name="T46" fmla="*/ 68 w 74"/>
                <a:gd name="T47" fmla="*/ 47 h 154"/>
                <a:gd name="T48" fmla="*/ 72 w 74"/>
                <a:gd name="T49" fmla="*/ 58 h 154"/>
                <a:gd name="T50" fmla="*/ 74 w 74"/>
                <a:gd name="T51" fmla="*/ 70 h 154"/>
                <a:gd name="T52" fmla="*/ 74 w 74"/>
                <a:gd name="T53" fmla="*/ 88 h 154"/>
                <a:gd name="T54" fmla="*/ 70 w 74"/>
                <a:gd name="T55" fmla="*/ 106 h 154"/>
                <a:gd name="T56" fmla="*/ 63 w 74"/>
                <a:gd name="T57" fmla="*/ 121 h 154"/>
                <a:gd name="T58" fmla="*/ 51 w 74"/>
                <a:gd name="T59" fmla="*/ 136 h 154"/>
                <a:gd name="T60" fmla="*/ 45 w 74"/>
                <a:gd name="T61" fmla="*/ 143 h 154"/>
                <a:gd name="T62" fmla="*/ 37 w 74"/>
                <a:gd name="T63" fmla="*/ 148 h 154"/>
                <a:gd name="T64" fmla="*/ 29 w 74"/>
                <a:gd name="T65" fmla="*/ 153 h 154"/>
                <a:gd name="T66" fmla="*/ 19 w 74"/>
                <a:gd name="T67" fmla="*/ 154 h 154"/>
                <a:gd name="T68" fmla="*/ 7 w 74"/>
                <a:gd name="T69" fmla="*/ 151 h 154"/>
                <a:gd name="T70" fmla="*/ 3 w 74"/>
                <a:gd name="T71" fmla="*/ 86 h 154"/>
                <a:gd name="T72" fmla="*/ 0 w 74"/>
                <a:gd name="T73" fmla="*/ 21 h 154"/>
                <a:gd name="T74" fmla="*/ 2 w 74"/>
                <a:gd name="T75" fmla="*/ 14 h 154"/>
                <a:gd name="T76" fmla="*/ 7 w 74"/>
                <a:gd name="T77" fmla="*/ 7 h 154"/>
                <a:gd name="T78" fmla="*/ 11 w 74"/>
                <a:gd name="T7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18" y="46"/>
                  </a:moveTo>
                  <a:lnTo>
                    <a:pt x="20" y="73"/>
                  </a:lnTo>
                  <a:lnTo>
                    <a:pt x="23" y="100"/>
                  </a:lnTo>
                  <a:lnTo>
                    <a:pt x="25" y="129"/>
                  </a:lnTo>
                  <a:lnTo>
                    <a:pt x="36" y="114"/>
                  </a:lnTo>
                  <a:lnTo>
                    <a:pt x="43" y="99"/>
                  </a:lnTo>
                  <a:lnTo>
                    <a:pt x="45" y="85"/>
                  </a:lnTo>
                  <a:lnTo>
                    <a:pt x="47" y="70"/>
                  </a:lnTo>
                  <a:lnTo>
                    <a:pt x="48" y="56"/>
                  </a:lnTo>
                  <a:lnTo>
                    <a:pt x="38" y="53"/>
                  </a:lnTo>
                  <a:lnTo>
                    <a:pt x="29" y="50"/>
                  </a:lnTo>
                  <a:lnTo>
                    <a:pt x="18" y="46"/>
                  </a:lnTo>
                  <a:close/>
                  <a:moveTo>
                    <a:pt x="11" y="0"/>
                  </a:moveTo>
                  <a:lnTo>
                    <a:pt x="21" y="7"/>
                  </a:lnTo>
                  <a:lnTo>
                    <a:pt x="30" y="15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35" y="25"/>
                  </a:lnTo>
                  <a:lnTo>
                    <a:pt x="36" y="26"/>
                  </a:lnTo>
                  <a:lnTo>
                    <a:pt x="37" y="27"/>
                  </a:lnTo>
                  <a:lnTo>
                    <a:pt x="51" y="31"/>
                  </a:lnTo>
                  <a:lnTo>
                    <a:pt x="60" y="39"/>
                  </a:lnTo>
                  <a:lnTo>
                    <a:pt x="68" y="47"/>
                  </a:lnTo>
                  <a:lnTo>
                    <a:pt x="72" y="58"/>
                  </a:lnTo>
                  <a:lnTo>
                    <a:pt x="74" y="70"/>
                  </a:lnTo>
                  <a:lnTo>
                    <a:pt x="74" y="88"/>
                  </a:lnTo>
                  <a:lnTo>
                    <a:pt x="70" y="106"/>
                  </a:lnTo>
                  <a:lnTo>
                    <a:pt x="63" y="121"/>
                  </a:lnTo>
                  <a:lnTo>
                    <a:pt x="51" y="136"/>
                  </a:lnTo>
                  <a:lnTo>
                    <a:pt x="45" y="143"/>
                  </a:lnTo>
                  <a:lnTo>
                    <a:pt x="37" y="148"/>
                  </a:lnTo>
                  <a:lnTo>
                    <a:pt x="29" y="153"/>
                  </a:lnTo>
                  <a:lnTo>
                    <a:pt x="19" y="154"/>
                  </a:lnTo>
                  <a:lnTo>
                    <a:pt x="7" y="151"/>
                  </a:lnTo>
                  <a:lnTo>
                    <a:pt x="3" y="86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55">
              <a:extLst>
                <a:ext uri="{FF2B5EF4-FFF2-40B4-BE49-F238E27FC236}">
                  <a16:creationId xmlns:a16="http://schemas.microsoft.com/office/drawing/2014/main" id="{971DEC5F-340A-EE26-0933-E12E27A10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908" y="3457102"/>
              <a:ext cx="49385" cy="33381"/>
            </a:xfrm>
            <a:custGeom>
              <a:avLst/>
              <a:gdLst>
                <a:gd name="T0" fmla="*/ 53 w 108"/>
                <a:gd name="T1" fmla="*/ 25 h 73"/>
                <a:gd name="T2" fmla="*/ 39 w 108"/>
                <a:gd name="T3" fmla="*/ 27 h 73"/>
                <a:gd name="T4" fmla="*/ 22 w 108"/>
                <a:gd name="T5" fmla="*/ 32 h 73"/>
                <a:gd name="T6" fmla="*/ 34 w 108"/>
                <a:gd name="T7" fmla="*/ 41 h 73"/>
                <a:gd name="T8" fmla="*/ 42 w 108"/>
                <a:gd name="T9" fmla="*/ 47 h 73"/>
                <a:gd name="T10" fmla="*/ 50 w 108"/>
                <a:gd name="T11" fmla="*/ 50 h 73"/>
                <a:gd name="T12" fmla="*/ 59 w 108"/>
                <a:gd name="T13" fmla="*/ 51 h 73"/>
                <a:gd name="T14" fmla="*/ 68 w 108"/>
                <a:gd name="T15" fmla="*/ 51 h 73"/>
                <a:gd name="T16" fmla="*/ 78 w 108"/>
                <a:gd name="T17" fmla="*/ 49 h 73"/>
                <a:gd name="T18" fmla="*/ 85 w 108"/>
                <a:gd name="T19" fmla="*/ 44 h 73"/>
                <a:gd name="T20" fmla="*/ 92 w 108"/>
                <a:gd name="T21" fmla="*/ 34 h 73"/>
                <a:gd name="T22" fmla="*/ 80 w 108"/>
                <a:gd name="T23" fmla="*/ 29 h 73"/>
                <a:gd name="T24" fmla="*/ 67 w 108"/>
                <a:gd name="T25" fmla="*/ 26 h 73"/>
                <a:gd name="T26" fmla="*/ 53 w 108"/>
                <a:gd name="T27" fmla="*/ 25 h 73"/>
                <a:gd name="T28" fmla="*/ 53 w 108"/>
                <a:gd name="T29" fmla="*/ 0 h 73"/>
                <a:gd name="T30" fmla="*/ 70 w 108"/>
                <a:gd name="T31" fmla="*/ 3 h 73"/>
                <a:gd name="T32" fmla="*/ 87 w 108"/>
                <a:gd name="T33" fmla="*/ 8 h 73"/>
                <a:gd name="T34" fmla="*/ 100 w 108"/>
                <a:gd name="T35" fmla="*/ 19 h 73"/>
                <a:gd name="T36" fmla="*/ 104 w 108"/>
                <a:gd name="T37" fmla="*/ 25 h 73"/>
                <a:gd name="T38" fmla="*/ 106 w 108"/>
                <a:gd name="T39" fmla="*/ 33 h 73"/>
                <a:gd name="T40" fmla="*/ 108 w 108"/>
                <a:gd name="T41" fmla="*/ 42 h 73"/>
                <a:gd name="T42" fmla="*/ 108 w 108"/>
                <a:gd name="T43" fmla="*/ 53 h 73"/>
                <a:gd name="T44" fmla="*/ 106 w 108"/>
                <a:gd name="T45" fmla="*/ 63 h 73"/>
                <a:gd name="T46" fmla="*/ 100 w 108"/>
                <a:gd name="T47" fmla="*/ 69 h 73"/>
                <a:gd name="T48" fmla="*/ 91 w 108"/>
                <a:gd name="T49" fmla="*/ 73 h 73"/>
                <a:gd name="T50" fmla="*/ 80 w 108"/>
                <a:gd name="T51" fmla="*/ 73 h 73"/>
                <a:gd name="T52" fmla="*/ 59 w 108"/>
                <a:gd name="T53" fmla="*/ 72 h 73"/>
                <a:gd name="T54" fmla="*/ 39 w 108"/>
                <a:gd name="T55" fmla="*/ 70 h 73"/>
                <a:gd name="T56" fmla="*/ 19 w 108"/>
                <a:gd name="T57" fmla="*/ 65 h 73"/>
                <a:gd name="T58" fmla="*/ 8 w 108"/>
                <a:gd name="T59" fmla="*/ 56 h 73"/>
                <a:gd name="T60" fmla="*/ 2 w 108"/>
                <a:gd name="T61" fmla="*/ 47 h 73"/>
                <a:gd name="T62" fmla="*/ 0 w 108"/>
                <a:gd name="T63" fmla="*/ 37 h 73"/>
                <a:gd name="T64" fmla="*/ 3 w 108"/>
                <a:gd name="T65" fmla="*/ 25 h 73"/>
                <a:gd name="T66" fmla="*/ 9 w 108"/>
                <a:gd name="T67" fmla="*/ 15 h 73"/>
                <a:gd name="T68" fmla="*/ 21 w 108"/>
                <a:gd name="T69" fmla="*/ 6 h 73"/>
                <a:gd name="T70" fmla="*/ 36 w 108"/>
                <a:gd name="T71" fmla="*/ 1 h 73"/>
                <a:gd name="T72" fmla="*/ 53 w 108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73">
                  <a:moveTo>
                    <a:pt x="53" y="25"/>
                  </a:moveTo>
                  <a:lnTo>
                    <a:pt x="39" y="27"/>
                  </a:lnTo>
                  <a:lnTo>
                    <a:pt x="22" y="32"/>
                  </a:lnTo>
                  <a:lnTo>
                    <a:pt x="34" y="41"/>
                  </a:lnTo>
                  <a:lnTo>
                    <a:pt x="42" y="47"/>
                  </a:lnTo>
                  <a:lnTo>
                    <a:pt x="50" y="50"/>
                  </a:lnTo>
                  <a:lnTo>
                    <a:pt x="59" y="51"/>
                  </a:lnTo>
                  <a:lnTo>
                    <a:pt x="68" y="51"/>
                  </a:lnTo>
                  <a:lnTo>
                    <a:pt x="78" y="49"/>
                  </a:lnTo>
                  <a:lnTo>
                    <a:pt x="85" y="44"/>
                  </a:lnTo>
                  <a:lnTo>
                    <a:pt x="92" y="34"/>
                  </a:lnTo>
                  <a:lnTo>
                    <a:pt x="80" y="29"/>
                  </a:lnTo>
                  <a:lnTo>
                    <a:pt x="67" y="26"/>
                  </a:lnTo>
                  <a:lnTo>
                    <a:pt x="53" y="25"/>
                  </a:lnTo>
                  <a:close/>
                  <a:moveTo>
                    <a:pt x="53" y="0"/>
                  </a:moveTo>
                  <a:lnTo>
                    <a:pt x="70" y="3"/>
                  </a:lnTo>
                  <a:lnTo>
                    <a:pt x="87" y="8"/>
                  </a:lnTo>
                  <a:lnTo>
                    <a:pt x="100" y="19"/>
                  </a:lnTo>
                  <a:lnTo>
                    <a:pt x="104" y="25"/>
                  </a:lnTo>
                  <a:lnTo>
                    <a:pt x="106" y="33"/>
                  </a:lnTo>
                  <a:lnTo>
                    <a:pt x="108" y="42"/>
                  </a:lnTo>
                  <a:lnTo>
                    <a:pt x="108" y="53"/>
                  </a:lnTo>
                  <a:lnTo>
                    <a:pt x="106" y="63"/>
                  </a:lnTo>
                  <a:lnTo>
                    <a:pt x="100" y="69"/>
                  </a:lnTo>
                  <a:lnTo>
                    <a:pt x="91" y="73"/>
                  </a:lnTo>
                  <a:lnTo>
                    <a:pt x="80" y="73"/>
                  </a:lnTo>
                  <a:lnTo>
                    <a:pt x="59" y="72"/>
                  </a:lnTo>
                  <a:lnTo>
                    <a:pt x="39" y="70"/>
                  </a:lnTo>
                  <a:lnTo>
                    <a:pt x="19" y="65"/>
                  </a:lnTo>
                  <a:lnTo>
                    <a:pt x="8" y="56"/>
                  </a:lnTo>
                  <a:lnTo>
                    <a:pt x="2" y="47"/>
                  </a:lnTo>
                  <a:lnTo>
                    <a:pt x="0" y="37"/>
                  </a:lnTo>
                  <a:lnTo>
                    <a:pt x="3" y="25"/>
                  </a:lnTo>
                  <a:lnTo>
                    <a:pt x="9" y="15"/>
                  </a:lnTo>
                  <a:lnTo>
                    <a:pt x="21" y="6"/>
                  </a:lnTo>
                  <a:lnTo>
                    <a:pt x="36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56">
              <a:extLst>
                <a:ext uri="{FF2B5EF4-FFF2-40B4-BE49-F238E27FC236}">
                  <a16:creationId xmlns:a16="http://schemas.microsoft.com/office/drawing/2014/main" id="{DA38F7DE-1FFA-C213-866B-F4FC0035CD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9217" y="3159420"/>
              <a:ext cx="36582" cy="40240"/>
            </a:xfrm>
            <a:custGeom>
              <a:avLst/>
              <a:gdLst>
                <a:gd name="T0" fmla="*/ 38 w 80"/>
                <a:gd name="T1" fmla="*/ 26 h 88"/>
                <a:gd name="T2" fmla="*/ 20 w 80"/>
                <a:gd name="T3" fmla="*/ 66 h 88"/>
                <a:gd name="T4" fmla="*/ 26 w 80"/>
                <a:gd name="T5" fmla="*/ 73 h 88"/>
                <a:gd name="T6" fmla="*/ 32 w 80"/>
                <a:gd name="T7" fmla="*/ 71 h 88"/>
                <a:gd name="T8" fmla="*/ 40 w 80"/>
                <a:gd name="T9" fmla="*/ 67 h 88"/>
                <a:gd name="T10" fmla="*/ 47 w 80"/>
                <a:gd name="T11" fmla="*/ 64 h 88"/>
                <a:gd name="T12" fmla="*/ 50 w 80"/>
                <a:gd name="T13" fmla="*/ 61 h 88"/>
                <a:gd name="T14" fmla="*/ 50 w 80"/>
                <a:gd name="T15" fmla="*/ 50 h 88"/>
                <a:gd name="T16" fmla="*/ 48 w 80"/>
                <a:gd name="T17" fmla="*/ 37 h 88"/>
                <a:gd name="T18" fmla="*/ 46 w 80"/>
                <a:gd name="T19" fmla="*/ 26 h 88"/>
                <a:gd name="T20" fmla="*/ 38 w 80"/>
                <a:gd name="T21" fmla="*/ 26 h 88"/>
                <a:gd name="T22" fmla="*/ 36 w 80"/>
                <a:gd name="T23" fmla="*/ 0 h 88"/>
                <a:gd name="T24" fmla="*/ 48 w 80"/>
                <a:gd name="T25" fmla="*/ 1 h 88"/>
                <a:gd name="T26" fmla="*/ 57 w 80"/>
                <a:gd name="T27" fmla="*/ 6 h 88"/>
                <a:gd name="T28" fmla="*/ 65 w 80"/>
                <a:gd name="T29" fmla="*/ 14 h 88"/>
                <a:gd name="T30" fmla="*/ 72 w 80"/>
                <a:gd name="T31" fmla="*/ 27 h 88"/>
                <a:gd name="T32" fmla="*/ 77 w 80"/>
                <a:gd name="T33" fmla="*/ 41 h 88"/>
                <a:gd name="T34" fmla="*/ 80 w 80"/>
                <a:gd name="T35" fmla="*/ 59 h 88"/>
                <a:gd name="T36" fmla="*/ 76 w 80"/>
                <a:gd name="T37" fmla="*/ 66 h 88"/>
                <a:gd name="T38" fmla="*/ 73 w 80"/>
                <a:gd name="T39" fmla="*/ 75 h 88"/>
                <a:gd name="T40" fmla="*/ 69 w 80"/>
                <a:gd name="T41" fmla="*/ 81 h 88"/>
                <a:gd name="T42" fmla="*/ 65 w 80"/>
                <a:gd name="T43" fmla="*/ 85 h 88"/>
                <a:gd name="T44" fmla="*/ 35 w 80"/>
                <a:gd name="T45" fmla="*/ 88 h 88"/>
                <a:gd name="T46" fmla="*/ 5 w 80"/>
                <a:gd name="T47" fmla="*/ 87 h 88"/>
                <a:gd name="T48" fmla="*/ 3 w 80"/>
                <a:gd name="T49" fmla="*/ 84 h 88"/>
                <a:gd name="T50" fmla="*/ 2 w 80"/>
                <a:gd name="T51" fmla="*/ 78 h 88"/>
                <a:gd name="T52" fmla="*/ 1 w 80"/>
                <a:gd name="T53" fmla="*/ 68 h 88"/>
                <a:gd name="T54" fmla="*/ 1 w 80"/>
                <a:gd name="T55" fmla="*/ 58 h 88"/>
                <a:gd name="T56" fmla="*/ 0 w 80"/>
                <a:gd name="T57" fmla="*/ 50 h 88"/>
                <a:gd name="T58" fmla="*/ 0 w 80"/>
                <a:gd name="T59" fmla="*/ 48 h 88"/>
                <a:gd name="T60" fmla="*/ 1 w 80"/>
                <a:gd name="T61" fmla="*/ 45 h 88"/>
                <a:gd name="T62" fmla="*/ 2 w 80"/>
                <a:gd name="T63" fmla="*/ 43 h 88"/>
                <a:gd name="T64" fmla="*/ 9 w 80"/>
                <a:gd name="T65" fmla="*/ 26 h 88"/>
                <a:gd name="T66" fmla="*/ 17 w 80"/>
                <a:gd name="T67" fmla="*/ 13 h 88"/>
                <a:gd name="T68" fmla="*/ 26 w 80"/>
                <a:gd name="T69" fmla="*/ 5 h 88"/>
                <a:gd name="T70" fmla="*/ 36 w 80"/>
                <a:gd name="T7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88">
                  <a:moveTo>
                    <a:pt x="38" y="26"/>
                  </a:moveTo>
                  <a:lnTo>
                    <a:pt x="20" y="66"/>
                  </a:lnTo>
                  <a:lnTo>
                    <a:pt x="26" y="73"/>
                  </a:lnTo>
                  <a:lnTo>
                    <a:pt x="32" y="71"/>
                  </a:lnTo>
                  <a:lnTo>
                    <a:pt x="40" y="67"/>
                  </a:lnTo>
                  <a:lnTo>
                    <a:pt x="47" y="64"/>
                  </a:lnTo>
                  <a:lnTo>
                    <a:pt x="50" y="61"/>
                  </a:lnTo>
                  <a:lnTo>
                    <a:pt x="50" y="50"/>
                  </a:lnTo>
                  <a:lnTo>
                    <a:pt x="48" y="37"/>
                  </a:lnTo>
                  <a:lnTo>
                    <a:pt x="46" y="26"/>
                  </a:lnTo>
                  <a:lnTo>
                    <a:pt x="38" y="26"/>
                  </a:lnTo>
                  <a:close/>
                  <a:moveTo>
                    <a:pt x="36" y="0"/>
                  </a:moveTo>
                  <a:lnTo>
                    <a:pt x="48" y="1"/>
                  </a:lnTo>
                  <a:lnTo>
                    <a:pt x="57" y="6"/>
                  </a:lnTo>
                  <a:lnTo>
                    <a:pt x="65" y="14"/>
                  </a:lnTo>
                  <a:lnTo>
                    <a:pt x="72" y="27"/>
                  </a:lnTo>
                  <a:lnTo>
                    <a:pt x="77" y="41"/>
                  </a:lnTo>
                  <a:lnTo>
                    <a:pt x="80" y="59"/>
                  </a:lnTo>
                  <a:lnTo>
                    <a:pt x="76" y="66"/>
                  </a:lnTo>
                  <a:lnTo>
                    <a:pt x="73" y="75"/>
                  </a:lnTo>
                  <a:lnTo>
                    <a:pt x="69" y="81"/>
                  </a:lnTo>
                  <a:lnTo>
                    <a:pt x="65" y="85"/>
                  </a:lnTo>
                  <a:lnTo>
                    <a:pt x="35" y="88"/>
                  </a:lnTo>
                  <a:lnTo>
                    <a:pt x="5" y="87"/>
                  </a:lnTo>
                  <a:lnTo>
                    <a:pt x="3" y="84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5"/>
                  </a:lnTo>
                  <a:lnTo>
                    <a:pt x="2" y="43"/>
                  </a:lnTo>
                  <a:lnTo>
                    <a:pt x="9" y="26"/>
                  </a:lnTo>
                  <a:lnTo>
                    <a:pt x="17" y="13"/>
                  </a:lnTo>
                  <a:lnTo>
                    <a:pt x="2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8" name="Freeform 57">
              <a:extLst>
                <a:ext uri="{FF2B5EF4-FFF2-40B4-BE49-F238E27FC236}">
                  <a16:creationId xmlns:a16="http://schemas.microsoft.com/office/drawing/2014/main" id="{A6872960-97DB-2168-B752-89E8C07F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2478" y="3556787"/>
              <a:ext cx="34753" cy="37954"/>
            </a:xfrm>
            <a:custGeom>
              <a:avLst/>
              <a:gdLst>
                <a:gd name="T0" fmla="*/ 46 w 76"/>
                <a:gd name="T1" fmla="*/ 0 h 83"/>
                <a:gd name="T2" fmla="*/ 59 w 76"/>
                <a:gd name="T3" fmla="*/ 3 h 83"/>
                <a:gd name="T4" fmla="*/ 69 w 76"/>
                <a:gd name="T5" fmla="*/ 10 h 83"/>
                <a:gd name="T6" fmla="*/ 74 w 76"/>
                <a:gd name="T7" fmla="*/ 22 h 83"/>
                <a:gd name="T8" fmla="*/ 76 w 76"/>
                <a:gd name="T9" fmla="*/ 37 h 83"/>
                <a:gd name="T10" fmla="*/ 74 w 76"/>
                <a:gd name="T11" fmla="*/ 53 h 83"/>
                <a:gd name="T12" fmla="*/ 69 w 76"/>
                <a:gd name="T13" fmla="*/ 67 h 83"/>
                <a:gd name="T14" fmla="*/ 60 w 76"/>
                <a:gd name="T15" fmla="*/ 76 h 83"/>
                <a:gd name="T16" fmla="*/ 48 w 76"/>
                <a:gd name="T17" fmla="*/ 81 h 83"/>
                <a:gd name="T18" fmla="*/ 33 w 76"/>
                <a:gd name="T19" fmla="*/ 83 h 83"/>
                <a:gd name="T20" fmla="*/ 26 w 76"/>
                <a:gd name="T21" fmla="*/ 81 h 83"/>
                <a:gd name="T22" fmla="*/ 18 w 76"/>
                <a:gd name="T23" fmla="*/ 80 h 83"/>
                <a:gd name="T24" fmla="*/ 11 w 76"/>
                <a:gd name="T25" fmla="*/ 78 h 83"/>
                <a:gd name="T26" fmla="*/ 5 w 76"/>
                <a:gd name="T27" fmla="*/ 74 h 83"/>
                <a:gd name="T28" fmla="*/ 1 w 76"/>
                <a:gd name="T29" fmla="*/ 67 h 83"/>
                <a:gd name="T30" fmla="*/ 0 w 76"/>
                <a:gd name="T31" fmla="*/ 57 h 83"/>
                <a:gd name="T32" fmla="*/ 3 w 76"/>
                <a:gd name="T33" fmla="*/ 40 h 83"/>
                <a:gd name="T34" fmla="*/ 10 w 76"/>
                <a:gd name="T35" fmla="*/ 24 h 83"/>
                <a:gd name="T36" fmla="*/ 21 w 76"/>
                <a:gd name="T37" fmla="*/ 11 h 83"/>
                <a:gd name="T38" fmla="*/ 32 w 76"/>
                <a:gd name="T39" fmla="*/ 3 h 83"/>
                <a:gd name="T40" fmla="*/ 46 w 76"/>
                <a:gd name="T4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83">
                  <a:moveTo>
                    <a:pt x="46" y="0"/>
                  </a:moveTo>
                  <a:lnTo>
                    <a:pt x="59" y="3"/>
                  </a:lnTo>
                  <a:lnTo>
                    <a:pt x="69" y="10"/>
                  </a:lnTo>
                  <a:lnTo>
                    <a:pt x="74" y="22"/>
                  </a:lnTo>
                  <a:lnTo>
                    <a:pt x="76" y="37"/>
                  </a:lnTo>
                  <a:lnTo>
                    <a:pt x="74" y="53"/>
                  </a:lnTo>
                  <a:lnTo>
                    <a:pt x="69" y="67"/>
                  </a:lnTo>
                  <a:lnTo>
                    <a:pt x="60" y="76"/>
                  </a:lnTo>
                  <a:lnTo>
                    <a:pt x="48" y="81"/>
                  </a:lnTo>
                  <a:lnTo>
                    <a:pt x="33" y="83"/>
                  </a:lnTo>
                  <a:lnTo>
                    <a:pt x="26" y="81"/>
                  </a:lnTo>
                  <a:lnTo>
                    <a:pt x="18" y="80"/>
                  </a:lnTo>
                  <a:lnTo>
                    <a:pt x="11" y="78"/>
                  </a:lnTo>
                  <a:lnTo>
                    <a:pt x="5" y="74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3" y="40"/>
                  </a:lnTo>
                  <a:lnTo>
                    <a:pt x="10" y="24"/>
                  </a:lnTo>
                  <a:lnTo>
                    <a:pt x="21" y="11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9" name="Freeform 58">
              <a:extLst>
                <a:ext uri="{FF2B5EF4-FFF2-40B4-BE49-F238E27FC236}">
                  <a16:creationId xmlns:a16="http://schemas.microsoft.com/office/drawing/2014/main" id="{23DDEE12-94A0-93EB-D89B-1E1DBB5F1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9570" y="3534381"/>
              <a:ext cx="43441" cy="34753"/>
            </a:xfrm>
            <a:custGeom>
              <a:avLst/>
              <a:gdLst>
                <a:gd name="T0" fmla="*/ 68 w 95"/>
                <a:gd name="T1" fmla="*/ 0 h 76"/>
                <a:gd name="T2" fmla="*/ 75 w 95"/>
                <a:gd name="T3" fmla="*/ 3 h 76"/>
                <a:gd name="T4" fmla="*/ 84 w 95"/>
                <a:gd name="T5" fmla="*/ 6 h 76"/>
                <a:gd name="T6" fmla="*/ 90 w 95"/>
                <a:gd name="T7" fmla="*/ 9 h 76"/>
                <a:gd name="T8" fmla="*/ 94 w 95"/>
                <a:gd name="T9" fmla="*/ 14 h 76"/>
                <a:gd name="T10" fmla="*/ 95 w 95"/>
                <a:gd name="T11" fmla="*/ 20 h 76"/>
                <a:gd name="T12" fmla="*/ 94 w 95"/>
                <a:gd name="T13" fmla="*/ 28 h 76"/>
                <a:gd name="T14" fmla="*/ 91 w 95"/>
                <a:gd name="T15" fmla="*/ 36 h 76"/>
                <a:gd name="T16" fmla="*/ 88 w 95"/>
                <a:gd name="T17" fmla="*/ 44 h 76"/>
                <a:gd name="T18" fmla="*/ 76 w 95"/>
                <a:gd name="T19" fmla="*/ 58 h 76"/>
                <a:gd name="T20" fmla="*/ 66 w 95"/>
                <a:gd name="T21" fmla="*/ 69 h 76"/>
                <a:gd name="T22" fmla="*/ 54 w 95"/>
                <a:gd name="T23" fmla="*/ 75 h 76"/>
                <a:gd name="T24" fmla="*/ 42 w 95"/>
                <a:gd name="T25" fmla="*/ 76 h 76"/>
                <a:gd name="T26" fmla="*/ 28 w 95"/>
                <a:gd name="T27" fmla="*/ 74 h 76"/>
                <a:gd name="T28" fmla="*/ 12 w 95"/>
                <a:gd name="T29" fmla="*/ 68 h 76"/>
                <a:gd name="T30" fmla="*/ 3 w 95"/>
                <a:gd name="T31" fmla="*/ 61 h 76"/>
                <a:gd name="T32" fmla="*/ 0 w 95"/>
                <a:gd name="T33" fmla="*/ 54 h 76"/>
                <a:gd name="T34" fmla="*/ 2 w 95"/>
                <a:gd name="T35" fmla="*/ 45 h 76"/>
                <a:gd name="T36" fmla="*/ 10 w 95"/>
                <a:gd name="T37" fmla="*/ 32 h 76"/>
                <a:gd name="T38" fmla="*/ 22 w 95"/>
                <a:gd name="T39" fmla="*/ 20 h 76"/>
                <a:gd name="T40" fmla="*/ 37 w 95"/>
                <a:gd name="T41" fmla="*/ 11 h 76"/>
                <a:gd name="T42" fmla="*/ 52 w 95"/>
                <a:gd name="T43" fmla="*/ 4 h 76"/>
                <a:gd name="T44" fmla="*/ 68 w 95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76">
                  <a:moveTo>
                    <a:pt x="68" y="0"/>
                  </a:moveTo>
                  <a:lnTo>
                    <a:pt x="75" y="3"/>
                  </a:lnTo>
                  <a:lnTo>
                    <a:pt x="84" y="6"/>
                  </a:lnTo>
                  <a:lnTo>
                    <a:pt x="90" y="9"/>
                  </a:lnTo>
                  <a:lnTo>
                    <a:pt x="94" y="14"/>
                  </a:lnTo>
                  <a:lnTo>
                    <a:pt x="95" y="20"/>
                  </a:lnTo>
                  <a:lnTo>
                    <a:pt x="94" y="28"/>
                  </a:lnTo>
                  <a:lnTo>
                    <a:pt x="91" y="36"/>
                  </a:lnTo>
                  <a:lnTo>
                    <a:pt x="88" y="44"/>
                  </a:lnTo>
                  <a:lnTo>
                    <a:pt x="76" y="58"/>
                  </a:lnTo>
                  <a:lnTo>
                    <a:pt x="66" y="69"/>
                  </a:lnTo>
                  <a:lnTo>
                    <a:pt x="54" y="75"/>
                  </a:lnTo>
                  <a:lnTo>
                    <a:pt x="42" y="76"/>
                  </a:lnTo>
                  <a:lnTo>
                    <a:pt x="28" y="74"/>
                  </a:lnTo>
                  <a:lnTo>
                    <a:pt x="12" y="68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2" y="45"/>
                  </a:lnTo>
                  <a:lnTo>
                    <a:pt x="10" y="32"/>
                  </a:lnTo>
                  <a:lnTo>
                    <a:pt x="22" y="20"/>
                  </a:lnTo>
                  <a:lnTo>
                    <a:pt x="37" y="11"/>
                  </a:lnTo>
                  <a:lnTo>
                    <a:pt x="52" y="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59">
              <a:extLst>
                <a:ext uri="{FF2B5EF4-FFF2-40B4-BE49-F238E27FC236}">
                  <a16:creationId xmlns:a16="http://schemas.microsoft.com/office/drawing/2014/main" id="{64FBD202-B69A-0316-946D-2C138C273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1482" y="3453444"/>
              <a:ext cx="37953" cy="28808"/>
            </a:xfrm>
            <a:custGeom>
              <a:avLst/>
              <a:gdLst>
                <a:gd name="T0" fmla="*/ 48 w 83"/>
                <a:gd name="T1" fmla="*/ 20 h 63"/>
                <a:gd name="T2" fmla="*/ 39 w 83"/>
                <a:gd name="T3" fmla="*/ 23 h 63"/>
                <a:gd name="T4" fmla="*/ 29 w 83"/>
                <a:gd name="T5" fmla="*/ 28 h 63"/>
                <a:gd name="T6" fmla="*/ 20 w 83"/>
                <a:gd name="T7" fmla="*/ 32 h 63"/>
                <a:gd name="T8" fmla="*/ 23 w 83"/>
                <a:gd name="T9" fmla="*/ 40 h 63"/>
                <a:gd name="T10" fmla="*/ 62 w 83"/>
                <a:gd name="T11" fmla="*/ 40 h 63"/>
                <a:gd name="T12" fmla="*/ 66 w 83"/>
                <a:gd name="T13" fmla="*/ 35 h 63"/>
                <a:gd name="T14" fmla="*/ 60 w 83"/>
                <a:gd name="T15" fmla="*/ 29 h 63"/>
                <a:gd name="T16" fmla="*/ 53 w 83"/>
                <a:gd name="T17" fmla="*/ 23 h 63"/>
                <a:gd name="T18" fmla="*/ 48 w 83"/>
                <a:gd name="T19" fmla="*/ 20 h 63"/>
                <a:gd name="T20" fmla="*/ 54 w 83"/>
                <a:gd name="T21" fmla="*/ 0 h 63"/>
                <a:gd name="T22" fmla="*/ 67 w 83"/>
                <a:gd name="T23" fmla="*/ 4 h 63"/>
                <a:gd name="T24" fmla="*/ 75 w 83"/>
                <a:gd name="T25" fmla="*/ 10 h 63"/>
                <a:gd name="T26" fmla="*/ 80 w 83"/>
                <a:gd name="T27" fmla="*/ 20 h 63"/>
                <a:gd name="T28" fmla="*/ 83 w 83"/>
                <a:gd name="T29" fmla="*/ 32 h 63"/>
                <a:gd name="T30" fmla="*/ 82 w 83"/>
                <a:gd name="T31" fmla="*/ 43 h 63"/>
                <a:gd name="T32" fmla="*/ 79 w 83"/>
                <a:gd name="T33" fmla="*/ 54 h 63"/>
                <a:gd name="T34" fmla="*/ 72 w 83"/>
                <a:gd name="T35" fmla="*/ 62 h 63"/>
                <a:gd name="T36" fmla="*/ 69 w 83"/>
                <a:gd name="T37" fmla="*/ 63 h 63"/>
                <a:gd name="T38" fmla="*/ 66 w 83"/>
                <a:gd name="T39" fmla="*/ 63 h 63"/>
                <a:gd name="T40" fmla="*/ 64 w 83"/>
                <a:gd name="T41" fmla="*/ 63 h 63"/>
                <a:gd name="T42" fmla="*/ 34 w 83"/>
                <a:gd name="T43" fmla="*/ 59 h 63"/>
                <a:gd name="T44" fmla="*/ 1 w 83"/>
                <a:gd name="T45" fmla="*/ 54 h 63"/>
                <a:gd name="T46" fmla="*/ 0 w 83"/>
                <a:gd name="T47" fmla="*/ 43 h 63"/>
                <a:gd name="T48" fmla="*/ 2 w 83"/>
                <a:gd name="T49" fmla="*/ 34 h 63"/>
                <a:gd name="T50" fmla="*/ 8 w 83"/>
                <a:gd name="T51" fmla="*/ 26 h 63"/>
                <a:gd name="T52" fmla="*/ 16 w 83"/>
                <a:gd name="T53" fmla="*/ 17 h 63"/>
                <a:gd name="T54" fmla="*/ 23 w 83"/>
                <a:gd name="T55" fmla="*/ 11 h 63"/>
                <a:gd name="T56" fmla="*/ 32 w 83"/>
                <a:gd name="T57" fmla="*/ 4 h 63"/>
                <a:gd name="T58" fmla="*/ 43 w 83"/>
                <a:gd name="T59" fmla="*/ 0 h 63"/>
                <a:gd name="T60" fmla="*/ 54 w 83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63">
                  <a:moveTo>
                    <a:pt x="48" y="20"/>
                  </a:moveTo>
                  <a:lnTo>
                    <a:pt x="39" y="23"/>
                  </a:lnTo>
                  <a:lnTo>
                    <a:pt x="29" y="28"/>
                  </a:lnTo>
                  <a:lnTo>
                    <a:pt x="20" y="32"/>
                  </a:lnTo>
                  <a:lnTo>
                    <a:pt x="23" y="40"/>
                  </a:lnTo>
                  <a:lnTo>
                    <a:pt x="62" y="40"/>
                  </a:lnTo>
                  <a:lnTo>
                    <a:pt x="66" y="35"/>
                  </a:lnTo>
                  <a:lnTo>
                    <a:pt x="60" y="29"/>
                  </a:lnTo>
                  <a:lnTo>
                    <a:pt x="53" y="23"/>
                  </a:lnTo>
                  <a:lnTo>
                    <a:pt x="48" y="20"/>
                  </a:lnTo>
                  <a:close/>
                  <a:moveTo>
                    <a:pt x="54" y="0"/>
                  </a:moveTo>
                  <a:lnTo>
                    <a:pt x="67" y="4"/>
                  </a:lnTo>
                  <a:lnTo>
                    <a:pt x="75" y="10"/>
                  </a:lnTo>
                  <a:lnTo>
                    <a:pt x="80" y="20"/>
                  </a:lnTo>
                  <a:lnTo>
                    <a:pt x="83" y="32"/>
                  </a:lnTo>
                  <a:lnTo>
                    <a:pt x="82" y="43"/>
                  </a:lnTo>
                  <a:lnTo>
                    <a:pt x="79" y="54"/>
                  </a:lnTo>
                  <a:lnTo>
                    <a:pt x="72" y="62"/>
                  </a:lnTo>
                  <a:lnTo>
                    <a:pt x="69" y="63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34" y="59"/>
                  </a:lnTo>
                  <a:lnTo>
                    <a:pt x="1" y="54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8" y="26"/>
                  </a:lnTo>
                  <a:lnTo>
                    <a:pt x="16" y="17"/>
                  </a:lnTo>
                  <a:lnTo>
                    <a:pt x="23" y="11"/>
                  </a:lnTo>
                  <a:lnTo>
                    <a:pt x="32" y="4"/>
                  </a:lnTo>
                  <a:lnTo>
                    <a:pt x="43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60">
              <a:extLst>
                <a:ext uri="{FF2B5EF4-FFF2-40B4-BE49-F238E27FC236}">
                  <a16:creationId xmlns:a16="http://schemas.microsoft.com/office/drawing/2014/main" id="{CD713B4B-5CF0-E66B-B07B-44F51A2C98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3610" y="3265963"/>
              <a:ext cx="28808" cy="27894"/>
            </a:xfrm>
            <a:custGeom>
              <a:avLst/>
              <a:gdLst>
                <a:gd name="T0" fmla="*/ 33 w 63"/>
                <a:gd name="T1" fmla="*/ 14 h 61"/>
                <a:gd name="T2" fmla="*/ 27 w 63"/>
                <a:gd name="T3" fmla="*/ 26 h 61"/>
                <a:gd name="T4" fmla="*/ 24 w 63"/>
                <a:gd name="T5" fmla="*/ 38 h 61"/>
                <a:gd name="T6" fmla="*/ 27 w 63"/>
                <a:gd name="T7" fmla="*/ 41 h 61"/>
                <a:gd name="T8" fmla="*/ 34 w 63"/>
                <a:gd name="T9" fmla="*/ 44 h 61"/>
                <a:gd name="T10" fmla="*/ 41 w 63"/>
                <a:gd name="T11" fmla="*/ 47 h 61"/>
                <a:gd name="T12" fmla="*/ 48 w 63"/>
                <a:gd name="T13" fmla="*/ 42 h 61"/>
                <a:gd name="T14" fmla="*/ 40 w 63"/>
                <a:gd name="T15" fmla="*/ 14 h 61"/>
                <a:gd name="T16" fmla="*/ 33 w 63"/>
                <a:gd name="T17" fmla="*/ 14 h 61"/>
                <a:gd name="T18" fmla="*/ 35 w 63"/>
                <a:gd name="T19" fmla="*/ 0 h 61"/>
                <a:gd name="T20" fmla="*/ 47 w 63"/>
                <a:gd name="T21" fmla="*/ 1 h 61"/>
                <a:gd name="T22" fmla="*/ 56 w 63"/>
                <a:gd name="T23" fmla="*/ 7 h 61"/>
                <a:gd name="T24" fmla="*/ 61 w 63"/>
                <a:gd name="T25" fmla="*/ 16 h 61"/>
                <a:gd name="T26" fmla="*/ 63 w 63"/>
                <a:gd name="T27" fmla="*/ 28 h 61"/>
                <a:gd name="T28" fmla="*/ 63 w 63"/>
                <a:gd name="T29" fmla="*/ 42 h 61"/>
                <a:gd name="T30" fmla="*/ 61 w 63"/>
                <a:gd name="T31" fmla="*/ 51 h 61"/>
                <a:gd name="T32" fmla="*/ 57 w 63"/>
                <a:gd name="T33" fmla="*/ 57 h 61"/>
                <a:gd name="T34" fmla="*/ 48 w 63"/>
                <a:gd name="T35" fmla="*/ 60 h 61"/>
                <a:gd name="T36" fmla="*/ 37 w 63"/>
                <a:gd name="T37" fmla="*/ 61 h 61"/>
                <a:gd name="T38" fmla="*/ 3 w 63"/>
                <a:gd name="T39" fmla="*/ 61 h 61"/>
                <a:gd name="T40" fmla="*/ 0 w 63"/>
                <a:gd name="T41" fmla="*/ 43 h 61"/>
                <a:gd name="T42" fmla="*/ 0 w 63"/>
                <a:gd name="T43" fmla="*/ 28 h 61"/>
                <a:gd name="T44" fmla="*/ 4 w 63"/>
                <a:gd name="T45" fmla="*/ 16 h 61"/>
                <a:gd name="T46" fmla="*/ 12 w 63"/>
                <a:gd name="T47" fmla="*/ 7 h 61"/>
                <a:gd name="T48" fmla="*/ 22 w 63"/>
                <a:gd name="T49" fmla="*/ 1 h 61"/>
                <a:gd name="T50" fmla="*/ 35 w 63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33" y="14"/>
                  </a:moveTo>
                  <a:lnTo>
                    <a:pt x="27" y="26"/>
                  </a:lnTo>
                  <a:lnTo>
                    <a:pt x="24" y="38"/>
                  </a:lnTo>
                  <a:lnTo>
                    <a:pt x="27" y="41"/>
                  </a:lnTo>
                  <a:lnTo>
                    <a:pt x="34" y="44"/>
                  </a:lnTo>
                  <a:lnTo>
                    <a:pt x="41" y="47"/>
                  </a:lnTo>
                  <a:lnTo>
                    <a:pt x="48" y="42"/>
                  </a:lnTo>
                  <a:lnTo>
                    <a:pt x="40" y="14"/>
                  </a:lnTo>
                  <a:lnTo>
                    <a:pt x="33" y="14"/>
                  </a:lnTo>
                  <a:close/>
                  <a:moveTo>
                    <a:pt x="35" y="0"/>
                  </a:moveTo>
                  <a:lnTo>
                    <a:pt x="47" y="1"/>
                  </a:lnTo>
                  <a:lnTo>
                    <a:pt x="56" y="7"/>
                  </a:lnTo>
                  <a:lnTo>
                    <a:pt x="61" y="16"/>
                  </a:lnTo>
                  <a:lnTo>
                    <a:pt x="63" y="28"/>
                  </a:lnTo>
                  <a:lnTo>
                    <a:pt x="63" y="42"/>
                  </a:lnTo>
                  <a:lnTo>
                    <a:pt x="61" y="51"/>
                  </a:lnTo>
                  <a:lnTo>
                    <a:pt x="57" y="57"/>
                  </a:lnTo>
                  <a:lnTo>
                    <a:pt x="48" y="60"/>
                  </a:lnTo>
                  <a:lnTo>
                    <a:pt x="37" y="61"/>
                  </a:lnTo>
                  <a:lnTo>
                    <a:pt x="3" y="61"/>
                  </a:lnTo>
                  <a:lnTo>
                    <a:pt x="0" y="43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12" y="7"/>
                  </a:lnTo>
                  <a:lnTo>
                    <a:pt x="2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61">
              <a:extLst>
                <a:ext uri="{FF2B5EF4-FFF2-40B4-BE49-F238E27FC236}">
                  <a16:creationId xmlns:a16="http://schemas.microsoft.com/office/drawing/2014/main" id="{CC623B98-D7E2-CA0E-F377-329777273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6588" y="3097688"/>
              <a:ext cx="659841" cy="406971"/>
            </a:xfrm>
            <a:custGeom>
              <a:avLst/>
              <a:gdLst>
                <a:gd name="T0" fmla="*/ 306 w 1443"/>
                <a:gd name="T1" fmla="*/ 13 h 890"/>
                <a:gd name="T2" fmla="*/ 390 w 1443"/>
                <a:gd name="T3" fmla="*/ 60 h 890"/>
                <a:gd name="T4" fmla="*/ 439 w 1443"/>
                <a:gd name="T5" fmla="*/ 105 h 890"/>
                <a:gd name="T6" fmla="*/ 478 w 1443"/>
                <a:gd name="T7" fmla="*/ 134 h 890"/>
                <a:gd name="T8" fmla="*/ 501 w 1443"/>
                <a:gd name="T9" fmla="*/ 143 h 890"/>
                <a:gd name="T10" fmla="*/ 523 w 1443"/>
                <a:gd name="T11" fmla="*/ 166 h 890"/>
                <a:gd name="T12" fmla="*/ 582 w 1443"/>
                <a:gd name="T13" fmla="*/ 201 h 890"/>
                <a:gd name="T14" fmla="*/ 649 w 1443"/>
                <a:gd name="T15" fmla="*/ 220 h 890"/>
                <a:gd name="T16" fmla="*/ 867 w 1443"/>
                <a:gd name="T17" fmla="*/ 249 h 890"/>
                <a:gd name="T18" fmla="*/ 1086 w 1443"/>
                <a:gd name="T19" fmla="*/ 251 h 890"/>
                <a:gd name="T20" fmla="*/ 1335 w 1443"/>
                <a:gd name="T21" fmla="*/ 256 h 890"/>
                <a:gd name="T22" fmla="*/ 1440 w 1443"/>
                <a:gd name="T23" fmla="*/ 273 h 890"/>
                <a:gd name="T24" fmla="*/ 1432 w 1443"/>
                <a:gd name="T25" fmla="*/ 281 h 890"/>
                <a:gd name="T26" fmla="*/ 1414 w 1443"/>
                <a:gd name="T27" fmla="*/ 298 h 890"/>
                <a:gd name="T28" fmla="*/ 1426 w 1443"/>
                <a:gd name="T29" fmla="*/ 320 h 890"/>
                <a:gd name="T30" fmla="*/ 1434 w 1443"/>
                <a:gd name="T31" fmla="*/ 344 h 890"/>
                <a:gd name="T32" fmla="*/ 1412 w 1443"/>
                <a:gd name="T33" fmla="*/ 379 h 890"/>
                <a:gd name="T34" fmla="*/ 1376 w 1443"/>
                <a:gd name="T35" fmla="*/ 405 h 890"/>
                <a:gd name="T36" fmla="*/ 1344 w 1443"/>
                <a:gd name="T37" fmla="*/ 411 h 890"/>
                <a:gd name="T38" fmla="*/ 1330 w 1443"/>
                <a:gd name="T39" fmla="*/ 431 h 890"/>
                <a:gd name="T40" fmla="*/ 1339 w 1443"/>
                <a:gd name="T41" fmla="*/ 456 h 890"/>
                <a:gd name="T42" fmla="*/ 1410 w 1443"/>
                <a:gd name="T43" fmla="*/ 474 h 890"/>
                <a:gd name="T44" fmla="*/ 1428 w 1443"/>
                <a:gd name="T45" fmla="*/ 494 h 890"/>
                <a:gd name="T46" fmla="*/ 1400 w 1443"/>
                <a:gd name="T47" fmla="*/ 524 h 890"/>
                <a:gd name="T48" fmla="*/ 1359 w 1443"/>
                <a:gd name="T49" fmla="*/ 549 h 890"/>
                <a:gd name="T50" fmla="*/ 1337 w 1443"/>
                <a:gd name="T51" fmla="*/ 576 h 890"/>
                <a:gd name="T52" fmla="*/ 1258 w 1443"/>
                <a:gd name="T53" fmla="*/ 602 h 890"/>
                <a:gd name="T54" fmla="*/ 1040 w 1443"/>
                <a:gd name="T55" fmla="*/ 592 h 890"/>
                <a:gd name="T56" fmla="*/ 888 w 1443"/>
                <a:gd name="T57" fmla="*/ 604 h 890"/>
                <a:gd name="T58" fmla="*/ 813 w 1443"/>
                <a:gd name="T59" fmla="*/ 628 h 890"/>
                <a:gd name="T60" fmla="*/ 731 w 1443"/>
                <a:gd name="T61" fmla="*/ 637 h 890"/>
                <a:gd name="T62" fmla="*/ 633 w 1443"/>
                <a:gd name="T63" fmla="*/ 670 h 890"/>
                <a:gd name="T64" fmla="*/ 550 w 1443"/>
                <a:gd name="T65" fmla="*/ 729 h 890"/>
                <a:gd name="T66" fmla="*/ 445 w 1443"/>
                <a:gd name="T67" fmla="*/ 839 h 890"/>
                <a:gd name="T68" fmla="*/ 381 w 1443"/>
                <a:gd name="T69" fmla="*/ 874 h 890"/>
                <a:gd name="T70" fmla="*/ 301 w 1443"/>
                <a:gd name="T71" fmla="*/ 890 h 890"/>
                <a:gd name="T72" fmla="*/ 219 w 1443"/>
                <a:gd name="T73" fmla="*/ 879 h 890"/>
                <a:gd name="T74" fmla="*/ 143 w 1443"/>
                <a:gd name="T75" fmla="*/ 862 h 890"/>
                <a:gd name="T76" fmla="*/ 74 w 1443"/>
                <a:gd name="T77" fmla="*/ 826 h 890"/>
                <a:gd name="T78" fmla="*/ 29 w 1443"/>
                <a:gd name="T79" fmla="*/ 764 h 890"/>
                <a:gd name="T80" fmla="*/ 3 w 1443"/>
                <a:gd name="T81" fmla="*/ 668 h 890"/>
                <a:gd name="T82" fmla="*/ 10 w 1443"/>
                <a:gd name="T83" fmla="*/ 527 h 890"/>
                <a:gd name="T84" fmla="*/ 46 w 1443"/>
                <a:gd name="T85" fmla="*/ 464 h 890"/>
                <a:gd name="T86" fmla="*/ 69 w 1443"/>
                <a:gd name="T87" fmla="*/ 455 h 890"/>
                <a:gd name="T88" fmla="*/ 119 w 1443"/>
                <a:gd name="T89" fmla="*/ 477 h 890"/>
                <a:gd name="T90" fmla="*/ 207 w 1443"/>
                <a:gd name="T91" fmla="*/ 490 h 890"/>
                <a:gd name="T92" fmla="*/ 252 w 1443"/>
                <a:gd name="T93" fmla="*/ 473 h 890"/>
                <a:gd name="T94" fmla="*/ 148 w 1443"/>
                <a:gd name="T95" fmla="*/ 450 h 890"/>
                <a:gd name="T96" fmla="*/ 67 w 1443"/>
                <a:gd name="T97" fmla="*/ 411 h 890"/>
                <a:gd name="T98" fmla="*/ 20 w 1443"/>
                <a:gd name="T99" fmla="*/ 346 h 890"/>
                <a:gd name="T100" fmla="*/ 0 w 1443"/>
                <a:gd name="T101" fmla="*/ 253 h 890"/>
                <a:gd name="T102" fmla="*/ 17 w 1443"/>
                <a:gd name="T103" fmla="*/ 134 h 890"/>
                <a:gd name="T104" fmla="*/ 62 w 1443"/>
                <a:gd name="T105" fmla="*/ 66 h 890"/>
                <a:gd name="T106" fmla="*/ 129 w 1443"/>
                <a:gd name="T107" fmla="*/ 24 h 890"/>
                <a:gd name="T108" fmla="*/ 214 w 1443"/>
                <a:gd name="T109" fmla="*/ 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890">
                  <a:moveTo>
                    <a:pt x="243" y="0"/>
                  </a:moveTo>
                  <a:lnTo>
                    <a:pt x="273" y="4"/>
                  </a:lnTo>
                  <a:lnTo>
                    <a:pt x="306" y="13"/>
                  </a:lnTo>
                  <a:lnTo>
                    <a:pt x="335" y="25"/>
                  </a:lnTo>
                  <a:lnTo>
                    <a:pt x="363" y="41"/>
                  </a:lnTo>
                  <a:lnTo>
                    <a:pt x="390" y="60"/>
                  </a:lnTo>
                  <a:lnTo>
                    <a:pt x="415" y="81"/>
                  </a:lnTo>
                  <a:lnTo>
                    <a:pt x="427" y="94"/>
                  </a:lnTo>
                  <a:lnTo>
                    <a:pt x="439" y="105"/>
                  </a:lnTo>
                  <a:lnTo>
                    <a:pt x="450" y="117"/>
                  </a:lnTo>
                  <a:lnTo>
                    <a:pt x="464" y="126"/>
                  </a:lnTo>
                  <a:lnTo>
                    <a:pt x="478" y="134"/>
                  </a:lnTo>
                  <a:lnTo>
                    <a:pt x="495" y="140"/>
                  </a:lnTo>
                  <a:lnTo>
                    <a:pt x="498" y="141"/>
                  </a:lnTo>
                  <a:lnTo>
                    <a:pt x="501" y="143"/>
                  </a:lnTo>
                  <a:lnTo>
                    <a:pt x="505" y="146"/>
                  </a:lnTo>
                  <a:lnTo>
                    <a:pt x="507" y="148"/>
                  </a:lnTo>
                  <a:lnTo>
                    <a:pt x="523" y="166"/>
                  </a:lnTo>
                  <a:lnTo>
                    <a:pt x="541" y="180"/>
                  </a:lnTo>
                  <a:lnTo>
                    <a:pt x="561" y="192"/>
                  </a:lnTo>
                  <a:lnTo>
                    <a:pt x="582" y="201"/>
                  </a:lnTo>
                  <a:lnTo>
                    <a:pt x="604" y="209"/>
                  </a:lnTo>
                  <a:lnTo>
                    <a:pt x="627" y="215"/>
                  </a:lnTo>
                  <a:lnTo>
                    <a:pt x="649" y="220"/>
                  </a:lnTo>
                  <a:lnTo>
                    <a:pt x="721" y="235"/>
                  </a:lnTo>
                  <a:lnTo>
                    <a:pt x="794" y="244"/>
                  </a:lnTo>
                  <a:lnTo>
                    <a:pt x="867" y="249"/>
                  </a:lnTo>
                  <a:lnTo>
                    <a:pt x="940" y="251"/>
                  </a:lnTo>
                  <a:lnTo>
                    <a:pt x="1013" y="251"/>
                  </a:lnTo>
                  <a:lnTo>
                    <a:pt x="1086" y="251"/>
                  </a:lnTo>
                  <a:lnTo>
                    <a:pt x="1185" y="251"/>
                  </a:lnTo>
                  <a:lnTo>
                    <a:pt x="1284" y="253"/>
                  </a:lnTo>
                  <a:lnTo>
                    <a:pt x="1335" y="256"/>
                  </a:lnTo>
                  <a:lnTo>
                    <a:pt x="1387" y="262"/>
                  </a:lnTo>
                  <a:lnTo>
                    <a:pt x="1443" y="268"/>
                  </a:lnTo>
                  <a:lnTo>
                    <a:pt x="1440" y="273"/>
                  </a:lnTo>
                  <a:lnTo>
                    <a:pt x="1436" y="276"/>
                  </a:lnTo>
                  <a:lnTo>
                    <a:pt x="1434" y="279"/>
                  </a:lnTo>
                  <a:lnTo>
                    <a:pt x="1432" y="281"/>
                  </a:lnTo>
                  <a:lnTo>
                    <a:pt x="1430" y="283"/>
                  </a:lnTo>
                  <a:lnTo>
                    <a:pt x="1420" y="290"/>
                  </a:lnTo>
                  <a:lnTo>
                    <a:pt x="1414" y="298"/>
                  </a:lnTo>
                  <a:lnTo>
                    <a:pt x="1413" y="304"/>
                  </a:lnTo>
                  <a:lnTo>
                    <a:pt x="1418" y="311"/>
                  </a:lnTo>
                  <a:lnTo>
                    <a:pt x="1426" y="320"/>
                  </a:lnTo>
                  <a:lnTo>
                    <a:pt x="1433" y="328"/>
                  </a:lnTo>
                  <a:lnTo>
                    <a:pt x="1435" y="335"/>
                  </a:lnTo>
                  <a:lnTo>
                    <a:pt x="1434" y="344"/>
                  </a:lnTo>
                  <a:lnTo>
                    <a:pt x="1430" y="353"/>
                  </a:lnTo>
                  <a:lnTo>
                    <a:pt x="1422" y="367"/>
                  </a:lnTo>
                  <a:lnTo>
                    <a:pt x="1412" y="379"/>
                  </a:lnTo>
                  <a:lnTo>
                    <a:pt x="1402" y="390"/>
                  </a:lnTo>
                  <a:lnTo>
                    <a:pt x="1390" y="398"/>
                  </a:lnTo>
                  <a:lnTo>
                    <a:pt x="1376" y="405"/>
                  </a:lnTo>
                  <a:lnTo>
                    <a:pt x="1359" y="408"/>
                  </a:lnTo>
                  <a:lnTo>
                    <a:pt x="1352" y="409"/>
                  </a:lnTo>
                  <a:lnTo>
                    <a:pt x="1344" y="411"/>
                  </a:lnTo>
                  <a:lnTo>
                    <a:pt x="1337" y="415"/>
                  </a:lnTo>
                  <a:lnTo>
                    <a:pt x="1332" y="421"/>
                  </a:lnTo>
                  <a:lnTo>
                    <a:pt x="1330" y="431"/>
                  </a:lnTo>
                  <a:lnTo>
                    <a:pt x="1330" y="441"/>
                  </a:lnTo>
                  <a:lnTo>
                    <a:pt x="1333" y="450"/>
                  </a:lnTo>
                  <a:lnTo>
                    <a:pt x="1339" y="456"/>
                  </a:lnTo>
                  <a:lnTo>
                    <a:pt x="1348" y="460"/>
                  </a:lnTo>
                  <a:lnTo>
                    <a:pt x="1380" y="466"/>
                  </a:lnTo>
                  <a:lnTo>
                    <a:pt x="1410" y="474"/>
                  </a:lnTo>
                  <a:lnTo>
                    <a:pt x="1421" y="479"/>
                  </a:lnTo>
                  <a:lnTo>
                    <a:pt x="1427" y="485"/>
                  </a:lnTo>
                  <a:lnTo>
                    <a:pt x="1428" y="494"/>
                  </a:lnTo>
                  <a:lnTo>
                    <a:pt x="1425" y="502"/>
                  </a:lnTo>
                  <a:lnTo>
                    <a:pt x="1416" y="510"/>
                  </a:lnTo>
                  <a:lnTo>
                    <a:pt x="1400" y="524"/>
                  </a:lnTo>
                  <a:lnTo>
                    <a:pt x="1381" y="536"/>
                  </a:lnTo>
                  <a:lnTo>
                    <a:pt x="1369" y="542"/>
                  </a:lnTo>
                  <a:lnTo>
                    <a:pt x="1359" y="549"/>
                  </a:lnTo>
                  <a:lnTo>
                    <a:pt x="1349" y="558"/>
                  </a:lnTo>
                  <a:lnTo>
                    <a:pt x="1342" y="566"/>
                  </a:lnTo>
                  <a:lnTo>
                    <a:pt x="1337" y="576"/>
                  </a:lnTo>
                  <a:lnTo>
                    <a:pt x="1335" y="589"/>
                  </a:lnTo>
                  <a:lnTo>
                    <a:pt x="1337" y="603"/>
                  </a:lnTo>
                  <a:lnTo>
                    <a:pt x="1258" y="602"/>
                  </a:lnTo>
                  <a:lnTo>
                    <a:pt x="1180" y="600"/>
                  </a:lnTo>
                  <a:lnTo>
                    <a:pt x="1102" y="596"/>
                  </a:lnTo>
                  <a:lnTo>
                    <a:pt x="1040" y="592"/>
                  </a:lnTo>
                  <a:lnTo>
                    <a:pt x="976" y="592"/>
                  </a:lnTo>
                  <a:lnTo>
                    <a:pt x="913" y="597"/>
                  </a:lnTo>
                  <a:lnTo>
                    <a:pt x="888" y="604"/>
                  </a:lnTo>
                  <a:lnTo>
                    <a:pt x="863" y="613"/>
                  </a:lnTo>
                  <a:lnTo>
                    <a:pt x="836" y="621"/>
                  </a:lnTo>
                  <a:lnTo>
                    <a:pt x="813" y="628"/>
                  </a:lnTo>
                  <a:lnTo>
                    <a:pt x="790" y="633"/>
                  </a:lnTo>
                  <a:lnTo>
                    <a:pt x="766" y="635"/>
                  </a:lnTo>
                  <a:lnTo>
                    <a:pt x="731" y="637"/>
                  </a:lnTo>
                  <a:lnTo>
                    <a:pt x="696" y="644"/>
                  </a:lnTo>
                  <a:lnTo>
                    <a:pt x="664" y="655"/>
                  </a:lnTo>
                  <a:lnTo>
                    <a:pt x="633" y="670"/>
                  </a:lnTo>
                  <a:lnTo>
                    <a:pt x="604" y="686"/>
                  </a:lnTo>
                  <a:lnTo>
                    <a:pt x="576" y="707"/>
                  </a:lnTo>
                  <a:lnTo>
                    <a:pt x="550" y="729"/>
                  </a:lnTo>
                  <a:lnTo>
                    <a:pt x="505" y="774"/>
                  </a:lnTo>
                  <a:lnTo>
                    <a:pt x="463" y="821"/>
                  </a:lnTo>
                  <a:lnTo>
                    <a:pt x="445" y="839"/>
                  </a:lnTo>
                  <a:lnTo>
                    <a:pt x="425" y="853"/>
                  </a:lnTo>
                  <a:lnTo>
                    <a:pt x="404" y="864"/>
                  </a:lnTo>
                  <a:lnTo>
                    <a:pt x="381" y="874"/>
                  </a:lnTo>
                  <a:lnTo>
                    <a:pt x="358" y="881"/>
                  </a:lnTo>
                  <a:lnTo>
                    <a:pt x="330" y="887"/>
                  </a:lnTo>
                  <a:lnTo>
                    <a:pt x="301" y="890"/>
                  </a:lnTo>
                  <a:lnTo>
                    <a:pt x="274" y="889"/>
                  </a:lnTo>
                  <a:lnTo>
                    <a:pt x="246" y="884"/>
                  </a:lnTo>
                  <a:lnTo>
                    <a:pt x="219" y="879"/>
                  </a:lnTo>
                  <a:lnTo>
                    <a:pt x="194" y="874"/>
                  </a:lnTo>
                  <a:lnTo>
                    <a:pt x="167" y="869"/>
                  </a:lnTo>
                  <a:lnTo>
                    <a:pt x="143" y="862"/>
                  </a:lnTo>
                  <a:lnTo>
                    <a:pt x="119" y="854"/>
                  </a:lnTo>
                  <a:lnTo>
                    <a:pt x="95" y="841"/>
                  </a:lnTo>
                  <a:lnTo>
                    <a:pt x="74" y="826"/>
                  </a:lnTo>
                  <a:lnTo>
                    <a:pt x="56" y="807"/>
                  </a:lnTo>
                  <a:lnTo>
                    <a:pt x="42" y="786"/>
                  </a:lnTo>
                  <a:lnTo>
                    <a:pt x="29" y="764"/>
                  </a:lnTo>
                  <a:lnTo>
                    <a:pt x="19" y="740"/>
                  </a:lnTo>
                  <a:lnTo>
                    <a:pt x="11" y="714"/>
                  </a:lnTo>
                  <a:lnTo>
                    <a:pt x="3" y="668"/>
                  </a:lnTo>
                  <a:lnTo>
                    <a:pt x="0" y="620"/>
                  </a:lnTo>
                  <a:lnTo>
                    <a:pt x="2" y="573"/>
                  </a:lnTo>
                  <a:lnTo>
                    <a:pt x="10" y="527"/>
                  </a:lnTo>
                  <a:lnTo>
                    <a:pt x="21" y="500"/>
                  </a:lnTo>
                  <a:lnTo>
                    <a:pt x="38" y="476"/>
                  </a:lnTo>
                  <a:lnTo>
                    <a:pt x="46" y="464"/>
                  </a:lnTo>
                  <a:lnTo>
                    <a:pt x="54" y="457"/>
                  </a:lnTo>
                  <a:lnTo>
                    <a:pt x="61" y="454"/>
                  </a:lnTo>
                  <a:lnTo>
                    <a:pt x="69" y="455"/>
                  </a:lnTo>
                  <a:lnTo>
                    <a:pt x="78" y="458"/>
                  </a:lnTo>
                  <a:lnTo>
                    <a:pt x="92" y="465"/>
                  </a:lnTo>
                  <a:lnTo>
                    <a:pt x="119" y="477"/>
                  </a:lnTo>
                  <a:lnTo>
                    <a:pt x="148" y="486"/>
                  </a:lnTo>
                  <a:lnTo>
                    <a:pt x="177" y="490"/>
                  </a:lnTo>
                  <a:lnTo>
                    <a:pt x="207" y="490"/>
                  </a:lnTo>
                  <a:lnTo>
                    <a:pt x="222" y="486"/>
                  </a:lnTo>
                  <a:lnTo>
                    <a:pt x="237" y="480"/>
                  </a:lnTo>
                  <a:lnTo>
                    <a:pt x="252" y="473"/>
                  </a:lnTo>
                  <a:lnTo>
                    <a:pt x="216" y="465"/>
                  </a:lnTo>
                  <a:lnTo>
                    <a:pt x="180" y="458"/>
                  </a:lnTo>
                  <a:lnTo>
                    <a:pt x="148" y="450"/>
                  </a:lnTo>
                  <a:lnTo>
                    <a:pt x="116" y="440"/>
                  </a:lnTo>
                  <a:lnTo>
                    <a:pt x="90" y="428"/>
                  </a:lnTo>
                  <a:lnTo>
                    <a:pt x="67" y="411"/>
                  </a:lnTo>
                  <a:lnTo>
                    <a:pt x="48" y="392"/>
                  </a:lnTo>
                  <a:lnTo>
                    <a:pt x="32" y="370"/>
                  </a:lnTo>
                  <a:lnTo>
                    <a:pt x="20" y="346"/>
                  </a:lnTo>
                  <a:lnTo>
                    <a:pt x="11" y="320"/>
                  </a:lnTo>
                  <a:lnTo>
                    <a:pt x="4" y="291"/>
                  </a:lnTo>
                  <a:lnTo>
                    <a:pt x="0" y="253"/>
                  </a:lnTo>
                  <a:lnTo>
                    <a:pt x="0" y="213"/>
                  </a:lnTo>
                  <a:lnTo>
                    <a:pt x="5" y="173"/>
                  </a:lnTo>
                  <a:lnTo>
                    <a:pt x="17" y="134"/>
                  </a:lnTo>
                  <a:lnTo>
                    <a:pt x="29" y="109"/>
                  </a:lnTo>
                  <a:lnTo>
                    <a:pt x="44" y="86"/>
                  </a:lnTo>
                  <a:lnTo>
                    <a:pt x="62" y="66"/>
                  </a:lnTo>
                  <a:lnTo>
                    <a:pt x="82" y="50"/>
                  </a:lnTo>
                  <a:lnTo>
                    <a:pt x="105" y="36"/>
                  </a:lnTo>
                  <a:lnTo>
                    <a:pt x="129" y="24"/>
                  </a:lnTo>
                  <a:lnTo>
                    <a:pt x="155" y="15"/>
                  </a:lnTo>
                  <a:lnTo>
                    <a:pt x="184" y="7"/>
                  </a:lnTo>
                  <a:lnTo>
                    <a:pt x="214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62">
              <a:extLst>
                <a:ext uri="{FF2B5EF4-FFF2-40B4-BE49-F238E27FC236}">
                  <a16:creationId xmlns:a16="http://schemas.microsoft.com/office/drawing/2014/main" id="{6955BC14-4CDF-8244-1D83-3DBF7B9F2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450" y="3220694"/>
              <a:ext cx="96941" cy="171019"/>
            </a:xfrm>
            <a:custGeom>
              <a:avLst/>
              <a:gdLst>
                <a:gd name="T0" fmla="*/ 139 w 212"/>
                <a:gd name="T1" fmla="*/ 0 h 374"/>
                <a:gd name="T2" fmla="*/ 151 w 212"/>
                <a:gd name="T3" fmla="*/ 2 h 374"/>
                <a:gd name="T4" fmla="*/ 161 w 212"/>
                <a:gd name="T5" fmla="*/ 8 h 374"/>
                <a:gd name="T6" fmla="*/ 168 w 212"/>
                <a:gd name="T7" fmla="*/ 17 h 374"/>
                <a:gd name="T8" fmla="*/ 173 w 212"/>
                <a:gd name="T9" fmla="*/ 32 h 374"/>
                <a:gd name="T10" fmla="*/ 174 w 212"/>
                <a:gd name="T11" fmla="*/ 36 h 374"/>
                <a:gd name="T12" fmla="*/ 175 w 212"/>
                <a:gd name="T13" fmla="*/ 40 h 374"/>
                <a:gd name="T14" fmla="*/ 175 w 212"/>
                <a:gd name="T15" fmla="*/ 44 h 374"/>
                <a:gd name="T16" fmla="*/ 176 w 212"/>
                <a:gd name="T17" fmla="*/ 68 h 374"/>
                <a:gd name="T18" fmla="*/ 182 w 212"/>
                <a:gd name="T19" fmla="*/ 88 h 374"/>
                <a:gd name="T20" fmla="*/ 191 w 212"/>
                <a:gd name="T21" fmla="*/ 109 h 374"/>
                <a:gd name="T22" fmla="*/ 203 w 212"/>
                <a:gd name="T23" fmla="*/ 128 h 374"/>
                <a:gd name="T24" fmla="*/ 210 w 212"/>
                <a:gd name="T25" fmla="*/ 144 h 374"/>
                <a:gd name="T26" fmla="*/ 212 w 212"/>
                <a:gd name="T27" fmla="*/ 160 h 374"/>
                <a:gd name="T28" fmla="*/ 207 w 212"/>
                <a:gd name="T29" fmla="*/ 176 h 374"/>
                <a:gd name="T30" fmla="*/ 203 w 212"/>
                <a:gd name="T31" fmla="*/ 192 h 374"/>
                <a:gd name="T32" fmla="*/ 201 w 212"/>
                <a:gd name="T33" fmla="*/ 209 h 374"/>
                <a:gd name="T34" fmla="*/ 199 w 212"/>
                <a:gd name="T35" fmla="*/ 226 h 374"/>
                <a:gd name="T36" fmla="*/ 198 w 212"/>
                <a:gd name="T37" fmla="*/ 235 h 374"/>
                <a:gd name="T38" fmla="*/ 196 w 212"/>
                <a:gd name="T39" fmla="*/ 243 h 374"/>
                <a:gd name="T40" fmla="*/ 165 w 212"/>
                <a:gd name="T41" fmla="*/ 295 h 374"/>
                <a:gd name="T42" fmla="*/ 135 w 212"/>
                <a:gd name="T43" fmla="*/ 347 h 374"/>
                <a:gd name="T44" fmla="*/ 128 w 212"/>
                <a:gd name="T45" fmla="*/ 360 h 374"/>
                <a:gd name="T46" fmla="*/ 120 w 212"/>
                <a:gd name="T47" fmla="*/ 369 h 374"/>
                <a:gd name="T48" fmla="*/ 112 w 212"/>
                <a:gd name="T49" fmla="*/ 373 h 374"/>
                <a:gd name="T50" fmla="*/ 101 w 212"/>
                <a:gd name="T51" fmla="*/ 374 h 374"/>
                <a:gd name="T52" fmla="*/ 86 w 212"/>
                <a:gd name="T53" fmla="*/ 373 h 374"/>
                <a:gd name="T54" fmla="*/ 48 w 212"/>
                <a:gd name="T55" fmla="*/ 367 h 374"/>
                <a:gd name="T56" fmla="*/ 10 w 212"/>
                <a:gd name="T57" fmla="*/ 359 h 374"/>
                <a:gd name="T58" fmla="*/ 8 w 212"/>
                <a:gd name="T59" fmla="*/ 358 h 374"/>
                <a:gd name="T60" fmla="*/ 5 w 212"/>
                <a:gd name="T61" fmla="*/ 356 h 374"/>
                <a:gd name="T62" fmla="*/ 3 w 212"/>
                <a:gd name="T63" fmla="*/ 351 h 374"/>
                <a:gd name="T64" fmla="*/ 2 w 212"/>
                <a:gd name="T65" fmla="*/ 348 h 374"/>
                <a:gd name="T66" fmla="*/ 1 w 212"/>
                <a:gd name="T67" fmla="*/ 345 h 374"/>
                <a:gd name="T68" fmla="*/ 0 w 212"/>
                <a:gd name="T69" fmla="*/ 328 h 374"/>
                <a:gd name="T70" fmla="*/ 1 w 212"/>
                <a:gd name="T71" fmla="*/ 309 h 374"/>
                <a:gd name="T72" fmla="*/ 31 w 212"/>
                <a:gd name="T73" fmla="*/ 286 h 374"/>
                <a:gd name="T74" fmla="*/ 63 w 212"/>
                <a:gd name="T75" fmla="*/ 261 h 374"/>
                <a:gd name="T76" fmla="*/ 74 w 212"/>
                <a:gd name="T77" fmla="*/ 248 h 374"/>
                <a:gd name="T78" fmla="*/ 81 w 212"/>
                <a:gd name="T79" fmla="*/ 233 h 374"/>
                <a:gd name="T80" fmla="*/ 82 w 212"/>
                <a:gd name="T81" fmla="*/ 217 h 374"/>
                <a:gd name="T82" fmla="*/ 75 w 212"/>
                <a:gd name="T83" fmla="*/ 202 h 374"/>
                <a:gd name="T84" fmla="*/ 64 w 212"/>
                <a:gd name="T85" fmla="*/ 187 h 374"/>
                <a:gd name="T86" fmla="*/ 53 w 212"/>
                <a:gd name="T87" fmla="*/ 178 h 374"/>
                <a:gd name="T88" fmla="*/ 42 w 212"/>
                <a:gd name="T89" fmla="*/ 170 h 374"/>
                <a:gd name="T90" fmla="*/ 29 w 212"/>
                <a:gd name="T91" fmla="*/ 162 h 374"/>
                <a:gd name="T92" fmla="*/ 39 w 212"/>
                <a:gd name="T93" fmla="*/ 151 h 374"/>
                <a:gd name="T94" fmla="*/ 48 w 212"/>
                <a:gd name="T95" fmla="*/ 141 h 374"/>
                <a:gd name="T96" fmla="*/ 59 w 212"/>
                <a:gd name="T97" fmla="*/ 129 h 374"/>
                <a:gd name="T98" fmla="*/ 68 w 212"/>
                <a:gd name="T99" fmla="*/ 119 h 374"/>
                <a:gd name="T100" fmla="*/ 76 w 212"/>
                <a:gd name="T101" fmla="*/ 107 h 374"/>
                <a:gd name="T102" fmla="*/ 83 w 212"/>
                <a:gd name="T103" fmla="*/ 95 h 374"/>
                <a:gd name="T104" fmla="*/ 87 w 212"/>
                <a:gd name="T105" fmla="*/ 81 h 374"/>
                <a:gd name="T106" fmla="*/ 88 w 212"/>
                <a:gd name="T107" fmla="*/ 65 h 374"/>
                <a:gd name="T108" fmla="*/ 84 w 212"/>
                <a:gd name="T109" fmla="*/ 49 h 374"/>
                <a:gd name="T110" fmla="*/ 75 w 212"/>
                <a:gd name="T111" fmla="*/ 30 h 374"/>
                <a:gd name="T112" fmla="*/ 91 w 212"/>
                <a:gd name="T113" fmla="*/ 20 h 374"/>
                <a:gd name="T114" fmla="*/ 108 w 212"/>
                <a:gd name="T115" fmla="*/ 10 h 374"/>
                <a:gd name="T116" fmla="*/ 125 w 212"/>
                <a:gd name="T117" fmla="*/ 3 h 374"/>
                <a:gd name="T118" fmla="*/ 139 w 212"/>
                <a:gd name="T11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" h="374">
                  <a:moveTo>
                    <a:pt x="139" y="0"/>
                  </a:moveTo>
                  <a:lnTo>
                    <a:pt x="151" y="2"/>
                  </a:lnTo>
                  <a:lnTo>
                    <a:pt x="161" y="8"/>
                  </a:lnTo>
                  <a:lnTo>
                    <a:pt x="168" y="17"/>
                  </a:lnTo>
                  <a:lnTo>
                    <a:pt x="173" y="32"/>
                  </a:lnTo>
                  <a:lnTo>
                    <a:pt x="174" y="36"/>
                  </a:lnTo>
                  <a:lnTo>
                    <a:pt x="175" y="40"/>
                  </a:lnTo>
                  <a:lnTo>
                    <a:pt x="175" y="44"/>
                  </a:lnTo>
                  <a:lnTo>
                    <a:pt x="176" y="68"/>
                  </a:lnTo>
                  <a:lnTo>
                    <a:pt x="182" y="88"/>
                  </a:lnTo>
                  <a:lnTo>
                    <a:pt x="191" y="109"/>
                  </a:lnTo>
                  <a:lnTo>
                    <a:pt x="203" y="128"/>
                  </a:lnTo>
                  <a:lnTo>
                    <a:pt x="210" y="144"/>
                  </a:lnTo>
                  <a:lnTo>
                    <a:pt x="212" y="160"/>
                  </a:lnTo>
                  <a:lnTo>
                    <a:pt x="207" y="176"/>
                  </a:lnTo>
                  <a:lnTo>
                    <a:pt x="203" y="192"/>
                  </a:lnTo>
                  <a:lnTo>
                    <a:pt x="201" y="209"/>
                  </a:lnTo>
                  <a:lnTo>
                    <a:pt x="199" y="226"/>
                  </a:lnTo>
                  <a:lnTo>
                    <a:pt x="198" y="235"/>
                  </a:lnTo>
                  <a:lnTo>
                    <a:pt x="196" y="243"/>
                  </a:lnTo>
                  <a:lnTo>
                    <a:pt x="165" y="295"/>
                  </a:lnTo>
                  <a:lnTo>
                    <a:pt x="135" y="347"/>
                  </a:lnTo>
                  <a:lnTo>
                    <a:pt x="128" y="360"/>
                  </a:lnTo>
                  <a:lnTo>
                    <a:pt x="120" y="369"/>
                  </a:lnTo>
                  <a:lnTo>
                    <a:pt x="112" y="373"/>
                  </a:lnTo>
                  <a:lnTo>
                    <a:pt x="101" y="374"/>
                  </a:lnTo>
                  <a:lnTo>
                    <a:pt x="86" y="373"/>
                  </a:lnTo>
                  <a:lnTo>
                    <a:pt x="48" y="367"/>
                  </a:lnTo>
                  <a:lnTo>
                    <a:pt x="10" y="359"/>
                  </a:lnTo>
                  <a:lnTo>
                    <a:pt x="8" y="358"/>
                  </a:lnTo>
                  <a:lnTo>
                    <a:pt x="5" y="356"/>
                  </a:lnTo>
                  <a:lnTo>
                    <a:pt x="3" y="351"/>
                  </a:lnTo>
                  <a:lnTo>
                    <a:pt x="2" y="348"/>
                  </a:lnTo>
                  <a:lnTo>
                    <a:pt x="1" y="345"/>
                  </a:lnTo>
                  <a:lnTo>
                    <a:pt x="0" y="328"/>
                  </a:lnTo>
                  <a:lnTo>
                    <a:pt x="1" y="309"/>
                  </a:lnTo>
                  <a:lnTo>
                    <a:pt x="31" y="286"/>
                  </a:lnTo>
                  <a:lnTo>
                    <a:pt x="63" y="261"/>
                  </a:lnTo>
                  <a:lnTo>
                    <a:pt x="74" y="248"/>
                  </a:lnTo>
                  <a:lnTo>
                    <a:pt x="81" y="233"/>
                  </a:lnTo>
                  <a:lnTo>
                    <a:pt x="82" y="217"/>
                  </a:lnTo>
                  <a:lnTo>
                    <a:pt x="75" y="202"/>
                  </a:lnTo>
                  <a:lnTo>
                    <a:pt x="64" y="187"/>
                  </a:lnTo>
                  <a:lnTo>
                    <a:pt x="53" y="178"/>
                  </a:lnTo>
                  <a:lnTo>
                    <a:pt x="42" y="170"/>
                  </a:lnTo>
                  <a:lnTo>
                    <a:pt x="29" y="162"/>
                  </a:lnTo>
                  <a:lnTo>
                    <a:pt x="39" y="151"/>
                  </a:lnTo>
                  <a:lnTo>
                    <a:pt x="48" y="141"/>
                  </a:lnTo>
                  <a:lnTo>
                    <a:pt x="59" y="129"/>
                  </a:lnTo>
                  <a:lnTo>
                    <a:pt x="68" y="119"/>
                  </a:lnTo>
                  <a:lnTo>
                    <a:pt x="76" y="107"/>
                  </a:lnTo>
                  <a:lnTo>
                    <a:pt x="83" y="95"/>
                  </a:lnTo>
                  <a:lnTo>
                    <a:pt x="87" y="81"/>
                  </a:lnTo>
                  <a:lnTo>
                    <a:pt x="88" y="65"/>
                  </a:lnTo>
                  <a:lnTo>
                    <a:pt x="84" y="49"/>
                  </a:lnTo>
                  <a:lnTo>
                    <a:pt x="75" y="30"/>
                  </a:lnTo>
                  <a:lnTo>
                    <a:pt x="91" y="20"/>
                  </a:lnTo>
                  <a:lnTo>
                    <a:pt x="108" y="10"/>
                  </a:lnTo>
                  <a:lnTo>
                    <a:pt x="125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63">
              <a:extLst>
                <a:ext uri="{FF2B5EF4-FFF2-40B4-BE49-F238E27FC236}">
                  <a16:creationId xmlns:a16="http://schemas.microsoft.com/office/drawing/2014/main" id="{150C6170-7A8C-6BCE-AA92-BBAA6CD2E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3910" y="3313977"/>
              <a:ext cx="690935" cy="506198"/>
            </a:xfrm>
            <a:custGeom>
              <a:avLst/>
              <a:gdLst>
                <a:gd name="T0" fmla="*/ 246 w 1511"/>
                <a:gd name="T1" fmla="*/ 32 h 1107"/>
                <a:gd name="T2" fmla="*/ 356 w 1511"/>
                <a:gd name="T3" fmla="*/ 67 h 1107"/>
                <a:gd name="T4" fmla="*/ 464 w 1511"/>
                <a:gd name="T5" fmla="*/ 122 h 1107"/>
                <a:gd name="T6" fmla="*/ 645 w 1511"/>
                <a:gd name="T7" fmla="*/ 200 h 1107"/>
                <a:gd name="T8" fmla="*/ 885 w 1511"/>
                <a:gd name="T9" fmla="*/ 283 h 1107"/>
                <a:gd name="T10" fmla="*/ 983 w 1511"/>
                <a:gd name="T11" fmla="*/ 286 h 1107"/>
                <a:gd name="T12" fmla="*/ 1112 w 1511"/>
                <a:gd name="T13" fmla="*/ 266 h 1107"/>
                <a:gd name="T14" fmla="*/ 1255 w 1511"/>
                <a:gd name="T15" fmla="*/ 264 h 1107"/>
                <a:gd name="T16" fmla="*/ 1372 w 1511"/>
                <a:gd name="T17" fmla="*/ 295 h 1107"/>
                <a:gd name="T18" fmla="*/ 1450 w 1511"/>
                <a:gd name="T19" fmla="*/ 352 h 1107"/>
                <a:gd name="T20" fmla="*/ 1490 w 1511"/>
                <a:gd name="T21" fmla="*/ 426 h 1107"/>
                <a:gd name="T22" fmla="*/ 1511 w 1511"/>
                <a:gd name="T23" fmla="*/ 535 h 1107"/>
                <a:gd name="T24" fmla="*/ 1495 w 1511"/>
                <a:gd name="T25" fmla="*/ 629 h 1107"/>
                <a:gd name="T26" fmla="*/ 1466 w 1511"/>
                <a:gd name="T27" fmla="*/ 687 h 1107"/>
                <a:gd name="T28" fmla="*/ 1417 w 1511"/>
                <a:gd name="T29" fmla="*/ 727 h 1107"/>
                <a:gd name="T30" fmla="*/ 1340 w 1511"/>
                <a:gd name="T31" fmla="*/ 743 h 1107"/>
                <a:gd name="T32" fmla="*/ 1264 w 1511"/>
                <a:gd name="T33" fmla="*/ 732 h 1107"/>
                <a:gd name="T34" fmla="*/ 1208 w 1511"/>
                <a:gd name="T35" fmla="*/ 693 h 1107"/>
                <a:gd name="T36" fmla="*/ 1185 w 1511"/>
                <a:gd name="T37" fmla="*/ 661 h 1107"/>
                <a:gd name="T38" fmla="*/ 1164 w 1511"/>
                <a:gd name="T39" fmla="*/ 657 h 1107"/>
                <a:gd name="T40" fmla="*/ 1176 w 1511"/>
                <a:gd name="T41" fmla="*/ 697 h 1107"/>
                <a:gd name="T42" fmla="*/ 1205 w 1511"/>
                <a:gd name="T43" fmla="*/ 732 h 1107"/>
                <a:gd name="T44" fmla="*/ 1246 w 1511"/>
                <a:gd name="T45" fmla="*/ 762 h 1107"/>
                <a:gd name="T46" fmla="*/ 1265 w 1511"/>
                <a:gd name="T47" fmla="*/ 805 h 1107"/>
                <a:gd name="T48" fmla="*/ 1270 w 1511"/>
                <a:gd name="T49" fmla="*/ 913 h 1107"/>
                <a:gd name="T50" fmla="*/ 1260 w 1511"/>
                <a:gd name="T51" fmla="*/ 996 h 1107"/>
                <a:gd name="T52" fmla="*/ 1226 w 1511"/>
                <a:gd name="T53" fmla="*/ 1038 h 1107"/>
                <a:gd name="T54" fmla="*/ 1171 w 1511"/>
                <a:gd name="T55" fmla="*/ 1080 h 1107"/>
                <a:gd name="T56" fmla="*/ 1082 w 1511"/>
                <a:gd name="T57" fmla="*/ 1107 h 1107"/>
                <a:gd name="T58" fmla="*/ 1004 w 1511"/>
                <a:gd name="T59" fmla="*/ 1105 h 1107"/>
                <a:gd name="T60" fmla="*/ 942 w 1511"/>
                <a:gd name="T61" fmla="*/ 1083 h 1107"/>
                <a:gd name="T62" fmla="*/ 882 w 1511"/>
                <a:gd name="T63" fmla="*/ 1026 h 1107"/>
                <a:gd name="T64" fmla="*/ 840 w 1511"/>
                <a:gd name="T65" fmla="*/ 945 h 1107"/>
                <a:gd name="T66" fmla="*/ 776 w 1511"/>
                <a:gd name="T67" fmla="*/ 780 h 1107"/>
                <a:gd name="T68" fmla="*/ 709 w 1511"/>
                <a:gd name="T69" fmla="*/ 671 h 1107"/>
                <a:gd name="T70" fmla="*/ 614 w 1511"/>
                <a:gd name="T71" fmla="*/ 586 h 1107"/>
                <a:gd name="T72" fmla="*/ 461 w 1511"/>
                <a:gd name="T73" fmla="*/ 493 h 1107"/>
                <a:gd name="T74" fmla="*/ 145 w 1511"/>
                <a:gd name="T75" fmla="*/ 356 h 1107"/>
                <a:gd name="T76" fmla="*/ 24 w 1511"/>
                <a:gd name="T77" fmla="*/ 297 h 1107"/>
                <a:gd name="T78" fmla="*/ 0 w 1511"/>
                <a:gd name="T79" fmla="*/ 255 h 1107"/>
                <a:gd name="T80" fmla="*/ 89 w 1511"/>
                <a:gd name="T81" fmla="*/ 253 h 1107"/>
                <a:gd name="T82" fmla="*/ 126 w 1511"/>
                <a:gd name="T83" fmla="*/ 234 h 1107"/>
                <a:gd name="T84" fmla="*/ 118 w 1511"/>
                <a:gd name="T85" fmla="*/ 203 h 1107"/>
                <a:gd name="T86" fmla="*/ 67 w 1511"/>
                <a:gd name="T87" fmla="*/ 151 h 1107"/>
                <a:gd name="T88" fmla="*/ 63 w 1511"/>
                <a:gd name="T89" fmla="*/ 129 h 1107"/>
                <a:gd name="T90" fmla="*/ 88 w 1511"/>
                <a:gd name="T91" fmla="*/ 100 h 1107"/>
                <a:gd name="T92" fmla="*/ 98 w 1511"/>
                <a:gd name="T93" fmla="*/ 61 h 1107"/>
                <a:gd name="T94" fmla="*/ 116 w 1511"/>
                <a:gd name="T95" fmla="*/ 32 h 1107"/>
                <a:gd name="T96" fmla="*/ 142 w 1511"/>
                <a:gd name="T97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1" h="1107">
                  <a:moveTo>
                    <a:pt x="142" y="0"/>
                  </a:moveTo>
                  <a:lnTo>
                    <a:pt x="193" y="15"/>
                  </a:lnTo>
                  <a:lnTo>
                    <a:pt x="246" y="32"/>
                  </a:lnTo>
                  <a:lnTo>
                    <a:pt x="283" y="43"/>
                  </a:lnTo>
                  <a:lnTo>
                    <a:pt x="319" y="54"/>
                  </a:lnTo>
                  <a:lnTo>
                    <a:pt x="356" y="67"/>
                  </a:lnTo>
                  <a:lnTo>
                    <a:pt x="392" y="81"/>
                  </a:lnTo>
                  <a:lnTo>
                    <a:pt x="426" y="100"/>
                  </a:lnTo>
                  <a:lnTo>
                    <a:pt x="464" y="122"/>
                  </a:lnTo>
                  <a:lnTo>
                    <a:pt x="502" y="142"/>
                  </a:lnTo>
                  <a:lnTo>
                    <a:pt x="541" y="160"/>
                  </a:lnTo>
                  <a:lnTo>
                    <a:pt x="645" y="200"/>
                  </a:lnTo>
                  <a:lnTo>
                    <a:pt x="749" y="239"/>
                  </a:lnTo>
                  <a:lnTo>
                    <a:pt x="852" y="275"/>
                  </a:lnTo>
                  <a:lnTo>
                    <a:pt x="885" y="283"/>
                  </a:lnTo>
                  <a:lnTo>
                    <a:pt x="917" y="287"/>
                  </a:lnTo>
                  <a:lnTo>
                    <a:pt x="951" y="288"/>
                  </a:lnTo>
                  <a:lnTo>
                    <a:pt x="983" y="286"/>
                  </a:lnTo>
                  <a:lnTo>
                    <a:pt x="1017" y="280"/>
                  </a:lnTo>
                  <a:lnTo>
                    <a:pt x="1064" y="272"/>
                  </a:lnTo>
                  <a:lnTo>
                    <a:pt x="1112" y="266"/>
                  </a:lnTo>
                  <a:lnTo>
                    <a:pt x="1159" y="261"/>
                  </a:lnTo>
                  <a:lnTo>
                    <a:pt x="1207" y="259"/>
                  </a:lnTo>
                  <a:lnTo>
                    <a:pt x="1255" y="264"/>
                  </a:lnTo>
                  <a:lnTo>
                    <a:pt x="1295" y="271"/>
                  </a:lnTo>
                  <a:lnTo>
                    <a:pt x="1334" y="280"/>
                  </a:lnTo>
                  <a:lnTo>
                    <a:pt x="1372" y="295"/>
                  </a:lnTo>
                  <a:lnTo>
                    <a:pt x="1407" y="314"/>
                  </a:lnTo>
                  <a:lnTo>
                    <a:pt x="1431" y="332"/>
                  </a:lnTo>
                  <a:lnTo>
                    <a:pt x="1450" y="352"/>
                  </a:lnTo>
                  <a:lnTo>
                    <a:pt x="1467" y="375"/>
                  </a:lnTo>
                  <a:lnTo>
                    <a:pt x="1479" y="400"/>
                  </a:lnTo>
                  <a:lnTo>
                    <a:pt x="1490" y="426"/>
                  </a:lnTo>
                  <a:lnTo>
                    <a:pt x="1500" y="463"/>
                  </a:lnTo>
                  <a:lnTo>
                    <a:pt x="1508" y="498"/>
                  </a:lnTo>
                  <a:lnTo>
                    <a:pt x="1511" y="535"/>
                  </a:lnTo>
                  <a:lnTo>
                    <a:pt x="1510" y="572"/>
                  </a:lnTo>
                  <a:lnTo>
                    <a:pt x="1502" y="608"/>
                  </a:lnTo>
                  <a:lnTo>
                    <a:pt x="1495" y="629"/>
                  </a:lnTo>
                  <a:lnTo>
                    <a:pt x="1488" y="650"/>
                  </a:lnTo>
                  <a:lnTo>
                    <a:pt x="1477" y="669"/>
                  </a:lnTo>
                  <a:lnTo>
                    <a:pt x="1466" y="687"/>
                  </a:lnTo>
                  <a:lnTo>
                    <a:pt x="1452" y="703"/>
                  </a:lnTo>
                  <a:lnTo>
                    <a:pt x="1435" y="716"/>
                  </a:lnTo>
                  <a:lnTo>
                    <a:pt x="1417" y="727"/>
                  </a:lnTo>
                  <a:lnTo>
                    <a:pt x="1394" y="735"/>
                  </a:lnTo>
                  <a:lnTo>
                    <a:pt x="1367" y="740"/>
                  </a:lnTo>
                  <a:lnTo>
                    <a:pt x="1340" y="743"/>
                  </a:lnTo>
                  <a:lnTo>
                    <a:pt x="1314" y="743"/>
                  </a:lnTo>
                  <a:lnTo>
                    <a:pt x="1289" y="740"/>
                  </a:lnTo>
                  <a:lnTo>
                    <a:pt x="1264" y="732"/>
                  </a:lnTo>
                  <a:lnTo>
                    <a:pt x="1241" y="719"/>
                  </a:lnTo>
                  <a:lnTo>
                    <a:pt x="1218" y="703"/>
                  </a:lnTo>
                  <a:lnTo>
                    <a:pt x="1208" y="693"/>
                  </a:lnTo>
                  <a:lnTo>
                    <a:pt x="1201" y="681"/>
                  </a:lnTo>
                  <a:lnTo>
                    <a:pt x="1193" y="670"/>
                  </a:lnTo>
                  <a:lnTo>
                    <a:pt x="1185" y="661"/>
                  </a:lnTo>
                  <a:lnTo>
                    <a:pt x="1177" y="651"/>
                  </a:lnTo>
                  <a:lnTo>
                    <a:pt x="1166" y="641"/>
                  </a:lnTo>
                  <a:lnTo>
                    <a:pt x="1164" y="657"/>
                  </a:lnTo>
                  <a:lnTo>
                    <a:pt x="1166" y="673"/>
                  </a:lnTo>
                  <a:lnTo>
                    <a:pt x="1170" y="686"/>
                  </a:lnTo>
                  <a:lnTo>
                    <a:pt x="1176" y="697"/>
                  </a:lnTo>
                  <a:lnTo>
                    <a:pt x="1184" y="708"/>
                  </a:lnTo>
                  <a:lnTo>
                    <a:pt x="1194" y="720"/>
                  </a:lnTo>
                  <a:lnTo>
                    <a:pt x="1205" y="732"/>
                  </a:lnTo>
                  <a:lnTo>
                    <a:pt x="1218" y="741"/>
                  </a:lnTo>
                  <a:lnTo>
                    <a:pt x="1233" y="751"/>
                  </a:lnTo>
                  <a:lnTo>
                    <a:pt x="1246" y="762"/>
                  </a:lnTo>
                  <a:lnTo>
                    <a:pt x="1254" y="776"/>
                  </a:lnTo>
                  <a:lnTo>
                    <a:pt x="1261" y="791"/>
                  </a:lnTo>
                  <a:lnTo>
                    <a:pt x="1265" y="805"/>
                  </a:lnTo>
                  <a:lnTo>
                    <a:pt x="1268" y="822"/>
                  </a:lnTo>
                  <a:lnTo>
                    <a:pt x="1270" y="867"/>
                  </a:lnTo>
                  <a:lnTo>
                    <a:pt x="1270" y="913"/>
                  </a:lnTo>
                  <a:lnTo>
                    <a:pt x="1268" y="959"/>
                  </a:lnTo>
                  <a:lnTo>
                    <a:pt x="1266" y="979"/>
                  </a:lnTo>
                  <a:lnTo>
                    <a:pt x="1260" y="996"/>
                  </a:lnTo>
                  <a:lnTo>
                    <a:pt x="1250" y="1012"/>
                  </a:lnTo>
                  <a:lnTo>
                    <a:pt x="1239" y="1025"/>
                  </a:lnTo>
                  <a:lnTo>
                    <a:pt x="1226" y="1038"/>
                  </a:lnTo>
                  <a:lnTo>
                    <a:pt x="1212" y="1050"/>
                  </a:lnTo>
                  <a:lnTo>
                    <a:pt x="1198" y="1062"/>
                  </a:lnTo>
                  <a:lnTo>
                    <a:pt x="1171" y="1080"/>
                  </a:lnTo>
                  <a:lnTo>
                    <a:pt x="1142" y="1093"/>
                  </a:lnTo>
                  <a:lnTo>
                    <a:pt x="1113" y="1103"/>
                  </a:lnTo>
                  <a:lnTo>
                    <a:pt x="1082" y="1107"/>
                  </a:lnTo>
                  <a:lnTo>
                    <a:pt x="1049" y="1107"/>
                  </a:lnTo>
                  <a:lnTo>
                    <a:pt x="1026" y="1105"/>
                  </a:lnTo>
                  <a:lnTo>
                    <a:pt x="1004" y="1105"/>
                  </a:lnTo>
                  <a:lnTo>
                    <a:pt x="982" y="1102"/>
                  </a:lnTo>
                  <a:lnTo>
                    <a:pt x="962" y="1093"/>
                  </a:lnTo>
                  <a:lnTo>
                    <a:pt x="942" y="1083"/>
                  </a:lnTo>
                  <a:lnTo>
                    <a:pt x="925" y="1071"/>
                  </a:lnTo>
                  <a:lnTo>
                    <a:pt x="902" y="1050"/>
                  </a:lnTo>
                  <a:lnTo>
                    <a:pt x="882" y="1026"/>
                  </a:lnTo>
                  <a:lnTo>
                    <a:pt x="865" y="1001"/>
                  </a:lnTo>
                  <a:lnTo>
                    <a:pt x="851" y="973"/>
                  </a:lnTo>
                  <a:lnTo>
                    <a:pt x="840" y="945"/>
                  </a:lnTo>
                  <a:lnTo>
                    <a:pt x="828" y="916"/>
                  </a:lnTo>
                  <a:lnTo>
                    <a:pt x="802" y="848"/>
                  </a:lnTo>
                  <a:lnTo>
                    <a:pt x="776" y="780"/>
                  </a:lnTo>
                  <a:lnTo>
                    <a:pt x="758" y="740"/>
                  </a:lnTo>
                  <a:lnTo>
                    <a:pt x="735" y="705"/>
                  </a:lnTo>
                  <a:lnTo>
                    <a:pt x="709" y="671"/>
                  </a:lnTo>
                  <a:lnTo>
                    <a:pt x="680" y="641"/>
                  </a:lnTo>
                  <a:lnTo>
                    <a:pt x="648" y="612"/>
                  </a:lnTo>
                  <a:lnTo>
                    <a:pt x="614" y="586"/>
                  </a:lnTo>
                  <a:lnTo>
                    <a:pt x="564" y="552"/>
                  </a:lnTo>
                  <a:lnTo>
                    <a:pt x="514" y="521"/>
                  </a:lnTo>
                  <a:lnTo>
                    <a:pt x="461" y="493"/>
                  </a:lnTo>
                  <a:lnTo>
                    <a:pt x="406" y="468"/>
                  </a:lnTo>
                  <a:lnTo>
                    <a:pt x="240" y="398"/>
                  </a:lnTo>
                  <a:lnTo>
                    <a:pt x="145" y="356"/>
                  </a:lnTo>
                  <a:lnTo>
                    <a:pt x="49" y="313"/>
                  </a:lnTo>
                  <a:lnTo>
                    <a:pt x="37" y="306"/>
                  </a:lnTo>
                  <a:lnTo>
                    <a:pt x="24" y="297"/>
                  </a:lnTo>
                  <a:lnTo>
                    <a:pt x="14" y="286"/>
                  </a:lnTo>
                  <a:lnTo>
                    <a:pt x="6" y="272"/>
                  </a:lnTo>
                  <a:lnTo>
                    <a:pt x="0" y="255"/>
                  </a:lnTo>
                  <a:lnTo>
                    <a:pt x="36" y="255"/>
                  </a:lnTo>
                  <a:lnTo>
                    <a:pt x="70" y="255"/>
                  </a:lnTo>
                  <a:lnTo>
                    <a:pt x="89" y="253"/>
                  </a:lnTo>
                  <a:lnTo>
                    <a:pt x="107" y="248"/>
                  </a:lnTo>
                  <a:lnTo>
                    <a:pt x="118" y="243"/>
                  </a:lnTo>
                  <a:lnTo>
                    <a:pt x="126" y="234"/>
                  </a:lnTo>
                  <a:lnTo>
                    <a:pt x="129" y="225"/>
                  </a:lnTo>
                  <a:lnTo>
                    <a:pt x="127" y="214"/>
                  </a:lnTo>
                  <a:lnTo>
                    <a:pt x="118" y="203"/>
                  </a:lnTo>
                  <a:lnTo>
                    <a:pt x="98" y="182"/>
                  </a:lnTo>
                  <a:lnTo>
                    <a:pt x="78" y="161"/>
                  </a:lnTo>
                  <a:lnTo>
                    <a:pt x="67" y="151"/>
                  </a:lnTo>
                  <a:lnTo>
                    <a:pt x="62" y="142"/>
                  </a:lnTo>
                  <a:lnTo>
                    <a:pt x="60" y="135"/>
                  </a:lnTo>
                  <a:lnTo>
                    <a:pt x="63" y="129"/>
                  </a:lnTo>
                  <a:lnTo>
                    <a:pt x="69" y="121"/>
                  </a:lnTo>
                  <a:lnTo>
                    <a:pt x="80" y="111"/>
                  </a:lnTo>
                  <a:lnTo>
                    <a:pt x="88" y="100"/>
                  </a:lnTo>
                  <a:lnTo>
                    <a:pt x="94" y="88"/>
                  </a:lnTo>
                  <a:lnTo>
                    <a:pt x="97" y="74"/>
                  </a:lnTo>
                  <a:lnTo>
                    <a:pt x="98" y="61"/>
                  </a:lnTo>
                  <a:lnTo>
                    <a:pt x="102" y="51"/>
                  </a:lnTo>
                  <a:lnTo>
                    <a:pt x="107" y="41"/>
                  </a:lnTo>
                  <a:lnTo>
                    <a:pt x="116" y="32"/>
                  </a:lnTo>
                  <a:lnTo>
                    <a:pt x="126" y="23"/>
                  </a:lnTo>
                  <a:lnTo>
                    <a:pt x="134" y="1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5" name="Freeform 64">
              <a:extLst>
                <a:ext uri="{FF2B5EF4-FFF2-40B4-BE49-F238E27FC236}">
                  <a16:creationId xmlns:a16="http://schemas.microsoft.com/office/drawing/2014/main" id="{2A54D187-5DC6-5437-5F36-7DE8CE41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6496" y="3203318"/>
              <a:ext cx="34753" cy="16919"/>
            </a:xfrm>
            <a:custGeom>
              <a:avLst/>
              <a:gdLst>
                <a:gd name="T0" fmla="*/ 47 w 76"/>
                <a:gd name="T1" fmla="*/ 0 h 37"/>
                <a:gd name="T2" fmla="*/ 58 w 76"/>
                <a:gd name="T3" fmla="*/ 1 h 37"/>
                <a:gd name="T4" fmla="*/ 68 w 76"/>
                <a:gd name="T5" fmla="*/ 4 h 37"/>
                <a:gd name="T6" fmla="*/ 69 w 76"/>
                <a:gd name="T7" fmla="*/ 4 h 37"/>
                <a:gd name="T8" fmla="*/ 71 w 76"/>
                <a:gd name="T9" fmla="*/ 6 h 37"/>
                <a:gd name="T10" fmla="*/ 72 w 76"/>
                <a:gd name="T11" fmla="*/ 9 h 37"/>
                <a:gd name="T12" fmla="*/ 75 w 76"/>
                <a:gd name="T13" fmla="*/ 11 h 37"/>
                <a:gd name="T14" fmla="*/ 75 w 76"/>
                <a:gd name="T15" fmla="*/ 14 h 37"/>
                <a:gd name="T16" fmla="*/ 76 w 76"/>
                <a:gd name="T17" fmla="*/ 15 h 37"/>
                <a:gd name="T18" fmla="*/ 76 w 76"/>
                <a:gd name="T19" fmla="*/ 16 h 37"/>
                <a:gd name="T20" fmla="*/ 67 w 76"/>
                <a:gd name="T21" fmla="*/ 25 h 37"/>
                <a:gd name="T22" fmla="*/ 59 w 76"/>
                <a:gd name="T23" fmla="*/ 31 h 37"/>
                <a:gd name="T24" fmla="*/ 50 w 76"/>
                <a:gd name="T25" fmla="*/ 35 h 37"/>
                <a:gd name="T26" fmla="*/ 35 w 76"/>
                <a:gd name="T27" fmla="*/ 37 h 37"/>
                <a:gd name="T28" fmla="*/ 19 w 76"/>
                <a:gd name="T29" fmla="*/ 36 h 37"/>
                <a:gd name="T30" fmla="*/ 3 w 76"/>
                <a:gd name="T31" fmla="*/ 36 h 37"/>
                <a:gd name="T32" fmla="*/ 0 w 76"/>
                <a:gd name="T33" fmla="*/ 29 h 37"/>
                <a:gd name="T34" fmla="*/ 13 w 76"/>
                <a:gd name="T35" fmla="*/ 19 h 37"/>
                <a:gd name="T36" fmla="*/ 25 w 76"/>
                <a:gd name="T37" fmla="*/ 9 h 37"/>
                <a:gd name="T38" fmla="*/ 38 w 76"/>
                <a:gd name="T39" fmla="*/ 2 h 37"/>
                <a:gd name="T40" fmla="*/ 47 w 76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7">
                  <a:moveTo>
                    <a:pt x="47" y="0"/>
                  </a:moveTo>
                  <a:lnTo>
                    <a:pt x="58" y="1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2" y="9"/>
                  </a:lnTo>
                  <a:lnTo>
                    <a:pt x="75" y="11"/>
                  </a:lnTo>
                  <a:lnTo>
                    <a:pt x="75" y="14"/>
                  </a:lnTo>
                  <a:lnTo>
                    <a:pt x="76" y="15"/>
                  </a:lnTo>
                  <a:lnTo>
                    <a:pt x="76" y="16"/>
                  </a:lnTo>
                  <a:lnTo>
                    <a:pt x="67" y="25"/>
                  </a:lnTo>
                  <a:lnTo>
                    <a:pt x="59" y="31"/>
                  </a:lnTo>
                  <a:lnTo>
                    <a:pt x="50" y="35"/>
                  </a:lnTo>
                  <a:lnTo>
                    <a:pt x="35" y="37"/>
                  </a:lnTo>
                  <a:lnTo>
                    <a:pt x="19" y="36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13" y="19"/>
                  </a:lnTo>
                  <a:lnTo>
                    <a:pt x="25" y="9"/>
                  </a:lnTo>
                  <a:lnTo>
                    <a:pt x="3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6" name="Freeform 65">
              <a:extLst>
                <a:ext uri="{FF2B5EF4-FFF2-40B4-BE49-F238E27FC236}">
                  <a16:creationId xmlns:a16="http://schemas.microsoft.com/office/drawing/2014/main" id="{DE8970B0-8F78-6CFD-737B-5666CDFC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798" y="3144330"/>
              <a:ext cx="14633" cy="33381"/>
            </a:xfrm>
            <a:custGeom>
              <a:avLst/>
              <a:gdLst>
                <a:gd name="T0" fmla="*/ 1 w 32"/>
                <a:gd name="T1" fmla="*/ 0 h 73"/>
                <a:gd name="T2" fmla="*/ 18 w 32"/>
                <a:gd name="T3" fmla="*/ 11 h 73"/>
                <a:gd name="T4" fmla="*/ 28 w 32"/>
                <a:gd name="T5" fmla="*/ 25 h 73"/>
                <a:gd name="T6" fmla="*/ 32 w 32"/>
                <a:gd name="T7" fmla="*/ 40 h 73"/>
                <a:gd name="T8" fmla="*/ 30 w 32"/>
                <a:gd name="T9" fmla="*/ 56 h 73"/>
                <a:gd name="T10" fmla="*/ 26 w 32"/>
                <a:gd name="T11" fmla="*/ 63 h 73"/>
                <a:gd name="T12" fmla="*/ 19 w 32"/>
                <a:gd name="T13" fmla="*/ 68 h 73"/>
                <a:gd name="T14" fmla="*/ 12 w 32"/>
                <a:gd name="T15" fmla="*/ 73 h 73"/>
                <a:gd name="T16" fmla="*/ 7 w 32"/>
                <a:gd name="T17" fmla="*/ 67 h 73"/>
                <a:gd name="T18" fmla="*/ 3 w 32"/>
                <a:gd name="T19" fmla="*/ 61 h 73"/>
                <a:gd name="T20" fmla="*/ 1 w 32"/>
                <a:gd name="T21" fmla="*/ 53 h 73"/>
                <a:gd name="T22" fmla="*/ 0 w 32"/>
                <a:gd name="T23" fmla="*/ 27 h 73"/>
                <a:gd name="T24" fmla="*/ 1 w 32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3">
                  <a:moveTo>
                    <a:pt x="1" y="0"/>
                  </a:moveTo>
                  <a:lnTo>
                    <a:pt x="18" y="11"/>
                  </a:lnTo>
                  <a:lnTo>
                    <a:pt x="28" y="25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26" y="63"/>
                  </a:lnTo>
                  <a:lnTo>
                    <a:pt x="19" y="6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1" y="53"/>
                  </a:lnTo>
                  <a:lnTo>
                    <a:pt x="0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66">
              <a:extLst>
                <a:ext uri="{FF2B5EF4-FFF2-40B4-BE49-F238E27FC236}">
                  <a16:creationId xmlns:a16="http://schemas.microsoft.com/office/drawing/2014/main" id="{33C9994E-6D4C-A44A-2D71-522EA45E7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7029" y="3567762"/>
              <a:ext cx="13718" cy="37954"/>
            </a:xfrm>
            <a:custGeom>
              <a:avLst/>
              <a:gdLst>
                <a:gd name="T0" fmla="*/ 0 w 30"/>
                <a:gd name="T1" fmla="*/ 0 h 83"/>
                <a:gd name="T2" fmla="*/ 11 w 30"/>
                <a:gd name="T3" fmla="*/ 4 h 83"/>
                <a:gd name="T4" fmla="*/ 20 w 30"/>
                <a:gd name="T5" fmla="*/ 7 h 83"/>
                <a:gd name="T6" fmla="*/ 30 w 30"/>
                <a:gd name="T7" fmla="*/ 10 h 83"/>
                <a:gd name="T8" fmla="*/ 29 w 30"/>
                <a:gd name="T9" fmla="*/ 24 h 83"/>
                <a:gd name="T10" fmla="*/ 27 w 30"/>
                <a:gd name="T11" fmla="*/ 39 h 83"/>
                <a:gd name="T12" fmla="*/ 25 w 30"/>
                <a:gd name="T13" fmla="*/ 53 h 83"/>
                <a:gd name="T14" fmla="*/ 18 w 30"/>
                <a:gd name="T15" fmla="*/ 68 h 83"/>
                <a:gd name="T16" fmla="*/ 7 w 30"/>
                <a:gd name="T17" fmla="*/ 83 h 83"/>
                <a:gd name="T18" fmla="*/ 5 w 30"/>
                <a:gd name="T19" fmla="*/ 54 h 83"/>
                <a:gd name="T20" fmla="*/ 2 w 30"/>
                <a:gd name="T21" fmla="*/ 27 h 83"/>
                <a:gd name="T22" fmla="*/ 0 w 30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3">
                  <a:moveTo>
                    <a:pt x="0" y="0"/>
                  </a:moveTo>
                  <a:lnTo>
                    <a:pt x="11" y="4"/>
                  </a:lnTo>
                  <a:lnTo>
                    <a:pt x="20" y="7"/>
                  </a:lnTo>
                  <a:lnTo>
                    <a:pt x="30" y="10"/>
                  </a:lnTo>
                  <a:lnTo>
                    <a:pt x="29" y="24"/>
                  </a:lnTo>
                  <a:lnTo>
                    <a:pt x="27" y="39"/>
                  </a:lnTo>
                  <a:lnTo>
                    <a:pt x="25" y="53"/>
                  </a:lnTo>
                  <a:lnTo>
                    <a:pt x="18" y="68"/>
                  </a:lnTo>
                  <a:lnTo>
                    <a:pt x="7" y="83"/>
                  </a:lnTo>
                  <a:lnTo>
                    <a:pt x="5" y="54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67">
              <a:extLst>
                <a:ext uri="{FF2B5EF4-FFF2-40B4-BE49-F238E27FC236}">
                  <a16:creationId xmlns:a16="http://schemas.microsoft.com/office/drawing/2014/main" id="{2B90E3CB-8330-5A33-E097-D68D96E60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9968" y="3468534"/>
              <a:ext cx="32009" cy="11889"/>
            </a:xfrm>
            <a:custGeom>
              <a:avLst/>
              <a:gdLst>
                <a:gd name="T0" fmla="*/ 31 w 70"/>
                <a:gd name="T1" fmla="*/ 0 h 26"/>
                <a:gd name="T2" fmla="*/ 45 w 70"/>
                <a:gd name="T3" fmla="*/ 1 h 26"/>
                <a:gd name="T4" fmla="*/ 58 w 70"/>
                <a:gd name="T5" fmla="*/ 4 h 26"/>
                <a:gd name="T6" fmla="*/ 70 w 70"/>
                <a:gd name="T7" fmla="*/ 9 h 26"/>
                <a:gd name="T8" fmla="*/ 63 w 70"/>
                <a:gd name="T9" fmla="*/ 19 h 26"/>
                <a:gd name="T10" fmla="*/ 56 w 70"/>
                <a:gd name="T11" fmla="*/ 24 h 26"/>
                <a:gd name="T12" fmla="*/ 46 w 70"/>
                <a:gd name="T13" fmla="*/ 26 h 26"/>
                <a:gd name="T14" fmla="*/ 37 w 70"/>
                <a:gd name="T15" fmla="*/ 26 h 26"/>
                <a:gd name="T16" fmla="*/ 28 w 70"/>
                <a:gd name="T17" fmla="*/ 25 h 26"/>
                <a:gd name="T18" fmla="*/ 20 w 70"/>
                <a:gd name="T19" fmla="*/ 22 h 26"/>
                <a:gd name="T20" fmla="*/ 12 w 70"/>
                <a:gd name="T21" fmla="*/ 16 h 26"/>
                <a:gd name="T22" fmla="*/ 0 w 70"/>
                <a:gd name="T23" fmla="*/ 7 h 26"/>
                <a:gd name="T24" fmla="*/ 17 w 70"/>
                <a:gd name="T25" fmla="*/ 2 h 26"/>
                <a:gd name="T26" fmla="*/ 31 w 70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26">
                  <a:moveTo>
                    <a:pt x="31" y="0"/>
                  </a:moveTo>
                  <a:lnTo>
                    <a:pt x="45" y="1"/>
                  </a:lnTo>
                  <a:lnTo>
                    <a:pt x="58" y="4"/>
                  </a:lnTo>
                  <a:lnTo>
                    <a:pt x="70" y="9"/>
                  </a:lnTo>
                  <a:lnTo>
                    <a:pt x="63" y="19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37" y="26"/>
                  </a:lnTo>
                  <a:lnTo>
                    <a:pt x="28" y="25"/>
                  </a:lnTo>
                  <a:lnTo>
                    <a:pt x="20" y="22"/>
                  </a:lnTo>
                  <a:lnTo>
                    <a:pt x="12" y="16"/>
                  </a:lnTo>
                  <a:lnTo>
                    <a:pt x="0" y="7"/>
                  </a:lnTo>
                  <a:lnTo>
                    <a:pt x="17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68">
              <a:extLst>
                <a:ext uri="{FF2B5EF4-FFF2-40B4-BE49-F238E27FC236}">
                  <a16:creationId xmlns:a16="http://schemas.microsoft.com/office/drawing/2014/main" id="{5CF0B3A3-992A-7CD5-9441-7CDAE3812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8363" y="3171309"/>
              <a:ext cx="13718" cy="21492"/>
            </a:xfrm>
            <a:custGeom>
              <a:avLst/>
              <a:gdLst>
                <a:gd name="T0" fmla="*/ 18 w 30"/>
                <a:gd name="T1" fmla="*/ 0 h 47"/>
                <a:gd name="T2" fmla="*/ 26 w 30"/>
                <a:gd name="T3" fmla="*/ 0 h 47"/>
                <a:gd name="T4" fmla="*/ 28 w 30"/>
                <a:gd name="T5" fmla="*/ 11 h 47"/>
                <a:gd name="T6" fmla="*/ 30 w 30"/>
                <a:gd name="T7" fmla="*/ 24 h 47"/>
                <a:gd name="T8" fmla="*/ 30 w 30"/>
                <a:gd name="T9" fmla="*/ 35 h 47"/>
                <a:gd name="T10" fmla="*/ 27 w 30"/>
                <a:gd name="T11" fmla="*/ 38 h 47"/>
                <a:gd name="T12" fmla="*/ 20 w 30"/>
                <a:gd name="T13" fmla="*/ 41 h 47"/>
                <a:gd name="T14" fmla="*/ 12 w 30"/>
                <a:gd name="T15" fmla="*/ 45 h 47"/>
                <a:gd name="T16" fmla="*/ 6 w 30"/>
                <a:gd name="T17" fmla="*/ 47 h 47"/>
                <a:gd name="T18" fmla="*/ 0 w 30"/>
                <a:gd name="T19" fmla="*/ 40 h 47"/>
                <a:gd name="T20" fmla="*/ 18 w 30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7">
                  <a:moveTo>
                    <a:pt x="18" y="0"/>
                  </a:moveTo>
                  <a:lnTo>
                    <a:pt x="26" y="0"/>
                  </a:lnTo>
                  <a:lnTo>
                    <a:pt x="28" y="11"/>
                  </a:lnTo>
                  <a:lnTo>
                    <a:pt x="30" y="24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0" y="41"/>
                  </a:lnTo>
                  <a:lnTo>
                    <a:pt x="12" y="45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69">
              <a:extLst>
                <a:ext uri="{FF2B5EF4-FFF2-40B4-BE49-F238E27FC236}">
                  <a16:creationId xmlns:a16="http://schemas.microsoft.com/office/drawing/2014/main" id="{A5ECB3B1-99D5-38E6-18C1-800140153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27" y="3462590"/>
              <a:ext cx="21034" cy="9145"/>
            </a:xfrm>
            <a:custGeom>
              <a:avLst/>
              <a:gdLst>
                <a:gd name="T0" fmla="*/ 28 w 46"/>
                <a:gd name="T1" fmla="*/ 0 h 20"/>
                <a:gd name="T2" fmla="*/ 33 w 46"/>
                <a:gd name="T3" fmla="*/ 3 h 20"/>
                <a:gd name="T4" fmla="*/ 40 w 46"/>
                <a:gd name="T5" fmla="*/ 9 h 20"/>
                <a:gd name="T6" fmla="*/ 46 w 46"/>
                <a:gd name="T7" fmla="*/ 15 h 20"/>
                <a:gd name="T8" fmla="*/ 42 w 46"/>
                <a:gd name="T9" fmla="*/ 20 h 20"/>
                <a:gd name="T10" fmla="*/ 3 w 46"/>
                <a:gd name="T11" fmla="*/ 20 h 20"/>
                <a:gd name="T12" fmla="*/ 0 w 46"/>
                <a:gd name="T13" fmla="*/ 12 h 20"/>
                <a:gd name="T14" fmla="*/ 9 w 46"/>
                <a:gd name="T15" fmla="*/ 8 h 20"/>
                <a:gd name="T16" fmla="*/ 19 w 46"/>
                <a:gd name="T17" fmla="*/ 3 h 20"/>
                <a:gd name="T18" fmla="*/ 28 w 4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0">
                  <a:moveTo>
                    <a:pt x="28" y="0"/>
                  </a:moveTo>
                  <a:lnTo>
                    <a:pt x="33" y="3"/>
                  </a:lnTo>
                  <a:lnTo>
                    <a:pt x="40" y="9"/>
                  </a:lnTo>
                  <a:lnTo>
                    <a:pt x="46" y="15"/>
                  </a:lnTo>
                  <a:lnTo>
                    <a:pt x="42" y="20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9" y="8"/>
                  </a:lnTo>
                  <a:lnTo>
                    <a:pt x="19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1" name="Freeform 70">
              <a:extLst>
                <a:ext uri="{FF2B5EF4-FFF2-40B4-BE49-F238E27FC236}">
                  <a16:creationId xmlns:a16="http://schemas.microsoft.com/office/drawing/2014/main" id="{12DCDB1F-24A2-EE2F-5664-57659514D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585" y="3272365"/>
              <a:ext cx="10974" cy="15090"/>
            </a:xfrm>
            <a:custGeom>
              <a:avLst/>
              <a:gdLst>
                <a:gd name="T0" fmla="*/ 9 w 24"/>
                <a:gd name="T1" fmla="*/ 0 h 33"/>
                <a:gd name="T2" fmla="*/ 16 w 24"/>
                <a:gd name="T3" fmla="*/ 0 h 33"/>
                <a:gd name="T4" fmla="*/ 24 w 24"/>
                <a:gd name="T5" fmla="*/ 28 h 33"/>
                <a:gd name="T6" fmla="*/ 17 w 24"/>
                <a:gd name="T7" fmla="*/ 33 h 33"/>
                <a:gd name="T8" fmla="*/ 10 w 24"/>
                <a:gd name="T9" fmla="*/ 30 h 33"/>
                <a:gd name="T10" fmla="*/ 3 w 24"/>
                <a:gd name="T11" fmla="*/ 27 h 33"/>
                <a:gd name="T12" fmla="*/ 0 w 24"/>
                <a:gd name="T13" fmla="*/ 24 h 33"/>
                <a:gd name="T14" fmla="*/ 3 w 24"/>
                <a:gd name="T15" fmla="*/ 12 h 33"/>
                <a:gd name="T16" fmla="*/ 9 w 24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3">
                  <a:moveTo>
                    <a:pt x="9" y="0"/>
                  </a:moveTo>
                  <a:lnTo>
                    <a:pt x="16" y="0"/>
                  </a:lnTo>
                  <a:lnTo>
                    <a:pt x="24" y="28"/>
                  </a:lnTo>
                  <a:lnTo>
                    <a:pt x="17" y="33"/>
                  </a:lnTo>
                  <a:lnTo>
                    <a:pt x="10" y="30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CD8FB7A-A526-D800-1DBE-BDBAD3131186}"/>
              </a:ext>
            </a:extLst>
          </p:cNvPr>
          <p:cNvSpPr/>
          <p:nvPr/>
        </p:nvSpPr>
        <p:spPr>
          <a:xfrm>
            <a:off x="3815069" y="4160185"/>
            <a:ext cx="2110471" cy="21104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34DC8-E174-D501-1FEB-7DF5230335B1}"/>
              </a:ext>
            </a:extLst>
          </p:cNvPr>
          <p:cNvGrpSpPr/>
          <p:nvPr/>
        </p:nvGrpSpPr>
        <p:grpSpPr>
          <a:xfrm>
            <a:off x="4091011" y="4573504"/>
            <a:ext cx="1558587" cy="1283830"/>
            <a:chOff x="2367291" y="4285729"/>
            <a:chExt cx="1291255" cy="1063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121331A1-77A7-9443-926C-A0EC1B678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1786C56-0BF6-DCB9-662F-E181FADB2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344A7B-2F90-EED7-8D8E-4CBE660AD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C519639-3870-2818-4E89-59FA7153E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9ABA8585-E8EA-494E-50D1-BF1D38E6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0D864EE7-9EB1-5EDA-8D88-6785129B46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48A0BF47-BD8C-6D40-A92C-AC2E2CD76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76682690-B719-6350-621C-1FE415F30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69AB1E94-346F-8272-1531-BA1844CCE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98603F9D-C7F3-53D8-BB6F-47D8AA7EE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D5E6B173-9301-6D18-5544-22FD248A57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82D57508-7198-9F73-5249-BE738AA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BEBD51AE-83BB-2CA7-BA70-0E81CF237B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1A16668A-C069-78B3-858D-FC4DF82C3AD4}"/>
              </a:ext>
            </a:extLst>
          </p:cNvPr>
          <p:cNvSpPr/>
          <p:nvPr/>
        </p:nvSpPr>
        <p:spPr>
          <a:xfrm>
            <a:off x="3815069" y="5633867"/>
            <a:ext cx="636789" cy="63678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39B177F-F427-7334-3A83-C004FAAFCA62}"/>
              </a:ext>
            </a:extLst>
          </p:cNvPr>
          <p:cNvGrpSpPr/>
          <p:nvPr/>
        </p:nvGrpSpPr>
        <p:grpSpPr>
          <a:xfrm>
            <a:off x="4073004" y="4542682"/>
            <a:ext cx="1558587" cy="1283830"/>
            <a:chOff x="2367291" y="4285729"/>
            <a:chExt cx="1291255" cy="1063625"/>
          </a:xfrm>
          <a:effectLst/>
        </p:grpSpPr>
        <p:sp>
          <p:nvSpPr>
            <p:cNvPr id="113" name="Freeform 19">
              <a:extLst>
                <a:ext uri="{FF2B5EF4-FFF2-40B4-BE49-F238E27FC236}">
                  <a16:creationId xmlns:a16="http://schemas.microsoft.com/office/drawing/2014/main" id="{003391C9-6F3E-3E68-C845-AFB8E7622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246" y="4285729"/>
              <a:ext cx="366289" cy="331047"/>
            </a:xfrm>
            <a:custGeom>
              <a:avLst/>
              <a:gdLst>
                <a:gd name="T0" fmla="*/ 141 w 1268"/>
                <a:gd name="T1" fmla="*/ 3 h 1146"/>
                <a:gd name="T2" fmla="*/ 235 w 1268"/>
                <a:gd name="T3" fmla="*/ 19 h 1146"/>
                <a:gd name="T4" fmla="*/ 349 w 1268"/>
                <a:gd name="T5" fmla="*/ 52 h 1146"/>
                <a:gd name="T6" fmla="*/ 476 w 1268"/>
                <a:gd name="T7" fmla="*/ 102 h 1146"/>
                <a:gd name="T8" fmla="*/ 615 w 1268"/>
                <a:gd name="T9" fmla="*/ 172 h 1146"/>
                <a:gd name="T10" fmla="*/ 761 w 1268"/>
                <a:gd name="T11" fmla="*/ 261 h 1146"/>
                <a:gd name="T12" fmla="*/ 909 w 1268"/>
                <a:gd name="T13" fmla="*/ 374 h 1146"/>
                <a:gd name="T14" fmla="*/ 1056 w 1268"/>
                <a:gd name="T15" fmla="*/ 509 h 1146"/>
                <a:gd name="T16" fmla="*/ 1200 w 1268"/>
                <a:gd name="T17" fmla="*/ 669 h 1146"/>
                <a:gd name="T18" fmla="*/ 1181 w 1268"/>
                <a:gd name="T19" fmla="*/ 767 h 1146"/>
                <a:gd name="T20" fmla="*/ 1014 w 1268"/>
                <a:gd name="T21" fmla="*/ 790 h 1146"/>
                <a:gd name="T22" fmla="*/ 911 w 1268"/>
                <a:gd name="T23" fmla="*/ 772 h 1146"/>
                <a:gd name="T24" fmla="*/ 854 w 1268"/>
                <a:gd name="T25" fmla="*/ 722 h 1146"/>
                <a:gd name="T26" fmla="*/ 791 w 1268"/>
                <a:gd name="T27" fmla="*/ 693 h 1146"/>
                <a:gd name="T28" fmla="*/ 727 w 1268"/>
                <a:gd name="T29" fmla="*/ 691 h 1146"/>
                <a:gd name="T30" fmla="*/ 670 w 1268"/>
                <a:gd name="T31" fmla="*/ 716 h 1146"/>
                <a:gd name="T32" fmla="*/ 632 w 1268"/>
                <a:gd name="T33" fmla="*/ 760 h 1146"/>
                <a:gd name="T34" fmla="*/ 611 w 1268"/>
                <a:gd name="T35" fmla="*/ 818 h 1146"/>
                <a:gd name="T36" fmla="*/ 605 w 1268"/>
                <a:gd name="T37" fmla="*/ 884 h 1146"/>
                <a:gd name="T38" fmla="*/ 552 w 1268"/>
                <a:gd name="T39" fmla="*/ 953 h 1146"/>
                <a:gd name="T40" fmla="*/ 451 w 1268"/>
                <a:gd name="T41" fmla="*/ 1024 h 1146"/>
                <a:gd name="T42" fmla="*/ 371 w 1268"/>
                <a:gd name="T43" fmla="*/ 1102 h 1146"/>
                <a:gd name="T44" fmla="*/ 314 w 1268"/>
                <a:gd name="T45" fmla="*/ 1074 h 1146"/>
                <a:gd name="T46" fmla="*/ 260 w 1268"/>
                <a:gd name="T47" fmla="*/ 929 h 1146"/>
                <a:gd name="T48" fmla="*/ 208 w 1268"/>
                <a:gd name="T49" fmla="*/ 787 h 1146"/>
                <a:gd name="T50" fmla="*/ 159 w 1268"/>
                <a:gd name="T51" fmla="*/ 647 h 1146"/>
                <a:gd name="T52" fmla="*/ 115 w 1268"/>
                <a:gd name="T53" fmla="*/ 515 h 1146"/>
                <a:gd name="T54" fmla="*/ 76 w 1268"/>
                <a:gd name="T55" fmla="*/ 391 h 1146"/>
                <a:gd name="T56" fmla="*/ 43 w 1268"/>
                <a:gd name="T57" fmla="*/ 282 h 1146"/>
                <a:gd name="T58" fmla="*/ 19 w 1268"/>
                <a:gd name="T59" fmla="*/ 186 h 1146"/>
                <a:gd name="T60" fmla="*/ 4 w 1268"/>
                <a:gd name="T61" fmla="*/ 110 h 1146"/>
                <a:gd name="T62" fmla="*/ 0 w 1268"/>
                <a:gd name="T63" fmla="*/ 54 h 1146"/>
                <a:gd name="T64" fmla="*/ 6 w 1268"/>
                <a:gd name="T65" fmla="*/ 22 h 1146"/>
                <a:gd name="T66" fmla="*/ 40 w 1268"/>
                <a:gd name="T67" fmla="*/ 4 h 1146"/>
                <a:gd name="T68" fmla="*/ 101 w 1268"/>
                <a:gd name="T69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1146">
                  <a:moveTo>
                    <a:pt x="101" y="0"/>
                  </a:moveTo>
                  <a:lnTo>
                    <a:pt x="141" y="3"/>
                  </a:lnTo>
                  <a:lnTo>
                    <a:pt x="185" y="8"/>
                  </a:lnTo>
                  <a:lnTo>
                    <a:pt x="235" y="19"/>
                  </a:lnTo>
                  <a:lnTo>
                    <a:pt x="290" y="33"/>
                  </a:lnTo>
                  <a:lnTo>
                    <a:pt x="349" y="52"/>
                  </a:lnTo>
                  <a:lnTo>
                    <a:pt x="411" y="75"/>
                  </a:lnTo>
                  <a:lnTo>
                    <a:pt x="476" y="102"/>
                  </a:lnTo>
                  <a:lnTo>
                    <a:pt x="546" y="134"/>
                  </a:lnTo>
                  <a:lnTo>
                    <a:pt x="615" y="172"/>
                  </a:lnTo>
                  <a:lnTo>
                    <a:pt x="688" y="214"/>
                  </a:lnTo>
                  <a:lnTo>
                    <a:pt x="761" y="261"/>
                  </a:lnTo>
                  <a:lnTo>
                    <a:pt x="834" y="314"/>
                  </a:lnTo>
                  <a:lnTo>
                    <a:pt x="909" y="374"/>
                  </a:lnTo>
                  <a:lnTo>
                    <a:pt x="983" y="439"/>
                  </a:lnTo>
                  <a:lnTo>
                    <a:pt x="1056" y="509"/>
                  </a:lnTo>
                  <a:lnTo>
                    <a:pt x="1129" y="586"/>
                  </a:lnTo>
                  <a:lnTo>
                    <a:pt x="1200" y="669"/>
                  </a:lnTo>
                  <a:lnTo>
                    <a:pt x="1268" y="760"/>
                  </a:lnTo>
                  <a:lnTo>
                    <a:pt x="1181" y="767"/>
                  </a:lnTo>
                  <a:lnTo>
                    <a:pt x="1097" y="776"/>
                  </a:lnTo>
                  <a:lnTo>
                    <a:pt x="1014" y="790"/>
                  </a:lnTo>
                  <a:lnTo>
                    <a:pt x="936" y="806"/>
                  </a:lnTo>
                  <a:lnTo>
                    <a:pt x="911" y="772"/>
                  </a:lnTo>
                  <a:lnTo>
                    <a:pt x="884" y="743"/>
                  </a:lnTo>
                  <a:lnTo>
                    <a:pt x="854" y="722"/>
                  </a:lnTo>
                  <a:lnTo>
                    <a:pt x="823" y="704"/>
                  </a:lnTo>
                  <a:lnTo>
                    <a:pt x="791" y="693"/>
                  </a:lnTo>
                  <a:lnTo>
                    <a:pt x="758" y="688"/>
                  </a:lnTo>
                  <a:lnTo>
                    <a:pt x="727" y="691"/>
                  </a:lnTo>
                  <a:lnTo>
                    <a:pt x="696" y="700"/>
                  </a:lnTo>
                  <a:lnTo>
                    <a:pt x="670" y="716"/>
                  </a:lnTo>
                  <a:lnTo>
                    <a:pt x="650" y="735"/>
                  </a:lnTo>
                  <a:lnTo>
                    <a:pt x="632" y="760"/>
                  </a:lnTo>
                  <a:lnTo>
                    <a:pt x="619" y="787"/>
                  </a:lnTo>
                  <a:lnTo>
                    <a:pt x="611" y="818"/>
                  </a:lnTo>
                  <a:lnTo>
                    <a:pt x="605" y="850"/>
                  </a:lnTo>
                  <a:lnTo>
                    <a:pt x="605" y="884"/>
                  </a:lnTo>
                  <a:lnTo>
                    <a:pt x="611" y="921"/>
                  </a:lnTo>
                  <a:lnTo>
                    <a:pt x="552" y="953"/>
                  </a:lnTo>
                  <a:lnTo>
                    <a:pt x="499" y="987"/>
                  </a:lnTo>
                  <a:lnTo>
                    <a:pt x="451" y="1024"/>
                  </a:lnTo>
                  <a:lnTo>
                    <a:pt x="409" y="1063"/>
                  </a:lnTo>
                  <a:lnTo>
                    <a:pt x="371" y="1102"/>
                  </a:lnTo>
                  <a:lnTo>
                    <a:pt x="341" y="1146"/>
                  </a:lnTo>
                  <a:lnTo>
                    <a:pt x="314" y="1074"/>
                  </a:lnTo>
                  <a:lnTo>
                    <a:pt x="287" y="1002"/>
                  </a:lnTo>
                  <a:lnTo>
                    <a:pt x="260" y="929"/>
                  </a:lnTo>
                  <a:lnTo>
                    <a:pt x="234" y="857"/>
                  </a:lnTo>
                  <a:lnTo>
                    <a:pt x="208" y="787"/>
                  </a:lnTo>
                  <a:lnTo>
                    <a:pt x="184" y="716"/>
                  </a:lnTo>
                  <a:lnTo>
                    <a:pt x="159" y="647"/>
                  </a:lnTo>
                  <a:lnTo>
                    <a:pt x="136" y="580"/>
                  </a:lnTo>
                  <a:lnTo>
                    <a:pt x="115" y="515"/>
                  </a:lnTo>
                  <a:lnTo>
                    <a:pt x="94" y="452"/>
                  </a:lnTo>
                  <a:lnTo>
                    <a:pt x="76" y="391"/>
                  </a:lnTo>
                  <a:lnTo>
                    <a:pt x="58" y="335"/>
                  </a:lnTo>
                  <a:lnTo>
                    <a:pt x="43" y="282"/>
                  </a:lnTo>
                  <a:lnTo>
                    <a:pt x="29" y="232"/>
                  </a:lnTo>
                  <a:lnTo>
                    <a:pt x="19" y="186"/>
                  </a:lnTo>
                  <a:lnTo>
                    <a:pt x="9" y="145"/>
                  </a:lnTo>
                  <a:lnTo>
                    <a:pt x="4" y="110"/>
                  </a:lnTo>
                  <a:lnTo>
                    <a:pt x="0" y="79"/>
                  </a:lnTo>
                  <a:lnTo>
                    <a:pt x="0" y="54"/>
                  </a:lnTo>
                  <a:lnTo>
                    <a:pt x="1" y="35"/>
                  </a:lnTo>
                  <a:lnTo>
                    <a:pt x="6" y="22"/>
                  </a:lnTo>
                  <a:lnTo>
                    <a:pt x="20" y="12"/>
                  </a:lnTo>
                  <a:lnTo>
                    <a:pt x="40" y="4"/>
                  </a:lnTo>
                  <a:lnTo>
                    <a:pt x="67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4" name="Freeform 20">
              <a:extLst>
                <a:ext uri="{FF2B5EF4-FFF2-40B4-BE49-F238E27FC236}">
                  <a16:creationId xmlns:a16="http://schemas.microsoft.com/office/drawing/2014/main" id="{61E48F03-8064-96CD-934E-5CD73691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90" y="4500649"/>
              <a:ext cx="68751" cy="45064"/>
            </a:xfrm>
            <a:custGeom>
              <a:avLst/>
              <a:gdLst>
                <a:gd name="T0" fmla="*/ 119 w 240"/>
                <a:gd name="T1" fmla="*/ 0 h 158"/>
                <a:gd name="T2" fmla="*/ 145 w 240"/>
                <a:gd name="T3" fmla="*/ 5 h 158"/>
                <a:gd name="T4" fmla="*/ 171 w 240"/>
                <a:gd name="T5" fmla="*/ 15 h 158"/>
                <a:gd name="T6" fmla="*/ 195 w 240"/>
                <a:gd name="T7" fmla="*/ 30 h 158"/>
                <a:gd name="T8" fmla="*/ 218 w 240"/>
                <a:gd name="T9" fmla="*/ 49 h 158"/>
                <a:gd name="T10" fmla="*/ 240 w 240"/>
                <a:gd name="T11" fmla="*/ 74 h 158"/>
                <a:gd name="T12" fmla="*/ 155 w 240"/>
                <a:gd name="T13" fmla="*/ 98 h 158"/>
                <a:gd name="T14" fmla="*/ 76 w 240"/>
                <a:gd name="T15" fmla="*/ 126 h 158"/>
                <a:gd name="T16" fmla="*/ 2 w 240"/>
                <a:gd name="T17" fmla="*/ 158 h 158"/>
                <a:gd name="T18" fmla="*/ 0 w 240"/>
                <a:gd name="T19" fmla="*/ 125 h 158"/>
                <a:gd name="T20" fmla="*/ 4 w 240"/>
                <a:gd name="T21" fmla="*/ 95 h 158"/>
                <a:gd name="T22" fmla="*/ 14 w 240"/>
                <a:gd name="T23" fmla="*/ 68 h 158"/>
                <a:gd name="T24" fmla="*/ 27 w 240"/>
                <a:gd name="T25" fmla="*/ 44 h 158"/>
                <a:gd name="T26" fmla="*/ 46 w 240"/>
                <a:gd name="T27" fmla="*/ 25 h 158"/>
                <a:gd name="T28" fmla="*/ 69 w 240"/>
                <a:gd name="T29" fmla="*/ 10 h 158"/>
                <a:gd name="T30" fmla="*/ 94 w 240"/>
                <a:gd name="T31" fmla="*/ 2 h 158"/>
                <a:gd name="T32" fmla="*/ 119 w 240"/>
                <a:gd name="T3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0" h="158">
                  <a:moveTo>
                    <a:pt x="119" y="0"/>
                  </a:moveTo>
                  <a:lnTo>
                    <a:pt x="145" y="5"/>
                  </a:lnTo>
                  <a:lnTo>
                    <a:pt x="171" y="15"/>
                  </a:lnTo>
                  <a:lnTo>
                    <a:pt x="195" y="30"/>
                  </a:lnTo>
                  <a:lnTo>
                    <a:pt x="218" y="49"/>
                  </a:lnTo>
                  <a:lnTo>
                    <a:pt x="240" y="74"/>
                  </a:lnTo>
                  <a:lnTo>
                    <a:pt x="155" y="98"/>
                  </a:lnTo>
                  <a:lnTo>
                    <a:pt x="76" y="126"/>
                  </a:lnTo>
                  <a:lnTo>
                    <a:pt x="2" y="158"/>
                  </a:lnTo>
                  <a:lnTo>
                    <a:pt x="0" y="125"/>
                  </a:lnTo>
                  <a:lnTo>
                    <a:pt x="4" y="95"/>
                  </a:lnTo>
                  <a:lnTo>
                    <a:pt x="14" y="68"/>
                  </a:lnTo>
                  <a:lnTo>
                    <a:pt x="27" y="44"/>
                  </a:lnTo>
                  <a:lnTo>
                    <a:pt x="46" y="25"/>
                  </a:lnTo>
                  <a:lnTo>
                    <a:pt x="69" y="10"/>
                  </a:lnTo>
                  <a:lnTo>
                    <a:pt x="94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5" name="Freeform 21">
              <a:extLst>
                <a:ext uri="{FF2B5EF4-FFF2-40B4-BE49-F238E27FC236}">
                  <a16:creationId xmlns:a16="http://schemas.microsoft.com/office/drawing/2014/main" id="{0B690F9F-A0C8-A600-487A-0AC5E793C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162" y="4530692"/>
              <a:ext cx="111504" cy="107460"/>
            </a:xfrm>
            <a:custGeom>
              <a:avLst/>
              <a:gdLst>
                <a:gd name="T0" fmla="*/ 369 w 386"/>
                <a:gd name="T1" fmla="*/ 0 h 372"/>
                <a:gd name="T2" fmla="*/ 386 w 386"/>
                <a:gd name="T3" fmla="*/ 0 h 372"/>
                <a:gd name="T4" fmla="*/ 386 w 386"/>
                <a:gd name="T5" fmla="*/ 355 h 372"/>
                <a:gd name="T6" fmla="*/ 260 w 386"/>
                <a:gd name="T7" fmla="*/ 359 h 372"/>
                <a:gd name="T8" fmla="*/ 132 w 386"/>
                <a:gd name="T9" fmla="*/ 365 h 372"/>
                <a:gd name="T10" fmla="*/ 0 w 386"/>
                <a:gd name="T11" fmla="*/ 372 h 372"/>
                <a:gd name="T12" fmla="*/ 0 w 386"/>
                <a:gd name="T13" fmla="*/ 39 h 372"/>
                <a:gd name="T14" fmla="*/ 87 w 386"/>
                <a:gd name="T15" fmla="*/ 21 h 372"/>
                <a:gd name="T16" fmla="*/ 178 w 386"/>
                <a:gd name="T17" fmla="*/ 9 h 372"/>
                <a:gd name="T18" fmla="*/ 271 w 386"/>
                <a:gd name="T19" fmla="*/ 1 h 372"/>
                <a:gd name="T20" fmla="*/ 369 w 386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72">
                  <a:moveTo>
                    <a:pt x="369" y="0"/>
                  </a:moveTo>
                  <a:lnTo>
                    <a:pt x="386" y="0"/>
                  </a:lnTo>
                  <a:lnTo>
                    <a:pt x="386" y="355"/>
                  </a:lnTo>
                  <a:lnTo>
                    <a:pt x="260" y="359"/>
                  </a:lnTo>
                  <a:lnTo>
                    <a:pt x="132" y="365"/>
                  </a:lnTo>
                  <a:lnTo>
                    <a:pt x="0" y="372"/>
                  </a:lnTo>
                  <a:lnTo>
                    <a:pt x="0" y="39"/>
                  </a:lnTo>
                  <a:lnTo>
                    <a:pt x="87" y="21"/>
                  </a:lnTo>
                  <a:lnTo>
                    <a:pt x="178" y="9"/>
                  </a:lnTo>
                  <a:lnTo>
                    <a:pt x="271" y="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6" name="Freeform 22">
              <a:extLst>
                <a:ext uri="{FF2B5EF4-FFF2-40B4-BE49-F238E27FC236}">
                  <a16:creationId xmlns:a16="http://schemas.microsoft.com/office/drawing/2014/main" id="{5CB56989-459D-564A-69E9-9B29A6038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6930" y="4533581"/>
              <a:ext cx="207409" cy="111505"/>
            </a:xfrm>
            <a:custGeom>
              <a:avLst/>
              <a:gdLst>
                <a:gd name="T0" fmla="*/ 0 w 717"/>
                <a:gd name="T1" fmla="*/ 0 h 386"/>
                <a:gd name="T2" fmla="*/ 83 w 717"/>
                <a:gd name="T3" fmla="*/ 12 h 386"/>
                <a:gd name="T4" fmla="*/ 163 w 717"/>
                <a:gd name="T5" fmla="*/ 27 h 386"/>
                <a:gd name="T6" fmla="*/ 240 w 717"/>
                <a:gd name="T7" fmla="*/ 46 h 386"/>
                <a:gd name="T8" fmla="*/ 312 w 717"/>
                <a:gd name="T9" fmla="*/ 68 h 386"/>
                <a:gd name="T10" fmla="*/ 379 w 717"/>
                <a:gd name="T11" fmla="*/ 94 h 386"/>
                <a:gd name="T12" fmla="*/ 443 w 717"/>
                <a:gd name="T13" fmla="*/ 122 h 386"/>
                <a:gd name="T14" fmla="*/ 500 w 717"/>
                <a:gd name="T15" fmla="*/ 152 h 386"/>
                <a:gd name="T16" fmla="*/ 553 w 717"/>
                <a:gd name="T17" fmla="*/ 186 h 386"/>
                <a:gd name="T18" fmla="*/ 599 w 717"/>
                <a:gd name="T19" fmla="*/ 222 h 386"/>
                <a:gd name="T20" fmla="*/ 638 w 717"/>
                <a:gd name="T21" fmla="*/ 260 h 386"/>
                <a:gd name="T22" fmla="*/ 672 w 717"/>
                <a:gd name="T23" fmla="*/ 301 h 386"/>
                <a:gd name="T24" fmla="*/ 698 w 717"/>
                <a:gd name="T25" fmla="*/ 343 h 386"/>
                <a:gd name="T26" fmla="*/ 717 w 717"/>
                <a:gd name="T27" fmla="*/ 386 h 386"/>
                <a:gd name="T28" fmla="*/ 618 w 717"/>
                <a:gd name="T29" fmla="*/ 374 h 386"/>
                <a:gd name="T30" fmla="*/ 513 w 717"/>
                <a:gd name="T31" fmla="*/ 363 h 386"/>
                <a:gd name="T32" fmla="*/ 404 w 717"/>
                <a:gd name="T33" fmla="*/ 354 h 386"/>
                <a:gd name="T34" fmla="*/ 287 w 717"/>
                <a:gd name="T35" fmla="*/ 348 h 386"/>
                <a:gd name="T36" fmla="*/ 163 w 717"/>
                <a:gd name="T37" fmla="*/ 344 h 386"/>
                <a:gd name="T38" fmla="*/ 33 w 717"/>
                <a:gd name="T39" fmla="*/ 343 h 386"/>
                <a:gd name="T40" fmla="*/ 0 w 717"/>
                <a:gd name="T41" fmla="*/ 343 h 386"/>
                <a:gd name="T42" fmla="*/ 0 w 717"/>
                <a:gd name="T4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386">
                  <a:moveTo>
                    <a:pt x="0" y="0"/>
                  </a:moveTo>
                  <a:lnTo>
                    <a:pt x="83" y="12"/>
                  </a:lnTo>
                  <a:lnTo>
                    <a:pt x="163" y="27"/>
                  </a:lnTo>
                  <a:lnTo>
                    <a:pt x="240" y="46"/>
                  </a:lnTo>
                  <a:lnTo>
                    <a:pt x="312" y="68"/>
                  </a:lnTo>
                  <a:lnTo>
                    <a:pt x="379" y="94"/>
                  </a:lnTo>
                  <a:lnTo>
                    <a:pt x="443" y="122"/>
                  </a:lnTo>
                  <a:lnTo>
                    <a:pt x="500" y="152"/>
                  </a:lnTo>
                  <a:lnTo>
                    <a:pt x="553" y="186"/>
                  </a:lnTo>
                  <a:lnTo>
                    <a:pt x="599" y="222"/>
                  </a:lnTo>
                  <a:lnTo>
                    <a:pt x="638" y="260"/>
                  </a:lnTo>
                  <a:lnTo>
                    <a:pt x="672" y="301"/>
                  </a:lnTo>
                  <a:lnTo>
                    <a:pt x="698" y="343"/>
                  </a:lnTo>
                  <a:lnTo>
                    <a:pt x="717" y="386"/>
                  </a:lnTo>
                  <a:lnTo>
                    <a:pt x="618" y="374"/>
                  </a:lnTo>
                  <a:lnTo>
                    <a:pt x="513" y="363"/>
                  </a:lnTo>
                  <a:lnTo>
                    <a:pt x="404" y="354"/>
                  </a:lnTo>
                  <a:lnTo>
                    <a:pt x="287" y="348"/>
                  </a:lnTo>
                  <a:lnTo>
                    <a:pt x="163" y="344"/>
                  </a:lnTo>
                  <a:lnTo>
                    <a:pt x="33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7" name="Freeform 23">
              <a:extLst>
                <a:ext uri="{FF2B5EF4-FFF2-40B4-BE49-F238E27FC236}">
                  <a16:creationId xmlns:a16="http://schemas.microsoft.com/office/drawing/2014/main" id="{98ADEA88-66A3-4CEB-FCC4-AC086414C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860" y="4557846"/>
              <a:ext cx="105727" cy="94172"/>
            </a:xfrm>
            <a:custGeom>
              <a:avLst/>
              <a:gdLst>
                <a:gd name="T0" fmla="*/ 365 w 365"/>
                <a:gd name="T1" fmla="*/ 0 h 328"/>
                <a:gd name="T2" fmla="*/ 365 w 365"/>
                <a:gd name="T3" fmla="*/ 293 h 328"/>
                <a:gd name="T4" fmla="*/ 182 w 365"/>
                <a:gd name="T5" fmla="*/ 309 h 328"/>
                <a:gd name="T6" fmla="*/ 0 w 365"/>
                <a:gd name="T7" fmla="*/ 328 h 328"/>
                <a:gd name="T8" fmla="*/ 15 w 365"/>
                <a:gd name="T9" fmla="*/ 283 h 328"/>
                <a:gd name="T10" fmla="*/ 35 w 365"/>
                <a:gd name="T11" fmla="*/ 241 h 328"/>
                <a:gd name="T12" fmla="*/ 65 w 365"/>
                <a:gd name="T13" fmla="*/ 201 h 328"/>
                <a:gd name="T14" fmla="*/ 100 w 365"/>
                <a:gd name="T15" fmla="*/ 161 h 328"/>
                <a:gd name="T16" fmla="*/ 142 w 365"/>
                <a:gd name="T17" fmla="*/ 125 h 328"/>
                <a:gd name="T18" fmla="*/ 189 w 365"/>
                <a:gd name="T19" fmla="*/ 90 h 328"/>
                <a:gd name="T20" fmla="*/ 243 w 365"/>
                <a:gd name="T21" fmla="*/ 57 h 328"/>
                <a:gd name="T22" fmla="*/ 302 w 365"/>
                <a:gd name="T23" fmla="*/ 27 h 328"/>
                <a:gd name="T24" fmla="*/ 365 w 365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328">
                  <a:moveTo>
                    <a:pt x="365" y="0"/>
                  </a:moveTo>
                  <a:lnTo>
                    <a:pt x="365" y="293"/>
                  </a:lnTo>
                  <a:lnTo>
                    <a:pt x="182" y="309"/>
                  </a:lnTo>
                  <a:lnTo>
                    <a:pt x="0" y="328"/>
                  </a:lnTo>
                  <a:lnTo>
                    <a:pt x="15" y="283"/>
                  </a:lnTo>
                  <a:lnTo>
                    <a:pt x="35" y="241"/>
                  </a:lnTo>
                  <a:lnTo>
                    <a:pt x="65" y="201"/>
                  </a:lnTo>
                  <a:lnTo>
                    <a:pt x="100" y="161"/>
                  </a:lnTo>
                  <a:lnTo>
                    <a:pt x="142" y="125"/>
                  </a:lnTo>
                  <a:lnTo>
                    <a:pt x="189" y="90"/>
                  </a:lnTo>
                  <a:lnTo>
                    <a:pt x="243" y="57"/>
                  </a:lnTo>
                  <a:lnTo>
                    <a:pt x="302" y="27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8" name="Freeform 24">
              <a:extLst>
                <a:ext uri="{FF2B5EF4-FFF2-40B4-BE49-F238E27FC236}">
                  <a16:creationId xmlns:a16="http://schemas.microsoft.com/office/drawing/2014/main" id="{1FB51706-DE85-2452-2A4D-A5D8853A1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7926" y="4883693"/>
              <a:ext cx="19065" cy="30043"/>
            </a:xfrm>
            <a:custGeom>
              <a:avLst/>
              <a:gdLst>
                <a:gd name="T0" fmla="*/ 33 w 65"/>
                <a:gd name="T1" fmla="*/ 58 h 104"/>
                <a:gd name="T2" fmla="*/ 25 w 65"/>
                <a:gd name="T3" fmla="*/ 70 h 104"/>
                <a:gd name="T4" fmla="*/ 0 w 65"/>
                <a:gd name="T5" fmla="*/ 104 h 104"/>
                <a:gd name="T6" fmla="*/ 33 w 65"/>
                <a:gd name="T7" fmla="*/ 58 h 104"/>
                <a:gd name="T8" fmla="*/ 40 w 65"/>
                <a:gd name="T9" fmla="*/ 47 h 104"/>
                <a:gd name="T10" fmla="*/ 37 w 65"/>
                <a:gd name="T11" fmla="*/ 52 h 104"/>
                <a:gd name="T12" fmla="*/ 33 w 65"/>
                <a:gd name="T13" fmla="*/ 58 h 104"/>
                <a:gd name="T14" fmla="*/ 40 w 65"/>
                <a:gd name="T15" fmla="*/ 47 h 104"/>
                <a:gd name="T16" fmla="*/ 65 w 65"/>
                <a:gd name="T17" fmla="*/ 0 h 104"/>
                <a:gd name="T18" fmla="*/ 46 w 65"/>
                <a:gd name="T19" fmla="*/ 35 h 104"/>
                <a:gd name="T20" fmla="*/ 40 w 65"/>
                <a:gd name="T21" fmla="*/ 47 h 104"/>
                <a:gd name="T22" fmla="*/ 65 w 65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04">
                  <a:moveTo>
                    <a:pt x="33" y="58"/>
                  </a:moveTo>
                  <a:lnTo>
                    <a:pt x="25" y="70"/>
                  </a:lnTo>
                  <a:lnTo>
                    <a:pt x="0" y="104"/>
                  </a:lnTo>
                  <a:lnTo>
                    <a:pt x="33" y="58"/>
                  </a:lnTo>
                  <a:close/>
                  <a:moveTo>
                    <a:pt x="40" y="47"/>
                  </a:moveTo>
                  <a:lnTo>
                    <a:pt x="37" y="52"/>
                  </a:lnTo>
                  <a:lnTo>
                    <a:pt x="33" y="58"/>
                  </a:lnTo>
                  <a:lnTo>
                    <a:pt x="40" y="47"/>
                  </a:lnTo>
                  <a:close/>
                  <a:moveTo>
                    <a:pt x="65" y="0"/>
                  </a:moveTo>
                  <a:lnTo>
                    <a:pt x="46" y="35"/>
                  </a:lnTo>
                  <a:lnTo>
                    <a:pt x="40" y="4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9" name="Freeform 25">
              <a:extLst>
                <a:ext uri="{FF2B5EF4-FFF2-40B4-BE49-F238E27FC236}">
                  <a16:creationId xmlns:a16="http://schemas.microsoft.com/office/drawing/2014/main" id="{ABBDB00A-4F66-B5B8-08C0-C14F7E98A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1420" y="4484473"/>
              <a:ext cx="1219615" cy="537301"/>
            </a:xfrm>
            <a:custGeom>
              <a:avLst/>
              <a:gdLst>
                <a:gd name="T0" fmla="*/ 3812 w 4222"/>
                <a:gd name="T1" fmla="*/ 1708 h 1861"/>
                <a:gd name="T2" fmla="*/ 3861 w 4222"/>
                <a:gd name="T3" fmla="*/ 1686 h 1861"/>
                <a:gd name="T4" fmla="*/ 3919 w 4222"/>
                <a:gd name="T5" fmla="*/ 1659 h 1861"/>
                <a:gd name="T6" fmla="*/ 3965 w 4222"/>
                <a:gd name="T7" fmla="*/ 1633 h 1861"/>
                <a:gd name="T8" fmla="*/ 3987 w 4222"/>
                <a:gd name="T9" fmla="*/ 1620 h 1861"/>
                <a:gd name="T10" fmla="*/ 4031 w 4222"/>
                <a:gd name="T11" fmla="*/ 1590 h 1861"/>
                <a:gd name="T12" fmla="*/ 1844 w 4222"/>
                <a:gd name="T13" fmla="*/ 280 h 1861"/>
                <a:gd name="T14" fmla="*/ 1577 w 4222"/>
                <a:gd name="T15" fmla="*/ 494 h 1861"/>
                <a:gd name="T16" fmla="*/ 2651 w 4222"/>
                <a:gd name="T17" fmla="*/ 169 h 1861"/>
                <a:gd name="T18" fmla="*/ 3164 w 4222"/>
                <a:gd name="T19" fmla="*/ 532 h 1861"/>
                <a:gd name="T20" fmla="*/ 3250 w 4222"/>
                <a:gd name="T21" fmla="*/ 391 h 1861"/>
                <a:gd name="T22" fmla="*/ 2891 w 4222"/>
                <a:gd name="T23" fmla="*/ 215 h 1861"/>
                <a:gd name="T24" fmla="*/ 2268 w 4222"/>
                <a:gd name="T25" fmla="*/ 169 h 1861"/>
                <a:gd name="T26" fmla="*/ 2476 w 4222"/>
                <a:gd name="T27" fmla="*/ 515 h 1861"/>
                <a:gd name="T28" fmla="*/ 1773 w 4222"/>
                <a:gd name="T29" fmla="*/ 80 h 1861"/>
                <a:gd name="T30" fmla="*/ 1803 w 4222"/>
                <a:gd name="T31" fmla="*/ 181 h 1861"/>
                <a:gd name="T32" fmla="*/ 1872 w 4222"/>
                <a:gd name="T33" fmla="*/ 60 h 1861"/>
                <a:gd name="T34" fmla="*/ 1960 w 4222"/>
                <a:gd name="T35" fmla="*/ 55 h 1861"/>
                <a:gd name="T36" fmla="*/ 2344 w 4222"/>
                <a:gd name="T37" fmla="*/ 72 h 1861"/>
                <a:gd name="T38" fmla="*/ 2931 w 4222"/>
                <a:gd name="T39" fmla="*/ 123 h 1861"/>
                <a:gd name="T40" fmla="*/ 3358 w 4222"/>
                <a:gd name="T41" fmla="*/ 311 h 1861"/>
                <a:gd name="T42" fmla="*/ 3552 w 4222"/>
                <a:gd name="T43" fmla="*/ 589 h 1861"/>
                <a:gd name="T44" fmla="*/ 3988 w 4222"/>
                <a:gd name="T45" fmla="*/ 754 h 1861"/>
                <a:gd name="T46" fmla="*/ 4205 w 4222"/>
                <a:gd name="T47" fmla="*/ 986 h 1861"/>
                <a:gd name="T48" fmla="*/ 4077 w 4222"/>
                <a:gd name="T49" fmla="*/ 821 h 1861"/>
                <a:gd name="T50" fmla="*/ 3779 w 4222"/>
                <a:gd name="T51" fmla="*/ 655 h 1861"/>
                <a:gd name="T52" fmla="*/ 3727 w 4222"/>
                <a:gd name="T53" fmla="*/ 707 h 1861"/>
                <a:gd name="T54" fmla="*/ 3649 w 4222"/>
                <a:gd name="T55" fmla="*/ 887 h 1861"/>
                <a:gd name="T56" fmla="*/ 3621 w 4222"/>
                <a:gd name="T57" fmla="*/ 1259 h 1861"/>
                <a:gd name="T58" fmla="*/ 3674 w 4222"/>
                <a:gd name="T59" fmla="*/ 1565 h 1861"/>
                <a:gd name="T60" fmla="*/ 3750 w 4222"/>
                <a:gd name="T61" fmla="*/ 1695 h 1861"/>
                <a:gd name="T62" fmla="*/ 3741 w 4222"/>
                <a:gd name="T63" fmla="*/ 1732 h 1861"/>
                <a:gd name="T64" fmla="*/ 3190 w 4222"/>
                <a:gd name="T65" fmla="*/ 1839 h 1861"/>
                <a:gd name="T66" fmla="*/ 2559 w 4222"/>
                <a:gd name="T67" fmla="*/ 1861 h 1861"/>
                <a:gd name="T68" fmla="*/ 2755 w 4222"/>
                <a:gd name="T69" fmla="*/ 1258 h 1861"/>
                <a:gd name="T70" fmla="*/ 2697 w 4222"/>
                <a:gd name="T71" fmla="*/ 1110 h 1861"/>
                <a:gd name="T72" fmla="*/ 2418 w 4222"/>
                <a:gd name="T73" fmla="*/ 1041 h 1861"/>
                <a:gd name="T74" fmla="*/ 1985 w 4222"/>
                <a:gd name="T75" fmla="*/ 1021 h 1861"/>
                <a:gd name="T76" fmla="*/ 1712 w 4222"/>
                <a:gd name="T77" fmla="*/ 1087 h 1861"/>
                <a:gd name="T78" fmla="*/ 1628 w 4222"/>
                <a:gd name="T79" fmla="*/ 1297 h 1861"/>
                <a:gd name="T80" fmla="*/ 1490 w 4222"/>
                <a:gd name="T81" fmla="*/ 1648 h 1861"/>
                <a:gd name="T82" fmla="*/ 867 w 4222"/>
                <a:gd name="T83" fmla="*/ 1702 h 1861"/>
                <a:gd name="T84" fmla="*/ 409 w 4222"/>
                <a:gd name="T85" fmla="*/ 1527 h 1861"/>
                <a:gd name="T86" fmla="*/ 423 w 4222"/>
                <a:gd name="T87" fmla="*/ 1323 h 1861"/>
                <a:gd name="T88" fmla="*/ 274 w 4222"/>
                <a:gd name="T89" fmla="*/ 1147 h 1861"/>
                <a:gd name="T90" fmla="*/ 132 w 4222"/>
                <a:gd name="T91" fmla="*/ 1063 h 1861"/>
                <a:gd name="T92" fmla="*/ 95 w 4222"/>
                <a:gd name="T93" fmla="*/ 1104 h 1861"/>
                <a:gd name="T94" fmla="*/ 0 w 4222"/>
                <a:gd name="T95" fmla="*/ 1303 h 1861"/>
                <a:gd name="T96" fmla="*/ 153 w 4222"/>
                <a:gd name="T97" fmla="*/ 252 h 1861"/>
                <a:gd name="T98" fmla="*/ 301 w 4222"/>
                <a:gd name="T99" fmla="*/ 471 h 1861"/>
                <a:gd name="T100" fmla="*/ 431 w 4222"/>
                <a:gd name="T101" fmla="*/ 691 h 1861"/>
                <a:gd name="T102" fmla="*/ 637 w 4222"/>
                <a:gd name="T103" fmla="*/ 727 h 1861"/>
                <a:gd name="T104" fmla="*/ 1363 w 4222"/>
                <a:gd name="T105" fmla="*/ 601 h 1861"/>
                <a:gd name="T106" fmla="*/ 1527 w 4222"/>
                <a:gd name="T107" fmla="*/ 336 h 1861"/>
                <a:gd name="T108" fmla="*/ 1687 w 4222"/>
                <a:gd name="T109" fmla="*/ 130 h 1861"/>
                <a:gd name="T110" fmla="*/ 1803 w 4222"/>
                <a:gd name="T111" fmla="*/ 3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22" h="1861">
                  <a:moveTo>
                    <a:pt x="3790" y="1714"/>
                  </a:moveTo>
                  <a:lnTo>
                    <a:pt x="3781" y="1718"/>
                  </a:lnTo>
                  <a:lnTo>
                    <a:pt x="3781" y="1718"/>
                  </a:lnTo>
                  <a:lnTo>
                    <a:pt x="3790" y="1714"/>
                  </a:lnTo>
                  <a:close/>
                  <a:moveTo>
                    <a:pt x="3840" y="1695"/>
                  </a:moveTo>
                  <a:lnTo>
                    <a:pt x="3812" y="1708"/>
                  </a:lnTo>
                  <a:lnTo>
                    <a:pt x="3790" y="1714"/>
                  </a:lnTo>
                  <a:lnTo>
                    <a:pt x="3840" y="1695"/>
                  </a:lnTo>
                  <a:close/>
                  <a:moveTo>
                    <a:pt x="3861" y="1686"/>
                  </a:moveTo>
                  <a:lnTo>
                    <a:pt x="3852" y="1690"/>
                  </a:lnTo>
                  <a:lnTo>
                    <a:pt x="3840" y="1695"/>
                  </a:lnTo>
                  <a:lnTo>
                    <a:pt x="3861" y="1686"/>
                  </a:lnTo>
                  <a:close/>
                  <a:moveTo>
                    <a:pt x="3905" y="1666"/>
                  </a:moveTo>
                  <a:lnTo>
                    <a:pt x="3876" y="1679"/>
                  </a:lnTo>
                  <a:lnTo>
                    <a:pt x="3861" y="1686"/>
                  </a:lnTo>
                  <a:lnTo>
                    <a:pt x="3905" y="1666"/>
                  </a:lnTo>
                  <a:close/>
                  <a:moveTo>
                    <a:pt x="3924" y="1656"/>
                  </a:moveTo>
                  <a:lnTo>
                    <a:pt x="3919" y="1659"/>
                  </a:lnTo>
                  <a:lnTo>
                    <a:pt x="3905" y="1666"/>
                  </a:lnTo>
                  <a:lnTo>
                    <a:pt x="3924" y="1656"/>
                  </a:lnTo>
                  <a:close/>
                  <a:moveTo>
                    <a:pt x="3965" y="1633"/>
                  </a:moveTo>
                  <a:lnTo>
                    <a:pt x="3934" y="1651"/>
                  </a:lnTo>
                  <a:lnTo>
                    <a:pt x="3924" y="1656"/>
                  </a:lnTo>
                  <a:lnTo>
                    <a:pt x="3965" y="1633"/>
                  </a:lnTo>
                  <a:close/>
                  <a:moveTo>
                    <a:pt x="3981" y="1624"/>
                  </a:moveTo>
                  <a:lnTo>
                    <a:pt x="3977" y="1625"/>
                  </a:lnTo>
                  <a:lnTo>
                    <a:pt x="3965" y="1633"/>
                  </a:lnTo>
                  <a:lnTo>
                    <a:pt x="3981" y="1624"/>
                  </a:lnTo>
                  <a:close/>
                  <a:moveTo>
                    <a:pt x="4019" y="1598"/>
                  </a:moveTo>
                  <a:lnTo>
                    <a:pt x="3987" y="1620"/>
                  </a:lnTo>
                  <a:lnTo>
                    <a:pt x="3981" y="1624"/>
                  </a:lnTo>
                  <a:lnTo>
                    <a:pt x="4019" y="1598"/>
                  </a:lnTo>
                  <a:close/>
                  <a:moveTo>
                    <a:pt x="4031" y="1590"/>
                  </a:moveTo>
                  <a:lnTo>
                    <a:pt x="4030" y="1591"/>
                  </a:lnTo>
                  <a:lnTo>
                    <a:pt x="4019" y="1598"/>
                  </a:lnTo>
                  <a:lnTo>
                    <a:pt x="4031" y="1590"/>
                  </a:lnTo>
                  <a:close/>
                  <a:moveTo>
                    <a:pt x="4076" y="1553"/>
                  </a:moveTo>
                  <a:lnTo>
                    <a:pt x="4034" y="1587"/>
                  </a:lnTo>
                  <a:lnTo>
                    <a:pt x="4031" y="1590"/>
                  </a:lnTo>
                  <a:lnTo>
                    <a:pt x="4076" y="1553"/>
                  </a:lnTo>
                  <a:close/>
                  <a:moveTo>
                    <a:pt x="1907" y="253"/>
                  </a:moveTo>
                  <a:lnTo>
                    <a:pt x="1844" y="280"/>
                  </a:lnTo>
                  <a:lnTo>
                    <a:pt x="1785" y="310"/>
                  </a:lnTo>
                  <a:lnTo>
                    <a:pt x="1731" y="343"/>
                  </a:lnTo>
                  <a:lnTo>
                    <a:pt x="1684" y="378"/>
                  </a:lnTo>
                  <a:lnTo>
                    <a:pt x="1642" y="414"/>
                  </a:lnTo>
                  <a:lnTo>
                    <a:pt x="1607" y="454"/>
                  </a:lnTo>
                  <a:lnTo>
                    <a:pt x="1577" y="494"/>
                  </a:lnTo>
                  <a:lnTo>
                    <a:pt x="1557" y="536"/>
                  </a:lnTo>
                  <a:lnTo>
                    <a:pt x="1542" y="581"/>
                  </a:lnTo>
                  <a:lnTo>
                    <a:pt x="1724" y="562"/>
                  </a:lnTo>
                  <a:lnTo>
                    <a:pt x="1907" y="546"/>
                  </a:lnTo>
                  <a:lnTo>
                    <a:pt x="1907" y="253"/>
                  </a:lnTo>
                  <a:close/>
                  <a:moveTo>
                    <a:pt x="2651" y="169"/>
                  </a:moveTo>
                  <a:lnTo>
                    <a:pt x="2651" y="512"/>
                  </a:lnTo>
                  <a:lnTo>
                    <a:pt x="2684" y="512"/>
                  </a:lnTo>
                  <a:lnTo>
                    <a:pt x="2814" y="513"/>
                  </a:lnTo>
                  <a:lnTo>
                    <a:pt x="2938" y="517"/>
                  </a:lnTo>
                  <a:lnTo>
                    <a:pt x="3055" y="523"/>
                  </a:lnTo>
                  <a:lnTo>
                    <a:pt x="3164" y="532"/>
                  </a:lnTo>
                  <a:lnTo>
                    <a:pt x="3269" y="543"/>
                  </a:lnTo>
                  <a:lnTo>
                    <a:pt x="3368" y="555"/>
                  </a:lnTo>
                  <a:lnTo>
                    <a:pt x="3349" y="512"/>
                  </a:lnTo>
                  <a:lnTo>
                    <a:pt x="3323" y="470"/>
                  </a:lnTo>
                  <a:lnTo>
                    <a:pt x="3289" y="429"/>
                  </a:lnTo>
                  <a:lnTo>
                    <a:pt x="3250" y="391"/>
                  </a:lnTo>
                  <a:lnTo>
                    <a:pt x="3204" y="355"/>
                  </a:lnTo>
                  <a:lnTo>
                    <a:pt x="3151" y="321"/>
                  </a:lnTo>
                  <a:lnTo>
                    <a:pt x="3094" y="291"/>
                  </a:lnTo>
                  <a:lnTo>
                    <a:pt x="3030" y="263"/>
                  </a:lnTo>
                  <a:lnTo>
                    <a:pt x="2963" y="237"/>
                  </a:lnTo>
                  <a:lnTo>
                    <a:pt x="2891" y="215"/>
                  </a:lnTo>
                  <a:lnTo>
                    <a:pt x="2814" y="196"/>
                  </a:lnTo>
                  <a:lnTo>
                    <a:pt x="2734" y="181"/>
                  </a:lnTo>
                  <a:lnTo>
                    <a:pt x="2651" y="169"/>
                  </a:lnTo>
                  <a:close/>
                  <a:moveTo>
                    <a:pt x="2459" y="160"/>
                  </a:moveTo>
                  <a:lnTo>
                    <a:pt x="2361" y="161"/>
                  </a:lnTo>
                  <a:lnTo>
                    <a:pt x="2268" y="169"/>
                  </a:lnTo>
                  <a:lnTo>
                    <a:pt x="2177" y="181"/>
                  </a:lnTo>
                  <a:lnTo>
                    <a:pt x="2090" y="199"/>
                  </a:lnTo>
                  <a:lnTo>
                    <a:pt x="2090" y="532"/>
                  </a:lnTo>
                  <a:lnTo>
                    <a:pt x="2222" y="525"/>
                  </a:lnTo>
                  <a:lnTo>
                    <a:pt x="2350" y="519"/>
                  </a:lnTo>
                  <a:lnTo>
                    <a:pt x="2476" y="515"/>
                  </a:lnTo>
                  <a:lnTo>
                    <a:pt x="2476" y="160"/>
                  </a:lnTo>
                  <a:lnTo>
                    <a:pt x="2459" y="160"/>
                  </a:lnTo>
                  <a:close/>
                  <a:moveTo>
                    <a:pt x="1846" y="55"/>
                  </a:moveTo>
                  <a:lnTo>
                    <a:pt x="1821" y="57"/>
                  </a:lnTo>
                  <a:lnTo>
                    <a:pt x="1796" y="65"/>
                  </a:lnTo>
                  <a:lnTo>
                    <a:pt x="1773" y="80"/>
                  </a:lnTo>
                  <a:lnTo>
                    <a:pt x="1754" y="99"/>
                  </a:lnTo>
                  <a:lnTo>
                    <a:pt x="1741" y="123"/>
                  </a:lnTo>
                  <a:lnTo>
                    <a:pt x="1731" y="150"/>
                  </a:lnTo>
                  <a:lnTo>
                    <a:pt x="1727" y="180"/>
                  </a:lnTo>
                  <a:lnTo>
                    <a:pt x="1729" y="213"/>
                  </a:lnTo>
                  <a:lnTo>
                    <a:pt x="1803" y="181"/>
                  </a:lnTo>
                  <a:lnTo>
                    <a:pt x="1882" y="153"/>
                  </a:lnTo>
                  <a:lnTo>
                    <a:pt x="1967" y="129"/>
                  </a:lnTo>
                  <a:lnTo>
                    <a:pt x="1945" y="104"/>
                  </a:lnTo>
                  <a:lnTo>
                    <a:pt x="1922" y="85"/>
                  </a:lnTo>
                  <a:lnTo>
                    <a:pt x="1898" y="70"/>
                  </a:lnTo>
                  <a:lnTo>
                    <a:pt x="1872" y="60"/>
                  </a:lnTo>
                  <a:lnTo>
                    <a:pt x="1846" y="55"/>
                  </a:lnTo>
                  <a:close/>
                  <a:moveTo>
                    <a:pt x="1834" y="0"/>
                  </a:moveTo>
                  <a:lnTo>
                    <a:pt x="1867" y="5"/>
                  </a:lnTo>
                  <a:lnTo>
                    <a:pt x="1899" y="16"/>
                  </a:lnTo>
                  <a:lnTo>
                    <a:pt x="1930" y="34"/>
                  </a:lnTo>
                  <a:lnTo>
                    <a:pt x="1960" y="55"/>
                  </a:lnTo>
                  <a:lnTo>
                    <a:pt x="1987" y="84"/>
                  </a:lnTo>
                  <a:lnTo>
                    <a:pt x="2012" y="118"/>
                  </a:lnTo>
                  <a:lnTo>
                    <a:pt x="2090" y="102"/>
                  </a:lnTo>
                  <a:lnTo>
                    <a:pt x="2173" y="88"/>
                  </a:lnTo>
                  <a:lnTo>
                    <a:pt x="2257" y="79"/>
                  </a:lnTo>
                  <a:lnTo>
                    <a:pt x="2344" y="72"/>
                  </a:lnTo>
                  <a:lnTo>
                    <a:pt x="2459" y="69"/>
                  </a:lnTo>
                  <a:lnTo>
                    <a:pt x="2559" y="70"/>
                  </a:lnTo>
                  <a:lnTo>
                    <a:pt x="2656" y="77"/>
                  </a:lnTo>
                  <a:lnTo>
                    <a:pt x="2751" y="89"/>
                  </a:lnTo>
                  <a:lnTo>
                    <a:pt x="2843" y="104"/>
                  </a:lnTo>
                  <a:lnTo>
                    <a:pt x="2931" y="123"/>
                  </a:lnTo>
                  <a:lnTo>
                    <a:pt x="3015" y="146"/>
                  </a:lnTo>
                  <a:lnTo>
                    <a:pt x="3094" y="173"/>
                  </a:lnTo>
                  <a:lnTo>
                    <a:pt x="3168" y="203"/>
                  </a:lnTo>
                  <a:lnTo>
                    <a:pt x="3238" y="237"/>
                  </a:lnTo>
                  <a:lnTo>
                    <a:pt x="3301" y="272"/>
                  </a:lnTo>
                  <a:lnTo>
                    <a:pt x="3358" y="311"/>
                  </a:lnTo>
                  <a:lnTo>
                    <a:pt x="3408" y="352"/>
                  </a:lnTo>
                  <a:lnTo>
                    <a:pt x="3453" y="395"/>
                  </a:lnTo>
                  <a:lnTo>
                    <a:pt x="3489" y="441"/>
                  </a:lnTo>
                  <a:lnTo>
                    <a:pt x="3518" y="489"/>
                  </a:lnTo>
                  <a:lnTo>
                    <a:pt x="3540" y="539"/>
                  </a:lnTo>
                  <a:lnTo>
                    <a:pt x="3552" y="589"/>
                  </a:lnTo>
                  <a:lnTo>
                    <a:pt x="3641" y="611"/>
                  </a:lnTo>
                  <a:lnTo>
                    <a:pt x="3725" y="635"/>
                  </a:lnTo>
                  <a:lnTo>
                    <a:pt x="3800" y="662"/>
                  </a:lnTo>
                  <a:lnTo>
                    <a:pt x="3870" y="691"/>
                  </a:lnTo>
                  <a:lnTo>
                    <a:pt x="3932" y="722"/>
                  </a:lnTo>
                  <a:lnTo>
                    <a:pt x="3988" y="754"/>
                  </a:lnTo>
                  <a:lnTo>
                    <a:pt x="4038" y="789"/>
                  </a:lnTo>
                  <a:lnTo>
                    <a:pt x="4083" y="825"/>
                  </a:lnTo>
                  <a:lnTo>
                    <a:pt x="4122" y="863"/>
                  </a:lnTo>
                  <a:lnTo>
                    <a:pt x="4155" y="903"/>
                  </a:lnTo>
                  <a:lnTo>
                    <a:pt x="4182" y="944"/>
                  </a:lnTo>
                  <a:lnTo>
                    <a:pt x="4205" y="986"/>
                  </a:lnTo>
                  <a:lnTo>
                    <a:pt x="4222" y="1029"/>
                  </a:lnTo>
                  <a:lnTo>
                    <a:pt x="4205" y="984"/>
                  </a:lnTo>
                  <a:lnTo>
                    <a:pt x="4180" y="941"/>
                  </a:lnTo>
                  <a:lnTo>
                    <a:pt x="4152" y="899"/>
                  </a:lnTo>
                  <a:lnTo>
                    <a:pt x="4118" y="860"/>
                  </a:lnTo>
                  <a:lnTo>
                    <a:pt x="4077" y="821"/>
                  </a:lnTo>
                  <a:lnTo>
                    <a:pt x="4031" y="784"/>
                  </a:lnTo>
                  <a:lnTo>
                    <a:pt x="3978" y="749"/>
                  </a:lnTo>
                  <a:lnTo>
                    <a:pt x="3919" y="715"/>
                  </a:lnTo>
                  <a:lnTo>
                    <a:pt x="3854" y="684"/>
                  </a:lnTo>
                  <a:lnTo>
                    <a:pt x="3781" y="655"/>
                  </a:lnTo>
                  <a:lnTo>
                    <a:pt x="3779" y="655"/>
                  </a:lnTo>
                  <a:lnTo>
                    <a:pt x="3775" y="658"/>
                  </a:lnTo>
                  <a:lnTo>
                    <a:pt x="3768" y="662"/>
                  </a:lnTo>
                  <a:lnTo>
                    <a:pt x="3760" y="669"/>
                  </a:lnTo>
                  <a:lnTo>
                    <a:pt x="3750" y="678"/>
                  </a:lnTo>
                  <a:lnTo>
                    <a:pt x="3739" y="691"/>
                  </a:lnTo>
                  <a:lnTo>
                    <a:pt x="3727" y="707"/>
                  </a:lnTo>
                  <a:lnTo>
                    <a:pt x="3713" y="726"/>
                  </a:lnTo>
                  <a:lnTo>
                    <a:pt x="3699" y="749"/>
                  </a:lnTo>
                  <a:lnTo>
                    <a:pt x="3686" y="776"/>
                  </a:lnTo>
                  <a:lnTo>
                    <a:pt x="3674" y="808"/>
                  </a:lnTo>
                  <a:lnTo>
                    <a:pt x="3661" y="845"/>
                  </a:lnTo>
                  <a:lnTo>
                    <a:pt x="3649" y="887"/>
                  </a:lnTo>
                  <a:lnTo>
                    <a:pt x="3640" y="934"/>
                  </a:lnTo>
                  <a:lnTo>
                    <a:pt x="3632" y="989"/>
                  </a:lnTo>
                  <a:lnTo>
                    <a:pt x="3625" y="1048"/>
                  </a:lnTo>
                  <a:lnTo>
                    <a:pt x="3621" y="1114"/>
                  </a:lnTo>
                  <a:lnTo>
                    <a:pt x="3619" y="1186"/>
                  </a:lnTo>
                  <a:lnTo>
                    <a:pt x="3621" y="1259"/>
                  </a:lnTo>
                  <a:lnTo>
                    <a:pt x="3625" y="1326"/>
                  </a:lnTo>
                  <a:lnTo>
                    <a:pt x="3632" y="1385"/>
                  </a:lnTo>
                  <a:lnTo>
                    <a:pt x="3640" y="1439"/>
                  </a:lnTo>
                  <a:lnTo>
                    <a:pt x="3649" y="1487"/>
                  </a:lnTo>
                  <a:lnTo>
                    <a:pt x="3661" y="1529"/>
                  </a:lnTo>
                  <a:lnTo>
                    <a:pt x="3674" y="1565"/>
                  </a:lnTo>
                  <a:lnTo>
                    <a:pt x="3686" y="1598"/>
                  </a:lnTo>
                  <a:lnTo>
                    <a:pt x="3699" y="1625"/>
                  </a:lnTo>
                  <a:lnTo>
                    <a:pt x="3713" y="1648"/>
                  </a:lnTo>
                  <a:lnTo>
                    <a:pt x="3727" y="1667"/>
                  </a:lnTo>
                  <a:lnTo>
                    <a:pt x="3739" y="1683"/>
                  </a:lnTo>
                  <a:lnTo>
                    <a:pt x="3750" y="1695"/>
                  </a:lnTo>
                  <a:lnTo>
                    <a:pt x="3760" y="1705"/>
                  </a:lnTo>
                  <a:lnTo>
                    <a:pt x="3768" y="1712"/>
                  </a:lnTo>
                  <a:lnTo>
                    <a:pt x="3775" y="1716"/>
                  </a:lnTo>
                  <a:lnTo>
                    <a:pt x="3779" y="1718"/>
                  </a:lnTo>
                  <a:lnTo>
                    <a:pt x="3781" y="1718"/>
                  </a:lnTo>
                  <a:lnTo>
                    <a:pt x="3741" y="1732"/>
                  </a:lnTo>
                  <a:lnTo>
                    <a:pt x="3666" y="1755"/>
                  </a:lnTo>
                  <a:lnTo>
                    <a:pt x="3583" y="1777"/>
                  </a:lnTo>
                  <a:lnTo>
                    <a:pt x="3495" y="1796"/>
                  </a:lnTo>
                  <a:lnTo>
                    <a:pt x="3400" y="1813"/>
                  </a:lnTo>
                  <a:lnTo>
                    <a:pt x="3298" y="1827"/>
                  </a:lnTo>
                  <a:lnTo>
                    <a:pt x="3190" y="1839"/>
                  </a:lnTo>
                  <a:lnTo>
                    <a:pt x="3074" y="1848"/>
                  </a:lnTo>
                  <a:lnTo>
                    <a:pt x="2952" y="1855"/>
                  </a:lnTo>
                  <a:lnTo>
                    <a:pt x="2822" y="1859"/>
                  </a:lnTo>
                  <a:lnTo>
                    <a:pt x="2684" y="1861"/>
                  </a:lnTo>
                  <a:lnTo>
                    <a:pt x="2623" y="1861"/>
                  </a:lnTo>
                  <a:lnTo>
                    <a:pt x="2559" y="1861"/>
                  </a:lnTo>
                  <a:lnTo>
                    <a:pt x="2600" y="1770"/>
                  </a:lnTo>
                  <a:lnTo>
                    <a:pt x="2636" y="1676"/>
                  </a:lnTo>
                  <a:lnTo>
                    <a:pt x="2671" y="1578"/>
                  </a:lnTo>
                  <a:lnTo>
                    <a:pt x="2702" y="1476"/>
                  </a:lnTo>
                  <a:lnTo>
                    <a:pt x="2731" y="1369"/>
                  </a:lnTo>
                  <a:lnTo>
                    <a:pt x="2755" y="1258"/>
                  </a:lnTo>
                  <a:lnTo>
                    <a:pt x="2777" y="1142"/>
                  </a:lnTo>
                  <a:lnTo>
                    <a:pt x="2774" y="1140"/>
                  </a:lnTo>
                  <a:lnTo>
                    <a:pt x="2765" y="1136"/>
                  </a:lnTo>
                  <a:lnTo>
                    <a:pt x="2749" y="1129"/>
                  </a:lnTo>
                  <a:lnTo>
                    <a:pt x="2725" y="1121"/>
                  </a:lnTo>
                  <a:lnTo>
                    <a:pt x="2697" y="1110"/>
                  </a:lnTo>
                  <a:lnTo>
                    <a:pt x="2665" y="1100"/>
                  </a:lnTo>
                  <a:lnTo>
                    <a:pt x="2625" y="1087"/>
                  </a:lnTo>
                  <a:lnTo>
                    <a:pt x="2581" y="1075"/>
                  </a:lnTo>
                  <a:lnTo>
                    <a:pt x="2532" y="1063"/>
                  </a:lnTo>
                  <a:lnTo>
                    <a:pt x="2478" y="1052"/>
                  </a:lnTo>
                  <a:lnTo>
                    <a:pt x="2418" y="1041"/>
                  </a:lnTo>
                  <a:lnTo>
                    <a:pt x="2356" y="1032"/>
                  </a:lnTo>
                  <a:lnTo>
                    <a:pt x="2289" y="1025"/>
                  </a:lnTo>
                  <a:lnTo>
                    <a:pt x="2218" y="1020"/>
                  </a:lnTo>
                  <a:lnTo>
                    <a:pt x="2143" y="1017"/>
                  </a:lnTo>
                  <a:lnTo>
                    <a:pt x="2066" y="1017"/>
                  </a:lnTo>
                  <a:lnTo>
                    <a:pt x="1985" y="1021"/>
                  </a:lnTo>
                  <a:lnTo>
                    <a:pt x="1901" y="1029"/>
                  </a:lnTo>
                  <a:lnTo>
                    <a:pt x="1814" y="1041"/>
                  </a:lnTo>
                  <a:lnTo>
                    <a:pt x="1724" y="1058"/>
                  </a:lnTo>
                  <a:lnTo>
                    <a:pt x="1723" y="1060"/>
                  </a:lnTo>
                  <a:lnTo>
                    <a:pt x="1719" y="1071"/>
                  </a:lnTo>
                  <a:lnTo>
                    <a:pt x="1712" y="1087"/>
                  </a:lnTo>
                  <a:lnTo>
                    <a:pt x="1704" y="1109"/>
                  </a:lnTo>
                  <a:lnTo>
                    <a:pt x="1692" y="1137"/>
                  </a:lnTo>
                  <a:lnTo>
                    <a:pt x="1678" y="1170"/>
                  </a:lnTo>
                  <a:lnTo>
                    <a:pt x="1664" y="1208"/>
                  </a:lnTo>
                  <a:lnTo>
                    <a:pt x="1646" y="1251"/>
                  </a:lnTo>
                  <a:lnTo>
                    <a:pt x="1628" y="1297"/>
                  </a:lnTo>
                  <a:lnTo>
                    <a:pt x="1608" y="1349"/>
                  </a:lnTo>
                  <a:lnTo>
                    <a:pt x="1586" y="1403"/>
                  </a:lnTo>
                  <a:lnTo>
                    <a:pt x="1563" y="1460"/>
                  </a:lnTo>
                  <a:lnTo>
                    <a:pt x="1540" y="1519"/>
                  </a:lnTo>
                  <a:lnTo>
                    <a:pt x="1516" y="1583"/>
                  </a:lnTo>
                  <a:lnTo>
                    <a:pt x="1490" y="1648"/>
                  </a:lnTo>
                  <a:lnTo>
                    <a:pt x="1464" y="1714"/>
                  </a:lnTo>
                  <a:lnTo>
                    <a:pt x="1439" y="1782"/>
                  </a:lnTo>
                  <a:lnTo>
                    <a:pt x="1292" y="1764"/>
                  </a:lnTo>
                  <a:lnTo>
                    <a:pt x="1147" y="1745"/>
                  </a:lnTo>
                  <a:lnTo>
                    <a:pt x="1005" y="1724"/>
                  </a:lnTo>
                  <a:lnTo>
                    <a:pt x="867" y="1702"/>
                  </a:lnTo>
                  <a:lnTo>
                    <a:pt x="733" y="1678"/>
                  </a:lnTo>
                  <a:lnTo>
                    <a:pt x="604" y="1652"/>
                  </a:lnTo>
                  <a:lnTo>
                    <a:pt x="482" y="1626"/>
                  </a:lnTo>
                  <a:lnTo>
                    <a:pt x="367" y="1598"/>
                  </a:lnTo>
                  <a:lnTo>
                    <a:pt x="389" y="1561"/>
                  </a:lnTo>
                  <a:lnTo>
                    <a:pt x="409" y="1527"/>
                  </a:lnTo>
                  <a:lnTo>
                    <a:pt x="424" y="1492"/>
                  </a:lnTo>
                  <a:lnTo>
                    <a:pt x="435" y="1460"/>
                  </a:lnTo>
                  <a:lnTo>
                    <a:pt x="440" y="1430"/>
                  </a:lnTo>
                  <a:lnTo>
                    <a:pt x="442" y="1402"/>
                  </a:lnTo>
                  <a:lnTo>
                    <a:pt x="435" y="1361"/>
                  </a:lnTo>
                  <a:lnTo>
                    <a:pt x="423" y="1323"/>
                  </a:lnTo>
                  <a:lnTo>
                    <a:pt x="405" y="1288"/>
                  </a:lnTo>
                  <a:lnTo>
                    <a:pt x="383" y="1255"/>
                  </a:lnTo>
                  <a:lnTo>
                    <a:pt x="359" y="1224"/>
                  </a:lnTo>
                  <a:lnTo>
                    <a:pt x="332" y="1196"/>
                  </a:lnTo>
                  <a:lnTo>
                    <a:pt x="302" y="1170"/>
                  </a:lnTo>
                  <a:lnTo>
                    <a:pt x="274" y="1147"/>
                  </a:lnTo>
                  <a:lnTo>
                    <a:pt x="244" y="1127"/>
                  </a:lnTo>
                  <a:lnTo>
                    <a:pt x="216" y="1108"/>
                  </a:lnTo>
                  <a:lnTo>
                    <a:pt x="190" y="1093"/>
                  </a:lnTo>
                  <a:lnTo>
                    <a:pt x="167" y="1081"/>
                  </a:lnTo>
                  <a:lnTo>
                    <a:pt x="146" y="1070"/>
                  </a:lnTo>
                  <a:lnTo>
                    <a:pt x="132" y="1063"/>
                  </a:lnTo>
                  <a:lnTo>
                    <a:pt x="122" y="1059"/>
                  </a:lnTo>
                  <a:lnTo>
                    <a:pt x="118" y="1058"/>
                  </a:lnTo>
                  <a:lnTo>
                    <a:pt x="117" y="1060"/>
                  </a:lnTo>
                  <a:lnTo>
                    <a:pt x="113" y="1070"/>
                  </a:lnTo>
                  <a:lnTo>
                    <a:pt x="106" y="1083"/>
                  </a:lnTo>
                  <a:lnTo>
                    <a:pt x="95" y="1104"/>
                  </a:lnTo>
                  <a:lnTo>
                    <a:pt x="84" y="1128"/>
                  </a:lnTo>
                  <a:lnTo>
                    <a:pt x="69" y="1156"/>
                  </a:lnTo>
                  <a:lnTo>
                    <a:pt x="54" y="1188"/>
                  </a:lnTo>
                  <a:lnTo>
                    <a:pt x="38" y="1224"/>
                  </a:lnTo>
                  <a:lnTo>
                    <a:pt x="19" y="1262"/>
                  </a:lnTo>
                  <a:lnTo>
                    <a:pt x="0" y="1303"/>
                  </a:lnTo>
                  <a:lnTo>
                    <a:pt x="0" y="194"/>
                  </a:lnTo>
                  <a:lnTo>
                    <a:pt x="34" y="191"/>
                  </a:lnTo>
                  <a:lnTo>
                    <a:pt x="65" y="196"/>
                  </a:lnTo>
                  <a:lnTo>
                    <a:pt x="95" y="209"/>
                  </a:lnTo>
                  <a:lnTo>
                    <a:pt x="125" y="227"/>
                  </a:lnTo>
                  <a:lnTo>
                    <a:pt x="153" y="252"/>
                  </a:lnTo>
                  <a:lnTo>
                    <a:pt x="179" y="282"/>
                  </a:lnTo>
                  <a:lnTo>
                    <a:pt x="206" y="314"/>
                  </a:lnTo>
                  <a:lnTo>
                    <a:pt x="230" y="351"/>
                  </a:lnTo>
                  <a:lnTo>
                    <a:pt x="255" y="389"/>
                  </a:lnTo>
                  <a:lnTo>
                    <a:pt x="278" y="429"/>
                  </a:lnTo>
                  <a:lnTo>
                    <a:pt x="301" y="471"/>
                  </a:lnTo>
                  <a:lnTo>
                    <a:pt x="324" y="512"/>
                  </a:lnTo>
                  <a:lnTo>
                    <a:pt x="346" y="552"/>
                  </a:lnTo>
                  <a:lnTo>
                    <a:pt x="367" y="592"/>
                  </a:lnTo>
                  <a:lnTo>
                    <a:pt x="389" y="628"/>
                  </a:lnTo>
                  <a:lnTo>
                    <a:pt x="409" y="661"/>
                  </a:lnTo>
                  <a:lnTo>
                    <a:pt x="431" y="691"/>
                  </a:lnTo>
                  <a:lnTo>
                    <a:pt x="451" y="716"/>
                  </a:lnTo>
                  <a:lnTo>
                    <a:pt x="473" y="735"/>
                  </a:lnTo>
                  <a:lnTo>
                    <a:pt x="493" y="749"/>
                  </a:lnTo>
                  <a:lnTo>
                    <a:pt x="515" y="754"/>
                  </a:lnTo>
                  <a:lnTo>
                    <a:pt x="537" y="753"/>
                  </a:lnTo>
                  <a:lnTo>
                    <a:pt x="637" y="727"/>
                  </a:lnTo>
                  <a:lnTo>
                    <a:pt x="745" y="704"/>
                  </a:lnTo>
                  <a:lnTo>
                    <a:pt x="859" y="681"/>
                  </a:lnTo>
                  <a:lnTo>
                    <a:pt x="978" y="659"/>
                  </a:lnTo>
                  <a:lnTo>
                    <a:pt x="1103" y="639"/>
                  </a:lnTo>
                  <a:lnTo>
                    <a:pt x="1231" y="619"/>
                  </a:lnTo>
                  <a:lnTo>
                    <a:pt x="1363" y="601"/>
                  </a:lnTo>
                  <a:lnTo>
                    <a:pt x="1372" y="552"/>
                  </a:lnTo>
                  <a:lnTo>
                    <a:pt x="1391" y="504"/>
                  </a:lnTo>
                  <a:lnTo>
                    <a:pt x="1417" y="458"/>
                  </a:lnTo>
                  <a:lnTo>
                    <a:pt x="1447" y="414"/>
                  </a:lnTo>
                  <a:lnTo>
                    <a:pt x="1485" y="375"/>
                  </a:lnTo>
                  <a:lnTo>
                    <a:pt x="1527" y="336"/>
                  </a:lnTo>
                  <a:lnTo>
                    <a:pt x="1575" y="299"/>
                  </a:lnTo>
                  <a:lnTo>
                    <a:pt x="1628" y="265"/>
                  </a:lnTo>
                  <a:lnTo>
                    <a:pt x="1687" y="233"/>
                  </a:lnTo>
                  <a:lnTo>
                    <a:pt x="1681" y="196"/>
                  </a:lnTo>
                  <a:lnTo>
                    <a:pt x="1681" y="162"/>
                  </a:lnTo>
                  <a:lnTo>
                    <a:pt x="1687" y="130"/>
                  </a:lnTo>
                  <a:lnTo>
                    <a:pt x="1695" y="99"/>
                  </a:lnTo>
                  <a:lnTo>
                    <a:pt x="1708" y="72"/>
                  </a:lnTo>
                  <a:lnTo>
                    <a:pt x="1726" y="47"/>
                  </a:lnTo>
                  <a:lnTo>
                    <a:pt x="1746" y="28"/>
                  </a:lnTo>
                  <a:lnTo>
                    <a:pt x="1772" y="12"/>
                  </a:lnTo>
                  <a:lnTo>
                    <a:pt x="1803" y="3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0" name="Freeform 26">
              <a:extLst>
                <a:ext uri="{FF2B5EF4-FFF2-40B4-BE49-F238E27FC236}">
                  <a16:creationId xmlns:a16="http://schemas.microsoft.com/office/drawing/2014/main" id="{8E35B714-FDF1-196D-E2FD-C7E3FADB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036" y="4782010"/>
              <a:ext cx="5777" cy="21377"/>
            </a:xfrm>
            <a:custGeom>
              <a:avLst/>
              <a:gdLst>
                <a:gd name="T0" fmla="*/ 0 w 19"/>
                <a:gd name="T1" fmla="*/ 0 h 74"/>
                <a:gd name="T2" fmla="*/ 11 w 19"/>
                <a:gd name="T3" fmla="*/ 37 h 74"/>
                <a:gd name="T4" fmla="*/ 19 w 19"/>
                <a:gd name="T5" fmla="*/ 74 h 74"/>
                <a:gd name="T6" fmla="*/ 11 w 19"/>
                <a:gd name="T7" fmla="*/ 37 h 74"/>
                <a:gd name="T8" fmla="*/ 0 w 1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0" y="0"/>
                  </a:moveTo>
                  <a:lnTo>
                    <a:pt x="11" y="37"/>
                  </a:lnTo>
                  <a:lnTo>
                    <a:pt x="19" y="74"/>
                  </a:lnTo>
                  <a:lnTo>
                    <a:pt x="1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00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1" name="Freeform 27">
              <a:extLst>
                <a:ext uri="{FF2B5EF4-FFF2-40B4-BE49-F238E27FC236}">
                  <a16:creationId xmlns:a16="http://schemas.microsoft.com/office/drawing/2014/main" id="{962557A5-5B3B-EB81-48F2-8E6B92DF0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135" y="4673972"/>
              <a:ext cx="181411" cy="306782"/>
            </a:xfrm>
            <a:custGeom>
              <a:avLst/>
              <a:gdLst>
                <a:gd name="T0" fmla="*/ 235 w 629"/>
                <a:gd name="T1" fmla="*/ 29 h 1063"/>
                <a:gd name="T2" fmla="*/ 359 w 629"/>
                <a:gd name="T3" fmla="*/ 94 h 1063"/>
                <a:gd name="T4" fmla="*/ 458 w 629"/>
                <a:gd name="T5" fmla="*/ 166 h 1063"/>
                <a:gd name="T6" fmla="*/ 533 w 629"/>
                <a:gd name="T7" fmla="*/ 244 h 1063"/>
                <a:gd name="T8" fmla="*/ 586 w 629"/>
                <a:gd name="T9" fmla="*/ 329 h 1063"/>
                <a:gd name="T10" fmla="*/ 603 w 629"/>
                <a:gd name="T11" fmla="*/ 375 h 1063"/>
                <a:gd name="T12" fmla="*/ 622 w 629"/>
                <a:gd name="T13" fmla="*/ 449 h 1063"/>
                <a:gd name="T14" fmla="*/ 626 w 629"/>
                <a:gd name="T15" fmla="*/ 489 h 1063"/>
                <a:gd name="T16" fmla="*/ 629 w 629"/>
                <a:gd name="T17" fmla="*/ 531 h 1063"/>
                <a:gd name="T18" fmla="*/ 626 w 629"/>
                <a:gd name="T19" fmla="*/ 581 h 1063"/>
                <a:gd name="T20" fmla="*/ 621 w 629"/>
                <a:gd name="T21" fmla="*/ 619 h 1063"/>
                <a:gd name="T22" fmla="*/ 613 w 629"/>
                <a:gd name="T23" fmla="*/ 657 h 1063"/>
                <a:gd name="T24" fmla="*/ 602 w 629"/>
                <a:gd name="T25" fmla="*/ 692 h 1063"/>
                <a:gd name="T26" fmla="*/ 588 w 629"/>
                <a:gd name="T27" fmla="*/ 728 h 1063"/>
                <a:gd name="T28" fmla="*/ 548 w 629"/>
                <a:gd name="T29" fmla="*/ 798 h 1063"/>
                <a:gd name="T30" fmla="*/ 521 w 629"/>
                <a:gd name="T31" fmla="*/ 835 h 1063"/>
                <a:gd name="T32" fmla="*/ 491 w 629"/>
                <a:gd name="T33" fmla="*/ 867 h 1063"/>
                <a:gd name="T34" fmla="*/ 457 w 629"/>
                <a:gd name="T35" fmla="*/ 898 h 1063"/>
                <a:gd name="T36" fmla="*/ 358 w 629"/>
                <a:gd name="T37" fmla="*/ 970 h 1063"/>
                <a:gd name="T38" fmla="*/ 233 w 629"/>
                <a:gd name="T39" fmla="*/ 1035 h 1063"/>
                <a:gd name="T40" fmla="*/ 160 w 629"/>
                <a:gd name="T41" fmla="*/ 1063 h 1063"/>
                <a:gd name="T42" fmla="*/ 149 w 629"/>
                <a:gd name="T43" fmla="*/ 1057 h 1063"/>
                <a:gd name="T44" fmla="*/ 131 w 629"/>
                <a:gd name="T45" fmla="*/ 1040 h 1063"/>
                <a:gd name="T46" fmla="*/ 108 w 629"/>
                <a:gd name="T47" fmla="*/ 1012 h 1063"/>
                <a:gd name="T48" fmla="*/ 80 w 629"/>
                <a:gd name="T49" fmla="*/ 970 h 1063"/>
                <a:gd name="T50" fmla="*/ 55 w 629"/>
                <a:gd name="T51" fmla="*/ 910 h 1063"/>
                <a:gd name="T52" fmla="*/ 30 w 629"/>
                <a:gd name="T53" fmla="*/ 832 h 1063"/>
                <a:gd name="T54" fmla="*/ 13 w 629"/>
                <a:gd name="T55" fmla="*/ 730 h 1063"/>
                <a:gd name="T56" fmla="*/ 2 w 629"/>
                <a:gd name="T57" fmla="*/ 604 h 1063"/>
                <a:gd name="T58" fmla="*/ 2 w 629"/>
                <a:gd name="T59" fmla="*/ 459 h 1063"/>
                <a:gd name="T60" fmla="*/ 13 w 629"/>
                <a:gd name="T61" fmla="*/ 334 h 1063"/>
                <a:gd name="T62" fmla="*/ 30 w 629"/>
                <a:gd name="T63" fmla="*/ 232 h 1063"/>
                <a:gd name="T64" fmla="*/ 55 w 629"/>
                <a:gd name="T65" fmla="*/ 153 h 1063"/>
                <a:gd name="T66" fmla="*/ 80 w 629"/>
                <a:gd name="T67" fmla="*/ 94 h 1063"/>
                <a:gd name="T68" fmla="*/ 108 w 629"/>
                <a:gd name="T69" fmla="*/ 52 h 1063"/>
                <a:gd name="T70" fmla="*/ 131 w 629"/>
                <a:gd name="T71" fmla="*/ 23 h 1063"/>
                <a:gd name="T72" fmla="*/ 149 w 629"/>
                <a:gd name="T73" fmla="*/ 7 h 1063"/>
                <a:gd name="T74" fmla="*/ 160 w 629"/>
                <a:gd name="T75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9" h="1063">
                  <a:moveTo>
                    <a:pt x="162" y="0"/>
                  </a:moveTo>
                  <a:lnTo>
                    <a:pt x="235" y="29"/>
                  </a:lnTo>
                  <a:lnTo>
                    <a:pt x="300" y="60"/>
                  </a:lnTo>
                  <a:lnTo>
                    <a:pt x="359" y="94"/>
                  </a:lnTo>
                  <a:lnTo>
                    <a:pt x="412" y="129"/>
                  </a:lnTo>
                  <a:lnTo>
                    <a:pt x="458" y="166"/>
                  </a:lnTo>
                  <a:lnTo>
                    <a:pt x="499" y="205"/>
                  </a:lnTo>
                  <a:lnTo>
                    <a:pt x="533" y="244"/>
                  </a:lnTo>
                  <a:lnTo>
                    <a:pt x="561" y="286"/>
                  </a:lnTo>
                  <a:lnTo>
                    <a:pt x="586" y="329"/>
                  </a:lnTo>
                  <a:lnTo>
                    <a:pt x="603" y="374"/>
                  </a:lnTo>
                  <a:lnTo>
                    <a:pt x="603" y="375"/>
                  </a:lnTo>
                  <a:lnTo>
                    <a:pt x="614" y="412"/>
                  </a:lnTo>
                  <a:lnTo>
                    <a:pt x="622" y="449"/>
                  </a:lnTo>
                  <a:lnTo>
                    <a:pt x="622" y="454"/>
                  </a:lnTo>
                  <a:lnTo>
                    <a:pt x="626" y="489"/>
                  </a:lnTo>
                  <a:lnTo>
                    <a:pt x="628" y="495"/>
                  </a:lnTo>
                  <a:lnTo>
                    <a:pt x="629" y="531"/>
                  </a:lnTo>
                  <a:lnTo>
                    <a:pt x="628" y="569"/>
                  </a:lnTo>
                  <a:lnTo>
                    <a:pt x="626" y="581"/>
                  </a:lnTo>
                  <a:lnTo>
                    <a:pt x="624" y="607"/>
                  </a:lnTo>
                  <a:lnTo>
                    <a:pt x="621" y="619"/>
                  </a:lnTo>
                  <a:lnTo>
                    <a:pt x="615" y="644"/>
                  </a:lnTo>
                  <a:lnTo>
                    <a:pt x="613" y="657"/>
                  </a:lnTo>
                  <a:lnTo>
                    <a:pt x="606" y="682"/>
                  </a:lnTo>
                  <a:lnTo>
                    <a:pt x="602" y="692"/>
                  </a:lnTo>
                  <a:lnTo>
                    <a:pt x="591" y="721"/>
                  </a:lnTo>
                  <a:lnTo>
                    <a:pt x="588" y="728"/>
                  </a:lnTo>
                  <a:lnTo>
                    <a:pt x="569" y="763"/>
                  </a:lnTo>
                  <a:lnTo>
                    <a:pt x="548" y="798"/>
                  </a:lnTo>
                  <a:lnTo>
                    <a:pt x="523" y="832"/>
                  </a:lnTo>
                  <a:lnTo>
                    <a:pt x="521" y="835"/>
                  </a:lnTo>
                  <a:lnTo>
                    <a:pt x="494" y="864"/>
                  </a:lnTo>
                  <a:lnTo>
                    <a:pt x="491" y="867"/>
                  </a:lnTo>
                  <a:lnTo>
                    <a:pt x="460" y="897"/>
                  </a:lnTo>
                  <a:lnTo>
                    <a:pt x="457" y="898"/>
                  </a:lnTo>
                  <a:lnTo>
                    <a:pt x="411" y="936"/>
                  </a:lnTo>
                  <a:lnTo>
                    <a:pt x="358" y="970"/>
                  </a:lnTo>
                  <a:lnTo>
                    <a:pt x="300" y="1004"/>
                  </a:lnTo>
                  <a:lnTo>
                    <a:pt x="233" y="1035"/>
                  </a:lnTo>
                  <a:lnTo>
                    <a:pt x="162" y="1063"/>
                  </a:lnTo>
                  <a:lnTo>
                    <a:pt x="160" y="1063"/>
                  </a:lnTo>
                  <a:lnTo>
                    <a:pt x="156" y="1061"/>
                  </a:lnTo>
                  <a:lnTo>
                    <a:pt x="149" y="1057"/>
                  </a:lnTo>
                  <a:lnTo>
                    <a:pt x="141" y="1050"/>
                  </a:lnTo>
                  <a:lnTo>
                    <a:pt x="131" y="1040"/>
                  </a:lnTo>
                  <a:lnTo>
                    <a:pt x="120" y="1028"/>
                  </a:lnTo>
                  <a:lnTo>
                    <a:pt x="108" y="1012"/>
                  </a:lnTo>
                  <a:lnTo>
                    <a:pt x="94" y="993"/>
                  </a:lnTo>
                  <a:lnTo>
                    <a:pt x="80" y="970"/>
                  </a:lnTo>
                  <a:lnTo>
                    <a:pt x="67" y="943"/>
                  </a:lnTo>
                  <a:lnTo>
                    <a:pt x="55" y="910"/>
                  </a:lnTo>
                  <a:lnTo>
                    <a:pt x="42" y="874"/>
                  </a:lnTo>
                  <a:lnTo>
                    <a:pt x="30" y="832"/>
                  </a:lnTo>
                  <a:lnTo>
                    <a:pt x="21" y="784"/>
                  </a:lnTo>
                  <a:lnTo>
                    <a:pt x="13" y="730"/>
                  </a:lnTo>
                  <a:lnTo>
                    <a:pt x="6" y="671"/>
                  </a:lnTo>
                  <a:lnTo>
                    <a:pt x="2" y="604"/>
                  </a:lnTo>
                  <a:lnTo>
                    <a:pt x="0" y="531"/>
                  </a:lnTo>
                  <a:lnTo>
                    <a:pt x="2" y="459"/>
                  </a:lnTo>
                  <a:lnTo>
                    <a:pt x="6" y="393"/>
                  </a:lnTo>
                  <a:lnTo>
                    <a:pt x="13" y="334"/>
                  </a:lnTo>
                  <a:lnTo>
                    <a:pt x="21" y="279"/>
                  </a:lnTo>
                  <a:lnTo>
                    <a:pt x="30" y="232"/>
                  </a:lnTo>
                  <a:lnTo>
                    <a:pt x="42" y="190"/>
                  </a:lnTo>
                  <a:lnTo>
                    <a:pt x="55" y="153"/>
                  </a:lnTo>
                  <a:lnTo>
                    <a:pt x="67" y="121"/>
                  </a:lnTo>
                  <a:lnTo>
                    <a:pt x="80" y="94"/>
                  </a:lnTo>
                  <a:lnTo>
                    <a:pt x="94" y="71"/>
                  </a:lnTo>
                  <a:lnTo>
                    <a:pt x="108" y="52"/>
                  </a:lnTo>
                  <a:lnTo>
                    <a:pt x="120" y="36"/>
                  </a:lnTo>
                  <a:lnTo>
                    <a:pt x="131" y="23"/>
                  </a:lnTo>
                  <a:lnTo>
                    <a:pt x="141" y="14"/>
                  </a:lnTo>
                  <a:lnTo>
                    <a:pt x="149" y="7"/>
                  </a:lnTo>
                  <a:lnTo>
                    <a:pt x="156" y="3"/>
                  </a:lnTo>
                  <a:lnTo>
                    <a:pt x="16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2" name="Freeform 28">
              <a:extLst>
                <a:ext uri="{FF2B5EF4-FFF2-40B4-BE49-F238E27FC236}">
                  <a16:creationId xmlns:a16="http://schemas.microsoft.com/office/drawing/2014/main" id="{AE0ECC84-F971-5A72-4E70-70F1444A5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3522" y="4920091"/>
              <a:ext cx="98794" cy="121904"/>
            </a:xfrm>
            <a:custGeom>
              <a:avLst/>
              <a:gdLst>
                <a:gd name="T0" fmla="*/ 210 w 342"/>
                <a:gd name="T1" fmla="*/ 0 h 424"/>
                <a:gd name="T2" fmla="*/ 243 w 342"/>
                <a:gd name="T3" fmla="*/ 7 h 424"/>
                <a:gd name="T4" fmla="*/ 270 w 342"/>
                <a:gd name="T5" fmla="*/ 19 h 424"/>
                <a:gd name="T6" fmla="*/ 293 w 342"/>
                <a:gd name="T7" fmla="*/ 38 h 424"/>
                <a:gd name="T8" fmla="*/ 312 w 342"/>
                <a:gd name="T9" fmla="*/ 62 h 424"/>
                <a:gd name="T10" fmla="*/ 325 w 342"/>
                <a:gd name="T11" fmla="*/ 90 h 424"/>
                <a:gd name="T12" fmla="*/ 336 w 342"/>
                <a:gd name="T13" fmla="*/ 121 h 424"/>
                <a:gd name="T14" fmla="*/ 340 w 342"/>
                <a:gd name="T15" fmla="*/ 155 h 424"/>
                <a:gd name="T16" fmla="*/ 342 w 342"/>
                <a:gd name="T17" fmla="*/ 191 h 424"/>
                <a:gd name="T18" fmla="*/ 336 w 342"/>
                <a:gd name="T19" fmla="*/ 228 h 424"/>
                <a:gd name="T20" fmla="*/ 325 w 342"/>
                <a:gd name="T21" fmla="*/ 266 h 424"/>
                <a:gd name="T22" fmla="*/ 308 w 342"/>
                <a:gd name="T23" fmla="*/ 306 h 424"/>
                <a:gd name="T24" fmla="*/ 285 w 342"/>
                <a:gd name="T25" fmla="*/ 341 h 424"/>
                <a:gd name="T26" fmla="*/ 259 w 342"/>
                <a:gd name="T27" fmla="*/ 371 h 424"/>
                <a:gd name="T28" fmla="*/ 229 w 342"/>
                <a:gd name="T29" fmla="*/ 396 h 424"/>
                <a:gd name="T30" fmla="*/ 197 w 342"/>
                <a:gd name="T31" fmla="*/ 412 h 424"/>
                <a:gd name="T32" fmla="*/ 164 w 342"/>
                <a:gd name="T33" fmla="*/ 421 h 424"/>
                <a:gd name="T34" fmla="*/ 132 w 342"/>
                <a:gd name="T35" fmla="*/ 424 h 424"/>
                <a:gd name="T36" fmla="*/ 98 w 342"/>
                <a:gd name="T37" fmla="*/ 417 h 424"/>
                <a:gd name="T38" fmla="*/ 72 w 342"/>
                <a:gd name="T39" fmla="*/ 404 h 424"/>
                <a:gd name="T40" fmla="*/ 49 w 342"/>
                <a:gd name="T41" fmla="*/ 385 h 424"/>
                <a:gd name="T42" fmla="*/ 30 w 342"/>
                <a:gd name="T43" fmla="*/ 362 h 424"/>
                <a:gd name="T44" fmla="*/ 15 w 342"/>
                <a:gd name="T45" fmla="*/ 333 h 424"/>
                <a:gd name="T46" fmla="*/ 6 w 342"/>
                <a:gd name="T47" fmla="*/ 302 h 424"/>
                <a:gd name="T48" fmla="*/ 0 w 342"/>
                <a:gd name="T49" fmla="*/ 268 h 424"/>
                <a:gd name="T50" fmla="*/ 0 w 342"/>
                <a:gd name="T51" fmla="*/ 232 h 424"/>
                <a:gd name="T52" fmla="*/ 6 w 342"/>
                <a:gd name="T53" fmla="*/ 195 h 424"/>
                <a:gd name="T54" fmla="*/ 15 w 342"/>
                <a:gd name="T55" fmla="*/ 157 h 424"/>
                <a:gd name="T56" fmla="*/ 33 w 342"/>
                <a:gd name="T57" fmla="*/ 117 h 424"/>
                <a:gd name="T58" fmla="*/ 56 w 342"/>
                <a:gd name="T59" fmla="*/ 81 h 424"/>
                <a:gd name="T60" fmla="*/ 83 w 342"/>
                <a:gd name="T61" fmla="*/ 52 h 424"/>
                <a:gd name="T62" fmla="*/ 113 w 342"/>
                <a:gd name="T63" fmla="*/ 29 h 424"/>
                <a:gd name="T64" fmla="*/ 144 w 342"/>
                <a:gd name="T65" fmla="*/ 11 h 424"/>
                <a:gd name="T66" fmla="*/ 176 w 342"/>
                <a:gd name="T67" fmla="*/ 1 h 424"/>
                <a:gd name="T68" fmla="*/ 210 w 342"/>
                <a:gd name="T6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2" h="424">
                  <a:moveTo>
                    <a:pt x="210" y="0"/>
                  </a:moveTo>
                  <a:lnTo>
                    <a:pt x="243" y="7"/>
                  </a:lnTo>
                  <a:lnTo>
                    <a:pt x="270" y="19"/>
                  </a:lnTo>
                  <a:lnTo>
                    <a:pt x="293" y="38"/>
                  </a:lnTo>
                  <a:lnTo>
                    <a:pt x="312" y="62"/>
                  </a:lnTo>
                  <a:lnTo>
                    <a:pt x="325" y="90"/>
                  </a:lnTo>
                  <a:lnTo>
                    <a:pt x="336" y="121"/>
                  </a:lnTo>
                  <a:lnTo>
                    <a:pt x="340" y="155"/>
                  </a:lnTo>
                  <a:lnTo>
                    <a:pt x="342" y="191"/>
                  </a:lnTo>
                  <a:lnTo>
                    <a:pt x="336" y="228"/>
                  </a:lnTo>
                  <a:lnTo>
                    <a:pt x="325" y="266"/>
                  </a:lnTo>
                  <a:lnTo>
                    <a:pt x="308" y="306"/>
                  </a:lnTo>
                  <a:lnTo>
                    <a:pt x="285" y="341"/>
                  </a:lnTo>
                  <a:lnTo>
                    <a:pt x="259" y="371"/>
                  </a:lnTo>
                  <a:lnTo>
                    <a:pt x="229" y="396"/>
                  </a:lnTo>
                  <a:lnTo>
                    <a:pt x="197" y="412"/>
                  </a:lnTo>
                  <a:lnTo>
                    <a:pt x="164" y="421"/>
                  </a:lnTo>
                  <a:lnTo>
                    <a:pt x="132" y="424"/>
                  </a:lnTo>
                  <a:lnTo>
                    <a:pt x="98" y="417"/>
                  </a:lnTo>
                  <a:lnTo>
                    <a:pt x="72" y="404"/>
                  </a:lnTo>
                  <a:lnTo>
                    <a:pt x="49" y="385"/>
                  </a:lnTo>
                  <a:lnTo>
                    <a:pt x="30" y="362"/>
                  </a:lnTo>
                  <a:lnTo>
                    <a:pt x="15" y="333"/>
                  </a:lnTo>
                  <a:lnTo>
                    <a:pt x="6" y="302"/>
                  </a:lnTo>
                  <a:lnTo>
                    <a:pt x="0" y="268"/>
                  </a:lnTo>
                  <a:lnTo>
                    <a:pt x="0" y="232"/>
                  </a:lnTo>
                  <a:lnTo>
                    <a:pt x="6" y="195"/>
                  </a:lnTo>
                  <a:lnTo>
                    <a:pt x="15" y="157"/>
                  </a:lnTo>
                  <a:lnTo>
                    <a:pt x="33" y="117"/>
                  </a:lnTo>
                  <a:lnTo>
                    <a:pt x="56" y="81"/>
                  </a:lnTo>
                  <a:lnTo>
                    <a:pt x="83" y="52"/>
                  </a:lnTo>
                  <a:lnTo>
                    <a:pt x="113" y="29"/>
                  </a:lnTo>
                  <a:lnTo>
                    <a:pt x="144" y="11"/>
                  </a:lnTo>
                  <a:lnTo>
                    <a:pt x="176" y="1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3" name="Freeform 29">
              <a:extLst>
                <a:ext uri="{FF2B5EF4-FFF2-40B4-BE49-F238E27FC236}">
                  <a16:creationId xmlns:a16="http://schemas.microsoft.com/office/drawing/2014/main" id="{0B4E0D7D-4E7E-87E7-A0A3-B5AA013E5D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1090" y="4777966"/>
              <a:ext cx="492237" cy="571388"/>
            </a:xfrm>
            <a:custGeom>
              <a:avLst/>
              <a:gdLst>
                <a:gd name="T0" fmla="*/ 896 w 1705"/>
                <a:gd name="T1" fmla="*/ 440 h 1977"/>
                <a:gd name="T2" fmla="*/ 803 w 1705"/>
                <a:gd name="T3" fmla="*/ 513 h 1977"/>
                <a:gd name="T4" fmla="*/ 735 w 1705"/>
                <a:gd name="T5" fmla="*/ 630 h 1977"/>
                <a:gd name="T6" fmla="*/ 715 w 1705"/>
                <a:gd name="T7" fmla="*/ 762 h 1977"/>
                <a:gd name="T8" fmla="*/ 742 w 1705"/>
                <a:gd name="T9" fmla="*/ 877 h 1977"/>
                <a:gd name="T10" fmla="*/ 814 w 1705"/>
                <a:gd name="T11" fmla="*/ 957 h 1977"/>
                <a:gd name="T12" fmla="*/ 915 w 1705"/>
                <a:gd name="T13" fmla="*/ 982 h 1977"/>
                <a:gd name="T14" fmla="*/ 1018 w 1705"/>
                <a:gd name="T15" fmla="*/ 945 h 1977"/>
                <a:gd name="T16" fmla="*/ 1105 w 1705"/>
                <a:gd name="T17" fmla="*/ 856 h 1977"/>
                <a:gd name="T18" fmla="*/ 1159 w 1705"/>
                <a:gd name="T19" fmla="*/ 728 h 1977"/>
                <a:gd name="T20" fmla="*/ 1163 w 1705"/>
                <a:gd name="T21" fmla="*/ 600 h 1977"/>
                <a:gd name="T22" fmla="*/ 1120 w 1705"/>
                <a:gd name="T23" fmla="*/ 493 h 1977"/>
                <a:gd name="T24" fmla="*/ 1036 w 1705"/>
                <a:gd name="T25" fmla="*/ 431 h 1977"/>
                <a:gd name="T26" fmla="*/ 1071 w 1705"/>
                <a:gd name="T27" fmla="*/ 0 h 1977"/>
                <a:gd name="T28" fmla="*/ 1284 w 1705"/>
                <a:gd name="T29" fmla="*/ 15 h 1977"/>
                <a:gd name="T30" fmla="*/ 1460 w 1705"/>
                <a:gd name="T31" fmla="*/ 46 h 1977"/>
                <a:gd name="T32" fmla="*/ 1593 w 1705"/>
                <a:gd name="T33" fmla="*/ 83 h 1977"/>
                <a:gd name="T34" fmla="*/ 1677 w 1705"/>
                <a:gd name="T35" fmla="*/ 112 h 1977"/>
                <a:gd name="T36" fmla="*/ 1705 w 1705"/>
                <a:gd name="T37" fmla="*/ 125 h 1977"/>
                <a:gd name="T38" fmla="*/ 1630 w 1705"/>
                <a:gd name="T39" fmla="*/ 459 h 1977"/>
                <a:gd name="T40" fmla="*/ 1528 w 1705"/>
                <a:gd name="T41" fmla="*/ 753 h 1977"/>
                <a:gd name="T42" fmla="*/ 1376 w 1705"/>
                <a:gd name="T43" fmla="*/ 1055 h 1977"/>
                <a:gd name="T44" fmla="*/ 1188 w 1705"/>
                <a:gd name="T45" fmla="*/ 1324 h 1977"/>
                <a:gd name="T46" fmla="*/ 982 w 1705"/>
                <a:gd name="T47" fmla="*/ 1541 h 1977"/>
                <a:gd name="T48" fmla="*/ 772 w 1705"/>
                <a:gd name="T49" fmla="*/ 1709 h 1977"/>
                <a:gd name="T50" fmla="*/ 566 w 1705"/>
                <a:gd name="T51" fmla="*/ 1832 h 1977"/>
                <a:gd name="T52" fmla="*/ 378 w 1705"/>
                <a:gd name="T53" fmla="*/ 1916 h 1977"/>
                <a:gd name="T54" fmla="*/ 216 w 1705"/>
                <a:gd name="T55" fmla="*/ 1962 h 1977"/>
                <a:gd name="T56" fmla="*/ 93 w 1705"/>
                <a:gd name="T57" fmla="*/ 1977 h 1977"/>
                <a:gd name="T58" fmla="*/ 20 w 1705"/>
                <a:gd name="T59" fmla="*/ 1965 h 1977"/>
                <a:gd name="T60" fmla="*/ 0 w 1705"/>
                <a:gd name="T61" fmla="*/ 1924 h 1977"/>
                <a:gd name="T62" fmla="*/ 10 w 1705"/>
                <a:gd name="T63" fmla="*/ 1832 h 1977"/>
                <a:gd name="T64" fmla="*/ 43 w 1705"/>
                <a:gd name="T65" fmla="*/ 1697 h 1977"/>
                <a:gd name="T66" fmla="*/ 94 w 1705"/>
                <a:gd name="T67" fmla="*/ 1527 h 1977"/>
                <a:gd name="T68" fmla="*/ 159 w 1705"/>
                <a:gd name="T69" fmla="*/ 1332 h 1977"/>
                <a:gd name="T70" fmla="*/ 234 w 1705"/>
                <a:gd name="T71" fmla="*/ 1123 h 1977"/>
                <a:gd name="T72" fmla="*/ 312 w 1705"/>
                <a:gd name="T73" fmla="*/ 907 h 1977"/>
                <a:gd name="T74" fmla="*/ 392 w 1705"/>
                <a:gd name="T75" fmla="*/ 697 h 1977"/>
                <a:gd name="T76" fmla="*/ 468 w 1705"/>
                <a:gd name="T77" fmla="*/ 502 h 1977"/>
                <a:gd name="T78" fmla="*/ 536 w 1705"/>
                <a:gd name="T79" fmla="*/ 332 h 1977"/>
                <a:gd name="T80" fmla="*/ 592 w 1705"/>
                <a:gd name="T81" fmla="*/ 191 h 1977"/>
                <a:gd name="T82" fmla="*/ 632 w 1705"/>
                <a:gd name="T83" fmla="*/ 92 h 1977"/>
                <a:gd name="T84" fmla="*/ 651 w 1705"/>
                <a:gd name="T85" fmla="*/ 43 h 1977"/>
                <a:gd name="T86" fmla="*/ 829 w 1705"/>
                <a:gd name="T87" fmla="*/ 12 h 1977"/>
                <a:gd name="T88" fmla="*/ 1071 w 1705"/>
                <a:gd name="T8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5" h="1977">
                  <a:moveTo>
                    <a:pt x="967" y="421"/>
                  </a:moveTo>
                  <a:lnTo>
                    <a:pt x="932" y="426"/>
                  </a:lnTo>
                  <a:lnTo>
                    <a:pt x="896" y="440"/>
                  </a:lnTo>
                  <a:lnTo>
                    <a:pt x="864" y="459"/>
                  </a:lnTo>
                  <a:lnTo>
                    <a:pt x="831" y="483"/>
                  </a:lnTo>
                  <a:lnTo>
                    <a:pt x="803" y="513"/>
                  </a:lnTo>
                  <a:lnTo>
                    <a:pt x="776" y="547"/>
                  </a:lnTo>
                  <a:lnTo>
                    <a:pt x="754" y="586"/>
                  </a:lnTo>
                  <a:lnTo>
                    <a:pt x="735" y="630"/>
                  </a:lnTo>
                  <a:lnTo>
                    <a:pt x="723" y="674"/>
                  </a:lnTo>
                  <a:lnTo>
                    <a:pt x="716" y="719"/>
                  </a:lnTo>
                  <a:lnTo>
                    <a:pt x="715" y="762"/>
                  </a:lnTo>
                  <a:lnTo>
                    <a:pt x="719" y="803"/>
                  </a:lnTo>
                  <a:lnTo>
                    <a:pt x="728" y="842"/>
                  </a:lnTo>
                  <a:lnTo>
                    <a:pt x="742" y="877"/>
                  </a:lnTo>
                  <a:lnTo>
                    <a:pt x="761" y="910"/>
                  </a:lnTo>
                  <a:lnTo>
                    <a:pt x="785" y="937"/>
                  </a:lnTo>
                  <a:lnTo>
                    <a:pt x="814" y="957"/>
                  </a:lnTo>
                  <a:lnTo>
                    <a:pt x="845" y="974"/>
                  </a:lnTo>
                  <a:lnTo>
                    <a:pt x="880" y="982"/>
                  </a:lnTo>
                  <a:lnTo>
                    <a:pt x="915" y="982"/>
                  </a:lnTo>
                  <a:lnTo>
                    <a:pt x="950" y="976"/>
                  </a:lnTo>
                  <a:lnTo>
                    <a:pt x="984" y="963"/>
                  </a:lnTo>
                  <a:lnTo>
                    <a:pt x="1018" y="945"/>
                  </a:lnTo>
                  <a:lnTo>
                    <a:pt x="1049" y="921"/>
                  </a:lnTo>
                  <a:lnTo>
                    <a:pt x="1079" y="891"/>
                  </a:lnTo>
                  <a:lnTo>
                    <a:pt x="1105" y="856"/>
                  </a:lnTo>
                  <a:lnTo>
                    <a:pt x="1128" y="816"/>
                  </a:lnTo>
                  <a:lnTo>
                    <a:pt x="1146" y="773"/>
                  </a:lnTo>
                  <a:lnTo>
                    <a:pt x="1159" y="728"/>
                  </a:lnTo>
                  <a:lnTo>
                    <a:pt x="1166" y="684"/>
                  </a:lnTo>
                  <a:lnTo>
                    <a:pt x="1167" y="640"/>
                  </a:lnTo>
                  <a:lnTo>
                    <a:pt x="1163" y="600"/>
                  </a:lnTo>
                  <a:lnTo>
                    <a:pt x="1154" y="561"/>
                  </a:lnTo>
                  <a:lnTo>
                    <a:pt x="1139" y="525"/>
                  </a:lnTo>
                  <a:lnTo>
                    <a:pt x="1120" y="493"/>
                  </a:lnTo>
                  <a:lnTo>
                    <a:pt x="1097" y="467"/>
                  </a:lnTo>
                  <a:lnTo>
                    <a:pt x="1068" y="445"/>
                  </a:lnTo>
                  <a:lnTo>
                    <a:pt x="1036" y="431"/>
                  </a:lnTo>
                  <a:lnTo>
                    <a:pt x="1002" y="422"/>
                  </a:lnTo>
                  <a:lnTo>
                    <a:pt x="967" y="421"/>
                  </a:lnTo>
                  <a:close/>
                  <a:moveTo>
                    <a:pt x="1071" y="0"/>
                  </a:moveTo>
                  <a:lnTo>
                    <a:pt x="1146" y="3"/>
                  </a:lnTo>
                  <a:lnTo>
                    <a:pt x="1217" y="8"/>
                  </a:lnTo>
                  <a:lnTo>
                    <a:pt x="1284" y="15"/>
                  </a:lnTo>
                  <a:lnTo>
                    <a:pt x="1346" y="24"/>
                  </a:lnTo>
                  <a:lnTo>
                    <a:pt x="1406" y="35"/>
                  </a:lnTo>
                  <a:lnTo>
                    <a:pt x="1460" y="46"/>
                  </a:lnTo>
                  <a:lnTo>
                    <a:pt x="1509" y="58"/>
                  </a:lnTo>
                  <a:lnTo>
                    <a:pt x="1553" y="70"/>
                  </a:lnTo>
                  <a:lnTo>
                    <a:pt x="1593" y="83"/>
                  </a:lnTo>
                  <a:lnTo>
                    <a:pt x="1625" y="93"/>
                  </a:lnTo>
                  <a:lnTo>
                    <a:pt x="1653" y="104"/>
                  </a:lnTo>
                  <a:lnTo>
                    <a:pt x="1677" y="112"/>
                  </a:lnTo>
                  <a:lnTo>
                    <a:pt x="1693" y="119"/>
                  </a:lnTo>
                  <a:lnTo>
                    <a:pt x="1702" y="123"/>
                  </a:lnTo>
                  <a:lnTo>
                    <a:pt x="1705" y="125"/>
                  </a:lnTo>
                  <a:lnTo>
                    <a:pt x="1683" y="241"/>
                  </a:lnTo>
                  <a:lnTo>
                    <a:pt x="1659" y="352"/>
                  </a:lnTo>
                  <a:lnTo>
                    <a:pt x="1630" y="459"/>
                  </a:lnTo>
                  <a:lnTo>
                    <a:pt x="1599" y="561"/>
                  </a:lnTo>
                  <a:lnTo>
                    <a:pt x="1564" y="659"/>
                  </a:lnTo>
                  <a:lnTo>
                    <a:pt x="1528" y="753"/>
                  </a:lnTo>
                  <a:lnTo>
                    <a:pt x="1487" y="844"/>
                  </a:lnTo>
                  <a:lnTo>
                    <a:pt x="1433" y="952"/>
                  </a:lnTo>
                  <a:lnTo>
                    <a:pt x="1376" y="1055"/>
                  </a:lnTo>
                  <a:lnTo>
                    <a:pt x="1315" y="1150"/>
                  </a:lnTo>
                  <a:lnTo>
                    <a:pt x="1253" y="1240"/>
                  </a:lnTo>
                  <a:lnTo>
                    <a:pt x="1188" y="1324"/>
                  </a:lnTo>
                  <a:lnTo>
                    <a:pt x="1120" y="1401"/>
                  </a:lnTo>
                  <a:lnTo>
                    <a:pt x="1051" y="1475"/>
                  </a:lnTo>
                  <a:lnTo>
                    <a:pt x="982" y="1541"/>
                  </a:lnTo>
                  <a:lnTo>
                    <a:pt x="911" y="1602"/>
                  </a:lnTo>
                  <a:lnTo>
                    <a:pt x="841" y="1657"/>
                  </a:lnTo>
                  <a:lnTo>
                    <a:pt x="772" y="1709"/>
                  </a:lnTo>
                  <a:lnTo>
                    <a:pt x="701" y="1755"/>
                  </a:lnTo>
                  <a:lnTo>
                    <a:pt x="634" y="1796"/>
                  </a:lnTo>
                  <a:lnTo>
                    <a:pt x="566" y="1832"/>
                  </a:lnTo>
                  <a:lnTo>
                    <a:pt x="501" y="1865"/>
                  </a:lnTo>
                  <a:lnTo>
                    <a:pt x="438" y="1892"/>
                  </a:lnTo>
                  <a:lnTo>
                    <a:pt x="378" y="1916"/>
                  </a:lnTo>
                  <a:lnTo>
                    <a:pt x="321" y="1935"/>
                  </a:lnTo>
                  <a:lnTo>
                    <a:pt x="266" y="1951"/>
                  </a:lnTo>
                  <a:lnTo>
                    <a:pt x="216" y="1962"/>
                  </a:lnTo>
                  <a:lnTo>
                    <a:pt x="170" y="1972"/>
                  </a:lnTo>
                  <a:lnTo>
                    <a:pt x="130" y="1976"/>
                  </a:lnTo>
                  <a:lnTo>
                    <a:pt x="93" y="1977"/>
                  </a:lnTo>
                  <a:lnTo>
                    <a:pt x="63" y="1976"/>
                  </a:lnTo>
                  <a:lnTo>
                    <a:pt x="38" y="1972"/>
                  </a:lnTo>
                  <a:lnTo>
                    <a:pt x="20" y="1965"/>
                  </a:lnTo>
                  <a:lnTo>
                    <a:pt x="8" y="1955"/>
                  </a:lnTo>
                  <a:lnTo>
                    <a:pt x="2" y="1942"/>
                  </a:lnTo>
                  <a:lnTo>
                    <a:pt x="0" y="1924"/>
                  </a:lnTo>
                  <a:lnTo>
                    <a:pt x="1" y="1898"/>
                  </a:lnTo>
                  <a:lnTo>
                    <a:pt x="4" y="1869"/>
                  </a:lnTo>
                  <a:lnTo>
                    <a:pt x="10" y="1832"/>
                  </a:lnTo>
                  <a:lnTo>
                    <a:pt x="19" y="1791"/>
                  </a:lnTo>
                  <a:lnTo>
                    <a:pt x="29" y="1747"/>
                  </a:lnTo>
                  <a:lnTo>
                    <a:pt x="43" y="1697"/>
                  </a:lnTo>
                  <a:lnTo>
                    <a:pt x="58" y="1644"/>
                  </a:lnTo>
                  <a:lnTo>
                    <a:pt x="75" y="1587"/>
                  </a:lnTo>
                  <a:lnTo>
                    <a:pt x="94" y="1527"/>
                  </a:lnTo>
                  <a:lnTo>
                    <a:pt x="115" y="1465"/>
                  </a:lnTo>
                  <a:lnTo>
                    <a:pt x="136" y="1400"/>
                  </a:lnTo>
                  <a:lnTo>
                    <a:pt x="159" y="1332"/>
                  </a:lnTo>
                  <a:lnTo>
                    <a:pt x="184" y="1263"/>
                  </a:lnTo>
                  <a:lnTo>
                    <a:pt x="208" y="1194"/>
                  </a:lnTo>
                  <a:lnTo>
                    <a:pt x="234" y="1123"/>
                  </a:lnTo>
                  <a:lnTo>
                    <a:pt x="260" y="1051"/>
                  </a:lnTo>
                  <a:lnTo>
                    <a:pt x="287" y="979"/>
                  </a:lnTo>
                  <a:lnTo>
                    <a:pt x="312" y="907"/>
                  </a:lnTo>
                  <a:lnTo>
                    <a:pt x="340" y="835"/>
                  </a:lnTo>
                  <a:lnTo>
                    <a:pt x="367" y="765"/>
                  </a:lnTo>
                  <a:lnTo>
                    <a:pt x="392" y="697"/>
                  </a:lnTo>
                  <a:lnTo>
                    <a:pt x="418" y="631"/>
                  </a:lnTo>
                  <a:lnTo>
                    <a:pt x="444" y="566"/>
                  </a:lnTo>
                  <a:lnTo>
                    <a:pt x="468" y="502"/>
                  </a:lnTo>
                  <a:lnTo>
                    <a:pt x="491" y="443"/>
                  </a:lnTo>
                  <a:lnTo>
                    <a:pt x="514" y="386"/>
                  </a:lnTo>
                  <a:lnTo>
                    <a:pt x="536" y="332"/>
                  </a:lnTo>
                  <a:lnTo>
                    <a:pt x="556" y="280"/>
                  </a:lnTo>
                  <a:lnTo>
                    <a:pt x="574" y="234"/>
                  </a:lnTo>
                  <a:lnTo>
                    <a:pt x="592" y="191"/>
                  </a:lnTo>
                  <a:lnTo>
                    <a:pt x="606" y="153"/>
                  </a:lnTo>
                  <a:lnTo>
                    <a:pt x="620" y="120"/>
                  </a:lnTo>
                  <a:lnTo>
                    <a:pt x="632" y="92"/>
                  </a:lnTo>
                  <a:lnTo>
                    <a:pt x="640" y="70"/>
                  </a:lnTo>
                  <a:lnTo>
                    <a:pt x="647" y="54"/>
                  </a:lnTo>
                  <a:lnTo>
                    <a:pt x="651" y="43"/>
                  </a:lnTo>
                  <a:lnTo>
                    <a:pt x="652" y="41"/>
                  </a:lnTo>
                  <a:lnTo>
                    <a:pt x="742" y="24"/>
                  </a:lnTo>
                  <a:lnTo>
                    <a:pt x="829" y="12"/>
                  </a:lnTo>
                  <a:lnTo>
                    <a:pt x="913" y="4"/>
                  </a:lnTo>
                  <a:lnTo>
                    <a:pt x="994" y="0"/>
                  </a:lnTo>
                  <a:lnTo>
                    <a:pt x="107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4" name="Freeform 30">
              <a:extLst>
                <a:ext uri="{FF2B5EF4-FFF2-40B4-BE49-F238E27FC236}">
                  <a16:creationId xmlns:a16="http://schemas.microsoft.com/office/drawing/2014/main" id="{B912FB34-014A-3636-5881-680D9724F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291" y="4790099"/>
              <a:ext cx="191811" cy="275006"/>
            </a:xfrm>
            <a:custGeom>
              <a:avLst/>
              <a:gdLst>
                <a:gd name="T0" fmla="*/ 344 w 664"/>
                <a:gd name="T1" fmla="*/ 1 h 953"/>
                <a:gd name="T2" fmla="*/ 368 w 664"/>
                <a:gd name="T3" fmla="*/ 12 h 953"/>
                <a:gd name="T4" fmla="*/ 412 w 664"/>
                <a:gd name="T5" fmla="*/ 35 h 953"/>
                <a:gd name="T6" fmla="*/ 466 w 664"/>
                <a:gd name="T7" fmla="*/ 69 h 953"/>
                <a:gd name="T8" fmla="*/ 524 w 664"/>
                <a:gd name="T9" fmla="*/ 112 h 953"/>
                <a:gd name="T10" fmla="*/ 581 w 664"/>
                <a:gd name="T11" fmla="*/ 166 h 953"/>
                <a:gd name="T12" fmla="*/ 627 w 664"/>
                <a:gd name="T13" fmla="*/ 230 h 953"/>
                <a:gd name="T14" fmla="*/ 657 w 664"/>
                <a:gd name="T15" fmla="*/ 303 h 953"/>
                <a:gd name="T16" fmla="*/ 662 w 664"/>
                <a:gd name="T17" fmla="*/ 372 h 953"/>
                <a:gd name="T18" fmla="*/ 646 w 664"/>
                <a:gd name="T19" fmla="*/ 434 h 953"/>
                <a:gd name="T20" fmla="*/ 611 w 664"/>
                <a:gd name="T21" fmla="*/ 503 h 953"/>
                <a:gd name="T22" fmla="*/ 561 w 664"/>
                <a:gd name="T23" fmla="*/ 578 h 953"/>
                <a:gd name="T24" fmla="*/ 497 w 664"/>
                <a:gd name="T25" fmla="*/ 655 h 953"/>
                <a:gd name="T26" fmla="*/ 425 w 664"/>
                <a:gd name="T27" fmla="*/ 728 h 953"/>
                <a:gd name="T28" fmla="*/ 348 w 664"/>
                <a:gd name="T29" fmla="*/ 797 h 953"/>
                <a:gd name="T30" fmla="*/ 270 w 664"/>
                <a:gd name="T31" fmla="*/ 857 h 953"/>
                <a:gd name="T32" fmla="*/ 195 w 664"/>
                <a:gd name="T33" fmla="*/ 905 h 953"/>
                <a:gd name="T34" fmla="*/ 126 w 664"/>
                <a:gd name="T35" fmla="*/ 938 h 953"/>
                <a:gd name="T36" fmla="*/ 68 w 664"/>
                <a:gd name="T37" fmla="*/ 953 h 953"/>
                <a:gd name="T38" fmla="*/ 24 w 664"/>
                <a:gd name="T39" fmla="*/ 947 h 953"/>
                <a:gd name="T40" fmla="*/ 5 w 664"/>
                <a:gd name="T41" fmla="*/ 923 h 953"/>
                <a:gd name="T42" fmla="*/ 0 w 664"/>
                <a:gd name="T43" fmla="*/ 878 h 953"/>
                <a:gd name="T44" fmla="*/ 8 w 664"/>
                <a:gd name="T45" fmla="*/ 817 h 953"/>
                <a:gd name="T46" fmla="*/ 26 w 664"/>
                <a:gd name="T47" fmla="*/ 743 h 953"/>
                <a:gd name="T48" fmla="*/ 53 w 664"/>
                <a:gd name="T49" fmla="*/ 659 h 953"/>
                <a:gd name="T50" fmla="*/ 85 w 664"/>
                <a:gd name="T51" fmla="*/ 568 h 953"/>
                <a:gd name="T52" fmla="*/ 123 w 664"/>
                <a:gd name="T53" fmla="*/ 474 h 953"/>
                <a:gd name="T54" fmla="*/ 163 w 664"/>
                <a:gd name="T55" fmla="*/ 379 h 953"/>
                <a:gd name="T56" fmla="*/ 203 w 664"/>
                <a:gd name="T57" fmla="*/ 288 h 953"/>
                <a:gd name="T58" fmla="*/ 241 w 664"/>
                <a:gd name="T59" fmla="*/ 204 h 953"/>
                <a:gd name="T60" fmla="*/ 276 w 664"/>
                <a:gd name="T61" fmla="*/ 130 h 953"/>
                <a:gd name="T62" fmla="*/ 306 w 664"/>
                <a:gd name="T63" fmla="*/ 70 h 953"/>
                <a:gd name="T64" fmla="*/ 328 w 664"/>
                <a:gd name="T65" fmla="*/ 25 h 953"/>
                <a:gd name="T66" fmla="*/ 339 w 664"/>
                <a:gd name="T67" fmla="*/ 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4" h="953">
                  <a:moveTo>
                    <a:pt x="340" y="0"/>
                  </a:moveTo>
                  <a:lnTo>
                    <a:pt x="344" y="1"/>
                  </a:lnTo>
                  <a:lnTo>
                    <a:pt x="354" y="5"/>
                  </a:lnTo>
                  <a:lnTo>
                    <a:pt x="368" y="12"/>
                  </a:lnTo>
                  <a:lnTo>
                    <a:pt x="389" y="23"/>
                  </a:lnTo>
                  <a:lnTo>
                    <a:pt x="412" y="35"/>
                  </a:lnTo>
                  <a:lnTo>
                    <a:pt x="438" y="50"/>
                  </a:lnTo>
                  <a:lnTo>
                    <a:pt x="466" y="69"/>
                  </a:lnTo>
                  <a:lnTo>
                    <a:pt x="496" y="89"/>
                  </a:lnTo>
                  <a:lnTo>
                    <a:pt x="524" y="112"/>
                  </a:lnTo>
                  <a:lnTo>
                    <a:pt x="554" y="138"/>
                  </a:lnTo>
                  <a:lnTo>
                    <a:pt x="581" y="166"/>
                  </a:lnTo>
                  <a:lnTo>
                    <a:pt x="605" y="197"/>
                  </a:lnTo>
                  <a:lnTo>
                    <a:pt x="627" y="230"/>
                  </a:lnTo>
                  <a:lnTo>
                    <a:pt x="645" y="265"/>
                  </a:lnTo>
                  <a:lnTo>
                    <a:pt x="657" y="303"/>
                  </a:lnTo>
                  <a:lnTo>
                    <a:pt x="664" y="344"/>
                  </a:lnTo>
                  <a:lnTo>
                    <a:pt x="662" y="372"/>
                  </a:lnTo>
                  <a:lnTo>
                    <a:pt x="657" y="402"/>
                  </a:lnTo>
                  <a:lnTo>
                    <a:pt x="646" y="434"/>
                  </a:lnTo>
                  <a:lnTo>
                    <a:pt x="631" y="469"/>
                  </a:lnTo>
                  <a:lnTo>
                    <a:pt x="611" y="503"/>
                  </a:lnTo>
                  <a:lnTo>
                    <a:pt x="589" y="540"/>
                  </a:lnTo>
                  <a:lnTo>
                    <a:pt x="561" y="578"/>
                  </a:lnTo>
                  <a:lnTo>
                    <a:pt x="531" y="617"/>
                  </a:lnTo>
                  <a:lnTo>
                    <a:pt x="497" y="655"/>
                  </a:lnTo>
                  <a:lnTo>
                    <a:pt x="462" y="692"/>
                  </a:lnTo>
                  <a:lnTo>
                    <a:pt x="425" y="728"/>
                  </a:lnTo>
                  <a:lnTo>
                    <a:pt x="387" y="763"/>
                  </a:lnTo>
                  <a:lnTo>
                    <a:pt x="348" y="797"/>
                  </a:lnTo>
                  <a:lnTo>
                    <a:pt x="309" y="828"/>
                  </a:lnTo>
                  <a:lnTo>
                    <a:pt x="270" y="857"/>
                  </a:lnTo>
                  <a:lnTo>
                    <a:pt x="232" y="882"/>
                  </a:lnTo>
                  <a:lnTo>
                    <a:pt x="195" y="905"/>
                  </a:lnTo>
                  <a:lnTo>
                    <a:pt x="160" y="923"/>
                  </a:lnTo>
                  <a:lnTo>
                    <a:pt x="126" y="938"/>
                  </a:lnTo>
                  <a:lnTo>
                    <a:pt x="96" y="949"/>
                  </a:lnTo>
                  <a:lnTo>
                    <a:pt x="68" y="953"/>
                  </a:lnTo>
                  <a:lnTo>
                    <a:pt x="45" y="953"/>
                  </a:lnTo>
                  <a:lnTo>
                    <a:pt x="24" y="947"/>
                  </a:lnTo>
                  <a:lnTo>
                    <a:pt x="14" y="938"/>
                  </a:lnTo>
                  <a:lnTo>
                    <a:pt x="5" y="923"/>
                  </a:lnTo>
                  <a:lnTo>
                    <a:pt x="1" y="903"/>
                  </a:lnTo>
                  <a:lnTo>
                    <a:pt x="0" y="878"/>
                  </a:lnTo>
                  <a:lnTo>
                    <a:pt x="3" y="850"/>
                  </a:lnTo>
                  <a:lnTo>
                    <a:pt x="8" y="817"/>
                  </a:lnTo>
                  <a:lnTo>
                    <a:pt x="15" y="782"/>
                  </a:lnTo>
                  <a:lnTo>
                    <a:pt x="26" y="743"/>
                  </a:lnTo>
                  <a:lnTo>
                    <a:pt x="38" y="702"/>
                  </a:lnTo>
                  <a:lnTo>
                    <a:pt x="53" y="659"/>
                  </a:lnTo>
                  <a:lnTo>
                    <a:pt x="68" y="614"/>
                  </a:lnTo>
                  <a:lnTo>
                    <a:pt x="85" y="568"/>
                  </a:lnTo>
                  <a:lnTo>
                    <a:pt x="103" y="521"/>
                  </a:lnTo>
                  <a:lnTo>
                    <a:pt x="123" y="474"/>
                  </a:lnTo>
                  <a:lnTo>
                    <a:pt x="142" y="426"/>
                  </a:lnTo>
                  <a:lnTo>
                    <a:pt x="163" y="379"/>
                  </a:lnTo>
                  <a:lnTo>
                    <a:pt x="183" y="333"/>
                  </a:lnTo>
                  <a:lnTo>
                    <a:pt x="203" y="288"/>
                  </a:lnTo>
                  <a:lnTo>
                    <a:pt x="222" y="245"/>
                  </a:lnTo>
                  <a:lnTo>
                    <a:pt x="241" y="204"/>
                  </a:lnTo>
                  <a:lnTo>
                    <a:pt x="260" y="166"/>
                  </a:lnTo>
                  <a:lnTo>
                    <a:pt x="276" y="130"/>
                  </a:lnTo>
                  <a:lnTo>
                    <a:pt x="291" y="98"/>
                  </a:lnTo>
                  <a:lnTo>
                    <a:pt x="306" y="70"/>
                  </a:lnTo>
                  <a:lnTo>
                    <a:pt x="317" y="46"/>
                  </a:lnTo>
                  <a:lnTo>
                    <a:pt x="328" y="25"/>
                  </a:lnTo>
                  <a:lnTo>
                    <a:pt x="335" y="12"/>
                  </a:lnTo>
                  <a:lnTo>
                    <a:pt x="339" y="2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5" name="Freeform 31">
              <a:extLst>
                <a:ext uri="{FF2B5EF4-FFF2-40B4-BE49-F238E27FC236}">
                  <a16:creationId xmlns:a16="http://schemas.microsoft.com/office/drawing/2014/main" id="{FF91524D-BEA0-4080-3348-3D2AB2C964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345" y="4899870"/>
              <a:ext cx="131147" cy="161768"/>
            </a:xfrm>
            <a:custGeom>
              <a:avLst/>
              <a:gdLst>
                <a:gd name="T0" fmla="*/ 231 w 452"/>
                <a:gd name="T1" fmla="*/ 70 h 561"/>
                <a:gd name="T2" fmla="*/ 168 w 452"/>
                <a:gd name="T3" fmla="*/ 98 h 561"/>
                <a:gd name="T4" fmla="*/ 111 w 452"/>
                <a:gd name="T5" fmla="*/ 150 h 561"/>
                <a:gd name="T6" fmla="*/ 70 w 452"/>
                <a:gd name="T7" fmla="*/ 226 h 561"/>
                <a:gd name="T8" fmla="*/ 55 w 452"/>
                <a:gd name="T9" fmla="*/ 301 h 561"/>
                <a:gd name="T10" fmla="*/ 61 w 452"/>
                <a:gd name="T11" fmla="*/ 371 h 561"/>
                <a:gd name="T12" fmla="*/ 85 w 452"/>
                <a:gd name="T13" fmla="*/ 431 h 561"/>
                <a:gd name="T14" fmla="*/ 127 w 452"/>
                <a:gd name="T15" fmla="*/ 473 h 561"/>
                <a:gd name="T16" fmla="*/ 187 w 452"/>
                <a:gd name="T17" fmla="*/ 493 h 561"/>
                <a:gd name="T18" fmla="*/ 252 w 452"/>
                <a:gd name="T19" fmla="*/ 481 h 561"/>
                <a:gd name="T20" fmla="*/ 314 w 452"/>
                <a:gd name="T21" fmla="*/ 440 h 561"/>
                <a:gd name="T22" fmla="*/ 363 w 452"/>
                <a:gd name="T23" fmla="*/ 375 h 561"/>
                <a:gd name="T24" fmla="*/ 391 w 452"/>
                <a:gd name="T25" fmla="*/ 297 h 561"/>
                <a:gd name="T26" fmla="*/ 395 w 452"/>
                <a:gd name="T27" fmla="*/ 224 h 561"/>
                <a:gd name="T28" fmla="*/ 380 w 452"/>
                <a:gd name="T29" fmla="*/ 159 h 561"/>
                <a:gd name="T30" fmla="*/ 348 w 452"/>
                <a:gd name="T31" fmla="*/ 107 h 561"/>
                <a:gd name="T32" fmla="*/ 298 w 452"/>
                <a:gd name="T33" fmla="*/ 76 h 561"/>
                <a:gd name="T34" fmla="*/ 252 w 452"/>
                <a:gd name="T35" fmla="*/ 0 h 561"/>
                <a:gd name="T36" fmla="*/ 321 w 452"/>
                <a:gd name="T37" fmla="*/ 10 h 561"/>
                <a:gd name="T38" fmla="*/ 382 w 452"/>
                <a:gd name="T39" fmla="*/ 46 h 561"/>
                <a:gd name="T40" fmla="*/ 424 w 452"/>
                <a:gd name="T41" fmla="*/ 104 h 561"/>
                <a:gd name="T42" fmla="*/ 448 w 452"/>
                <a:gd name="T43" fmla="*/ 179 h 561"/>
                <a:gd name="T44" fmla="*/ 451 w 452"/>
                <a:gd name="T45" fmla="*/ 263 h 561"/>
                <a:gd name="T46" fmla="*/ 431 w 452"/>
                <a:gd name="T47" fmla="*/ 352 h 561"/>
                <a:gd name="T48" fmla="*/ 390 w 452"/>
                <a:gd name="T49" fmla="*/ 435 h 561"/>
                <a:gd name="T50" fmla="*/ 334 w 452"/>
                <a:gd name="T51" fmla="*/ 500 h 561"/>
                <a:gd name="T52" fmla="*/ 269 w 452"/>
                <a:gd name="T53" fmla="*/ 542 h 561"/>
                <a:gd name="T54" fmla="*/ 200 w 452"/>
                <a:gd name="T55" fmla="*/ 561 h 561"/>
                <a:gd name="T56" fmla="*/ 130 w 452"/>
                <a:gd name="T57" fmla="*/ 553 h 561"/>
                <a:gd name="T58" fmla="*/ 70 w 452"/>
                <a:gd name="T59" fmla="*/ 516 h 561"/>
                <a:gd name="T60" fmla="*/ 27 w 452"/>
                <a:gd name="T61" fmla="*/ 456 h 561"/>
                <a:gd name="T62" fmla="*/ 4 w 452"/>
                <a:gd name="T63" fmla="*/ 382 h 561"/>
                <a:gd name="T64" fmla="*/ 1 w 452"/>
                <a:gd name="T65" fmla="*/ 298 h 561"/>
                <a:gd name="T66" fmla="*/ 20 w 452"/>
                <a:gd name="T67" fmla="*/ 209 h 561"/>
                <a:gd name="T68" fmla="*/ 61 w 452"/>
                <a:gd name="T69" fmla="*/ 126 h 561"/>
                <a:gd name="T70" fmla="*/ 116 w 452"/>
                <a:gd name="T71" fmla="*/ 62 h 561"/>
                <a:gd name="T72" fmla="*/ 181 w 452"/>
                <a:gd name="T73" fmla="*/ 19 h 561"/>
                <a:gd name="T74" fmla="*/ 252 w 452"/>
                <a:gd name="T7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2" h="561">
                  <a:moveTo>
                    <a:pt x="265" y="69"/>
                  </a:moveTo>
                  <a:lnTo>
                    <a:pt x="231" y="70"/>
                  </a:lnTo>
                  <a:lnTo>
                    <a:pt x="199" y="80"/>
                  </a:lnTo>
                  <a:lnTo>
                    <a:pt x="168" y="98"/>
                  </a:lnTo>
                  <a:lnTo>
                    <a:pt x="138" y="121"/>
                  </a:lnTo>
                  <a:lnTo>
                    <a:pt x="111" y="150"/>
                  </a:lnTo>
                  <a:lnTo>
                    <a:pt x="88" y="186"/>
                  </a:lnTo>
                  <a:lnTo>
                    <a:pt x="70" y="226"/>
                  </a:lnTo>
                  <a:lnTo>
                    <a:pt x="61" y="264"/>
                  </a:lnTo>
                  <a:lnTo>
                    <a:pt x="55" y="301"/>
                  </a:lnTo>
                  <a:lnTo>
                    <a:pt x="55" y="337"/>
                  </a:lnTo>
                  <a:lnTo>
                    <a:pt x="61" y="371"/>
                  </a:lnTo>
                  <a:lnTo>
                    <a:pt x="70" y="402"/>
                  </a:lnTo>
                  <a:lnTo>
                    <a:pt x="85" y="431"/>
                  </a:lnTo>
                  <a:lnTo>
                    <a:pt x="104" y="454"/>
                  </a:lnTo>
                  <a:lnTo>
                    <a:pt x="127" y="473"/>
                  </a:lnTo>
                  <a:lnTo>
                    <a:pt x="153" y="486"/>
                  </a:lnTo>
                  <a:lnTo>
                    <a:pt x="187" y="493"/>
                  </a:lnTo>
                  <a:lnTo>
                    <a:pt x="219" y="490"/>
                  </a:lnTo>
                  <a:lnTo>
                    <a:pt x="252" y="481"/>
                  </a:lnTo>
                  <a:lnTo>
                    <a:pt x="284" y="465"/>
                  </a:lnTo>
                  <a:lnTo>
                    <a:pt x="314" y="440"/>
                  </a:lnTo>
                  <a:lnTo>
                    <a:pt x="340" y="410"/>
                  </a:lnTo>
                  <a:lnTo>
                    <a:pt x="363" y="375"/>
                  </a:lnTo>
                  <a:lnTo>
                    <a:pt x="380" y="335"/>
                  </a:lnTo>
                  <a:lnTo>
                    <a:pt x="391" y="297"/>
                  </a:lnTo>
                  <a:lnTo>
                    <a:pt x="397" y="260"/>
                  </a:lnTo>
                  <a:lnTo>
                    <a:pt x="395" y="224"/>
                  </a:lnTo>
                  <a:lnTo>
                    <a:pt x="391" y="190"/>
                  </a:lnTo>
                  <a:lnTo>
                    <a:pt x="380" y="159"/>
                  </a:lnTo>
                  <a:lnTo>
                    <a:pt x="367" y="131"/>
                  </a:lnTo>
                  <a:lnTo>
                    <a:pt x="348" y="107"/>
                  </a:lnTo>
                  <a:lnTo>
                    <a:pt x="325" y="88"/>
                  </a:lnTo>
                  <a:lnTo>
                    <a:pt x="298" y="76"/>
                  </a:lnTo>
                  <a:lnTo>
                    <a:pt x="265" y="69"/>
                  </a:lnTo>
                  <a:close/>
                  <a:moveTo>
                    <a:pt x="252" y="0"/>
                  </a:moveTo>
                  <a:lnTo>
                    <a:pt x="287" y="1"/>
                  </a:lnTo>
                  <a:lnTo>
                    <a:pt x="321" y="10"/>
                  </a:lnTo>
                  <a:lnTo>
                    <a:pt x="353" y="24"/>
                  </a:lnTo>
                  <a:lnTo>
                    <a:pt x="382" y="46"/>
                  </a:lnTo>
                  <a:lnTo>
                    <a:pt x="405" y="72"/>
                  </a:lnTo>
                  <a:lnTo>
                    <a:pt x="424" y="104"/>
                  </a:lnTo>
                  <a:lnTo>
                    <a:pt x="439" y="140"/>
                  </a:lnTo>
                  <a:lnTo>
                    <a:pt x="448" y="179"/>
                  </a:lnTo>
                  <a:lnTo>
                    <a:pt x="452" y="219"/>
                  </a:lnTo>
                  <a:lnTo>
                    <a:pt x="451" y="263"/>
                  </a:lnTo>
                  <a:lnTo>
                    <a:pt x="444" y="307"/>
                  </a:lnTo>
                  <a:lnTo>
                    <a:pt x="431" y="352"/>
                  </a:lnTo>
                  <a:lnTo>
                    <a:pt x="413" y="395"/>
                  </a:lnTo>
                  <a:lnTo>
                    <a:pt x="390" y="435"/>
                  </a:lnTo>
                  <a:lnTo>
                    <a:pt x="364" y="470"/>
                  </a:lnTo>
                  <a:lnTo>
                    <a:pt x="334" y="500"/>
                  </a:lnTo>
                  <a:lnTo>
                    <a:pt x="303" y="524"/>
                  </a:lnTo>
                  <a:lnTo>
                    <a:pt x="269" y="542"/>
                  </a:lnTo>
                  <a:lnTo>
                    <a:pt x="235" y="555"/>
                  </a:lnTo>
                  <a:lnTo>
                    <a:pt x="200" y="561"/>
                  </a:lnTo>
                  <a:lnTo>
                    <a:pt x="165" y="561"/>
                  </a:lnTo>
                  <a:lnTo>
                    <a:pt x="130" y="553"/>
                  </a:lnTo>
                  <a:lnTo>
                    <a:pt x="99" y="536"/>
                  </a:lnTo>
                  <a:lnTo>
                    <a:pt x="70" y="516"/>
                  </a:lnTo>
                  <a:lnTo>
                    <a:pt x="46" y="489"/>
                  </a:lnTo>
                  <a:lnTo>
                    <a:pt x="27" y="456"/>
                  </a:lnTo>
                  <a:lnTo>
                    <a:pt x="13" y="421"/>
                  </a:lnTo>
                  <a:lnTo>
                    <a:pt x="4" y="382"/>
                  </a:lnTo>
                  <a:lnTo>
                    <a:pt x="0" y="341"/>
                  </a:lnTo>
                  <a:lnTo>
                    <a:pt x="1" y="298"/>
                  </a:lnTo>
                  <a:lnTo>
                    <a:pt x="8" y="253"/>
                  </a:lnTo>
                  <a:lnTo>
                    <a:pt x="20" y="209"/>
                  </a:lnTo>
                  <a:lnTo>
                    <a:pt x="39" y="165"/>
                  </a:lnTo>
                  <a:lnTo>
                    <a:pt x="61" y="126"/>
                  </a:lnTo>
                  <a:lnTo>
                    <a:pt x="88" y="92"/>
                  </a:lnTo>
                  <a:lnTo>
                    <a:pt x="116" y="62"/>
                  </a:lnTo>
                  <a:lnTo>
                    <a:pt x="149" y="38"/>
                  </a:lnTo>
                  <a:lnTo>
                    <a:pt x="181" y="19"/>
                  </a:lnTo>
                  <a:lnTo>
                    <a:pt x="217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EA422606-66DA-E3DC-3297-58BDDDD640D8}"/>
              </a:ext>
            </a:extLst>
          </p:cNvPr>
          <p:cNvSpPr/>
          <p:nvPr/>
        </p:nvSpPr>
        <p:spPr>
          <a:xfrm>
            <a:off x="3479229" y="4683198"/>
            <a:ext cx="67072" cy="10644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03086A6-A61C-3B72-5445-B3C48BD7E8E7}"/>
              </a:ext>
            </a:extLst>
          </p:cNvPr>
          <p:cNvGrpSpPr/>
          <p:nvPr/>
        </p:nvGrpSpPr>
        <p:grpSpPr>
          <a:xfrm>
            <a:off x="493976" y="4795478"/>
            <a:ext cx="2858475" cy="839884"/>
            <a:chOff x="493976" y="2196941"/>
            <a:chExt cx="2858475" cy="83988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1C17AD0-1D99-3580-CD47-627AD8ED2307}"/>
                </a:ext>
              </a:extLst>
            </p:cNvPr>
            <p:cNvSpPr txBox="1"/>
            <p:nvPr/>
          </p:nvSpPr>
          <p:spPr>
            <a:xfrm>
              <a:off x="493976" y="2544382"/>
              <a:ext cx="2858475" cy="49244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/>
                <a:t>Insert your text here. This is a sample text. Edit text here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EA9B081-893F-6B3A-634D-D023B0F7E100}"/>
                </a:ext>
              </a:extLst>
            </p:cNvPr>
            <p:cNvSpPr txBox="1"/>
            <p:nvPr/>
          </p:nvSpPr>
          <p:spPr>
            <a:xfrm>
              <a:off x="502560" y="2196941"/>
              <a:ext cx="2849891" cy="30777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defPPr>
                <a:defRPr lang="en-US"/>
              </a:defPPr>
              <a:lvl1pPr algn="r">
                <a:defRPr b="1">
                  <a:solidFill>
                    <a:schemeClr val="tx2"/>
                  </a:solidFill>
                  <a:latin typeface="Segoe UI" panose="020B0502040204020203" pitchFamily="34" charset="0"/>
                  <a:ea typeface="Segoe UI Black" panose="020B0A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sz="2000" dirty="0">
                  <a:solidFill>
                    <a:schemeClr val="accent3"/>
                  </a:solidFill>
                </a:rPr>
                <a:t>Opportunities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7D35B8A-5328-A649-1214-030B605CAE85}"/>
              </a:ext>
            </a:extLst>
          </p:cNvPr>
          <p:cNvSpPr/>
          <p:nvPr/>
        </p:nvSpPr>
        <p:spPr>
          <a:xfrm>
            <a:off x="8651974" y="2260374"/>
            <a:ext cx="67072" cy="10644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1DF615C-F988-5853-0790-5022B6EA04D2}"/>
              </a:ext>
            </a:extLst>
          </p:cNvPr>
          <p:cNvSpPr txBox="1"/>
          <p:nvPr/>
        </p:nvSpPr>
        <p:spPr>
          <a:xfrm>
            <a:off x="8823428" y="2720095"/>
            <a:ext cx="2858475" cy="4924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>
              <a:defRPr lang="en-US"/>
            </a:defPPr>
            <a:lvl1pPr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dirty="0"/>
              <a:t>Insert your text here. This is a sample text. Edit text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75C99C0-F291-BF2F-A035-3CECBEDD795F}"/>
              </a:ext>
            </a:extLst>
          </p:cNvPr>
          <p:cNvSpPr txBox="1"/>
          <p:nvPr/>
        </p:nvSpPr>
        <p:spPr>
          <a:xfrm>
            <a:off x="8823428" y="2372654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2000" dirty="0">
                <a:solidFill>
                  <a:schemeClr val="accent1"/>
                </a:solidFill>
              </a:rPr>
              <a:t>Weaknesses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28970E5-19EE-71D5-20C3-4913DE1AD518}"/>
              </a:ext>
            </a:extLst>
          </p:cNvPr>
          <p:cNvSpPr/>
          <p:nvPr/>
        </p:nvSpPr>
        <p:spPr>
          <a:xfrm>
            <a:off x="8651974" y="4683198"/>
            <a:ext cx="67072" cy="10644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A5905FE-145C-C390-5679-4E44671D4731}"/>
              </a:ext>
            </a:extLst>
          </p:cNvPr>
          <p:cNvSpPr txBox="1"/>
          <p:nvPr/>
        </p:nvSpPr>
        <p:spPr>
          <a:xfrm>
            <a:off x="8823428" y="5142919"/>
            <a:ext cx="2858475" cy="4924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>
              <a:defRPr lang="en-US"/>
            </a:defPPr>
            <a:lvl1pPr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dirty="0"/>
              <a:t>Insert your text here. This is a sample text. Edit text here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6D3580E-8C01-FCB7-D5AA-DB201F756343}"/>
              </a:ext>
            </a:extLst>
          </p:cNvPr>
          <p:cNvSpPr txBox="1"/>
          <p:nvPr/>
        </p:nvSpPr>
        <p:spPr>
          <a:xfrm>
            <a:off x="8823428" y="4795478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2000" dirty="0">
                <a:solidFill>
                  <a:schemeClr val="accent2"/>
                </a:solidFill>
              </a:rPr>
              <a:t>Threats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448817-41B4-70E3-1102-97B3ABFFA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524440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F1E9EA87-5F08-B599-C9C3-BF97F4B30E32}"/>
              </a:ext>
            </a:extLst>
          </p:cNvPr>
          <p:cNvGrpSpPr/>
          <p:nvPr/>
        </p:nvGrpSpPr>
        <p:grpSpPr>
          <a:xfrm>
            <a:off x="3880631" y="1755680"/>
            <a:ext cx="4036076" cy="4010916"/>
            <a:chOff x="3880631" y="1755680"/>
            <a:chExt cx="4036076" cy="401091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C858669-8C3F-1AED-AB06-FA816A530465}"/>
                </a:ext>
              </a:extLst>
            </p:cNvPr>
            <p:cNvGrpSpPr/>
            <p:nvPr/>
          </p:nvGrpSpPr>
          <p:grpSpPr>
            <a:xfrm>
              <a:off x="3911627" y="1755680"/>
              <a:ext cx="4005080" cy="4010916"/>
              <a:chOff x="3298888" y="1756512"/>
              <a:chExt cx="3917814" cy="3923524"/>
            </a:xfrm>
          </p:grpSpPr>
          <p:sp>
            <p:nvSpPr>
              <p:cNvPr id="25" name="Cube 24">
                <a:extLst>
                  <a:ext uri="{FF2B5EF4-FFF2-40B4-BE49-F238E27FC236}">
                    <a16:creationId xmlns:a16="http://schemas.microsoft.com/office/drawing/2014/main" id="{7A19EA43-BCBF-5F45-5F49-B85EF2B005E2}"/>
                  </a:ext>
                </a:extLst>
              </p:cNvPr>
              <p:cNvSpPr/>
              <p:nvPr/>
            </p:nvSpPr>
            <p:spPr>
              <a:xfrm rot="8100000">
                <a:off x="4490627" y="1756512"/>
                <a:ext cx="1534340" cy="1534340"/>
              </a:xfrm>
              <a:prstGeom prst="cube">
                <a:avLst>
                  <a:gd name="adj" fmla="val 1463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Cube 25">
                <a:extLst>
                  <a:ext uri="{FF2B5EF4-FFF2-40B4-BE49-F238E27FC236}">
                    <a16:creationId xmlns:a16="http://schemas.microsoft.com/office/drawing/2014/main" id="{684FCFDB-2DB9-5FF7-DD40-545B66FA1BD1}"/>
                  </a:ext>
                </a:extLst>
              </p:cNvPr>
              <p:cNvSpPr/>
              <p:nvPr/>
            </p:nvSpPr>
            <p:spPr>
              <a:xfrm rot="13500000">
                <a:off x="5682362" y="2951104"/>
                <a:ext cx="1534340" cy="1534340"/>
              </a:xfrm>
              <a:prstGeom prst="cube">
                <a:avLst>
                  <a:gd name="adj" fmla="val 14635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7" name="Cube 26">
                <a:extLst>
                  <a:ext uri="{FF2B5EF4-FFF2-40B4-BE49-F238E27FC236}">
                    <a16:creationId xmlns:a16="http://schemas.microsoft.com/office/drawing/2014/main" id="{FD466B26-466B-0E8E-7B99-480DB010F8DB}"/>
                  </a:ext>
                </a:extLst>
              </p:cNvPr>
              <p:cNvSpPr/>
              <p:nvPr/>
            </p:nvSpPr>
            <p:spPr>
              <a:xfrm rot="18900000">
                <a:off x="4490629" y="4145696"/>
                <a:ext cx="1534340" cy="1534340"/>
              </a:xfrm>
              <a:prstGeom prst="cube">
                <a:avLst>
                  <a:gd name="adj" fmla="val 1463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Cube 27">
                <a:extLst>
                  <a:ext uri="{FF2B5EF4-FFF2-40B4-BE49-F238E27FC236}">
                    <a16:creationId xmlns:a16="http://schemas.microsoft.com/office/drawing/2014/main" id="{75EBAD2A-F0CB-D799-4758-B75956C8E997}"/>
                  </a:ext>
                </a:extLst>
              </p:cNvPr>
              <p:cNvSpPr/>
              <p:nvPr/>
            </p:nvSpPr>
            <p:spPr>
              <a:xfrm rot="2700000">
                <a:off x="3298888" y="2951104"/>
                <a:ext cx="1534340" cy="1534340"/>
              </a:xfrm>
              <a:prstGeom prst="cube">
                <a:avLst>
                  <a:gd name="adj" fmla="val 14635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865535-CFAD-D108-3852-AA4270F9ED73}"/>
                </a:ext>
              </a:extLst>
            </p:cNvPr>
            <p:cNvSpPr txBox="1"/>
            <p:nvPr/>
          </p:nvSpPr>
          <p:spPr>
            <a:xfrm>
              <a:off x="3880631" y="3393733"/>
              <a:ext cx="12848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7000" dirty="0">
                  <a:solidFill>
                    <a:schemeClr val="bg1"/>
                  </a:solidFill>
                  <a:latin typeface="Segoe UI" panose="020B0502040204020203" pitchFamily="34" charset="0"/>
                </a:rPr>
                <a:t>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127C702-FBE7-AC53-A4A7-CA2E09B04FA2}"/>
                </a:ext>
              </a:extLst>
            </p:cNvPr>
            <p:cNvSpPr txBox="1"/>
            <p:nvPr/>
          </p:nvSpPr>
          <p:spPr>
            <a:xfrm>
              <a:off x="5262584" y="1969653"/>
              <a:ext cx="12848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7000" dirty="0">
                  <a:solidFill>
                    <a:schemeClr val="bg1"/>
                  </a:solidFill>
                  <a:latin typeface="Segoe UI" panose="020B0502040204020203" pitchFamily="34" charset="0"/>
                </a:rPr>
                <a:t>W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676C7A2-7240-1148-C63E-B23B19DD6E28}"/>
                </a:ext>
              </a:extLst>
            </p:cNvPr>
            <p:cNvSpPr txBox="1"/>
            <p:nvPr/>
          </p:nvSpPr>
          <p:spPr>
            <a:xfrm>
              <a:off x="6603380" y="3393733"/>
              <a:ext cx="12848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7000" dirty="0">
                  <a:solidFill>
                    <a:schemeClr val="bg1"/>
                  </a:solidFill>
                  <a:latin typeface="Segoe UI" panose="020B0502040204020203" pitchFamily="34" charset="0"/>
                </a:rPr>
                <a:t>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2C938F4-F8B2-02A6-E930-A9635DE29AD9}"/>
                </a:ext>
              </a:extLst>
            </p:cNvPr>
            <p:cNvSpPr txBox="1"/>
            <p:nvPr/>
          </p:nvSpPr>
          <p:spPr>
            <a:xfrm>
              <a:off x="5262584" y="4796349"/>
              <a:ext cx="12848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7000" dirty="0">
                  <a:solidFill>
                    <a:schemeClr val="bg1"/>
                  </a:solidFill>
                  <a:latin typeface="Segoe UI" panose="020B0502040204020203" pitchFamily="34" charset="0"/>
                </a:rPr>
                <a:t>O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3A8BE30-D69A-70A0-64CA-01D75AA214EC}"/>
              </a:ext>
            </a:extLst>
          </p:cNvPr>
          <p:cNvGrpSpPr/>
          <p:nvPr/>
        </p:nvGrpSpPr>
        <p:grpSpPr>
          <a:xfrm>
            <a:off x="591908" y="1533904"/>
            <a:ext cx="2743752" cy="2009801"/>
            <a:chOff x="591908" y="1533904"/>
            <a:chExt cx="2743752" cy="200980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971ADF5-8F15-C9D7-682F-314C82F22164}"/>
                </a:ext>
              </a:extLst>
            </p:cNvPr>
            <p:cNvSpPr txBox="1"/>
            <p:nvPr/>
          </p:nvSpPr>
          <p:spPr>
            <a:xfrm>
              <a:off x="591908" y="2320271"/>
              <a:ext cx="2743752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9337BBC-5F8B-49C7-E726-865CFB8FC23F}"/>
                </a:ext>
              </a:extLst>
            </p:cNvPr>
            <p:cNvSpPr txBox="1"/>
            <p:nvPr/>
          </p:nvSpPr>
          <p:spPr>
            <a:xfrm>
              <a:off x="591908" y="2805041"/>
              <a:ext cx="242143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</a:t>
              </a:r>
            </a:p>
          </p:txBody>
        </p:sp>
        <p:sp>
          <p:nvSpPr>
            <p:cNvPr id="17" name="Round Same Side Corner Rectangle 26">
              <a:extLst>
                <a:ext uri="{FF2B5EF4-FFF2-40B4-BE49-F238E27FC236}">
                  <a16:creationId xmlns:a16="http://schemas.microsoft.com/office/drawing/2014/main" id="{88E9C355-8979-8314-BCDA-051053B9D58B}"/>
                </a:ext>
              </a:extLst>
            </p:cNvPr>
            <p:cNvSpPr/>
            <p:nvPr/>
          </p:nvSpPr>
          <p:spPr>
            <a:xfrm rot="5400000">
              <a:off x="923495" y="2510560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AA424746-8779-9AE9-CF2F-C5F84823C5E0}"/>
                </a:ext>
              </a:extLst>
            </p:cNvPr>
            <p:cNvSpPr/>
            <p:nvPr/>
          </p:nvSpPr>
          <p:spPr>
            <a:xfrm>
              <a:off x="698543" y="1533904"/>
              <a:ext cx="680924" cy="708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extrusionOk="0">
                  <a:moveTo>
                    <a:pt x="18882" y="0"/>
                  </a:moveTo>
                  <a:cubicBezTo>
                    <a:pt x="18668" y="0"/>
                    <a:pt x="18492" y="170"/>
                    <a:pt x="18492" y="376"/>
                  </a:cubicBezTo>
                  <a:lnTo>
                    <a:pt x="18492" y="745"/>
                  </a:lnTo>
                  <a:lnTo>
                    <a:pt x="18108" y="745"/>
                  </a:lnTo>
                  <a:cubicBezTo>
                    <a:pt x="17895" y="745"/>
                    <a:pt x="17718" y="915"/>
                    <a:pt x="17718" y="1121"/>
                  </a:cubicBezTo>
                  <a:cubicBezTo>
                    <a:pt x="17718" y="1326"/>
                    <a:pt x="17895" y="1490"/>
                    <a:pt x="18108" y="1490"/>
                  </a:cubicBezTo>
                  <a:lnTo>
                    <a:pt x="18492" y="1490"/>
                  </a:lnTo>
                  <a:lnTo>
                    <a:pt x="18492" y="1865"/>
                  </a:lnTo>
                  <a:cubicBezTo>
                    <a:pt x="18492" y="2071"/>
                    <a:pt x="18668" y="2234"/>
                    <a:pt x="18882" y="2234"/>
                  </a:cubicBezTo>
                  <a:cubicBezTo>
                    <a:pt x="19096" y="2234"/>
                    <a:pt x="19265" y="2071"/>
                    <a:pt x="19265" y="1865"/>
                  </a:cubicBezTo>
                  <a:lnTo>
                    <a:pt x="19265" y="1490"/>
                  </a:lnTo>
                  <a:lnTo>
                    <a:pt x="19656" y="1490"/>
                  </a:lnTo>
                  <a:cubicBezTo>
                    <a:pt x="19870" y="1490"/>
                    <a:pt x="20039" y="1326"/>
                    <a:pt x="20039" y="1121"/>
                  </a:cubicBezTo>
                  <a:cubicBezTo>
                    <a:pt x="20039" y="915"/>
                    <a:pt x="19870" y="745"/>
                    <a:pt x="19656" y="745"/>
                  </a:cubicBezTo>
                  <a:lnTo>
                    <a:pt x="19265" y="745"/>
                  </a:lnTo>
                  <a:lnTo>
                    <a:pt x="19265" y="376"/>
                  </a:lnTo>
                  <a:cubicBezTo>
                    <a:pt x="19265" y="170"/>
                    <a:pt x="19096" y="0"/>
                    <a:pt x="18882" y="0"/>
                  </a:cubicBezTo>
                  <a:close/>
                  <a:moveTo>
                    <a:pt x="9768" y="656"/>
                  </a:moveTo>
                  <a:cubicBezTo>
                    <a:pt x="9050" y="655"/>
                    <a:pt x="8387" y="1037"/>
                    <a:pt x="8050" y="1647"/>
                  </a:cubicBezTo>
                  <a:cubicBezTo>
                    <a:pt x="7823" y="2076"/>
                    <a:pt x="7836" y="2589"/>
                    <a:pt x="8085" y="3007"/>
                  </a:cubicBezTo>
                  <a:cubicBezTo>
                    <a:pt x="8450" y="3636"/>
                    <a:pt x="9080" y="4380"/>
                    <a:pt x="10002" y="4380"/>
                  </a:cubicBezTo>
                  <a:cubicBezTo>
                    <a:pt x="10895" y="4353"/>
                    <a:pt x="11784" y="4463"/>
                    <a:pt x="12643" y="4701"/>
                  </a:cubicBezTo>
                  <a:cubicBezTo>
                    <a:pt x="12826" y="4760"/>
                    <a:pt x="12992" y="4860"/>
                    <a:pt x="13125" y="4995"/>
                  </a:cubicBezTo>
                  <a:cubicBezTo>
                    <a:pt x="14630" y="6546"/>
                    <a:pt x="14474" y="8307"/>
                    <a:pt x="14339" y="9860"/>
                  </a:cubicBezTo>
                  <a:cubicBezTo>
                    <a:pt x="14300" y="10292"/>
                    <a:pt x="14268" y="10702"/>
                    <a:pt x="14268" y="11090"/>
                  </a:cubicBezTo>
                  <a:cubicBezTo>
                    <a:pt x="14279" y="11622"/>
                    <a:pt x="14350" y="12146"/>
                    <a:pt x="14481" y="12662"/>
                  </a:cubicBezTo>
                  <a:cubicBezTo>
                    <a:pt x="14560" y="12999"/>
                    <a:pt x="14475" y="13352"/>
                    <a:pt x="14247" y="13619"/>
                  </a:cubicBezTo>
                  <a:cubicBezTo>
                    <a:pt x="14994" y="13920"/>
                    <a:pt x="15706" y="14294"/>
                    <a:pt x="16376" y="14733"/>
                  </a:cubicBezTo>
                  <a:cubicBezTo>
                    <a:pt x="16491" y="14807"/>
                    <a:pt x="16556" y="14934"/>
                    <a:pt x="16547" y="15067"/>
                  </a:cubicBezTo>
                  <a:cubicBezTo>
                    <a:pt x="16537" y="15200"/>
                    <a:pt x="16451" y="15317"/>
                    <a:pt x="16327" y="15375"/>
                  </a:cubicBezTo>
                  <a:cubicBezTo>
                    <a:pt x="16202" y="15433"/>
                    <a:pt x="16058" y="15429"/>
                    <a:pt x="15943" y="15354"/>
                  </a:cubicBezTo>
                  <a:cubicBezTo>
                    <a:pt x="15056" y="14765"/>
                    <a:pt x="14077" y="14309"/>
                    <a:pt x="13047" y="14001"/>
                  </a:cubicBezTo>
                  <a:cubicBezTo>
                    <a:pt x="13040" y="14000"/>
                    <a:pt x="13040" y="13998"/>
                    <a:pt x="13033" y="13995"/>
                  </a:cubicBezTo>
                  <a:cubicBezTo>
                    <a:pt x="12417" y="13808"/>
                    <a:pt x="11776" y="13706"/>
                    <a:pt x="11131" y="13694"/>
                  </a:cubicBezTo>
                  <a:cubicBezTo>
                    <a:pt x="10839" y="13694"/>
                    <a:pt x="10559" y="13707"/>
                    <a:pt x="10286" y="13728"/>
                  </a:cubicBezTo>
                  <a:cubicBezTo>
                    <a:pt x="10107" y="13743"/>
                    <a:pt x="9934" y="13772"/>
                    <a:pt x="9761" y="13796"/>
                  </a:cubicBezTo>
                  <a:cubicBezTo>
                    <a:pt x="9678" y="13807"/>
                    <a:pt x="9593" y="13811"/>
                    <a:pt x="9512" y="13824"/>
                  </a:cubicBezTo>
                  <a:cubicBezTo>
                    <a:pt x="9298" y="13861"/>
                    <a:pt x="9085" y="13909"/>
                    <a:pt x="8880" y="13960"/>
                  </a:cubicBezTo>
                  <a:cubicBezTo>
                    <a:pt x="8849" y="13968"/>
                    <a:pt x="8819" y="13973"/>
                    <a:pt x="8788" y="13981"/>
                  </a:cubicBezTo>
                  <a:cubicBezTo>
                    <a:pt x="8562" y="14041"/>
                    <a:pt x="8341" y="14114"/>
                    <a:pt x="8128" y="14193"/>
                  </a:cubicBezTo>
                  <a:lnTo>
                    <a:pt x="8114" y="14200"/>
                  </a:lnTo>
                  <a:cubicBezTo>
                    <a:pt x="5518" y="15169"/>
                    <a:pt x="3774" y="17563"/>
                    <a:pt x="2726" y="21518"/>
                  </a:cubicBezTo>
                  <a:lnTo>
                    <a:pt x="6027" y="21518"/>
                  </a:lnTo>
                  <a:cubicBezTo>
                    <a:pt x="6233" y="21519"/>
                    <a:pt x="6428" y="21440"/>
                    <a:pt x="6573" y="21299"/>
                  </a:cubicBezTo>
                  <a:lnTo>
                    <a:pt x="6836" y="21053"/>
                  </a:lnTo>
                  <a:cubicBezTo>
                    <a:pt x="7044" y="20853"/>
                    <a:pt x="7353" y="20783"/>
                    <a:pt x="7631" y="20876"/>
                  </a:cubicBezTo>
                  <a:cubicBezTo>
                    <a:pt x="9024" y="21309"/>
                    <a:pt x="10476" y="21522"/>
                    <a:pt x="11940" y="21518"/>
                  </a:cubicBezTo>
                  <a:cubicBezTo>
                    <a:pt x="18307" y="21518"/>
                    <a:pt x="20733" y="18561"/>
                    <a:pt x="21480" y="17288"/>
                  </a:cubicBezTo>
                  <a:cubicBezTo>
                    <a:pt x="21577" y="17123"/>
                    <a:pt x="21600" y="16925"/>
                    <a:pt x="21551" y="16742"/>
                  </a:cubicBezTo>
                  <a:lnTo>
                    <a:pt x="20494" y="12669"/>
                  </a:lnTo>
                  <a:cubicBezTo>
                    <a:pt x="19878" y="10309"/>
                    <a:pt x="18228" y="8143"/>
                    <a:pt x="17242" y="6854"/>
                  </a:cubicBezTo>
                  <a:cubicBezTo>
                    <a:pt x="17010" y="6548"/>
                    <a:pt x="16813" y="6291"/>
                    <a:pt x="16667" y="6082"/>
                  </a:cubicBezTo>
                  <a:cubicBezTo>
                    <a:pt x="16491" y="5826"/>
                    <a:pt x="16220" y="5397"/>
                    <a:pt x="15872" y="4804"/>
                  </a:cubicBezTo>
                  <a:cubicBezTo>
                    <a:pt x="15371" y="3953"/>
                    <a:pt x="14674" y="3228"/>
                    <a:pt x="13828" y="2685"/>
                  </a:cubicBezTo>
                  <a:lnTo>
                    <a:pt x="11152" y="970"/>
                  </a:lnTo>
                  <a:cubicBezTo>
                    <a:pt x="10833" y="765"/>
                    <a:pt x="10457" y="656"/>
                    <a:pt x="10073" y="656"/>
                  </a:cubicBezTo>
                  <a:lnTo>
                    <a:pt x="9768" y="656"/>
                  </a:lnTo>
                  <a:close/>
                  <a:moveTo>
                    <a:pt x="5707" y="6997"/>
                  </a:moveTo>
                  <a:cubicBezTo>
                    <a:pt x="5493" y="6997"/>
                    <a:pt x="5317" y="7167"/>
                    <a:pt x="5317" y="7373"/>
                  </a:cubicBezTo>
                  <a:lnTo>
                    <a:pt x="5317" y="7742"/>
                  </a:lnTo>
                  <a:lnTo>
                    <a:pt x="4933" y="7742"/>
                  </a:lnTo>
                  <a:cubicBezTo>
                    <a:pt x="4720" y="7742"/>
                    <a:pt x="4543" y="7912"/>
                    <a:pt x="4543" y="8118"/>
                  </a:cubicBezTo>
                  <a:cubicBezTo>
                    <a:pt x="4543" y="8324"/>
                    <a:pt x="4720" y="8487"/>
                    <a:pt x="4933" y="8487"/>
                  </a:cubicBezTo>
                  <a:lnTo>
                    <a:pt x="5317" y="8487"/>
                  </a:lnTo>
                  <a:lnTo>
                    <a:pt x="5317" y="8863"/>
                  </a:lnTo>
                  <a:cubicBezTo>
                    <a:pt x="5317" y="9069"/>
                    <a:pt x="5493" y="9232"/>
                    <a:pt x="5707" y="9232"/>
                  </a:cubicBezTo>
                  <a:cubicBezTo>
                    <a:pt x="5921" y="9232"/>
                    <a:pt x="6091" y="9069"/>
                    <a:pt x="6091" y="8863"/>
                  </a:cubicBezTo>
                  <a:lnTo>
                    <a:pt x="6091" y="8487"/>
                  </a:lnTo>
                  <a:lnTo>
                    <a:pt x="6481" y="8487"/>
                  </a:lnTo>
                  <a:cubicBezTo>
                    <a:pt x="6695" y="8487"/>
                    <a:pt x="6864" y="8324"/>
                    <a:pt x="6864" y="8118"/>
                  </a:cubicBezTo>
                  <a:cubicBezTo>
                    <a:pt x="6864" y="7912"/>
                    <a:pt x="6695" y="7742"/>
                    <a:pt x="6481" y="7742"/>
                  </a:cubicBezTo>
                  <a:lnTo>
                    <a:pt x="6091" y="7742"/>
                  </a:lnTo>
                  <a:lnTo>
                    <a:pt x="6091" y="7373"/>
                  </a:lnTo>
                  <a:cubicBezTo>
                    <a:pt x="6091" y="7167"/>
                    <a:pt x="5921" y="6997"/>
                    <a:pt x="5707" y="6997"/>
                  </a:cubicBezTo>
                  <a:close/>
                  <a:moveTo>
                    <a:pt x="4273" y="13776"/>
                  </a:moveTo>
                  <a:cubicBezTo>
                    <a:pt x="2823" y="13801"/>
                    <a:pt x="1407" y="14212"/>
                    <a:pt x="185" y="14965"/>
                  </a:cubicBezTo>
                  <a:cubicBezTo>
                    <a:pt x="72" y="15033"/>
                    <a:pt x="1" y="15151"/>
                    <a:pt x="0" y="15279"/>
                  </a:cubicBezTo>
                  <a:cubicBezTo>
                    <a:pt x="0" y="15279"/>
                    <a:pt x="0" y="21224"/>
                    <a:pt x="0" y="21224"/>
                  </a:cubicBezTo>
                  <a:cubicBezTo>
                    <a:pt x="0" y="21431"/>
                    <a:pt x="176" y="21600"/>
                    <a:pt x="390" y="21600"/>
                  </a:cubicBezTo>
                  <a:lnTo>
                    <a:pt x="2023" y="21600"/>
                  </a:lnTo>
                  <a:cubicBezTo>
                    <a:pt x="2952" y="17983"/>
                    <a:pt x="4428" y="15553"/>
                    <a:pt x="6552" y="14234"/>
                  </a:cubicBezTo>
                  <a:cubicBezTo>
                    <a:pt x="5830" y="13939"/>
                    <a:pt x="5057" y="13785"/>
                    <a:pt x="4273" y="1377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A873F94-102F-6D5D-883B-B6D05D1F00BA}"/>
              </a:ext>
            </a:extLst>
          </p:cNvPr>
          <p:cNvGrpSpPr/>
          <p:nvPr/>
        </p:nvGrpSpPr>
        <p:grpSpPr>
          <a:xfrm>
            <a:off x="8758804" y="1590777"/>
            <a:ext cx="2743752" cy="1952928"/>
            <a:chOff x="8758804" y="1590777"/>
            <a:chExt cx="2743752" cy="195292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EF515C-A736-3D29-EFAD-F670BB985E11}"/>
                </a:ext>
              </a:extLst>
            </p:cNvPr>
            <p:cNvSpPr txBox="1"/>
            <p:nvPr/>
          </p:nvSpPr>
          <p:spPr>
            <a:xfrm>
              <a:off x="8758804" y="2320271"/>
              <a:ext cx="2743752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895D3F-B0B5-904F-C92E-69B2C137E8F4}"/>
                </a:ext>
              </a:extLst>
            </p:cNvPr>
            <p:cNvSpPr txBox="1"/>
            <p:nvPr/>
          </p:nvSpPr>
          <p:spPr>
            <a:xfrm>
              <a:off x="8758804" y="2805041"/>
              <a:ext cx="24171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</a:t>
              </a:r>
            </a:p>
          </p:txBody>
        </p:sp>
        <p:sp>
          <p:nvSpPr>
            <p:cNvPr id="19" name="Round Same Side Corner Rectangle 29">
              <a:extLst>
                <a:ext uri="{FF2B5EF4-FFF2-40B4-BE49-F238E27FC236}">
                  <a16:creationId xmlns:a16="http://schemas.microsoft.com/office/drawing/2014/main" id="{79BBC14B-A73C-9AC1-DFC6-FFF567F479D6}"/>
                </a:ext>
              </a:extLst>
            </p:cNvPr>
            <p:cNvSpPr/>
            <p:nvPr/>
          </p:nvSpPr>
          <p:spPr>
            <a:xfrm rot="5400000">
              <a:off x="9079943" y="2510560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1B476BC3-5765-C0C4-FB3B-1985FC5B850D}"/>
                </a:ext>
              </a:extLst>
            </p:cNvPr>
            <p:cNvSpPr/>
            <p:nvPr/>
          </p:nvSpPr>
          <p:spPr>
            <a:xfrm>
              <a:off x="8812711" y="1590777"/>
              <a:ext cx="786535" cy="720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1" y="0"/>
                  </a:moveTo>
                  <a:cubicBezTo>
                    <a:pt x="9600" y="0"/>
                    <a:pt x="9224" y="411"/>
                    <a:pt x="9224" y="914"/>
                  </a:cubicBezTo>
                  <a:lnTo>
                    <a:pt x="9224" y="2142"/>
                  </a:lnTo>
                  <a:cubicBezTo>
                    <a:pt x="9224" y="2645"/>
                    <a:pt x="9600" y="3046"/>
                    <a:pt x="10061" y="3046"/>
                  </a:cubicBezTo>
                  <a:cubicBezTo>
                    <a:pt x="10522" y="3046"/>
                    <a:pt x="10890" y="2645"/>
                    <a:pt x="10890" y="2142"/>
                  </a:cubicBezTo>
                  <a:lnTo>
                    <a:pt x="10890" y="914"/>
                  </a:lnTo>
                  <a:cubicBezTo>
                    <a:pt x="10890" y="411"/>
                    <a:pt x="10522" y="0"/>
                    <a:pt x="10061" y="0"/>
                  </a:cubicBezTo>
                  <a:close/>
                  <a:moveTo>
                    <a:pt x="3720" y="3145"/>
                  </a:moveTo>
                  <a:cubicBezTo>
                    <a:pt x="3507" y="3145"/>
                    <a:pt x="3289" y="3232"/>
                    <a:pt x="3126" y="3410"/>
                  </a:cubicBezTo>
                  <a:cubicBezTo>
                    <a:pt x="2800" y="3766"/>
                    <a:pt x="2800" y="4341"/>
                    <a:pt x="3126" y="4697"/>
                  </a:cubicBezTo>
                  <a:cubicBezTo>
                    <a:pt x="3126" y="4697"/>
                    <a:pt x="3927" y="5572"/>
                    <a:pt x="3927" y="5572"/>
                  </a:cubicBezTo>
                  <a:cubicBezTo>
                    <a:pt x="4091" y="5749"/>
                    <a:pt x="4299" y="5837"/>
                    <a:pt x="4513" y="5837"/>
                  </a:cubicBezTo>
                  <a:cubicBezTo>
                    <a:pt x="4726" y="5837"/>
                    <a:pt x="4944" y="5749"/>
                    <a:pt x="5107" y="5572"/>
                  </a:cubicBezTo>
                  <a:cubicBezTo>
                    <a:pt x="5433" y="5216"/>
                    <a:pt x="5433" y="4640"/>
                    <a:pt x="5107" y="4285"/>
                  </a:cubicBezTo>
                  <a:lnTo>
                    <a:pt x="4306" y="3410"/>
                  </a:lnTo>
                  <a:cubicBezTo>
                    <a:pt x="4143" y="3232"/>
                    <a:pt x="3934" y="3145"/>
                    <a:pt x="3720" y="3145"/>
                  </a:cubicBezTo>
                  <a:close/>
                  <a:moveTo>
                    <a:pt x="10088" y="4088"/>
                  </a:moveTo>
                  <a:cubicBezTo>
                    <a:pt x="6752" y="4088"/>
                    <a:pt x="4035" y="7052"/>
                    <a:pt x="4035" y="10692"/>
                  </a:cubicBezTo>
                  <a:cubicBezTo>
                    <a:pt x="4035" y="14332"/>
                    <a:pt x="6752" y="17286"/>
                    <a:pt x="10088" y="17286"/>
                  </a:cubicBezTo>
                  <a:cubicBezTo>
                    <a:pt x="11071" y="17286"/>
                    <a:pt x="11996" y="17034"/>
                    <a:pt x="12818" y="16578"/>
                  </a:cubicBezTo>
                  <a:cubicBezTo>
                    <a:pt x="13639" y="17034"/>
                    <a:pt x="14573" y="17286"/>
                    <a:pt x="15556" y="17286"/>
                  </a:cubicBezTo>
                  <a:cubicBezTo>
                    <a:pt x="16288" y="17286"/>
                    <a:pt x="17001" y="17153"/>
                    <a:pt x="17682" y="16873"/>
                  </a:cubicBezTo>
                  <a:cubicBezTo>
                    <a:pt x="18113" y="16696"/>
                    <a:pt x="18330" y="16164"/>
                    <a:pt x="18168" y="15694"/>
                  </a:cubicBezTo>
                  <a:cubicBezTo>
                    <a:pt x="18006" y="15223"/>
                    <a:pt x="17528" y="14986"/>
                    <a:pt x="17096" y="15163"/>
                  </a:cubicBezTo>
                  <a:cubicBezTo>
                    <a:pt x="16604" y="15365"/>
                    <a:pt x="16087" y="15468"/>
                    <a:pt x="15556" y="15468"/>
                  </a:cubicBezTo>
                  <a:cubicBezTo>
                    <a:pt x="15160" y="15468"/>
                    <a:pt x="14777" y="15409"/>
                    <a:pt x="14412" y="15301"/>
                  </a:cubicBezTo>
                  <a:cubicBezTo>
                    <a:pt x="15481" y="14110"/>
                    <a:pt x="16132" y="12486"/>
                    <a:pt x="16132" y="10692"/>
                  </a:cubicBezTo>
                  <a:cubicBezTo>
                    <a:pt x="16132" y="8898"/>
                    <a:pt x="15481" y="7264"/>
                    <a:pt x="14412" y="6073"/>
                  </a:cubicBezTo>
                  <a:cubicBezTo>
                    <a:pt x="14777" y="5965"/>
                    <a:pt x="15160" y="5906"/>
                    <a:pt x="15556" y="5906"/>
                  </a:cubicBezTo>
                  <a:cubicBezTo>
                    <a:pt x="17972" y="5906"/>
                    <a:pt x="19934" y="8056"/>
                    <a:pt x="19934" y="10692"/>
                  </a:cubicBezTo>
                  <a:cubicBezTo>
                    <a:pt x="19934" y="11342"/>
                    <a:pt x="19814" y="11966"/>
                    <a:pt x="19582" y="12559"/>
                  </a:cubicBezTo>
                  <a:cubicBezTo>
                    <a:pt x="19402" y="13022"/>
                    <a:pt x="19600" y="13561"/>
                    <a:pt x="20024" y="13758"/>
                  </a:cubicBezTo>
                  <a:cubicBezTo>
                    <a:pt x="20448" y="13955"/>
                    <a:pt x="20942" y="13739"/>
                    <a:pt x="21123" y="13276"/>
                  </a:cubicBezTo>
                  <a:cubicBezTo>
                    <a:pt x="21443" y="12457"/>
                    <a:pt x="21600" y="11589"/>
                    <a:pt x="21600" y="10692"/>
                  </a:cubicBezTo>
                  <a:cubicBezTo>
                    <a:pt x="21600" y="7052"/>
                    <a:pt x="18892" y="4088"/>
                    <a:pt x="15556" y="4088"/>
                  </a:cubicBezTo>
                  <a:cubicBezTo>
                    <a:pt x="14573" y="4088"/>
                    <a:pt x="13639" y="4350"/>
                    <a:pt x="12818" y="4805"/>
                  </a:cubicBezTo>
                  <a:cubicBezTo>
                    <a:pt x="11996" y="4350"/>
                    <a:pt x="11071" y="4088"/>
                    <a:pt x="10088" y="4088"/>
                  </a:cubicBezTo>
                  <a:close/>
                  <a:moveTo>
                    <a:pt x="10088" y="5906"/>
                  </a:moveTo>
                  <a:cubicBezTo>
                    <a:pt x="10484" y="5906"/>
                    <a:pt x="10867" y="5965"/>
                    <a:pt x="11232" y="6073"/>
                  </a:cubicBezTo>
                  <a:cubicBezTo>
                    <a:pt x="10164" y="7264"/>
                    <a:pt x="9503" y="8898"/>
                    <a:pt x="9503" y="10692"/>
                  </a:cubicBezTo>
                  <a:cubicBezTo>
                    <a:pt x="9503" y="12486"/>
                    <a:pt x="10164" y="14110"/>
                    <a:pt x="11232" y="15301"/>
                  </a:cubicBezTo>
                  <a:cubicBezTo>
                    <a:pt x="10867" y="15409"/>
                    <a:pt x="10484" y="15468"/>
                    <a:pt x="10088" y="15468"/>
                  </a:cubicBezTo>
                  <a:cubicBezTo>
                    <a:pt x="7672" y="15468"/>
                    <a:pt x="5702" y="13327"/>
                    <a:pt x="5702" y="10692"/>
                  </a:cubicBezTo>
                  <a:cubicBezTo>
                    <a:pt x="5702" y="8056"/>
                    <a:pt x="7672" y="5906"/>
                    <a:pt x="10088" y="5906"/>
                  </a:cubicBezTo>
                  <a:close/>
                  <a:moveTo>
                    <a:pt x="12818" y="6958"/>
                  </a:moveTo>
                  <a:cubicBezTo>
                    <a:pt x="13822" y="7834"/>
                    <a:pt x="14466" y="9183"/>
                    <a:pt x="14466" y="10692"/>
                  </a:cubicBezTo>
                  <a:cubicBezTo>
                    <a:pt x="14466" y="12201"/>
                    <a:pt x="13822" y="13550"/>
                    <a:pt x="12818" y="14426"/>
                  </a:cubicBezTo>
                  <a:cubicBezTo>
                    <a:pt x="11814" y="13550"/>
                    <a:pt x="11169" y="12201"/>
                    <a:pt x="11169" y="10692"/>
                  </a:cubicBezTo>
                  <a:cubicBezTo>
                    <a:pt x="11169" y="9183"/>
                    <a:pt x="11814" y="7834"/>
                    <a:pt x="12818" y="6958"/>
                  </a:cubicBezTo>
                  <a:close/>
                  <a:moveTo>
                    <a:pt x="838" y="10063"/>
                  </a:moveTo>
                  <a:cubicBezTo>
                    <a:pt x="377" y="10063"/>
                    <a:pt x="0" y="10474"/>
                    <a:pt x="0" y="10977"/>
                  </a:cubicBezTo>
                  <a:cubicBezTo>
                    <a:pt x="0" y="11480"/>
                    <a:pt x="377" y="11881"/>
                    <a:pt x="838" y="11881"/>
                  </a:cubicBezTo>
                  <a:lnTo>
                    <a:pt x="1964" y="11881"/>
                  </a:lnTo>
                  <a:cubicBezTo>
                    <a:pt x="2425" y="11881"/>
                    <a:pt x="2792" y="11480"/>
                    <a:pt x="2792" y="10977"/>
                  </a:cubicBezTo>
                  <a:cubicBezTo>
                    <a:pt x="2792" y="10474"/>
                    <a:pt x="2425" y="10063"/>
                    <a:pt x="1964" y="10063"/>
                  </a:cubicBezTo>
                  <a:lnTo>
                    <a:pt x="838" y="10063"/>
                  </a:lnTo>
                  <a:close/>
                  <a:moveTo>
                    <a:pt x="4513" y="16038"/>
                  </a:moveTo>
                  <a:cubicBezTo>
                    <a:pt x="4299" y="16038"/>
                    <a:pt x="4090" y="16126"/>
                    <a:pt x="3927" y="16303"/>
                  </a:cubicBezTo>
                  <a:lnTo>
                    <a:pt x="3126" y="17178"/>
                  </a:lnTo>
                  <a:cubicBezTo>
                    <a:pt x="2800" y="17533"/>
                    <a:pt x="2800" y="18110"/>
                    <a:pt x="3126" y="18465"/>
                  </a:cubicBezTo>
                  <a:cubicBezTo>
                    <a:pt x="3289" y="18643"/>
                    <a:pt x="3506" y="18730"/>
                    <a:pt x="3720" y="18730"/>
                  </a:cubicBezTo>
                  <a:cubicBezTo>
                    <a:pt x="3933" y="18730"/>
                    <a:pt x="4143" y="18643"/>
                    <a:pt x="4306" y="18465"/>
                  </a:cubicBezTo>
                  <a:lnTo>
                    <a:pt x="5107" y="17591"/>
                  </a:lnTo>
                  <a:cubicBezTo>
                    <a:pt x="5433" y="17235"/>
                    <a:pt x="5433" y="16659"/>
                    <a:pt x="5107" y="16303"/>
                  </a:cubicBezTo>
                  <a:cubicBezTo>
                    <a:pt x="4944" y="16126"/>
                    <a:pt x="4726" y="16038"/>
                    <a:pt x="4513" y="16038"/>
                  </a:cubicBezTo>
                  <a:close/>
                  <a:moveTo>
                    <a:pt x="10061" y="18554"/>
                  </a:moveTo>
                  <a:cubicBezTo>
                    <a:pt x="9600" y="18554"/>
                    <a:pt x="9224" y="18964"/>
                    <a:pt x="9224" y="19468"/>
                  </a:cubicBezTo>
                  <a:lnTo>
                    <a:pt x="9224" y="20696"/>
                  </a:lnTo>
                  <a:cubicBezTo>
                    <a:pt x="9224" y="21199"/>
                    <a:pt x="9600" y="21600"/>
                    <a:pt x="10061" y="21600"/>
                  </a:cubicBezTo>
                  <a:cubicBezTo>
                    <a:pt x="10522" y="21600"/>
                    <a:pt x="10890" y="21199"/>
                    <a:pt x="10890" y="20696"/>
                  </a:cubicBezTo>
                  <a:lnTo>
                    <a:pt x="10890" y="19468"/>
                  </a:lnTo>
                  <a:cubicBezTo>
                    <a:pt x="10890" y="18964"/>
                    <a:pt x="10522" y="18554"/>
                    <a:pt x="10061" y="18554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2C459CF-52AC-C530-668D-65E2EE9A44C8}"/>
              </a:ext>
            </a:extLst>
          </p:cNvPr>
          <p:cNvGrpSpPr/>
          <p:nvPr/>
        </p:nvGrpSpPr>
        <p:grpSpPr>
          <a:xfrm>
            <a:off x="591908" y="3880272"/>
            <a:ext cx="2743752" cy="2121876"/>
            <a:chOff x="591908" y="3880272"/>
            <a:chExt cx="2743752" cy="21218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A3F1FF-03DA-2F00-130F-E29652CC1BD9}"/>
                </a:ext>
              </a:extLst>
            </p:cNvPr>
            <p:cNvSpPr txBox="1"/>
            <p:nvPr/>
          </p:nvSpPr>
          <p:spPr>
            <a:xfrm>
              <a:off x="591908" y="4787858"/>
              <a:ext cx="2743752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4FA88D6-4484-488B-608C-0A46877D7FCD}"/>
                </a:ext>
              </a:extLst>
            </p:cNvPr>
            <p:cNvSpPr txBox="1"/>
            <p:nvPr/>
          </p:nvSpPr>
          <p:spPr>
            <a:xfrm>
              <a:off x="591908" y="5263484"/>
              <a:ext cx="240550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25000"/>
                </a:lnSpc>
                <a:defRPr sz="120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dirty="0">
                  <a:solidFill>
                    <a:schemeClr val="tx1"/>
                  </a:solidFill>
                </a:rPr>
                <a:t>Insert your text here. This is a sample text. Edit text here. Insert your text here. </a:t>
              </a:r>
            </a:p>
          </p:txBody>
        </p:sp>
        <p:sp>
          <p:nvSpPr>
            <p:cNvPr id="18" name="Round Same Side Corner Rectangle 28">
              <a:extLst>
                <a:ext uri="{FF2B5EF4-FFF2-40B4-BE49-F238E27FC236}">
                  <a16:creationId xmlns:a16="http://schemas.microsoft.com/office/drawing/2014/main" id="{AC40D5FE-EE06-FA18-43A9-ABD4096DC082}"/>
                </a:ext>
              </a:extLst>
            </p:cNvPr>
            <p:cNvSpPr/>
            <p:nvPr/>
          </p:nvSpPr>
          <p:spPr>
            <a:xfrm rot="5400000">
              <a:off x="923495" y="4977665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F48BDA8E-9611-2383-5064-862D7FE050B2}"/>
                </a:ext>
              </a:extLst>
            </p:cNvPr>
            <p:cNvSpPr/>
            <p:nvPr/>
          </p:nvSpPr>
          <p:spPr>
            <a:xfrm>
              <a:off x="673066" y="3880272"/>
              <a:ext cx="615332" cy="85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3" y="0"/>
                  </a:moveTo>
                  <a:cubicBezTo>
                    <a:pt x="10407" y="0"/>
                    <a:pt x="10102" y="139"/>
                    <a:pt x="9953" y="355"/>
                  </a:cubicBezTo>
                  <a:lnTo>
                    <a:pt x="8336" y="2707"/>
                  </a:lnTo>
                  <a:lnTo>
                    <a:pt x="4710" y="3090"/>
                  </a:lnTo>
                  <a:cubicBezTo>
                    <a:pt x="4378" y="3124"/>
                    <a:pt x="4109" y="3291"/>
                    <a:pt x="4006" y="3520"/>
                  </a:cubicBezTo>
                  <a:cubicBezTo>
                    <a:pt x="3902" y="3750"/>
                    <a:pt x="3985" y="4001"/>
                    <a:pt x="4225" y="4170"/>
                  </a:cubicBezTo>
                  <a:cubicBezTo>
                    <a:pt x="4225" y="4170"/>
                    <a:pt x="6842" y="6002"/>
                    <a:pt x="6842" y="6002"/>
                  </a:cubicBezTo>
                  <a:lnTo>
                    <a:pt x="6223" y="8592"/>
                  </a:lnTo>
                  <a:cubicBezTo>
                    <a:pt x="6166" y="8830"/>
                    <a:pt x="6304" y="9066"/>
                    <a:pt x="6575" y="9207"/>
                  </a:cubicBezTo>
                  <a:cubicBezTo>
                    <a:pt x="6729" y="9287"/>
                    <a:pt x="6916" y="9330"/>
                    <a:pt x="7099" y="9330"/>
                  </a:cubicBezTo>
                  <a:cubicBezTo>
                    <a:pt x="7239" y="9330"/>
                    <a:pt x="7379" y="9304"/>
                    <a:pt x="7508" y="9255"/>
                  </a:cubicBezTo>
                  <a:lnTo>
                    <a:pt x="10743" y="8032"/>
                  </a:lnTo>
                  <a:lnTo>
                    <a:pt x="13978" y="9255"/>
                  </a:lnTo>
                  <a:cubicBezTo>
                    <a:pt x="14108" y="9304"/>
                    <a:pt x="14245" y="9330"/>
                    <a:pt x="14387" y="9330"/>
                  </a:cubicBezTo>
                  <a:cubicBezTo>
                    <a:pt x="14873" y="9330"/>
                    <a:pt x="15272" y="9044"/>
                    <a:pt x="15272" y="8695"/>
                  </a:cubicBezTo>
                  <a:cubicBezTo>
                    <a:pt x="15272" y="8646"/>
                    <a:pt x="15268" y="8603"/>
                    <a:pt x="15253" y="8558"/>
                  </a:cubicBezTo>
                  <a:lnTo>
                    <a:pt x="14644" y="6002"/>
                  </a:lnTo>
                  <a:lnTo>
                    <a:pt x="17261" y="4170"/>
                  </a:lnTo>
                  <a:cubicBezTo>
                    <a:pt x="17501" y="4001"/>
                    <a:pt x="17584" y="3750"/>
                    <a:pt x="17480" y="3520"/>
                  </a:cubicBezTo>
                  <a:cubicBezTo>
                    <a:pt x="17376" y="3291"/>
                    <a:pt x="17098" y="3124"/>
                    <a:pt x="16766" y="3090"/>
                  </a:cubicBezTo>
                  <a:lnTo>
                    <a:pt x="13150" y="2707"/>
                  </a:lnTo>
                  <a:lnTo>
                    <a:pt x="11533" y="355"/>
                  </a:lnTo>
                  <a:cubicBezTo>
                    <a:pt x="11384" y="139"/>
                    <a:pt x="11078" y="0"/>
                    <a:pt x="10743" y="0"/>
                  </a:cubicBezTo>
                  <a:close/>
                  <a:moveTo>
                    <a:pt x="10534" y="11374"/>
                  </a:moveTo>
                  <a:cubicBezTo>
                    <a:pt x="8753" y="11374"/>
                    <a:pt x="7308" y="12412"/>
                    <a:pt x="7308" y="13691"/>
                  </a:cubicBezTo>
                  <a:cubicBezTo>
                    <a:pt x="7308" y="14971"/>
                    <a:pt x="8753" y="16015"/>
                    <a:pt x="10534" y="16015"/>
                  </a:cubicBezTo>
                  <a:cubicBezTo>
                    <a:pt x="12314" y="16015"/>
                    <a:pt x="13769" y="14971"/>
                    <a:pt x="13769" y="13691"/>
                  </a:cubicBezTo>
                  <a:cubicBezTo>
                    <a:pt x="13769" y="12412"/>
                    <a:pt x="12314" y="11374"/>
                    <a:pt x="10534" y="11374"/>
                  </a:cubicBezTo>
                  <a:close/>
                  <a:moveTo>
                    <a:pt x="1247" y="12687"/>
                  </a:moveTo>
                  <a:cubicBezTo>
                    <a:pt x="915" y="12687"/>
                    <a:pt x="596" y="12778"/>
                    <a:pt x="362" y="12946"/>
                  </a:cubicBezTo>
                  <a:cubicBezTo>
                    <a:pt x="127" y="13115"/>
                    <a:pt x="0" y="13344"/>
                    <a:pt x="0" y="13582"/>
                  </a:cubicBezTo>
                  <a:cubicBezTo>
                    <a:pt x="0" y="13820"/>
                    <a:pt x="127" y="14043"/>
                    <a:pt x="362" y="14211"/>
                  </a:cubicBezTo>
                  <a:lnTo>
                    <a:pt x="7175" y="19105"/>
                  </a:lnTo>
                  <a:cubicBezTo>
                    <a:pt x="7340" y="19224"/>
                    <a:pt x="7432" y="19381"/>
                    <a:pt x="7432" y="19549"/>
                  </a:cubicBezTo>
                  <a:lnTo>
                    <a:pt x="7432" y="21600"/>
                  </a:lnTo>
                  <a:lnTo>
                    <a:pt x="14168" y="21600"/>
                  </a:lnTo>
                  <a:lnTo>
                    <a:pt x="14168" y="19549"/>
                  </a:lnTo>
                  <a:cubicBezTo>
                    <a:pt x="14168" y="19381"/>
                    <a:pt x="14260" y="19224"/>
                    <a:pt x="14425" y="19105"/>
                  </a:cubicBezTo>
                  <a:lnTo>
                    <a:pt x="21229" y="14211"/>
                  </a:lnTo>
                  <a:cubicBezTo>
                    <a:pt x="21464" y="14043"/>
                    <a:pt x="21600" y="13820"/>
                    <a:pt x="21600" y="13582"/>
                  </a:cubicBezTo>
                  <a:cubicBezTo>
                    <a:pt x="21600" y="13344"/>
                    <a:pt x="21464" y="13115"/>
                    <a:pt x="21229" y="12946"/>
                  </a:cubicBezTo>
                  <a:cubicBezTo>
                    <a:pt x="20994" y="12778"/>
                    <a:pt x="20685" y="12687"/>
                    <a:pt x="20353" y="12687"/>
                  </a:cubicBezTo>
                  <a:cubicBezTo>
                    <a:pt x="20022" y="12687"/>
                    <a:pt x="19713" y="12778"/>
                    <a:pt x="19478" y="12946"/>
                  </a:cubicBezTo>
                  <a:lnTo>
                    <a:pt x="13788" y="17034"/>
                  </a:lnTo>
                  <a:cubicBezTo>
                    <a:pt x="13622" y="17153"/>
                    <a:pt x="13394" y="17218"/>
                    <a:pt x="13160" y="17218"/>
                  </a:cubicBezTo>
                  <a:lnTo>
                    <a:pt x="8431" y="17218"/>
                  </a:lnTo>
                  <a:cubicBezTo>
                    <a:pt x="8197" y="17218"/>
                    <a:pt x="7977" y="17153"/>
                    <a:pt x="7812" y="17034"/>
                  </a:cubicBezTo>
                  <a:lnTo>
                    <a:pt x="2122" y="12946"/>
                  </a:lnTo>
                  <a:cubicBezTo>
                    <a:pt x="1887" y="12778"/>
                    <a:pt x="1578" y="12687"/>
                    <a:pt x="1247" y="12687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627D498-62A5-36A3-48B3-1F7788611514}"/>
              </a:ext>
            </a:extLst>
          </p:cNvPr>
          <p:cNvGrpSpPr/>
          <p:nvPr/>
        </p:nvGrpSpPr>
        <p:grpSpPr>
          <a:xfrm>
            <a:off x="8758804" y="4078521"/>
            <a:ext cx="2743752" cy="1923627"/>
            <a:chOff x="8758804" y="4078521"/>
            <a:chExt cx="2743752" cy="192362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DA4283-1E8C-A30A-38E2-496D6DC268A5}"/>
                </a:ext>
              </a:extLst>
            </p:cNvPr>
            <p:cNvSpPr txBox="1"/>
            <p:nvPr/>
          </p:nvSpPr>
          <p:spPr>
            <a:xfrm>
              <a:off x="8758804" y="4787858"/>
              <a:ext cx="2743752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7C1370-F708-0C75-09ED-F99A6061AE7C}"/>
                </a:ext>
              </a:extLst>
            </p:cNvPr>
            <p:cNvSpPr txBox="1"/>
            <p:nvPr/>
          </p:nvSpPr>
          <p:spPr>
            <a:xfrm>
              <a:off x="8758804" y="5263484"/>
              <a:ext cx="24171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</a:t>
              </a:r>
            </a:p>
          </p:txBody>
        </p:sp>
        <p:sp>
          <p:nvSpPr>
            <p:cNvPr id="20" name="Round Same Side Corner Rectangle 30">
              <a:extLst>
                <a:ext uri="{FF2B5EF4-FFF2-40B4-BE49-F238E27FC236}">
                  <a16:creationId xmlns:a16="http://schemas.microsoft.com/office/drawing/2014/main" id="{58CED39E-C657-C170-9232-8FD4EF93FF96}"/>
                </a:ext>
              </a:extLst>
            </p:cNvPr>
            <p:cNvSpPr/>
            <p:nvPr/>
          </p:nvSpPr>
          <p:spPr>
            <a:xfrm rot="5400000">
              <a:off x="9079943" y="4977665"/>
              <a:ext cx="55320" cy="553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5F870742-0282-BE9C-2F84-6D8426A4033D}"/>
                </a:ext>
              </a:extLst>
            </p:cNvPr>
            <p:cNvSpPr/>
            <p:nvPr/>
          </p:nvSpPr>
          <p:spPr>
            <a:xfrm>
              <a:off x="8857622" y="4078521"/>
              <a:ext cx="642980" cy="642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632" y="0"/>
                    <a:pt x="10465" y="43"/>
                    <a:pt x="10317" y="137"/>
                  </a:cubicBezTo>
                  <a:lnTo>
                    <a:pt x="419" y="6438"/>
                  </a:lnTo>
                  <a:cubicBezTo>
                    <a:pt x="159" y="6603"/>
                    <a:pt x="0" y="6895"/>
                    <a:pt x="0" y="7203"/>
                  </a:cubicBezTo>
                  <a:lnTo>
                    <a:pt x="0" y="20698"/>
                  </a:lnTo>
                  <a:cubicBezTo>
                    <a:pt x="0" y="21196"/>
                    <a:pt x="405" y="21600"/>
                    <a:pt x="902" y="21600"/>
                  </a:cubicBezTo>
                  <a:lnTo>
                    <a:pt x="20698" y="21600"/>
                  </a:lnTo>
                  <a:cubicBezTo>
                    <a:pt x="21195" y="21600"/>
                    <a:pt x="21600" y="21196"/>
                    <a:pt x="21600" y="20698"/>
                  </a:cubicBezTo>
                  <a:lnTo>
                    <a:pt x="21600" y="7203"/>
                  </a:lnTo>
                  <a:cubicBezTo>
                    <a:pt x="21600" y="6895"/>
                    <a:pt x="21440" y="6604"/>
                    <a:pt x="21181" y="6438"/>
                  </a:cubicBezTo>
                  <a:lnTo>
                    <a:pt x="11283" y="137"/>
                  </a:lnTo>
                  <a:cubicBezTo>
                    <a:pt x="11135" y="43"/>
                    <a:pt x="10968" y="0"/>
                    <a:pt x="10800" y="0"/>
                  </a:cubicBezTo>
                  <a:close/>
                  <a:moveTo>
                    <a:pt x="10800" y="1967"/>
                  </a:moveTo>
                  <a:lnTo>
                    <a:pt x="19223" y="7331"/>
                  </a:lnTo>
                  <a:lnTo>
                    <a:pt x="16154" y="10117"/>
                  </a:lnTo>
                  <a:cubicBezTo>
                    <a:pt x="15810" y="7422"/>
                    <a:pt x="13517" y="5400"/>
                    <a:pt x="10800" y="5400"/>
                  </a:cubicBezTo>
                  <a:cubicBezTo>
                    <a:pt x="8083" y="5400"/>
                    <a:pt x="5790" y="7422"/>
                    <a:pt x="5446" y="10117"/>
                  </a:cubicBezTo>
                  <a:lnTo>
                    <a:pt x="2377" y="7331"/>
                  </a:lnTo>
                  <a:cubicBezTo>
                    <a:pt x="2377" y="7331"/>
                    <a:pt x="10800" y="1967"/>
                    <a:pt x="10800" y="1967"/>
                  </a:cubicBezTo>
                  <a:close/>
                  <a:moveTo>
                    <a:pt x="10800" y="7203"/>
                  </a:moveTo>
                  <a:cubicBezTo>
                    <a:pt x="12788" y="7203"/>
                    <a:pt x="14397" y="8812"/>
                    <a:pt x="14397" y="10800"/>
                  </a:cubicBezTo>
                  <a:cubicBezTo>
                    <a:pt x="14399" y="11579"/>
                    <a:pt x="14147" y="12337"/>
                    <a:pt x="13678" y="12958"/>
                  </a:cubicBezTo>
                  <a:cubicBezTo>
                    <a:pt x="13561" y="13114"/>
                    <a:pt x="13495" y="13301"/>
                    <a:pt x="13495" y="13495"/>
                  </a:cubicBezTo>
                  <a:lnTo>
                    <a:pt x="13495" y="14925"/>
                  </a:lnTo>
                  <a:lnTo>
                    <a:pt x="13231" y="14661"/>
                  </a:lnTo>
                  <a:cubicBezTo>
                    <a:pt x="12958" y="14387"/>
                    <a:pt x="12540" y="14324"/>
                    <a:pt x="12193" y="14497"/>
                  </a:cubicBezTo>
                  <a:lnTo>
                    <a:pt x="10800" y="15189"/>
                  </a:lnTo>
                  <a:lnTo>
                    <a:pt x="9398" y="14497"/>
                  </a:lnTo>
                  <a:cubicBezTo>
                    <a:pt x="9051" y="14324"/>
                    <a:pt x="8633" y="14387"/>
                    <a:pt x="8360" y="14661"/>
                  </a:cubicBezTo>
                  <a:lnTo>
                    <a:pt x="8095" y="14925"/>
                  </a:lnTo>
                  <a:lnTo>
                    <a:pt x="8095" y="13495"/>
                  </a:lnTo>
                  <a:cubicBezTo>
                    <a:pt x="8096" y="13301"/>
                    <a:pt x="8039" y="13114"/>
                    <a:pt x="7922" y="12958"/>
                  </a:cubicBezTo>
                  <a:cubicBezTo>
                    <a:pt x="7453" y="12336"/>
                    <a:pt x="7201" y="11579"/>
                    <a:pt x="7203" y="10800"/>
                  </a:cubicBezTo>
                  <a:cubicBezTo>
                    <a:pt x="7203" y="8812"/>
                    <a:pt x="8812" y="7203"/>
                    <a:pt x="10800" y="7203"/>
                  </a:cubicBezTo>
                  <a:close/>
                  <a:moveTo>
                    <a:pt x="1803" y="9234"/>
                  </a:moveTo>
                  <a:cubicBezTo>
                    <a:pt x="1803" y="9234"/>
                    <a:pt x="5819" y="12885"/>
                    <a:pt x="5819" y="12885"/>
                  </a:cubicBezTo>
                  <a:cubicBezTo>
                    <a:pt x="5821" y="12890"/>
                    <a:pt x="5817" y="12899"/>
                    <a:pt x="5819" y="12904"/>
                  </a:cubicBezTo>
                  <a:lnTo>
                    <a:pt x="1803" y="15462"/>
                  </a:lnTo>
                  <a:lnTo>
                    <a:pt x="1803" y="9234"/>
                  </a:lnTo>
                  <a:close/>
                  <a:moveTo>
                    <a:pt x="19797" y="9234"/>
                  </a:moveTo>
                  <a:lnTo>
                    <a:pt x="19797" y="15462"/>
                  </a:lnTo>
                  <a:lnTo>
                    <a:pt x="15772" y="12904"/>
                  </a:lnTo>
                  <a:cubicBezTo>
                    <a:pt x="15774" y="12899"/>
                    <a:pt x="15779" y="12890"/>
                    <a:pt x="15781" y="12885"/>
                  </a:cubicBezTo>
                  <a:lnTo>
                    <a:pt x="19797" y="9234"/>
                  </a:lnTo>
                  <a:close/>
                  <a:moveTo>
                    <a:pt x="8769" y="10782"/>
                  </a:moveTo>
                  <a:cubicBezTo>
                    <a:pt x="8272" y="10782"/>
                    <a:pt x="7868" y="11186"/>
                    <a:pt x="7868" y="11683"/>
                  </a:cubicBezTo>
                  <a:cubicBezTo>
                    <a:pt x="7868" y="12180"/>
                    <a:pt x="8272" y="12585"/>
                    <a:pt x="8769" y="12585"/>
                  </a:cubicBezTo>
                  <a:cubicBezTo>
                    <a:pt x="9266" y="12585"/>
                    <a:pt x="9671" y="12180"/>
                    <a:pt x="9671" y="11683"/>
                  </a:cubicBezTo>
                  <a:cubicBezTo>
                    <a:pt x="9671" y="11186"/>
                    <a:pt x="9266" y="10782"/>
                    <a:pt x="8769" y="10782"/>
                  </a:cubicBezTo>
                  <a:close/>
                  <a:moveTo>
                    <a:pt x="12557" y="10782"/>
                  </a:moveTo>
                  <a:cubicBezTo>
                    <a:pt x="12061" y="10782"/>
                    <a:pt x="11656" y="11186"/>
                    <a:pt x="11656" y="11683"/>
                  </a:cubicBezTo>
                  <a:cubicBezTo>
                    <a:pt x="11656" y="12180"/>
                    <a:pt x="12061" y="12585"/>
                    <a:pt x="12557" y="12585"/>
                  </a:cubicBezTo>
                  <a:cubicBezTo>
                    <a:pt x="13055" y="12585"/>
                    <a:pt x="13459" y="12180"/>
                    <a:pt x="13459" y="11683"/>
                  </a:cubicBezTo>
                  <a:cubicBezTo>
                    <a:pt x="13459" y="11186"/>
                    <a:pt x="13055" y="10782"/>
                    <a:pt x="12557" y="10782"/>
                  </a:cubicBezTo>
                  <a:close/>
                  <a:moveTo>
                    <a:pt x="6302" y="14725"/>
                  </a:moveTo>
                  <a:lnTo>
                    <a:pt x="6302" y="15298"/>
                  </a:lnTo>
                  <a:cubicBezTo>
                    <a:pt x="6302" y="15537"/>
                    <a:pt x="6397" y="15767"/>
                    <a:pt x="6566" y="15936"/>
                  </a:cubicBezTo>
                  <a:lnTo>
                    <a:pt x="7467" y="16837"/>
                  </a:lnTo>
                  <a:cubicBezTo>
                    <a:pt x="7636" y="17006"/>
                    <a:pt x="7857" y="17102"/>
                    <a:pt x="8095" y="17102"/>
                  </a:cubicBezTo>
                  <a:cubicBezTo>
                    <a:pt x="8334" y="17102"/>
                    <a:pt x="8564" y="17006"/>
                    <a:pt x="8733" y="16837"/>
                  </a:cubicBezTo>
                  <a:lnTo>
                    <a:pt x="9179" y="16391"/>
                  </a:lnTo>
                  <a:lnTo>
                    <a:pt x="10399" y="17001"/>
                  </a:lnTo>
                  <a:cubicBezTo>
                    <a:pt x="10653" y="17128"/>
                    <a:pt x="10947" y="17128"/>
                    <a:pt x="11201" y="17001"/>
                  </a:cubicBezTo>
                  <a:lnTo>
                    <a:pt x="12421" y="16391"/>
                  </a:lnTo>
                  <a:lnTo>
                    <a:pt x="12858" y="16837"/>
                  </a:lnTo>
                  <a:cubicBezTo>
                    <a:pt x="13027" y="17006"/>
                    <a:pt x="13257" y="17102"/>
                    <a:pt x="13495" y="17102"/>
                  </a:cubicBezTo>
                  <a:cubicBezTo>
                    <a:pt x="13734" y="17102"/>
                    <a:pt x="13964" y="17006"/>
                    <a:pt x="14133" y="16837"/>
                  </a:cubicBezTo>
                  <a:lnTo>
                    <a:pt x="15034" y="15936"/>
                  </a:lnTo>
                  <a:cubicBezTo>
                    <a:pt x="15203" y="15767"/>
                    <a:pt x="15298" y="15537"/>
                    <a:pt x="15298" y="15298"/>
                  </a:cubicBezTo>
                  <a:lnTo>
                    <a:pt x="15298" y="14725"/>
                  </a:lnTo>
                  <a:lnTo>
                    <a:pt x="19797" y="17593"/>
                  </a:lnTo>
                  <a:cubicBezTo>
                    <a:pt x="19797" y="17593"/>
                    <a:pt x="19797" y="19797"/>
                    <a:pt x="19797" y="19797"/>
                  </a:cubicBezTo>
                  <a:lnTo>
                    <a:pt x="1803" y="19797"/>
                  </a:lnTo>
                  <a:lnTo>
                    <a:pt x="1803" y="17593"/>
                  </a:lnTo>
                  <a:lnTo>
                    <a:pt x="6302" y="14725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Segoe UI" panose="020B0502040204020203" pitchFamily="34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80F415A-565B-DA50-74BE-0DF4B4336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21157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6DF960-66DF-C982-97CD-56C4D1A04F3F}"/>
              </a:ext>
            </a:extLst>
          </p:cNvPr>
          <p:cNvSpPr txBox="1"/>
          <p:nvPr/>
        </p:nvSpPr>
        <p:spPr>
          <a:xfrm>
            <a:off x="697434" y="1573532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2D536D-5BFD-F07B-C14C-18B56629B0D1}"/>
              </a:ext>
            </a:extLst>
          </p:cNvPr>
          <p:cNvSpPr txBox="1"/>
          <p:nvPr/>
        </p:nvSpPr>
        <p:spPr>
          <a:xfrm>
            <a:off x="10857863" y="1590776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9678B-616A-A7EA-EBA4-00657DA2D46C}"/>
              </a:ext>
            </a:extLst>
          </p:cNvPr>
          <p:cNvSpPr txBox="1"/>
          <p:nvPr/>
        </p:nvSpPr>
        <p:spPr>
          <a:xfrm>
            <a:off x="10857863" y="3932925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36436-8A0B-9594-1782-38E7F0ACC248}"/>
              </a:ext>
            </a:extLst>
          </p:cNvPr>
          <p:cNvSpPr txBox="1"/>
          <p:nvPr/>
        </p:nvSpPr>
        <p:spPr>
          <a:xfrm>
            <a:off x="623230" y="3920352"/>
            <a:ext cx="861657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</a:p>
        </p:txBody>
      </p:sp>
      <p:sp>
        <p:nvSpPr>
          <p:cNvPr id="7" name="Rounded Rectangle 32">
            <a:extLst>
              <a:ext uri="{FF2B5EF4-FFF2-40B4-BE49-F238E27FC236}">
                <a16:creationId xmlns:a16="http://schemas.microsoft.com/office/drawing/2014/main" id="{BFD0E2BA-8318-F424-0959-86B7F1744F7D}"/>
              </a:ext>
            </a:extLst>
          </p:cNvPr>
          <p:cNvSpPr/>
          <p:nvPr/>
        </p:nvSpPr>
        <p:spPr>
          <a:xfrm>
            <a:off x="1827199" y="1426635"/>
            <a:ext cx="4224536" cy="2384640"/>
          </a:xfrm>
          <a:prstGeom prst="roundRect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2" tIns="91416" rIns="914162" bIns="91416" numCol="1" anchor="ctr" anchorCtr="1" compatLnSpc="1">
            <a:prstTxWarp prst="textNoShape">
              <a:avLst/>
            </a:prstTxWarp>
          </a:bodyPr>
          <a:lstStyle/>
          <a:p>
            <a:endParaRPr lang="en-US" sz="1799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ounded Rectangle 33">
            <a:extLst>
              <a:ext uri="{FF2B5EF4-FFF2-40B4-BE49-F238E27FC236}">
                <a16:creationId xmlns:a16="http://schemas.microsoft.com/office/drawing/2014/main" id="{C2C02EF8-9E50-8B54-E33C-046F23C00C1E}"/>
              </a:ext>
            </a:extLst>
          </p:cNvPr>
          <p:cNvSpPr/>
          <p:nvPr/>
        </p:nvSpPr>
        <p:spPr>
          <a:xfrm>
            <a:off x="6166401" y="1421551"/>
            <a:ext cx="4224536" cy="238464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ounded Rectangle 34">
            <a:extLst>
              <a:ext uri="{FF2B5EF4-FFF2-40B4-BE49-F238E27FC236}">
                <a16:creationId xmlns:a16="http://schemas.microsoft.com/office/drawing/2014/main" id="{C038A3FA-9E4D-872D-2E49-0C3C884771BB}"/>
              </a:ext>
            </a:extLst>
          </p:cNvPr>
          <p:cNvSpPr/>
          <p:nvPr/>
        </p:nvSpPr>
        <p:spPr>
          <a:xfrm>
            <a:off x="6166401" y="3926321"/>
            <a:ext cx="4224536" cy="2384640"/>
          </a:xfrm>
          <a:prstGeom prst="round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ounded Rectangle 35">
            <a:extLst>
              <a:ext uri="{FF2B5EF4-FFF2-40B4-BE49-F238E27FC236}">
                <a16:creationId xmlns:a16="http://schemas.microsoft.com/office/drawing/2014/main" id="{AAE0F844-1527-427B-F2D4-03B724E64018}"/>
              </a:ext>
            </a:extLst>
          </p:cNvPr>
          <p:cNvSpPr/>
          <p:nvPr/>
        </p:nvSpPr>
        <p:spPr>
          <a:xfrm>
            <a:off x="1828001" y="3932926"/>
            <a:ext cx="4224536" cy="2384640"/>
          </a:xfrm>
          <a:prstGeom prst="round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ounded Rectangle 29">
            <a:extLst>
              <a:ext uri="{FF2B5EF4-FFF2-40B4-BE49-F238E27FC236}">
                <a16:creationId xmlns:a16="http://schemas.microsoft.com/office/drawing/2014/main" id="{4583C254-BB72-F402-987F-FFBE90D20FBD}"/>
              </a:ext>
            </a:extLst>
          </p:cNvPr>
          <p:cNvSpPr/>
          <p:nvPr/>
        </p:nvSpPr>
        <p:spPr>
          <a:xfrm>
            <a:off x="1959295" y="2163036"/>
            <a:ext cx="3956857" cy="1542495"/>
          </a:xfrm>
          <a:custGeom>
            <a:avLst/>
            <a:gdLst/>
            <a:ahLst/>
            <a:cxnLst/>
            <a:rect l="l" t="t" r="r" b="b"/>
            <a:pathLst>
              <a:path w="3957888" h="1542897">
                <a:moveTo>
                  <a:pt x="0" y="0"/>
                </a:moveTo>
                <a:lnTo>
                  <a:pt x="3957888" y="0"/>
                </a:lnTo>
                <a:lnTo>
                  <a:pt x="3957888" y="1181487"/>
                </a:lnTo>
                <a:cubicBezTo>
                  <a:pt x="3957888" y="1381088"/>
                  <a:pt x="3796079" y="1542897"/>
                  <a:pt x="3596479" y="1542897"/>
                </a:cubicBezTo>
                <a:lnTo>
                  <a:pt x="361410" y="1542897"/>
                </a:lnTo>
                <a:cubicBezTo>
                  <a:pt x="161809" y="1542897"/>
                  <a:pt x="0" y="1381088"/>
                  <a:pt x="0" y="1181487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E59AAB-7560-F762-B910-0E48AB13822C}"/>
              </a:ext>
            </a:extLst>
          </p:cNvPr>
          <p:cNvSpPr txBox="1"/>
          <p:nvPr/>
        </p:nvSpPr>
        <p:spPr>
          <a:xfrm>
            <a:off x="2566938" y="2305346"/>
            <a:ext cx="2839451" cy="7076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8DDF20-A729-F481-A3D2-D7143B8D7688}"/>
              </a:ext>
            </a:extLst>
          </p:cNvPr>
          <p:cNvSpPr txBox="1"/>
          <p:nvPr/>
        </p:nvSpPr>
        <p:spPr>
          <a:xfrm>
            <a:off x="2251115" y="1599661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14" name="Rounded Rectangle 37">
            <a:extLst>
              <a:ext uri="{FF2B5EF4-FFF2-40B4-BE49-F238E27FC236}">
                <a16:creationId xmlns:a16="http://schemas.microsoft.com/office/drawing/2014/main" id="{C515A48B-4B8F-4EE8-B57C-5446CBF389C8}"/>
              </a:ext>
            </a:extLst>
          </p:cNvPr>
          <p:cNvSpPr/>
          <p:nvPr/>
        </p:nvSpPr>
        <p:spPr>
          <a:xfrm>
            <a:off x="6312933" y="2163035"/>
            <a:ext cx="3956858" cy="1562099"/>
          </a:xfrm>
          <a:custGeom>
            <a:avLst/>
            <a:gdLst/>
            <a:ahLst/>
            <a:cxnLst/>
            <a:rect l="l" t="t" r="r" b="b"/>
            <a:pathLst>
              <a:path w="3957889" h="1562506">
                <a:moveTo>
                  <a:pt x="0" y="0"/>
                </a:moveTo>
                <a:lnTo>
                  <a:pt x="3957889" y="0"/>
                </a:lnTo>
                <a:lnTo>
                  <a:pt x="3957889" y="1201096"/>
                </a:lnTo>
                <a:cubicBezTo>
                  <a:pt x="3957888" y="1400697"/>
                  <a:pt x="3796079" y="1562506"/>
                  <a:pt x="3596478" y="1562506"/>
                </a:cubicBezTo>
                <a:lnTo>
                  <a:pt x="361411" y="1562506"/>
                </a:lnTo>
                <a:cubicBezTo>
                  <a:pt x="161809" y="1562506"/>
                  <a:pt x="0" y="1400697"/>
                  <a:pt x="0" y="1201096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DCD134-2536-EA06-8107-7C58D40F2A72}"/>
              </a:ext>
            </a:extLst>
          </p:cNvPr>
          <p:cNvSpPr txBox="1"/>
          <p:nvPr/>
        </p:nvSpPr>
        <p:spPr>
          <a:xfrm>
            <a:off x="7174250" y="2324949"/>
            <a:ext cx="2819603" cy="7076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A00CB7-1490-B93D-187F-FCC454B3F3FA}"/>
              </a:ext>
            </a:extLst>
          </p:cNvPr>
          <p:cNvSpPr txBox="1"/>
          <p:nvPr/>
        </p:nvSpPr>
        <p:spPr>
          <a:xfrm>
            <a:off x="6604751" y="1619265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17" name="Rounded Rectangle 53">
            <a:extLst>
              <a:ext uri="{FF2B5EF4-FFF2-40B4-BE49-F238E27FC236}">
                <a16:creationId xmlns:a16="http://schemas.microsoft.com/office/drawing/2014/main" id="{1D16338F-BF22-4643-2D1B-9D69DDA93C28}"/>
              </a:ext>
            </a:extLst>
          </p:cNvPr>
          <p:cNvSpPr/>
          <p:nvPr/>
        </p:nvSpPr>
        <p:spPr>
          <a:xfrm>
            <a:off x="1959295" y="4709953"/>
            <a:ext cx="3956857" cy="1499219"/>
          </a:xfrm>
          <a:custGeom>
            <a:avLst/>
            <a:gdLst/>
            <a:ahLst/>
            <a:cxnLst/>
            <a:rect l="l" t="t" r="r" b="b"/>
            <a:pathLst>
              <a:path w="3957888" h="1499610">
                <a:moveTo>
                  <a:pt x="0" y="0"/>
                </a:moveTo>
                <a:lnTo>
                  <a:pt x="3957888" y="0"/>
                </a:lnTo>
                <a:lnTo>
                  <a:pt x="3957888" y="1138199"/>
                </a:lnTo>
                <a:cubicBezTo>
                  <a:pt x="3957888" y="1337800"/>
                  <a:pt x="3796079" y="1499609"/>
                  <a:pt x="3596479" y="1499610"/>
                </a:cubicBezTo>
                <a:lnTo>
                  <a:pt x="361410" y="1499610"/>
                </a:lnTo>
                <a:cubicBezTo>
                  <a:pt x="161809" y="1499609"/>
                  <a:pt x="0" y="1337800"/>
                  <a:pt x="0" y="113819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90C49E-6DDA-332A-11F9-AB09528F61B4}"/>
              </a:ext>
            </a:extLst>
          </p:cNvPr>
          <p:cNvSpPr txBox="1"/>
          <p:nvPr/>
        </p:nvSpPr>
        <p:spPr>
          <a:xfrm>
            <a:off x="2566938" y="4808986"/>
            <a:ext cx="2951559" cy="7076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6038-D661-A8DC-C596-2F322DB1A32C}"/>
              </a:ext>
            </a:extLst>
          </p:cNvPr>
          <p:cNvSpPr txBox="1"/>
          <p:nvPr/>
        </p:nvSpPr>
        <p:spPr>
          <a:xfrm>
            <a:off x="2251115" y="4103302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20" name="Rounded Rectangle 56">
            <a:extLst>
              <a:ext uri="{FF2B5EF4-FFF2-40B4-BE49-F238E27FC236}">
                <a16:creationId xmlns:a16="http://schemas.microsoft.com/office/drawing/2014/main" id="{4C82F437-198E-B669-DAF8-0ACEC28E977D}"/>
              </a:ext>
            </a:extLst>
          </p:cNvPr>
          <p:cNvSpPr/>
          <p:nvPr/>
        </p:nvSpPr>
        <p:spPr>
          <a:xfrm>
            <a:off x="6306567" y="4709951"/>
            <a:ext cx="3956858" cy="1508743"/>
          </a:xfrm>
          <a:custGeom>
            <a:avLst/>
            <a:gdLst/>
            <a:ahLst/>
            <a:cxnLst/>
            <a:rect l="l" t="t" r="r" b="b"/>
            <a:pathLst>
              <a:path w="3957889" h="1509136">
                <a:moveTo>
                  <a:pt x="0" y="0"/>
                </a:moveTo>
                <a:lnTo>
                  <a:pt x="3957889" y="0"/>
                </a:lnTo>
                <a:lnTo>
                  <a:pt x="3957889" y="1147725"/>
                </a:lnTo>
                <a:cubicBezTo>
                  <a:pt x="3957888" y="1347326"/>
                  <a:pt x="3796079" y="1509135"/>
                  <a:pt x="3596478" y="1509136"/>
                </a:cubicBezTo>
                <a:lnTo>
                  <a:pt x="361411" y="1509136"/>
                </a:lnTo>
                <a:cubicBezTo>
                  <a:pt x="161809" y="1509135"/>
                  <a:pt x="0" y="1347326"/>
                  <a:pt x="0" y="1147725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DA218F-4EAC-334B-0401-7837B21C77E0}"/>
              </a:ext>
            </a:extLst>
          </p:cNvPr>
          <p:cNvSpPr txBox="1"/>
          <p:nvPr/>
        </p:nvSpPr>
        <p:spPr>
          <a:xfrm>
            <a:off x="6885641" y="4808986"/>
            <a:ext cx="3108211" cy="7076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  <a:p>
            <a:pPr marL="285664" indent="-285664">
              <a:buFont typeface="Arial" pitchFamily="34" charset="0"/>
              <a:buChar char="•"/>
            </a:pPr>
            <a:r>
              <a:rPr lang="en-US" sz="1999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142FFF-34C5-2C9F-6730-BEED08E0F787}"/>
              </a:ext>
            </a:extLst>
          </p:cNvPr>
          <p:cNvSpPr txBox="1"/>
          <p:nvPr/>
        </p:nvSpPr>
        <p:spPr>
          <a:xfrm>
            <a:off x="6569818" y="4103302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C25BF3-9DB2-0071-6634-56A68B1C6E65}"/>
              </a:ext>
            </a:extLst>
          </p:cNvPr>
          <p:cNvGrpSpPr/>
          <p:nvPr/>
        </p:nvGrpSpPr>
        <p:grpSpPr>
          <a:xfrm>
            <a:off x="4877260" y="2555165"/>
            <a:ext cx="2363260" cy="2363260"/>
            <a:chOff x="3389437" y="2730853"/>
            <a:chExt cx="2363876" cy="236387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D09262-3C2D-A2B4-A955-453AD9103EE9}"/>
                </a:ext>
              </a:extLst>
            </p:cNvPr>
            <p:cNvSpPr/>
            <p:nvPr/>
          </p:nvSpPr>
          <p:spPr>
            <a:xfrm>
              <a:off x="3389437" y="2730853"/>
              <a:ext cx="2363876" cy="23638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A981ECB-B95C-F198-2533-906442D5975A}"/>
                </a:ext>
              </a:extLst>
            </p:cNvPr>
            <p:cNvSpPr/>
            <p:nvPr/>
          </p:nvSpPr>
          <p:spPr>
            <a:xfrm>
              <a:off x="3582481" y="2923883"/>
              <a:ext cx="1977794" cy="1977793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>
                <a:defRPr/>
              </a:pPr>
              <a:endParaRPr lang="en-US" sz="1799" kern="0" dirty="0">
                <a:solidFill>
                  <a:sysClr val="window" lastClr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53E6628-8B39-DB4D-9B9C-68EDD3FD30E6}"/>
                </a:ext>
              </a:extLst>
            </p:cNvPr>
            <p:cNvSpPr/>
            <p:nvPr/>
          </p:nvSpPr>
          <p:spPr>
            <a:xfrm>
              <a:off x="3792620" y="3466416"/>
              <a:ext cx="1557516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914126"/>
              <a:r>
                <a:rPr lang="en-US" sz="3199" b="1" kern="0" dirty="0">
                  <a:latin typeface="Segoe UI" panose="020B0502040204020203" pitchFamily="34" charset="0"/>
                  <a:ea typeface="Kozuka Gothic Pr6N B" pitchFamily="34" charset="-128"/>
                  <a:cs typeface="Segoe UI" panose="020B0502040204020203" pitchFamily="34" charset="0"/>
                </a:rPr>
                <a:t>SWOT</a:t>
              </a:r>
            </a:p>
            <a:p>
              <a:pPr algn="ctr" defTabSz="914126"/>
              <a:r>
                <a:rPr lang="en-US" sz="1799" b="1" kern="0" dirty="0">
                  <a:latin typeface="Segoe UI" panose="020B0502040204020203" pitchFamily="34" charset="0"/>
                  <a:ea typeface="Kozuka Gothic Pr6N B" pitchFamily="34" charset="-128"/>
                  <a:cs typeface="Segoe UI" panose="020B0502040204020203" pitchFamily="34" charset="0"/>
                </a:rPr>
                <a:t>Analysis</a:t>
              </a:r>
              <a:endParaRPr lang="en-US" sz="3199" b="1" kern="0" dirty="0">
                <a:latin typeface="Segoe UI" panose="020B0502040204020203" pitchFamily="34" charset="0"/>
                <a:ea typeface="Kozuka Gothic Pr6N B" pitchFamily="34" charset="-128"/>
                <a:cs typeface="Segoe UI" panose="020B0502040204020203" pitchFamily="34" charset="0"/>
              </a:endParaRPr>
            </a:p>
          </p:txBody>
        </p:sp>
      </p:grpSp>
      <p:sp>
        <p:nvSpPr>
          <p:cNvPr id="25" name="Title 24">
            <a:extLst>
              <a:ext uri="{FF2B5EF4-FFF2-40B4-BE49-F238E27FC236}">
                <a16:creationId xmlns:a16="http://schemas.microsoft.com/office/drawing/2014/main" id="{CA57444B-30BC-5A6D-A96F-611C51A3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848155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39F735B-4B5B-1906-832F-49271FEAFA8B}"/>
              </a:ext>
            </a:extLst>
          </p:cNvPr>
          <p:cNvGrpSpPr/>
          <p:nvPr/>
        </p:nvGrpSpPr>
        <p:grpSpPr>
          <a:xfrm>
            <a:off x="4246280" y="2095255"/>
            <a:ext cx="1720516" cy="1684421"/>
            <a:chOff x="4205336" y="1570032"/>
            <a:chExt cx="1720516" cy="1684421"/>
          </a:xfrm>
        </p:grpSpPr>
        <p:sp>
          <p:nvSpPr>
            <p:cNvPr id="25" name="Snip Diagonal Corner Rectangle 1">
              <a:extLst>
                <a:ext uri="{FF2B5EF4-FFF2-40B4-BE49-F238E27FC236}">
                  <a16:creationId xmlns:a16="http://schemas.microsoft.com/office/drawing/2014/main" id="{71C26DD3-2510-4785-BF4B-BB719DBD739F}"/>
                </a:ext>
              </a:extLst>
            </p:cNvPr>
            <p:cNvSpPr/>
            <p:nvPr/>
          </p:nvSpPr>
          <p:spPr>
            <a:xfrm flipH="1">
              <a:off x="4205336" y="1570032"/>
              <a:ext cx="1720516" cy="1684421"/>
            </a:xfrm>
            <a:prstGeom prst="snip2Diag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40E542ED-16FA-2AC5-57CE-8FE2055EEF4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44543" y="1991448"/>
              <a:ext cx="842102" cy="841589"/>
              <a:chOff x="2198" y="519"/>
              <a:chExt cx="3280" cy="3278"/>
            </a:xfrm>
            <a:solidFill>
              <a:schemeClr val="bg1"/>
            </a:solidFill>
          </p:grpSpPr>
          <p:sp>
            <p:nvSpPr>
              <p:cNvPr id="27" name="Rectangle 12">
                <a:extLst>
                  <a:ext uri="{FF2B5EF4-FFF2-40B4-BE49-F238E27FC236}">
                    <a16:creationId xmlns:a16="http://schemas.microsoft.com/office/drawing/2014/main" id="{4D65989A-3221-F824-D204-AE74C50BC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8" y="1134"/>
                <a:ext cx="820" cy="20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Rectangle 13">
                <a:extLst>
                  <a:ext uri="{FF2B5EF4-FFF2-40B4-BE49-F238E27FC236}">
                    <a16:creationId xmlns:a16="http://schemas.microsoft.com/office/drawing/2014/main" id="{C1F92273-E9A3-FAF3-B4F5-E46B1FED3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8" y="519"/>
                <a:ext cx="820" cy="41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Freeform 14">
                <a:extLst>
                  <a:ext uri="{FF2B5EF4-FFF2-40B4-BE49-F238E27FC236}">
                    <a16:creationId xmlns:a16="http://schemas.microsoft.com/office/drawing/2014/main" id="{BC94C247-6B8B-BABF-FD4C-78B896FA30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" y="1544"/>
                <a:ext cx="3280" cy="2253"/>
              </a:xfrm>
              <a:custGeom>
                <a:avLst/>
                <a:gdLst>
                  <a:gd name="T0" fmla="*/ 5329 w 6560"/>
                  <a:gd name="T1" fmla="*/ 2869 h 4507"/>
                  <a:gd name="T2" fmla="*/ 5329 w 6560"/>
                  <a:gd name="T3" fmla="*/ 3277 h 4507"/>
                  <a:gd name="T4" fmla="*/ 6149 w 6560"/>
                  <a:gd name="T5" fmla="*/ 3277 h 4507"/>
                  <a:gd name="T6" fmla="*/ 6149 w 6560"/>
                  <a:gd name="T7" fmla="*/ 2869 h 4507"/>
                  <a:gd name="T8" fmla="*/ 5329 w 6560"/>
                  <a:gd name="T9" fmla="*/ 2869 h 4507"/>
                  <a:gd name="T10" fmla="*/ 3690 w 6560"/>
                  <a:gd name="T11" fmla="*/ 2869 h 4507"/>
                  <a:gd name="T12" fmla="*/ 3690 w 6560"/>
                  <a:gd name="T13" fmla="*/ 3277 h 4507"/>
                  <a:gd name="T14" fmla="*/ 4510 w 6560"/>
                  <a:gd name="T15" fmla="*/ 3277 h 4507"/>
                  <a:gd name="T16" fmla="*/ 4510 w 6560"/>
                  <a:gd name="T17" fmla="*/ 2869 h 4507"/>
                  <a:gd name="T18" fmla="*/ 3690 w 6560"/>
                  <a:gd name="T19" fmla="*/ 2869 h 4507"/>
                  <a:gd name="T20" fmla="*/ 2050 w 6560"/>
                  <a:gd name="T21" fmla="*/ 2869 h 4507"/>
                  <a:gd name="T22" fmla="*/ 2050 w 6560"/>
                  <a:gd name="T23" fmla="*/ 3277 h 4507"/>
                  <a:gd name="T24" fmla="*/ 2870 w 6560"/>
                  <a:gd name="T25" fmla="*/ 3277 h 4507"/>
                  <a:gd name="T26" fmla="*/ 2870 w 6560"/>
                  <a:gd name="T27" fmla="*/ 2869 h 4507"/>
                  <a:gd name="T28" fmla="*/ 2050 w 6560"/>
                  <a:gd name="T29" fmla="*/ 2869 h 4507"/>
                  <a:gd name="T30" fmla="*/ 5329 w 6560"/>
                  <a:gd name="T31" fmla="*/ 2049 h 4507"/>
                  <a:gd name="T32" fmla="*/ 5329 w 6560"/>
                  <a:gd name="T33" fmla="*/ 2458 h 4507"/>
                  <a:gd name="T34" fmla="*/ 6149 w 6560"/>
                  <a:gd name="T35" fmla="*/ 2458 h 4507"/>
                  <a:gd name="T36" fmla="*/ 6149 w 6560"/>
                  <a:gd name="T37" fmla="*/ 2049 h 4507"/>
                  <a:gd name="T38" fmla="*/ 5329 w 6560"/>
                  <a:gd name="T39" fmla="*/ 2049 h 4507"/>
                  <a:gd name="T40" fmla="*/ 3690 w 6560"/>
                  <a:gd name="T41" fmla="*/ 2049 h 4507"/>
                  <a:gd name="T42" fmla="*/ 3690 w 6560"/>
                  <a:gd name="T43" fmla="*/ 2458 h 4507"/>
                  <a:gd name="T44" fmla="*/ 4510 w 6560"/>
                  <a:gd name="T45" fmla="*/ 2458 h 4507"/>
                  <a:gd name="T46" fmla="*/ 4510 w 6560"/>
                  <a:gd name="T47" fmla="*/ 2049 h 4507"/>
                  <a:gd name="T48" fmla="*/ 3690 w 6560"/>
                  <a:gd name="T49" fmla="*/ 2049 h 4507"/>
                  <a:gd name="T50" fmla="*/ 2050 w 6560"/>
                  <a:gd name="T51" fmla="*/ 2049 h 4507"/>
                  <a:gd name="T52" fmla="*/ 2050 w 6560"/>
                  <a:gd name="T53" fmla="*/ 2458 h 4507"/>
                  <a:gd name="T54" fmla="*/ 2870 w 6560"/>
                  <a:gd name="T55" fmla="*/ 2458 h 4507"/>
                  <a:gd name="T56" fmla="*/ 2870 w 6560"/>
                  <a:gd name="T57" fmla="*/ 2049 h 4507"/>
                  <a:gd name="T58" fmla="*/ 2050 w 6560"/>
                  <a:gd name="T59" fmla="*/ 2049 h 4507"/>
                  <a:gd name="T60" fmla="*/ 0 w 6560"/>
                  <a:gd name="T61" fmla="*/ 0 h 4507"/>
                  <a:gd name="T62" fmla="*/ 1640 w 6560"/>
                  <a:gd name="T63" fmla="*/ 0 h 4507"/>
                  <a:gd name="T64" fmla="*/ 1640 w 6560"/>
                  <a:gd name="T65" fmla="*/ 1639 h 4507"/>
                  <a:gd name="T66" fmla="*/ 3279 w 6560"/>
                  <a:gd name="T67" fmla="*/ 411 h 4507"/>
                  <a:gd name="T68" fmla="*/ 3279 w 6560"/>
                  <a:gd name="T69" fmla="*/ 1639 h 4507"/>
                  <a:gd name="T70" fmla="*/ 4921 w 6560"/>
                  <a:gd name="T71" fmla="*/ 411 h 4507"/>
                  <a:gd name="T72" fmla="*/ 4921 w 6560"/>
                  <a:gd name="T73" fmla="*/ 1639 h 4507"/>
                  <a:gd name="T74" fmla="*/ 6560 w 6560"/>
                  <a:gd name="T75" fmla="*/ 411 h 4507"/>
                  <a:gd name="T76" fmla="*/ 6560 w 6560"/>
                  <a:gd name="T77" fmla="*/ 4507 h 4507"/>
                  <a:gd name="T78" fmla="*/ 0 w 6560"/>
                  <a:gd name="T79" fmla="*/ 4507 h 4507"/>
                  <a:gd name="T80" fmla="*/ 0 w 6560"/>
                  <a:gd name="T81" fmla="*/ 0 h 4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60" h="4507">
                    <a:moveTo>
                      <a:pt x="5329" y="2869"/>
                    </a:moveTo>
                    <a:lnTo>
                      <a:pt x="5329" y="3277"/>
                    </a:lnTo>
                    <a:lnTo>
                      <a:pt x="6149" y="3277"/>
                    </a:lnTo>
                    <a:lnTo>
                      <a:pt x="6149" y="2869"/>
                    </a:lnTo>
                    <a:lnTo>
                      <a:pt x="5329" y="2869"/>
                    </a:lnTo>
                    <a:close/>
                    <a:moveTo>
                      <a:pt x="3690" y="2869"/>
                    </a:moveTo>
                    <a:lnTo>
                      <a:pt x="3690" y="3277"/>
                    </a:lnTo>
                    <a:lnTo>
                      <a:pt x="4510" y="3277"/>
                    </a:lnTo>
                    <a:lnTo>
                      <a:pt x="4510" y="2869"/>
                    </a:lnTo>
                    <a:lnTo>
                      <a:pt x="3690" y="2869"/>
                    </a:lnTo>
                    <a:close/>
                    <a:moveTo>
                      <a:pt x="2050" y="2869"/>
                    </a:moveTo>
                    <a:lnTo>
                      <a:pt x="2050" y="3277"/>
                    </a:lnTo>
                    <a:lnTo>
                      <a:pt x="2870" y="3277"/>
                    </a:lnTo>
                    <a:lnTo>
                      <a:pt x="2870" y="2869"/>
                    </a:lnTo>
                    <a:lnTo>
                      <a:pt x="2050" y="2869"/>
                    </a:lnTo>
                    <a:close/>
                    <a:moveTo>
                      <a:pt x="5329" y="2049"/>
                    </a:moveTo>
                    <a:lnTo>
                      <a:pt x="5329" y="2458"/>
                    </a:lnTo>
                    <a:lnTo>
                      <a:pt x="6149" y="2458"/>
                    </a:lnTo>
                    <a:lnTo>
                      <a:pt x="6149" y="2049"/>
                    </a:lnTo>
                    <a:lnTo>
                      <a:pt x="5329" y="2049"/>
                    </a:lnTo>
                    <a:close/>
                    <a:moveTo>
                      <a:pt x="3690" y="2049"/>
                    </a:moveTo>
                    <a:lnTo>
                      <a:pt x="3690" y="2458"/>
                    </a:lnTo>
                    <a:lnTo>
                      <a:pt x="4510" y="2458"/>
                    </a:lnTo>
                    <a:lnTo>
                      <a:pt x="4510" y="2049"/>
                    </a:lnTo>
                    <a:lnTo>
                      <a:pt x="3690" y="2049"/>
                    </a:lnTo>
                    <a:close/>
                    <a:moveTo>
                      <a:pt x="2050" y="2049"/>
                    </a:moveTo>
                    <a:lnTo>
                      <a:pt x="2050" y="2458"/>
                    </a:lnTo>
                    <a:lnTo>
                      <a:pt x="2870" y="2458"/>
                    </a:lnTo>
                    <a:lnTo>
                      <a:pt x="2870" y="2049"/>
                    </a:lnTo>
                    <a:lnTo>
                      <a:pt x="2050" y="2049"/>
                    </a:lnTo>
                    <a:close/>
                    <a:moveTo>
                      <a:pt x="0" y="0"/>
                    </a:moveTo>
                    <a:lnTo>
                      <a:pt x="1640" y="0"/>
                    </a:lnTo>
                    <a:lnTo>
                      <a:pt x="1640" y="1639"/>
                    </a:lnTo>
                    <a:lnTo>
                      <a:pt x="3279" y="411"/>
                    </a:lnTo>
                    <a:lnTo>
                      <a:pt x="3279" y="1639"/>
                    </a:lnTo>
                    <a:lnTo>
                      <a:pt x="4921" y="411"/>
                    </a:lnTo>
                    <a:lnTo>
                      <a:pt x="4921" y="1639"/>
                    </a:lnTo>
                    <a:lnTo>
                      <a:pt x="6560" y="411"/>
                    </a:lnTo>
                    <a:lnTo>
                      <a:pt x="6560" y="4507"/>
                    </a:lnTo>
                    <a:lnTo>
                      <a:pt x="0" y="450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491AAF2-BBEB-489A-6C4C-4F90D42CDBC9}"/>
              </a:ext>
            </a:extLst>
          </p:cNvPr>
          <p:cNvGrpSpPr/>
          <p:nvPr/>
        </p:nvGrpSpPr>
        <p:grpSpPr>
          <a:xfrm>
            <a:off x="6307092" y="2095254"/>
            <a:ext cx="1720516" cy="1684421"/>
            <a:chOff x="6266148" y="1570031"/>
            <a:chExt cx="1720516" cy="1684421"/>
          </a:xfrm>
        </p:grpSpPr>
        <p:sp>
          <p:nvSpPr>
            <p:cNvPr id="20" name="Snip Diagonal Corner Rectangle 2">
              <a:extLst>
                <a:ext uri="{FF2B5EF4-FFF2-40B4-BE49-F238E27FC236}">
                  <a16:creationId xmlns:a16="http://schemas.microsoft.com/office/drawing/2014/main" id="{C143E7A3-D956-2BD1-02E4-E24A1994B03D}"/>
                </a:ext>
              </a:extLst>
            </p:cNvPr>
            <p:cNvSpPr/>
            <p:nvPr/>
          </p:nvSpPr>
          <p:spPr>
            <a:xfrm>
              <a:off x="6266148" y="1570031"/>
              <a:ext cx="1720516" cy="1684421"/>
            </a:xfrm>
            <a:prstGeom prst="snip2Diag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21" name="Group 17">
              <a:extLst>
                <a:ext uri="{FF2B5EF4-FFF2-40B4-BE49-F238E27FC236}">
                  <a16:creationId xmlns:a16="http://schemas.microsoft.com/office/drawing/2014/main" id="{1D4A689E-3F73-DB12-28F7-8B04752A5E9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761436" y="1995750"/>
              <a:ext cx="729941" cy="832982"/>
              <a:chOff x="2403" y="523"/>
              <a:chExt cx="2869" cy="3274"/>
            </a:xfrm>
            <a:solidFill>
              <a:schemeClr val="bg1"/>
            </a:solidFill>
          </p:grpSpPr>
          <p:sp>
            <p:nvSpPr>
              <p:cNvPr id="22" name="Freeform 19">
                <a:extLst>
                  <a:ext uri="{FF2B5EF4-FFF2-40B4-BE49-F238E27FC236}">
                    <a16:creationId xmlns:a16="http://schemas.microsoft.com/office/drawing/2014/main" id="{36C5253D-B798-45D4-AFB4-DE2B5042F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2772"/>
                <a:ext cx="206" cy="410"/>
              </a:xfrm>
              <a:custGeom>
                <a:avLst/>
                <a:gdLst>
                  <a:gd name="T0" fmla="*/ 0 w 411"/>
                  <a:gd name="T1" fmla="*/ 0 h 819"/>
                  <a:gd name="T2" fmla="*/ 205 w 411"/>
                  <a:gd name="T3" fmla="*/ 0 h 819"/>
                  <a:gd name="T4" fmla="*/ 233 w 411"/>
                  <a:gd name="T5" fmla="*/ 2 h 819"/>
                  <a:gd name="T6" fmla="*/ 261 w 411"/>
                  <a:gd name="T7" fmla="*/ 6 h 819"/>
                  <a:gd name="T8" fmla="*/ 289 w 411"/>
                  <a:gd name="T9" fmla="*/ 14 h 819"/>
                  <a:gd name="T10" fmla="*/ 317 w 411"/>
                  <a:gd name="T11" fmla="*/ 26 h 819"/>
                  <a:gd name="T12" fmla="*/ 343 w 411"/>
                  <a:gd name="T13" fmla="*/ 42 h 819"/>
                  <a:gd name="T14" fmla="*/ 365 w 411"/>
                  <a:gd name="T15" fmla="*/ 62 h 819"/>
                  <a:gd name="T16" fmla="*/ 383 w 411"/>
                  <a:gd name="T17" fmla="*/ 90 h 819"/>
                  <a:gd name="T18" fmla="*/ 397 w 411"/>
                  <a:gd name="T19" fmla="*/ 121 h 819"/>
                  <a:gd name="T20" fmla="*/ 407 w 411"/>
                  <a:gd name="T21" fmla="*/ 159 h 819"/>
                  <a:gd name="T22" fmla="*/ 411 w 411"/>
                  <a:gd name="T23" fmla="*/ 205 h 819"/>
                  <a:gd name="T24" fmla="*/ 411 w 411"/>
                  <a:gd name="T25" fmla="*/ 616 h 819"/>
                  <a:gd name="T26" fmla="*/ 407 w 411"/>
                  <a:gd name="T27" fmla="*/ 662 h 819"/>
                  <a:gd name="T28" fmla="*/ 397 w 411"/>
                  <a:gd name="T29" fmla="*/ 700 h 819"/>
                  <a:gd name="T30" fmla="*/ 383 w 411"/>
                  <a:gd name="T31" fmla="*/ 731 h 819"/>
                  <a:gd name="T32" fmla="*/ 365 w 411"/>
                  <a:gd name="T33" fmla="*/ 757 h 819"/>
                  <a:gd name="T34" fmla="*/ 343 w 411"/>
                  <a:gd name="T35" fmla="*/ 779 h 819"/>
                  <a:gd name="T36" fmla="*/ 317 w 411"/>
                  <a:gd name="T37" fmla="*/ 795 h 819"/>
                  <a:gd name="T38" fmla="*/ 289 w 411"/>
                  <a:gd name="T39" fmla="*/ 805 h 819"/>
                  <a:gd name="T40" fmla="*/ 261 w 411"/>
                  <a:gd name="T41" fmla="*/ 813 h 819"/>
                  <a:gd name="T42" fmla="*/ 233 w 411"/>
                  <a:gd name="T43" fmla="*/ 817 h 819"/>
                  <a:gd name="T44" fmla="*/ 205 w 411"/>
                  <a:gd name="T45" fmla="*/ 819 h 819"/>
                  <a:gd name="T46" fmla="*/ 0 w 411"/>
                  <a:gd name="T47" fmla="*/ 819 h 819"/>
                  <a:gd name="T48" fmla="*/ 0 w 411"/>
                  <a:gd name="T49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1" h="819">
                    <a:moveTo>
                      <a:pt x="0" y="0"/>
                    </a:moveTo>
                    <a:lnTo>
                      <a:pt x="205" y="0"/>
                    </a:lnTo>
                    <a:lnTo>
                      <a:pt x="233" y="2"/>
                    </a:lnTo>
                    <a:lnTo>
                      <a:pt x="261" y="6"/>
                    </a:lnTo>
                    <a:lnTo>
                      <a:pt x="289" y="14"/>
                    </a:lnTo>
                    <a:lnTo>
                      <a:pt x="317" y="26"/>
                    </a:lnTo>
                    <a:lnTo>
                      <a:pt x="343" y="42"/>
                    </a:lnTo>
                    <a:lnTo>
                      <a:pt x="365" y="62"/>
                    </a:lnTo>
                    <a:lnTo>
                      <a:pt x="383" y="90"/>
                    </a:lnTo>
                    <a:lnTo>
                      <a:pt x="397" y="121"/>
                    </a:lnTo>
                    <a:lnTo>
                      <a:pt x="407" y="159"/>
                    </a:lnTo>
                    <a:lnTo>
                      <a:pt x="411" y="205"/>
                    </a:lnTo>
                    <a:lnTo>
                      <a:pt x="411" y="616"/>
                    </a:lnTo>
                    <a:lnTo>
                      <a:pt x="407" y="662"/>
                    </a:lnTo>
                    <a:lnTo>
                      <a:pt x="397" y="700"/>
                    </a:lnTo>
                    <a:lnTo>
                      <a:pt x="383" y="731"/>
                    </a:lnTo>
                    <a:lnTo>
                      <a:pt x="365" y="757"/>
                    </a:lnTo>
                    <a:lnTo>
                      <a:pt x="343" y="779"/>
                    </a:lnTo>
                    <a:lnTo>
                      <a:pt x="317" y="795"/>
                    </a:lnTo>
                    <a:lnTo>
                      <a:pt x="289" y="805"/>
                    </a:lnTo>
                    <a:lnTo>
                      <a:pt x="261" y="813"/>
                    </a:lnTo>
                    <a:lnTo>
                      <a:pt x="233" y="817"/>
                    </a:lnTo>
                    <a:lnTo>
                      <a:pt x="205" y="819"/>
                    </a:lnTo>
                    <a:lnTo>
                      <a:pt x="0" y="8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3" name="Freeform 20">
                <a:extLst>
                  <a:ext uri="{FF2B5EF4-FFF2-40B4-BE49-F238E27FC236}">
                    <a16:creationId xmlns:a16="http://schemas.microsoft.com/office/drawing/2014/main" id="{2B40EB00-7CC2-0B2A-93B3-FE2F61F97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2159"/>
                <a:ext cx="205" cy="409"/>
              </a:xfrm>
              <a:custGeom>
                <a:avLst/>
                <a:gdLst>
                  <a:gd name="T0" fmla="*/ 206 w 411"/>
                  <a:gd name="T1" fmla="*/ 0 h 819"/>
                  <a:gd name="T2" fmla="*/ 411 w 411"/>
                  <a:gd name="T3" fmla="*/ 0 h 819"/>
                  <a:gd name="T4" fmla="*/ 411 w 411"/>
                  <a:gd name="T5" fmla="*/ 819 h 819"/>
                  <a:gd name="T6" fmla="*/ 206 w 411"/>
                  <a:gd name="T7" fmla="*/ 819 h 819"/>
                  <a:gd name="T8" fmla="*/ 178 w 411"/>
                  <a:gd name="T9" fmla="*/ 817 h 819"/>
                  <a:gd name="T10" fmla="*/ 148 w 411"/>
                  <a:gd name="T11" fmla="*/ 813 h 819"/>
                  <a:gd name="T12" fmla="*/ 120 w 411"/>
                  <a:gd name="T13" fmla="*/ 805 h 819"/>
                  <a:gd name="T14" fmla="*/ 94 w 411"/>
                  <a:gd name="T15" fmla="*/ 793 h 819"/>
                  <a:gd name="T16" fmla="*/ 68 w 411"/>
                  <a:gd name="T17" fmla="*/ 777 h 819"/>
                  <a:gd name="T18" fmla="*/ 46 w 411"/>
                  <a:gd name="T19" fmla="*/ 757 h 819"/>
                  <a:gd name="T20" fmla="*/ 28 w 411"/>
                  <a:gd name="T21" fmla="*/ 730 h 819"/>
                  <a:gd name="T22" fmla="*/ 12 w 411"/>
                  <a:gd name="T23" fmla="*/ 698 h 819"/>
                  <a:gd name="T24" fmla="*/ 4 w 411"/>
                  <a:gd name="T25" fmla="*/ 660 h 819"/>
                  <a:gd name="T26" fmla="*/ 0 w 411"/>
                  <a:gd name="T27" fmla="*/ 614 h 819"/>
                  <a:gd name="T28" fmla="*/ 0 w 411"/>
                  <a:gd name="T29" fmla="*/ 203 h 819"/>
                  <a:gd name="T30" fmla="*/ 4 w 411"/>
                  <a:gd name="T31" fmla="*/ 157 h 819"/>
                  <a:gd name="T32" fmla="*/ 12 w 411"/>
                  <a:gd name="T33" fmla="*/ 120 h 819"/>
                  <a:gd name="T34" fmla="*/ 28 w 411"/>
                  <a:gd name="T35" fmla="*/ 88 h 819"/>
                  <a:gd name="T36" fmla="*/ 46 w 411"/>
                  <a:gd name="T37" fmla="*/ 62 h 819"/>
                  <a:gd name="T38" fmla="*/ 68 w 411"/>
                  <a:gd name="T39" fmla="*/ 40 h 819"/>
                  <a:gd name="T40" fmla="*/ 94 w 411"/>
                  <a:gd name="T41" fmla="*/ 26 h 819"/>
                  <a:gd name="T42" fmla="*/ 120 w 411"/>
                  <a:gd name="T43" fmla="*/ 14 h 819"/>
                  <a:gd name="T44" fmla="*/ 148 w 411"/>
                  <a:gd name="T45" fmla="*/ 6 h 819"/>
                  <a:gd name="T46" fmla="*/ 178 w 411"/>
                  <a:gd name="T47" fmla="*/ 2 h 819"/>
                  <a:gd name="T48" fmla="*/ 206 w 411"/>
                  <a:gd name="T49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1" h="819">
                    <a:moveTo>
                      <a:pt x="206" y="0"/>
                    </a:moveTo>
                    <a:lnTo>
                      <a:pt x="411" y="0"/>
                    </a:lnTo>
                    <a:lnTo>
                      <a:pt x="411" y="819"/>
                    </a:lnTo>
                    <a:lnTo>
                      <a:pt x="206" y="819"/>
                    </a:lnTo>
                    <a:lnTo>
                      <a:pt x="178" y="817"/>
                    </a:lnTo>
                    <a:lnTo>
                      <a:pt x="148" y="813"/>
                    </a:lnTo>
                    <a:lnTo>
                      <a:pt x="120" y="805"/>
                    </a:lnTo>
                    <a:lnTo>
                      <a:pt x="94" y="793"/>
                    </a:lnTo>
                    <a:lnTo>
                      <a:pt x="68" y="777"/>
                    </a:lnTo>
                    <a:lnTo>
                      <a:pt x="46" y="757"/>
                    </a:lnTo>
                    <a:lnTo>
                      <a:pt x="28" y="730"/>
                    </a:lnTo>
                    <a:lnTo>
                      <a:pt x="12" y="698"/>
                    </a:lnTo>
                    <a:lnTo>
                      <a:pt x="4" y="660"/>
                    </a:lnTo>
                    <a:lnTo>
                      <a:pt x="0" y="614"/>
                    </a:lnTo>
                    <a:lnTo>
                      <a:pt x="0" y="203"/>
                    </a:lnTo>
                    <a:lnTo>
                      <a:pt x="4" y="157"/>
                    </a:lnTo>
                    <a:lnTo>
                      <a:pt x="12" y="120"/>
                    </a:lnTo>
                    <a:lnTo>
                      <a:pt x="28" y="88"/>
                    </a:lnTo>
                    <a:lnTo>
                      <a:pt x="46" y="62"/>
                    </a:lnTo>
                    <a:lnTo>
                      <a:pt x="68" y="40"/>
                    </a:lnTo>
                    <a:lnTo>
                      <a:pt x="94" y="26"/>
                    </a:lnTo>
                    <a:lnTo>
                      <a:pt x="120" y="14"/>
                    </a:lnTo>
                    <a:lnTo>
                      <a:pt x="148" y="6"/>
                    </a:lnTo>
                    <a:lnTo>
                      <a:pt x="178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4" name="Freeform 21">
                <a:extLst>
                  <a:ext uri="{FF2B5EF4-FFF2-40B4-BE49-F238E27FC236}">
                    <a16:creationId xmlns:a16="http://schemas.microsoft.com/office/drawing/2014/main" id="{23106C68-A186-CAE5-7A04-EAD86374DC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3" y="523"/>
                <a:ext cx="2869" cy="3274"/>
              </a:xfrm>
              <a:custGeom>
                <a:avLst/>
                <a:gdLst>
                  <a:gd name="T0" fmla="*/ 2890 w 5738"/>
                  <a:gd name="T1" fmla="*/ 2565 h 6548"/>
                  <a:gd name="T2" fmla="*/ 2567 w 5738"/>
                  <a:gd name="T3" fmla="*/ 2868 h 6548"/>
                  <a:gd name="T4" fmla="*/ 2264 w 5738"/>
                  <a:gd name="T5" fmla="*/ 2998 h 6548"/>
                  <a:gd name="T6" fmla="*/ 2066 w 5738"/>
                  <a:gd name="T7" fmla="*/ 3319 h 6548"/>
                  <a:gd name="T8" fmla="*/ 2084 w 5738"/>
                  <a:gd name="T9" fmla="*/ 4108 h 6548"/>
                  <a:gd name="T10" fmla="*/ 2312 w 5738"/>
                  <a:gd name="T11" fmla="*/ 4395 h 6548"/>
                  <a:gd name="T12" fmla="*/ 2617 w 5738"/>
                  <a:gd name="T13" fmla="*/ 4497 h 6548"/>
                  <a:gd name="T14" fmla="*/ 2164 w 5738"/>
                  <a:gd name="T15" fmla="*/ 5340 h 6548"/>
                  <a:gd name="T16" fmla="*/ 2054 w 5738"/>
                  <a:gd name="T17" fmla="*/ 5571 h 6548"/>
                  <a:gd name="T18" fmla="*/ 2254 w 5738"/>
                  <a:gd name="T19" fmla="*/ 5729 h 6548"/>
                  <a:gd name="T20" fmla="*/ 2946 w 5738"/>
                  <a:gd name="T21" fmla="*/ 6094 h 6548"/>
                  <a:gd name="T22" fmla="*/ 3203 w 5738"/>
                  <a:gd name="T23" fmla="*/ 6094 h 6548"/>
                  <a:gd name="T24" fmla="*/ 3484 w 5738"/>
                  <a:gd name="T25" fmla="*/ 5729 h 6548"/>
                  <a:gd name="T26" fmla="*/ 3787 w 5738"/>
                  <a:gd name="T27" fmla="*/ 5653 h 6548"/>
                  <a:gd name="T28" fmla="*/ 4039 w 5738"/>
                  <a:gd name="T29" fmla="*/ 5400 h 6548"/>
                  <a:gd name="T30" fmla="*/ 4095 w 5738"/>
                  <a:gd name="T31" fmla="*/ 4622 h 6548"/>
                  <a:gd name="T32" fmla="*/ 3929 w 5738"/>
                  <a:gd name="T33" fmla="*/ 4268 h 6548"/>
                  <a:gd name="T34" fmla="*/ 3632 w 5738"/>
                  <a:gd name="T35" fmla="*/ 4108 h 6548"/>
                  <a:gd name="T36" fmla="*/ 3893 w 5738"/>
                  <a:gd name="T37" fmla="*/ 3271 h 6548"/>
                  <a:gd name="T38" fmla="*/ 4095 w 5738"/>
                  <a:gd name="T39" fmla="*/ 3112 h 6548"/>
                  <a:gd name="T40" fmla="*/ 3985 w 5738"/>
                  <a:gd name="T41" fmla="*/ 2882 h 6548"/>
                  <a:gd name="T42" fmla="*/ 3259 w 5738"/>
                  <a:gd name="T43" fmla="*/ 2565 h 6548"/>
                  <a:gd name="T44" fmla="*/ 4198 w 5738"/>
                  <a:gd name="T45" fmla="*/ 0 h 6548"/>
                  <a:gd name="T46" fmla="*/ 4545 w 5738"/>
                  <a:gd name="T47" fmla="*/ 135 h 6548"/>
                  <a:gd name="T48" fmla="*/ 4559 w 5738"/>
                  <a:gd name="T49" fmla="*/ 411 h 6548"/>
                  <a:gd name="T50" fmla="*/ 4328 w 5738"/>
                  <a:gd name="T51" fmla="*/ 724 h 6548"/>
                  <a:gd name="T52" fmla="*/ 4005 w 5738"/>
                  <a:gd name="T53" fmla="*/ 1007 h 6548"/>
                  <a:gd name="T54" fmla="*/ 3748 w 5738"/>
                  <a:gd name="T55" fmla="*/ 1194 h 6548"/>
                  <a:gd name="T56" fmla="*/ 3937 w 5738"/>
                  <a:gd name="T57" fmla="*/ 1308 h 6548"/>
                  <a:gd name="T58" fmla="*/ 4099 w 5738"/>
                  <a:gd name="T59" fmla="*/ 1630 h 6548"/>
                  <a:gd name="T60" fmla="*/ 4132 w 5738"/>
                  <a:gd name="T61" fmla="*/ 2007 h 6548"/>
                  <a:gd name="T62" fmla="*/ 4934 w 5738"/>
                  <a:gd name="T63" fmla="*/ 2759 h 6548"/>
                  <a:gd name="T64" fmla="*/ 5491 w 5738"/>
                  <a:gd name="T65" fmla="*/ 3815 h 6548"/>
                  <a:gd name="T66" fmla="*/ 5734 w 5738"/>
                  <a:gd name="T67" fmla="*/ 5091 h 6548"/>
                  <a:gd name="T68" fmla="*/ 5321 w 5738"/>
                  <a:gd name="T69" fmla="*/ 6235 h 6548"/>
                  <a:gd name="T70" fmla="*/ 3223 w 5738"/>
                  <a:gd name="T71" fmla="*/ 6542 h 6548"/>
                  <a:gd name="T72" fmla="*/ 1111 w 5738"/>
                  <a:gd name="T73" fmla="*/ 6389 h 6548"/>
                  <a:gd name="T74" fmla="*/ 4 w 5738"/>
                  <a:gd name="T75" fmla="*/ 5529 h 6548"/>
                  <a:gd name="T76" fmla="*/ 130 w 5738"/>
                  <a:gd name="T77" fmla="*/ 4220 h 6548"/>
                  <a:gd name="T78" fmla="*/ 588 w 5738"/>
                  <a:gd name="T79" fmla="*/ 3082 h 6548"/>
                  <a:gd name="T80" fmla="*/ 1314 w 5738"/>
                  <a:gd name="T81" fmla="*/ 2219 h 6548"/>
                  <a:gd name="T82" fmla="*/ 1659 w 5738"/>
                  <a:gd name="T83" fmla="*/ 1760 h 6548"/>
                  <a:gd name="T84" fmla="*/ 1715 w 5738"/>
                  <a:gd name="T85" fmla="*/ 1395 h 6548"/>
                  <a:gd name="T86" fmla="*/ 2034 w 5738"/>
                  <a:gd name="T87" fmla="*/ 1226 h 6548"/>
                  <a:gd name="T88" fmla="*/ 1833 w 5738"/>
                  <a:gd name="T89" fmla="*/ 1084 h 6548"/>
                  <a:gd name="T90" fmla="*/ 1516 w 5738"/>
                  <a:gd name="T91" fmla="*/ 825 h 6548"/>
                  <a:gd name="T92" fmla="*/ 1237 w 5738"/>
                  <a:gd name="T93" fmla="*/ 514 h 6548"/>
                  <a:gd name="T94" fmla="*/ 1151 w 5738"/>
                  <a:gd name="T95" fmla="*/ 219 h 6548"/>
                  <a:gd name="T96" fmla="*/ 1404 w 5738"/>
                  <a:gd name="T97" fmla="*/ 14 h 6548"/>
                  <a:gd name="T98" fmla="*/ 1845 w 5738"/>
                  <a:gd name="T99" fmla="*/ 50 h 6548"/>
                  <a:gd name="T100" fmla="*/ 2318 w 5738"/>
                  <a:gd name="T101" fmla="*/ 227 h 6548"/>
                  <a:gd name="T102" fmla="*/ 2724 w 5738"/>
                  <a:gd name="T103" fmla="*/ 383 h 6548"/>
                  <a:gd name="T104" fmla="*/ 3016 w 5738"/>
                  <a:gd name="T105" fmla="*/ 383 h 6548"/>
                  <a:gd name="T106" fmla="*/ 3420 w 5738"/>
                  <a:gd name="T107" fmla="*/ 227 h 6548"/>
                  <a:gd name="T108" fmla="*/ 3895 w 5738"/>
                  <a:gd name="T109" fmla="*/ 50 h 6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738" h="6548">
                    <a:moveTo>
                      <a:pt x="3073" y="2452"/>
                    </a:moveTo>
                    <a:lnTo>
                      <a:pt x="3028" y="2456"/>
                    </a:lnTo>
                    <a:lnTo>
                      <a:pt x="2984" y="2472"/>
                    </a:lnTo>
                    <a:lnTo>
                      <a:pt x="2946" y="2496"/>
                    </a:lnTo>
                    <a:lnTo>
                      <a:pt x="2914" y="2527"/>
                    </a:lnTo>
                    <a:lnTo>
                      <a:pt x="2890" y="2565"/>
                    </a:lnTo>
                    <a:lnTo>
                      <a:pt x="2874" y="2609"/>
                    </a:lnTo>
                    <a:lnTo>
                      <a:pt x="2870" y="2655"/>
                    </a:lnTo>
                    <a:lnTo>
                      <a:pt x="2870" y="2860"/>
                    </a:lnTo>
                    <a:lnTo>
                      <a:pt x="2665" y="2860"/>
                    </a:lnTo>
                    <a:lnTo>
                      <a:pt x="2617" y="2862"/>
                    </a:lnTo>
                    <a:lnTo>
                      <a:pt x="2567" y="2868"/>
                    </a:lnTo>
                    <a:lnTo>
                      <a:pt x="2515" y="2878"/>
                    </a:lnTo>
                    <a:lnTo>
                      <a:pt x="2463" y="2892"/>
                    </a:lnTo>
                    <a:lnTo>
                      <a:pt x="2411" y="2912"/>
                    </a:lnTo>
                    <a:lnTo>
                      <a:pt x="2361" y="2936"/>
                    </a:lnTo>
                    <a:lnTo>
                      <a:pt x="2312" y="2964"/>
                    </a:lnTo>
                    <a:lnTo>
                      <a:pt x="2264" y="2998"/>
                    </a:lnTo>
                    <a:lnTo>
                      <a:pt x="2220" y="3038"/>
                    </a:lnTo>
                    <a:lnTo>
                      <a:pt x="2178" y="3082"/>
                    </a:lnTo>
                    <a:lnTo>
                      <a:pt x="2142" y="3133"/>
                    </a:lnTo>
                    <a:lnTo>
                      <a:pt x="2110" y="3189"/>
                    </a:lnTo>
                    <a:lnTo>
                      <a:pt x="2084" y="3251"/>
                    </a:lnTo>
                    <a:lnTo>
                      <a:pt x="2066" y="3319"/>
                    </a:lnTo>
                    <a:lnTo>
                      <a:pt x="2054" y="3395"/>
                    </a:lnTo>
                    <a:lnTo>
                      <a:pt x="2048" y="3474"/>
                    </a:lnTo>
                    <a:lnTo>
                      <a:pt x="2048" y="3885"/>
                    </a:lnTo>
                    <a:lnTo>
                      <a:pt x="2054" y="3967"/>
                    </a:lnTo>
                    <a:lnTo>
                      <a:pt x="2066" y="4040"/>
                    </a:lnTo>
                    <a:lnTo>
                      <a:pt x="2084" y="4108"/>
                    </a:lnTo>
                    <a:lnTo>
                      <a:pt x="2110" y="4172"/>
                    </a:lnTo>
                    <a:lnTo>
                      <a:pt x="2142" y="4228"/>
                    </a:lnTo>
                    <a:lnTo>
                      <a:pt x="2178" y="4278"/>
                    </a:lnTo>
                    <a:lnTo>
                      <a:pt x="2220" y="4321"/>
                    </a:lnTo>
                    <a:lnTo>
                      <a:pt x="2264" y="4361"/>
                    </a:lnTo>
                    <a:lnTo>
                      <a:pt x="2312" y="4395"/>
                    </a:lnTo>
                    <a:lnTo>
                      <a:pt x="2361" y="4423"/>
                    </a:lnTo>
                    <a:lnTo>
                      <a:pt x="2411" y="4447"/>
                    </a:lnTo>
                    <a:lnTo>
                      <a:pt x="2463" y="4467"/>
                    </a:lnTo>
                    <a:lnTo>
                      <a:pt x="2515" y="4481"/>
                    </a:lnTo>
                    <a:lnTo>
                      <a:pt x="2567" y="4491"/>
                    </a:lnTo>
                    <a:lnTo>
                      <a:pt x="2617" y="4497"/>
                    </a:lnTo>
                    <a:lnTo>
                      <a:pt x="2665" y="4499"/>
                    </a:lnTo>
                    <a:lnTo>
                      <a:pt x="2870" y="4499"/>
                    </a:lnTo>
                    <a:lnTo>
                      <a:pt x="2870" y="5318"/>
                    </a:lnTo>
                    <a:lnTo>
                      <a:pt x="2254" y="5318"/>
                    </a:lnTo>
                    <a:lnTo>
                      <a:pt x="2208" y="5324"/>
                    </a:lnTo>
                    <a:lnTo>
                      <a:pt x="2164" y="5340"/>
                    </a:lnTo>
                    <a:lnTo>
                      <a:pt x="2126" y="5364"/>
                    </a:lnTo>
                    <a:lnTo>
                      <a:pt x="2094" y="5396"/>
                    </a:lnTo>
                    <a:lnTo>
                      <a:pt x="2070" y="5434"/>
                    </a:lnTo>
                    <a:lnTo>
                      <a:pt x="2054" y="5478"/>
                    </a:lnTo>
                    <a:lnTo>
                      <a:pt x="2048" y="5523"/>
                    </a:lnTo>
                    <a:lnTo>
                      <a:pt x="2054" y="5571"/>
                    </a:lnTo>
                    <a:lnTo>
                      <a:pt x="2070" y="5613"/>
                    </a:lnTo>
                    <a:lnTo>
                      <a:pt x="2094" y="5651"/>
                    </a:lnTo>
                    <a:lnTo>
                      <a:pt x="2126" y="5683"/>
                    </a:lnTo>
                    <a:lnTo>
                      <a:pt x="2164" y="5707"/>
                    </a:lnTo>
                    <a:lnTo>
                      <a:pt x="2208" y="5723"/>
                    </a:lnTo>
                    <a:lnTo>
                      <a:pt x="2254" y="5729"/>
                    </a:lnTo>
                    <a:lnTo>
                      <a:pt x="2870" y="5729"/>
                    </a:lnTo>
                    <a:lnTo>
                      <a:pt x="2870" y="5934"/>
                    </a:lnTo>
                    <a:lnTo>
                      <a:pt x="2874" y="5980"/>
                    </a:lnTo>
                    <a:lnTo>
                      <a:pt x="2890" y="6024"/>
                    </a:lnTo>
                    <a:lnTo>
                      <a:pt x="2914" y="6062"/>
                    </a:lnTo>
                    <a:lnTo>
                      <a:pt x="2946" y="6094"/>
                    </a:lnTo>
                    <a:lnTo>
                      <a:pt x="2984" y="6117"/>
                    </a:lnTo>
                    <a:lnTo>
                      <a:pt x="3028" y="6133"/>
                    </a:lnTo>
                    <a:lnTo>
                      <a:pt x="3073" y="6137"/>
                    </a:lnTo>
                    <a:lnTo>
                      <a:pt x="3121" y="6133"/>
                    </a:lnTo>
                    <a:lnTo>
                      <a:pt x="3163" y="6117"/>
                    </a:lnTo>
                    <a:lnTo>
                      <a:pt x="3203" y="6094"/>
                    </a:lnTo>
                    <a:lnTo>
                      <a:pt x="3235" y="6062"/>
                    </a:lnTo>
                    <a:lnTo>
                      <a:pt x="3259" y="6024"/>
                    </a:lnTo>
                    <a:lnTo>
                      <a:pt x="3273" y="5980"/>
                    </a:lnTo>
                    <a:lnTo>
                      <a:pt x="3279" y="5934"/>
                    </a:lnTo>
                    <a:lnTo>
                      <a:pt x="3279" y="5729"/>
                    </a:lnTo>
                    <a:lnTo>
                      <a:pt x="3484" y="5729"/>
                    </a:lnTo>
                    <a:lnTo>
                      <a:pt x="3532" y="5727"/>
                    </a:lnTo>
                    <a:lnTo>
                      <a:pt x="3582" y="5721"/>
                    </a:lnTo>
                    <a:lnTo>
                      <a:pt x="3632" y="5711"/>
                    </a:lnTo>
                    <a:lnTo>
                      <a:pt x="3684" y="5697"/>
                    </a:lnTo>
                    <a:lnTo>
                      <a:pt x="3736" y="5677"/>
                    </a:lnTo>
                    <a:lnTo>
                      <a:pt x="3787" y="5653"/>
                    </a:lnTo>
                    <a:lnTo>
                      <a:pt x="3837" y="5625"/>
                    </a:lnTo>
                    <a:lnTo>
                      <a:pt x="3885" y="5591"/>
                    </a:lnTo>
                    <a:lnTo>
                      <a:pt x="3929" y="5551"/>
                    </a:lnTo>
                    <a:lnTo>
                      <a:pt x="3969" y="5508"/>
                    </a:lnTo>
                    <a:lnTo>
                      <a:pt x="4007" y="5456"/>
                    </a:lnTo>
                    <a:lnTo>
                      <a:pt x="4039" y="5400"/>
                    </a:lnTo>
                    <a:lnTo>
                      <a:pt x="4063" y="5338"/>
                    </a:lnTo>
                    <a:lnTo>
                      <a:pt x="4083" y="5270"/>
                    </a:lnTo>
                    <a:lnTo>
                      <a:pt x="4095" y="5195"/>
                    </a:lnTo>
                    <a:lnTo>
                      <a:pt x="4099" y="5115"/>
                    </a:lnTo>
                    <a:lnTo>
                      <a:pt x="4099" y="4704"/>
                    </a:lnTo>
                    <a:lnTo>
                      <a:pt x="4095" y="4622"/>
                    </a:lnTo>
                    <a:lnTo>
                      <a:pt x="4083" y="4549"/>
                    </a:lnTo>
                    <a:lnTo>
                      <a:pt x="4063" y="4481"/>
                    </a:lnTo>
                    <a:lnTo>
                      <a:pt x="4039" y="4417"/>
                    </a:lnTo>
                    <a:lnTo>
                      <a:pt x="4007" y="4361"/>
                    </a:lnTo>
                    <a:lnTo>
                      <a:pt x="3969" y="4312"/>
                    </a:lnTo>
                    <a:lnTo>
                      <a:pt x="3929" y="4268"/>
                    </a:lnTo>
                    <a:lnTo>
                      <a:pt x="3885" y="4228"/>
                    </a:lnTo>
                    <a:lnTo>
                      <a:pt x="3837" y="4194"/>
                    </a:lnTo>
                    <a:lnTo>
                      <a:pt x="3787" y="4166"/>
                    </a:lnTo>
                    <a:lnTo>
                      <a:pt x="3736" y="4142"/>
                    </a:lnTo>
                    <a:lnTo>
                      <a:pt x="3684" y="4122"/>
                    </a:lnTo>
                    <a:lnTo>
                      <a:pt x="3632" y="4108"/>
                    </a:lnTo>
                    <a:lnTo>
                      <a:pt x="3582" y="4098"/>
                    </a:lnTo>
                    <a:lnTo>
                      <a:pt x="3532" y="4092"/>
                    </a:lnTo>
                    <a:lnTo>
                      <a:pt x="3484" y="4090"/>
                    </a:lnTo>
                    <a:lnTo>
                      <a:pt x="3279" y="4090"/>
                    </a:lnTo>
                    <a:lnTo>
                      <a:pt x="3279" y="3271"/>
                    </a:lnTo>
                    <a:lnTo>
                      <a:pt x="3893" y="3271"/>
                    </a:lnTo>
                    <a:lnTo>
                      <a:pt x="3941" y="3265"/>
                    </a:lnTo>
                    <a:lnTo>
                      <a:pt x="3985" y="3249"/>
                    </a:lnTo>
                    <a:lnTo>
                      <a:pt x="4023" y="3225"/>
                    </a:lnTo>
                    <a:lnTo>
                      <a:pt x="4055" y="3193"/>
                    </a:lnTo>
                    <a:lnTo>
                      <a:pt x="4079" y="3155"/>
                    </a:lnTo>
                    <a:lnTo>
                      <a:pt x="4095" y="3112"/>
                    </a:lnTo>
                    <a:lnTo>
                      <a:pt x="4099" y="3066"/>
                    </a:lnTo>
                    <a:lnTo>
                      <a:pt x="4095" y="3018"/>
                    </a:lnTo>
                    <a:lnTo>
                      <a:pt x="4079" y="2976"/>
                    </a:lnTo>
                    <a:lnTo>
                      <a:pt x="4055" y="2938"/>
                    </a:lnTo>
                    <a:lnTo>
                      <a:pt x="4023" y="2906"/>
                    </a:lnTo>
                    <a:lnTo>
                      <a:pt x="3985" y="2882"/>
                    </a:lnTo>
                    <a:lnTo>
                      <a:pt x="3941" y="2866"/>
                    </a:lnTo>
                    <a:lnTo>
                      <a:pt x="3893" y="2860"/>
                    </a:lnTo>
                    <a:lnTo>
                      <a:pt x="3279" y="2860"/>
                    </a:lnTo>
                    <a:lnTo>
                      <a:pt x="3279" y="2655"/>
                    </a:lnTo>
                    <a:lnTo>
                      <a:pt x="3273" y="2609"/>
                    </a:lnTo>
                    <a:lnTo>
                      <a:pt x="3259" y="2565"/>
                    </a:lnTo>
                    <a:lnTo>
                      <a:pt x="3235" y="2527"/>
                    </a:lnTo>
                    <a:lnTo>
                      <a:pt x="3203" y="2496"/>
                    </a:lnTo>
                    <a:lnTo>
                      <a:pt x="3163" y="2472"/>
                    </a:lnTo>
                    <a:lnTo>
                      <a:pt x="3121" y="2456"/>
                    </a:lnTo>
                    <a:lnTo>
                      <a:pt x="3073" y="2452"/>
                    </a:lnTo>
                    <a:close/>
                    <a:moveTo>
                      <a:pt x="4198" y="0"/>
                    </a:moveTo>
                    <a:lnTo>
                      <a:pt x="4268" y="2"/>
                    </a:lnTo>
                    <a:lnTo>
                      <a:pt x="4334" y="14"/>
                    </a:lnTo>
                    <a:lnTo>
                      <a:pt x="4398" y="32"/>
                    </a:lnTo>
                    <a:lnTo>
                      <a:pt x="4456" y="60"/>
                    </a:lnTo>
                    <a:lnTo>
                      <a:pt x="4509" y="98"/>
                    </a:lnTo>
                    <a:lnTo>
                      <a:pt x="4545" y="135"/>
                    </a:lnTo>
                    <a:lnTo>
                      <a:pt x="4571" y="177"/>
                    </a:lnTo>
                    <a:lnTo>
                      <a:pt x="4587" y="219"/>
                    </a:lnTo>
                    <a:lnTo>
                      <a:pt x="4593" y="265"/>
                    </a:lnTo>
                    <a:lnTo>
                      <a:pt x="4589" y="311"/>
                    </a:lnTo>
                    <a:lnTo>
                      <a:pt x="4577" y="361"/>
                    </a:lnTo>
                    <a:lnTo>
                      <a:pt x="4559" y="411"/>
                    </a:lnTo>
                    <a:lnTo>
                      <a:pt x="4533" y="462"/>
                    </a:lnTo>
                    <a:lnTo>
                      <a:pt x="4501" y="514"/>
                    </a:lnTo>
                    <a:lnTo>
                      <a:pt x="4464" y="566"/>
                    </a:lnTo>
                    <a:lnTo>
                      <a:pt x="4422" y="620"/>
                    </a:lnTo>
                    <a:lnTo>
                      <a:pt x="4376" y="672"/>
                    </a:lnTo>
                    <a:lnTo>
                      <a:pt x="4328" y="724"/>
                    </a:lnTo>
                    <a:lnTo>
                      <a:pt x="4276" y="773"/>
                    </a:lnTo>
                    <a:lnTo>
                      <a:pt x="4222" y="825"/>
                    </a:lnTo>
                    <a:lnTo>
                      <a:pt x="4168" y="873"/>
                    </a:lnTo>
                    <a:lnTo>
                      <a:pt x="4113" y="919"/>
                    </a:lnTo>
                    <a:lnTo>
                      <a:pt x="4059" y="965"/>
                    </a:lnTo>
                    <a:lnTo>
                      <a:pt x="4005" y="1007"/>
                    </a:lnTo>
                    <a:lnTo>
                      <a:pt x="3955" y="1046"/>
                    </a:lnTo>
                    <a:lnTo>
                      <a:pt x="3905" y="1084"/>
                    </a:lnTo>
                    <a:lnTo>
                      <a:pt x="3859" y="1116"/>
                    </a:lnTo>
                    <a:lnTo>
                      <a:pt x="3817" y="1146"/>
                    </a:lnTo>
                    <a:lnTo>
                      <a:pt x="3779" y="1172"/>
                    </a:lnTo>
                    <a:lnTo>
                      <a:pt x="3748" y="1194"/>
                    </a:lnTo>
                    <a:lnTo>
                      <a:pt x="3724" y="1212"/>
                    </a:lnTo>
                    <a:lnTo>
                      <a:pt x="3704" y="1226"/>
                    </a:lnTo>
                    <a:lnTo>
                      <a:pt x="3768" y="1232"/>
                    </a:lnTo>
                    <a:lnTo>
                      <a:pt x="3829" y="1250"/>
                    </a:lnTo>
                    <a:lnTo>
                      <a:pt x="3885" y="1274"/>
                    </a:lnTo>
                    <a:lnTo>
                      <a:pt x="3937" y="1308"/>
                    </a:lnTo>
                    <a:lnTo>
                      <a:pt x="3983" y="1347"/>
                    </a:lnTo>
                    <a:lnTo>
                      <a:pt x="4023" y="1395"/>
                    </a:lnTo>
                    <a:lnTo>
                      <a:pt x="4055" y="1447"/>
                    </a:lnTo>
                    <a:lnTo>
                      <a:pt x="4079" y="1505"/>
                    </a:lnTo>
                    <a:lnTo>
                      <a:pt x="4095" y="1567"/>
                    </a:lnTo>
                    <a:lnTo>
                      <a:pt x="4099" y="1630"/>
                    </a:lnTo>
                    <a:lnTo>
                      <a:pt x="4095" y="1696"/>
                    </a:lnTo>
                    <a:lnTo>
                      <a:pt x="4079" y="1760"/>
                    </a:lnTo>
                    <a:lnTo>
                      <a:pt x="4055" y="1818"/>
                    </a:lnTo>
                    <a:lnTo>
                      <a:pt x="4021" y="1872"/>
                    </a:lnTo>
                    <a:lnTo>
                      <a:pt x="3981" y="1920"/>
                    </a:lnTo>
                    <a:lnTo>
                      <a:pt x="4132" y="2007"/>
                    </a:lnTo>
                    <a:lnTo>
                      <a:pt x="4280" y="2109"/>
                    </a:lnTo>
                    <a:lnTo>
                      <a:pt x="4424" y="2219"/>
                    </a:lnTo>
                    <a:lnTo>
                      <a:pt x="4559" y="2340"/>
                    </a:lnTo>
                    <a:lnTo>
                      <a:pt x="4691" y="2470"/>
                    </a:lnTo>
                    <a:lnTo>
                      <a:pt x="4817" y="2609"/>
                    </a:lnTo>
                    <a:lnTo>
                      <a:pt x="4934" y="2759"/>
                    </a:lnTo>
                    <a:lnTo>
                      <a:pt x="5046" y="2916"/>
                    </a:lnTo>
                    <a:lnTo>
                      <a:pt x="5150" y="3082"/>
                    </a:lnTo>
                    <a:lnTo>
                      <a:pt x="5247" y="3255"/>
                    </a:lnTo>
                    <a:lnTo>
                      <a:pt x="5337" y="3434"/>
                    </a:lnTo>
                    <a:lnTo>
                      <a:pt x="5417" y="3622"/>
                    </a:lnTo>
                    <a:lnTo>
                      <a:pt x="5491" y="3815"/>
                    </a:lnTo>
                    <a:lnTo>
                      <a:pt x="5555" y="4015"/>
                    </a:lnTo>
                    <a:lnTo>
                      <a:pt x="5608" y="4220"/>
                    </a:lnTo>
                    <a:lnTo>
                      <a:pt x="5654" y="4431"/>
                    </a:lnTo>
                    <a:lnTo>
                      <a:pt x="5692" y="4646"/>
                    </a:lnTo>
                    <a:lnTo>
                      <a:pt x="5718" y="4868"/>
                    </a:lnTo>
                    <a:lnTo>
                      <a:pt x="5734" y="5091"/>
                    </a:lnTo>
                    <a:lnTo>
                      <a:pt x="5738" y="5318"/>
                    </a:lnTo>
                    <a:lnTo>
                      <a:pt x="5734" y="5529"/>
                    </a:lnTo>
                    <a:lnTo>
                      <a:pt x="5720" y="5735"/>
                    </a:lnTo>
                    <a:lnTo>
                      <a:pt x="5696" y="5938"/>
                    </a:lnTo>
                    <a:lnTo>
                      <a:pt x="5664" y="6137"/>
                    </a:lnTo>
                    <a:lnTo>
                      <a:pt x="5321" y="6235"/>
                    </a:lnTo>
                    <a:lnTo>
                      <a:pt x="4976" y="6317"/>
                    </a:lnTo>
                    <a:lnTo>
                      <a:pt x="4629" y="6389"/>
                    </a:lnTo>
                    <a:lnTo>
                      <a:pt x="4278" y="6446"/>
                    </a:lnTo>
                    <a:lnTo>
                      <a:pt x="3927" y="6490"/>
                    </a:lnTo>
                    <a:lnTo>
                      <a:pt x="3576" y="6522"/>
                    </a:lnTo>
                    <a:lnTo>
                      <a:pt x="3223" y="6542"/>
                    </a:lnTo>
                    <a:lnTo>
                      <a:pt x="2870" y="6548"/>
                    </a:lnTo>
                    <a:lnTo>
                      <a:pt x="2515" y="6542"/>
                    </a:lnTo>
                    <a:lnTo>
                      <a:pt x="2164" y="6522"/>
                    </a:lnTo>
                    <a:lnTo>
                      <a:pt x="1811" y="6490"/>
                    </a:lnTo>
                    <a:lnTo>
                      <a:pt x="1460" y="6446"/>
                    </a:lnTo>
                    <a:lnTo>
                      <a:pt x="1111" y="6389"/>
                    </a:lnTo>
                    <a:lnTo>
                      <a:pt x="762" y="6317"/>
                    </a:lnTo>
                    <a:lnTo>
                      <a:pt x="417" y="6235"/>
                    </a:lnTo>
                    <a:lnTo>
                      <a:pt x="74" y="6137"/>
                    </a:lnTo>
                    <a:lnTo>
                      <a:pt x="42" y="5938"/>
                    </a:lnTo>
                    <a:lnTo>
                      <a:pt x="18" y="5735"/>
                    </a:lnTo>
                    <a:lnTo>
                      <a:pt x="4" y="5529"/>
                    </a:lnTo>
                    <a:lnTo>
                      <a:pt x="0" y="5318"/>
                    </a:lnTo>
                    <a:lnTo>
                      <a:pt x="4" y="5091"/>
                    </a:lnTo>
                    <a:lnTo>
                      <a:pt x="20" y="4868"/>
                    </a:lnTo>
                    <a:lnTo>
                      <a:pt x="48" y="4646"/>
                    </a:lnTo>
                    <a:lnTo>
                      <a:pt x="84" y="4431"/>
                    </a:lnTo>
                    <a:lnTo>
                      <a:pt x="130" y="4220"/>
                    </a:lnTo>
                    <a:lnTo>
                      <a:pt x="183" y="4015"/>
                    </a:lnTo>
                    <a:lnTo>
                      <a:pt x="247" y="3815"/>
                    </a:lnTo>
                    <a:lnTo>
                      <a:pt x="321" y="3622"/>
                    </a:lnTo>
                    <a:lnTo>
                      <a:pt x="403" y="3434"/>
                    </a:lnTo>
                    <a:lnTo>
                      <a:pt x="491" y="3255"/>
                    </a:lnTo>
                    <a:lnTo>
                      <a:pt x="588" y="3082"/>
                    </a:lnTo>
                    <a:lnTo>
                      <a:pt x="692" y="2916"/>
                    </a:lnTo>
                    <a:lnTo>
                      <a:pt x="804" y="2759"/>
                    </a:lnTo>
                    <a:lnTo>
                      <a:pt x="923" y="2609"/>
                    </a:lnTo>
                    <a:lnTo>
                      <a:pt x="1047" y="2470"/>
                    </a:lnTo>
                    <a:lnTo>
                      <a:pt x="1179" y="2340"/>
                    </a:lnTo>
                    <a:lnTo>
                      <a:pt x="1314" y="2219"/>
                    </a:lnTo>
                    <a:lnTo>
                      <a:pt x="1458" y="2109"/>
                    </a:lnTo>
                    <a:lnTo>
                      <a:pt x="1606" y="2007"/>
                    </a:lnTo>
                    <a:lnTo>
                      <a:pt x="1757" y="1920"/>
                    </a:lnTo>
                    <a:lnTo>
                      <a:pt x="1717" y="1872"/>
                    </a:lnTo>
                    <a:lnTo>
                      <a:pt x="1685" y="1818"/>
                    </a:lnTo>
                    <a:lnTo>
                      <a:pt x="1659" y="1760"/>
                    </a:lnTo>
                    <a:lnTo>
                      <a:pt x="1645" y="1696"/>
                    </a:lnTo>
                    <a:lnTo>
                      <a:pt x="1639" y="1630"/>
                    </a:lnTo>
                    <a:lnTo>
                      <a:pt x="1645" y="1567"/>
                    </a:lnTo>
                    <a:lnTo>
                      <a:pt x="1659" y="1505"/>
                    </a:lnTo>
                    <a:lnTo>
                      <a:pt x="1683" y="1447"/>
                    </a:lnTo>
                    <a:lnTo>
                      <a:pt x="1715" y="1395"/>
                    </a:lnTo>
                    <a:lnTo>
                      <a:pt x="1755" y="1347"/>
                    </a:lnTo>
                    <a:lnTo>
                      <a:pt x="1801" y="1308"/>
                    </a:lnTo>
                    <a:lnTo>
                      <a:pt x="1853" y="1274"/>
                    </a:lnTo>
                    <a:lnTo>
                      <a:pt x="1909" y="1250"/>
                    </a:lnTo>
                    <a:lnTo>
                      <a:pt x="1971" y="1232"/>
                    </a:lnTo>
                    <a:lnTo>
                      <a:pt x="2034" y="1226"/>
                    </a:lnTo>
                    <a:lnTo>
                      <a:pt x="2014" y="1212"/>
                    </a:lnTo>
                    <a:lnTo>
                      <a:pt x="1990" y="1194"/>
                    </a:lnTo>
                    <a:lnTo>
                      <a:pt x="1959" y="1172"/>
                    </a:lnTo>
                    <a:lnTo>
                      <a:pt x="1921" y="1146"/>
                    </a:lnTo>
                    <a:lnTo>
                      <a:pt x="1879" y="1116"/>
                    </a:lnTo>
                    <a:lnTo>
                      <a:pt x="1833" y="1084"/>
                    </a:lnTo>
                    <a:lnTo>
                      <a:pt x="1785" y="1046"/>
                    </a:lnTo>
                    <a:lnTo>
                      <a:pt x="1733" y="1007"/>
                    </a:lnTo>
                    <a:lnTo>
                      <a:pt x="1679" y="965"/>
                    </a:lnTo>
                    <a:lnTo>
                      <a:pt x="1625" y="919"/>
                    </a:lnTo>
                    <a:lnTo>
                      <a:pt x="1570" y="873"/>
                    </a:lnTo>
                    <a:lnTo>
                      <a:pt x="1516" y="825"/>
                    </a:lnTo>
                    <a:lnTo>
                      <a:pt x="1462" y="773"/>
                    </a:lnTo>
                    <a:lnTo>
                      <a:pt x="1410" y="724"/>
                    </a:lnTo>
                    <a:lnTo>
                      <a:pt x="1362" y="672"/>
                    </a:lnTo>
                    <a:lnTo>
                      <a:pt x="1316" y="620"/>
                    </a:lnTo>
                    <a:lnTo>
                      <a:pt x="1274" y="566"/>
                    </a:lnTo>
                    <a:lnTo>
                      <a:pt x="1237" y="514"/>
                    </a:lnTo>
                    <a:lnTo>
                      <a:pt x="1205" y="462"/>
                    </a:lnTo>
                    <a:lnTo>
                      <a:pt x="1179" y="411"/>
                    </a:lnTo>
                    <a:lnTo>
                      <a:pt x="1161" y="361"/>
                    </a:lnTo>
                    <a:lnTo>
                      <a:pt x="1149" y="311"/>
                    </a:lnTo>
                    <a:lnTo>
                      <a:pt x="1145" y="265"/>
                    </a:lnTo>
                    <a:lnTo>
                      <a:pt x="1151" y="219"/>
                    </a:lnTo>
                    <a:lnTo>
                      <a:pt x="1167" y="177"/>
                    </a:lnTo>
                    <a:lnTo>
                      <a:pt x="1193" y="135"/>
                    </a:lnTo>
                    <a:lnTo>
                      <a:pt x="1229" y="98"/>
                    </a:lnTo>
                    <a:lnTo>
                      <a:pt x="1282" y="60"/>
                    </a:lnTo>
                    <a:lnTo>
                      <a:pt x="1342" y="32"/>
                    </a:lnTo>
                    <a:lnTo>
                      <a:pt x="1404" y="14"/>
                    </a:lnTo>
                    <a:lnTo>
                      <a:pt x="1472" y="2"/>
                    </a:lnTo>
                    <a:lnTo>
                      <a:pt x="1542" y="0"/>
                    </a:lnTo>
                    <a:lnTo>
                      <a:pt x="1614" y="4"/>
                    </a:lnTo>
                    <a:lnTo>
                      <a:pt x="1689" y="14"/>
                    </a:lnTo>
                    <a:lnTo>
                      <a:pt x="1765" y="30"/>
                    </a:lnTo>
                    <a:lnTo>
                      <a:pt x="1845" y="50"/>
                    </a:lnTo>
                    <a:lnTo>
                      <a:pt x="1923" y="74"/>
                    </a:lnTo>
                    <a:lnTo>
                      <a:pt x="2002" y="102"/>
                    </a:lnTo>
                    <a:lnTo>
                      <a:pt x="2082" y="130"/>
                    </a:lnTo>
                    <a:lnTo>
                      <a:pt x="2162" y="161"/>
                    </a:lnTo>
                    <a:lnTo>
                      <a:pt x="2240" y="193"/>
                    </a:lnTo>
                    <a:lnTo>
                      <a:pt x="2318" y="227"/>
                    </a:lnTo>
                    <a:lnTo>
                      <a:pt x="2393" y="257"/>
                    </a:lnTo>
                    <a:lnTo>
                      <a:pt x="2465" y="289"/>
                    </a:lnTo>
                    <a:lnTo>
                      <a:pt x="2535" y="317"/>
                    </a:lnTo>
                    <a:lnTo>
                      <a:pt x="2603" y="343"/>
                    </a:lnTo>
                    <a:lnTo>
                      <a:pt x="2665" y="365"/>
                    </a:lnTo>
                    <a:lnTo>
                      <a:pt x="2724" y="383"/>
                    </a:lnTo>
                    <a:lnTo>
                      <a:pt x="2778" y="395"/>
                    </a:lnTo>
                    <a:lnTo>
                      <a:pt x="2826" y="403"/>
                    </a:lnTo>
                    <a:lnTo>
                      <a:pt x="2870" y="403"/>
                    </a:lnTo>
                    <a:lnTo>
                      <a:pt x="2912" y="403"/>
                    </a:lnTo>
                    <a:lnTo>
                      <a:pt x="2962" y="395"/>
                    </a:lnTo>
                    <a:lnTo>
                      <a:pt x="3016" y="383"/>
                    </a:lnTo>
                    <a:lnTo>
                      <a:pt x="3073" y="365"/>
                    </a:lnTo>
                    <a:lnTo>
                      <a:pt x="3135" y="343"/>
                    </a:lnTo>
                    <a:lnTo>
                      <a:pt x="3203" y="317"/>
                    </a:lnTo>
                    <a:lnTo>
                      <a:pt x="3273" y="289"/>
                    </a:lnTo>
                    <a:lnTo>
                      <a:pt x="3345" y="257"/>
                    </a:lnTo>
                    <a:lnTo>
                      <a:pt x="3420" y="227"/>
                    </a:lnTo>
                    <a:lnTo>
                      <a:pt x="3498" y="193"/>
                    </a:lnTo>
                    <a:lnTo>
                      <a:pt x="3576" y="161"/>
                    </a:lnTo>
                    <a:lnTo>
                      <a:pt x="3656" y="130"/>
                    </a:lnTo>
                    <a:lnTo>
                      <a:pt x="3736" y="102"/>
                    </a:lnTo>
                    <a:lnTo>
                      <a:pt x="3815" y="74"/>
                    </a:lnTo>
                    <a:lnTo>
                      <a:pt x="3895" y="50"/>
                    </a:lnTo>
                    <a:lnTo>
                      <a:pt x="3973" y="30"/>
                    </a:lnTo>
                    <a:lnTo>
                      <a:pt x="4051" y="14"/>
                    </a:lnTo>
                    <a:lnTo>
                      <a:pt x="4125" y="4"/>
                    </a:lnTo>
                    <a:lnTo>
                      <a:pt x="41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DEDE1D1-96D3-F961-7165-AEFFCA217E84}"/>
              </a:ext>
            </a:extLst>
          </p:cNvPr>
          <p:cNvGrpSpPr/>
          <p:nvPr/>
        </p:nvGrpSpPr>
        <p:grpSpPr>
          <a:xfrm>
            <a:off x="4246280" y="4128771"/>
            <a:ext cx="1720516" cy="1684421"/>
            <a:chOff x="4205336" y="3603548"/>
            <a:chExt cx="1720516" cy="1684421"/>
          </a:xfrm>
        </p:grpSpPr>
        <p:sp>
          <p:nvSpPr>
            <p:cNvPr id="15" name="Snip Diagonal Corner Rectangle 3">
              <a:extLst>
                <a:ext uri="{FF2B5EF4-FFF2-40B4-BE49-F238E27FC236}">
                  <a16:creationId xmlns:a16="http://schemas.microsoft.com/office/drawing/2014/main" id="{775F7BE4-DB7A-DB4B-4F3A-41B7E0FEBD81}"/>
                </a:ext>
              </a:extLst>
            </p:cNvPr>
            <p:cNvSpPr/>
            <p:nvPr/>
          </p:nvSpPr>
          <p:spPr>
            <a:xfrm flipH="1" flipV="1">
              <a:off x="4205336" y="3603548"/>
              <a:ext cx="1720516" cy="1684421"/>
            </a:xfrm>
            <a:prstGeom prst="snip2Diag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16" name="Group 24">
              <a:extLst>
                <a:ext uri="{FF2B5EF4-FFF2-40B4-BE49-F238E27FC236}">
                  <a16:creationId xmlns:a16="http://schemas.microsoft.com/office/drawing/2014/main" id="{C0C90B72-F45C-4A30-3487-6730F1FBC65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39019" y="4019598"/>
              <a:ext cx="853150" cy="852321"/>
              <a:chOff x="2291" y="617"/>
              <a:chExt cx="3089" cy="3086"/>
            </a:xfrm>
            <a:solidFill>
              <a:schemeClr val="bg1"/>
            </a:solidFill>
          </p:grpSpPr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6D14E2E1-641F-F454-BE15-697FD353A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6" y="1571"/>
                <a:ext cx="200" cy="205"/>
              </a:xfrm>
              <a:custGeom>
                <a:avLst/>
                <a:gdLst>
                  <a:gd name="T0" fmla="*/ 224 w 399"/>
                  <a:gd name="T1" fmla="*/ 0 h 412"/>
                  <a:gd name="T2" fmla="*/ 259 w 399"/>
                  <a:gd name="T3" fmla="*/ 6 h 412"/>
                  <a:gd name="T4" fmla="*/ 293 w 399"/>
                  <a:gd name="T5" fmla="*/ 17 h 412"/>
                  <a:gd name="T6" fmla="*/ 323 w 399"/>
                  <a:gd name="T7" fmla="*/ 30 h 412"/>
                  <a:gd name="T8" fmla="*/ 350 w 399"/>
                  <a:gd name="T9" fmla="*/ 47 h 412"/>
                  <a:gd name="T10" fmla="*/ 370 w 399"/>
                  <a:gd name="T11" fmla="*/ 64 h 412"/>
                  <a:gd name="T12" fmla="*/ 387 w 399"/>
                  <a:gd name="T13" fmla="*/ 77 h 412"/>
                  <a:gd name="T14" fmla="*/ 399 w 399"/>
                  <a:gd name="T15" fmla="*/ 89 h 412"/>
                  <a:gd name="T16" fmla="*/ 75 w 399"/>
                  <a:gd name="T17" fmla="*/ 412 h 412"/>
                  <a:gd name="T18" fmla="*/ 50 w 399"/>
                  <a:gd name="T19" fmla="*/ 378 h 412"/>
                  <a:gd name="T20" fmla="*/ 30 w 399"/>
                  <a:gd name="T21" fmla="*/ 341 h 412"/>
                  <a:gd name="T22" fmla="*/ 15 w 399"/>
                  <a:gd name="T23" fmla="*/ 303 h 412"/>
                  <a:gd name="T24" fmla="*/ 3 w 399"/>
                  <a:gd name="T25" fmla="*/ 262 h 412"/>
                  <a:gd name="T26" fmla="*/ 0 w 399"/>
                  <a:gd name="T27" fmla="*/ 220 h 412"/>
                  <a:gd name="T28" fmla="*/ 3 w 399"/>
                  <a:gd name="T29" fmla="*/ 181 h 412"/>
                  <a:gd name="T30" fmla="*/ 17 w 399"/>
                  <a:gd name="T31" fmla="*/ 139 h 412"/>
                  <a:gd name="T32" fmla="*/ 35 w 399"/>
                  <a:gd name="T33" fmla="*/ 102 h 412"/>
                  <a:gd name="T34" fmla="*/ 65 w 399"/>
                  <a:gd name="T35" fmla="*/ 66 h 412"/>
                  <a:gd name="T36" fmla="*/ 107 w 399"/>
                  <a:gd name="T37" fmla="*/ 32 h 412"/>
                  <a:gd name="T38" fmla="*/ 146 w 399"/>
                  <a:gd name="T39" fmla="*/ 12 h 412"/>
                  <a:gd name="T40" fmla="*/ 186 w 399"/>
                  <a:gd name="T41" fmla="*/ 0 h 412"/>
                  <a:gd name="T42" fmla="*/ 224 w 399"/>
                  <a:gd name="T43" fmla="*/ 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9" h="412">
                    <a:moveTo>
                      <a:pt x="224" y="0"/>
                    </a:moveTo>
                    <a:lnTo>
                      <a:pt x="259" y="6"/>
                    </a:lnTo>
                    <a:lnTo>
                      <a:pt x="293" y="17"/>
                    </a:lnTo>
                    <a:lnTo>
                      <a:pt x="323" y="30"/>
                    </a:lnTo>
                    <a:lnTo>
                      <a:pt x="350" y="47"/>
                    </a:lnTo>
                    <a:lnTo>
                      <a:pt x="370" y="64"/>
                    </a:lnTo>
                    <a:lnTo>
                      <a:pt x="387" y="77"/>
                    </a:lnTo>
                    <a:lnTo>
                      <a:pt x="399" y="89"/>
                    </a:lnTo>
                    <a:lnTo>
                      <a:pt x="75" y="412"/>
                    </a:lnTo>
                    <a:lnTo>
                      <a:pt x="50" y="378"/>
                    </a:lnTo>
                    <a:lnTo>
                      <a:pt x="30" y="341"/>
                    </a:lnTo>
                    <a:lnTo>
                      <a:pt x="15" y="303"/>
                    </a:lnTo>
                    <a:lnTo>
                      <a:pt x="3" y="262"/>
                    </a:lnTo>
                    <a:lnTo>
                      <a:pt x="0" y="220"/>
                    </a:lnTo>
                    <a:lnTo>
                      <a:pt x="3" y="181"/>
                    </a:lnTo>
                    <a:lnTo>
                      <a:pt x="17" y="139"/>
                    </a:lnTo>
                    <a:lnTo>
                      <a:pt x="35" y="102"/>
                    </a:lnTo>
                    <a:lnTo>
                      <a:pt x="65" y="66"/>
                    </a:lnTo>
                    <a:lnTo>
                      <a:pt x="107" y="32"/>
                    </a:lnTo>
                    <a:lnTo>
                      <a:pt x="146" y="12"/>
                    </a:lnTo>
                    <a:lnTo>
                      <a:pt x="186" y="0"/>
                    </a:lnTo>
                    <a:lnTo>
                      <a:pt x="2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8" name="Freeform 27">
                <a:extLst>
                  <a:ext uri="{FF2B5EF4-FFF2-40B4-BE49-F238E27FC236}">
                    <a16:creationId xmlns:a16="http://schemas.microsoft.com/office/drawing/2014/main" id="{E3B4C82C-D2B5-584D-8B08-12C299A5F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340"/>
                <a:ext cx="163" cy="221"/>
              </a:xfrm>
              <a:custGeom>
                <a:avLst/>
                <a:gdLst>
                  <a:gd name="T0" fmla="*/ 167 w 325"/>
                  <a:gd name="T1" fmla="*/ 0 h 442"/>
                  <a:gd name="T2" fmla="*/ 261 w 325"/>
                  <a:gd name="T3" fmla="*/ 96 h 442"/>
                  <a:gd name="T4" fmla="*/ 284 w 325"/>
                  <a:gd name="T5" fmla="*/ 122 h 442"/>
                  <a:gd name="T6" fmla="*/ 303 w 325"/>
                  <a:gd name="T7" fmla="*/ 148 h 442"/>
                  <a:gd name="T8" fmla="*/ 303 w 325"/>
                  <a:gd name="T9" fmla="*/ 148 h 442"/>
                  <a:gd name="T10" fmla="*/ 320 w 325"/>
                  <a:gd name="T11" fmla="*/ 190 h 442"/>
                  <a:gd name="T12" fmla="*/ 325 w 325"/>
                  <a:gd name="T13" fmla="*/ 231 h 442"/>
                  <a:gd name="T14" fmla="*/ 322 w 325"/>
                  <a:gd name="T15" fmla="*/ 274 h 442"/>
                  <a:gd name="T16" fmla="*/ 310 w 325"/>
                  <a:gd name="T17" fmla="*/ 318 h 442"/>
                  <a:gd name="T18" fmla="*/ 290 w 325"/>
                  <a:gd name="T19" fmla="*/ 355 h 442"/>
                  <a:gd name="T20" fmla="*/ 261 w 325"/>
                  <a:gd name="T21" fmla="*/ 391 h 442"/>
                  <a:gd name="T22" fmla="*/ 228 w 325"/>
                  <a:gd name="T23" fmla="*/ 419 h 442"/>
                  <a:gd name="T24" fmla="*/ 192 w 325"/>
                  <a:gd name="T25" fmla="*/ 436 h 442"/>
                  <a:gd name="T26" fmla="*/ 154 w 325"/>
                  <a:gd name="T27" fmla="*/ 442 h 442"/>
                  <a:gd name="T28" fmla="*/ 118 w 325"/>
                  <a:gd name="T29" fmla="*/ 438 h 442"/>
                  <a:gd name="T30" fmla="*/ 83 w 325"/>
                  <a:gd name="T31" fmla="*/ 421 h 442"/>
                  <a:gd name="T32" fmla="*/ 51 w 325"/>
                  <a:gd name="T33" fmla="*/ 395 h 442"/>
                  <a:gd name="T34" fmla="*/ 24 w 325"/>
                  <a:gd name="T35" fmla="*/ 363 h 442"/>
                  <a:gd name="T36" fmla="*/ 7 w 325"/>
                  <a:gd name="T37" fmla="*/ 327 h 442"/>
                  <a:gd name="T38" fmla="*/ 0 w 325"/>
                  <a:gd name="T39" fmla="*/ 289 h 442"/>
                  <a:gd name="T40" fmla="*/ 4 w 325"/>
                  <a:gd name="T41" fmla="*/ 250 h 442"/>
                  <a:gd name="T42" fmla="*/ 15 w 325"/>
                  <a:gd name="T43" fmla="*/ 207 h 442"/>
                  <a:gd name="T44" fmla="*/ 36 w 325"/>
                  <a:gd name="T45" fmla="*/ 162 h 442"/>
                  <a:gd name="T46" fmla="*/ 66 w 325"/>
                  <a:gd name="T47" fmla="*/ 115 h 442"/>
                  <a:gd name="T48" fmla="*/ 107 w 325"/>
                  <a:gd name="T49" fmla="*/ 64 h 442"/>
                  <a:gd name="T50" fmla="*/ 156 w 325"/>
                  <a:gd name="T51" fmla="*/ 11 h 442"/>
                  <a:gd name="T52" fmla="*/ 167 w 325"/>
                  <a:gd name="T5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5" h="442">
                    <a:moveTo>
                      <a:pt x="167" y="0"/>
                    </a:moveTo>
                    <a:lnTo>
                      <a:pt x="261" y="96"/>
                    </a:lnTo>
                    <a:lnTo>
                      <a:pt x="284" y="122"/>
                    </a:lnTo>
                    <a:lnTo>
                      <a:pt x="303" y="148"/>
                    </a:lnTo>
                    <a:lnTo>
                      <a:pt x="303" y="148"/>
                    </a:lnTo>
                    <a:lnTo>
                      <a:pt x="320" y="190"/>
                    </a:lnTo>
                    <a:lnTo>
                      <a:pt x="325" y="231"/>
                    </a:lnTo>
                    <a:lnTo>
                      <a:pt x="322" y="274"/>
                    </a:lnTo>
                    <a:lnTo>
                      <a:pt x="310" y="318"/>
                    </a:lnTo>
                    <a:lnTo>
                      <a:pt x="290" y="355"/>
                    </a:lnTo>
                    <a:lnTo>
                      <a:pt x="261" y="391"/>
                    </a:lnTo>
                    <a:lnTo>
                      <a:pt x="228" y="419"/>
                    </a:lnTo>
                    <a:lnTo>
                      <a:pt x="192" y="436"/>
                    </a:lnTo>
                    <a:lnTo>
                      <a:pt x="154" y="442"/>
                    </a:lnTo>
                    <a:lnTo>
                      <a:pt x="118" y="438"/>
                    </a:lnTo>
                    <a:lnTo>
                      <a:pt x="83" y="421"/>
                    </a:lnTo>
                    <a:lnTo>
                      <a:pt x="51" y="395"/>
                    </a:lnTo>
                    <a:lnTo>
                      <a:pt x="24" y="363"/>
                    </a:lnTo>
                    <a:lnTo>
                      <a:pt x="7" y="327"/>
                    </a:lnTo>
                    <a:lnTo>
                      <a:pt x="0" y="289"/>
                    </a:lnTo>
                    <a:lnTo>
                      <a:pt x="4" y="250"/>
                    </a:lnTo>
                    <a:lnTo>
                      <a:pt x="15" y="207"/>
                    </a:lnTo>
                    <a:lnTo>
                      <a:pt x="36" y="162"/>
                    </a:lnTo>
                    <a:lnTo>
                      <a:pt x="66" y="115"/>
                    </a:lnTo>
                    <a:lnTo>
                      <a:pt x="107" y="64"/>
                    </a:lnTo>
                    <a:lnTo>
                      <a:pt x="156" y="11"/>
                    </a:lnTo>
                    <a:lnTo>
                      <a:pt x="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9" name="Freeform 28">
                <a:extLst>
                  <a:ext uri="{FF2B5EF4-FFF2-40B4-BE49-F238E27FC236}">
                    <a16:creationId xmlns:a16="http://schemas.microsoft.com/office/drawing/2014/main" id="{F40682AF-3E09-79AB-F1D2-4CE5DFD192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91" y="617"/>
                <a:ext cx="3089" cy="3086"/>
              </a:xfrm>
              <a:custGeom>
                <a:avLst/>
                <a:gdLst>
                  <a:gd name="T0" fmla="*/ 1163 w 6179"/>
                  <a:gd name="T1" fmla="*/ 3623 h 6172"/>
                  <a:gd name="T2" fmla="*/ 988 w 6179"/>
                  <a:gd name="T3" fmla="*/ 4089 h 6172"/>
                  <a:gd name="T4" fmla="*/ 1234 w 6179"/>
                  <a:gd name="T5" fmla="*/ 4461 h 6172"/>
                  <a:gd name="T6" fmla="*/ 1731 w 6179"/>
                  <a:gd name="T7" fmla="*/ 4446 h 6172"/>
                  <a:gd name="T8" fmla="*/ 2109 w 6179"/>
                  <a:gd name="T9" fmla="*/ 4328 h 6172"/>
                  <a:gd name="T10" fmla="*/ 2239 w 6179"/>
                  <a:gd name="T11" fmla="*/ 4521 h 6172"/>
                  <a:gd name="T12" fmla="*/ 1946 w 6179"/>
                  <a:gd name="T13" fmla="*/ 4839 h 6172"/>
                  <a:gd name="T14" fmla="*/ 1772 w 6179"/>
                  <a:gd name="T15" fmla="*/ 4952 h 6172"/>
                  <a:gd name="T16" fmla="*/ 2049 w 6179"/>
                  <a:gd name="T17" fmla="*/ 5155 h 6172"/>
                  <a:gd name="T18" fmla="*/ 2478 w 6179"/>
                  <a:gd name="T19" fmla="*/ 4775 h 6172"/>
                  <a:gd name="T20" fmla="*/ 2566 w 6179"/>
                  <a:gd name="T21" fmla="*/ 4245 h 6172"/>
                  <a:gd name="T22" fmla="*/ 2228 w 6179"/>
                  <a:gd name="T23" fmla="*/ 3946 h 6172"/>
                  <a:gd name="T24" fmla="*/ 1710 w 6179"/>
                  <a:gd name="T25" fmla="*/ 4057 h 6172"/>
                  <a:gd name="T26" fmla="*/ 1409 w 6179"/>
                  <a:gd name="T27" fmla="*/ 4102 h 6172"/>
                  <a:gd name="T28" fmla="*/ 1355 w 6179"/>
                  <a:gd name="T29" fmla="*/ 3910 h 6172"/>
                  <a:gd name="T30" fmla="*/ 1709 w 6179"/>
                  <a:gd name="T31" fmla="*/ 3610 h 6172"/>
                  <a:gd name="T32" fmla="*/ 1611 w 6179"/>
                  <a:gd name="T33" fmla="*/ 3341 h 6172"/>
                  <a:gd name="T34" fmla="*/ 2570 w 6179"/>
                  <a:gd name="T35" fmla="*/ 2935 h 6172"/>
                  <a:gd name="T36" fmla="*/ 2168 w 6179"/>
                  <a:gd name="T37" fmla="*/ 3337 h 6172"/>
                  <a:gd name="T38" fmla="*/ 2277 w 6179"/>
                  <a:gd name="T39" fmla="*/ 3606 h 6172"/>
                  <a:gd name="T40" fmla="*/ 2365 w 6179"/>
                  <a:gd name="T41" fmla="*/ 3512 h 6172"/>
                  <a:gd name="T42" fmla="*/ 2644 w 6179"/>
                  <a:gd name="T43" fmla="*/ 3232 h 6172"/>
                  <a:gd name="T44" fmla="*/ 2785 w 6179"/>
                  <a:gd name="T45" fmla="*/ 3286 h 6172"/>
                  <a:gd name="T46" fmla="*/ 2514 w 6179"/>
                  <a:gd name="T47" fmla="*/ 3670 h 6172"/>
                  <a:gd name="T48" fmla="*/ 2561 w 6179"/>
                  <a:gd name="T49" fmla="*/ 4089 h 6172"/>
                  <a:gd name="T50" fmla="*/ 2890 w 6179"/>
                  <a:gd name="T51" fmla="*/ 4253 h 6172"/>
                  <a:gd name="T52" fmla="*/ 3246 w 6179"/>
                  <a:gd name="T53" fmla="*/ 4012 h 6172"/>
                  <a:gd name="T54" fmla="*/ 3402 w 6179"/>
                  <a:gd name="T55" fmla="*/ 3818 h 6172"/>
                  <a:gd name="T56" fmla="*/ 3633 w 6179"/>
                  <a:gd name="T57" fmla="*/ 3570 h 6172"/>
                  <a:gd name="T58" fmla="*/ 3432 w 6179"/>
                  <a:gd name="T59" fmla="*/ 3384 h 6172"/>
                  <a:gd name="T60" fmla="*/ 2768 w 6179"/>
                  <a:gd name="T61" fmla="*/ 1940 h 6172"/>
                  <a:gd name="T62" fmla="*/ 2525 w 6179"/>
                  <a:gd name="T63" fmla="*/ 2226 h 6172"/>
                  <a:gd name="T64" fmla="*/ 4027 w 6179"/>
                  <a:gd name="T65" fmla="*/ 3215 h 6172"/>
                  <a:gd name="T66" fmla="*/ 4051 w 6179"/>
                  <a:gd name="T67" fmla="*/ 1607 h 6172"/>
                  <a:gd name="T68" fmla="*/ 3613 w 6179"/>
                  <a:gd name="T69" fmla="*/ 1842 h 6172"/>
                  <a:gd name="T70" fmla="*/ 3496 w 6179"/>
                  <a:gd name="T71" fmla="*/ 2331 h 6172"/>
                  <a:gd name="T72" fmla="*/ 3767 w 6179"/>
                  <a:gd name="T73" fmla="*/ 2750 h 6172"/>
                  <a:gd name="T74" fmla="*/ 4311 w 6179"/>
                  <a:gd name="T75" fmla="*/ 2863 h 6172"/>
                  <a:gd name="T76" fmla="*/ 4817 w 6179"/>
                  <a:gd name="T77" fmla="*/ 2412 h 6172"/>
                  <a:gd name="T78" fmla="*/ 4662 w 6179"/>
                  <a:gd name="T79" fmla="*/ 2166 h 6172"/>
                  <a:gd name="T80" fmla="*/ 4450 w 6179"/>
                  <a:gd name="T81" fmla="*/ 2425 h 6172"/>
                  <a:gd name="T82" fmla="*/ 4115 w 6179"/>
                  <a:gd name="T83" fmla="*/ 2549 h 6172"/>
                  <a:gd name="T84" fmla="*/ 4561 w 6179"/>
                  <a:gd name="T85" fmla="*/ 1886 h 6172"/>
                  <a:gd name="T86" fmla="*/ 4119 w 6179"/>
                  <a:gd name="T87" fmla="*/ 1613 h 6172"/>
                  <a:gd name="T88" fmla="*/ 4715 w 6179"/>
                  <a:gd name="T89" fmla="*/ 931 h 6172"/>
                  <a:gd name="T90" fmla="*/ 4623 w 6179"/>
                  <a:gd name="T91" fmla="*/ 1310 h 6172"/>
                  <a:gd name="T92" fmla="*/ 4924 w 6179"/>
                  <a:gd name="T93" fmla="*/ 1568 h 6172"/>
                  <a:gd name="T94" fmla="*/ 5287 w 6179"/>
                  <a:gd name="T95" fmla="*/ 1416 h 6172"/>
                  <a:gd name="T96" fmla="*/ 5317 w 6179"/>
                  <a:gd name="T97" fmla="*/ 1028 h 6172"/>
                  <a:gd name="T98" fmla="*/ 4982 w 6179"/>
                  <a:gd name="T99" fmla="*/ 820 h 6172"/>
                  <a:gd name="T100" fmla="*/ 5897 w 6179"/>
                  <a:gd name="T101" fmla="*/ 350 h 6172"/>
                  <a:gd name="T102" fmla="*/ 6139 w 6179"/>
                  <a:gd name="T103" fmla="*/ 2239 h 6172"/>
                  <a:gd name="T104" fmla="*/ 2068 w 6179"/>
                  <a:gd name="T105" fmla="*/ 6168 h 6172"/>
                  <a:gd name="T106" fmla="*/ 4 w 6179"/>
                  <a:gd name="T107" fmla="*/ 4106 h 6172"/>
                  <a:gd name="T108" fmla="*/ 3938 w 6179"/>
                  <a:gd name="T109" fmla="*/ 40 h 6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79" h="6172">
                    <a:moveTo>
                      <a:pt x="1573" y="3320"/>
                    </a:moveTo>
                    <a:lnTo>
                      <a:pt x="1558" y="3324"/>
                    </a:lnTo>
                    <a:lnTo>
                      <a:pt x="1470" y="3367"/>
                    </a:lnTo>
                    <a:lnTo>
                      <a:pt x="1385" y="3422"/>
                    </a:lnTo>
                    <a:lnTo>
                      <a:pt x="1302" y="3486"/>
                    </a:lnTo>
                    <a:lnTo>
                      <a:pt x="1221" y="3559"/>
                    </a:lnTo>
                    <a:lnTo>
                      <a:pt x="1163" y="3623"/>
                    </a:lnTo>
                    <a:lnTo>
                      <a:pt x="1112" y="3689"/>
                    </a:lnTo>
                    <a:lnTo>
                      <a:pt x="1071" y="3754"/>
                    </a:lnTo>
                    <a:lnTo>
                      <a:pt x="1037" y="3822"/>
                    </a:lnTo>
                    <a:lnTo>
                      <a:pt x="1010" y="3890"/>
                    </a:lnTo>
                    <a:lnTo>
                      <a:pt x="995" y="3957"/>
                    </a:lnTo>
                    <a:lnTo>
                      <a:pt x="988" y="4023"/>
                    </a:lnTo>
                    <a:lnTo>
                      <a:pt x="988" y="4089"/>
                    </a:lnTo>
                    <a:lnTo>
                      <a:pt x="999" y="4153"/>
                    </a:lnTo>
                    <a:lnTo>
                      <a:pt x="1018" y="4215"/>
                    </a:lnTo>
                    <a:lnTo>
                      <a:pt x="1046" y="4273"/>
                    </a:lnTo>
                    <a:lnTo>
                      <a:pt x="1082" y="4330"/>
                    </a:lnTo>
                    <a:lnTo>
                      <a:pt x="1129" y="4382"/>
                    </a:lnTo>
                    <a:lnTo>
                      <a:pt x="1180" y="4426"/>
                    </a:lnTo>
                    <a:lnTo>
                      <a:pt x="1234" y="4461"/>
                    </a:lnTo>
                    <a:lnTo>
                      <a:pt x="1293" y="4486"/>
                    </a:lnTo>
                    <a:lnTo>
                      <a:pt x="1355" y="4503"/>
                    </a:lnTo>
                    <a:lnTo>
                      <a:pt x="1421" y="4510"/>
                    </a:lnTo>
                    <a:lnTo>
                      <a:pt x="1492" y="4508"/>
                    </a:lnTo>
                    <a:lnTo>
                      <a:pt x="1567" y="4497"/>
                    </a:lnTo>
                    <a:lnTo>
                      <a:pt x="1646" y="4476"/>
                    </a:lnTo>
                    <a:lnTo>
                      <a:pt x="1731" y="4446"/>
                    </a:lnTo>
                    <a:lnTo>
                      <a:pt x="1820" y="4407"/>
                    </a:lnTo>
                    <a:lnTo>
                      <a:pt x="1883" y="4379"/>
                    </a:lnTo>
                    <a:lnTo>
                      <a:pt x="1940" y="4354"/>
                    </a:lnTo>
                    <a:lnTo>
                      <a:pt x="1991" y="4339"/>
                    </a:lnTo>
                    <a:lnTo>
                      <a:pt x="2036" y="4330"/>
                    </a:lnTo>
                    <a:lnTo>
                      <a:pt x="2075" y="4326"/>
                    </a:lnTo>
                    <a:lnTo>
                      <a:pt x="2109" y="4328"/>
                    </a:lnTo>
                    <a:lnTo>
                      <a:pt x="2139" y="4337"/>
                    </a:lnTo>
                    <a:lnTo>
                      <a:pt x="2168" y="4352"/>
                    </a:lnTo>
                    <a:lnTo>
                      <a:pt x="2194" y="4375"/>
                    </a:lnTo>
                    <a:lnTo>
                      <a:pt x="2218" y="4407"/>
                    </a:lnTo>
                    <a:lnTo>
                      <a:pt x="2235" y="4442"/>
                    </a:lnTo>
                    <a:lnTo>
                      <a:pt x="2241" y="4482"/>
                    </a:lnTo>
                    <a:lnTo>
                      <a:pt x="2239" y="4521"/>
                    </a:lnTo>
                    <a:lnTo>
                      <a:pt x="2226" y="4565"/>
                    </a:lnTo>
                    <a:lnTo>
                      <a:pt x="2203" y="4608"/>
                    </a:lnTo>
                    <a:lnTo>
                      <a:pt x="2173" y="4653"/>
                    </a:lnTo>
                    <a:lnTo>
                      <a:pt x="2132" y="4698"/>
                    </a:lnTo>
                    <a:lnTo>
                      <a:pt x="2075" y="4749"/>
                    </a:lnTo>
                    <a:lnTo>
                      <a:pt x="2013" y="4796"/>
                    </a:lnTo>
                    <a:lnTo>
                      <a:pt x="1946" y="4839"/>
                    </a:lnTo>
                    <a:lnTo>
                      <a:pt x="1874" y="4877"/>
                    </a:lnTo>
                    <a:lnTo>
                      <a:pt x="1799" y="4911"/>
                    </a:lnTo>
                    <a:lnTo>
                      <a:pt x="1791" y="4914"/>
                    </a:lnTo>
                    <a:lnTo>
                      <a:pt x="1784" y="4920"/>
                    </a:lnTo>
                    <a:lnTo>
                      <a:pt x="1778" y="4926"/>
                    </a:lnTo>
                    <a:lnTo>
                      <a:pt x="1774" y="4935"/>
                    </a:lnTo>
                    <a:lnTo>
                      <a:pt x="1772" y="4952"/>
                    </a:lnTo>
                    <a:lnTo>
                      <a:pt x="1778" y="4969"/>
                    </a:lnTo>
                    <a:lnTo>
                      <a:pt x="1906" y="5179"/>
                    </a:lnTo>
                    <a:lnTo>
                      <a:pt x="1919" y="5194"/>
                    </a:lnTo>
                    <a:lnTo>
                      <a:pt x="1936" y="5200"/>
                    </a:lnTo>
                    <a:lnTo>
                      <a:pt x="1955" y="5198"/>
                    </a:lnTo>
                    <a:lnTo>
                      <a:pt x="1998" y="5179"/>
                    </a:lnTo>
                    <a:lnTo>
                      <a:pt x="2049" y="5155"/>
                    </a:lnTo>
                    <a:lnTo>
                      <a:pt x="2104" y="5125"/>
                    </a:lnTo>
                    <a:lnTo>
                      <a:pt x="2160" y="5087"/>
                    </a:lnTo>
                    <a:lnTo>
                      <a:pt x="2220" y="5044"/>
                    </a:lnTo>
                    <a:lnTo>
                      <a:pt x="2280" y="4995"/>
                    </a:lnTo>
                    <a:lnTo>
                      <a:pt x="2341" y="4939"/>
                    </a:lnTo>
                    <a:lnTo>
                      <a:pt x="2416" y="4856"/>
                    </a:lnTo>
                    <a:lnTo>
                      <a:pt x="2478" y="4775"/>
                    </a:lnTo>
                    <a:lnTo>
                      <a:pt x="2529" y="4693"/>
                    </a:lnTo>
                    <a:lnTo>
                      <a:pt x="2565" y="4610"/>
                    </a:lnTo>
                    <a:lnTo>
                      <a:pt x="2589" y="4527"/>
                    </a:lnTo>
                    <a:lnTo>
                      <a:pt x="2598" y="4444"/>
                    </a:lnTo>
                    <a:lnTo>
                      <a:pt x="2598" y="4377"/>
                    </a:lnTo>
                    <a:lnTo>
                      <a:pt x="2587" y="4309"/>
                    </a:lnTo>
                    <a:lnTo>
                      <a:pt x="2566" y="4245"/>
                    </a:lnTo>
                    <a:lnTo>
                      <a:pt x="2538" y="4185"/>
                    </a:lnTo>
                    <a:lnTo>
                      <a:pt x="2501" y="4127"/>
                    </a:lnTo>
                    <a:lnTo>
                      <a:pt x="2454" y="4074"/>
                    </a:lnTo>
                    <a:lnTo>
                      <a:pt x="2403" y="4029"/>
                    </a:lnTo>
                    <a:lnTo>
                      <a:pt x="2348" y="3991"/>
                    </a:lnTo>
                    <a:lnTo>
                      <a:pt x="2290" y="3965"/>
                    </a:lnTo>
                    <a:lnTo>
                      <a:pt x="2228" y="3946"/>
                    </a:lnTo>
                    <a:lnTo>
                      <a:pt x="2164" y="3937"/>
                    </a:lnTo>
                    <a:lnTo>
                      <a:pt x="2094" y="3937"/>
                    </a:lnTo>
                    <a:lnTo>
                      <a:pt x="2023" y="3946"/>
                    </a:lnTo>
                    <a:lnTo>
                      <a:pt x="1946" y="3965"/>
                    </a:lnTo>
                    <a:lnTo>
                      <a:pt x="1863" y="3991"/>
                    </a:lnTo>
                    <a:lnTo>
                      <a:pt x="1778" y="4027"/>
                    </a:lnTo>
                    <a:lnTo>
                      <a:pt x="1710" y="4057"/>
                    </a:lnTo>
                    <a:lnTo>
                      <a:pt x="1650" y="4082"/>
                    </a:lnTo>
                    <a:lnTo>
                      <a:pt x="1596" y="4102"/>
                    </a:lnTo>
                    <a:lnTo>
                      <a:pt x="1549" y="4115"/>
                    </a:lnTo>
                    <a:lnTo>
                      <a:pt x="1507" y="4123"/>
                    </a:lnTo>
                    <a:lnTo>
                      <a:pt x="1471" y="4123"/>
                    </a:lnTo>
                    <a:lnTo>
                      <a:pt x="1438" y="4117"/>
                    </a:lnTo>
                    <a:lnTo>
                      <a:pt x="1409" y="4102"/>
                    </a:lnTo>
                    <a:lnTo>
                      <a:pt x="1381" y="4082"/>
                    </a:lnTo>
                    <a:lnTo>
                      <a:pt x="1364" y="4061"/>
                    </a:lnTo>
                    <a:lnTo>
                      <a:pt x="1351" y="4036"/>
                    </a:lnTo>
                    <a:lnTo>
                      <a:pt x="1344" y="4010"/>
                    </a:lnTo>
                    <a:lnTo>
                      <a:pt x="1340" y="3978"/>
                    </a:lnTo>
                    <a:lnTo>
                      <a:pt x="1344" y="3946"/>
                    </a:lnTo>
                    <a:lnTo>
                      <a:pt x="1355" y="3910"/>
                    </a:lnTo>
                    <a:lnTo>
                      <a:pt x="1375" y="3871"/>
                    </a:lnTo>
                    <a:lnTo>
                      <a:pt x="1404" y="3831"/>
                    </a:lnTo>
                    <a:lnTo>
                      <a:pt x="1441" y="3788"/>
                    </a:lnTo>
                    <a:lnTo>
                      <a:pt x="1502" y="3734"/>
                    </a:lnTo>
                    <a:lnTo>
                      <a:pt x="1567" y="3685"/>
                    </a:lnTo>
                    <a:lnTo>
                      <a:pt x="1635" y="3643"/>
                    </a:lnTo>
                    <a:lnTo>
                      <a:pt x="1709" y="3610"/>
                    </a:lnTo>
                    <a:lnTo>
                      <a:pt x="1716" y="3606"/>
                    </a:lnTo>
                    <a:lnTo>
                      <a:pt x="1724" y="3600"/>
                    </a:lnTo>
                    <a:lnTo>
                      <a:pt x="1727" y="3593"/>
                    </a:lnTo>
                    <a:lnTo>
                      <a:pt x="1731" y="3585"/>
                    </a:lnTo>
                    <a:lnTo>
                      <a:pt x="1735" y="3568"/>
                    </a:lnTo>
                    <a:lnTo>
                      <a:pt x="1729" y="3551"/>
                    </a:lnTo>
                    <a:lnTo>
                      <a:pt x="1611" y="3341"/>
                    </a:lnTo>
                    <a:lnTo>
                      <a:pt x="1599" y="3330"/>
                    </a:lnTo>
                    <a:lnTo>
                      <a:pt x="1588" y="3322"/>
                    </a:lnTo>
                    <a:lnTo>
                      <a:pt x="1573" y="3320"/>
                    </a:lnTo>
                    <a:close/>
                    <a:moveTo>
                      <a:pt x="2781" y="2895"/>
                    </a:moveTo>
                    <a:lnTo>
                      <a:pt x="2709" y="2895"/>
                    </a:lnTo>
                    <a:lnTo>
                      <a:pt x="2640" y="2908"/>
                    </a:lnTo>
                    <a:lnTo>
                      <a:pt x="2570" y="2935"/>
                    </a:lnTo>
                    <a:lnTo>
                      <a:pt x="2499" y="2972"/>
                    </a:lnTo>
                    <a:lnTo>
                      <a:pt x="2429" y="3023"/>
                    </a:lnTo>
                    <a:lnTo>
                      <a:pt x="2360" y="3085"/>
                    </a:lnTo>
                    <a:lnTo>
                      <a:pt x="2297" y="3153"/>
                    </a:lnTo>
                    <a:lnTo>
                      <a:pt x="2245" y="3219"/>
                    </a:lnTo>
                    <a:lnTo>
                      <a:pt x="2201" y="3281"/>
                    </a:lnTo>
                    <a:lnTo>
                      <a:pt x="2168" y="3337"/>
                    </a:lnTo>
                    <a:lnTo>
                      <a:pt x="2141" y="3390"/>
                    </a:lnTo>
                    <a:lnTo>
                      <a:pt x="2121" y="3435"/>
                    </a:lnTo>
                    <a:lnTo>
                      <a:pt x="2107" y="3471"/>
                    </a:lnTo>
                    <a:lnTo>
                      <a:pt x="2104" y="3491"/>
                    </a:lnTo>
                    <a:lnTo>
                      <a:pt x="2111" y="3508"/>
                    </a:lnTo>
                    <a:lnTo>
                      <a:pt x="2126" y="3521"/>
                    </a:lnTo>
                    <a:lnTo>
                      <a:pt x="2277" y="3606"/>
                    </a:lnTo>
                    <a:lnTo>
                      <a:pt x="2294" y="3610"/>
                    </a:lnTo>
                    <a:lnTo>
                      <a:pt x="2312" y="3608"/>
                    </a:lnTo>
                    <a:lnTo>
                      <a:pt x="2320" y="3604"/>
                    </a:lnTo>
                    <a:lnTo>
                      <a:pt x="2328" y="3598"/>
                    </a:lnTo>
                    <a:lnTo>
                      <a:pt x="2333" y="3591"/>
                    </a:lnTo>
                    <a:lnTo>
                      <a:pt x="2337" y="3583"/>
                    </a:lnTo>
                    <a:lnTo>
                      <a:pt x="2365" y="3512"/>
                    </a:lnTo>
                    <a:lnTo>
                      <a:pt x="2403" y="3442"/>
                    </a:lnTo>
                    <a:lnTo>
                      <a:pt x="2448" y="3378"/>
                    </a:lnTo>
                    <a:lnTo>
                      <a:pt x="2499" y="3322"/>
                    </a:lnTo>
                    <a:lnTo>
                      <a:pt x="2540" y="3284"/>
                    </a:lnTo>
                    <a:lnTo>
                      <a:pt x="2576" y="3258"/>
                    </a:lnTo>
                    <a:lnTo>
                      <a:pt x="2612" y="3241"/>
                    </a:lnTo>
                    <a:lnTo>
                      <a:pt x="2644" y="3232"/>
                    </a:lnTo>
                    <a:lnTo>
                      <a:pt x="2672" y="3230"/>
                    </a:lnTo>
                    <a:lnTo>
                      <a:pt x="2698" y="3232"/>
                    </a:lnTo>
                    <a:lnTo>
                      <a:pt x="2721" y="3239"/>
                    </a:lnTo>
                    <a:lnTo>
                      <a:pt x="2741" y="3251"/>
                    </a:lnTo>
                    <a:lnTo>
                      <a:pt x="2758" y="3262"/>
                    </a:lnTo>
                    <a:lnTo>
                      <a:pt x="2772" y="3275"/>
                    </a:lnTo>
                    <a:lnTo>
                      <a:pt x="2785" y="3286"/>
                    </a:lnTo>
                    <a:lnTo>
                      <a:pt x="2777" y="3294"/>
                    </a:lnTo>
                    <a:lnTo>
                      <a:pt x="2732" y="3343"/>
                    </a:lnTo>
                    <a:lnTo>
                      <a:pt x="2683" y="3397"/>
                    </a:lnTo>
                    <a:lnTo>
                      <a:pt x="2634" y="3459"/>
                    </a:lnTo>
                    <a:lnTo>
                      <a:pt x="2589" y="3525"/>
                    </a:lnTo>
                    <a:lnTo>
                      <a:pt x="2548" y="3595"/>
                    </a:lnTo>
                    <a:lnTo>
                      <a:pt x="2514" y="3670"/>
                    </a:lnTo>
                    <a:lnTo>
                      <a:pt x="2493" y="3736"/>
                    </a:lnTo>
                    <a:lnTo>
                      <a:pt x="2482" y="3800"/>
                    </a:lnTo>
                    <a:lnTo>
                      <a:pt x="2478" y="3863"/>
                    </a:lnTo>
                    <a:lnTo>
                      <a:pt x="2486" y="3924"/>
                    </a:lnTo>
                    <a:lnTo>
                      <a:pt x="2503" y="3982"/>
                    </a:lnTo>
                    <a:lnTo>
                      <a:pt x="2527" y="4036"/>
                    </a:lnTo>
                    <a:lnTo>
                      <a:pt x="2561" y="4089"/>
                    </a:lnTo>
                    <a:lnTo>
                      <a:pt x="2604" y="4140"/>
                    </a:lnTo>
                    <a:lnTo>
                      <a:pt x="2644" y="4174"/>
                    </a:lnTo>
                    <a:lnTo>
                      <a:pt x="2687" y="4202"/>
                    </a:lnTo>
                    <a:lnTo>
                      <a:pt x="2734" y="4224"/>
                    </a:lnTo>
                    <a:lnTo>
                      <a:pt x="2783" y="4241"/>
                    </a:lnTo>
                    <a:lnTo>
                      <a:pt x="2836" y="4251"/>
                    </a:lnTo>
                    <a:lnTo>
                      <a:pt x="2890" y="4253"/>
                    </a:lnTo>
                    <a:lnTo>
                      <a:pt x="2945" y="4245"/>
                    </a:lnTo>
                    <a:lnTo>
                      <a:pt x="2999" y="4230"/>
                    </a:lnTo>
                    <a:lnTo>
                      <a:pt x="3054" y="4206"/>
                    </a:lnTo>
                    <a:lnTo>
                      <a:pt x="3106" y="4170"/>
                    </a:lnTo>
                    <a:lnTo>
                      <a:pt x="3159" y="4125"/>
                    </a:lnTo>
                    <a:lnTo>
                      <a:pt x="3206" y="4070"/>
                    </a:lnTo>
                    <a:lnTo>
                      <a:pt x="3246" y="4012"/>
                    </a:lnTo>
                    <a:lnTo>
                      <a:pt x="3276" y="3954"/>
                    </a:lnTo>
                    <a:lnTo>
                      <a:pt x="3295" y="3892"/>
                    </a:lnTo>
                    <a:lnTo>
                      <a:pt x="3304" y="3828"/>
                    </a:lnTo>
                    <a:lnTo>
                      <a:pt x="3302" y="3766"/>
                    </a:lnTo>
                    <a:lnTo>
                      <a:pt x="3308" y="3760"/>
                    </a:lnTo>
                    <a:lnTo>
                      <a:pt x="3385" y="3813"/>
                    </a:lnTo>
                    <a:lnTo>
                      <a:pt x="3402" y="3818"/>
                    </a:lnTo>
                    <a:lnTo>
                      <a:pt x="3421" y="3818"/>
                    </a:lnTo>
                    <a:lnTo>
                      <a:pt x="3438" y="3807"/>
                    </a:lnTo>
                    <a:lnTo>
                      <a:pt x="3626" y="3619"/>
                    </a:lnTo>
                    <a:lnTo>
                      <a:pt x="3635" y="3604"/>
                    </a:lnTo>
                    <a:lnTo>
                      <a:pt x="3637" y="3587"/>
                    </a:lnTo>
                    <a:lnTo>
                      <a:pt x="3635" y="3580"/>
                    </a:lnTo>
                    <a:lnTo>
                      <a:pt x="3633" y="3570"/>
                    </a:lnTo>
                    <a:lnTo>
                      <a:pt x="3628" y="3565"/>
                    </a:lnTo>
                    <a:lnTo>
                      <a:pt x="3622" y="3557"/>
                    </a:lnTo>
                    <a:lnTo>
                      <a:pt x="3582" y="3525"/>
                    </a:lnTo>
                    <a:lnTo>
                      <a:pt x="3543" y="3489"/>
                    </a:lnTo>
                    <a:lnTo>
                      <a:pt x="3503" y="3454"/>
                    </a:lnTo>
                    <a:lnTo>
                      <a:pt x="3466" y="3418"/>
                    </a:lnTo>
                    <a:lnTo>
                      <a:pt x="3432" y="3384"/>
                    </a:lnTo>
                    <a:lnTo>
                      <a:pt x="3127" y="3079"/>
                    </a:lnTo>
                    <a:lnTo>
                      <a:pt x="3058" y="3017"/>
                    </a:lnTo>
                    <a:lnTo>
                      <a:pt x="2990" y="2969"/>
                    </a:lnTo>
                    <a:lnTo>
                      <a:pt x="2920" y="2931"/>
                    </a:lnTo>
                    <a:lnTo>
                      <a:pt x="2851" y="2907"/>
                    </a:lnTo>
                    <a:lnTo>
                      <a:pt x="2781" y="2895"/>
                    </a:lnTo>
                    <a:close/>
                    <a:moveTo>
                      <a:pt x="2768" y="1940"/>
                    </a:moveTo>
                    <a:lnTo>
                      <a:pt x="2753" y="1942"/>
                    </a:lnTo>
                    <a:lnTo>
                      <a:pt x="2740" y="1951"/>
                    </a:lnTo>
                    <a:lnTo>
                      <a:pt x="2525" y="2168"/>
                    </a:lnTo>
                    <a:lnTo>
                      <a:pt x="2516" y="2181"/>
                    </a:lnTo>
                    <a:lnTo>
                      <a:pt x="2512" y="2196"/>
                    </a:lnTo>
                    <a:lnTo>
                      <a:pt x="2516" y="2211"/>
                    </a:lnTo>
                    <a:lnTo>
                      <a:pt x="2525" y="2226"/>
                    </a:lnTo>
                    <a:lnTo>
                      <a:pt x="3742" y="3442"/>
                    </a:lnTo>
                    <a:lnTo>
                      <a:pt x="3757" y="3452"/>
                    </a:lnTo>
                    <a:lnTo>
                      <a:pt x="3773" y="3455"/>
                    </a:lnTo>
                    <a:lnTo>
                      <a:pt x="3788" y="3452"/>
                    </a:lnTo>
                    <a:lnTo>
                      <a:pt x="3801" y="3442"/>
                    </a:lnTo>
                    <a:lnTo>
                      <a:pt x="4017" y="3228"/>
                    </a:lnTo>
                    <a:lnTo>
                      <a:pt x="4027" y="3215"/>
                    </a:lnTo>
                    <a:lnTo>
                      <a:pt x="4028" y="3200"/>
                    </a:lnTo>
                    <a:lnTo>
                      <a:pt x="4027" y="3183"/>
                    </a:lnTo>
                    <a:lnTo>
                      <a:pt x="4017" y="3170"/>
                    </a:lnTo>
                    <a:lnTo>
                      <a:pt x="2798" y="1951"/>
                    </a:lnTo>
                    <a:lnTo>
                      <a:pt x="2785" y="1942"/>
                    </a:lnTo>
                    <a:lnTo>
                      <a:pt x="2768" y="1940"/>
                    </a:lnTo>
                    <a:close/>
                    <a:moveTo>
                      <a:pt x="4051" y="1607"/>
                    </a:moveTo>
                    <a:lnTo>
                      <a:pt x="3983" y="1611"/>
                    </a:lnTo>
                    <a:lnTo>
                      <a:pt x="3916" y="1626"/>
                    </a:lnTo>
                    <a:lnTo>
                      <a:pt x="3852" y="1649"/>
                    </a:lnTo>
                    <a:lnTo>
                      <a:pt x="3789" y="1683"/>
                    </a:lnTo>
                    <a:lnTo>
                      <a:pt x="3729" y="1724"/>
                    </a:lnTo>
                    <a:lnTo>
                      <a:pt x="3671" y="1775"/>
                    </a:lnTo>
                    <a:lnTo>
                      <a:pt x="3613" y="1842"/>
                    </a:lnTo>
                    <a:lnTo>
                      <a:pt x="3566" y="1910"/>
                    </a:lnTo>
                    <a:lnTo>
                      <a:pt x="3530" y="1980"/>
                    </a:lnTo>
                    <a:lnTo>
                      <a:pt x="3503" y="2051"/>
                    </a:lnTo>
                    <a:lnTo>
                      <a:pt x="3488" y="2121"/>
                    </a:lnTo>
                    <a:lnTo>
                      <a:pt x="3483" y="2192"/>
                    </a:lnTo>
                    <a:lnTo>
                      <a:pt x="3485" y="2262"/>
                    </a:lnTo>
                    <a:lnTo>
                      <a:pt x="3496" y="2331"/>
                    </a:lnTo>
                    <a:lnTo>
                      <a:pt x="3515" y="2397"/>
                    </a:lnTo>
                    <a:lnTo>
                      <a:pt x="3539" y="2463"/>
                    </a:lnTo>
                    <a:lnTo>
                      <a:pt x="3571" y="2525"/>
                    </a:lnTo>
                    <a:lnTo>
                      <a:pt x="3609" y="2583"/>
                    </a:lnTo>
                    <a:lnTo>
                      <a:pt x="3650" y="2638"/>
                    </a:lnTo>
                    <a:lnTo>
                      <a:pt x="3697" y="2688"/>
                    </a:lnTo>
                    <a:lnTo>
                      <a:pt x="3767" y="2750"/>
                    </a:lnTo>
                    <a:lnTo>
                      <a:pt x="3840" y="2803"/>
                    </a:lnTo>
                    <a:lnTo>
                      <a:pt x="3916" y="2843"/>
                    </a:lnTo>
                    <a:lnTo>
                      <a:pt x="3993" y="2871"/>
                    </a:lnTo>
                    <a:lnTo>
                      <a:pt x="4072" y="2888"/>
                    </a:lnTo>
                    <a:lnTo>
                      <a:pt x="4151" y="2891"/>
                    </a:lnTo>
                    <a:lnTo>
                      <a:pt x="4232" y="2884"/>
                    </a:lnTo>
                    <a:lnTo>
                      <a:pt x="4311" y="2863"/>
                    </a:lnTo>
                    <a:lnTo>
                      <a:pt x="4390" y="2831"/>
                    </a:lnTo>
                    <a:lnTo>
                      <a:pt x="4467" y="2788"/>
                    </a:lnTo>
                    <a:lnTo>
                      <a:pt x="4542" y="2734"/>
                    </a:lnTo>
                    <a:lnTo>
                      <a:pt x="4614" y="2668"/>
                    </a:lnTo>
                    <a:lnTo>
                      <a:pt x="4691" y="2583"/>
                    </a:lnTo>
                    <a:lnTo>
                      <a:pt x="4760" y="2499"/>
                    </a:lnTo>
                    <a:lnTo>
                      <a:pt x="4817" y="2412"/>
                    </a:lnTo>
                    <a:lnTo>
                      <a:pt x="4864" y="2327"/>
                    </a:lnTo>
                    <a:lnTo>
                      <a:pt x="4868" y="2309"/>
                    </a:lnTo>
                    <a:lnTo>
                      <a:pt x="4864" y="2290"/>
                    </a:lnTo>
                    <a:lnTo>
                      <a:pt x="4851" y="2275"/>
                    </a:lnTo>
                    <a:lnTo>
                      <a:pt x="4694" y="2171"/>
                    </a:lnTo>
                    <a:lnTo>
                      <a:pt x="4679" y="2164"/>
                    </a:lnTo>
                    <a:lnTo>
                      <a:pt x="4662" y="2166"/>
                    </a:lnTo>
                    <a:lnTo>
                      <a:pt x="4655" y="2168"/>
                    </a:lnTo>
                    <a:lnTo>
                      <a:pt x="4647" y="2171"/>
                    </a:lnTo>
                    <a:lnTo>
                      <a:pt x="4642" y="2177"/>
                    </a:lnTo>
                    <a:lnTo>
                      <a:pt x="4636" y="2185"/>
                    </a:lnTo>
                    <a:lnTo>
                      <a:pt x="4583" y="2267"/>
                    </a:lnTo>
                    <a:lnTo>
                      <a:pt x="4521" y="2346"/>
                    </a:lnTo>
                    <a:lnTo>
                      <a:pt x="4450" y="2425"/>
                    </a:lnTo>
                    <a:lnTo>
                      <a:pt x="4403" y="2468"/>
                    </a:lnTo>
                    <a:lnTo>
                      <a:pt x="4354" y="2502"/>
                    </a:lnTo>
                    <a:lnTo>
                      <a:pt x="4303" y="2529"/>
                    </a:lnTo>
                    <a:lnTo>
                      <a:pt x="4254" y="2547"/>
                    </a:lnTo>
                    <a:lnTo>
                      <a:pt x="4207" y="2557"/>
                    </a:lnTo>
                    <a:lnTo>
                      <a:pt x="4160" y="2557"/>
                    </a:lnTo>
                    <a:lnTo>
                      <a:pt x="4115" y="2549"/>
                    </a:lnTo>
                    <a:lnTo>
                      <a:pt x="4074" y="2532"/>
                    </a:lnTo>
                    <a:lnTo>
                      <a:pt x="4034" y="2506"/>
                    </a:lnTo>
                    <a:lnTo>
                      <a:pt x="4576" y="1965"/>
                    </a:lnTo>
                    <a:lnTo>
                      <a:pt x="4587" y="1948"/>
                    </a:lnTo>
                    <a:lnTo>
                      <a:pt x="4587" y="1927"/>
                    </a:lnTo>
                    <a:lnTo>
                      <a:pt x="4580" y="1910"/>
                    </a:lnTo>
                    <a:lnTo>
                      <a:pt x="4561" y="1886"/>
                    </a:lnTo>
                    <a:lnTo>
                      <a:pt x="4535" y="1856"/>
                    </a:lnTo>
                    <a:lnTo>
                      <a:pt x="4503" y="1822"/>
                    </a:lnTo>
                    <a:lnTo>
                      <a:pt x="4431" y="1758"/>
                    </a:lnTo>
                    <a:lnTo>
                      <a:pt x="4356" y="1705"/>
                    </a:lnTo>
                    <a:lnTo>
                      <a:pt x="4279" y="1662"/>
                    </a:lnTo>
                    <a:lnTo>
                      <a:pt x="4200" y="1632"/>
                    </a:lnTo>
                    <a:lnTo>
                      <a:pt x="4119" y="1613"/>
                    </a:lnTo>
                    <a:lnTo>
                      <a:pt x="4051" y="1607"/>
                    </a:lnTo>
                    <a:close/>
                    <a:moveTo>
                      <a:pt x="4982" y="820"/>
                    </a:moveTo>
                    <a:lnTo>
                      <a:pt x="4924" y="825"/>
                    </a:lnTo>
                    <a:lnTo>
                      <a:pt x="4868" y="839"/>
                    </a:lnTo>
                    <a:lnTo>
                      <a:pt x="4813" y="859"/>
                    </a:lnTo>
                    <a:lnTo>
                      <a:pt x="4762" y="891"/>
                    </a:lnTo>
                    <a:lnTo>
                      <a:pt x="4715" y="931"/>
                    </a:lnTo>
                    <a:lnTo>
                      <a:pt x="4676" y="978"/>
                    </a:lnTo>
                    <a:lnTo>
                      <a:pt x="4646" y="1028"/>
                    </a:lnTo>
                    <a:lnTo>
                      <a:pt x="4623" y="1083"/>
                    </a:lnTo>
                    <a:lnTo>
                      <a:pt x="4610" y="1139"/>
                    </a:lnTo>
                    <a:lnTo>
                      <a:pt x="4606" y="1196"/>
                    </a:lnTo>
                    <a:lnTo>
                      <a:pt x="4610" y="1254"/>
                    </a:lnTo>
                    <a:lnTo>
                      <a:pt x="4623" y="1310"/>
                    </a:lnTo>
                    <a:lnTo>
                      <a:pt x="4646" y="1365"/>
                    </a:lnTo>
                    <a:lnTo>
                      <a:pt x="4676" y="1416"/>
                    </a:lnTo>
                    <a:lnTo>
                      <a:pt x="4715" y="1461"/>
                    </a:lnTo>
                    <a:lnTo>
                      <a:pt x="4762" y="1502"/>
                    </a:lnTo>
                    <a:lnTo>
                      <a:pt x="4813" y="1532"/>
                    </a:lnTo>
                    <a:lnTo>
                      <a:pt x="4868" y="1555"/>
                    </a:lnTo>
                    <a:lnTo>
                      <a:pt x="4924" y="1568"/>
                    </a:lnTo>
                    <a:lnTo>
                      <a:pt x="4982" y="1572"/>
                    </a:lnTo>
                    <a:lnTo>
                      <a:pt x="5039" y="1568"/>
                    </a:lnTo>
                    <a:lnTo>
                      <a:pt x="5095" y="1555"/>
                    </a:lnTo>
                    <a:lnTo>
                      <a:pt x="5150" y="1532"/>
                    </a:lnTo>
                    <a:lnTo>
                      <a:pt x="5201" y="1502"/>
                    </a:lnTo>
                    <a:lnTo>
                      <a:pt x="5248" y="1463"/>
                    </a:lnTo>
                    <a:lnTo>
                      <a:pt x="5287" y="1416"/>
                    </a:lnTo>
                    <a:lnTo>
                      <a:pt x="5317" y="1365"/>
                    </a:lnTo>
                    <a:lnTo>
                      <a:pt x="5340" y="1310"/>
                    </a:lnTo>
                    <a:lnTo>
                      <a:pt x="5353" y="1254"/>
                    </a:lnTo>
                    <a:lnTo>
                      <a:pt x="5357" y="1196"/>
                    </a:lnTo>
                    <a:lnTo>
                      <a:pt x="5353" y="1139"/>
                    </a:lnTo>
                    <a:lnTo>
                      <a:pt x="5340" y="1083"/>
                    </a:lnTo>
                    <a:lnTo>
                      <a:pt x="5317" y="1028"/>
                    </a:lnTo>
                    <a:lnTo>
                      <a:pt x="5287" y="978"/>
                    </a:lnTo>
                    <a:lnTo>
                      <a:pt x="5248" y="931"/>
                    </a:lnTo>
                    <a:lnTo>
                      <a:pt x="5201" y="891"/>
                    </a:lnTo>
                    <a:lnTo>
                      <a:pt x="5150" y="859"/>
                    </a:lnTo>
                    <a:lnTo>
                      <a:pt x="5095" y="839"/>
                    </a:lnTo>
                    <a:lnTo>
                      <a:pt x="5039" y="825"/>
                    </a:lnTo>
                    <a:lnTo>
                      <a:pt x="4982" y="820"/>
                    </a:lnTo>
                    <a:close/>
                    <a:moveTo>
                      <a:pt x="4057" y="0"/>
                    </a:moveTo>
                    <a:lnTo>
                      <a:pt x="4100" y="2"/>
                    </a:lnTo>
                    <a:lnTo>
                      <a:pt x="5739" y="248"/>
                    </a:lnTo>
                    <a:lnTo>
                      <a:pt x="5786" y="259"/>
                    </a:lnTo>
                    <a:lnTo>
                      <a:pt x="5829" y="282"/>
                    </a:lnTo>
                    <a:lnTo>
                      <a:pt x="5867" y="312"/>
                    </a:lnTo>
                    <a:lnTo>
                      <a:pt x="5897" y="350"/>
                    </a:lnTo>
                    <a:lnTo>
                      <a:pt x="5919" y="393"/>
                    </a:lnTo>
                    <a:lnTo>
                      <a:pt x="5931" y="440"/>
                    </a:lnTo>
                    <a:lnTo>
                      <a:pt x="6175" y="2076"/>
                    </a:lnTo>
                    <a:lnTo>
                      <a:pt x="6179" y="2119"/>
                    </a:lnTo>
                    <a:lnTo>
                      <a:pt x="6173" y="2162"/>
                    </a:lnTo>
                    <a:lnTo>
                      <a:pt x="6160" y="2202"/>
                    </a:lnTo>
                    <a:lnTo>
                      <a:pt x="6139" y="2239"/>
                    </a:lnTo>
                    <a:lnTo>
                      <a:pt x="6111" y="2273"/>
                    </a:lnTo>
                    <a:lnTo>
                      <a:pt x="2275" y="6106"/>
                    </a:lnTo>
                    <a:lnTo>
                      <a:pt x="2239" y="6134"/>
                    </a:lnTo>
                    <a:lnTo>
                      <a:pt x="2200" y="6157"/>
                    </a:lnTo>
                    <a:lnTo>
                      <a:pt x="2156" y="6168"/>
                    </a:lnTo>
                    <a:lnTo>
                      <a:pt x="2113" y="6172"/>
                    </a:lnTo>
                    <a:lnTo>
                      <a:pt x="2068" y="6168"/>
                    </a:lnTo>
                    <a:lnTo>
                      <a:pt x="2026" y="6157"/>
                    </a:lnTo>
                    <a:lnTo>
                      <a:pt x="1987" y="6134"/>
                    </a:lnTo>
                    <a:lnTo>
                      <a:pt x="1951" y="6106"/>
                    </a:lnTo>
                    <a:lnTo>
                      <a:pt x="68" y="4224"/>
                    </a:lnTo>
                    <a:lnTo>
                      <a:pt x="38" y="4189"/>
                    </a:lnTo>
                    <a:lnTo>
                      <a:pt x="17" y="4149"/>
                    </a:lnTo>
                    <a:lnTo>
                      <a:pt x="4" y="4106"/>
                    </a:lnTo>
                    <a:lnTo>
                      <a:pt x="0" y="4063"/>
                    </a:lnTo>
                    <a:lnTo>
                      <a:pt x="4" y="4019"/>
                    </a:lnTo>
                    <a:lnTo>
                      <a:pt x="17" y="3976"/>
                    </a:lnTo>
                    <a:lnTo>
                      <a:pt x="38" y="3937"/>
                    </a:lnTo>
                    <a:lnTo>
                      <a:pt x="68" y="3901"/>
                    </a:lnTo>
                    <a:lnTo>
                      <a:pt x="3904" y="68"/>
                    </a:lnTo>
                    <a:lnTo>
                      <a:pt x="3938" y="40"/>
                    </a:lnTo>
                    <a:lnTo>
                      <a:pt x="3976" y="19"/>
                    </a:lnTo>
                    <a:lnTo>
                      <a:pt x="4015" y="6"/>
                    </a:lnTo>
                    <a:lnTo>
                      <a:pt x="40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6E91C49-8559-8459-3362-26E1B6C2112A}"/>
              </a:ext>
            </a:extLst>
          </p:cNvPr>
          <p:cNvGrpSpPr/>
          <p:nvPr/>
        </p:nvGrpSpPr>
        <p:grpSpPr>
          <a:xfrm>
            <a:off x="6307092" y="4128770"/>
            <a:ext cx="1720516" cy="1684421"/>
            <a:chOff x="6266148" y="3603547"/>
            <a:chExt cx="1720516" cy="1684421"/>
          </a:xfrm>
        </p:grpSpPr>
        <p:sp>
          <p:nvSpPr>
            <p:cNvPr id="8" name="Snip Diagonal Corner Rectangle 4">
              <a:extLst>
                <a:ext uri="{FF2B5EF4-FFF2-40B4-BE49-F238E27FC236}">
                  <a16:creationId xmlns:a16="http://schemas.microsoft.com/office/drawing/2014/main" id="{91999C26-7394-B433-A715-DF7372EF607D}"/>
                </a:ext>
              </a:extLst>
            </p:cNvPr>
            <p:cNvSpPr/>
            <p:nvPr/>
          </p:nvSpPr>
          <p:spPr>
            <a:xfrm flipV="1">
              <a:off x="6266148" y="3603547"/>
              <a:ext cx="1720516" cy="1684421"/>
            </a:xfrm>
            <a:prstGeom prst="snip2Diag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9" name="Group 31">
              <a:extLst>
                <a:ext uri="{FF2B5EF4-FFF2-40B4-BE49-F238E27FC236}">
                  <a16:creationId xmlns:a16="http://schemas.microsoft.com/office/drawing/2014/main" id="{7028A55E-1C47-30F2-6215-7861936B5EA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71215" y="3990843"/>
              <a:ext cx="910383" cy="909828"/>
              <a:chOff x="2198" y="519"/>
              <a:chExt cx="3280" cy="3278"/>
            </a:xfrm>
            <a:solidFill>
              <a:schemeClr val="bg1"/>
            </a:solidFill>
          </p:grpSpPr>
          <p:sp>
            <p:nvSpPr>
              <p:cNvPr id="10" name="Freeform 33">
                <a:extLst>
                  <a:ext uri="{FF2B5EF4-FFF2-40B4-BE49-F238E27FC236}">
                    <a16:creationId xmlns:a16="http://schemas.microsoft.com/office/drawing/2014/main" id="{10B31A38-05D9-6784-292F-C73A08F22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" y="1134"/>
                <a:ext cx="2870" cy="1844"/>
              </a:xfrm>
              <a:custGeom>
                <a:avLst/>
                <a:gdLst>
                  <a:gd name="T0" fmla="*/ 0 w 5740"/>
                  <a:gd name="T1" fmla="*/ 0 h 3688"/>
                  <a:gd name="T2" fmla="*/ 1159 w 5740"/>
                  <a:gd name="T3" fmla="*/ 0 h 3688"/>
                  <a:gd name="T4" fmla="*/ 2595 w 5740"/>
                  <a:gd name="T5" fmla="*/ 3277 h 3688"/>
                  <a:gd name="T6" fmla="*/ 5740 w 5740"/>
                  <a:gd name="T7" fmla="*/ 3277 h 3688"/>
                  <a:gd name="T8" fmla="*/ 5740 w 5740"/>
                  <a:gd name="T9" fmla="*/ 3688 h 3688"/>
                  <a:gd name="T10" fmla="*/ 2326 w 5740"/>
                  <a:gd name="T11" fmla="*/ 3688 h 3688"/>
                  <a:gd name="T12" fmla="*/ 892 w 5740"/>
                  <a:gd name="T13" fmla="*/ 408 h 3688"/>
                  <a:gd name="T14" fmla="*/ 0 w 5740"/>
                  <a:gd name="T15" fmla="*/ 408 h 3688"/>
                  <a:gd name="T16" fmla="*/ 0 w 5740"/>
                  <a:gd name="T17" fmla="*/ 0 h 3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40" h="3688">
                    <a:moveTo>
                      <a:pt x="0" y="0"/>
                    </a:moveTo>
                    <a:lnTo>
                      <a:pt x="1159" y="0"/>
                    </a:lnTo>
                    <a:lnTo>
                      <a:pt x="2595" y="3277"/>
                    </a:lnTo>
                    <a:lnTo>
                      <a:pt x="5740" y="3277"/>
                    </a:lnTo>
                    <a:lnTo>
                      <a:pt x="5740" y="3688"/>
                    </a:lnTo>
                    <a:lnTo>
                      <a:pt x="2326" y="3688"/>
                    </a:lnTo>
                    <a:lnTo>
                      <a:pt x="892" y="408"/>
                    </a:lnTo>
                    <a:lnTo>
                      <a:pt x="0" y="4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1" name="Freeform 34">
                <a:extLst>
                  <a:ext uri="{FF2B5EF4-FFF2-40B4-BE49-F238E27FC236}">
                    <a16:creationId xmlns:a16="http://schemas.microsoft.com/office/drawing/2014/main" id="{FB4EDD07-382B-588B-5C20-FD2C50EA7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3182"/>
                <a:ext cx="615" cy="615"/>
              </a:xfrm>
              <a:custGeom>
                <a:avLst/>
                <a:gdLst>
                  <a:gd name="T0" fmla="*/ 617 w 1231"/>
                  <a:gd name="T1" fmla="*/ 0 h 1230"/>
                  <a:gd name="T2" fmla="*/ 698 w 1231"/>
                  <a:gd name="T3" fmla="*/ 6 h 1230"/>
                  <a:gd name="T4" fmla="*/ 780 w 1231"/>
                  <a:gd name="T5" fmla="*/ 22 h 1230"/>
                  <a:gd name="T6" fmla="*/ 856 w 1231"/>
                  <a:gd name="T7" fmla="*/ 50 h 1230"/>
                  <a:gd name="T8" fmla="*/ 926 w 1231"/>
                  <a:gd name="T9" fmla="*/ 84 h 1230"/>
                  <a:gd name="T10" fmla="*/ 992 w 1231"/>
                  <a:gd name="T11" fmla="*/ 130 h 1230"/>
                  <a:gd name="T12" fmla="*/ 1051 w 1231"/>
                  <a:gd name="T13" fmla="*/ 182 h 1230"/>
                  <a:gd name="T14" fmla="*/ 1103 w 1231"/>
                  <a:gd name="T15" fmla="*/ 239 h 1230"/>
                  <a:gd name="T16" fmla="*/ 1147 w 1231"/>
                  <a:gd name="T17" fmla="*/ 305 h 1230"/>
                  <a:gd name="T18" fmla="*/ 1183 w 1231"/>
                  <a:gd name="T19" fmla="*/ 377 h 1230"/>
                  <a:gd name="T20" fmla="*/ 1209 w 1231"/>
                  <a:gd name="T21" fmla="*/ 453 h 1230"/>
                  <a:gd name="T22" fmla="*/ 1225 w 1231"/>
                  <a:gd name="T23" fmla="*/ 532 h 1230"/>
                  <a:gd name="T24" fmla="*/ 1231 w 1231"/>
                  <a:gd name="T25" fmla="*/ 616 h 1230"/>
                  <a:gd name="T26" fmla="*/ 1225 w 1231"/>
                  <a:gd name="T27" fmla="*/ 698 h 1230"/>
                  <a:gd name="T28" fmla="*/ 1209 w 1231"/>
                  <a:gd name="T29" fmla="*/ 780 h 1230"/>
                  <a:gd name="T30" fmla="*/ 1183 w 1231"/>
                  <a:gd name="T31" fmla="*/ 855 h 1230"/>
                  <a:gd name="T32" fmla="*/ 1147 w 1231"/>
                  <a:gd name="T33" fmla="*/ 925 h 1230"/>
                  <a:gd name="T34" fmla="*/ 1103 w 1231"/>
                  <a:gd name="T35" fmla="*/ 991 h 1230"/>
                  <a:gd name="T36" fmla="*/ 1051 w 1231"/>
                  <a:gd name="T37" fmla="*/ 1051 h 1230"/>
                  <a:gd name="T38" fmla="*/ 992 w 1231"/>
                  <a:gd name="T39" fmla="*/ 1102 h 1230"/>
                  <a:gd name="T40" fmla="*/ 926 w 1231"/>
                  <a:gd name="T41" fmla="*/ 1146 h 1230"/>
                  <a:gd name="T42" fmla="*/ 856 w 1231"/>
                  <a:gd name="T43" fmla="*/ 1182 h 1230"/>
                  <a:gd name="T44" fmla="*/ 780 w 1231"/>
                  <a:gd name="T45" fmla="*/ 1208 h 1230"/>
                  <a:gd name="T46" fmla="*/ 698 w 1231"/>
                  <a:gd name="T47" fmla="*/ 1224 h 1230"/>
                  <a:gd name="T48" fmla="*/ 617 w 1231"/>
                  <a:gd name="T49" fmla="*/ 1230 h 1230"/>
                  <a:gd name="T50" fmla="*/ 533 w 1231"/>
                  <a:gd name="T51" fmla="*/ 1224 h 1230"/>
                  <a:gd name="T52" fmla="*/ 453 w 1231"/>
                  <a:gd name="T53" fmla="*/ 1208 h 1230"/>
                  <a:gd name="T54" fmla="*/ 377 w 1231"/>
                  <a:gd name="T55" fmla="*/ 1182 h 1230"/>
                  <a:gd name="T56" fmla="*/ 305 w 1231"/>
                  <a:gd name="T57" fmla="*/ 1146 h 1230"/>
                  <a:gd name="T58" fmla="*/ 240 w 1231"/>
                  <a:gd name="T59" fmla="*/ 1102 h 1230"/>
                  <a:gd name="T60" fmla="*/ 182 w 1231"/>
                  <a:gd name="T61" fmla="*/ 1051 h 1230"/>
                  <a:gd name="T62" fmla="*/ 130 w 1231"/>
                  <a:gd name="T63" fmla="*/ 991 h 1230"/>
                  <a:gd name="T64" fmla="*/ 84 w 1231"/>
                  <a:gd name="T65" fmla="*/ 925 h 1230"/>
                  <a:gd name="T66" fmla="*/ 50 w 1231"/>
                  <a:gd name="T67" fmla="*/ 855 h 1230"/>
                  <a:gd name="T68" fmla="*/ 22 w 1231"/>
                  <a:gd name="T69" fmla="*/ 780 h 1230"/>
                  <a:gd name="T70" fmla="*/ 6 w 1231"/>
                  <a:gd name="T71" fmla="*/ 698 h 1230"/>
                  <a:gd name="T72" fmla="*/ 0 w 1231"/>
                  <a:gd name="T73" fmla="*/ 616 h 1230"/>
                  <a:gd name="T74" fmla="*/ 6 w 1231"/>
                  <a:gd name="T75" fmla="*/ 532 h 1230"/>
                  <a:gd name="T76" fmla="*/ 22 w 1231"/>
                  <a:gd name="T77" fmla="*/ 453 h 1230"/>
                  <a:gd name="T78" fmla="*/ 50 w 1231"/>
                  <a:gd name="T79" fmla="*/ 377 h 1230"/>
                  <a:gd name="T80" fmla="*/ 84 w 1231"/>
                  <a:gd name="T81" fmla="*/ 305 h 1230"/>
                  <a:gd name="T82" fmla="*/ 130 w 1231"/>
                  <a:gd name="T83" fmla="*/ 239 h 1230"/>
                  <a:gd name="T84" fmla="*/ 182 w 1231"/>
                  <a:gd name="T85" fmla="*/ 182 h 1230"/>
                  <a:gd name="T86" fmla="*/ 240 w 1231"/>
                  <a:gd name="T87" fmla="*/ 130 h 1230"/>
                  <a:gd name="T88" fmla="*/ 305 w 1231"/>
                  <a:gd name="T89" fmla="*/ 84 h 1230"/>
                  <a:gd name="T90" fmla="*/ 377 w 1231"/>
                  <a:gd name="T91" fmla="*/ 50 h 1230"/>
                  <a:gd name="T92" fmla="*/ 453 w 1231"/>
                  <a:gd name="T93" fmla="*/ 22 h 1230"/>
                  <a:gd name="T94" fmla="*/ 533 w 1231"/>
                  <a:gd name="T95" fmla="*/ 6 h 1230"/>
                  <a:gd name="T96" fmla="*/ 617 w 1231"/>
                  <a:gd name="T97" fmla="*/ 0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1" h="1230">
                    <a:moveTo>
                      <a:pt x="617" y="0"/>
                    </a:moveTo>
                    <a:lnTo>
                      <a:pt x="698" y="6"/>
                    </a:lnTo>
                    <a:lnTo>
                      <a:pt x="780" y="22"/>
                    </a:lnTo>
                    <a:lnTo>
                      <a:pt x="856" y="50"/>
                    </a:lnTo>
                    <a:lnTo>
                      <a:pt x="926" y="84"/>
                    </a:lnTo>
                    <a:lnTo>
                      <a:pt x="992" y="130"/>
                    </a:lnTo>
                    <a:lnTo>
                      <a:pt x="1051" y="182"/>
                    </a:lnTo>
                    <a:lnTo>
                      <a:pt x="1103" y="239"/>
                    </a:lnTo>
                    <a:lnTo>
                      <a:pt x="1147" y="305"/>
                    </a:lnTo>
                    <a:lnTo>
                      <a:pt x="1183" y="377"/>
                    </a:lnTo>
                    <a:lnTo>
                      <a:pt x="1209" y="453"/>
                    </a:lnTo>
                    <a:lnTo>
                      <a:pt x="1225" y="532"/>
                    </a:lnTo>
                    <a:lnTo>
                      <a:pt x="1231" y="616"/>
                    </a:lnTo>
                    <a:lnTo>
                      <a:pt x="1225" y="698"/>
                    </a:lnTo>
                    <a:lnTo>
                      <a:pt x="1209" y="780"/>
                    </a:lnTo>
                    <a:lnTo>
                      <a:pt x="1183" y="855"/>
                    </a:lnTo>
                    <a:lnTo>
                      <a:pt x="1147" y="925"/>
                    </a:lnTo>
                    <a:lnTo>
                      <a:pt x="1103" y="991"/>
                    </a:lnTo>
                    <a:lnTo>
                      <a:pt x="1051" y="1051"/>
                    </a:lnTo>
                    <a:lnTo>
                      <a:pt x="992" y="1102"/>
                    </a:lnTo>
                    <a:lnTo>
                      <a:pt x="926" y="1146"/>
                    </a:lnTo>
                    <a:lnTo>
                      <a:pt x="856" y="1182"/>
                    </a:lnTo>
                    <a:lnTo>
                      <a:pt x="780" y="1208"/>
                    </a:lnTo>
                    <a:lnTo>
                      <a:pt x="698" y="1224"/>
                    </a:lnTo>
                    <a:lnTo>
                      <a:pt x="617" y="1230"/>
                    </a:lnTo>
                    <a:lnTo>
                      <a:pt x="533" y="1224"/>
                    </a:lnTo>
                    <a:lnTo>
                      <a:pt x="453" y="1208"/>
                    </a:lnTo>
                    <a:lnTo>
                      <a:pt x="377" y="1182"/>
                    </a:lnTo>
                    <a:lnTo>
                      <a:pt x="305" y="1146"/>
                    </a:lnTo>
                    <a:lnTo>
                      <a:pt x="240" y="1102"/>
                    </a:lnTo>
                    <a:lnTo>
                      <a:pt x="182" y="1051"/>
                    </a:lnTo>
                    <a:lnTo>
                      <a:pt x="130" y="991"/>
                    </a:lnTo>
                    <a:lnTo>
                      <a:pt x="84" y="925"/>
                    </a:lnTo>
                    <a:lnTo>
                      <a:pt x="50" y="855"/>
                    </a:lnTo>
                    <a:lnTo>
                      <a:pt x="22" y="780"/>
                    </a:lnTo>
                    <a:lnTo>
                      <a:pt x="6" y="698"/>
                    </a:lnTo>
                    <a:lnTo>
                      <a:pt x="0" y="616"/>
                    </a:lnTo>
                    <a:lnTo>
                      <a:pt x="6" y="532"/>
                    </a:lnTo>
                    <a:lnTo>
                      <a:pt x="22" y="453"/>
                    </a:lnTo>
                    <a:lnTo>
                      <a:pt x="50" y="377"/>
                    </a:lnTo>
                    <a:lnTo>
                      <a:pt x="84" y="305"/>
                    </a:lnTo>
                    <a:lnTo>
                      <a:pt x="130" y="239"/>
                    </a:lnTo>
                    <a:lnTo>
                      <a:pt x="182" y="182"/>
                    </a:lnTo>
                    <a:lnTo>
                      <a:pt x="240" y="130"/>
                    </a:lnTo>
                    <a:lnTo>
                      <a:pt x="305" y="84"/>
                    </a:lnTo>
                    <a:lnTo>
                      <a:pt x="377" y="50"/>
                    </a:lnTo>
                    <a:lnTo>
                      <a:pt x="453" y="22"/>
                    </a:lnTo>
                    <a:lnTo>
                      <a:pt x="533" y="6"/>
                    </a:lnTo>
                    <a:lnTo>
                      <a:pt x="6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2" name="Freeform 35">
                <a:extLst>
                  <a:ext uri="{FF2B5EF4-FFF2-40B4-BE49-F238E27FC236}">
                    <a16:creationId xmlns:a16="http://schemas.microsoft.com/office/drawing/2014/main" id="{AEE546F6-4C62-9965-542C-798663683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3" y="3182"/>
                <a:ext cx="615" cy="615"/>
              </a:xfrm>
              <a:custGeom>
                <a:avLst/>
                <a:gdLst>
                  <a:gd name="T0" fmla="*/ 614 w 1230"/>
                  <a:gd name="T1" fmla="*/ 0 h 1230"/>
                  <a:gd name="T2" fmla="*/ 698 w 1230"/>
                  <a:gd name="T3" fmla="*/ 6 h 1230"/>
                  <a:gd name="T4" fmla="*/ 778 w 1230"/>
                  <a:gd name="T5" fmla="*/ 22 h 1230"/>
                  <a:gd name="T6" fmla="*/ 853 w 1230"/>
                  <a:gd name="T7" fmla="*/ 50 h 1230"/>
                  <a:gd name="T8" fmla="*/ 925 w 1230"/>
                  <a:gd name="T9" fmla="*/ 84 h 1230"/>
                  <a:gd name="T10" fmla="*/ 991 w 1230"/>
                  <a:gd name="T11" fmla="*/ 130 h 1230"/>
                  <a:gd name="T12" fmla="*/ 1049 w 1230"/>
                  <a:gd name="T13" fmla="*/ 182 h 1230"/>
                  <a:gd name="T14" fmla="*/ 1101 w 1230"/>
                  <a:gd name="T15" fmla="*/ 239 h 1230"/>
                  <a:gd name="T16" fmla="*/ 1146 w 1230"/>
                  <a:gd name="T17" fmla="*/ 305 h 1230"/>
                  <a:gd name="T18" fmla="*/ 1180 w 1230"/>
                  <a:gd name="T19" fmla="*/ 377 h 1230"/>
                  <a:gd name="T20" fmla="*/ 1208 w 1230"/>
                  <a:gd name="T21" fmla="*/ 453 h 1230"/>
                  <a:gd name="T22" fmla="*/ 1224 w 1230"/>
                  <a:gd name="T23" fmla="*/ 532 h 1230"/>
                  <a:gd name="T24" fmla="*/ 1230 w 1230"/>
                  <a:gd name="T25" fmla="*/ 616 h 1230"/>
                  <a:gd name="T26" fmla="*/ 1224 w 1230"/>
                  <a:gd name="T27" fmla="*/ 698 h 1230"/>
                  <a:gd name="T28" fmla="*/ 1208 w 1230"/>
                  <a:gd name="T29" fmla="*/ 780 h 1230"/>
                  <a:gd name="T30" fmla="*/ 1180 w 1230"/>
                  <a:gd name="T31" fmla="*/ 855 h 1230"/>
                  <a:gd name="T32" fmla="*/ 1146 w 1230"/>
                  <a:gd name="T33" fmla="*/ 925 h 1230"/>
                  <a:gd name="T34" fmla="*/ 1101 w 1230"/>
                  <a:gd name="T35" fmla="*/ 991 h 1230"/>
                  <a:gd name="T36" fmla="*/ 1049 w 1230"/>
                  <a:gd name="T37" fmla="*/ 1051 h 1230"/>
                  <a:gd name="T38" fmla="*/ 991 w 1230"/>
                  <a:gd name="T39" fmla="*/ 1102 h 1230"/>
                  <a:gd name="T40" fmla="*/ 925 w 1230"/>
                  <a:gd name="T41" fmla="*/ 1146 h 1230"/>
                  <a:gd name="T42" fmla="*/ 853 w 1230"/>
                  <a:gd name="T43" fmla="*/ 1182 h 1230"/>
                  <a:gd name="T44" fmla="*/ 778 w 1230"/>
                  <a:gd name="T45" fmla="*/ 1208 h 1230"/>
                  <a:gd name="T46" fmla="*/ 698 w 1230"/>
                  <a:gd name="T47" fmla="*/ 1224 h 1230"/>
                  <a:gd name="T48" fmla="*/ 614 w 1230"/>
                  <a:gd name="T49" fmla="*/ 1230 h 1230"/>
                  <a:gd name="T50" fmla="*/ 532 w 1230"/>
                  <a:gd name="T51" fmla="*/ 1224 h 1230"/>
                  <a:gd name="T52" fmla="*/ 450 w 1230"/>
                  <a:gd name="T53" fmla="*/ 1208 h 1230"/>
                  <a:gd name="T54" fmla="*/ 375 w 1230"/>
                  <a:gd name="T55" fmla="*/ 1182 h 1230"/>
                  <a:gd name="T56" fmla="*/ 305 w 1230"/>
                  <a:gd name="T57" fmla="*/ 1146 h 1230"/>
                  <a:gd name="T58" fmla="*/ 239 w 1230"/>
                  <a:gd name="T59" fmla="*/ 1102 h 1230"/>
                  <a:gd name="T60" fmla="*/ 179 w 1230"/>
                  <a:gd name="T61" fmla="*/ 1051 h 1230"/>
                  <a:gd name="T62" fmla="*/ 127 w 1230"/>
                  <a:gd name="T63" fmla="*/ 991 h 1230"/>
                  <a:gd name="T64" fmla="*/ 83 w 1230"/>
                  <a:gd name="T65" fmla="*/ 925 h 1230"/>
                  <a:gd name="T66" fmla="*/ 48 w 1230"/>
                  <a:gd name="T67" fmla="*/ 855 h 1230"/>
                  <a:gd name="T68" fmla="*/ 22 w 1230"/>
                  <a:gd name="T69" fmla="*/ 780 h 1230"/>
                  <a:gd name="T70" fmla="*/ 6 w 1230"/>
                  <a:gd name="T71" fmla="*/ 698 h 1230"/>
                  <a:gd name="T72" fmla="*/ 0 w 1230"/>
                  <a:gd name="T73" fmla="*/ 616 h 1230"/>
                  <a:gd name="T74" fmla="*/ 6 w 1230"/>
                  <a:gd name="T75" fmla="*/ 532 h 1230"/>
                  <a:gd name="T76" fmla="*/ 22 w 1230"/>
                  <a:gd name="T77" fmla="*/ 453 h 1230"/>
                  <a:gd name="T78" fmla="*/ 48 w 1230"/>
                  <a:gd name="T79" fmla="*/ 377 h 1230"/>
                  <a:gd name="T80" fmla="*/ 83 w 1230"/>
                  <a:gd name="T81" fmla="*/ 305 h 1230"/>
                  <a:gd name="T82" fmla="*/ 127 w 1230"/>
                  <a:gd name="T83" fmla="*/ 239 h 1230"/>
                  <a:gd name="T84" fmla="*/ 179 w 1230"/>
                  <a:gd name="T85" fmla="*/ 182 h 1230"/>
                  <a:gd name="T86" fmla="*/ 239 w 1230"/>
                  <a:gd name="T87" fmla="*/ 130 h 1230"/>
                  <a:gd name="T88" fmla="*/ 305 w 1230"/>
                  <a:gd name="T89" fmla="*/ 84 h 1230"/>
                  <a:gd name="T90" fmla="*/ 375 w 1230"/>
                  <a:gd name="T91" fmla="*/ 50 h 1230"/>
                  <a:gd name="T92" fmla="*/ 450 w 1230"/>
                  <a:gd name="T93" fmla="*/ 22 h 1230"/>
                  <a:gd name="T94" fmla="*/ 532 w 1230"/>
                  <a:gd name="T95" fmla="*/ 6 h 1230"/>
                  <a:gd name="T96" fmla="*/ 614 w 1230"/>
                  <a:gd name="T97" fmla="*/ 0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0" h="1230">
                    <a:moveTo>
                      <a:pt x="614" y="0"/>
                    </a:moveTo>
                    <a:lnTo>
                      <a:pt x="698" y="6"/>
                    </a:lnTo>
                    <a:lnTo>
                      <a:pt x="778" y="22"/>
                    </a:lnTo>
                    <a:lnTo>
                      <a:pt x="853" y="50"/>
                    </a:lnTo>
                    <a:lnTo>
                      <a:pt x="925" y="84"/>
                    </a:lnTo>
                    <a:lnTo>
                      <a:pt x="991" y="130"/>
                    </a:lnTo>
                    <a:lnTo>
                      <a:pt x="1049" y="182"/>
                    </a:lnTo>
                    <a:lnTo>
                      <a:pt x="1101" y="239"/>
                    </a:lnTo>
                    <a:lnTo>
                      <a:pt x="1146" y="305"/>
                    </a:lnTo>
                    <a:lnTo>
                      <a:pt x="1180" y="377"/>
                    </a:lnTo>
                    <a:lnTo>
                      <a:pt x="1208" y="453"/>
                    </a:lnTo>
                    <a:lnTo>
                      <a:pt x="1224" y="532"/>
                    </a:lnTo>
                    <a:lnTo>
                      <a:pt x="1230" y="616"/>
                    </a:lnTo>
                    <a:lnTo>
                      <a:pt x="1224" y="698"/>
                    </a:lnTo>
                    <a:lnTo>
                      <a:pt x="1208" y="780"/>
                    </a:lnTo>
                    <a:lnTo>
                      <a:pt x="1180" y="855"/>
                    </a:lnTo>
                    <a:lnTo>
                      <a:pt x="1146" y="925"/>
                    </a:lnTo>
                    <a:lnTo>
                      <a:pt x="1101" y="991"/>
                    </a:lnTo>
                    <a:lnTo>
                      <a:pt x="1049" y="1051"/>
                    </a:lnTo>
                    <a:lnTo>
                      <a:pt x="991" y="1102"/>
                    </a:lnTo>
                    <a:lnTo>
                      <a:pt x="925" y="1146"/>
                    </a:lnTo>
                    <a:lnTo>
                      <a:pt x="853" y="1182"/>
                    </a:lnTo>
                    <a:lnTo>
                      <a:pt x="778" y="1208"/>
                    </a:lnTo>
                    <a:lnTo>
                      <a:pt x="698" y="1224"/>
                    </a:lnTo>
                    <a:lnTo>
                      <a:pt x="614" y="1230"/>
                    </a:lnTo>
                    <a:lnTo>
                      <a:pt x="532" y="1224"/>
                    </a:lnTo>
                    <a:lnTo>
                      <a:pt x="450" y="1208"/>
                    </a:lnTo>
                    <a:lnTo>
                      <a:pt x="375" y="1182"/>
                    </a:lnTo>
                    <a:lnTo>
                      <a:pt x="305" y="1146"/>
                    </a:lnTo>
                    <a:lnTo>
                      <a:pt x="239" y="1102"/>
                    </a:lnTo>
                    <a:lnTo>
                      <a:pt x="179" y="1051"/>
                    </a:lnTo>
                    <a:lnTo>
                      <a:pt x="127" y="991"/>
                    </a:lnTo>
                    <a:lnTo>
                      <a:pt x="83" y="925"/>
                    </a:lnTo>
                    <a:lnTo>
                      <a:pt x="48" y="855"/>
                    </a:lnTo>
                    <a:lnTo>
                      <a:pt x="22" y="780"/>
                    </a:lnTo>
                    <a:lnTo>
                      <a:pt x="6" y="698"/>
                    </a:lnTo>
                    <a:lnTo>
                      <a:pt x="0" y="616"/>
                    </a:lnTo>
                    <a:lnTo>
                      <a:pt x="6" y="532"/>
                    </a:lnTo>
                    <a:lnTo>
                      <a:pt x="22" y="453"/>
                    </a:lnTo>
                    <a:lnTo>
                      <a:pt x="48" y="377"/>
                    </a:lnTo>
                    <a:lnTo>
                      <a:pt x="83" y="305"/>
                    </a:lnTo>
                    <a:lnTo>
                      <a:pt x="127" y="239"/>
                    </a:lnTo>
                    <a:lnTo>
                      <a:pt x="179" y="182"/>
                    </a:lnTo>
                    <a:lnTo>
                      <a:pt x="239" y="130"/>
                    </a:lnTo>
                    <a:lnTo>
                      <a:pt x="305" y="84"/>
                    </a:lnTo>
                    <a:lnTo>
                      <a:pt x="375" y="50"/>
                    </a:lnTo>
                    <a:lnTo>
                      <a:pt x="450" y="22"/>
                    </a:lnTo>
                    <a:lnTo>
                      <a:pt x="532" y="6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3" name="Freeform 36">
                <a:extLst>
                  <a:ext uri="{FF2B5EF4-FFF2-40B4-BE49-F238E27FC236}">
                    <a16:creationId xmlns:a16="http://schemas.microsoft.com/office/drawing/2014/main" id="{0C92F5E2-73F5-4568-0F1A-2F0E6997D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1544"/>
                <a:ext cx="2081" cy="1024"/>
              </a:xfrm>
              <a:custGeom>
                <a:avLst/>
                <a:gdLst>
                  <a:gd name="T0" fmla="*/ 0 w 4163"/>
                  <a:gd name="T1" fmla="*/ 0 h 2049"/>
                  <a:gd name="T2" fmla="*/ 1343 w 4163"/>
                  <a:gd name="T3" fmla="*/ 0 h 2049"/>
                  <a:gd name="T4" fmla="*/ 1397 w 4163"/>
                  <a:gd name="T5" fmla="*/ 132 h 2049"/>
                  <a:gd name="T6" fmla="*/ 1458 w 4163"/>
                  <a:gd name="T7" fmla="*/ 257 h 2049"/>
                  <a:gd name="T8" fmla="*/ 1528 w 4163"/>
                  <a:gd name="T9" fmla="*/ 379 h 2049"/>
                  <a:gd name="T10" fmla="*/ 1608 w 4163"/>
                  <a:gd name="T11" fmla="*/ 492 h 2049"/>
                  <a:gd name="T12" fmla="*/ 1696 w 4163"/>
                  <a:gd name="T13" fmla="*/ 602 h 2049"/>
                  <a:gd name="T14" fmla="*/ 1791 w 4163"/>
                  <a:gd name="T15" fmla="*/ 702 h 2049"/>
                  <a:gd name="T16" fmla="*/ 1895 w 4163"/>
                  <a:gd name="T17" fmla="*/ 795 h 2049"/>
                  <a:gd name="T18" fmla="*/ 2005 w 4163"/>
                  <a:gd name="T19" fmla="*/ 883 h 2049"/>
                  <a:gd name="T20" fmla="*/ 2121 w 4163"/>
                  <a:gd name="T21" fmla="*/ 959 h 2049"/>
                  <a:gd name="T22" fmla="*/ 2242 w 4163"/>
                  <a:gd name="T23" fmla="*/ 1029 h 2049"/>
                  <a:gd name="T24" fmla="*/ 2370 w 4163"/>
                  <a:gd name="T25" fmla="*/ 1088 h 2049"/>
                  <a:gd name="T26" fmla="*/ 2502 w 4163"/>
                  <a:gd name="T27" fmla="*/ 1138 h 2049"/>
                  <a:gd name="T28" fmla="*/ 2639 w 4163"/>
                  <a:gd name="T29" fmla="*/ 1176 h 2049"/>
                  <a:gd name="T30" fmla="*/ 2781 w 4163"/>
                  <a:gd name="T31" fmla="*/ 1206 h 2049"/>
                  <a:gd name="T32" fmla="*/ 2926 w 4163"/>
                  <a:gd name="T33" fmla="*/ 1224 h 2049"/>
                  <a:gd name="T34" fmla="*/ 3074 w 4163"/>
                  <a:gd name="T35" fmla="*/ 1230 h 2049"/>
                  <a:gd name="T36" fmla="*/ 3210 w 4163"/>
                  <a:gd name="T37" fmla="*/ 1224 h 2049"/>
                  <a:gd name="T38" fmla="*/ 3341 w 4163"/>
                  <a:gd name="T39" fmla="*/ 1210 h 2049"/>
                  <a:gd name="T40" fmla="*/ 3471 w 4163"/>
                  <a:gd name="T41" fmla="*/ 1186 h 2049"/>
                  <a:gd name="T42" fmla="*/ 3597 w 4163"/>
                  <a:gd name="T43" fmla="*/ 1152 h 2049"/>
                  <a:gd name="T44" fmla="*/ 3718 w 4163"/>
                  <a:gd name="T45" fmla="*/ 1110 h 2049"/>
                  <a:gd name="T46" fmla="*/ 3836 w 4163"/>
                  <a:gd name="T47" fmla="*/ 1061 h 2049"/>
                  <a:gd name="T48" fmla="*/ 3950 w 4163"/>
                  <a:gd name="T49" fmla="*/ 1003 h 2049"/>
                  <a:gd name="T50" fmla="*/ 4059 w 4163"/>
                  <a:gd name="T51" fmla="*/ 939 h 2049"/>
                  <a:gd name="T52" fmla="*/ 4163 w 4163"/>
                  <a:gd name="T53" fmla="*/ 867 h 2049"/>
                  <a:gd name="T54" fmla="*/ 3690 w 4163"/>
                  <a:gd name="T55" fmla="*/ 2049 h 2049"/>
                  <a:gd name="T56" fmla="*/ 820 w 4163"/>
                  <a:gd name="T57" fmla="*/ 2049 h 2049"/>
                  <a:gd name="T58" fmla="*/ 0 w 4163"/>
                  <a:gd name="T59" fmla="*/ 0 h 2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63" h="2049">
                    <a:moveTo>
                      <a:pt x="0" y="0"/>
                    </a:moveTo>
                    <a:lnTo>
                      <a:pt x="1343" y="0"/>
                    </a:lnTo>
                    <a:lnTo>
                      <a:pt x="1397" y="132"/>
                    </a:lnTo>
                    <a:lnTo>
                      <a:pt x="1458" y="257"/>
                    </a:lnTo>
                    <a:lnTo>
                      <a:pt x="1528" y="379"/>
                    </a:lnTo>
                    <a:lnTo>
                      <a:pt x="1608" y="492"/>
                    </a:lnTo>
                    <a:lnTo>
                      <a:pt x="1696" y="602"/>
                    </a:lnTo>
                    <a:lnTo>
                      <a:pt x="1791" y="702"/>
                    </a:lnTo>
                    <a:lnTo>
                      <a:pt x="1895" y="795"/>
                    </a:lnTo>
                    <a:lnTo>
                      <a:pt x="2005" y="883"/>
                    </a:lnTo>
                    <a:lnTo>
                      <a:pt x="2121" y="959"/>
                    </a:lnTo>
                    <a:lnTo>
                      <a:pt x="2242" y="1029"/>
                    </a:lnTo>
                    <a:lnTo>
                      <a:pt x="2370" y="1088"/>
                    </a:lnTo>
                    <a:lnTo>
                      <a:pt x="2502" y="1138"/>
                    </a:lnTo>
                    <a:lnTo>
                      <a:pt x="2639" y="1176"/>
                    </a:lnTo>
                    <a:lnTo>
                      <a:pt x="2781" y="1206"/>
                    </a:lnTo>
                    <a:lnTo>
                      <a:pt x="2926" y="1224"/>
                    </a:lnTo>
                    <a:lnTo>
                      <a:pt x="3074" y="1230"/>
                    </a:lnTo>
                    <a:lnTo>
                      <a:pt x="3210" y="1224"/>
                    </a:lnTo>
                    <a:lnTo>
                      <a:pt x="3341" y="1210"/>
                    </a:lnTo>
                    <a:lnTo>
                      <a:pt x="3471" y="1186"/>
                    </a:lnTo>
                    <a:lnTo>
                      <a:pt x="3597" y="1152"/>
                    </a:lnTo>
                    <a:lnTo>
                      <a:pt x="3718" y="1110"/>
                    </a:lnTo>
                    <a:lnTo>
                      <a:pt x="3836" y="1061"/>
                    </a:lnTo>
                    <a:lnTo>
                      <a:pt x="3950" y="1003"/>
                    </a:lnTo>
                    <a:lnTo>
                      <a:pt x="4059" y="939"/>
                    </a:lnTo>
                    <a:lnTo>
                      <a:pt x="4163" y="867"/>
                    </a:lnTo>
                    <a:lnTo>
                      <a:pt x="3690" y="2049"/>
                    </a:lnTo>
                    <a:lnTo>
                      <a:pt x="820" y="20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4" name="Freeform 37">
                <a:extLst>
                  <a:ext uri="{FF2B5EF4-FFF2-40B4-BE49-F238E27FC236}">
                    <a16:creationId xmlns:a16="http://schemas.microsoft.com/office/drawing/2014/main" id="{0108A624-C9DC-8D6B-9422-F9D270CE24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3" y="519"/>
                <a:ext cx="1435" cy="1434"/>
              </a:xfrm>
              <a:custGeom>
                <a:avLst/>
                <a:gdLst>
                  <a:gd name="T0" fmla="*/ 1217 w 2870"/>
                  <a:gd name="T1" fmla="*/ 1579 h 2868"/>
                  <a:gd name="T2" fmla="*/ 493 w 2870"/>
                  <a:gd name="T3" fmla="*/ 1435 h 2868"/>
                  <a:gd name="T4" fmla="*/ 2377 w 2870"/>
                  <a:gd name="T5" fmla="*/ 1001 h 2868"/>
                  <a:gd name="T6" fmla="*/ 1434 w 2870"/>
                  <a:gd name="T7" fmla="*/ 0 h 2868"/>
                  <a:gd name="T8" fmla="*/ 1693 w 2870"/>
                  <a:gd name="T9" fmla="*/ 24 h 2868"/>
                  <a:gd name="T10" fmla="*/ 1935 w 2870"/>
                  <a:gd name="T11" fmla="*/ 90 h 2868"/>
                  <a:gd name="T12" fmla="*/ 2158 w 2870"/>
                  <a:gd name="T13" fmla="*/ 195 h 2868"/>
                  <a:gd name="T14" fmla="*/ 2359 w 2870"/>
                  <a:gd name="T15" fmla="*/ 337 h 2868"/>
                  <a:gd name="T16" fmla="*/ 2533 w 2870"/>
                  <a:gd name="T17" fmla="*/ 510 h 2868"/>
                  <a:gd name="T18" fmla="*/ 2675 w 2870"/>
                  <a:gd name="T19" fmla="*/ 712 h 2868"/>
                  <a:gd name="T20" fmla="*/ 2780 w 2870"/>
                  <a:gd name="T21" fmla="*/ 935 h 2868"/>
                  <a:gd name="T22" fmla="*/ 2846 w 2870"/>
                  <a:gd name="T23" fmla="*/ 1176 h 2868"/>
                  <a:gd name="T24" fmla="*/ 2870 w 2870"/>
                  <a:gd name="T25" fmla="*/ 1435 h 2868"/>
                  <a:gd name="T26" fmla="*/ 2846 w 2870"/>
                  <a:gd name="T27" fmla="*/ 1692 h 2868"/>
                  <a:gd name="T28" fmla="*/ 2780 w 2870"/>
                  <a:gd name="T29" fmla="*/ 1936 h 2868"/>
                  <a:gd name="T30" fmla="*/ 2675 w 2870"/>
                  <a:gd name="T31" fmla="*/ 2159 h 2868"/>
                  <a:gd name="T32" fmla="*/ 2533 w 2870"/>
                  <a:gd name="T33" fmla="*/ 2358 h 2868"/>
                  <a:gd name="T34" fmla="*/ 2359 w 2870"/>
                  <a:gd name="T35" fmla="*/ 2532 h 2868"/>
                  <a:gd name="T36" fmla="*/ 2158 w 2870"/>
                  <a:gd name="T37" fmla="*/ 2673 h 2868"/>
                  <a:gd name="T38" fmla="*/ 1935 w 2870"/>
                  <a:gd name="T39" fmla="*/ 2779 h 2868"/>
                  <a:gd name="T40" fmla="*/ 1693 w 2870"/>
                  <a:gd name="T41" fmla="*/ 2844 h 2868"/>
                  <a:gd name="T42" fmla="*/ 1434 w 2870"/>
                  <a:gd name="T43" fmla="*/ 2868 h 2868"/>
                  <a:gd name="T44" fmla="*/ 1177 w 2870"/>
                  <a:gd name="T45" fmla="*/ 2844 h 2868"/>
                  <a:gd name="T46" fmla="*/ 933 w 2870"/>
                  <a:gd name="T47" fmla="*/ 2779 h 2868"/>
                  <a:gd name="T48" fmla="*/ 710 w 2870"/>
                  <a:gd name="T49" fmla="*/ 2673 h 2868"/>
                  <a:gd name="T50" fmla="*/ 510 w 2870"/>
                  <a:gd name="T51" fmla="*/ 2532 h 2868"/>
                  <a:gd name="T52" fmla="*/ 337 w 2870"/>
                  <a:gd name="T53" fmla="*/ 2358 h 2868"/>
                  <a:gd name="T54" fmla="*/ 195 w 2870"/>
                  <a:gd name="T55" fmla="*/ 2159 h 2868"/>
                  <a:gd name="T56" fmla="*/ 90 w 2870"/>
                  <a:gd name="T57" fmla="*/ 1936 h 2868"/>
                  <a:gd name="T58" fmla="*/ 24 w 2870"/>
                  <a:gd name="T59" fmla="*/ 1692 h 2868"/>
                  <a:gd name="T60" fmla="*/ 0 w 2870"/>
                  <a:gd name="T61" fmla="*/ 1435 h 2868"/>
                  <a:gd name="T62" fmla="*/ 24 w 2870"/>
                  <a:gd name="T63" fmla="*/ 1176 h 2868"/>
                  <a:gd name="T64" fmla="*/ 90 w 2870"/>
                  <a:gd name="T65" fmla="*/ 935 h 2868"/>
                  <a:gd name="T66" fmla="*/ 195 w 2870"/>
                  <a:gd name="T67" fmla="*/ 712 h 2868"/>
                  <a:gd name="T68" fmla="*/ 337 w 2870"/>
                  <a:gd name="T69" fmla="*/ 510 h 2868"/>
                  <a:gd name="T70" fmla="*/ 510 w 2870"/>
                  <a:gd name="T71" fmla="*/ 337 h 2868"/>
                  <a:gd name="T72" fmla="*/ 710 w 2870"/>
                  <a:gd name="T73" fmla="*/ 195 h 2868"/>
                  <a:gd name="T74" fmla="*/ 933 w 2870"/>
                  <a:gd name="T75" fmla="*/ 90 h 2868"/>
                  <a:gd name="T76" fmla="*/ 1177 w 2870"/>
                  <a:gd name="T77" fmla="*/ 24 h 2868"/>
                  <a:gd name="T78" fmla="*/ 1434 w 2870"/>
                  <a:gd name="T79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2868">
                    <a:moveTo>
                      <a:pt x="2086" y="710"/>
                    </a:moveTo>
                    <a:lnTo>
                      <a:pt x="1217" y="1579"/>
                    </a:lnTo>
                    <a:lnTo>
                      <a:pt x="782" y="1144"/>
                    </a:lnTo>
                    <a:lnTo>
                      <a:pt x="493" y="1435"/>
                    </a:lnTo>
                    <a:lnTo>
                      <a:pt x="1217" y="2159"/>
                    </a:lnTo>
                    <a:lnTo>
                      <a:pt x="2377" y="1001"/>
                    </a:lnTo>
                    <a:lnTo>
                      <a:pt x="2086" y="710"/>
                    </a:lnTo>
                    <a:close/>
                    <a:moveTo>
                      <a:pt x="1434" y="0"/>
                    </a:moveTo>
                    <a:lnTo>
                      <a:pt x="1566" y="6"/>
                    </a:lnTo>
                    <a:lnTo>
                      <a:pt x="1693" y="24"/>
                    </a:lnTo>
                    <a:lnTo>
                      <a:pt x="1817" y="52"/>
                    </a:lnTo>
                    <a:lnTo>
                      <a:pt x="1935" y="90"/>
                    </a:lnTo>
                    <a:lnTo>
                      <a:pt x="2050" y="138"/>
                    </a:lnTo>
                    <a:lnTo>
                      <a:pt x="2158" y="195"/>
                    </a:lnTo>
                    <a:lnTo>
                      <a:pt x="2262" y="263"/>
                    </a:lnTo>
                    <a:lnTo>
                      <a:pt x="2359" y="337"/>
                    </a:lnTo>
                    <a:lnTo>
                      <a:pt x="2449" y="421"/>
                    </a:lnTo>
                    <a:lnTo>
                      <a:pt x="2533" y="510"/>
                    </a:lnTo>
                    <a:lnTo>
                      <a:pt x="2607" y="608"/>
                    </a:lnTo>
                    <a:lnTo>
                      <a:pt x="2675" y="712"/>
                    </a:lnTo>
                    <a:lnTo>
                      <a:pt x="2732" y="819"/>
                    </a:lnTo>
                    <a:lnTo>
                      <a:pt x="2780" y="935"/>
                    </a:lnTo>
                    <a:lnTo>
                      <a:pt x="2818" y="1052"/>
                    </a:lnTo>
                    <a:lnTo>
                      <a:pt x="2846" y="1176"/>
                    </a:lnTo>
                    <a:lnTo>
                      <a:pt x="2864" y="1304"/>
                    </a:lnTo>
                    <a:lnTo>
                      <a:pt x="2870" y="1435"/>
                    </a:lnTo>
                    <a:lnTo>
                      <a:pt x="2864" y="1565"/>
                    </a:lnTo>
                    <a:lnTo>
                      <a:pt x="2846" y="1692"/>
                    </a:lnTo>
                    <a:lnTo>
                      <a:pt x="2818" y="1816"/>
                    </a:lnTo>
                    <a:lnTo>
                      <a:pt x="2780" y="1936"/>
                    </a:lnTo>
                    <a:lnTo>
                      <a:pt x="2732" y="2049"/>
                    </a:lnTo>
                    <a:lnTo>
                      <a:pt x="2675" y="2159"/>
                    </a:lnTo>
                    <a:lnTo>
                      <a:pt x="2607" y="2260"/>
                    </a:lnTo>
                    <a:lnTo>
                      <a:pt x="2533" y="2358"/>
                    </a:lnTo>
                    <a:lnTo>
                      <a:pt x="2449" y="2448"/>
                    </a:lnTo>
                    <a:lnTo>
                      <a:pt x="2359" y="2532"/>
                    </a:lnTo>
                    <a:lnTo>
                      <a:pt x="2262" y="2605"/>
                    </a:lnTo>
                    <a:lnTo>
                      <a:pt x="2158" y="2673"/>
                    </a:lnTo>
                    <a:lnTo>
                      <a:pt x="2050" y="2731"/>
                    </a:lnTo>
                    <a:lnTo>
                      <a:pt x="1935" y="2779"/>
                    </a:lnTo>
                    <a:lnTo>
                      <a:pt x="1817" y="2817"/>
                    </a:lnTo>
                    <a:lnTo>
                      <a:pt x="1693" y="2844"/>
                    </a:lnTo>
                    <a:lnTo>
                      <a:pt x="1566" y="2862"/>
                    </a:lnTo>
                    <a:lnTo>
                      <a:pt x="1434" y="2868"/>
                    </a:lnTo>
                    <a:lnTo>
                      <a:pt x="1304" y="2862"/>
                    </a:lnTo>
                    <a:lnTo>
                      <a:pt x="1177" y="2844"/>
                    </a:lnTo>
                    <a:lnTo>
                      <a:pt x="1053" y="2817"/>
                    </a:lnTo>
                    <a:lnTo>
                      <a:pt x="933" y="2779"/>
                    </a:lnTo>
                    <a:lnTo>
                      <a:pt x="820" y="2731"/>
                    </a:lnTo>
                    <a:lnTo>
                      <a:pt x="710" y="2673"/>
                    </a:lnTo>
                    <a:lnTo>
                      <a:pt x="606" y="2605"/>
                    </a:lnTo>
                    <a:lnTo>
                      <a:pt x="510" y="2532"/>
                    </a:lnTo>
                    <a:lnTo>
                      <a:pt x="421" y="2448"/>
                    </a:lnTo>
                    <a:lnTo>
                      <a:pt x="337" y="2358"/>
                    </a:lnTo>
                    <a:lnTo>
                      <a:pt x="263" y="2260"/>
                    </a:lnTo>
                    <a:lnTo>
                      <a:pt x="195" y="2159"/>
                    </a:lnTo>
                    <a:lnTo>
                      <a:pt x="138" y="2049"/>
                    </a:lnTo>
                    <a:lnTo>
                      <a:pt x="90" y="1936"/>
                    </a:lnTo>
                    <a:lnTo>
                      <a:pt x="52" y="1816"/>
                    </a:lnTo>
                    <a:lnTo>
                      <a:pt x="24" y="1692"/>
                    </a:lnTo>
                    <a:lnTo>
                      <a:pt x="6" y="1565"/>
                    </a:lnTo>
                    <a:lnTo>
                      <a:pt x="0" y="1435"/>
                    </a:lnTo>
                    <a:lnTo>
                      <a:pt x="6" y="1304"/>
                    </a:lnTo>
                    <a:lnTo>
                      <a:pt x="24" y="1176"/>
                    </a:lnTo>
                    <a:lnTo>
                      <a:pt x="52" y="1052"/>
                    </a:lnTo>
                    <a:lnTo>
                      <a:pt x="90" y="935"/>
                    </a:lnTo>
                    <a:lnTo>
                      <a:pt x="138" y="819"/>
                    </a:lnTo>
                    <a:lnTo>
                      <a:pt x="195" y="712"/>
                    </a:lnTo>
                    <a:lnTo>
                      <a:pt x="263" y="608"/>
                    </a:lnTo>
                    <a:lnTo>
                      <a:pt x="337" y="510"/>
                    </a:lnTo>
                    <a:lnTo>
                      <a:pt x="421" y="421"/>
                    </a:lnTo>
                    <a:lnTo>
                      <a:pt x="510" y="337"/>
                    </a:lnTo>
                    <a:lnTo>
                      <a:pt x="606" y="263"/>
                    </a:lnTo>
                    <a:lnTo>
                      <a:pt x="710" y="195"/>
                    </a:lnTo>
                    <a:lnTo>
                      <a:pt x="820" y="138"/>
                    </a:lnTo>
                    <a:lnTo>
                      <a:pt x="933" y="90"/>
                    </a:lnTo>
                    <a:lnTo>
                      <a:pt x="1053" y="52"/>
                    </a:lnTo>
                    <a:lnTo>
                      <a:pt x="1177" y="24"/>
                    </a:lnTo>
                    <a:lnTo>
                      <a:pt x="1304" y="6"/>
                    </a:lnTo>
                    <a:lnTo>
                      <a:pt x="14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8E1A5EF-EA96-222E-6E6A-3C2074FD83EF}"/>
              </a:ext>
            </a:extLst>
          </p:cNvPr>
          <p:cNvGrpSpPr/>
          <p:nvPr/>
        </p:nvGrpSpPr>
        <p:grpSpPr>
          <a:xfrm>
            <a:off x="1078752" y="2096116"/>
            <a:ext cx="2827232" cy="488361"/>
            <a:chOff x="854185" y="4572537"/>
            <a:chExt cx="2827232" cy="396663"/>
          </a:xfrm>
          <a:solidFill>
            <a:schemeClr val="accent5"/>
          </a:solidFill>
        </p:grpSpPr>
        <p:sp>
          <p:nvSpPr>
            <p:cNvPr id="33" name="Pentagon 13">
              <a:extLst>
                <a:ext uri="{FF2B5EF4-FFF2-40B4-BE49-F238E27FC236}">
                  <a16:creationId xmlns:a16="http://schemas.microsoft.com/office/drawing/2014/main" id="{CE4F4832-012A-D354-FF02-495A703D1A3A}"/>
                </a:ext>
              </a:extLst>
            </p:cNvPr>
            <p:cNvSpPr/>
            <p:nvPr/>
          </p:nvSpPr>
          <p:spPr>
            <a:xfrm flipH="1">
              <a:off x="1376564" y="4572537"/>
              <a:ext cx="2304853" cy="396663"/>
            </a:xfrm>
            <a:prstGeom prst="homePlate">
              <a:avLst>
                <a:gd name="adj" fmla="val 327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4" name="Chevron 14">
              <a:extLst>
                <a:ext uri="{FF2B5EF4-FFF2-40B4-BE49-F238E27FC236}">
                  <a16:creationId xmlns:a16="http://schemas.microsoft.com/office/drawing/2014/main" id="{7E5047CA-D901-301A-5BFD-D0F50F8D3D56}"/>
                </a:ext>
              </a:extLst>
            </p:cNvPr>
            <p:cNvSpPr/>
            <p:nvPr/>
          </p:nvSpPr>
          <p:spPr>
            <a:xfrm flipH="1">
              <a:off x="1114603" y="4572537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Chevron 16">
              <a:extLst>
                <a:ext uri="{FF2B5EF4-FFF2-40B4-BE49-F238E27FC236}">
                  <a16:creationId xmlns:a16="http://schemas.microsoft.com/office/drawing/2014/main" id="{06E9507E-6C34-E9BC-2B41-5CFDB5153A5D}"/>
                </a:ext>
              </a:extLst>
            </p:cNvPr>
            <p:cNvSpPr/>
            <p:nvPr/>
          </p:nvSpPr>
          <p:spPr>
            <a:xfrm flipH="1">
              <a:off x="854185" y="4572537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B91F89-6444-C6BA-3BAC-CEBDF0410876}"/>
              </a:ext>
            </a:extLst>
          </p:cNvPr>
          <p:cNvSpPr/>
          <p:nvPr/>
        </p:nvSpPr>
        <p:spPr>
          <a:xfrm>
            <a:off x="1078752" y="2674565"/>
            <a:ext cx="2827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7C660C9-1777-836D-7589-4C8DE29F19AA}"/>
              </a:ext>
            </a:extLst>
          </p:cNvPr>
          <p:cNvGrpSpPr/>
          <p:nvPr/>
        </p:nvGrpSpPr>
        <p:grpSpPr>
          <a:xfrm>
            <a:off x="1078752" y="4128769"/>
            <a:ext cx="2827232" cy="488361"/>
            <a:chOff x="1078752" y="4128769"/>
            <a:chExt cx="2827232" cy="396663"/>
          </a:xfrm>
          <a:solidFill>
            <a:schemeClr val="accent3"/>
          </a:solidFill>
        </p:grpSpPr>
        <p:sp>
          <p:nvSpPr>
            <p:cNvPr id="39" name="Pentagon 19">
              <a:extLst>
                <a:ext uri="{FF2B5EF4-FFF2-40B4-BE49-F238E27FC236}">
                  <a16:creationId xmlns:a16="http://schemas.microsoft.com/office/drawing/2014/main" id="{ECC0FCF4-B17D-5EF3-7E25-7184A40B4075}"/>
                </a:ext>
              </a:extLst>
            </p:cNvPr>
            <p:cNvSpPr/>
            <p:nvPr/>
          </p:nvSpPr>
          <p:spPr>
            <a:xfrm flipH="1">
              <a:off x="1601131" y="4128769"/>
              <a:ext cx="2304853" cy="396663"/>
            </a:xfrm>
            <a:prstGeom prst="homePlate">
              <a:avLst>
                <a:gd name="adj" fmla="val 327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0" name="Chevron 20">
              <a:extLst>
                <a:ext uri="{FF2B5EF4-FFF2-40B4-BE49-F238E27FC236}">
                  <a16:creationId xmlns:a16="http://schemas.microsoft.com/office/drawing/2014/main" id="{735FF1D3-B9A6-0CC3-E3B9-7CA267C2F296}"/>
                </a:ext>
              </a:extLst>
            </p:cNvPr>
            <p:cNvSpPr/>
            <p:nvPr/>
          </p:nvSpPr>
          <p:spPr>
            <a:xfrm flipH="1">
              <a:off x="1339170" y="4128769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Chevron 21">
              <a:extLst>
                <a:ext uri="{FF2B5EF4-FFF2-40B4-BE49-F238E27FC236}">
                  <a16:creationId xmlns:a16="http://schemas.microsoft.com/office/drawing/2014/main" id="{BA8BD08F-86E1-F832-D243-5AD61FCF988B}"/>
                </a:ext>
              </a:extLst>
            </p:cNvPr>
            <p:cNvSpPr/>
            <p:nvPr/>
          </p:nvSpPr>
          <p:spPr>
            <a:xfrm flipH="1">
              <a:off x="1078752" y="4128769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A57BC589-1706-9F49-E5AD-E8159F952077}"/>
              </a:ext>
            </a:extLst>
          </p:cNvPr>
          <p:cNvSpPr/>
          <p:nvPr/>
        </p:nvSpPr>
        <p:spPr>
          <a:xfrm>
            <a:off x="1293849" y="4728983"/>
            <a:ext cx="2612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FEA1F1-BE79-5FC1-2AAB-B9C7618D48D1}"/>
              </a:ext>
            </a:extLst>
          </p:cNvPr>
          <p:cNvGrpSpPr/>
          <p:nvPr/>
        </p:nvGrpSpPr>
        <p:grpSpPr>
          <a:xfrm flipH="1">
            <a:off x="8367904" y="2096116"/>
            <a:ext cx="2827232" cy="488361"/>
            <a:chOff x="854185" y="4572537"/>
            <a:chExt cx="2827232" cy="396663"/>
          </a:xfrm>
          <a:solidFill>
            <a:schemeClr val="accent1"/>
          </a:solidFill>
        </p:grpSpPr>
        <p:sp>
          <p:nvSpPr>
            <p:cNvPr id="45" name="Pentagon 23">
              <a:extLst>
                <a:ext uri="{FF2B5EF4-FFF2-40B4-BE49-F238E27FC236}">
                  <a16:creationId xmlns:a16="http://schemas.microsoft.com/office/drawing/2014/main" id="{346D79B7-5410-08F9-7F31-4ABB77A77E94}"/>
                </a:ext>
              </a:extLst>
            </p:cNvPr>
            <p:cNvSpPr/>
            <p:nvPr/>
          </p:nvSpPr>
          <p:spPr>
            <a:xfrm flipH="1">
              <a:off x="1376564" y="4572537"/>
              <a:ext cx="2304853" cy="396663"/>
            </a:xfrm>
            <a:prstGeom prst="homePlate">
              <a:avLst>
                <a:gd name="adj" fmla="val 327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6" name="Chevron 24">
              <a:extLst>
                <a:ext uri="{FF2B5EF4-FFF2-40B4-BE49-F238E27FC236}">
                  <a16:creationId xmlns:a16="http://schemas.microsoft.com/office/drawing/2014/main" id="{5D28D1A6-07FF-DBAA-23FC-22C24B026865}"/>
                </a:ext>
              </a:extLst>
            </p:cNvPr>
            <p:cNvSpPr/>
            <p:nvPr/>
          </p:nvSpPr>
          <p:spPr>
            <a:xfrm flipH="1">
              <a:off x="1114603" y="4572537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7" name="Chevron 25">
              <a:extLst>
                <a:ext uri="{FF2B5EF4-FFF2-40B4-BE49-F238E27FC236}">
                  <a16:creationId xmlns:a16="http://schemas.microsoft.com/office/drawing/2014/main" id="{1761922A-D835-FE1E-5E8F-5D3B23B43A0B}"/>
                </a:ext>
              </a:extLst>
            </p:cNvPr>
            <p:cNvSpPr/>
            <p:nvPr/>
          </p:nvSpPr>
          <p:spPr>
            <a:xfrm flipH="1">
              <a:off x="854185" y="4572537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ADC4E15E-7743-EA3A-75DB-F8543E01F58A}"/>
              </a:ext>
            </a:extLst>
          </p:cNvPr>
          <p:cNvSpPr/>
          <p:nvPr/>
        </p:nvSpPr>
        <p:spPr>
          <a:xfrm>
            <a:off x="8367904" y="2674565"/>
            <a:ext cx="2612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BCAF262-403A-80FF-9B8C-915D87AC7718}"/>
              </a:ext>
            </a:extLst>
          </p:cNvPr>
          <p:cNvGrpSpPr/>
          <p:nvPr/>
        </p:nvGrpSpPr>
        <p:grpSpPr>
          <a:xfrm>
            <a:off x="8367904" y="4128770"/>
            <a:ext cx="2827232" cy="488361"/>
            <a:chOff x="8367904" y="4128770"/>
            <a:chExt cx="2827232" cy="396663"/>
          </a:xfrm>
          <a:solidFill>
            <a:schemeClr val="accent2"/>
          </a:solidFill>
        </p:grpSpPr>
        <p:sp>
          <p:nvSpPr>
            <p:cNvPr id="51" name="Pentagon 27">
              <a:extLst>
                <a:ext uri="{FF2B5EF4-FFF2-40B4-BE49-F238E27FC236}">
                  <a16:creationId xmlns:a16="http://schemas.microsoft.com/office/drawing/2014/main" id="{9DB65D9B-60F5-5A47-47F2-7BF75B6FFA58}"/>
                </a:ext>
              </a:extLst>
            </p:cNvPr>
            <p:cNvSpPr/>
            <p:nvPr/>
          </p:nvSpPr>
          <p:spPr>
            <a:xfrm>
              <a:off x="8367904" y="4128770"/>
              <a:ext cx="2304853" cy="396663"/>
            </a:xfrm>
            <a:prstGeom prst="homePlate">
              <a:avLst>
                <a:gd name="adj" fmla="val 327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2" name="Chevron 28">
              <a:extLst>
                <a:ext uri="{FF2B5EF4-FFF2-40B4-BE49-F238E27FC236}">
                  <a16:creationId xmlns:a16="http://schemas.microsoft.com/office/drawing/2014/main" id="{8B430421-85C3-AE5C-5F03-0AF5113BBB62}"/>
                </a:ext>
              </a:extLst>
            </p:cNvPr>
            <p:cNvSpPr/>
            <p:nvPr/>
          </p:nvSpPr>
          <p:spPr>
            <a:xfrm>
              <a:off x="10675843" y="4128770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53" name="Chevron 29">
              <a:extLst>
                <a:ext uri="{FF2B5EF4-FFF2-40B4-BE49-F238E27FC236}">
                  <a16:creationId xmlns:a16="http://schemas.microsoft.com/office/drawing/2014/main" id="{AF037119-CDB2-5241-DF1C-FAE37D8E0F3E}"/>
                </a:ext>
              </a:extLst>
            </p:cNvPr>
            <p:cNvSpPr/>
            <p:nvPr/>
          </p:nvSpPr>
          <p:spPr>
            <a:xfrm>
              <a:off x="10936261" y="4128770"/>
              <a:ext cx="258875" cy="39666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48EE92B4-8B0D-42B2-61AC-59924D9982BC}"/>
              </a:ext>
            </a:extLst>
          </p:cNvPr>
          <p:cNvSpPr/>
          <p:nvPr/>
        </p:nvSpPr>
        <p:spPr>
          <a:xfrm>
            <a:off x="8367904" y="4673960"/>
            <a:ext cx="2612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582E78-1623-DF01-6DB2-8D25DBE21D68}"/>
              </a:ext>
            </a:extLst>
          </p:cNvPr>
          <p:cNvSpPr txBox="1"/>
          <p:nvPr/>
        </p:nvSpPr>
        <p:spPr>
          <a:xfrm>
            <a:off x="1938341" y="2140241"/>
            <a:ext cx="1967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5F32F6-C8FD-290E-A98B-BE84CC7C1F0E}"/>
              </a:ext>
            </a:extLst>
          </p:cNvPr>
          <p:cNvSpPr txBox="1"/>
          <p:nvPr/>
        </p:nvSpPr>
        <p:spPr>
          <a:xfrm>
            <a:off x="8367904" y="2140241"/>
            <a:ext cx="20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3EE848-B14A-F2D8-A010-D02DD78F53A0}"/>
              </a:ext>
            </a:extLst>
          </p:cNvPr>
          <p:cNvSpPr txBox="1"/>
          <p:nvPr/>
        </p:nvSpPr>
        <p:spPr>
          <a:xfrm>
            <a:off x="1938341" y="4172895"/>
            <a:ext cx="1967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1E86084-6C38-EF21-3DDE-0F80D867E896}"/>
              </a:ext>
            </a:extLst>
          </p:cNvPr>
          <p:cNvSpPr txBox="1"/>
          <p:nvPr/>
        </p:nvSpPr>
        <p:spPr>
          <a:xfrm>
            <a:off x="8367904" y="4172895"/>
            <a:ext cx="20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F87FF09-05D0-7D03-9C2E-4361EBCD9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3700045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4A85B94-AB2E-007E-105D-D2EA43CBAA5C}"/>
              </a:ext>
            </a:extLst>
          </p:cNvPr>
          <p:cNvGrpSpPr/>
          <p:nvPr/>
        </p:nvGrpSpPr>
        <p:grpSpPr>
          <a:xfrm>
            <a:off x="3502024" y="1357245"/>
            <a:ext cx="5184776" cy="5361690"/>
            <a:chOff x="3502024" y="1357245"/>
            <a:chExt cx="5184776" cy="536169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90C1FC3-A578-98DA-53C6-62022F6BA91D}"/>
                </a:ext>
              </a:extLst>
            </p:cNvPr>
            <p:cNvGrpSpPr/>
            <p:nvPr/>
          </p:nvGrpSpPr>
          <p:grpSpPr>
            <a:xfrm>
              <a:off x="3502024" y="1357245"/>
              <a:ext cx="5184776" cy="5361690"/>
              <a:chOff x="3502024" y="1143885"/>
              <a:chExt cx="5184776" cy="536169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6EABE612-2169-9826-D6BF-0C1FDFFE8368}"/>
                  </a:ext>
                </a:extLst>
              </p:cNvPr>
              <p:cNvGrpSpPr/>
              <p:nvPr/>
            </p:nvGrpSpPr>
            <p:grpSpPr>
              <a:xfrm>
                <a:off x="3502024" y="1143885"/>
                <a:ext cx="5184776" cy="5180715"/>
                <a:chOff x="4260128" y="1756906"/>
                <a:chExt cx="4114143" cy="4110922"/>
              </a:xfrm>
              <a:effectLst/>
              <a:scene3d>
                <a:camera prst="perspectiveFront" fov="4800000"/>
                <a:lightRig rig="balanced" dir="t">
                  <a:rot lat="0" lon="0" rev="3000000"/>
                </a:lightRig>
              </a:scene3d>
            </p:grpSpPr>
            <p:sp>
              <p:nvSpPr>
                <p:cNvPr id="8" name="Right Arrow 3">
                  <a:extLst>
                    <a:ext uri="{FF2B5EF4-FFF2-40B4-BE49-F238E27FC236}">
                      <a16:creationId xmlns:a16="http://schemas.microsoft.com/office/drawing/2014/main" id="{C310FA03-FF76-B21B-0E40-6714CF71B2B7}"/>
                    </a:ext>
                  </a:extLst>
                </p:cNvPr>
                <p:cNvSpPr/>
                <p:nvPr/>
              </p:nvSpPr>
              <p:spPr>
                <a:xfrm rot="2700000">
                  <a:off x="6464538" y="4082627"/>
                  <a:ext cx="1905000" cy="1665402"/>
                </a:xfrm>
                <a:prstGeom prst="rightArrow">
                  <a:avLst>
                    <a:gd name="adj1" fmla="val 73276"/>
                    <a:gd name="adj2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sp3d prstMaterial="plastic">
                  <a:bevelT w="0" h="127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9" name="Right Arrow 4">
                  <a:extLst>
                    <a:ext uri="{FF2B5EF4-FFF2-40B4-BE49-F238E27FC236}">
                      <a16:creationId xmlns:a16="http://schemas.microsoft.com/office/drawing/2014/main" id="{0E9F4861-70CB-7E12-BD81-B586FEA4DD46}"/>
                    </a:ext>
                  </a:extLst>
                </p:cNvPr>
                <p:cNvSpPr/>
                <p:nvPr/>
              </p:nvSpPr>
              <p:spPr>
                <a:xfrm rot="18900000">
                  <a:off x="6469271" y="1873484"/>
                  <a:ext cx="1905000" cy="1665402"/>
                </a:xfrm>
                <a:prstGeom prst="rightArrow">
                  <a:avLst>
                    <a:gd name="adj1" fmla="val 73276"/>
                    <a:gd name="adj2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sp3d prstMaterial="plastic">
                  <a:bevelT w="0" h="127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0" name="Right Arrow 5">
                  <a:extLst>
                    <a:ext uri="{FF2B5EF4-FFF2-40B4-BE49-F238E27FC236}">
                      <a16:creationId xmlns:a16="http://schemas.microsoft.com/office/drawing/2014/main" id="{B466A00B-3E9F-D554-0B90-F41CD81D6CE7}"/>
                    </a:ext>
                  </a:extLst>
                </p:cNvPr>
                <p:cNvSpPr/>
                <p:nvPr/>
              </p:nvSpPr>
              <p:spPr>
                <a:xfrm rot="8100000" flipV="1">
                  <a:off x="4260128" y="4082627"/>
                  <a:ext cx="1905000" cy="1665402"/>
                </a:xfrm>
                <a:prstGeom prst="rightArrow">
                  <a:avLst>
                    <a:gd name="adj1" fmla="val 73276"/>
                    <a:gd name="adj2" fmla="val 50000"/>
                  </a:avLst>
                </a:prstGeom>
                <a:solidFill>
                  <a:schemeClr val="accent3"/>
                </a:solidFill>
                <a:ln>
                  <a:noFill/>
                </a:ln>
                <a:sp3d prstMaterial="plastic">
                  <a:bevelT w="0" h="127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1" name="Right Arrow 6">
                  <a:extLst>
                    <a:ext uri="{FF2B5EF4-FFF2-40B4-BE49-F238E27FC236}">
                      <a16:creationId xmlns:a16="http://schemas.microsoft.com/office/drawing/2014/main" id="{4A65E0B3-C19F-0757-C584-BDEB2947FB79}"/>
                    </a:ext>
                  </a:extLst>
                </p:cNvPr>
                <p:cNvSpPr/>
                <p:nvPr/>
              </p:nvSpPr>
              <p:spPr>
                <a:xfrm rot="2700000" flipH="1">
                  <a:off x="4258615" y="1876705"/>
                  <a:ext cx="1905000" cy="1665402"/>
                </a:xfrm>
                <a:prstGeom prst="rightArrow">
                  <a:avLst>
                    <a:gd name="adj1" fmla="val 73276"/>
                    <a:gd name="adj2" fmla="val 50000"/>
                  </a:avLst>
                </a:prstGeom>
                <a:solidFill>
                  <a:schemeClr val="tx2"/>
                </a:solidFill>
                <a:ln>
                  <a:noFill/>
                </a:ln>
                <a:sp3d prstMaterial="plastic">
                  <a:bevelT w="0" h="127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  <a:latin typeface="Segoe UI" panose="020B0502040204020203" pitchFamily="34" charset="0"/>
                  </a:endParaRPr>
                </a:p>
              </p:txBody>
            </p:sp>
          </p:grp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EBC9BB-DF39-2CDB-3370-21BEDBAA0454}"/>
                  </a:ext>
                </a:extLst>
              </p:cNvPr>
              <p:cNvSpPr/>
              <p:nvPr/>
            </p:nvSpPr>
            <p:spPr>
              <a:xfrm>
                <a:off x="3846272" y="5972175"/>
                <a:ext cx="1488450" cy="5334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34000"/>
                    </a:schemeClr>
                  </a:gs>
                  <a:gs pos="71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13F1766-11AE-0499-24AE-C73AD7214E04}"/>
                  </a:ext>
                </a:extLst>
              </p:cNvPr>
              <p:cNvSpPr/>
              <p:nvPr/>
            </p:nvSpPr>
            <p:spPr>
              <a:xfrm>
                <a:off x="6842833" y="5956409"/>
                <a:ext cx="1479350" cy="5334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54000"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6" name="Freeform 11">
                <a:extLst>
                  <a:ext uri="{FF2B5EF4-FFF2-40B4-BE49-F238E27FC236}">
                    <a16:creationId xmlns:a16="http://schemas.microsoft.com/office/drawing/2014/main" id="{CB3310F8-883C-91FB-5364-2075E0E594FA}"/>
                  </a:ext>
                </a:extLst>
              </p:cNvPr>
              <p:cNvSpPr/>
              <p:nvPr/>
            </p:nvSpPr>
            <p:spPr>
              <a:xfrm>
                <a:off x="6728495" y="5618983"/>
                <a:ext cx="115914" cy="886592"/>
              </a:xfrm>
              <a:custGeom>
                <a:avLst/>
                <a:gdLst>
                  <a:gd name="connsiteX0" fmla="*/ 0 w 1479350"/>
                  <a:gd name="connsiteY0" fmla="*/ 0 h 533400"/>
                  <a:gd name="connsiteX1" fmla="*/ 1479350 w 1479350"/>
                  <a:gd name="connsiteY1" fmla="*/ 0 h 533400"/>
                  <a:gd name="connsiteX2" fmla="*/ 1479350 w 1479350"/>
                  <a:gd name="connsiteY2" fmla="*/ 533400 h 533400"/>
                  <a:gd name="connsiteX3" fmla="*/ 0 w 1479350"/>
                  <a:gd name="connsiteY3" fmla="*/ 533400 h 533400"/>
                  <a:gd name="connsiteX4" fmla="*/ 0 w 1479350"/>
                  <a:gd name="connsiteY4" fmla="*/ 0 h 533400"/>
                  <a:gd name="connsiteX0" fmla="*/ 420338 w 1479350"/>
                  <a:gd name="connsiteY0" fmla="*/ 0 h 886592"/>
                  <a:gd name="connsiteX1" fmla="*/ 1479350 w 1479350"/>
                  <a:gd name="connsiteY1" fmla="*/ 353192 h 886592"/>
                  <a:gd name="connsiteX2" fmla="*/ 1479350 w 1479350"/>
                  <a:gd name="connsiteY2" fmla="*/ 886592 h 886592"/>
                  <a:gd name="connsiteX3" fmla="*/ 0 w 1479350"/>
                  <a:gd name="connsiteY3" fmla="*/ 886592 h 886592"/>
                  <a:gd name="connsiteX4" fmla="*/ 420338 w 1479350"/>
                  <a:gd name="connsiteY4" fmla="*/ 0 h 886592"/>
                  <a:gd name="connsiteX0" fmla="*/ 0 w 1059012"/>
                  <a:gd name="connsiteY0" fmla="*/ 0 h 914400"/>
                  <a:gd name="connsiteX1" fmla="*/ 1059012 w 1059012"/>
                  <a:gd name="connsiteY1" fmla="*/ 353192 h 914400"/>
                  <a:gd name="connsiteX2" fmla="*/ 1059012 w 1059012"/>
                  <a:gd name="connsiteY2" fmla="*/ 886592 h 914400"/>
                  <a:gd name="connsiteX3" fmla="*/ 56087 w 1059012"/>
                  <a:gd name="connsiteY3" fmla="*/ 914400 h 914400"/>
                  <a:gd name="connsiteX4" fmla="*/ 0 w 1059012"/>
                  <a:gd name="connsiteY4" fmla="*/ 0 h 914400"/>
                  <a:gd name="connsiteX0" fmla="*/ 0 w 1059012"/>
                  <a:gd name="connsiteY0" fmla="*/ 0 h 886592"/>
                  <a:gd name="connsiteX1" fmla="*/ 1059012 w 1059012"/>
                  <a:gd name="connsiteY1" fmla="*/ 353192 h 886592"/>
                  <a:gd name="connsiteX2" fmla="*/ 1059012 w 1059012"/>
                  <a:gd name="connsiteY2" fmla="*/ 886592 h 886592"/>
                  <a:gd name="connsiteX3" fmla="*/ 27884 w 1059012"/>
                  <a:gd name="connsiteY3" fmla="*/ 576876 h 886592"/>
                  <a:gd name="connsiteX4" fmla="*/ 0 w 1059012"/>
                  <a:gd name="connsiteY4" fmla="*/ 0 h 88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9012" h="886592">
                    <a:moveTo>
                      <a:pt x="0" y="0"/>
                    </a:moveTo>
                    <a:lnTo>
                      <a:pt x="1059012" y="353192"/>
                    </a:lnTo>
                    <a:lnTo>
                      <a:pt x="1059012" y="886592"/>
                    </a:lnTo>
                    <a:lnTo>
                      <a:pt x="27884" y="57687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alpha val="54000"/>
                    </a:schemeClr>
                  </a:gs>
                  <a:gs pos="70000">
                    <a:schemeClr val="accent2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7" name="Freeform 12">
                <a:extLst>
                  <a:ext uri="{FF2B5EF4-FFF2-40B4-BE49-F238E27FC236}">
                    <a16:creationId xmlns:a16="http://schemas.microsoft.com/office/drawing/2014/main" id="{2B2D4866-861E-C5D9-DA88-B5B7DB60A387}"/>
                  </a:ext>
                </a:extLst>
              </p:cNvPr>
              <p:cNvSpPr/>
              <p:nvPr/>
            </p:nvSpPr>
            <p:spPr>
              <a:xfrm flipH="1">
                <a:off x="5336180" y="5616998"/>
                <a:ext cx="115914" cy="886592"/>
              </a:xfrm>
              <a:custGeom>
                <a:avLst/>
                <a:gdLst>
                  <a:gd name="connsiteX0" fmla="*/ 0 w 1479350"/>
                  <a:gd name="connsiteY0" fmla="*/ 0 h 533400"/>
                  <a:gd name="connsiteX1" fmla="*/ 1479350 w 1479350"/>
                  <a:gd name="connsiteY1" fmla="*/ 0 h 533400"/>
                  <a:gd name="connsiteX2" fmla="*/ 1479350 w 1479350"/>
                  <a:gd name="connsiteY2" fmla="*/ 533400 h 533400"/>
                  <a:gd name="connsiteX3" fmla="*/ 0 w 1479350"/>
                  <a:gd name="connsiteY3" fmla="*/ 533400 h 533400"/>
                  <a:gd name="connsiteX4" fmla="*/ 0 w 1479350"/>
                  <a:gd name="connsiteY4" fmla="*/ 0 h 533400"/>
                  <a:gd name="connsiteX0" fmla="*/ 420338 w 1479350"/>
                  <a:gd name="connsiteY0" fmla="*/ 0 h 886592"/>
                  <a:gd name="connsiteX1" fmla="*/ 1479350 w 1479350"/>
                  <a:gd name="connsiteY1" fmla="*/ 353192 h 886592"/>
                  <a:gd name="connsiteX2" fmla="*/ 1479350 w 1479350"/>
                  <a:gd name="connsiteY2" fmla="*/ 886592 h 886592"/>
                  <a:gd name="connsiteX3" fmla="*/ 0 w 1479350"/>
                  <a:gd name="connsiteY3" fmla="*/ 886592 h 886592"/>
                  <a:gd name="connsiteX4" fmla="*/ 420338 w 1479350"/>
                  <a:gd name="connsiteY4" fmla="*/ 0 h 886592"/>
                  <a:gd name="connsiteX0" fmla="*/ 0 w 1059012"/>
                  <a:gd name="connsiteY0" fmla="*/ 0 h 914400"/>
                  <a:gd name="connsiteX1" fmla="*/ 1059012 w 1059012"/>
                  <a:gd name="connsiteY1" fmla="*/ 353192 h 914400"/>
                  <a:gd name="connsiteX2" fmla="*/ 1059012 w 1059012"/>
                  <a:gd name="connsiteY2" fmla="*/ 886592 h 914400"/>
                  <a:gd name="connsiteX3" fmla="*/ 56087 w 1059012"/>
                  <a:gd name="connsiteY3" fmla="*/ 914400 h 914400"/>
                  <a:gd name="connsiteX4" fmla="*/ 0 w 1059012"/>
                  <a:gd name="connsiteY4" fmla="*/ 0 h 914400"/>
                  <a:gd name="connsiteX0" fmla="*/ 0 w 1059012"/>
                  <a:gd name="connsiteY0" fmla="*/ 0 h 886592"/>
                  <a:gd name="connsiteX1" fmla="*/ 1059012 w 1059012"/>
                  <a:gd name="connsiteY1" fmla="*/ 353192 h 886592"/>
                  <a:gd name="connsiteX2" fmla="*/ 1059012 w 1059012"/>
                  <a:gd name="connsiteY2" fmla="*/ 886592 h 886592"/>
                  <a:gd name="connsiteX3" fmla="*/ 27884 w 1059012"/>
                  <a:gd name="connsiteY3" fmla="*/ 576876 h 886592"/>
                  <a:gd name="connsiteX4" fmla="*/ 0 w 1059012"/>
                  <a:gd name="connsiteY4" fmla="*/ 0 h 88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9012" h="886592">
                    <a:moveTo>
                      <a:pt x="0" y="0"/>
                    </a:moveTo>
                    <a:lnTo>
                      <a:pt x="1059012" y="353192"/>
                    </a:lnTo>
                    <a:lnTo>
                      <a:pt x="1059012" y="886592"/>
                    </a:lnTo>
                    <a:lnTo>
                      <a:pt x="27884" y="57687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54000"/>
                    </a:schemeClr>
                  </a:gs>
                  <a:gs pos="71000">
                    <a:schemeClr val="accent3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8CE1F8C-2EFB-B339-81C8-23D9767E3FCF}"/>
                </a:ext>
              </a:extLst>
            </p:cNvPr>
            <p:cNvSpPr txBox="1"/>
            <p:nvPr/>
          </p:nvSpPr>
          <p:spPr>
            <a:xfrm>
              <a:off x="3976578" y="1813560"/>
              <a:ext cx="360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78A454-496A-8E24-D064-405D7A480B4F}"/>
                </a:ext>
              </a:extLst>
            </p:cNvPr>
            <p:cNvSpPr txBox="1"/>
            <p:nvPr/>
          </p:nvSpPr>
          <p:spPr>
            <a:xfrm>
              <a:off x="7809187" y="1813560"/>
              <a:ext cx="360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0D5D272-565E-C2D1-F5BF-867FC1AAABED}"/>
                </a:ext>
              </a:extLst>
            </p:cNvPr>
            <p:cNvSpPr txBox="1"/>
            <p:nvPr/>
          </p:nvSpPr>
          <p:spPr>
            <a:xfrm>
              <a:off x="3976578" y="5549988"/>
              <a:ext cx="360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3E3967C-CCE8-2AC6-D95D-66AC3B713A8B}"/>
                </a:ext>
              </a:extLst>
            </p:cNvPr>
            <p:cNvSpPr txBox="1"/>
            <p:nvPr/>
          </p:nvSpPr>
          <p:spPr>
            <a:xfrm>
              <a:off x="7809187" y="5549988"/>
              <a:ext cx="360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295C823-6F34-B0CC-9DA4-26EBC466DD40}"/>
                </a:ext>
              </a:extLst>
            </p:cNvPr>
            <p:cNvGrpSpPr/>
            <p:nvPr/>
          </p:nvGrpSpPr>
          <p:grpSpPr>
            <a:xfrm>
              <a:off x="4461499" y="2152292"/>
              <a:ext cx="3195530" cy="3527786"/>
              <a:chOff x="4461499" y="1938932"/>
              <a:chExt cx="3195530" cy="3527786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DB03E6D-30DC-C2F7-446A-CB2876258DC4}"/>
                  </a:ext>
                </a:extLst>
              </p:cNvPr>
              <p:cNvSpPr txBox="1"/>
              <p:nvPr/>
            </p:nvSpPr>
            <p:spPr>
              <a:xfrm rot="2761057">
                <a:off x="4295371" y="2105060"/>
                <a:ext cx="108938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8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26CD6FE-A6DB-CC39-DB91-45AD98967F4D}"/>
                  </a:ext>
                </a:extLst>
              </p:cNvPr>
              <p:cNvSpPr txBox="1"/>
              <p:nvPr/>
            </p:nvSpPr>
            <p:spPr>
              <a:xfrm rot="2761057">
                <a:off x="6733771" y="4543460"/>
                <a:ext cx="108938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8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0E9A5F2-CBA6-8214-864F-26B0488C0304}"/>
                </a:ext>
              </a:extLst>
            </p:cNvPr>
            <p:cNvGrpSpPr/>
            <p:nvPr/>
          </p:nvGrpSpPr>
          <p:grpSpPr>
            <a:xfrm rot="16200000">
              <a:off x="4378399" y="2152293"/>
              <a:ext cx="3361730" cy="3527786"/>
              <a:chOff x="4378399" y="1938932"/>
              <a:chExt cx="3361730" cy="3527786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4FE572A-5C13-B6AE-3752-444EC636B0A1}"/>
                  </a:ext>
                </a:extLst>
              </p:cNvPr>
              <p:cNvSpPr txBox="1"/>
              <p:nvPr/>
            </p:nvSpPr>
            <p:spPr>
              <a:xfrm rot="2761057">
                <a:off x="4295371" y="2021960"/>
                <a:ext cx="108938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7BB7023-B097-4C85-2FF4-E811A8A30429}"/>
                  </a:ext>
                </a:extLst>
              </p:cNvPr>
              <p:cNvSpPr txBox="1"/>
              <p:nvPr/>
            </p:nvSpPr>
            <p:spPr>
              <a:xfrm rot="2761057">
                <a:off x="6733771" y="4460360"/>
                <a:ext cx="108938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822D91C-3717-01BF-D7FA-8EDD14F1EBEC}"/>
                </a:ext>
              </a:extLst>
            </p:cNvPr>
            <p:cNvSpPr txBox="1"/>
            <p:nvPr/>
          </p:nvSpPr>
          <p:spPr>
            <a:xfrm>
              <a:off x="5406049" y="3642360"/>
              <a:ext cx="13767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</a:t>
              </a:r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043AC73B-F854-2563-EFEC-BD7DA93BC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31C888-AB0E-57C7-6C0D-F9F25D8447D0}"/>
              </a:ext>
            </a:extLst>
          </p:cNvPr>
          <p:cNvGrpSpPr/>
          <p:nvPr/>
        </p:nvGrpSpPr>
        <p:grpSpPr>
          <a:xfrm>
            <a:off x="809542" y="1661480"/>
            <a:ext cx="2541520" cy="978052"/>
            <a:chOff x="809542" y="1661480"/>
            <a:chExt cx="2541520" cy="97805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8AB2E74-F0DB-C5BB-DD3C-C68B80789622}"/>
                </a:ext>
              </a:extLst>
            </p:cNvPr>
            <p:cNvSpPr/>
            <p:nvPr/>
          </p:nvSpPr>
          <p:spPr>
            <a:xfrm>
              <a:off x="874650" y="1661480"/>
              <a:ext cx="247641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A16664-EF79-02A6-99ED-BF3A5127BC8F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FCE551-A90B-4618-27F6-5EFD72284CB5}"/>
              </a:ext>
            </a:extLst>
          </p:cNvPr>
          <p:cNvGrpSpPr/>
          <p:nvPr/>
        </p:nvGrpSpPr>
        <p:grpSpPr>
          <a:xfrm>
            <a:off x="8837763" y="1661480"/>
            <a:ext cx="2533653" cy="978052"/>
            <a:chOff x="8837763" y="1661480"/>
            <a:chExt cx="2533653" cy="97805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5C48728-D3FE-5F06-9D83-97745FC32B79}"/>
                </a:ext>
              </a:extLst>
            </p:cNvPr>
            <p:cNvSpPr/>
            <p:nvPr/>
          </p:nvSpPr>
          <p:spPr>
            <a:xfrm>
              <a:off x="8837763" y="1661480"/>
              <a:ext cx="247641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7302860-20E7-9159-A771-82C0F369549E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755DF09-18F5-C12F-9701-4D4A0B9AE024}"/>
              </a:ext>
            </a:extLst>
          </p:cNvPr>
          <p:cNvGrpSpPr/>
          <p:nvPr/>
        </p:nvGrpSpPr>
        <p:grpSpPr>
          <a:xfrm>
            <a:off x="809542" y="4685816"/>
            <a:ext cx="2541520" cy="978052"/>
            <a:chOff x="809542" y="1661480"/>
            <a:chExt cx="2541520" cy="97805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ECE76F-110A-3E7A-9B87-3CF69D25DB5C}"/>
                </a:ext>
              </a:extLst>
            </p:cNvPr>
            <p:cNvSpPr/>
            <p:nvPr/>
          </p:nvSpPr>
          <p:spPr>
            <a:xfrm>
              <a:off x="922020" y="1661480"/>
              <a:ext cx="242904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2F70F1-F29B-E743-CA61-4B5EA561D222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BDB1CE8-8897-D690-3983-29F373CB7B22}"/>
              </a:ext>
            </a:extLst>
          </p:cNvPr>
          <p:cNvGrpSpPr/>
          <p:nvPr/>
        </p:nvGrpSpPr>
        <p:grpSpPr>
          <a:xfrm>
            <a:off x="8837763" y="4845858"/>
            <a:ext cx="2533653" cy="978052"/>
            <a:chOff x="8837763" y="1661480"/>
            <a:chExt cx="2533653" cy="978052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1FDE500-3669-70E5-FBDB-508258E3D908}"/>
                </a:ext>
              </a:extLst>
            </p:cNvPr>
            <p:cNvSpPr/>
            <p:nvPr/>
          </p:nvSpPr>
          <p:spPr>
            <a:xfrm>
              <a:off x="8837763" y="1661480"/>
              <a:ext cx="253365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6E8FB65-EA30-99C7-FD9F-786FB4104ABD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395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A614CD8-D00A-59F5-E9B8-2E752252AC2B}"/>
              </a:ext>
            </a:extLst>
          </p:cNvPr>
          <p:cNvGrpSpPr/>
          <p:nvPr/>
        </p:nvGrpSpPr>
        <p:grpSpPr>
          <a:xfrm rot="2700000">
            <a:off x="4079772" y="1769865"/>
            <a:ext cx="4231090" cy="4227775"/>
            <a:chOff x="3502025" y="1143887"/>
            <a:chExt cx="5184775" cy="518071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76C4A73-2AA9-9344-F6C2-926C947E7EE5}"/>
                </a:ext>
              </a:extLst>
            </p:cNvPr>
            <p:cNvGrpSpPr/>
            <p:nvPr/>
          </p:nvGrpSpPr>
          <p:grpSpPr>
            <a:xfrm>
              <a:off x="3502025" y="1143887"/>
              <a:ext cx="5184775" cy="5180715"/>
              <a:chOff x="4260128" y="1756906"/>
              <a:chExt cx="4114143" cy="4110922"/>
            </a:xfrm>
            <a:effectLst/>
            <a:scene3d>
              <a:camera prst="perspectiveFront" fov="4800000"/>
              <a:lightRig rig="balanced" dir="t">
                <a:rot lat="0" lon="0" rev="3000000"/>
              </a:lightRig>
            </a:scene3d>
          </p:grpSpPr>
          <p:sp>
            <p:nvSpPr>
              <p:cNvPr id="20" name="Right Arrow 8">
                <a:extLst>
                  <a:ext uri="{FF2B5EF4-FFF2-40B4-BE49-F238E27FC236}">
                    <a16:creationId xmlns:a16="http://schemas.microsoft.com/office/drawing/2014/main" id="{9335F816-AB9B-E92F-D2C9-37A2BFDCF11A}"/>
                  </a:ext>
                </a:extLst>
              </p:cNvPr>
              <p:cNvSpPr/>
              <p:nvPr/>
            </p:nvSpPr>
            <p:spPr>
              <a:xfrm rot="2700000">
                <a:off x="646453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accent2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Right Arrow 9">
                <a:extLst>
                  <a:ext uri="{FF2B5EF4-FFF2-40B4-BE49-F238E27FC236}">
                    <a16:creationId xmlns:a16="http://schemas.microsoft.com/office/drawing/2014/main" id="{DC3C3074-833C-8AE6-C45D-BE172A569C72}"/>
                  </a:ext>
                </a:extLst>
              </p:cNvPr>
              <p:cNvSpPr/>
              <p:nvPr/>
            </p:nvSpPr>
            <p:spPr>
              <a:xfrm rot="18900000">
                <a:off x="6469271" y="1873484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accent1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2" name="Right Arrow 10">
                <a:extLst>
                  <a:ext uri="{FF2B5EF4-FFF2-40B4-BE49-F238E27FC236}">
                    <a16:creationId xmlns:a16="http://schemas.microsoft.com/office/drawing/2014/main" id="{9E5B531F-C8A9-9B20-FABA-AB7493D3F742}"/>
                  </a:ext>
                </a:extLst>
              </p:cNvPr>
              <p:cNvSpPr/>
              <p:nvPr/>
            </p:nvSpPr>
            <p:spPr>
              <a:xfrm rot="8100000" flipV="1">
                <a:off x="4260128" y="4082627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accent3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3" name="Right Arrow 11">
                <a:extLst>
                  <a:ext uri="{FF2B5EF4-FFF2-40B4-BE49-F238E27FC236}">
                    <a16:creationId xmlns:a16="http://schemas.microsoft.com/office/drawing/2014/main" id="{43AED026-DD50-9484-6814-0A0A5AA6DF23}"/>
                  </a:ext>
                </a:extLst>
              </p:cNvPr>
              <p:cNvSpPr/>
              <p:nvPr/>
            </p:nvSpPr>
            <p:spPr>
              <a:xfrm rot="2700000" flipH="1">
                <a:off x="4258615" y="1876705"/>
                <a:ext cx="1905000" cy="1665402"/>
              </a:xfrm>
              <a:prstGeom prst="rightArrow">
                <a:avLst>
                  <a:gd name="adj1" fmla="val 73276"/>
                  <a:gd name="adj2" fmla="val 50000"/>
                </a:avLst>
              </a:prstGeom>
              <a:solidFill>
                <a:schemeClr val="tx2"/>
              </a:solidFill>
              <a:ln>
                <a:noFill/>
              </a:ln>
              <a:sp3d prstMaterial="plastic">
                <a:bevelT w="0" h="127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DE8F6A3-A5FE-C57C-1F47-08B49FE121D0}"/>
                </a:ext>
              </a:extLst>
            </p:cNvPr>
            <p:cNvSpPr txBox="1"/>
            <p:nvPr/>
          </p:nvSpPr>
          <p:spPr>
            <a:xfrm rot="18900000">
              <a:off x="4124873" y="1657409"/>
              <a:ext cx="349004" cy="64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ACA6B0-7E96-E8E6-1F3D-03B2C36BD9B2}"/>
                </a:ext>
              </a:extLst>
            </p:cNvPr>
            <p:cNvSpPr txBox="1"/>
            <p:nvPr/>
          </p:nvSpPr>
          <p:spPr>
            <a:xfrm rot="18900000">
              <a:off x="7733784" y="1560863"/>
              <a:ext cx="410985" cy="64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E694A4-744D-DF0D-ADDD-18ABC415CCCE}"/>
                </a:ext>
              </a:extLst>
            </p:cNvPr>
            <p:cNvSpPr txBox="1"/>
            <p:nvPr/>
          </p:nvSpPr>
          <p:spPr>
            <a:xfrm rot="18900000">
              <a:off x="3991690" y="5259495"/>
              <a:ext cx="490972" cy="64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5364732-4C5B-89D2-A5A6-B17215EC956C}"/>
                </a:ext>
              </a:extLst>
            </p:cNvPr>
            <p:cNvSpPr txBox="1"/>
            <p:nvPr/>
          </p:nvSpPr>
          <p:spPr>
            <a:xfrm rot="18900000">
              <a:off x="7722530" y="5257240"/>
              <a:ext cx="350804" cy="64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prstClr val="white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4314780-FF71-B4A2-C9B5-DB864F5FC5BC}"/>
                </a:ext>
              </a:extLst>
            </p:cNvPr>
            <p:cNvGrpSpPr/>
            <p:nvPr/>
          </p:nvGrpSpPr>
          <p:grpSpPr>
            <a:xfrm>
              <a:off x="4215978" y="2111111"/>
              <a:ext cx="3429450" cy="3000277"/>
              <a:chOff x="4215978" y="2111111"/>
              <a:chExt cx="3429450" cy="3000277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7AB5042-1EF6-C346-124A-288327192A52}"/>
                  </a:ext>
                </a:extLst>
              </p:cNvPr>
              <p:cNvSpPr txBox="1"/>
              <p:nvPr/>
            </p:nvSpPr>
            <p:spPr>
              <a:xfrm rot="18900000">
                <a:off x="4215978" y="2111111"/>
                <a:ext cx="1271266" cy="8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6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DDCF111-117E-73E6-E7EB-96B7716778E3}"/>
                  </a:ext>
                </a:extLst>
              </p:cNvPr>
              <p:cNvSpPr txBox="1"/>
              <p:nvPr/>
            </p:nvSpPr>
            <p:spPr>
              <a:xfrm rot="18900000">
                <a:off x="6374164" y="4269295"/>
                <a:ext cx="1271264" cy="842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6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65BEC3F-4EE5-9818-AD74-1663B0428CB4}"/>
                </a:ext>
              </a:extLst>
            </p:cNvPr>
            <p:cNvGrpSpPr/>
            <p:nvPr/>
          </p:nvGrpSpPr>
          <p:grpSpPr>
            <a:xfrm rot="16200000">
              <a:off x="4622169" y="1874713"/>
              <a:ext cx="2805845" cy="3710179"/>
              <a:chOff x="4629367" y="1813561"/>
              <a:chExt cx="2805845" cy="3710179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433D777-EA5C-FA76-E9C4-5E9BB1186AE9}"/>
                  </a:ext>
                </a:extLst>
              </p:cNvPr>
              <p:cNvSpPr txBox="1"/>
              <p:nvPr/>
            </p:nvSpPr>
            <p:spPr>
              <a:xfrm rot="2761057">
                <a:off x="4164526" y="2278402"/>
                <a:ext cx="1525578" cy="595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6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9841FB-8970-1E8E-337F-962CAAC9F3E8}"/>
                  </a:ext>
                </a:extLst>
              </p:cNvPr>
              <p:cNvSpPr txBox="1"/>
              <p:nvPr/>
            </p:nvSpPr>
            <p:spPr>
              <a:xfrm rot="2761057">
                <a:off x="6389239" y="4477767"/>
                <a:ext cx="1496050" cy="595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80000"/>
                  </a:lnSpc>
                </a:pPr>
                <a:r>
                  <a:rPr lang="en-US" sz="1600" kern="0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is a sample text</a:t>
                </a:r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223D424-8366-BFCA-8F0A-88F43C57FD0A}"/>
              </a:ext>
            </a:extLst>
          </p:cNvPr>
          <p:cNvSpPr txBox="1"/>
          <p:nvPr/>
        </p:nvSpPr>
        <p:spPr>
          <a:xfrm>
            <a:off x="7222967" y="1465832"/>
            <a:ext cx="30206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D4E0F4-3648-DE4C-7620-AE32A96E8EF2}"/>
              </a:ext>
            </a:extLst>
          </p:cNvPr>
          <p:cNvSpPr txBox="1"/>
          <p:nvPr/>
        </p:nvSpPr>
        <p:spPr>
          <a:xfrm>
            <a:off x="9014261" y="3490537"/>
            <a:ext cx="25651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277B24-F041-82BF-6533-ED897951C394}"/>
              </a:ext>
            </a:extLst>
          </p:cNvPr>
          <p:cNvSpPr txBox="1"/>
          <p:nvPr/>
        </p:nvSpPr>
        <p:spPr>
          <a:xfrm>
            <a:off x="2314938" y="5906429"/>
            <a:ext cx="27570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8FAABF-A1EC-4106-5879-254C65595226}"/>
              </a:ext>
            </a:extLst>
          </p:cNvPr>
          <p:cNvSpPr txBox="1"/>
          <p:nvPr/>
        </p:nvSpPr>
        <p:spPr>
          <a:xfrm>
            <a:off x="740781" y="3490537"/>
            <a:ext cx="26960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text here. This is a sample text. Edit text here.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D0D0A8-B074-82BE-E00B-86EF00C8E20A}"/>
              </a:ext>
            </a:extLst>
          </p:cNvPr>
          <p:cNvSpPr txBox="1"/>
          <p:nvPr/>
        </p:nvSpPr>
        <p:spPr>
          <a:xfrm>
            <a:off x="7222967" y="1103863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2000" dirty="0"/>
              <a:t>Strengths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6313A0-C3D2-D37A-D7F3-47EC1F5B685A}"/>
              </a:ext>
            </a:extLst>
          </p:cNvPr>
          <p:cNvSpPr txBox="1"/>
          <p:nvPr/>
        </p:nvSpPr>
        <p:spPr>
          <a:xfrm>
            <a:off x="586967" y="3116160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2000" dirty="0">
                <a:solidFill>
                  <a:schemeClr val="accent3"/>
                </a:solidFill>
              </a:rPr>
              <a:t>Opportunities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8A7DB0-FBF7-EE5A-529F-32C875CB458C}"/>
              </a:ext>
            </a:extLst>
          </p:cNvPr>
          <p:cNvSpPr txBox="1"/>
          <p:nvPr/>
        </p:nvSpPr>
        <p:spPr>
          <a:xfrm>
            <a:off x="9014261" y="3116160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2000" dirty="0">
                <a:solidFill>
                  <a:schemeClr val="accent1"/>
                </a:solidFill>
              </a:rPr>
              <a:t>Weaknesses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08451E-929F-3A30-E77B-CB629984D49E}"/>
              </a:ext>
            </a:extLst>
          </p:cNvPr>
          <p:cNvSpPr txBox="1"/>
          <p:nvPr/>
        </p:nvSpPr>
        <p:spPr>
          <a:xfrm>
            <a:off x="2222138" y="5561605"/>
            <a:ext cx="2849891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tx2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2000" dirty="0">
                <a:solidFill>
                  <a:schemeClr val="accent2"/>
                </a:solidFill>
              </a:rPr>
              <a:t>Threats</a:t>
            </a: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196CA32A-7172-5E48-AB99-AB794CBBB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3529457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FEE175BC-2D6C-B551-0C4D-0719045182B0}"/>
              </a:ext>
            </a:extLst>
          </p:cNvPr>
          <p:cNvGrpSpPr/>
          <p:nvPr/>
        </p:nvGrpSpPr>
        <p:grpSpPr>
          <a:xfrm>
            <a:off x="1255927" y="1403092"/>
            <a:ext cx="9682583" cy="4748251"/>
            <a:chOff x="1255927" y="1403092"/>
            <a:chExt cx="9682583" cy="474825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C706B31-1FC2-B0B2-6866-BEE16132C0CE}"/>
                </a:ext>
              </a:extLst>
            </p:cNvPr>
            <p:cNvSpPr/>
            <p:nvPr/>
          </p:nvSpPr>
          <p:spPr>
            <a:xfrm>
              <a:off x="1816566" y="1403092"/>
              <a:ext cx="4449831" cy="209649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139C4EC-6AA7-D84E-5CA9-898647E5A5BB}"/>
                </a:ext>
              </a:extLst>
            </p:cNvPr>
            <p:cNvSpPr/>
            <p:nvPr/>
          </p:nvSpPr>
          <p:spPr>
            <a:xfrm>
              <a:off x="6409591" y="1403092"/>
              <a:ext cx="4449831" cy="20964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E7B076A-1398-CED0-A627-0B991D9DFDC2}"/>
                </a:ext>
              </a:extLst>
            </p:cNvPr>
            <p:cNvSpPr/>
            <p:nvPr/>
          </p:nvSpPr>
          <p:spPr>
            <a:xfrm>
              <a:off x="1816566" y="3649161"/>
              <a:ext cx="4449831" cy="209649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0F5D9CC-9239-75CA-0E11-B629C207BFC1}"/>
                </a:ext>
              </a:extLst>
            </p:cNvPr>
            <p:cNvSpPr/>
            <p:nvPr/>
          </p:nvSpPr>
          <p:spPr>
            <a:xfrm>
              <a:off x="6409591" y="3649161"/>
              <a:ext cx="4449831" cy="20964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C31238-40C4-DAF9-4040-917D0369E042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flipV="1">
              <a:off x="1495908" y="4124770"/>
              <a:ext cx="1" cy="1620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3844484-A89C-8E5B-1D63-D20CB5FE7AC8}"/>
                </a:ext>
              </a:extLst>
            </p:cNvPr>
            <p:cNvCxnSpPr>
              <a:cxnSpLocks/>
              <a:stCxn id="10" idx="1"/>
              <a:endCxn id="12" idx="3"/>
            </p:cNvCxnSpPr>
            <p:nvPr/>
          </p:nvCxnSpPr>
          <p:spPr>
            <a:xfrm flipH="1">
              <a:off x="1735889" y="5997455"/>
              <a:ext cx="403658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B65A536-960A-FA9A-3DBB-8BAB3D0452F7}"/>
                </a:ext>
              </a:extLst>
            </p:cNvPr>
            <p:cNvSpPr txBox="1"/>
            <p:nvPr/>
          </p:nvSpPr>
          <p:spPr>
            <a:xfrm rot="16200000">
              <a:off x="940307" y="3415280"/>
              <a:ext cx="1111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>
                  <a:latin typeface="Segoe UI" panose="020B0502040204020203" pitchFamily="34" charset="0"/>
                </a:rPr>
                <a:t>Placeholder</a:t>
              </a:r>
              <a:endParaRPr lang="en-US" sz="1400" dirty="0">
                <a:latin typeface="Segoe UI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B679B7-4C09-3D0D-4ED6-547227D25733}"/>
                </a:ext>
              </a:extLst>
            </p:cNvPr>
            <p:cNvSpPr txBox="1"/>
            <p:nvPr/>
          </p:nvSpPr>
          <p:spPr>
            <a:xfrm>
              <a:off x="5772472" y="5843566"/>
              <a:ext cx="1111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>
                  <a:latin typeface="Segoe UI" panose="020B0502040204020203" pitchFamily="34" charset="0"/>
                </a:rPr>
                <a:t>Placeholder</a:t>
              </a:r>
              <a:endParaRPr lang="en-US" sz="1400" dirty="0">
                <a:latin typeface="Segoe UI" panose="020B0502040204020203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04B2F6-C4CE-C016-AAEB-E102E362B955}"/>
                </a:ext>
              </a:extLst>
            </p:cNvPr>
            <p:cNvSpPr txBox="1"/>
            <p:nvPr/>
          </p:nvSpPr>
          <p:spPr>
            <a:xfrm>
              <a:off x="1287832" y="1403379"/>
              <a:ext cx="4161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latin typeface="Segoe UI" panose="020B0502040204020203" pitchFamily="34" charset="0"/>
                </a:rPr>
                <a:t>High</a:t>
              </a:r>
              <a:endParaRPr lang="en-US" sz="1400" dirty="0">
                <a:latin typeface="Segoe UI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A8BC86-4F1E-9E38-DEA2-33219B493948}"/>
                </a:ext>
              </a:extLst>
            </p:cNvPr>
            <p:cNvSpPr txBox="1"/>
            <p:nvPr/>
          </p:nvSpPr>
          <p:spPr>
            <a:xfrm>
              <a:off x="1255927" y="5843566"/>
              <a:ext cx="47996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latin typeface="Segoe UI" panose="020B0502040204020203" pitchFamily="34" charset="0"/>
                </a:rPr>
                <a:t>Low</a:t>
              </a:r>
              <a:endParaRPr lang="en-US" sz="1400" dirty="0">
                <a:latin typeface="Segoe UI" panose="020B0502040204020203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7BED44-A1A5-0884-AC47-A8ECC4B54591}"/>
                </a:ext>
              </a:extLst>
            </p:cNvPr>
            <p:cNvSpPr txBox="1"/>
            <p:nvPr/>
          </p:nvSpPr>
          <p:spPr>
            <a:xfrm>
              <a:off x="10447324" y="5843566"/>
              <a:ext cx="49118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latin typeface="Segoe UI" panose="020B0502040204020203" pitchFamily="34" charset="0"/>
                </a:rPr>
                <a:t>High</a:t>
              </a:r>
              <a:endParaRPr lang="en-US" sz="1400" dirty="0">
                <a:latin typeface="Segoe UI" panose="020B0502040204020203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B470677-7E75-BF2E-9E0E-DAB031E44C53}"/>
                </a:ext>
              </a:extLst>
            </p:cNvPr>
            <p:cNvSpPr/>
            <p:nvPr/>
          </p:nvSpPr>
          <p:spPr>
            <a:xfrm>
              <a:off x="5055998" y="2813459"/>
              <a:ext cx="2142314" cy="2142314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  <a:effectLst>
              <a:softEdge rad="406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9F27CA8-4429-B2C8-C3FF-D256AAC7730B}"/>
                </a:ext>
              </a:extLst>
            </p:cNvPr>
            <p:cNvGrpSpPr/>
            <p:nvPr/>
          </p:nvGrpSpPr>
          <p:grpSpPr>
            <a:xfrm rot="2700000">
              <a:off x="4829476" y="2049014"/>
              <a:ext cx="3024336" cy="3024336"/>
              <a:chOff x="4510236" y="1086933"/>
              <a:chExt cx="3024336" cy="3024336"/>
            </a:xfrm>
            <a:solidFill>
              <a:schemeClr val="bg1"/>
            </a:solidFill>
          </p:grpSpPr>
          <p:sp>
            <p:nvSpPr>
              <p:cNvPr id="16" name="Arrow: Left-Right 15">
                <a:extLst>
                  <a:ext uri="{FF2B5EF4-FFF2-40B4-BE49-F238E27FC236}">
                    <a16:creationId xmlns:a16="http://schemas.microsoft.com/office/drawing/2014/main" id="{AD63DE73-F33B-1800-F37A-676C1E035F6A}"/>
                  </a:ext>
                </a:extLst>
              </p:cNvPr>
              <p:cNvSpPr/>
              <p:nvPr/>
            </p:nvSpPr>
            <p:spPr>
              <a:xfrm>
                <a:off x="4510236" y="2455085"/>
                <a:ext cx="3024336" cy="288032"/>
              </a:xfrm>
              <a:prstGeom prst="left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7" name="Arrow: Left-Right 16">
                <a:extLst>
                  <a:ext uri="{FF2B5EF4-FFF2-40B4-BE49-F238E27FC236}">
                    <a16:creationId xmlns:a16="http://schemas.microsoft.com/office/drawing/2014/main" id="{7878D91F-6060-21C8-80E2-F8D5A2E126DD}"/>
                  </a:ext>
                </a:extLst>
              </p:cNvPr>
              <p:cNvSpPr/>
              <p:nvPr/>
            </p:nvSpPr>
            <p:spPr>
              <a:xfrm rot="5400000">
                <a:off x="4510236" y="2455085"/>
                <a:ext cx="3024336" cy="288032"/>
              </a:xfrm>
              <a:prstGeom prst="left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38E7DD9-C0A0-A119-3D07-A4CC7371ABFB}"/>
                </a:ext>
              </a:extLst>
            </p:cNvPr>
            <p:cNvSpPr/>
            <p:nvPr/>
          </p:nvSpPr>
          <p:spPr>
            <a:xfrm>
              <a:off x="5336010" y="2574182"/>
              <a:ext cx="2011268" cy="201126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0F78DF-1490-10A7-7A9E-4C9705E38959}"/>
                </a:ext>
              </a:extLst>
            </p:cNvPr>
            <p:cNvGrpSpPr/>
            <p:nvPr/>
          </p:nvGrpSpPr>
          <p:grpSpPr>
            <a:xfrm>
              <a:off x="2210818" y="1673411"/>
              <a:ext cx="2240456" cy="813025"/>
              <a:chOff x="448153" y="3862315"/>
              <a:chExt cx="2240456" cy="813025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8480E8-E240-B2EA-FBBF-0B6AAB43ACC5}"/>
                  </a:ext>
                </a:extLst>
              </p:cNvPr>
              <p:cNvSpPr txBox="1"/>
              <p:nvPr/>
            </p:nvSpPr>
            <p:spPr>
              <a:xfrm>
                <a:off x="448153" y="4244453"/>
                <a:ext cx="224045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defRPr/>
                </a:pPr>
                <a:r>
                  <a:rPr lang="en-US" sz="1400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text here. This is a sample text. Edit text here.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0910530-791F-3899-ABE3-E50EAA7F5D1C}"/>
                  </a:ext>
                </a:extLst>
              </p:cNvPr>
              <p:cNvSpPr txBox="1"/>
              <p:nvPr/>
            </p:nvSpPr>
            <p:spPr>
              <a:xfrm>
                <a:off x="448153" y="3862315"/>
                <a:ext cx="2240456" cy="28757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Strengths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595F712-CCD9-CE89-308D-35599E29B363}"/>
                </a:ext>
              </a:extLst>
            </p:cNvPr>
            <p:cNvGrpSpPr/>
            <p:nvPr/>
          </p:nvGrpSpPr>
          <p:grpSpPr>
            <a:xfrm>
              <a:off x="8227796" y="1673411"/>
              <a:ext cx="2240456" cy="813025"/>
              <a:chOff x="448153" y="3862315"/>
              <a:chExt cx="2240456" cy="813025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C7C1B13-7741-A730-3276-66B2841233F5}"/>
                  </a:ext>
                </a:extLst>
              </p:cNvPr>
              <p:cNvSpPr txBox="1"/>
              <p:nvPr/>
            </p:nvSpPr>
            <p:spPr>
              <a:xfrm>
                <a:off x="448153" y="4244453"/>
                <a:ext cx="224045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r">
                  <a:defRPr/>
                </a:pPr>
                <a:r>
                  <a:rPr lang="en-US" sz="1400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text here. This is a sample text. Edit text here.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767701-7AEB-9291-0D7C-153D43ED63D2}"/>
                  </a:ext>
                </a:extLst>
              </p:cNvPr>
              <p:cNvSpPr txBox="1"/>
              <p:nvPr/>
            </p:nvSpPr>
            <p:spPr>
              <a:xfrm>
                <a:off x="448153" y="3862315"/>
                <a:ext cx="2240456" cy="28757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r"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Weaknesses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1D7C5EE-3019-472D-60BD-42BDE72919A9}"/>
                </a:ext>
              </a:extLst>
            </p:cNvPr>
            <p:cNvGrpSpPr/>
            <p:nvPr/>
          </p:nvGrpSpPr>
          <p:grpSpPr>
            <a:xfrm>
              <a:off x="2210818" y="3897322"/>
              <a:ext cx="2240456" cy="813025"/>
              <a:chOff x="448153" y="3862315"/>
              <a:chExt cx="2240456" cy="813025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EF99579-450C-81DC-786A-6317BF29973D}"/>
                  </a:ext>
                </a:extLst>
              </p:cNvPr>
              <p:cNvSpPr txBox="1"/>
              <p:nvPr/>
            </p:nvSpPr>
            <p:spPr>
              <a:xfrm>
                <a:off x="448153" y="4244453"/>
                <a:ext cx="224045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defRPr/>
                </a:pPr>
                <a:r>
                  <a:rPr lang="en-US" sz="1400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text here. This is a sample text. Edit text here.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1338CED-38E5-797A-E9F0-D2BE258666E2}"/>
                  </a:ext>
                </a:extLst>
              </p:cNvPr>
              <p:cNvSpPr txBox="1"/>
              <p:nvPr/>
            </p:nvSpPr>
            <p:spPr>
              <a:xfrm>
                <a:off x="448153" y="3862315"/>
                <a:ext cx="2240456" cy="28757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Opportunities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074B67A-F8CD-8A03-C8C8-15B40B4DC5F2}"/>
                </a:ext>
              </a:extLst>
            </p:cNvPr>
            <p:cNvGrpSpPr/>
            <p:nvPr/>
          </p:nvGrpSpPr>
          <p:grpSpPr>
            <a:xfrm>
              <a:off x="8227796" y="3897322"/>
              <a:ext cx="2240456" cy="813025"/>
              <a:chOff x="448153" y="3862315"/>
              <a:chExt cx="2240456" cy="813025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4C3FB61-2A8B-B787-3592-8774E74FDAA9}"/>
                  </a:ext>
                </a:extLst>
              </p:cNvPr>
              <p:cNvSpPr txBox="1"/>
              <p:nvPr/>
            </p:nvSpPr>
            <p:spPr>
              <a:xfrm>
                <a:off x="448153" y="4244453"/>
                <a:ext cx="224045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r">
                  <a:defRPr/>
                </a:pPr>
                <a:r>
                  <a:rPr lang="en-US" sz="1400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Insert your text here. This is a sample text. Edit text here.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53A831E-2361-CC35-AB56-A46E3464A28C}"/>
                  </a:ext>
                </a:extLst>
              </p:cNvPr>
              <p:cNvSpPr txBox="1"/>
              <p:nvPr/>
            </p:nvSpPr>
            <p:spPr>
              <a:xfrm>
                <a:off x="448153" y="3862315"/>
                <a:ext cx="2240456" cy="28757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r">
                  <a:lnSpc>
                    <a:spcPct val="110000"/>
                  </a:lnSpc>
                  <a:defRPr/>
                </a:pPr>
                <a:r>
                  <a:rPr lang="en-US" sz="18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Threats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5C5E34-E072-50B1-7C1E-B41E9BA89E76}"/>
                </a:ext>
              </a:extLst>
            </p:cNvPr>
            <p:cNvSpPr txBox="1"/>
            <p:nvPr/>
          </p:nvSpPr>
          <p:spPr>
            <a:xfrm>
              <a:off x="5527805" y="3164318"/>
              <a:ext cx="1627678" cy="83099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000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EDIT TEXT</a:t>
              </a:r>
              <a:br>
                <a:rPr lang="en-US" sz="2000" dirty="0">
                  <a:latin typeface="Segoe UI Black" panose="020B0A02040204020203" pitchFamily="34" charset="0"/>
                  <a:ea typeface="Segoe UI Black" panose="020B0A02040204020203" pitchFamily="34" charset="0"/>
                </a:rPr>
              </a:br>
              <a:r>
                <a:rPr lang="en-US" sz="2000" dirty="0">
                  <a:latin typeface="Segoe UI Black" panose="020B0A02040204020203" pitchFamily="34" charset="0"/>
                  <a:ea typeface="Segoe UI Black" panose="020B0A02040204020203" pitchFamily="34" charset="0"/>
                </a:rPr>
                <a:t>HERE</a:t>
              </a:r>
            </a:p>
          </p:txBody>
        </p:sp>
        <p:pic>
          <p:nvPicPr>
            <p:cNvPr id="32" name="Graphic 31" descr="Lights On with solid fill">
              <a:extLst>
                <a:ext uri="{FF2B5EF4-FFF2-40B4-BE49-F238E27FC236}">
                  <a16:creationId xmlns:a16="http://schemas.microsoft.com/office/drawing/2014/main" id="{ACBD83DC-C96F-5FB3-8729-C5753A968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20803" y="1673411"/>
              <a:ext cx="597722" cy="597722"/>
            </a:xfrm>
            <a:prstGeom prst="rect">
              <a:avLst/>
            </a:prstGeom>
          </p:spPr>
        </p:pic>
        <p:pic>
          <p:nvPicPr>
            <p:cNvPr id="33" name="Graphic 32" descr="Bar graph with upward trend with solid fill">
              <a:extLst>
                <a:ext uri="{FF2B5EF4-FFF2-40B4-BE49-F238E27FC236}">
                  <a16:creationId xmlns:a16="http://schemas.microsoft.com/office/drawing/2014/main" id="{57493201-CDE5-516C-9ABA-F0FC41364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52651" y="1673411"/>
              <a:ext cx="597722" cy="597722"/>
            </a:xfrm>
            <a:prstGeom prst="rect">
              <a:avLst/>
            </a:prstGeom>
          </p:spPr>
        </p:pic>
        <p:pic>
          <p:nvPicPr>
            <p:cNvPr id="34" name="Graphic 33" descr="Bullseye with solid fill">
              <a:extLst>
                <a:ext uri="{FF2B5EF4-FFF2-40B4-BE49-F238E27FC236}">
                  <a16:creationId xmlns:a16="http://schemas.microsoft.com/office/drawing/2014/main" id="{32521C69-9455-7F68-3D57-DD1B3F228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352651" y="4922811"/>
              <a:ext cx="597722" cy="597722"/>
            </a:xfrm>
            <a:prstGeom prst="rect">
              <a:avLst/>
            </a:prstGeom>
          </p:spPr>
        </p:pic>
        <p:pic>
          <p:nvPicPr>
            <p:cNvPr id="35" name="Graphic 34" descr="Diamond with solid fill">
              <a:extLst>
                <a:ext uri="{FF2B5EF4-FFF2-40B4-BE49-F238E27FC236}">
                  <a16:creationId xmlns:a16="http://schemas.microsoft.com/office/drawing/2014/main" id="{09463B0E-8F63-280B-7919-3CD7372E3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20803" y="4922811"/>
              <a:ext cx="597722" cy="597722"/>
            </a:xfrm>
            <a:prstGeom prst="rect">
              <a:avLst/>
            </a:prstGeom>
          </p:spPr>
        </p:pic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A05EC17-13E8-E49E-9C93-D765FB844B29}"/>
                </a:ext>
              </a:extLst>
            </p:cNvPr>
            <p:cNvCxnSpPr>
              <a:cxnSpLocks/>
              <a:stCxn id="13" idx="1"/>
              <a:endCxn id="10" idx="3"/>
            </p:cNvCxnSpPr>
            <p:nvPr/>
          </p:nvCxnSpPr>
          <p:spPr>
            <a:xfrm flipH="1">
              <a:off x="6883674" y="5997455"/>
              <a:ext cx="356365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E94C5079-2AFF-B385-682C-F12A10487D4B}"/>
                </a:ext>
              </a:extLst>
            </p:cNvPr>
            <p:cNvCxnSpPr>
              <a:cxnSpLocks/>
              <a:stCxn id="9" idx="3"/>
              <a:endCxn id="11" idx="2"/>
            </p:cNvCxnSpPr>
            <p:nvPr/>
          </p:nvCxnSpPr>
          <p:spPr>
            <a:xfrm flipV="1">
              <a:off x="1495908" y="1711156"/>
              <a:ext cx="0" cy="130241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itle 69">
            <a:extLst>
              <a:ext uri="{FF2B5EF4-FFF2-40B4-BE49-F238E27FC236}">
                <a16:creationId xmlns:a16="http://schemas.microsoft.com/office/drawing/2014/main" id="{291E15BF-AA71-8BA5-A1C6-0616DD5E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6570229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D0BFCADB-7427-1868-20AC-D06C40E69ABD}"/>
              </a:ext>
            </a:extLst>
          </p:cNvPr>
          <p:cNvGrpSpPr/>
          <p:nvPr/>
        </p:nvGrpSpPr>
        <p:grpSpPr>
          <a:xfrm>
            <a:off x="3636131" y="1465529"/>
            <a:ext cx="4894997" cy="4852023"/>
            <a:chOff x="3636131" y="1465529"/>
            <a:chExt cx="4894997" cy="4852023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A9AA404E-00D2-2B4C-297E-11183ACC9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2" y="1654793"/>
              <a:ext cx="2170337" cy="2171164"/>
            </a:xfrm>
            <a:custGeom>
              <a:avLst/>
              <a:gdLst>
                <a:gd name="T0" fmla="*/ 256 w 2626"/>
                <a:gd name="T1" fmla="*/ 0 h 2627"/>
                <a:gd name="T2" fmla="*/ 2370 w 2626"/>
                <a:gd name="T3" fmla="*/ 0 h 2627"/>
                <a:gd name="T4" fmla="*/ 2422 w 2626"/>
                <a:gd name="T5" fmla="*/ 6 h 2627"/>
                <a:gd name="T6" fmla="*/ 2470 w 2626"/>
                <a:gd name="T7" fmla="*/ 20 h 2627"/>
                <a:gd name="T8" fmla="*/ 2514 w 2626"/>
                <a:gd name="T9" fmla="*/ 45 h 2627"/>
                <a:gd name="T10" fmla="*/ 2552 w 2626"/>
                <a:gd name="T11" fmla="*/ 75 h 2627"/>
                <a:gd name="T12" fmla="*/ 2584 w 2626"/>
                <a:gd name="T13" fmla="*/ 114 h 2627"/>
                <a:gd name="T14" fmla="*/ 2607 w 2626"/>
                <a:gd name="T15" fmla="*/ 157 h 2627"/>
                <a:gd name="T16" fmla="*/ 2621 w 2626"/>
                <a:gd name="T17" fmla="*/ 205 h 2627"/>
                <a:gd name="T18" fmla="*/ 2626 w 2626"/>
                <a:gd name="T19" fmla="*/ 257 h 2627"/>
                <a:gd name="T20" fmla="*/ 2626 w 2626"/>
                <a:gd name="T21" fmla="*/ 2373 h 2627"/>
                <a:gd name="T22" fmla="*/ 2621 w 2626"/>
                <a:gd name="T23" fmla="*/ 2423 h 2627"/>
                <a:gd name="T24" fmla="*/ 2607 w 2626"/>
                <a:gd name="T25" fmla="*/ 2471 h 2627"/>
                <a:gd name="T26" fmla="*/ 2584 w 2626"/>
                <a:gd name="T27" fmla="*/ 2515 h 2627"/>
                <a:gd name="T28" fmla="*/ 2552 w 2626"/>
                <a:gd name="T29" fmla="*/ 2552 h 2627"/>
                <a:gd name="T30" fmla="*/ 2514 w 2626"/>
                <a:gd name="T31" fmla="*/ 2584 h 2627"/>
                <a:gd name="T32" fmla="*/ 2470 w 2626"/>
                <a:gd name="T33" fmla="*/ 2608 h 2627"/>
                <a:gd name="T34" fmla="*/ 2422 w 2626"/>
                <a:gd name="T35" fmla="*/ 2622 h 2627"/>
                <a:gd name="T36" fmla="*/ 2370 w 2626"/>
                <a:gd name="T37" fmla="*/ 2627 h 2627"/>
                <a:gd name="T38" fmla="*/ 256 w 2626"/>
                <a:gd name="T39" fmla="*/ 2627 h 2627"/>
                <a:gd name="T40" fmla="*/ 204 w 2626"/>
                <a:gd name="T41" fmla="*/ 2622 h 2627"/>
                <a:gd name="T42" fmla="*/ 156 w 2626"/>
                <a:gd name="T43" fmla="*/ 2608 h 2627"/>
                <a:gd name="T44" fmla="*/ 112 w 2626"/>
                <a:gd name="T45" fmla="*/ 2584 h 2627"/>
                <a:gd name="T46" fmla="*/ 74 w 2626"/>
                <a:gd name="T47" fmla="*/ 2552 h 2627"/>
                <a:gd name="T48" fmla="*/ 44 w 2626"/>
                <a:gd name="T49" fmla="*/ 2515 h 2627"/>
                <a:gd name="T50" fmla="*/ 19 w 2626"/>
                <a:gd name="T51" fmla="*/ 2471 h 2627"/>
                <a:gd name="T52" fmla="*/ 5 w 2626"/>
                <a:gd name="T53" fmla="*/ 2423 h 2627"/>
                <a:gd name="T54" fmla="*/ 0 w 2626"/>
                <a:gd name="T55" fmla="*/ 2373 h 2627"/>
                <a:gd name="T56" fmla="*/ 0 w 2626"/>
                <a:gd name="T57" fmla="*/ 257 h 2627"/>
                <a:gd name="T58" fmla="*/ 5 w 2626"/>
                <a:gd name="T59" fmla="*/ 205 h 2627"/>
                <a:gd name="T60" fmla="*/ 19 w 2626"/>
                <a:gd name="T61" fmla="*/ 157 h 2627"/>
                <a:gd name="T62" fmla="*/ 44 w 2626"/>
                <a:gd name="T63" fmla="*/ 114 h 2627"/>
                <a:gd name="T64" fmla="*/ 74 w 2626"/>
                <a:gd name="T65" fmla="*/ 75 h 2627"/>
                <a:gd name="T66" fmla="*/ 112 w 2626"/>
                <a:gd name="T67" fmla="*/ 45 h 2627"/>
                <a:gd name="T68" fmla="*/ 156 w 2626"/>
                <a:gd name="T69" fmla="*/ 20 h 2627"/>
                <a:gd name="T70" fmla="*/ 204 w 2626"/>
                <a:gd name="T71" fmla="*/ 6 h 2627"/>
                <a:gd name="T72" fmla="*/ 256 w 2626"/>
                <a:gd name="T73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6" h="2627">
                  <a:moveTo>
                    <a:pt x="256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4" y="45"/>
                  </a:lnTo>
                  <a:lnTo>
                    <a:pt x="2552" y="75"/>
                  </a:lnTo>
                  <a:lnTo>
                    <a:pt x="2584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6" y="257"/>
                  </a:lnTo>
                  <a:lnTo>
                    <a:pt x="2626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4" y="2515"/>
                  </a:lnTo>
                  <a:lnTo>
                    <a:pt x="2552" y="2552"/>
                  </a:lnTo>
                  <a:lnTo>
                    <a:pt x="2514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6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4" y="2552"/>
                  </a:lnTo>
                  <a:lnTo>
                    <a:pt x="44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4" y="114"/>
                  </a:lnTo>
                  <a:lnTo>
                    <a:pt x="74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4B085242-E204-BB98-685F-F5315115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1" y="3955868"/>
              <a:ext cx="2170337" cy="2170337"/>
            </a:xfrm>
            <a:custGeom>
              <a:avLst/>
              <a:gdLst>
                <a:gd name="T0" fmla="*/ 256 w 2626"/>
                <a:gd name="T1" fmla="*/ 0 h 2626"/>
                <a:gd name="T2" fmla="*/ 2370 w 2626"/>
                <a:gd name="T3" fmla="*/ 0 h 2626"/>
                <a:gd name="T4" fmla="*/ 2422 w 2626"/>
                <a:gd name="T5" fmla="*/ 5 h 2626"/>
                <a:gd name="T6" fmla="*/ 2470 w 2626"/>
                <a:gd name="T7" fmla="*/ 19 h 2626"/>
                <a:gd name="T8" fmla="*/ 2514 w 2626"/>
                <a:gd name="T9" fmla="*/ 42 h 2626"/>
                <a:gd name="T10" fmla="*/ 2552 w 2626"/>
                <a:gd name="T11" fmla="*/ 74 h 2626"/>
                <a:gd name="T12" fmla="*/ 2584 w 2626"/>
                <a:gd name="T13" fmla="*/ 112 h 2626"/>
                <a:gd name="T14" fmla="*/ 2607 w 2626"/>
                <a:gd name="T15" fmla="*/ 156 h 2626"/>
                <a:gd name="T16" fmla="*/ 2621 w 2626"/>
                <a:gd name="T17" fmla="*/ 204 h 2626"/>
                <a:gd name="T18" fmla="*/ 2626 w 2626"/>
                <a:gd name="T19" fmla="*/ 256 h 2626"/>
                <a:gd name="T20" fmla="*/ 2626 w 2626"/>
                <a:gd name="T21" fmla="*/ 2370 h 2626"/>
                <a:gd name="T22" fmla="*/ 2621 w 2626"/>
                <a:gd name="T23" fmla="*/ 2422 h 2626"/>
                <a:gd name="T24" fmla="*/ 2607 w 2626"/>
                <a:gd name="T25" fmla="*/ 2470 h 2626"/>
                <a:gd name="T26" fmla="*/ 2584 w 2626"/>
                <a:gd name="T27" fmla="*/ 2514 h 2626"/>
                <a:gd name="T28" fmla="*/ 2552 w 2626"/>
                <a:gd name="T29" fmla="*/ 2552 h 2626"/>
                <a:gd name="T30" fmla="*/ 2514 w 2626"/>
                <a:gd name="T31" fmla="*/ 2582 h 2626"/>
                <a:gd name="T32" fmla="*/ 2470 w 2626"/>
                <a:gd name="T33" fmla="*/ 2607 h 2626"/>
                <a:gd name="T34" fmla="*/ 2422 w 2626"/>
                <a:gd name="T35" fmla="*/ 2621 h 2626"/>
                <a:gd name="T36" fmla="*/ 2370 w 2626"/>
                <a:gd name="T37" fmla="*/ 2626 h 2626"/>
                <a:gd name="T38" fmla="*/ 256 w 2626"/>
                <a:gd name="T39" fmla="*/ 2626 h 2626"/>
                <a:gd name="T40" fmla="*/ 204 w 2626"/>
                <a:gd name="T41" fmla="*/ 2621 h 2626"/>
                <a:gd name="T42" fmla="*/ 156 w 2626"/>
                <a:gd name="T43" fmla="*/ 2607 h 2626"/>
                <a:gd name="T44" fmla="*/ 112 w 2626"/>
                <a:gd name="T45" fmla="*/ 2582 h 2626"/>
                <a:gd name="T46" fmla="*/ 74 w 2626"/>
                <a:gd name="T47" fmla="*/ 2552 h 2626"/>
                <a:gd name="T48" fmla="*/ 44 w 2626"/>
                <a:gd name="T49" fmla="*/ 2514 h 2626"/>
                <a:gd name="T50" fmla="*/ 19 w 2626"/>
                <a:gd name="T51" fmla="*/ 2470 h 2626"/>
                <a:gd name="T52" fmla="*/ 5 w 2626"/>
                <a:gd name="T53" fmla="*/ 2422 h 2626"/>
                <a:gd name="T54" fmla="*/ 0 w 2626"/>
                <a:gd name="T55" fmla="*/ 2370 h 2626"/>
                <a:gd name="T56" fmla="*/ 0 w 2626"/>
                <a:gd name="T57" fmla="*/ 256 h 2626"/>
                <a:gd name="T58" fmla="*/ 5 w 2626"/>
                <a:gd name="T59" fmla="*/ 204 h 2626"/>
                <a:gd name="T60" fmla="*/ 19 w 2626"/>
                <a:gd name="T61" fmla="*/ 156 h 2626"/>
                <a:gd name="T62" fmla="*/ 44 w 2626"/>
                <a:gd name="T63" fmla="*/ 112 h 2626"/>
                <a:gd name="T64" fmla="*/ 74 w 2626"/>
                <a:gd name="T65" fmla="*/ 74 h 2626"/>
                <a:gd name="T66" fmla="*/ 112 w 2626"/>
                <a:gd name="T67" fmla="*/ 42 h 2626"/>
                <a:gd name="T68" fmla="*/ 156 w 2626"/>
                <a:gd name="T69" fmla="*/ 19 h 2626"/>
                <a:gd name="T70" fmla="*/ 204 w 2626"/>
                <a:gd name="T71" fmla="*/ 5 h 2626"/>
                <a:gd name="T72" fmla="*/ 256 w 2626"/>
                <a:gd name="T73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6" h="2626">
                  <a:moveTo>
                    <a:pt x="256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4" y="42"/>
                  </a:lnTo>
                  <a:lnTo>
                    <a:pt x="2552" y="74"/>
                  </a:lnTo>
                  <a:lnTo>
                    <a:pt x="2584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6" y="256"/>
                  </a:lnTo>
                  <a:lnTo>
                    <a:pt x="2626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4" y="2514"/>
                  </a:lnTo>
                  <a:lnTo>
                    <a:pt x="2552" y="2552"/>
                  </a:lnTo>
                  <a:lnTo>
                    <a:pt x="2514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256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4" y="2552"/>
                  </a:lnTo>
                  <a:lnTo>
                    <a:pt x="44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4" y="112"/>
                  </a:lnTo>
                  <a:lnTo>
                    <a:pt x="74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9EB6C804-0066-E171-FB1C-BD30F8B8B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654793"/>
              <a:ext cx="2171164" cy="2171164"/>
            </a:xfrm>
            <a:custGeom>
              <a:avLst/>
              <a:gdLst>
                <a:gd name="T0" fmla="*/ 254 w 2627"/>
                <a:gd name="T1" fmla="*/ 0 h 2627"/>
                <a:gd name="T2" fmla="*/ 2370 w 2627"/>
                <a:gd name="T3" fmla="*/ 0 h 2627"/>
                <a:gd name="T4" fmla="*/ 2422 w 2627"/>
                <a:gd name="T5" fmla="*/ 6 h 2627"/>
                <a:gd name="T6" fmla="*/ 2470 w 2627"/>
                <a:gd name="T7" fmla="*/ 20 h 2627"/>
                <a:gd name="T8" fmla="*/ 2513 w 2627"/>
                <a:gd name="T9" fmla="*/ 45 h 2627"/>
                <a:gd name="T10" fmla="*/ 2552 w 2627"/>
                <a:gd name="T11" fmla="*/ 75 h 2627"/>
                <a:gd name="T12" fmla="*/ 2582 w 2627"/>
                <a:gd name="T13" fmla="*/ 114 h 2627"/>
                <a:gd name="T14" fmla="*/ 2607 w 2627"/>
                <a:gd name="T15" fmla="*/ 157 h 2627"/>
                <a:gd name="T16" fmla="*/ 2621 w 2627"/>
                <a:gd name="T17" fmla="*/ 205 h 2627"/>
                <a:gd name="T18" fmla="*/ 2627 w 2627"/>
                <a:gd name="T19" fmla="*/ 257 h 2627"/>
                <a:gd name="T20" fmla="*/ 2627 w 2627"/>
                <a:gd name="T21" fmla="*/ 2373 h 2627"/>
                <a:gd name="T22" fmla="*/ 2621 w 2627"/>
                <a:gd name="T23" fmla="*/ 2423 h 2627"/>
                <a:gd name="T24" fmla="*/ 2607 w 2627"/>
                <a:gd name="T25" fmla="*/ 2471 h 2627"/>
                <a:gd name="T26" fmla="*/ 2582 w 2627"/>
                <a:gd name="T27" fmla="*/ 2515 h 2627"/>
                <a:gd name="T28" fmla="*/ 2552 w 2627"/>
                <a:gd name="T29" fmla="*/ 2552 h 2627"/>
                <a:gd name="T30" fmla="*/ 2513 w 2627"/>
                <a:gd name="T31" fmla="*/ 2584 h 2627"/>
                <a:gd name="T32" fmla="*/ 2470 w 2627"/>
                <a:gd name="T33" fmla="*/ 2608 h 2627"/>
                <a:gd name="T34" fmla="*/ 2422 w 2627"/>
                <a:gd name="T35" fmla="*/ 2622 h 2627"/>
                <a:gd name="T36" fmla="*/ 2370 w 2627"/>
                <a:gd name="T37" fmla="*/ 2627 h 2627"/>
                <a:gd name="T38" fmla="*/ 254 w 2627"/>
                <a:gd name="T39" fmla="*/ 2627 h 2627"/>
                <a:gd name="T40" fmla="*/ 204 w 2627"/>
                <a:gd name="T41" fmla="*/ 2622 h 2627"/>
                <a:gd name="T42" fmla="*/ 156 w 2627"/>
                <a:gd name="T43" fmla="*/ 2608 h 2627"/>
                <a:gd name="T44" fmla="*/ 112 w 2627"/>
                <a:gd name="T45" fmla="*/ 2584 h 2627"/>
                <a:gd name="T46" fmla="*/ 75 w 2627"/>
                <a:gd name="T47" fmla="*/ 2552 h 2627"/>
                <a:gd name="T48" fmla="*/ 43 w 2627"/>
                <a:gd name="T49" fmla="*/ 2515 h 2627"/>
                <a:gd name="T50" fmla="*/ 19 w 2627"/>
                <a:gd name="T51" fmla="*/ 2471 h 2627"/>
                <a:gd name="T52" fmla="*/ 5 w 2627"/>
                <a:gd name="T53" fmla="*/ 2423 h 2627"/>
                <a:gd name="T54" fmla="*/ 0 w 2627"/>
                <a:gd name="T55" fmla="*/ 2373 h 2627"/>
                <a:gd name="T56" fmla="*/ 0 w 2627"/>
                <a:gd name="T57" fmla="*/ 257 h 2627"/>
                <a:gd name="T58" fmla="*/ 5 w 2627"/>
                <a:gd name="T59" fmla="*/ 205 h 2627"/>
                <a:gd name="T60" fmla="*/ 19 w 2627"/>
                <a:gd name="T61" fmla="*/ 157 h 2627"/>
                <a:gd name="T62" fmla="*/ 43 w 2627"/>
                <a:gd name="T63" fmla="*/ 114 h 2627"/>
                <a:gd name="T64" fmla="*/ 75 w 2627"/>
                <a:gd name="T65" fmla="*/ 75 h 2627"/>
                <a:gd name="T66" fmla="*/ 112 w 2627"/>
                <a:gd name="T67" fmla="*/ 45 h 2627"/>
                <a:gd name="T68" fmla="*/ 156 w 2627"/>
                <a:gd name="T69" fmla="*/ 20 h 2627"/>
                <a:gd name="T70" fmla="*/ 204 w 2627"/>
                <a:gd name="T71" fmla="*/ 6 h 2627"/>
                <a:gd name="T72" fmla="*/ 254 w 2627"/>
                <a:gd name="T73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7" h="2627">
                  <a:moveTo>
                    <a:pt x="254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3" y="45"/>
                  </a:lnTo>
                  <a:lnTo>
                    <a:pt x="2552" y="75"/>
                  </a:lnTo>
                  <a:lnTo>
                    <a:pt x="2582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7" y="257"/>
                  </a:lnTo>
                  <a:lnTo>
                    <a:pt x="2627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2" y="2515"/>
                  </a:lnTo>
                  <a:lnTo>
                    <a:pt x="2552" y="2552"/>
                  </a:lnTo>
                  <a:lnTo>
                    <a:pt x="2513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4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5" y="2552"/>
                  </a:lnTo>
                  <a:lnTo>
                    <a:pt x="43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3" y="114"/>
                  </a:lnTo>
                  <a:lnTo>
                    <a:pt x="75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57CE25D1-503E-85D6-EED2-E840B9D5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957124"/>
              <a:ext cx="2171164" cy="2170337"/>
            </a:xfrm>
            <a:custGeom>
              <a:avLst/>
              <a:gdLst>
                <a:gd name="T0" fmla="*/ 254 w 2627"/>
                <a:gd name="T1" fmla="*/ 0 h 2626"/>
                <a:gd name="T2" fmla="*/ 2370 w 2627"/>
                <a:gd name="T3" fmla="*/ 0 h 2626"/>
                <a:gd name="T4" fmla="*/ 2422 w 2627"/>
                <a:gd name="T5" fmla="*/ 5 h 2626"/>
                <a:gd name="T6" fmla="*/ 2470 w 2627"/>
                <a:gd name="T7" fmla="*/ 19 h 2626"/>
                <a:gd name="T8" fmla="*/ 2513 w 2627"/>
                <a:gd name="T9" fmla="*/ 42 h 2626"/>
                <a:gd name="T10" fmla="*/ 2552 w 2627"/>
                <a:gd name="T11" fmla="*/ 74 h 2626"/>
                <a:gd name="T12" fmla="*/ 2582 w 2627"/>
                <a:gd name="T13" fmla="*/ 112 h 2626"/>
                <a:gd name="T14" fmla="*/ 2607 w 2627"/>
                <a:gd name="T15" fmla="*/ 156 h 2626"/>
                <a:gd name="T16" fmla="*/ 2621 w 2627"/>
                <a:gd name="T17" fmla="*/ 204 h 2626"/>
                <a:gd name="T18" fmla="*/ 2627 w 2627"/>
                <a:gd name="T19" fmla="*/ 256 h 2626"/>
                <a:gd name="T20" fmla="*/ 2627 w 2627"/>
                <a:gd name="T21" fmla="*/ 2370 h 2626"/>
                <a:gd name="T22" fmla="*/ 2621 w 2627"/>
                <a:gd name="T23" fmla="*/ 2422 h 2626"/>
                <a:gd name="T24" fmla="*/ 2607 w 2627"/>
                <a:gd name="T25" fmla="*/ 2470 h 2626"/>
                <a:gd name="T26" fmla="*/ 2582 w 2627"/>
                <a:gd name="T27" fmla="*/ 2514 h 2626"/>
                <a:gd name="T28" fmla="*/ 2552 w 2627"/>
                <a:gd name="T29" fmla="*/ 2552 h 2626"/>
                <a:gd name="T30" fmla="*/ 2513 w 2627"/>
                <a:gd name="T31" fmla="*/ 2582 h 2626"/>
                <a:gd name="T32" fmla="*/ 2470 w 2627"/>
                <a:gd name="T33" fmla="*/ 2607 h 2626"/>
                <a:gd name="T34" fmla="*/ 2422 w 2627"/>
                <a:gd name="T35" fmla="*/ 2621 h 2626"/>
                <a:gd name="T36" fmla="*/ 2370 w 2627"/>
                <a:gd name="T37" fmla="*/ 2626 h 2626"/>
                <a:gd name="T38" fmla="*/ 254 w 2627"/>
                <a:gd name="T39" fmla="*/ 2626 h 2626"/>
                <a:gd name="T40" fmla="*/ 204 w 2627"/>
                <a:gd name="T41" fmla="*/ 2621 h 2626"/>
                <a:gd name="T42" fmla="*/ 156 w 2627"/>
                <a:gd name="T43" fmla="*/ 2607 h 2626"/>
                <a:gd name="T44" fmla="*/ 112 w 2627"/>
                <a:gd name="T45" fmla="*/ 2582 h 2626"/>
                <a:gd name="T46" fmla="*/ 75 w 2627"/>
                <a:gd name="T47" fmla="*/ 2552 h 2626"/>
                <a:gd name="T48" fmla="*/ 43 w 2627"/>
                <a:gd name="T49" fmla="*/ 2514 h 2626"/>
                <a:gd name="T50" fmla="*/ 19 w 2627"/>
                <a:gd name="T51" fmla="*/ 2470 h 2626"/>
                <a:gd name="T52" fmla="*/ 5 w 2627"/>
                <a:gd name="T53" fmla="*/ 2422 h 2626"/>
                <a:gd name="T54" fmla="*/ 0 w 2627"/>
                <a:gd name="T55" fmla="*/ 2370 h 2626"/>
                <a:gd name="T56" fmla="*/ 0 w 2627"/>
                <a:gd name="T57" fmla="*/ 256 h 2626"/>
                <a:gd name="T58" fmla="*/ 5 w 2627"/>
                <a:gd name="T59" fmla="*/ 204 h 2626"/>
                <a:gd name="T60" fmla="*/ 19 w 2627"/>
                <a:gd name="T61" fmla="*/ 156 h 2626"/>
                <a:gd name="T62" fmla="*/ 43 w 2627"/>
                <a:gd name="T63" fmla="*/ 112 h 2626"/>
                <a:gd name="T64" fmla="*/ 75 w 2627"/>
                <a:gd name="T65" fmla="*/ 74 h 2626"/>
                <a:gd name="T66" fmla="*/ 112 w 2627"/>
                <a:gd name="T67" fmla="*/ 42 h 2626"/>
                <a:gd name="T68" fmla="*/ 156 w 2627"/>
                <a:gd name="T69" fmla="*/ 19 h 2626"/>
                <a:gd name="T70" fmla="*/ 204 w 2627"/>
                <a:gd name="T71" fmla="*/ 5 h 2626"/>
                <a:gd name="T72" fmla="*/ 254 w 2627"/>
                <a:gd name="T73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7" h="2626">
                  <a:moveTo>
                    <a:pt x="254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3" y="42"/>
                  </a:lnTo>
                  <a:lnTo>
                    <a:pt x="2552" y="74"/>
                  </a:lnTo>
                  <a:lnTo>
                    <a:pt x="2582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7" y="256"/>
                  </a:lnTo>
                  <a:lnTo>
                    <a:pt x="2627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2" y="2514"/>
                  </a:lnTo>
                  <a:lnTo>
                    <a:pt x="2552" y="2552"/>
                  </a:lnTo>
                  <a:lnTo>
                    <a:pt x="2513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254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5" y="2552"/>
                  </a:lnTo>
                  <a:lnTo>
                    <a:pt x="43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3" y="112"/>
                  </a:lnTo>
                  <a:lnTo>
                    <a:pt x="75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BB026EAC-06CE-1464-D2F8-6315821D3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2" y="1654793"/>
              <a:ext cx="2170337" cy="2171164"/>
            </a:xfrm>
            <a:custGeom>
              <a:avLst/>
              <a:gdLst>
                <a:gd name="T0" fmla="*/ 1082 w 2626"/>
                <a:gd name="T1" fmla="*/ 0 h 2627"/>
                <a:gd name="T2" fmla="*/ 2370 w 2626"/>
                <a:gd name="T3" fmla="*/ 0 h 2627"/>
                <a:gd name="T4" fmla="*/ 2422 w 2626"/>
                <a:gd name="T5" fmla="*/ 6 h 2627"/>
                <a:gd name="T6" fmla="*/ 2470 w 2626"/>
                <a:gd name="T7" fmla="*/ 20 h 2627"/>
                <a:gd name="T8" fmla="*/ 2514 w 2626"/>
                <a:gd name="T9" fmla="*/ 45 h 2627"/>
                <a:gd name="T10" fmla="*/ 2552 w 2626"/>
                <a:gd name="T11" fmla="*/ 75 h 2627"/>
                <a:gd name="T12" fmla="*/ 2584 w 2626"/>
                <a:gd name="T13" fmla="*/ 114 h 2627"/>
                <a:gd name="T14" fmla="*/ 2607 w 2626"/>
                <a:gd name="T15" fmla="*/ 157 h 2627"/>
                <a:gd name="T16" fmla="*/ 2621 w 2626"/>
                <a:gd name="T17" fmla="*/ 205 h 2627"/>
                <a:gd name="T18" fmla="*/ 2626 w 2626"/>
                <a:gd name="T19" fmla="*/ 257 h 2627"/>
                <a:gd name="T20" fmla="*/ 2626 w 2626"/>
                <a:gd name="T21" fmla="*/ 2373 h 2627"/>
                <a:gd name="T22" fmla="*/ 2621 w 2626"/>
                <a:gd name="T23" fmla="*/ 2423 h 2627"/>
                <a:gd name="T24" fmla="*/ 2607 w 2626"/>
                <a:gd name="T25" fmla="*/ 2471 h 2627"/>
                <a:gd name="T26" fmla="*/ 2584 w 2626"/>
                <a:gd name="T27" fmla="*/ 2515 h 2627"/>
                <a:gd name="T28" fmla="*/ 2552 w 2626"/>
                <a:gd name="T29" fmla="*/ 2552 h 2627"/>
                <a:gd name="T30" fmla="*/ 2514 w 2626"/>
                <a:gd name="T31" fmla="*/ 2584 h 2627"/>
                <a:gd name="T32" fmla="*/ 2470 w 2626"/>
                <a:gd name="T33" fmla="*/ 2608 h 2627"/>
                <a:gd name="T34" fmla="*/ 2422 w 2626"/>
                <a:gd name="T35" fmla="*/ 2622 h 2627"/>
                <a:gd name="T36" fmla="*/ 2370 w 2626"/>
                <a:gd name="T37" fmla="*/ 2627 h 2627"/>
                <a:gd name="T38" fmla="*/ 256 w 2626"/>
                <a:gd name="T39" fmla="*/ 2627 h 2627"/>
                <a:gd name="T40" fmla="*/ 204 w 2626"/>
                <a:gd name="T41" fmla="*/ 2622 h 2627"/>
                <a:gd name="T42" fmla="*/ 156 w 2626"/>
                <a:gd name="T43" fmla="*/ 2608 h 2627"/>
                <a:gd name="T44" fmla="*/ 112 w 2626"/>
                <a:gd name="T45" fmla="*/ 2584 h 2627"/>
                <a:gd name="T46" fmla="*/ 74 w 2626"/>
                <a:gd name="T47" fmla="*/ 2552 h 2627"/>
                <a:gd name="T48" fmla="*/ 44 w 2626"/>
                <a:gd name="T49" fmla="*/ 2515 h 2627"/>
                <a:gd name="T50" fmla="*/ 19 w 2626"/>
                <a:gd name="T51" fmla="*/ 2471 h 2627"/>
                <a:gd name="T52" fmla="*/ 5 w 2626"/>
                <a:gd name="T53" fmla="*/ 2423 h 2627"/>
                <a:gd name="T54" fmla="*/ 0 w 2626"/>
                <a:gd name="T55" fmla="*/ 2373 h 2627"/>
                <a:gd name="T56" fmla="*/ 0 w 2626"/>
                <a:gd name="T57" fmla="*/ 1305 h 2627"/>
                <a:gd name="T58" fmla="*/ 110 w 2626"/>
                <a:gd name="T59" fmla="*/ 1268 h 2627"/>
                <a:gd name="T60" fmla="*/ 211 w 2626"/>
                <a:gd name="T61" fmla="*/ 1227 h 2627"/>
                <a:gd name="T62" fmla="*/ 307 w 2626"/>
                <a:gd name="T63" fmla="*/ 1179 h 2627"/>
                <a:gd name="T64" fmla="*/ 396 w 2626"/>
                <a:gd name="T65" fmla="*/ 1127 h 2627"/>
                <a:gd name="T66" fmla="*/ 478 w 2626"/>
                <a:gd name="T67" fmla="*/ 1072 h 2627"/>
                <a:gd name="T68" fmla="*/ 553 w 2626"/>
                <a:gd name="T69" fmla="*/ 1011 h 2627"/>
                <a:gd name="T70" fmla="*/ 622 w 2626"/>
                <a:gd name="T71" fmla="*/ 949 h 2627"/>
                <a:gd name="T72" fmla="*/ 687 w 2626"/>
                <a:gd name="T73" fmla="*/ 883 h 2627"/>
                <a:gd name="T74" fmla="*/ 745 w 2626"/>
                <a:gd name="T75" fmla="*/ 814 h 2627"/>
                <a:gd name="T76" fmla="*/ 797 w 2626"/>
                <a:gd name="T77" fmla="*/ 744 h 2627"/>
                <a:gd name="T78" fmla="*/ 845 w 2626"/>
                <a:gd name="T79" fmla="*/ 671 h 2627"/>
                <a:gd name="T80" fmla="*/ 888 w 2626"/>
                <a:gd name="T81" fmla="*/ 597 h 2627"/>
                <a:gd name="T82" fmla="*/ 925 w 2626"/>
                <a:gd name="T83" fmla="*/ 522 h 2627"/>
                <a:gd name="T84" fmla="*/ 959 w 2626"/>
                <a:gd name="T85" fmla="*/ 447 h 2627"/>
                <a:gd name="T86" fmla="*/ 987 w 2626"/>
                <a:gd name="T87" fmla="*/ 371 h 2627"/>
                <a:gd name="T88" fmla="*/ 1014 w 2626"/>
                <a:gd name="T89" fmla="*/ 294 h 2627"/>
                <a:gd name="T90" fmla="*/ 1035 w 2626"/>
                <a:gd name="T91" fmla="*/ 219 h 2627"/>
                <a:gd name="T92" fmla="*/ 1053 w 2626"/>
                <a:gd name="T93" fmla="*/ 145 h 2627"/>
                <a:gd name="T94" fmla="*/ 1069 w 2626"/>
                <a:gd name="T95" fmla="*/ 72 h 2627"/>
                <a:gd name="T96" fmla="*/ 1082 w 2626"/>
                <a:gd name="T97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26" h="2627">
                  <a:moveTo>
                    <a:pt x="1082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4" y="45"/>
                  </a:lnTo>
                  <a:lnTo>
                    <a:pt x="2552" y="75"/>
                  </a:lnTo>
                  <a:lnTo>
                    <a:pt x="2584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6" y="257"/>
                  </a:lnTo>
                  <a:lnTo>
                    <a:pt x="2626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4" y="2515"/>
                  </a:lnTo>
                  <a:lnTo>
                    <a:pt x="2552" y="2552"/>
                  </a:lnTo>
                  <a:lnTo>
                    <a:pt x="2514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6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4" y="2552"/>
                  </a:lnTo>
                  <a:lnTo>
                    <a:pt x="44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1305"/>
                  </a:lnTo>
                  <a:lnTo>
                    <a:pt x="110" y="1268"/>
                  </a:lnTo>
                  <a:lnTo>
                    <a:pt x="211" y="1227"/>
                  </a:lnTo>
                  <a:lnTo>
                    <a:pt x="307" y="1179"/>
                  </a:lnTo>
                  <a:lnTo>
                    <a:pt x="396" y="1127"/>
                  </a:lnTo>
                  <a:lnTo>
                    <a:pt x="478" y="1072"/>
                  </a:lnTo>
                  <a:lnTo>
                    <a:pt x="553" y="1011"/>
                  </a:lnTo>
                  <a:lnTo>
                    <a:pt x="622" y="949"/>
                  </a:lnTo>
                  <a:lnTo>
                    <a:pt x="687" y="883"/>
                  </a:lnTo>
                  <a:lnTo>
                    <a:pt x="745" y="814"/>
                  </a:lnTo>
                  <a:lnTo>
                    <a:pt x="797" y="744"/>
                  </a:lnTo>
                  <a:lnTo>
                    <a:pt x="845" y="671"/>
                  </a:lnTo>
                  <a:lnTo>
                    <a:pt x="888" y="597"/>
                  </a:lnTo>
                  <a:lnTo>
                    <a:pt x="925" y="522"/>
                  </a:lnTo>
                  <a:lnTo>
                    <a:pt x="959" y="447"/>
                  </a:lnTo>
                  <a:lnTo>
                    <a:pt x="987" y="371"/>
                  </a:lnTo>
                  <a:lnTo>
                    <a:pt x="1014" y="294"/>
                  </a:lnTo>
                  <a:lnTo>
                    <a:pt x="1035" y="219"/>
                  </a:lnTo>
                  <a:lnTo>
                    <a:pt x="1053" y="145"/>
                  </a:lnTo>
                  <a:lnTo>
                    <a:pt x="1069" y="72"/>
                  </a:lnTo>
                  <a:lnTo>
                    <a:pt x="10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50000"/>
                  </a:schemeClr>
                </a:gs>
                <a:gs pos="90000">
                  <a:schemeClr val="tx2">
                    <a:alpha val="0"/>
                  </a:scheme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D6585288-16B7-5B2B-A5A4-E7C1140D4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654793"/>
              <a:ext cx="2171164" cy="2171164"/>
            </a:xfrm>
            <a:custGeom>
              <a:avLst/>
              <a:gdLst>
                <a:gd name="T0" fmla="*/ 254 w 2627"/>
                <a:gd name="T1" fmla="*/ 0 h 2627"/>
                <a:gd name="T2" fmla="*/ 1356 w 2627"/>
                <a:gd name="T3" fmla="*/ 0 h 2627"/>
                <a:gd name="T4" fmla="*/ 1376 w 2627"/>
                <a:gd name="T5" fmla="*/ 47 h 2627"/>
                <a:gd name="T6" fmla="*/ 1399 w 2627"/>
                <a:gd name="T7" fmla="*/ 98 h 2627"/>
                <a:gd name="T8" fmla="*/ 1425 w 2627"/>
                <a:gd name="T9" fmla="*/ 152 h 2627"/>
                <a:gd name="T10" fmla="*/ 1457 w 2627"/>
                <a:gd name="T11" fmla="*/ 209 h 2627"/>
                <a:gd name="T12" fmla="*/ 1493 w 2627"/>
                <a:gd name="T13" fmla="*/ 266 h 2627"/>
                <a:gd name="T14" fmla="*/ 1534 w 2627"/>
                <a:gd name="T15" fmla="*/ 326 h 2627"/>
                <a:gd name="T16" fmla="*/ 1580 w 2627"/>
                <a:gd name="T17" fmla="*/ 387 h 2627"/>
                <a:gd name="T18" fmla="*/ 1632 w 2627"/>
                <a:gd name="T19" fmla="*/ 449 h 2627"/>
                <a:gd name="T20" fmla="*/ 1689 w 2627"/>
                <a:gd name="T21" fmla="*/ 511 h 2627"/>
                <a:gd name="T22" fmla="*/ 1751 w 2627"/>
                <a:gd name="T23" fmla="*/ 573 h 2627"/>
                <a:gd name="T24" fmla="*/ 1820 w 2627"/>
                <a:gd name="T25" fmla="*/ 636 h 2627"/>
                <a:gd name="T26" fmla="*/ 1895 w 2627"/>
                <a:gd name="T27" fmla="*/ 696 h 2627"/>
                <a:gd name="T28" fmla="*/ 1977 w 2627"/>
                <a:gd name="T29" fmla="*/ 757 h 2627"/>
                <a:gd name="T30" fmla="*/ 2066 w 2627"/>
                <a:gd name="T31" fmla="*/ 814 h 2627"/>
                <a:gd name="T32" fmla="*/ 2162 w 2627"/>
                <a:gd name="T33" fmla="*/ 869 h 2627"/>
                <a:gd name="T34" fmla="*/ 2267 w 2627"/>
                <a:gd name="T35" fmla="*/ 922 h 2627"/>
                <a:gd name="T36" fmla="*/ 2379 w 2627"/>
                <a:gd name="T37" fmla="*/ 972 h 2627"/>
                <a:gd name="T38" fmla="*/ 2499 w 2627"/>
                <a:gd name="T39" fmla="*/ 1018 h 2627"/>
                <a:gd name="T40" fmla="*/ 2627 w 2627"/>
                <a:gd name="T41" fmla="*/ 1061 h 2627"/>
                <a:gd name="T42" fmla="*/ 2627 w 2627"/>
                <a:gd name="T43" fmla="*/ 2373 h 2627"/>
                <a:gd name="T44" fmla="*/ 2621 w 2627"/>
                <a:gd name="T45" fmla="*/ 2423 h 2627"/>
                <a:gd name="T46" fmla="*/ 2607 w 2627"/>
                <a:gd name="T47" fmla="*/ 2471 h 2627"/>
                <a:gd name="T48" fmla="*/ 2582 w 2627"/>
                <a:gd name="T49" fmla="*/ 2515 h 2627"/>
                <a:gd name="T50" fmla="*/ 2552 w 2627"/>
                <a:gd name="T51" fmla="*/ 2552 h 2627"/>
                <a:gd name="T52" fmla="*/ 2513 w 2627"/>
                <a:gd name="T53" fmla="*/ 2584 h 2627"/>
                <a:gd name="T54" fmla="*/ 2470 w 2627"/>
                <a:gd name="T55" fmla="*/ 2608 h 2627"/>
                <a:gd name="T56" fmla="*/ 2422 w 2627"/>
                <a:gd name="T57" fmla="*/ 2622 h 2627"/>
                <a:gd name="T58" fmla="*/ 2370 w 2627"/>
                <a:gd name="T59" fmla="*/ 2627 h 2627"/>
                <a:gd name="T60" fmla="*/ 254 w 2627"/>
                <a:gd name="T61" fmla="*/ 2627 h 2627"/>
                <a:gd name="T62" fmla="*/ 204 w 2627"/>
                <a:gd name="T63" fmla="*/ 2622 h 2627"/>
                <a:gd name="T64" fmla="*/ 156 w 2627"/>
                <a:gd name="T65" fmla="*/ 2608 h 2627"/>
                <a:gd name="T66" fmla="*/ 112 w 2627"/>
                <a:gd name="T67" fmla="*/ 2584 h 2627"/>
                <a:gd name="T68" fmla="*/ 75 w 2627"/>
                <a:gd name="T69" fmla="*/ 2552 h 2627"/>
                <a:gd name="T70" fmla="*/ 43 w 2627"/>
                <a:gd name="T71" fmla="*/ 2515 h 2627"/>
                <a:gd name="T72" fmla="*/ 19 w 2627"/>
                <a:gd name="T73" fmla="*/ 2471 h 2627"/>
                <a:gd name="T74" fmla="*/ 5 w 2627"/>
                <a:gd name="T75" fmla="*/ 2423 h 2627"/>
                <a:gd name="T76" fmla="*/ 0 w 2627"/>
                <a:gd name="T77" fmla="*/ 2373 h 2627"/>
                <a:gd name="T78" fmla="*/ 0 w 2627"/>
                <a:gd name="T79" fmla="*/ 257 h 2627"/>
                <a:gd name="T80" fmla="*/ 5 w 2627"/>
                <a:gd name="T81" fmla="*/ 205 h 2627"/>
                <a:gd name="T82" fmla="*/ 19 w 2627"/>
                <a:gd name="T83" fmla="*/ 157 h 2627"/>
                <a:gd name="T84" fmla="*/ 43 w 2627"/>
                <a:gd name="T85" fmla="*/ 114 h 2627"/>
                <a:gd name="T86" fmla="*/ 75 w 2627"/>
                <a:gd name="T87" fmla="*/ 75 h 2627"/>
                <a:gd name="T88" fmla="*/ 112 w 2627"/>
                <a:gd name="T89" fmla="*/ 45 h 2627"/>
                <a:gd name="T90" fmla="*/ 156 w 2627"/>
                <a:gd name="T91" fmla="*/ 20 h 2627"/>
                <a:gd name="T92" fmla="*/ 204 w 2627"/>
                <a:gd name="T93" fmla="*/ 6 h 2627"/>
                <a:gd name="T94" fmla="*/ 254 w 2627"/>
                <a:gd name="T95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7" h="2627">
                  <a:moveTo>
                    <a:pt x="254" y="0"/>
                  </a:moveTo>
                  <a:lnTo>
                    <a:pt x="1356" y="0"/>
                  </a:lnTo>
                  <a:lnTo>
                    <a:pt x="1376" y="47"/>
                  </a:lnTo>
                  <a:lnTo>
                    <a:pt x="1399" y="98"/>
                  </a:lnTo>
                  <a:lnTo>
                    <a:pt x="1425" y="152"/>
                  </a:lnTo>
                  <a:lnTo>
                    <a:pt x="1457" y="209"/>
                  </a:lnTo>
                  <a:lnTo>
                    <a:pt x="1493" y="266"/>
                  </a:lnTo>
                  <a:lnTo>
                    <a:pt x="1534" y="326"/>
                  </a:lnTo>
                  <a:lnTo>
                    <a:pt x="1580" y="387"/>
                  </a:lnTo>
                  <a:lnTo>
                    <a:pt x="1632" y="449"/>
                  </a:lnTo>
                  <a:lnTo>
                    <a:pt x="1689" y="511"/>
                  </a:lnTo>
                  <a:lnTo>
                    <a:pt x="1751" y="573"/>
                  </a:lnTo>
                  <a:lnTo>
                    <a:pt x="1820" y="636"/>
                  </a:lnTo>
                  <a:lnTo>
                    <a:pt x="1895" y="696"/>
                  </a:lnTo>
                  <a:lnTo>
                    <a:pt x="1977" y="757"/>
                  </a:lnTo>
                  <a:lnTo>
                    <a:pt x="2066" y="814"/>
                  </a:lnTo>
                  <a:lnTo>
                    <a:pt x="2162" y="869"/>
                  </a:lnTo>
                  <a:lnTo>
                    <a:pt x="2267" y="922"/>
                  </a:lnTo>
                  <a:lnTo>
                    <a:pt x="2379" y="972"/>
                  </a:lnTo>
                  <a:lnTo>
                    <a:pt x="2499" y="1018"/>
                  </a:lnTo>
                  <a:lnTo>
                    <a:pt x="2627" y="1061"/>
                  </a:lnTo>
                  <a:lnTo>
                    <a:pt x="2627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2" y="2515"/>
                  </a:lnTo>
                  <a:lnTo>
                    <a:pt x="2552" y="2552"/>
                  </a:lnTo>
                  <a:lnTo>
                    <a:pt x="2513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4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5" y="2552"/>
                  </a:lnTo>
                  <a:lnTo>
                    <a:pt x="43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3" y="114"/>
                  </a:lnTo>
                  <a:lnTo>
                    <a:pt x="75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  <a:alpha val="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F08AD5D3-B996-E4A5-748C-79947959C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957124"/>
              <a:ext cx="2171164" cy="2170337"/>
            </a:xfrm>
            <a:custGeom>
              <a:avLst/>
              <a:gdLst>
                <a:gd name="T0" fmla="*/ 254 w 2627"/>
                <a:gd name="T1" fmla="*/ 0 h 2626"/>
                <a:gd name="T2" fmla="*/ 2370 w 2627"/>
                <a:gd name="T3" fmla="*/ 0 h 2626"/>
                <a:gd name="T4" fmla="*/ 2422 w 2627"/>
                <a:gd name="T5" fmla="*/ 5 h 2626"/>
                <a:gd name="T6" fmla="*/ 2470 w 2627"/>
                <a:gd name="T7" fmla="*/ 19 h 2626"/>
                <a:gd name="T8" fmla="*/ 2513 w 2627"/>
                <a:gd name="T9" fmla="*/ 42 h 2626"/>
                <a:gd name="T10" fmla="*/ 2552 w 2627"/>
                <a:gd name="T11" fmla="*/ 74 h 2626"/>
                <a:gd name="T12" fmla="*/ 2582 w 2627"/>
                <a:gd name="T13" fmla="*/ 112 h 2626"/>
                <a:gd name="T14" fmla="*/ 2607 w 2627"/>
                <a:gd name="T15" fmla="*/ 156 h 2626"/>
                <a:gd name="T16" fmla="*/ 2621 w 2627"/>
                <a:gd name="T17" fmla="*/ 204 h 2626"/>
                <a:gd name="T18" fmla="*/ 2627 w 2627"/>
                <a:gd name="T19" fmla="*/ 256 h 2626"/>
                <a:gd name="T20" fmla="*/ 2627 w 2627"/>
                <a:gd name="T21" fmla="*/ 1285 h 2626"/>
                <a:gd name="T22" fmla="*/ 2516 w 2627"/>
                <a:gd name="T23" fmla="*/ 1331 h 2626"/>
                <a:gd name="T24" fmla="*/ 2413 w 2627"/>
                <a:gd name="T25" fmla="*/ 1381 h 2626"/>
                <a:gd name="T26" fmla="*/ 2317 w 2627"/>
                <a:gd name="T27" fmla="*/ 1438 h 2626"/>
                <a:gd name="T28" fmla="*/ 2228 w 2627"/>
                <a:gd name="T29" fmla="*/ 1498 h 2626"/>
                <a:gd name="T30" fmla="*/ 2144 w 2627"/>
                <a:gd name="T31" fmla="*/ 1562 h 2626"/>
                <a:gd name="T32" fmla="*/ 2068 w 2627"/>
                <a:gd name="T33" fmla="*/ 1630 h 2626"/>
                <a:gd name="T34" fmla="*/ 1998 w 2627"/>
                <a:gd name="T35" fmla="*/ 1701 h 2626"/>
                <a:gd name="T36" fmla="*/ 1933 w 2627"/>
                <a:gd name="T37" fmla="*/ 1774 h 2626"/>
                <a:gd name="T38" fmla="*/ 1874 w 2627"/>
                <a:gd name="T39" fmla="*/ 1849 h 2626"/>
                <a:gd name="T40" fmla="*/ 1820 w 2627"/>
                <a:gd name="T41" fmla="*/ 1927 h 2626"/>
                <a:gd name="T42" fmla="*/ 1772 w 2627"/>
                <a:gd name="T43" fmla="*/ 2005 h 2626"/>
                <a:gd name="T44" fmla="*/ 1728 w 2627"/>
                <a:gd name="T45" fmla="*/ 2085 h 2626"/>
                <a:gd name="T46" fmla="*/ 1689 w 2627"/>
                <a:gd name="T47" fmla="*/ 2165 h 2626"/>
                <a:gd name="T48" fmla="*/ 1653 w 2627"/>
                <a:gd name="T49" fmla="*/ 2244 h 2626"/>
                <a:gd name="T50" fmla="*/ 1623 w 2627"/>
                <a:gd name="T51" fmla="*/ 2324 h 2626"/>
                <a:gd name="T52" fmla="*/ 1596 w 2627"/>
                <a:gd name="T53" fmla="*/ 2402 h 2626"/>
                <a:gd name="T54" fmla="*/ 1571 w 2627"/>
                <a:gd name="T55" fmla="*/ 2479 h 2626"/>
                <a:gd name="T56" fmla="*/ 1552 w 2627"/>
                <a:gd name="T57" fmla="*/ 2553 h 2626"/>
                <a:gd name="T58" fmla="*/ 1534 w 2627"/>
                <a:gd name="T59" fmla="*/ 2626 h 2626"/>
                <a:gd name="T60" fmla="*/ 254 w 2627"/>
                <a:gd name="T61" fmla="*/ 2626 h 2626"/>
                <a:gd name="T62" fmla="*/ 204 w 2627"/>
                <a:gd name="T63" fmla="*/ 2621 h 2626"/>
                <a:gd name="T64" fmla="*/ 156 w 2627"/>
                <a:gd name="T65" fmla="*/ 2607 h 2626"/>
                <a:gd name="T66" fmla="*/ 112 w 2627"/>
                <a:gd name="T67" fmla="*/ 2582 h 2626"/>
                <a:gd name="T68" fmla="*/ 75 w 2627"/>
                <a:gd name="T69" fmla="*/ 2552 h 2626"/>
                <a:gd name="T70" fmla="*/ 43 w 2627"/>
                <a:gd name="T71" fmla="*/ 2514 h 2626"/>
                <a:gd name="T72" fmla="*/ 19 w 2627"/>
                <a:gd name="T73" fmla="*/ 2470 h 2626"/>
                <a:gd name="T74" fmla="*/ 5 w 2627"/>
                <a:gd name="T75" fmla="*/ 2422 h 2626"/>
                <a:gd name="T76" fmla="*/ 0 w 2627"/>
                <a:gd name="T77" fmla="*/ 2370 h 2626"/>
                <a:gd name="T78" fmla="*/ 0 w 2627"/>
                <a:gd name="T79" fmla="*/ 256 h 2626"/>
                <a:gd name="T80" fmla="*/ 5 w 2627"/>
                <a:gd name="T81" fmla="*/ 204 h 2626"/>
                <a:gd name="T82" fmla="*/ 19 w 2627"/>
                <a:gd name="T83" fmla="*/ 156 h 2626"/>
                <a:gd name="T84" fmla="*/ 43 w 2627"/>
                <a:gd name="T85" fmla="*/ 112 h 2626"/>
                <a:gd name="T86" fmla="*/ 75 w 2627"/>
                <a:gd name="T87" fmla="*/ 74 h 2626"/>
                <a:gd name="T88" fmla="*/ 112 w 2627"/>
                <a:gd name="T89" fmla="*/ 42 h 2626"/>
                <a:gd name="T90" fmla="*/ 156 w 2627"/>
                <a:gd name="T91" fmla="*/ 19 h 2626"/>
                <a:gd name="T92" fmla="*/ 204 w 2627"/>
                <a:gd name="T93" fmla="*/ 5 h 2626"/>
                <a:gd name="T94" fmla="*/ 254 w 2627"/>
                <a:gd name="T95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7" h="2626">
                  <a:moveTo>
                    <a:pt x="254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3" y="42"/>
                  </a:lnTo>
                  <a:lnTo>
                    <a:pt x="2552" y="74"/>
                  </a:lnTo>
                  <a:lnTo>
                    <a:pt x="2582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7" y="256"/>
                  </a:lnTo>
                  <a:lnTo>
                    <a:pt x="2627" y="1285"/>
                  </a:lnTo>
                  <a:lnTo>
                    <a:pt x="2516" y="1331"/>
                  </a:lnTo>
                  <a:lnTo>
                    <a:pt x="2413" y="1381"/>
                  </a:lnTo>
                  <a:lnTo>
                    <a:pt x="2317" y="1438"/>
                  </a:lnTo>
                  <a:lnTo>
                    <a:pt x="2228" y="1498"/>
                  </a:lnTo>
                  <a:lnTo>
                    <a:pt x="2144" y="1562"/>
                  </a:lnTo>
                  <a:lnTo>
                    <a:pt x="2068" y="1630"/>
                  </a:lnTo>
                  <a:lnTo>
                    <a:pt x="1998" y="1701"/>
                  </a:lnTo>
                  <a:lnTo>
                    <a:pt x="1933" y="1774"/>
                  </a:lnTo>
                  <a:lnTo>
                    <a:pt x="1874" y="1849"/>
                  </a:lnTo>
                  <a:lnTo>
                    <a:pt x="1820" y="1927"/>
                  </a:lnTo>
                  <a:lnTo>
                    <a:pt x="1772" y="2005"/>
                  </a:lnTo>
                  <a:lnTo>
                    <a:pt x="1728" y="2085"/>
                  </a:lnTo>
                  <a:lnTo>
                    <a:pt x="1689" y="2165"/>
                  </a:lnTo>
                  <a:lnTo>
                    <a:pt x="1653" y="2244"/>
                  </a:lnTo>
                  <a:lnTo>
                    <a:pt x="1623" y="2324"/>
                  </a:lnTo>
                  <a:lnTo>
                    <a:pt x="1596" y="2402"/>
                  </a:lnTo>
                  <a:lnTo>
                    <a:pt x="1571" y="2479"/>
                  </a:lnTo>
                  <a:lnTo>
                    <a:pt x="1552" y="2553"/>
                  </a:lnTo>
                  <a:lnTo>
                    <a:pt x="1534" y="2626"/>
                  </a:lnTo>
                  <a:lnTo>
                    <a:pt x="254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5" y="2552"/>
                  </a:lnTo>
                  <a:lnTo>
                    <a:pt x="43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3" y="112"/>
                  </a:lnTo>
                  <a:lnTo>
                    <a:pt x="75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4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chemeClr val="accent2"/>
                </a:gs>
                <a:gs pos="83000">
                  <a:schemeClr val="accent2">
                    <a:lumMod val="50000"/>
                  </a:scheme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F700412C-C6F0-3DE9-1ECA-BCD766153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1" y="3955868"/>
              <a:ext cx="2170337" cy="2170337"/>
            </a:xfrm>
            <a:custGeom>
              <a:avLst/>
              <a:gdLst>
                <a:gd name="T0" fmla="*/ 256 w 2626"/>
                <a:gd name="T1" fmla="*/ 0 h 2626"/>
                <a:gd name="T2" fmla="*/ 2370 w 2626"/>
                <a:gd name="T3" fmla="*/ 0 h 2626"/>
                <a:gd name="T4" fmla="*/ 2422 w 2626"/>
                <a:gd name="T5" fmla="*/ 5 h 2626"/>
                <a:gd name="T6" fmla="*/ 2470 w 2626"/>
                <a:gd name="T7" fmla="*/ 19 h 2626"/>
                <a:gd name="T8" fmla="*/ 2514 w 2626"/>
                <a:gd name="T9" fmla="*/ 42 h 2626"/>
                <a:gd name="T10" fmla="*/ 2552 w 2626"/>
                <a:gd name="T11" fmla="*/ 74 h 2626"/>
                <a:gd name="T12" fmla="*/ 2584 w 2626"/>
                <a:gd name="T13" fmla="*/ 112 h 2626"/>
                <a:gd name="T14" fmla="*/ 2607 w 2626"/>
                <a:gd name="T15" fmla="*/ 156 h 2626"/>
                <a:gd name="T16" fmla="*/ 2621 w 2626"/>
                <a:gd name="T17" fmla="*/ 204 h 2626"/>
                <a:gd name="T18" fmla="*/ 2626 w 2626"/>
                <a:gd name="T19" fmla="*/ 256 h 2626"/>
                <a:gd name="T20" fmla="*/ 2626 w 2626"/>
                <a:gd name="T21" fmla="*/ 2370 h 2626"/>
                <a:gd name="T22" fmla="*/ 2621 w 2626"/>
                <a:gd name="T23" fmla="*/ 2422 h 2626"/>
                <a:gd name="T24" fmla="*/ 2607 w 2626"/>
                <a:gd name="T25" fmla="*/ 2470 h 2626"/>
                <a:gd name="T26" fmla="*/ 2584 w 2626"/>
                <a:gd name="T27" fmla="*/ 2514 h 2626"/>
                <a:gd name="T28" fmla="*/ 2552 w 2626"/>
                <a:gd name="T29" fmla="*/ 2552 h 2626"/>
                <a:gd name="T30" fmla="*/ 2514 w 2626"/>
                <a:gd name="T31" fmla="*/ 2582 h 2626"/>
                <a:gd name="T32" fmla="*/ 2470 w 2626"/>
                <a:gd name="T33" fmla="*/ 2607 h 2626"/>
                <a:gd name="T34" fmla="*/ 2422 w 2626"/>
                <a:gd name="T35" fmla="*/ 2621 h 2626"/>
                <a:gd name="T36" fmla="*/ 2370 w 2626"/>
                <a:gd name="T37" fmla="*/ 2626 h 2626"/>
                <a:gd name="T38" fmla="*/ 1382 w 2626"/>
                <a:gd name="T39" fmla="*/ 2626 h 2626"/>
                <a:gd name="T40" fmla="*/ 1357 w 2626"/>
                <a:gd name="T41" fmla="*/ 2568 h 2626"/>
                <a:gd name="T42" fmla="*/ 1327 w 2626"/>
                <a:gd name="T43" fmla="*/ 2505 h 2626"/>
                <a:gd name="T44" fmla="*/ 1295 w 2626"/>
                <a:gd name="T45" fmla="*/ 2441 h 2626"/>
                <a:gd name="T46" fmla="*/ 1258 w 2626"/>
                <a:gd name="T47" fmla="*/ 2375 h 2626"/>
                <a:gd name="T48" fmla="*/ 1217 w 2626"/>
                <a:gd name="T49" fmla="*/ 2308 h 2626"/>
                <a:gd name="T50" fmla="*/ 1169 w 2626"/>
                <a:gd name="T51" fmla="*/ 2238 h 2626"/>
                <a:gd name="T52" fmla="*/ 1117 w 2626"/>
                <a:gd name="T53" fmla="*/ 2167 h 2626"/>
                <a:gd name="T54" fmla="*/ 1060 w 2626"/>
                <a:gd name="T55" fmla="*/ 2098 h 2626"/>
                <a:gd name="T56" fmla="*/ 998 w 2626"/>
                <a:gd name="T57" fmla="*/ 2028 h 2626"/>
                <a:gd name="T58" fmla="*/ 929 w 2626"/>
                <a:gd name="T59" fmla="*/ 1959 h 2626"/>
                <a:gd name="T60" fmla="*/ 854 w 2626"/>
                <a:gd name="T61" fmla="*/ 1891 h 2626"/>
                <a:gd name="T62" fmla="*/ 772 w 2626"/>
                <a:gd name="T63" fmla="*/ 1824 h 2626"/>
                <a:gd name="T64" fmla="*/ 683 w 2626"/>
                <a:gd name="T65" fmla="*/ 1760 h 2626"/>
                <a:gd name="T66" fmla="*/ 589 w 2626"/>
                <a:gd name="T67" fmla="*/ 1699 h 2626"/>
                <a:gd name="T68" fmla="*/ 485 w 2626"/>
                <a:gd name="T69" fmla="*/ 1640 h 2626"/>
                <a:gd name="T70" fmla="*/ 377 w 2626"/>
                <a:gd name="T71" fmla="*/ 1587 h 2626"/>
                <a:gd name="T72" fmla="*/ 258 w 2626"/>
                <a:gd name="T73" fmla="*/ 1535 h 2626"/>
                <a:gd name="T74" fmla="*/ 133 w 2626"/>
                <a:gd name="T75" fmla="*/ 1491 h 2626"/>
                <a:gd name="T76" fmla="*/ 0 w 2626"/>
                <a:gd name="T77" fmla="*/ 1450 h 2626"/>
                <a:gd name="T78" fmla="*/ 0 w 2626"/>
                <a:gd name="T79" fmla="*/ 256 h 2626"/>
                <a:gd name="T80" fmla="*/ 5 w 2626"/>
                <a:gd name="T81" fmla="*/ 204 h 2626"/>
                <a:gd name="T82" fmla="*/ 19 w 2626"/>
                <a:gd name="T83" fmla="*/ 156 h 2626"/>
                <a:gd name="T84" fmla="*/ 44 w 2626"/>
                <a:gd name="T85" fmla="*/ 112 h 2626"/>
                <a:gd name="T86" fmla="*/ 74 w 2626"/>
                <a:gd name="T87" fmla="*/ 74 h 2626"/>
                <a:gd name="T88" fmla="*/ 112 w 2626"/>
                <a:gd name="T89" fmla="*/ 42 h 2626"/>
                <a:gd name="T90" fmla="*/ 156 w 2626"/>
                <a:gd name="T91" fmla="*/ 19 h 2626"/>
                <a:gd name="T92" fmla="*/ 204 w 2626"/>
                <a:gd name="T93" fmla="*/ 5 h 2626"/>
                <a:gd name="T94" fmla="*/ 256 w 2626"/>
                <a:gd name="T95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6" h="2626">
                  <a:moveTo>
                    <a:pt x="256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4" y="42"/>
                  </a:lnTo>
                  <a:lnTo>
                    <a:pt x="2552" y="74"/>
                  </a:lnTo>
                  <a:lnTo>
                    <a:pt x="2584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6" y="256"/>
                  </a:lnTo>
                  <a:lnTo>
                    <a:pt x="2626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4" y="2514"/>
                  </a:lnTo>
                  <a:lnTo>
                    <a:pt x="2552" y="2552"/>
                  </a:lnTo>
                  <a:lnTo>
                    <a:pt x="2514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1382" y="2626"/>
                  </a:lnTo>
                  <a:lnTo>
                    <a:pt x="1357" y="2568"/>
                  </a:lnTo>
                  <a:lnTo>
                    <a:pt x="1327" y="2505"/>
                  </a:lnTo>
                  <a:lnTo>
                    <a:pt x="1295" y="2441"/>
                  </a:lnTo>
                  <a:lnTo>
                    <a:pt x="1258" y="2375"/>
                  </a:lnTo>
                  <a:lnTo>
                    <a:pt x="1217" y="2308"/>
                  </a:lnTo>
                  <a:lnTo>
                    <a:pt x="1169" y="2238"/>
                  </a:lnTo>
                  <a:lnTo>
                    <a:pt x="1117" y="2167"/>
                  </a:lnTo>
                  <a:lnTo>
                    <a:pt x="1060" y="2098"/>
                  </a:lnTo>
                  <a:lnTo>
                    <a:pt x="998" y="2028"/>
                  </a:lnTo>
                  <a:lnTo>
                    <a:pt x="929" y="1959"/>
                  </a:lnTo>
                  <a:lnTo>
                    <a:pt x="854" y="1891"/>
                  </a:lnTo>
                  <a:lnTo>
                    <a:pt x="772" y="1824"/>
                  </a:lnTo>
                  <a:lnTo>
                    <a:pt x="683" y="1760"/>
                  </a:lnTo>
                  <a:lnTo>
                    <a:pt x="589" y="1699"/>
                  </a:lnTo>
                  <a:lnTo>
                    <a:pt x="485" y="1640"/>
                  </a:lnTo>
                  <a:lnTo>
                    <a:pt x="377" y="1587"/>
                  </a:lnTo>
                  <a:lnTo>
                    <a:pt x="258" y="1535"/>
                  </a:lnTo>
                  <a:lnTo>
                    <a:pt x="133" y="1491"/>
                  </a:lnTo>
                  <a:lnTo>
                    <a:pt x="0" y="145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4" y="112"/>
                  </a:lnTo>
                  <a:lnTo>
                    <a:pt x="74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6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accent3"/>
                </a:gs>
                <a:gs pos="84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8E043575-42C5-AFB7-7204-577833E4A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32" y="1465529"/>
              <a:ext cx="2360428" cy="2360428"/>
            </a:xfrm>
            <a:custGeom>
              <a:avLst/>
              <a:gdLst>
                <a:gd name="T0" fmla="*/ 1664 w 2856"/>
                <a:gd name="T1" fmla="*/ 0 h 2856"/>
                <a:gd name="T2" fmla="*/ 2856 w 2856"/>
                <a:gd name="T3" fmla="*/ 0 h 2856"/>
                <a:gd name="T4" fmla="*/ 2856 w 2856"/>
                <a:gd name="T5" fmla="*/ 2856 h 2856"/>
                <a:gd name="T6" fmla="*/ 0 w 2856"/>
                <a:gd name="T7" fmla="*/ 2856 h 2856"/>
                <a:gd name="T8" fmla="*/ 0 w 2856"/>
                <a:gd name="T9" fmla="*/ 1591 h 2856"/>
                <a:gd name="T10" fmla="*/ 133 w 2856"/>
                <a:gd name="T11" fmla="*/ 1562 h 2856"/>
                <a:gd name="T12" fmla="*/ 260 w 2856"/>
                <a:gd name="T13" fmla="*/ 1529 h 2856"/>
                <a:gd name="T14" fmla="*/ 379 w 2856"/>
                <a:gd name="T15" fmla="*/ 1488 h 2856"/>
                <a:gd name="T16" fmla="*/ 491 w 2856"/>
                <a:gd name="T17" fmla="*/ 1445 h 2856"/>
                <a:gd name="T18" fmla="*/ 596 w 2856"/>
                <a:gd name="T19" fmla="*/ 1395 h 2856"/>
                <a:gd name="T20" fmla="*/ 696 w 2856"/>
                <a:gd name="T21" fmla="*/ 1343 h 2856"/>
                <a:gd name="T22" fmla="*/ 790 w 2856"/>
                <a:gd name="T23" fmla="*/ 1287 h 2856"/>
                <a:gd name="T24" fmla="*/ 877 w 2856"/>
                <a:gd name="T25" fmla="*/ 1226 h 2856"/>
                <a:gd name="T26" fmla="*/ 959 w 2856"/>
                <a:gd name="T27" fmla="*/ 1164 h 2856"/>
                <a:gd name="T28" fmla="*/ 1034 w 2856"/>
                <a:gd name="T29" fmla="*/ 1098 h 2856"/>
                <a:gd name="T30" fmla="*/ 1105 w 2856"/>
                <a:gd name="T31" fmla="*/ 1032 h 2856"/>
                <a:gd name="T32" fmla="*/ 1171 w 2856"/>
                <a:gd name="T33" fmla="*/ 963 h 2856"/>
                <a:gd name="T34" fmla="*/ 1232 w 2856"/>
                <a:gd name="T35" fmla="*/ 891 h 2856"/>
                <a:gd name="T36" fmla="*/ 1287 w 2856"/>
                <a:gd name="T37" fmla="*/ 820 h 2856"/>
                <a:gd name="T38" fmla="*/ 1338 w 2856"/>
                <a:gd name="T39" fmla="*/ 749 h 2856"/>
                <a:gd name="T40" fmla="*/ 1385 w 2856"/>
                <a:gd name="T41" fmla="*/ 678 h 2856"/>
                <a:gd name="T42" fmla="*/ 1427 w 2856"/>
                <a:gd name="T43" fmla="*/ 607 h 2856"/>
                <a:gd name="T44" fmla="*/ 1466 w 2856"/>
                <a:gd name="T45" fmla="*/ 535 h 2856"/>
                <a:gd name="T46" fmla="*/ 1500 w 2856"/>
                <a:gd name="T47" fmla="*/ 466 h 2856"/>
                <a:gd name="T48" fmla="*/ 1532 w 2856"/>
                <a:gd name="T49" fmla="*/ 398 h 2856"/>
                <a:gd name="T50" fmla="*/ 1559 w 2856"/>
                <a:gd name="T51" fmla="*/ 333 h 2856"/>
                <a:gd name="T52" fmla="*/ 1584 w 2856"/>
                <a:gd name="T53" fmla="*/ 269 h 2856"/>
                <a:gd name="T54" fmla="*/ 1605 w 2856"/>
                <a:gd name="T55" fmla="*/ 208 h 2856"/>
                <a:gd name="T56" fmla="*/ 1625 w 2856"/>
                <a:gd name="T57" fmla="*/ 149 h 2856"/>
                <a:gd name="T58" fmla="*/ 1639 w 2856"/>
                <a:gd name="T59" fmla="*/ 96 h 2856"/>
                <a:gd name="T60" fmla="*/ 1653 w 2856"/>
                <a:gd name="T61" fmla="*/ 46 h 2856"/>
                <a:gd name="T62" fmla="*/ 1664 w 2856"/>
                <a:gd name="T63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6" h="2856">
                  <a:moveTo>
                    <a:pt x="1664" y="0"/>
                  </a:moveTo>
                  <a:lnTo>
                    <a:pt x="2856" y="0"/>
                  </a:lnTo>
                  <a:lnTo>
                    <a:pt x="2856" y="2856"/>
                  </a:lnTo>
                  <a:lnTo>
                    <a:pt x="0" y="2856"/>
                  </a:lnTo>
                  <a:lnTo>
                    <a:pt x="0" y="1591"/>
                  </a:lnTo>
                  <a:lnTo>
                    <a:pt x="133" y="1562"/>
                  </a:lnTo>
                  <a:lnTo>
                    <a:pt x="260" y="1529"/>
                  </a:lnTo>
                  <a:lnTo>
                    <a:pt x="379" y="1488"/>
                  </a:lnTo>
                  <a:lnTo>
                    <a:pt x="491" y="1445"/>
                  </a:lnTo>
                  <a:lnTo>
                    <a:pt x="596" y="1395"/>
                  </a:lnTo>
                  <a:lnTo>
                    <a:pt x="696" y="1343"/>
                  </a:lnTo>
                  <a:lnTo>
                    <a:pt x="790" y="1287"/>
                  </a:lnTo>
                  <a:lnTo>
                    <a:pt x="877" y="1226"/>
                  </a:lnTo>
                  <a:lnTo>
                    <a:pt x="959" y="1164"/>
                  </a:lnTo>
                  <a:lnTo>
                    <a:pt x="1034" y="1098"/>
                  </a:lnTo>
                  <a:lnTo>
                    <a:pt x="1105" y="1032"/>
                  </a:lnTo>
                  <a:lnTo>
                    <a:pt x="1171" y="963"/>
                  </a:lnTo>
                  <a:lnTo>
                    <a:pt x="1232" y="891"/>
                  </a:lnTo>
                  <a:lnTo>
                    <a:pt x="1287" y="820"/>
                  </a:lnTo>
                  <a:lnTo>
                    <a:pt x="1338" y="749"/>
                  </a:lnTo>
                  <a:lnTo>
                    <a:pt x="1385" y="678"/>
                  </a:lnTo>
                  <a:lnTo>
                    <a:pt x="1427" y="607"/>
                  </a:lnTo>
                  <a:lnTo>
                    <a:pt x="1466" y="535"/>
                  </a:lnTo>
                  <a:lnTo>
                    <a:pt x="1500" y="466"/>
                  </a:lnTo>
                  <a:lnTo>
                    <a:pt x="1532" y="398"/>
                  </a:lnTo>
                  <a:lnTo>
                    <a:pt x="1559" y="333"/>
                  </a:lnTo>
                  <a:lnTo>
                    <a:pt x="1584" y="269"/>
                  </a:lnTo>
                  <a:lnTo>
                    <a:pt x="1605" y="208"/>
                  </a:lnTo>
                  <a:lnTo>
                    <a:pt x="1625" y="149"/>
                  </a:lnTo>
                  <a:lnTo>
                    <a:pt x="1639" y="96"/>
                  </a:lnTo>
                  <a:lnTo>
                    <a:pt x="1653" y="4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0B53C840-8543-7ED9-DA2F-B79F824B1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31" y="3955868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2856 w 2856"/>
                <a:gd name="T3" fmla="*/ 0 h 2856"/>
                <a:gd name="T4" fmla="*/ 2856 w 2856"/>
                <a:gd name="T5" fmla="*/ 2856 h 2856"/>
                <a:gd name="T6" fmla="*/ 1680 w 2856"/>
                <a:gd name="T7" fmla="*/ 2856 h 2856"/>
                <a:gd name="T8" fmla="*/ 1671 w 2856"/>
                <a:gd name="T9" fmla="*/ 2820 h 2856"/>
                <a:gd name="T10" fmla="*/ 1662 w 2856"/>
                <a:gd name="T11" fmla="*/ 2778 h 2856"/>
                <a:gd name="T12" fmla="*/ 1652 w 2856"/>
                <a:gd name="T13" fmla="*/ 2731 h 2856"/>
                <a:gd name="T14" fmla="*/ 1637 w 2856"/>
                <a:gd name="T15" fmla="*/ 2682 h 2856"/>
                <a:gd name="T16" fmla="*/ 1621 w 2856"/>
                <a:gd name="T17" fmla="*/ 2626 h 2856"/>
                <a:gd name="T18" fmla="*/ 1604 w 2856"/>
                <a:gd name="T19" fmla="*/ 2569 h 2856"/>
                <a:gd name="T20" fmla="*/ 1582 w 2856"/>
                <a:gd name="T21" fmla="*/ 2509 h 2856"/>
                <a:gd name="T22" fmla="*/ 1557 w 2856"/>
                <a:gd name="T23" fmla="*/ 2445 h 2856"/>
                <a:gd name="T24" fmla="*/ 1529 w 2856"/>
                <a:gd name="T25" fmla="*/ 2379 h 2856"/>
                <a:gd name="T26" fmla="*/ 1499 w 2856"/>
                <a:gd name="T27" fmla="*/ 2311 h 2856"/>
                <a:gd name="T28" fmla="*/ 1463 w 2856"/>
                <a:gd name="T29" fmla="*/ 2242 h 2856"/>
                <a:gd name="T30" fmla="*/ 1426 w 2856"/>
                <a:gd name="T31" fmla="*/ 2171 h 2856"/>
                <a:gd name="T32" fmla="*/ 1383 w 2856"/>
                <a:gd name="T33" fmla="*/ 2101 h 2856"/>
                <a:gd name="T34" fmla="*/ 1335 w 2856"/>
                <a:gd name="T35" fmla="*/ 2028 h 2856"/>
                <a:gd name="T36" fmla="*/ 1285 w 2856"/>
                <a:gd name="T37" fmla="*/ 1957 h 2856"/>
                <a:gd name="T38" fmla="*/ 1228 w 2856"/>
                <a:gd name="T39" fmla="*/ 1888 h 2856"/>
                <a:gd name="T40" fmla="*/ 1167 w 2856"/>
                <a:gd name="T41" fmla="*/ 1817 h 2856"/>
                <a:gd name="T42" fmla="*/ 1102 w 2856"/>
                <a:gd name="T43" fmla="*/ 1749 h 2856"/>
                <a:gd name="T44" fmla="*/ 1032 w 2856"/>
                <a:gd name="T45" fmla="*/ 1681 h 2856"/>
                <a:gd name="T46" fmla="*/ 956 w 2856"/>
                <a:gd name="T47" fmla="*/ 1617 h 2856"/>
                <a:gd name="T48" fmla="*/ 874 w 2856"/>
                <a:gd name="T49" fmla="*/ 1555 h 2856"/>
                <a:gd name="T50" fmla="*/ 787 w 2856"/>
                <a:gd name="T51" fmla="*/ 1495 h 2856"/>
                <a:gd name="T52" fmla="*/ 694 w 2856"/>
                <a:gd name="T53" fmla="*/ 1439 h 2856"/>
                <a:gd name="T54" fmla="*/ 594 w 2856"/>
                <a:gd name="T55" fmla="*/ 1386 h 2856"/>
                <a:gd name="T56" fmla="*/ 489 w 2856"/>
                <a:gd name="T57" fmla="*/ 1338 h 2856"/>
                <a:gd name="T58" fmla="*/ 377 w 2856"/>
                <a:gd name="T59" fmla="*/ 1293 h 2856"/>
                <a:gd name="T60" fmla="*/ 258 w 2856"/>
                <a:gd name="T61" fmla="*/ 1256 h 2856"/>
                <a:gd name="T62" fmla="*/ 133 w 2856"/>
                <a:gd name="T63" fmla="*/ 1222 h 2856"/>
                <a:gd name="T64" fmla="*/ 0 w 2856"/>
                <a:gd name="T65" fmla="*/ 1194 h 2856"/>
                <a:gd name="T66" fmla="*/ 0 w 2856"/>
                <a:gd name="T67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2856" y="0"/>
                  </a:lnTo>
                  <a:lnTo>
                    <a:pt x="2856" y="2856"/>
                  </a:lnTo>
                  <a:lnTo>
                    <a:pt x="1680" y="2856"/>
                  </a:lnTo>
                  <a:lnTo>
                    <a:pt x="1671" y="2820"/>
                  </a:lnTo>
                  <a:lnTo>
                    <a:pt x="1662" y="2778"/>
                  </a:lnTo>
                  <a:lnTo>
                    <a:pt x="1652" y="2731"/>
                  </a:lnTo>
                  <a:lnTo>
                    <a:pt x="1637" y="2682"/>
                  </a:lnTo>
                  <a:lnTo>
                    <a:pt x="1621" y="2626"/>
                  </a:lnTo>
                  <a:lnTo>
                    <a:pt x="1604" y="2569"/>
                  </a:lnTo>
                  <a:lnTo>
                    <a:pt x="1582" y="2509"/>
                  </a:lnTo>
                  <a:lnTo>
                    <a:pt x="1557" y="2445"/>
                  </a:lnTo>
                  <a:lnTo>
                    <a:pt x="1529" y="2379"/>
                  </a:lnTo>
                  <a:lnTo>
                    <a:pt x="1499" y="2311"/>
                  </a:lnTo>
                  <a:lnTo>
                    <a:pt x="1463" y="2242"/>
                  </a:lnTo>
                  <a:lnTo>
                    <a:pt x="1426" y="2171"/>
                  </a:lnTo>
                  <a:lnTo>
                    <a:pt x="1383" y="2101"/>
                  </a:lnTo>
                  <a:lnTo>
                    <a:pt x="1335" y="2028"/>
                  </a:lnTo>
                  <a:lnTo>
                    <a:pt x="1285" y="1957"/>
                  </a:lnTo>
                  <a:lnTo>
                    <a:pt x="1228" y="1888"/>
                  </a:lnTo>
                  <a:lnTo>
                    <a:pt x="1167" y="1817"/>
                  </a:lnTo>
                  <a:lnTo>
                    <a:pt x="1102" y="1749"/>
                  </a:lnTo>
                  <a:lnTo>
                    <a:pt x="1032" y="1681"/>
                  </a:lnTo>
                  <a:lnTo>
                    <a:pt x="956" y="1617"/>
                  </a:lnTo>
                  <a:lnTo>
                    <a:pt x="874" y="1555"/>
                  </a:lnTo>
                  <a:lnTo>
                    <a:pt x="787" y="1495"/>
                  </a:lnTo>
                  <a:lnTo>
                    <a:pt x="694" y="1439"/>
                  </a:lnTo>
                  <a:lnTo>
                    <a:pt x="594" y="1386"/>
                  </a:lnTo>
                  <a:lnTo>
                    <a:pt x="489" y="1338"/>
                  </a:lnTo>
                  <a:lnTo>
                    <a:pt x="377" y="1293"/>
                  </a:lnTo>
                  <a:lnTo>
                    <a:pt x="258" y="1256"/>
                  </a:lnTo>
                  <a:lnTo>
                    <a:pt x="133" y="1222"/>
                  </a:lnTo>
                  <a:lnTo>
                    <a:pt x="0" y="1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05EDA5D5-B0F3-1D0E-071A-1A574787A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465529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1281 w 2856"/>
                <a:gd name="T3" fmla="*/ 0 h 2856"/>
                <a:gd name="T4" fmla="*/ 1294 w 2856"/>
                <a:gd name="T5" fmla="*/ 46 h 2856"/>
                <a:gd name="T6" fmla="*/ 1306 w 2856"/>
                <a:gd name="T7" fmla="*/ 98 h 2856"/>
                <a:gd name="T8" fmla="*/ 1322 w 2856"/>
                <a:gd name="T9" fmla="*/ 153 h 2856"/>
                <a:gd name="T10" fmla="*/ 1342 w 2856"/>
                <a:gd name="T11" fmla="*/ 212 h 2856"/>
                <a:gd name="T12" fmla="*/ 1363 w 2856"/>
                <a:gd name="T13" fmla="*/ 272 h 2856"/>
                <a:gd name="T14" fmla="*/ 1388 w 2856"/>
                <a:gd name="T15" fmla="*/ 338 h 2856"/>
                <a:gd name="T16" fmla="*/ 1416 w 2856"/>
                <a:gd name="T17" fmla="*/ 404 h 2856"/>
                <a:gd name="T18" fmla="*/ 1448 w 2856"/>
                <a:gd name="T19" fmla="*/ 473 h 2856"/>
                <a:gd name="T20" fmla="*/ 1484 w 2856"/>
                <a:gd name="T21" fmla="*/ 544 h 2856"/>
                <a:gd name="T22" fmla="*/ 1523 w 2856"/>
                <a:gd name="T23" fmla="*/ 616 h 2856"/>
                <a:gd name="T24" fmla="*/ 1566 w 2856"/>
                <a:gd name="T25" fmla="*/ 689 h 2856"/>
                <a:gd name="T26" fmla="*/ 1614 w 2856"/>
                <a:gd name="T27" fmla="*/ 760 h 2856"/>
                <a:gd name="T28" fmla="*/ 1667 w 2856"/>
                <a:gd name="T29" fmla="*/ 833 h 2856"/>
                <a:gd name="T30" fmla="*/ 1724 w 2856"/>
                <a:gd name="T31" fmla="*/ 906 h 2856"/>
                <a:gd name="T32" fmla="*/ 1787 w 2856"/>
                <a:gd name="T33" fmla="*/ 975 h 2856"/>
                <a:gd name="T34" fmla="*/ 1854 w 2856"/>
                <a:gd name="T35" fmla="*/ 1046 h 2856"/>
                <a:gd name="T36" fmla="*/ 1927 w 2856"/>
                <a:gd name="T37" fmla="*/ 1114 h 2856"/>
                <a:gd name="T38" fmla="*/ 2006 w 2856"/>
                <a:gd name="T39" fmla="*/ 1178 h 2856"/>
                <a:gd name="T40" fmla="*/ 2089 w 2856"/>
                <a:gd name="T41" fmla="*/ 1242 h 2856"/>
                <a:gd name="T42" fmla="*/ 2180 w 2856"/>
                <a:gd name="T43" fmla="*/ 1301 h 2856"/>
                <a:gd name="T44" fmla="*/ 2276 w 2856"/>
                <a:gd name="T45" fmla="*/ 1358 h 2856"/>
                <a:gd name="T46" fmla="*/ 2377 w 2856"/>
                <a:gd name="T47" fmla="*/ 1409 h 2856"/>
                <a:gd name="T48" fmla="*/ 2488 w 2856"/>
                <a:gd name="T49" fmla="*/ 1457 h 2856"/>
                <a:gd name="T50" fmla="*/ 2604 w 2856"/>
                <a:gd name="T51" fmla="*/ 1502 h 2856"/>
                <a:gd name="T52" fmla="*/ 2726 w 2856"/>
                <a:gd name="T53" fmla="*/ 1539 h 2856"/>
                <a:gd name="T54" fmla="*/ 2856 w 2856"/>
                <a:gd name="T55" fmla="*/ 1571 h 2856"/>
                <a:gd name="T56" fmla="*/ 2856 w 2856"/>
                <a:gd name="T57" fmla="*/ 2856 h 2856"/>
                <a:gd name="T58" fmla="*/ 0 w 2856"/>
                <a:gd name="T59" fmla="*/ 2856 h 2856"/>
                <a:gd name="T60" fmla="*/ 0 w 2856"/>
                <a:gd name="T61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1281" y="0"/>
                  </a:lnTo>
                  <a:lnTo>
                    <a:pt x="1294" y="46"/>
                  </a:lnTo>
                  <a:lnTo>
                    <a:pt x="1306" y="98"/>
                  </a:lnTo>
                  <a:lnTo>
                    <a:pt x="1322" y="153"/>
                  </a:lnTo>
                  <a:lnTo>
                    <a:pt x="1342" y="212"/>
                  </a:lnTo>
                  <a:lnTo>
                    <a:pt x="1363" y="272"/>
                  </a:lnTo>
                  <a:lnTo>
                    <a:pt x="1388" y="338"/>
                  </a:lnTo>
                  <a:lnTo>
                    <a:pt x="1416" y="404"/>
                  </a:lnTo>
                  <a:lnTo>
                    <a:pt x="1448" y="473"/>
                  </a:lnTo>
                  <a:lnTo>
                    <a:pt x="1484" y="544"/>
                  </a:lnTo>
                  <a:lnTo>
                    <a:pt x="1523" y="616"/>
                  </a:lnTo>
                  <a:lnTo>
                    <a:pt x="1566" y="689"/>
                  </a:lnTo>
                  <a:lnTo>
                    <a:pt x="1614" y="760"/>
                  </a:lnTo>
                  <a:lnTo>
                    <a:pt x="1667" y="833"/>
                  </a:lnTo>
                  <a:lnTo>
                    <a:pt x="1724" y="906"/>
                  </a:lnTo>
                  <a:lnTo>
                    <a:pt x="1787" y="975"/>
                  </a:lnTo>
                  <a:lnTo>
                    <a:pt x="1854" y="1046"/>
                  </a:lnTo>
                  <a:lnTo>
                    <a:pt x="1927" y="1114"/>
                  </a:lnTo>
                  <a:lnTo>
                    <a:pt x="2006" y="1178"/>
                  </a:lnTo>
                  <a:lnTo>
                    <a:pt x="2089" y="1242"/>
                  </a:lnTo>
                  <a:lnTo>
                    <a:pt x="2180" y="1301"/>
                  </a:lnTo>
                  <a:lnTo>
                    <a:pt x="2276" y="1358"/>
                  </a:lnTo>
                  <a:lnTo>
                    <a:pt x="2377" y="1409"/>
                  </a:lnTo>
                  <a:lnTo>
                    <a:pt x="2488" y="1457"/>
                  </a:lnTo>
                  <a:lnTo>
                    <a:pt x="2604" y="1502"/>
                  </a:lnTo>
                  <a:lnTo>
                    <a:pt x="2726" y="1539"/>
                  </a:lnTo>
                  <a:lnTo>
                    <a:pt x="2856" y="1571"/>
                  </a:lnTo>
                  <a:lnTo>
                    <a:pt x="2856" y="2856"/>
                  </a:lnTo>
                  <a:lnTo>
                    <a:pt x="0" y="2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45E0ACEC-DC4A-1D07-4781-DE56AC5BC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957124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2856 w 2856"/>
                <a:gd name="T3" fmla="*/ 0 h 2856"/>
                <a:gd name="T4" fmla="*/ 2856 w 2856"/>
                <a:gd name="T5" fmla="*/ 1212 h 2856"/>
                <a:gd name="T6" fmla="*/ 2723 w 2856"/>
                <a:gd name="T7" fmla="*/ 1245 h 2856"/>
                <a:gd name="T8" fmla="*/ 2596 w 2856"/>
                <a:gd name="T9" fmla="*/ 1285 h 2856"/>
                <a:gd name="T10" fmla="*/ 2477 w 2856"/>
                <a:gd name="T11" fmla="*/ 1329 h 2856"/>
                <a:gd name="T12" fmla="*/ 2365 w 2856"/>
                <a:gd name="T13" fmla="*/ 1381 h 2856"/>
                <a:gd name="T14" fmla="*/ 2260 w 2856"/>
                <a:gd name="T15" fmla="*/ 1434 h 2856"/>
                <a:gd name="T16" fmla="*/ 2162 w 2856"/>
                <a:gd name="T17" fmla="*/ 1493 h 2856"/>
                <a:gd name="T18" fmla="*/ 2070 w 2856"/>
                <a:gd name="T19" fmla="*/ 1555 h 2856"/>
                <a:gd name="T20" fmla="*/ 1986 w 2856"/>
                <a:gd name="T21" fmla="*/ 1621 h 2856"/>
                <a:gd name="T22" fmla="*/ 1906 w 2856"/>
                <a:gd name="T23" fmla="*/ 1689 h 2856"/>
                <a:gd name="T24" fmla="*/ 1833 w 2856"/>
                <a:gd name="T25" fmla="*/ 1760 h 2856"/>
                <a:gd name="T26" fmla="*/ 1765 w 2856"/>
                <a:gd name="T27" fmla="*/ 1833 h 2856"/>
                <a:gd name="T28" fmla="*/ 1703 w 2856"/>
                <a:gd name="T29" fmla="*/ 1906 h 2856"/>
                <a:gd name="T30" fmla="*/ 1646 w 2856"/>
                <a:gd name="T31" fmla="*/ 1980 h 2856"/>
                <a:gd name="T32" fmla="*/ 1593 w 2856"/>
                <a:gd name="T33" fmla="*/ 2055 h 2856"/>
                <a:gd name="T34" fmla="*/ 1546 w 2856"/>
                <a:gd name="T35" fmla="*/ 2130 h 2856"/>
                <a:gd name="T36" fmla="*/ 1502 w 2856"/>
                <a:gd name="T37" fmla="*/ 2205 h 2856"/>
                <a:gd name="T38" fmla="*/ 1464 w 2856"/>
                <a:gd name="T39" fmla="*/ 2278 h 2856"/>
                <a:gd name="T40" fmla="*/ 1429 w 2856"/>
                <a:gd name="T41" fmla="*/ 2349 h 2856"/>
                <a:gd name="T42" fmla="*/ 1399 w 2856"/>
                <a:gd name="T43" fmla="*/ 2420 h 2856"/>
                <a:gd name="T44" fmla="*/ 1372 w 2856"/>
                <a:gd name="T45" fmla="*/ 2488 h 2856"/>
                <a:gd name="T46" fmla="*/ 1349 w 2856"/>
                <a:gd name="T47" fmla="*/ 2552 h 2856"/>
                <a:gd name="T48" fmla="*/ 1327 w 2856"/>
                <a:gd name="T49" fmla="*/ 2614 h 2856"/>
                <a:gd name="T50" fmla="*/ 1311 w 2856"/>
                <a:gd name="T51" fmla="*/ 2671 h 2856"/>
                <a:gd name="T52" fmla="*/ 1295 w 2856"/>
                <a:gd name="T53" fmla="*/ 2724 h 2856"/>
                <a:gd name="T54" fmla="*/ 1285 w 2856"/>
                <a:gd name="T55" fmla="*/ 2774 h 2856"/>
                <a:gd name="T56" fmla="*/ 1274 w 2856"/>
                <a:gd name="T57" fmla="*/ 2817 h 2856"/>
                <a:gd name="T58" fmla="*/ 1267 w 2856"/>
                <a:gd name="T59" fmla="*/ 2856 h 2856"/>
                <a:gd name="T60" fmla="*/ 0 w 2856"/>
                <a:gd name="T61" fmla="*/ 2856 h 2856"/>
                <a:gd name="T62" fmla="*/ 0 w 2856"/>
                <a:gd name="T63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2856" y="0"/>
                  </a:lnTo>
                  <a:lnTo>
                    <a:pt x="2856" y="1212"/>
                  </a:lnTo>
                  <a:lnTo>
                    <a:pt x="2723" y="1245"/>
                  </a:lnTo>
                  <a:lnTo>
                    <a:pt x="2596" y="1285"/>
                  </a:lnTo>
                  <a:lnTo>
                    <a:pt x="2477" y="1329"/>
                  </a:lnTo>
                  <a:lnTo>
                    <a:pt x="2365" y="1381"/>
                  </a:lnTo>
                  <a:lnTo>
                    <a:pt x="2260" y="1434"/>
                  </a:lnTo>
                  <a:lnTo>
                    <a:pt x="2162" y="1493"/>
                  </a:lnTo>
                  <a:lnTo>
                    <a:pt x="2070" y="1555"/>
                  </a:lnTo>
                  <a:lnTo>
                    <a:pt x="1986" y="1621"/>
                  </a:lnTo>
                  <a:lnTo>
                    <a:pt x="1906" y="1689"/>
                  </a:lnTo>
                  <a:lnTo>
                    <a:pt x="1833" y="1760"/>
                  </a:lnTo>
                  <a:lnTo>
                    <a:pt x="1765" y="1833"/>
                  </a:lnTo>
                  <a:lnTo>
                    <a:pt x="1703" y="1906"/>
                  </a:lnTo>
                  <a:lnTo>
                    <a:pt x="1646" y="1980"/>
                  </a:lnTo>
                  <a:lnTo>
                    <a:pt x="1593" y="2055"/>
                  </a:lnTo>
                  <a:lnTo>
                    <a:pt x="1546" y="2130"/>
                  </a:lnTo>
                  <a:lnTo>
                    <a:pt x="1502" y="2205"/>
                  </a:lnTo>
                  <a:lnTo>
                    <a:pt x="1464" y="2278"/>
                  </a:lnTo>
                  <a:lnTo>
                    <a:pt x="1429" y="2349"/>
                  </a:lnTo>
                  <a:lnTo>
                    <a:pt x="1399" y="2420"/>
                  </a:lnTo>
                  <a:lnTo>
                    <a:pt x="1372" y="2488"/>
                  </a:lnTo>
                  <a:lnTo>
                    <a:pt x="1349" y="2552"/>
                  </a:lnTo>
                  <a:lnTo>
                    <a:pt x="1327" y="2614"/>
                  </a:lnTo>
                  <a:lnTo>
                    <a:pt x="1311" y="2671"/>
                  </a:lnTo>
                  <a:lnTo>
                    <a:pt x="1295" y="2724"/>
                  </a:lnTo>
                  <a:lnTo>
                    <a:pt x="1285" y="2774"/>
                  </a:lnTo>
                  <a:lnTo>
                    <a:pt x="1274" y="2817"/>
                  </a:lnTo>
                  <a:lnTo>
                    <a:pt x="1267" y="2856"/>
                  </a:lnTo>
                  <a:lnTo>
                    <a:pt x="0" y="2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9D75F6-2F03-5727-19C4-8491BD11E140}"/>
                </a:ext>
              </a:extLst>
            </p:cNvPr>
            <p:cNvSpPr txBox="1"/>
            <p:nvPr/>
          </p:nvSpPr>
          <p:spPr>
            <a:xfrm>
              <a:off x="3798192" y="3263365"/>
              <a:ext cx="2043988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CAB1DE2-6373-513F-6B30-DA8A48017E54}"/>
                </a:ext>
              </a:extLst>
            </p:cNvPr>
            <p:cNvSpPr txBox="1"/>
            <p:nvPr/>
          </p:nvSpPr>
          <p:spPr>
            <a:xfrm>
              <a:off x="6287550" y="3263365"/>
              <a:ext cx="2047929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9B3D18-70B2-0145-F69C-72C786B26A6D}"/>
                </a:ext>
              </a:extLst>
            </p:cNvPr>
            <p:cNvSpPr txBox="1"/>
            <p:nvPr/>
          </p:nvSpPr>
          <p:spPr>
            <a:xfrm>
              <a:off x="3812367" y="4119804"/>
              <a:ext cx="20298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EC51B4-B2A7-7CE7-DD33-71D5BF3072DE}"/>
                </a:ext>
              </a:extLst>
            </p:cNvPr>
            <p:cNvSpPr txBox="1"/>
            <p:nvPr/>
          </p:nvSpPr>
          <p:spPr>
            <a:xfrm>
              <a:off x="6314717" y="4121060"/>
              <a:ext cx="20271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9ADC122-93A7-5BFB-E270-8E85FE52614D}"/>
                </a:ext>
              </a:extLst>
            </p:cNvPr>
            <p:cNvSpPr txBox="1"/>
            <p:nvPr/>
          </p:nvSpPr>
          <p:spPr>
            <a:xfrm>
              <a:off x="4002662" y="4520213"/>
              <a:ext cx="18395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3953F9-2AB6-3C73-6FDF-1FE516547440}"/>
                </a:ext>
              </a:extLst>
            </p:cNvPr>
            <p:cNvSpPr txBox="1"/>
            <p:nvPr/>
          </p:nvSpPr>
          <p:spPr>
            <a:xfrm>
              <a:off x="6287551" y="2645513"/>
              <a:ext cx="2027146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D579F5-545F-0AFE-BD23-C79FD9BA8C13}"/>
                </a:ext>
              </a:extLst>
            </p:cNvPr>
            <p:cNvSpPr txBox="1"/>
            <p:nvPr/>
          </p:nvSpPr>
          <p:spPr>
            <a:xfrm>
              <a:off x="6304208" y="4526516"/>
              <a:ext cx="2027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69AC49-332B-34EC-22F6-F8F2E3172E1F}"/>
                </a:ext>
              </a:extLst>
            </p:cNvPr>
            <p:cNvSpPr txBox="1"/>
            <p:nvPr/>
          </p:nvSpPr>
          <p:spPr>
            <a:xfrm>
              <a:off x="3879157" y="2659983"/>
              <a:ext cx="2023469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BCBEB19-DE12-0EBC-1DAF-B2BD268C5EE1}"/>
                </a:ext>
              </a:extLst>
            </p:cNvPr>
            <p:cNvGrpSpPr/>
            <p:nvPr/>
          </p:nvGrpSpPr>
          <p:grpSpPr>
            <a:xfrm>
              <a:off x="7763117" y="1802598"/>
              <a:ext cx="345029" cy="464142"/>
              <a:chOff x="11780838" y="758825"/>
              <a:chExt cx="3692525" cy="4967288"/>
            </a:xfrm>
            <a:solidFill>
              <a:schemeClr val="bg1"/>
            </a:solidFill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B0538465-8418-EA41-02CF-1C8C419698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80838" y="758825"/>
                <a:ext cx="3692525" cy="3770313"/>
              </a:xfrm>
              <a:custGeom>
                <a:avLst/>
                <a:gdLst>
                  <a:gd name="T0" fmla="*/ 1954 w 4652"/>
                  <a:gd name="T1" fmla="*/ 1022 h 4751"/>
                  <a:gd name="T2" fmla="*/ 1517 w 4652"/>
                  <a:gd name="T3" fmla="*/ 1229 h 4751"/>
                  <a:gd name="T4" fmla="*/ 1180 w 4652"/>
                  <a:gd name="T5" fmla="*/ 1567 h 4751"/>
                  <a:gd name="T6" fmla="*/ 972 w 4652"/>
                  <a:gd name="T7" fmla="*/ 2003 h 4751"/>
                  <a:gd name="T8" fmla="*/ 926 w 4652"/>
                  <a:gd name="T9" fmla="*/ 2504 h 4751"/>
                  <a:gd name="T10" fmla="*/ 1058 w 4652"/>
                  <a:gd name="T11" fmla="*/ 2979 h 4751"/>
                  <a:gd name="T12" fmla="*/ 1334 w 4652"/>
                  <a:gd name="T13" fmla="*/ 3369 h 4751"/>
                  <a:gd name="T14" fmla="*/ 1725 w 4652"/>
                  <a:gd name="T15" fmla="*/ 3646 h 4751"/>
                  <a:gd name="T16" fmla="*/ 2199 w 4652"/>
                  <a:gd name="T17" fmla="*/ 3777 h 4751"/>
                  <a:gd name="T18" fmla="*/ 2701 w 4652"/>
                  <a:gd name="T19" fmla="*/ 3731 h 4751"/>
                  <a:gd name="T20" fmla="*/ 3137 w 4652"/>
                  <a:gd name="T21" fmla="*/ 3526 h 4751"/>
                  <a:gd name="T22" fmla="*/ 3474 w 4652"/>
                  <a:gd name="T23" fmla="*/ 3186 h 4751"/>
                  <a:gd name="T24" fmla="*/ 3682 w 4652"/>
                  <a:gd name="T25" fmla="*/ 2750 h 4751"/>
                  <a:gd name="T26" fmla="*/ 3728 w 4652"/>
                  <a:gd name="T27" fmla="*/ 2249 h 4751"/>
                  <a:gd name="T28" fmla="*/ 3596 w 4652"/>
                  <a:gd name="T29" fmla="*/ 1774 h 4751"/>
                  <a:gd name="T30" fmla="*/ 3320 w 4652"/>
                  <a:gd name="T31" fmla="*/ 1384 h 4751"/>
                  <a:gd name="T32" fmla="*/ 2929 w 4652"/>
                  <a:gd name="T33" fmla="*/ 1108 h 4751"/>
                  <a:gd name="T34" fmla="*/ 2455 w 4652"/>
                  <a:gd name="T35" fmla="*/ 976 h 4751"/>
                  <a:gd name="T36" fmla="*/ 2367 w 4652"/>
                  <a:gd name="T37" fmla="*/ 25 h 4751"/>
                  <a:gd name="T38" fmla="*/ 2779 w 4652"/>
                  <a:gd name="T39" fmla="*/ 435 h 4751"/>
                  <a:gd name="T40" fmla="*/ 3332 w 4652"/>
                  <a:gd name="T41" fmla="*/ 221 h 4751"/>
                  <a:gd name="T42" fmla="*/ 3528 w 4652"/>
                  <a:gd name="T43" fmla="*/ 774 h 4751"/>
                  <a:gd name="T44" fmla="*/ 3600 w 4652"/>
                  <a:gd name="T45" fmla="*/ 831 h 4751"/>
                  <a:gd name="T46" fmla="*/ 4182 w 4652"/>
                  <a:gd name="T47" fmla="*/ 892 h 4751"/>
                  <a:gd name="T48" fmla="*/ 4105 w 4652"/>
                  <a:gd name="T49" fmla="*/ 1479 h 4751"/>
                  <a:gd name="T50" fmla="*/ 4603 w 4652"/>
                  <a:gd name="T51" fmla="*/ 1780 h 4751"/>
                  <a:gd name="T52" fmla="*/ 4641 w 4652"/>
                  <a:gd name="T53" fmla="*/ 1870 h 4751"/>
                  <a:gd name="T54" fmla="*/ 4315 w 4652"/>
                  <a:gd name="T55" fmla="*/ 2361 h 4751"/>
                  <a:gd name="T56" fmla="*/ 4648 w 4652"/>
                  <a:gd name="T57" fmla="*/ 2851 h 4751"/>
                  <a:gd name="T58" fmla="*/ 4612 w 4652"/>
                  <a:gd name="T59" fmla="*/ 2939 h 4751"/>
                  <a:gd name="T60" fmla="*/ 4121 w 4652"/>
                  <a:gd name="T61" fmla="*/ 3247 h 4751"/>
                  <a:gd name="T62" fmla="*/ 4206 w 4652"/>
                  <a:gd name="T63" fmla="*/ 3832 h 4751"/>
                  <a:gd name="T64" fmla="*/ 3625 w 4652"/>
                  <a:gd name="T65" fmla="*/ 3903 h 4751"/>
                  <a:gd name="T66" fmla="*/ 3555 w 4652"/>
                  <a:gd name="T67" fmla="*/ 3960 h 4751"/>
                  <a:gd name="T68" fmla="*/ 3364 w 4652"/>
                  <a:gd name="T69" fmla="*/ 4513 h 4751"/>
                  <a:gd name="T70" fmla="*/ 2809 w 4652"/>
                  <a:gd name="T71" fmla="*/ 4307 h 4751"/>
                  <a:gd name="T72" fmla="*/ 2403 w 4652"/>
                  <a:gd name="T73" fmla="*/ 4724 h 4751"/>
                  <a:gd name="T74" fmla="*/ 2308 w 4652"/>
                  <a:gd name="T75" fmla="*/ 4741 h 4751"/>
                  <a:gd name="T76" fmla="*/ 1898 w 4652"/>
                  <a:gd name="T77" fmla="*/ 4316 h 4751"/>
                  <a:gd name="T78" fmla="*/ 1348 w 4652"/>
                  <a:gd name="T79" fmla="*/ 4532 h 4751"/>
                  <a:gd name="T80" fmla="*/ 1269 w 4652"/>
                  <a:gd name="T81" fmla="*/ 4476 h 4751"/>
                  <a:gd name="T82" fmla="*/ 1077 w 4652"/>
                  <a:gd name="T83" fmla="*/ 3926 h 4751"/>
                  <a:gd name="T84" fmla="*/ 486 w 4652"/>
                  <a:gd name="T85" fmla="*/ 3880 h 4751"/>
                  <a:gd name="T86" fmla="*/ 547 w 4652"/>
                  <a:gd name="T87" fmla="*/ 3299 h 4751"/>
                  <a:gd name="T88" fmla="*/ 507 w 4652"/>
                  <a:gd name="T89" fmla="*/ 3217 h 4751"/>
                  <a:gd name="T90" fmla="*/ 10 w 4652"/>
                  <a:gd name="T91" fmla="*/ 2908 h 4751"/>
                  <a:gd name="T92" fmla="*/ 334 w 4652"/>
                  <a:gd name="T93" fmla="*/ 2415 h 4751"/>
                  <a:gd name="T94" fmla="*/ 15 w 4652"/>
                  <a:gd name="T95" fmla="*/ 1927 h 4751"/>
                  <a:gd name="T96" fmla="*/ 19 w 4652"/>
                  <a:gd name="T97" fmla="*/ 1830 h 4751"/>
                  <a:gd name="T98" fmla="*/ 526 w 4652"/>
                  <a:gd name="T99" fmla="*/ 1527 h 4751"/>
                  <a:gd name="T100" fmla="*/ 438 w 4652"/>
                  <a:gd name="T101" fmla="*/ 944 h 4751"/>
                  <a:gd name="T102" fmla="*/ 513 w 4652"/>
                  <a:gd name="T103" fmla="*/ 877 h 4751"/>
                  <a:gd name="T104" fmla="*/ 1090 w 4652"/>
                  <a:gd name="T105" fmla="*/ 812 h 4751"/>
                  <a:gd name="T106" fmla="*/ 1266 w 4652"/>
                  <a:gd name="T107" fmla="*/ 248 h 4751"/>
                  <a:gd name="T108" fmla="*/ 1820 w 4652"/>
                  <a:gd name="T109" fmla="*/ 437 h 4751"/>
                  <a:gd name="T110" fmla="*/ 1908 w 4652"/>
                  <a:gd name="T111" fmla="*/ 418 h 4751"/>
                  <a:gd name="T112" fmla="*/ 2321 w 4652"/>
                  <a:gd name="T113" fmla="*/ 0 h 4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52" h="4751">
                    <a:moveTo>
                      <a:pt x="2327" y="970"/>
                    </a:moveTo>
                    <a:lnTo>
                      <a:pt x="2199" y="976"/>
                    </a:lnTo>
                    <a:lnTo>
                      <a:pt x="2076" y="993"/>
                    </a:lnTo>
                    <a:lnTo>
                      <a:pt x="1954" y="1022"/>
                    </a:lnTo>
                    <a:lnTo>
                      <a:pt x="1837" y="1060"/>
                    </a:lnTo>
                    <a:lnTo>
                      <a:pt x="1725" y="1108"/>
                    </a:lnTo>
                    <a:lnTo>
                      <a:pt x="1618" y="1163"/>
                    </a:lnTo>
                    <a:lnTo>
                      <a:pt x="1517" y="1229"/>
                    </a:lnTo>
                    <a:lnTo>
                      <a:pt x="1422" y="1302"/>
                    </a:lnTo>
                    <a:lnTo>
                      <a:pt x="1334" y="1384"/>
                    </a:lnTo>
                    <a:lnTo>
                      <a:pt x="1252" y="1471"/>
                    </a:lnTo>
                    <a:lnTo>
                      <a:pt x="1180" y="1567"/>
                    </a:lnTo>
                    <a:lnTo>
                      <a:pt x="1113" y="1668"/>
                    </a:lnTo>
                    <a:lnTo>
                      <a:pt x="1058" y="1774"/>
                    </a:lnTo>
                    <a:lnTo>
                      <a:pt x="1010" y="1887"/>
                    </a:lnTo>
                    <a:lnTo>
                      <a:pt x="972" y="2003"/>
                    </a:lnTo>
                    <a:lnTo>
                      <a:pt x="943" y="2125"/>
                    </a:lnTo>
                    <a:lnTo>
                      <a:pt x="926" y="2249"/>
                    </a:lnTo>
                    <a:lnTo>
                      <a:pt x="921" y="2377"/>
                    </a:lnTo>
                    <a:lnTo>
                      <a:pt x="926" y="2504"/>
                    </a:lnTo>
                    <a:lnTo>
                      <a:pt x="943" y="2628"/>
                    </a:lnTo>
                    <a:lnTo>
                      <a:pt x="972" y="2750"/>
                    </a:lnTo>
                    <a:lnTo>
                      <a:pt x="1010" y="2866"/>
                    </a:lnTo>
                    <a:lnTo>
                      <a:pt x="1058" y="2979"/>
                    </a:lnTo>
                    <a:lnTo>
                      <a:pt x="1113" y="3085"/>
                    </a:lnTo>
                    <a:lnTo>
                      <a:pt x="1180" y="3186"/>
                    </a:lnTo>
                    <a:lnTo>
                      <a:pt x="1252" y="3282"/>
                    </a:lnTo>
                    <a:lnTo>
                      <a:pt x="1334" y="3369"/>
                    </a:lnTo>
                    <a:lnTo>
                      <a:pt x="1422" y="3451"/>
                    </a:lnTo>
                    <a:lnTo>
                      <a:pt x="1517" y="3524"/>
                    </a:lnTo>
                    <a:lnTo>
                      <a:pt x="1618" y="3590"/>
                    </a:lnTo>
                    <a:lnTo>
                      <a:pt x="1725" y="3646"/>
                    </a:lnTo>
                    <a:lnTo>
                      <a:pt x="1837" y="3693"/>
                    </a:lnTo>
                    <a:lnTo>
                      <a:pt x="1954" y="3731"/>
                    </a:lnTo>
                    <a:lnTo>
                      <a:pt x="2076" y="3760"/>
                    </a:lnTo>
                    <a:lnTo>
                      <a:pt x="2199" y="3777"/>
                    </a:lnTo>
                    <a:lnTo>
                      <a:pt x="2327" y="3783"/>
                    </a:lnTo>
                    <a:lnTo>
                      <a:pt x="2455" y="3777"/>
                    </a:lnTo>
                    <a:lnTo>
                      <a:pt x="2579" y="3760"/>
                    </a:lnTo>
                    <a:lnTo>
                      <a:pt x="2701" y="3731"/>
                    </a:lnTo>
                    <a:lnTo>
                      <a:pt x="2817" y="3693"/>
                    </a:lnTo>
                    <a:lnTo>
                      <a:pt x="2929" y="3647"/>
                    </a:lnTo>
                    <a:lnTo>
                      <a:pt x="3036" y="3590"/>
                    </a:lnTo>
                    <a:lnTo>
                      <a:pt x="3137" y="3526"/>
                    </a:lnTo>
                    <a:lnTo>
                      <a:pt x="3232" y="3451"/>
                    </a:lnTo>
                    <a:lnTo>
                      <a:pt x="3320" y="3369"/>
                    </a:lnTo>
                    <a:lnTo>
                      <a:pt x="3402" y="3282"/>
                    </a:lnTo>
                    <a:lnTo>
                      <a:pt x="3474" y="3186"/>
                    </a:lnTo>
                    <a:lnTo>
                      <a:pt x="3541" y="3085"/>
                    </a:lnTo>
                    <a:lnTo>
                      <a:pt x="3596" y="2979"/>
                    </a:lnTo>
                    <a:lnTo>
                      <a:pt x="3644" y="2866"/>
                    </a:lnTo>
                    <a:lnTo>
                      <a:pt x="3682" y="2750"/>
                    </a:lnTo>
                    <a:lnTo>
                      <a:pt x="3711" y="2630"/>
                    </a:lnTo>
                    <a:lnTo>
                      <a:pt x="3728" y="2504"/>
                    </a:lnTo>
                    <a:lnTo>
                      <a:pt x="3734" y="2377"/>
                    </a:lnTo>
                    <a:lnTo>
                      <a:pt x="3728" y="2249"/>
                    </a:lnTo>
                    <a:lnTo>
                      <a:pt x="3711" y="2125"/>
                    </a:lnTo>
                    <a:lnTo>
                      <a:pt x="3682" y="2003"/>
                    </a:lnTo>
                    <a:lnTo>
                      <a:pt x="3644" y="1887"/>
                    </a:lnTo>
                    <a:lnTo>
                      <a:pt x="3596" y="1774"/>
                    </a:lnTo>
                    <a:lnTo>
                      <a:pt x="3541" y="1668"/>
                    </a:lnTo>
                    <a:lnTo>
                      <a:pt x="3474" y="1567"/>
                    </a:lnTo>
                    <a:lnTo>
                      <a:pt x="3402" y="1471"/>
                    </a:lnTo>
                    <a:lnTo>
                      <a:pt x="3320" y="1384"/>
                    </a:lnTo>
                    <a:lnTo>
                      <a:pt x="3232" y="1302"/>
                    </a:lnTo>
                    <a:lnTo>
                      <a:pt x="3137" y="1229"/>
                    </a:lnTo>
                    <a:lnTo>
                      <a:pt x="3036" y="1163"/>
                    </a:lnTo>
                    <a:lnTo>
                      <a:pt x="2929" y="1108"/>
                    </a:lnTo>
                    <a:lnTo>
                      <a:pt x="2817" y="1060"/>
                    </a:lnTo>
                    <a:lnTo>
                      <a:pt x="2701" y="1022"/>
                    </a:lnTo>
                    <a:lnTo>
                      <a:pt x="2579" y="993"/>
                    </a:lnTo>
                    <a:lnTo>
                      <a:pt x="2455" y="976"/>
                    </a:lnTo>
                    <a:lnTo>
                      <a:pt x="2327" y="970"/>
                    </a:lnTo>
                    <a:close/>
                    <a:moveTo>
                      <a:pt x="2321" y="0"/>
                    </a:moveTo>
                    <a:lnTo>
                      <a:pt x="2346" y="8"/>
                    </a:lnTo>
                    <a:lnTo>
                      <a:pt x="2367" y="25"/>
                    </a:lnTo>
                    <a:lnTo>
                      <a:pt x="2712" y="410"/>
                    </a:lnTo>
                    <a:lnTo>
                      <a:pt x="2731" y="425"/>
                    </a:lnTo>
                    <a:lnTo>
                      <a:pt x="2754" y="435"/>
                    </a:lnTo>
                    <a:lnTo>
                      <a:pt x="2779" y="435"/>
                    </a:lnTo>
                    <a:lnTo>
                      <a:pt x="2802" y="429"/>
                    </a:lnTo>
                    <a:lnTo>
                      <a:pt x="3278" y="225"/>
                    </a:lnTo>
                    <a:lnTo>
                      <a:pt x="3305" y="218"/>
                    </a:lnTo>
                    <a:lnTo>
                      <a:pt x="3332" y="221"/>
                    </a:lnTo>
                    <a:lnTo>
                      <a:pt x="3354" y="233"/>
                    </a:lnTo>
                    <a:lnTo>
                      <a:pt x="3373" y="250"/>
                    </a:lnTo>
                    <a:lnTo>
                      <a:pt x="3385" y="275"/>
                    </a:lnTo>
                    <a:lnTo>
                      <a:pt x="3528" y="774"/>
                    </a:lnTo>
                    <a:lnTo>
                      <a:pt x="3539" y="797"/>
                    </a:lnTo>
                    <a:lnTo>
                      <a:pt x="3555" y="814"/>
                    </a:lnTo>
                    <a:lnTo>
                      <a:pt x="3575" y="825"/>
                    </a:lnTo>
                    <a:lnTo>
                      <a:pt x="3600" y="831"/>
                    </a:lnTo>
                    <a:lnTo>
                      <a:pt x="4117" y="852"/>
                    </a:lnTo>
                    <a:lnTo>
                      <a:pt x="4143" y="858"/>
                    </a:lnTo>
                    <a:lnTo>
                      <a:pt x="4166" y="871"/>
                    </a:lnTo>
                    <a:lnTo>
                      <a:pt x="4182" y="892"/>
                    </a:lnTo>
                    <a:lnTo>
                      <a:pt x="4191" y="915"/>
                    </a:lnTo>
                    <a:lnTo>
                      <a:pt x="4191" y="944"/>
                    </a:lnTo>
                    <a:lnTo>
                      <a:pt x="4105" y="1454"/>
                    </a:lnTo>
                    <a:lnTo>
                      <a:pt x="4105" y="1479"/>
                    </a:lnTo>
                    <a:lnTo>
                      <a:pt x="4111" y="1502"/>
                    </a:lnTo>
                    <a:lnTo>
                      <a:pt x="4126" y="1521"/>
                    </a:lnTo>
                    <a:lnTo>
                      <a:pt x="4145" y="1536"/>
                    </a:lnTo>
                    <a:lnTo>
                      <a:pt x="4603" y="1780"/>
                    </a:lnTo>
                    <a:lnTo>
                      <a:pt x="4624" y="1797"/>
                    </a:lnTo>
                    <a:lnTo>
                      <a:pt x="4637" y="1818"/>
                    </a:lnTo>
                    <a:lnTo>
                      <a:pt x="4643" y="1843"/>
                    </a:lnTo>
                    <a:lnTo>
                      <a:pt x="4641" y="1870"/>
                    </a:lnTo>
                    <a:lnTo>
                      <a:pt x="4629" y="1894"/>
                    </a:lnTo>
                    <a:lnTo>
                      <a:pt x="4330" y="2316"/>
                    </a:lnTo>
                    <a:lnTo>
                      <a:pt x="4319" y="2338"/>
                    </a:lnTo>
                    <a:lnTo>
                      <a:pt x="4315" y="2361"/>
                    </a:lnTo>
                    <a:lnTo>
                      <a:pt x="4321" y="2386"/>
                    </a:lnTo>
                    <a:lnTo>
                      <a:pt x="4330" y="2407"/>
                    </a:lnTo>
                    <a:lnTo>
                      <a:pt x="4637" y="2826"/>
                    </a:lnTo>
                    <a:lnTo>
                      <a:pt x="4648" y="2851"/>
                    </a:lnTo>
                    <a:lnTo>
                      <a:pt x="4652" y="2876"/>
                    </a:lnTo>
                    <a:lnTo>
                      <a:pt x="4647" y="2901"/>
                    </a:lnTo>
                    <a:lnTo>
                      <a:pt x="4633" y="2923"/>
                    </a:lnTo>
                    <a:lnTo>
                      <a:pt x="4612" y="2939"/>
                    </a:lnTo>
                    <a:lnTo>
                      <a:pt x="4159" y="3190"/>
                    </a:lnTo>
                    <a:lnTo>
                      <a:pt x="4140" y="3204"/>
                    </a:lnTo>
                    <a:lnTo>
                      <a:pt x="4126" y="3224"/>
                    </a:lnTo>
                    <a:lnTo>
                      <a:pt x="4121" y="3247"/>
                    </a:lnTo>
                    <a:lnTo>
                      <a:pt x="4121" y="3272"/>
                    </a:lnTo>
                    <a:lnTo>
                      <a:pt x="4214" y="3781"/>
                    </a:lnTo>
                    <a:lnTo>
                      <a:pt x="4214" y="3808"/>
                    </a:lnTo>
                    <a:lnTo>
                      <a:pt x="4206" y="3832"/>
                    </a:lnTo>
                    <a:lnTo>
                      <a:pt x="4189" y="3853"/>
                    </a:lnTo>
                    <a:lnTo>
                      <a:pt x="4168" y="3867"/>
                    </a:lnTo>
                    <a:lnTo>
                      <a:pt x="4142" y="3872"/>
                    </a:lnTo>
                    <a:lnTo>
                      <a:pt x="3625" y="3903"/>
                    </a:lnTo>
                    <a:lnTo>
                      <a:pt x="3600" y="3909"/>
                    </a:lnTo>
                    <a:lnTo>
                      <a:pt x="3579" y="3920"/>
                    </a:lnTo>
                    <a:lnTo>
                      <a:pt x="3564" y="3937"/>
                    </a:lnTo>
                    <a:lnTo>
                      <a:pt x="3555" y="3960"/>
                    </a:lnTo>
                    <a:lnTo>
                      <a:pt x="3417" y="4459"/>
                    </a:lnTo>
                    <a:lnTo>
                      <a:pt x="3406" y="4484"/>
                    </a:lnTo>
                    <a:lnTo>
                      <a:pt x="3387" y="4501"/>
                    </a:lnTo>
                    <a:lnTo>
                      <a:pt x="3364" y="4513"/>
                    </a:lnTo>
                    <a:lnTo>
                      <a:pt x="3337" y="4516"/>
                    </a:lnTo>
                    <a:lnTo>
                      <a:pt x="3312" y="4511"/>
                    </a:lnTo>
                    <a:lnTo>
                      <a:pt x="2832" y="4312"/>
                    </a:lnTo>
                    <a:lnTo>
                      <a:pt x="2809" y="4307"/>
                    </a:lnTo>
                    <a:lnTo>
                      <a:pt x="2785" y="4309"/>
                    </a:lnTo>
                    <a:lnTo>
                      <a:pt x="2764" y="4318"/>
                    </a:lnTo>
                    <a:lnTo>
                      <a:pt x="2745" y="4333"/>
                    </a:lnTo>
                    <a:lnTo>
                      <a:pt x="2403" y="4724"/>
                    </a:lnTo>
                    <a:lnTo>
                      <a:pt x="2382" y="4741"/>
                    </a:lnTo>
                    <a:lnTo>
                      <a:pt x="2358" y="4751"/>
                    </a:lnTo>
                    <a:lnTo>
                      <a:pt x="2333" y="4751"/>
                    </a:lnTo>
                    <a:lnTo>
                      <a:pt x="2308" y="4741"/>
                    </a:lnTo>
                    <a:lnTo>
                      <a:pt x="2287" y="4726"/>
                    </a:lnTo>
                    <a:lnTo>
                      <a:pt x="1940" y="4339"/>
                    </a:lnTo>
                    <a:lnTo>
                      <a:pt x="1921" y="4326"/>
                    </a:lnTo>
                    <a:lnTo>
                      <a:pt x="1898" y="4316"/>
                    </a:lnTo>
                    <a:lnTo>
                      <a:pt x="1875" y="4314"/>
                    </a:lnTo>
                    <a:lnTo>
                      <a:pt x="1851" y="4320"/>
                    </a:lnTo>
                    <a:lnTo>
                      <a:pt x="1374" y="4526"/>
                    </a:lnTo>
                    <a:lnTo>
                      <a:pt x="1348" y="4532"/>
                    </a:lnTo>
                    <a:lnTo>
                      <a:pt x="1323" y="4530"/>
                    </a:lnTo>
                    <a:lnTo>
                      <a:pt x="1298" y="4518"/>
                    </a:lnTo>
                    <a:lnTo>
                      <a:pt x="1281" y="4499"/>
                    </a:lnTo>
                    <a:lnTo>
                      <a:pt x="1269" y="4476"/>
                    </a:lnTo>
                    <a:lnTo>
                      <a:pt x="1125" y="3977"/>
                    </a:lnTo>
                    <a:lnTo>
                      <a:pt x="1113" y="3956"/>
                    </a:lnTo>
                    <a:lnTo>
                      <a:pt x="1098" y="3939"/>
                    </a:lnTo>
                    <a:lnTo>
                      <a:pt x="1077" y="3926"/>
                    </a:lnTo>
                    <a:lnTo>
                      <a:pt x="1052" y="3922"/>
                    </a:lnTo>
                    <a:lnTo>
                      <a:pt x="536" y="3899"/>
                    </a:lnTo>
                    <a:lnTo>
                      <a:pt x="509" y="3895"/>
                    </a:lnTo>
                    <a:lnTo>
                      <a:pt x="486" y="3880"/>
                    </a:lnTo>
                    <a:lnTo>
                      <a:pt x="469" y="3861"/>
                    </a:lnTo>
                    <a:lnTo>
                      <a:pt x="461" y="3836"/>
                    </a:lnTo>
                    <a:lnTo>
                      <a:pt x="461" y="3809"/>
                    </a:lnTo>
                    <a:lnTo>
                      <a:pt x="547" y="3299"/>
                    </a:lnTo>
                    <a:lnTo>
                      <a:pt x="547" y="3274"/>
                    </a:lnTo>
                    <a:lnTo>
                      <a:pt x="539" y="3251"/>
                    </a:lnTo>
                    <a:lnTo>
                      <a:pt x="526" y="3230"/>
                    </a:lnTo>
                    <a:lnTo>
                      <a:pt x="507" y="3217"/>
                    </a:lnTo>
                    <a:lnTo>
                      <a:pt x="50" y="2971"/>
                    </a:lnTo>
                    <a:lnTo>
                      <a:pt x="29" y="2956"/>
                    </a:lnTo>
                    <a:lnTo>
                      <a:pt x="15" y="2933"/>
                    </a:lnTo>
                    <a:lnTo>
                      <a:pt x="10" y="2908"/>
                    </a:lnTo>
                    <a:lnTo>
                      <a:pt x="12" y="2881"/>
                    </a:lnTo>
                    <a:lnTo>
                      <a:pt x="23" y="2859"/>
                    </a:lnTo>
                    <a:lnTo>
                      <a:pt x="322" y="2436"/>
                    </a:lnTo>
                    <a:lnTo>
                      <a:pt x="334" y="2415"/>
                    </a:lnTo>
                    <a:lnTo>
                      <a:pt x="336" y="2390"/>
                    </a:lnTo>
                    <a:lnTo>
                      <a:pt x="332" y="2367"/>
                    </a:lnTo>
                    <a:lnTo>
                      <a:pt x="320" y="2344"/>
                    </a:lnTo>
                    <a:lnTo>
                      <a:pt x="15" y="1927"/>
                    </a:lnTo>
                    <a:lnTo>
                      <a:pt x="4" y="1902"/>
                    </a:lnTo>
                    <a:lnTo>
                      <a:pt x="0" y="1877"/>
                    </a:lnTo>
                    <a:lnTo>
                      <a:pt x="6" y="1851"/>
                    </a:lnTo>
                    <a:lnTo>
                      <a:pt x="19" y="1830"/>
                    </a:lnTo>
                    <a:lnTo>
                      <a:pt x="40" y="1813"/>
                    </a:lnTo>
                    <a:lnTo>
                      <a:pt x="494" y="1561"/>
                    </a:lnTo>
                    <a:lnTo>
                      <a:pt x="513" y="1546"/>
                    </a:lnTo>
                    <a:lnTo>
                      <a:pt x="526" y="1527"/>
                    </a:lnTo>
                    <a:lnTo>
                      <a:pt x="534" y="1504"/>
                    </a:lnTo>
                    <a:lnTo>
                      <a:pt x="532" y="1479"/>
                    </a:lnTo>
                    <a:lnTo>
                      <a:pt x="438" y="970"/>
                    </a:lnTo>
                    <a:lnTo>
                      <a:pt x="438" y="944"/>
                    </a:lnTo>
                    <a:lnTo>
                      <a:pt x="448" y="919"/>
                    </a:lnTo>
                    <a:lnTo>
                      <a:pt x="463" y="898"/>
                    </a:lnTo>
                    <a:lnTo>
                      <a:pt x="486" y="885"/>
                    </a:lnTo>
                    <a:lnTo>
                      <a:pt x="513" y="877"/>
                    </a:lnTo>
                    <a:lnTo>
                      <a:pt x="1029" y="848"/>
                    </a:lnTo>
                    <a:lnTo>
                      <a:pt x="1052" y="843"/>
                    </a:lnTo>
                    <a:lnTo>
                      <a:pt x="1073" y="831"/>
                    </a:lnTo>
                    <a:lnTo>
                      <a:pt x="1090" y="812"/>
                    </a:lnTo>
                    <a:lnTo>
                      <a:pt x="1100" y="791"/>
                    </a:lnTo>
                    <a:lnTo>
                      <a:pt x="1237" y="292"/>
                    </a:lnTo>
                    <a:lnTo>
                      <a:pt x="1248" y="267"/>
                    </a:lnTo>
                    <a:lnTo>
                      <a:pt x="1266" y="248"/>
                    </a:lnTo>
                    <a:lnTo>
                      <a:pt x="1288" y="237"/>
                    </a:lnTo>
                    <a:lnTo>
                      <a:pt x="1315" y="235"/>
                    </a:lnTo>
                    <a:lnTo>
                      <a:pt x="1342" y="241"/>
                    </a:lnTo>
                    <a:lnTo>
                      <a:pt x="1820" y="437"/>
                    </a:lnTo>
                    <a:lnTo>
                      <a:pt x="1843" y="442"/>
                    </a:lnTo>
                    <a:lnTo>
                      <a:pt x="1868" y="442"/>
                    </a:lnTo>
                    <a:lnTo>
                      <a:pt x="1891" y="433"/>
                    </a:lnTo>
                    <a:lnTo>
                      <a:pt x="1908" y="418"/>
                    </a:lnTo>
                    <a:lnTo>
                      <a:pt x="2249" y="27"/>
                    </a:lnTo>
                    <a:lnTo>
                      <a:pt x="2270" y="10"/>
                    </a:lnTo>
                    <a:lnTo>
                      <a:pt x="2295" y="0"/>
                    </a:lnTo>
                    <a:lnTo>
                      <a:pt x="2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6D0B4EFB-F17C-C368-E024-ABC61268C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5538" y="4481513"/>
                <a:ext cx="1119188" cy="1243013"/>
              </a:xfrm>
              <a:custGeom>
                <a:avLst/>
                <a:gdLst>
                  <a:gd name="T0" fmla="*/ 1016 w 1408"/>
                  <a:gd name="T1" fmla="*/ 0 h 1566"/>
                  <a:gd name="T2" fmla="*/ 1406 w 1408"/>
                  <a:gd name="T3" fmla="*/ 1204 h 1566"/>
                  <a:gd name="T4" fmla="*/ 1408 w 1408"/>
                  <a:gd name="T5" fmla="*/ 1231 h 1566"/>
                  <a:gd name="T6" fmla="*/ 1401 w 1408"/>
                  <a:gd name="T7" fmla="*/ 1253 h 1566"/>
                  <a:gd name="T8" fmla="*/ 1383 w 1408"/>
                  <a:gd name="T9" fmla="*/ 1271 h 1566"/>
                  <a:gd name="T10" fmla="*/ 1361 w 1408"/>
                  <a:gd name="T11" fmla="*/ 1278 h 1566"/>
                  <a:gd name="T12" fmla="*/ 1336 w 1408"/>
                  <a:gd name="T13" fmla="*/ 1278 h 1566"/>
                  <a:gd name="T14" fmla="*/ 871 w 1408"/>
                  <a:gd name="T15" fmla="*/ 1141 h 1566"/>
                  <a:gd name="T16" fmla="*/ 854 w 1408"/>
                  <a:gd name="T17" fmla="*/ 1139 h 1566"/>
                  <a:gd name="T18" fmla="*/ 836 w 1408"/>
                  <a:gd name="T19" fmla="*/ 1143 h 1566"/>
                  <a:gd name="T20" fmla="*/ 821 w 1408"/>
                  <a:gd name="T21" fmla="*/ 1151 h 1566"/>
                  <a:gd name="T22" fmla="*/ 810 w 1408"/>
                  <a:gd name="T23" fmla="*/ 1162 h 1566"/>
                  <a:gd name="T24" fmla="*/ 511 w 1408"/>
                  <a:gd name="T25" fmla="*/ 1545 h 1566"/>
                  <a:gd name="T26" fmla="*/ 493 w 1408"/>
                  <a:gd name="T27" fmla="*/ 1560 h 1566"/>
                  <a:gd name="T28" fmla="*/ 474 w 1408"/>
                  <a:gd name="T29" fmla="*/ 1566 h 1566"/>
                  <a:gd name="T30" fmla="*/ 455 w 1408"/>
                  <a:gd name="T31" fmla="*/ 1566 h 1566"/>
                  <a:gd name="T32" fmla="*/ 436 w 1408"/>
                  <a:gd name="T33" fmla="*/ 1560 h 1566"/>
                  <a:gd name="T34" fmla="*/ 419 w 1408"/>
                  <a:gd name="T35" fmla="*/ 1547 h 1566"/>
                  <a:gd name="T36" fmla="*/ 410 w 1408"/>
                  <a:gd name="T37" fmla="*/ 1528 h 1566"/>
                  <a:gd name="T38" fmla="*/ 0 w 1408"/>
                  <a:gd name="T39" fmla="*/ 257 h 1566"/>
                  <a:gd name="T40" fmla="*/ 13 w 1408"/>
                  <a:gd name="T41" fmla="*/ 247 h 1566"/>
                  <a:gd name="T42" fmla="*/ 25 w 1408"/>
                  <a:gd name="T43" fmla="*/ 236 h 1566"/>
                  <a:gd name="T44" fmla="*/ 280 w 1408"/>
                  <a:gd name="T45" fmla="*/ 3 h 1566"/>
                  <a:gd name="T46" fmla="*/ 610 w 1408"/>
                  <a:gd name="T47" fmla="*/ 103 h 1566"/>
                  <a:gd name="T48" fmla="*/ 669 w 1408"/>
                  <a:gd name="T49" fmla="*/ 114 h 1566"/>
                  <a:gd name="T50" fmla="*/ 728 w 1408"/>
                  <a:gd name="T51" fmla="*/ 120 h 1566"/>
                  <a:gd name="T52" fmla="*/ 793 w 1408"/>
                  <a:gd name="T53" fmla="*/ 114 h 1566"/>
                  <a:gd name="T54" fmla="*/ 856 w 1408"/>
                  <a:gd name="T55" fmla="*/ 99 h 1566"/>
                  <a:gd name="T56" fmla="*/ 915 w 1408"/>
                  <a:gd name="T57" fmla="*/ 74 h 1566"/>
                  <a:gd name="T58" fmla="*/ 968 w 1408"/>
                  <a:gd name="T59" fmla="*/ 40 h 1566"/>
                  <a:gd name="T60" fmla="*/ 1016 w 1408"/>
                  <a:gd name="T61" fmla="*/ 0 h 1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8" h="1566">
                    <a:moveTo>
                      <a:pt x="1016" y="0"/>
                    </a:moveTo>
                    <a:lnTo>
                      <a:pt x="1406" y="1204"/>
                    </a:lnTo>
                    <a:lnTo>
                      <a:pt x="1408" y="1231"/>
                    </a:lnTo>
                    <a:lnTo>
                      <a:pt x="1401" y="1253"/>
                    </a:lnTo>
                    <a:lnTo>
                      <a:pt x="1383" y="1271"/>
                    </a:lnTo>
                    <a:lnTo>
                      <a:pt x="1361" y="1278"/>
                    </a:lnTo>
                    <a:lnTo>
                      <a:pt x="1336" y="1278"/>
                    </a:lnTo>
                    <a:lnTo>
                      <a:pt x="871" y="1141"/>
                    </a:lnTo>
                    <a:lnTo>
                      <a:pt x="854" y="1139"/>
                    </a:lnTo>
                    <a:lnTo>
                      <a:pt x="836" y="1143"/>
                    </a:lnTo>
                    <a:lnTo>
                      <a:pt x="821" y="1151"/>
                    </a:lnTo>
                    <a:lnTo>
                      <a:pt x="810" y="1162"/>
                    </a:lnTo>
                    <a:lnTo>
                      <a:pt x="511" y="1545"/>
                    </a:lnTo>
                    <a:lnTo>
                      <a:pt x="493" y="1560"/>
                    </a:lnTo>
                    <a:lnTo>
                      <a:pt x="474" y="1566"/>
                    </a:lnTo>
                    <a:lnTo>
                      <a:pt x="455" y="1566"/>
                    </a:lnTo>
                    <a:lnTo>
                      <a:pt x="436" y="1560"/>
                    </a:lnTo>
                    <a:lnTo>
                      <a:pt x="419" y="1547"/>
                    </a:lnTo>
                    <a:lnTo>
                      <a:pt x="410" y="1528"/>
                    </a:lnTo>
                    <a:lnTo>
                      <a:pt x="0" y="257"/>
                    </a:lnTo>
                    <a:lnTo>
                      <a:pt x="13" y="247"/>
                    </a:lnTo>
                    <a:lnTo>
                      <a:pt x="25" y="236"/>
                    </a:lnTo>
                    <a:lnTo>
                      <a:pt x="280" y="3"/>
                    </a:lnTo>
                    <a:lnTo>
                      <a:pt x="610" y="103"/>
                    </a:lnTo>
                    <a:lnTo>
                      <a:pt x="669" y="114"/>
                    </a:lnTo>
                    <a:lnTo>
                      <a:pt x="728" y="120"/>
                    </a:lnTo>
                    <a:lnTo>
                      <a:pt x="793" y="114"/>
                    </a:lnTo>
                    <a:lnTo>
                      <a:pt x="856" y="99"/>
                    </a:lnTo>
                    <a:lnTo>
                      <a:pt x="915" y="74"/>
                    </a:lnTo>
                    <a:lnTo>
                      <a:pt x="968" y="40"/>
                    </a:lnTo>
                    <a:lnTo>
                      <a:pt x="10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BC8A6D49-BE41-5FDB-446E-DFF34888E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2650" y="4481513"/>
                <a:ext cx="1119188" cy="1244600"/>
              </a:xfrm>
              <a:custGeom>
                <a:avLst/>
                <a:gdLst>
                  <a:gd name="T0" fmla="*/ 393 w 1410"/>
                  <a:gd name="T1" fmla="*/ 0 h 1568"/>
                  <a:gd name="T2" fmla="*/ 442 w 1410"/>
                  <a:gd name="T3" fmla="*/ 40 h 1568"/>
                  <a:gd name="T4" fmla="*/ 496 w 1410"/>
                  <a:gd name="T5" fmla="*/ 74 h 1568"/>
                  <a:gd name="T6" fmla="*/ 555 w 1410"/>
                  <a:gd name="T7" fmla="*/ 99 h 1568"/>
                  <a:gd name="T8" fmla="*/ 618 w 1410"/>
                  <a:gd name="T9" fmla="*/ 114 h 1568"/>
                  <a:gd name="T10" fmla="*/ 682 w 1410"/>
                  <a:gd name="T11" fmla="*/ 120 h 1568"/>
                  <a:gd name="T12" fmla="*/ 741 w 1410"/>
                  <a:gd name="T13" fmla="*/ 116 h 1568"/>
                  <a:gd name="T14" fmla="*/ 799 w 1410"/>
                  <a:gd name="T15" fmla="*/ 103 h 1568"/>
                  <a:gd name="T16" fmla="*/ 1130 w 1410"/>
                  <a:gd name="T17" fmla="*/ 3 h 1568"/>
                  <a:gd name="T18" fmla="*/ 1384 w 1410"/>
                  <a:gd name="T19" fmla="*/ 236 h 1568"/>
                  <a:gd name="T20" fmla="*/ 1397 w 1410"/>
                  <a:gd name="T21" fmla="*/ 247 h 1568"/>
                  <a:gd name="T22" fmla="*/ 1410 w 1410"/>
                  <a:gd name="T23" fmla="*/ 259 h 1568"/>
                  <a:gd name="T24" fmla="*/ 1001 w 1410"/>
                  <a:gd name="T25" fmla="*/ 1528 h 1568"/>
                  <a:gd name="T26" fmla="*/ 989 w 1410"/>
                  <a:gd name="T27" fmla="*/ 1549 h 1568"/>
                  <a:gd name="T28" fmla="*/ 974 w 1410"/>
                  <a:gd name="T29" fmla="*/ 1562 h 1568"/>
                  <a:gd name="T30" fmla="*/ 955 w 1410"/>
                  <a:gd name="T31" fmla="*/ 1568 h 1568"/>
                  <a:gd name="T32" fmla="*/ 934 w 1410"/>
                  <a:gd name="T33" fmla="*/ 1568 h 1568"/>
                  <a:gd name="T34" fmla="*/ 915 w 1410"/>
                  <a:gd name="T35" fmla="*/ 1560 h 1568"/>
                  <a:gd name="T36" fmla="*/ 900 w 1410"/>
                  <a:gd name="T37" fmla="*/ 1547 h 1568"/>
                  <a:gd name="T38" fmla="*/ 600 w 1410"/>
                  <a:gd name="T39" fmla="*/ 1164 h 1568"/>
                  <a:gd name="T40" fmla="*/ 583 w 1410"/>
                  <a:gd name="T41" fmla="*/ 1149 h 1568"/>
                  <a:gd name="T42" fmla="*/ 562 w 1410"/>
                  <a:gd name="T43" fmla="*/ 1141 h 1568"/>
                  <a:gd name="T44" fmla="*/ 539 w 1410"/>
                  <a:gd name="T45" fmla="*/ 1143 h 1568"/>
                  <a:gd name="T46" fmla="*/ 74 w 1410"/>
                  <a:gd name="T47" fmla="*/ 1278 h 1568"/>
                  <a:gd name="T48" fmla="*/ 48 w 1410"/>
                  <a:gd name="T49" fmla="*/ 1280 h 1568"/>
                  <a:gd name="T50" fmla="*/ 27 w 1410"/>
                  <a:gd name="T51" fmla="*/ 1273 h 1568"/>
                  <a:gd name="T52" fmla="*/ 10 w 1410"/>
                  <a:gd name="T53" fmla="*/ 1255 h 1568"/>
                  <a:gd name="T54" fmla="*/ 0 w 1410"/>
                  <a:gd name="T55" fmla="*/ 1232 h 1568"/>
                  <a:gd name="T56" fmla="*/ 2 w 1410"/>
                  <a:gd name="T57" fmla="*/ 1206 h 1568"/>
                  <a:gd name="T58" fmla="*/ 393 w 1410"/>
                  <a:gd name="T59" fmla="*/ 0 h 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10" h="1568">
                    <a:moveTo>
                      <a:pt x="393" y="0"/>
                    </a:moveTo>
                    <a:lnTo>
                      <a:pt x="442" y="40"/>
                    </a:lnTo>
                    <a:lnTo>
                      <a:pt x="496" y="74"/>
                    </a:lnTo>
                    <a:lnTo>
                      <a:pt x="555" y="99"/>
                    </a:lnTo>
                    <a:lnTo>
                      <a:pt x="618" y="114"/>
                    </a:lnTo>
                    <a:lnTo>
                      <a:pt x="682" y="120"/>
                    </a:lnTo>
                    <a:lnTo>
                      <a:pt x="741" y="116"/>
                    </a:lnTo>
                    <a:lnTo>
                      <a:pt x="799" y="103"/>
                    </a:lnTo>
                    <a:lnTo>
                      <a:pt x="1130" y="3"/>
                    </a:lnTo>
                    <a:lnTo>
                      <a:pt x="1384" y="236"/>
                    </a:lnTo>
                    <a:lnTo>
                      <a:pt x="1397" y="247"/>
                    </a:lnTo>
                    <a:lnTo>
                      <a:pt x="1410" y="259"/>
                    </a:lnTo>
                    <a:lnTo>
                      <a:pt x="1001" y="1528"/>
                    </a:lnTo>
                    <a:lnTo>
                      <a:pt x="989" y="1549"/>
                    </a:lnTo>
                    <a:lnTo>
                      <a:pt x="974" y="1562"/>
                    </a:lnTo>
                    <a:lnTo>
                      <a:pt x="955" y="1568"/>
                    </a:lnTo>
                    <a:lnTo>
                      <a:pt x="934" y="1568"/>
                    </a:lnTo>
                    <a:lnTo>
                      <a:pt x="915" y="1560"/>
                    </a:lnTo>
                    <a:lnTo>
                      <a:pt x="900" y="1547"/>
                    </a:lnTo>
                    <a:lnTo>
                      <a:pt x="600" y="1164"/>
                    </a:lnTo>
                    <a:lnTo>
                      <a:pt x="583" y="1149"/>
                    </a:lnTo>
                    <a:lnTo>
                      <a:pt x="562" y="1141"/>
                    </a:lnTo>
                    <a:lnTo>
                      <a:pt x="539" y="1143"/>
                    </a:lnTo>
                    <a:lnTo>
                      <a:pt x="74" y="1278"/>
                    </a:lnTo>
                    <a:lnTo>
                      <a:pt x="48" y="1280"/>
                    </a:lnTo>
                    <a:lnTo>
                      <a:pt x="27" y="1273"/>
                    </a:lnTo>
                    <a:lnTo>
                      <a:pt x="10" y="1255"/>
                    </a:lnTo>
                    <a:lnTo>
                      <a:pt x="0" y="1232"/>
                    </a:lnTo>
                    <a:lnTo>
                      <a:pt x="2" y="1206"/>
                    </a:lnTo>
                    <a:lnTo>
                      <a:pt x="3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8ED04694-467A-C3FB-D745-2A743AE0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5738" y="1892300"/>
                <a:ext cx="1484313" cy="1422400"/>
              </a:xfrm>
              <a:custGeom>
                <a:avLst/>
                <a:gdLst>
                  <a:gd name="T0" fmla="*/ 951 w 1872"/>
                  <a:gd name="T1" fmla="*/ 0 h 1791"/>
                  <a:gd name="T2" fmla="*/ 978 w 1872"/>
                  <a:gd name="T3" fmla="*/ 5 h 1791"/>
                  <a:gd name="T4" fmla="*/ 1003 w 1872"/>
                  <a:gd name="T5" fmla="*/ 19 h 1791"/>
                  <a:gd name="T6" fmla="*/ 1024 w 1872"/>
                  <a:gd name="T7" fmla="*/ 40 h 1791"/>
                  <a:gd name="T8" fmla="*/ 1039 w 1872"/>
                  <a:gd name="T9" fmla="*/ 68 h 1791"/>
                  <a:gd name="T10" fmla="*/ 1239 w 1872"/>
                  <a:gd name="T11" fmla="*/ 560 h 1791"/>
                  <a:gd name="T12" fmla="*/ 1769 w 1872"/>
                  <a:gd name="T13" fmla="*/ 598 h 1791"/>
                  <a:gd name="T14" fmla="*/ 1801 w 1872"/>
                  <a:gd name="T15" fmla="*/ 604 h 1791"/>
                  <a:gd name="T16" fmla="*/ 1826 w 1872"/>
                  <a:gd name="T17" fmla="*/ 617 h 1791"/>
                  <a:gd name="T18" fmla="*/ 1847 w 1872"/>
                  <a:gd name="T19" fmla="*/ 638 h 1791"/>
                  <a:gd name="T20" fmla="*/ 1862 w 1872"/>
                  <a:gd name="T21" fmla="*/ 661 h 1791"/>
                  <a:gd name="T22" fmla="*/ 1870 w 1872"/>
                  <a:gd name="T23" fmla="*/ 687 h 1791"/>
                  <a:gd name="T24" fmla="*/ 1872 w 1872"/>
                  <a:gd name="T25" fmla="*/ 716 h 1791"/>
                  <a:gd name="T26" fmla="*/ 1866 w 1872"/>
                  <a:gd name="T27" fmla="*/ 743 h 1791"/>
                  <a:gd name="T28" fmla="*/ 1853 w 1872"/>
                  <a:gd name="T29" fmla="*/ 769 h 1791"/>
                  <a:gd name="T30" fmla="*/ 1832 w 1872"/>
                  <a:gd name="T31" fmla="*/ 792 h 1791"/>
                  <a:gd name="T32" fmla="*/ 1426 w 1872"/>
                  <a:gd name="T33" fmla="*/ 1135 h 1791"/>
                  <a:gd name="T34" fmla="*/ 1554 w 1872"/>
                  <a:gd name="T35" fmla="*/ 1652 h 1791"/>
                  <a:gd name="T36" fmla="*/ 1557 w 1872"/>
                  <a:gd name="T37" fmla="*/ 1688 h 1791"/>
                  <a:gd name="T38" fmla="*/ 1550 w 1872"/>
                  <a:gd name="T39" fmla="*/ 1720 h 1791"/>
                  <a:gd name="T40" fmla="*/ 1535 w 1872"/>
                  <a:gd name="T41" fmla="*/ 1747 h 1791"/>
                  <a:gd name="T42" fmla="*/ 1512 w 1872"/>
                  <a:gd name="T43" fmla="*/ 1770 h 1791"/>
                  <a:gd name="T44" fmla="*/ 1483 w 1872"/>
                  <a:gd name="T45" fmla="*/ 1783 h 1791"/>
                  <a:gd name="T46" fmla="*/ 1453 w 1872"/>
                  <a:gd name="T47" fmla="*/ 1791 h 1791"/>
                  <a:gd name="T48" fmla="*/ 1420 w 1872"/>
                  <a:gd name="T49" fmla="*/ 1787 h 1791"/>
                  <a:gd name="T50" fmla="*/ 1388 w 1872"/>
                  <a:gd name="T51" fmla="*/ 1774 h 1791"/>
                  <a:gd name="T52" fmla="*/ 936 w 1872"/>
                  <a:gd name="T53" fmla="*/ 1493 h 1791"/>
                  <a:gd name="T54" fmla="*/ 486 w 1872"/>
                  <a:gd name="T55" fmla="*/ 1774 h 1791"/>
                  <a:gd name="T56" fmla="*/ 454 w 1872"/>
                  <a:gd name="T57" fmla="*/ 1787 h 1791"/>
                  <a:gd name="T58" fmla="*/ 420 w 1872"/>
                  <a:gd name="T59" fmla="*/ 1791 h 1791"/>
                  <a:gd name="T60" fmla="*/ 389 w 1872"/>
                  <a:gd name="T61" fmla="*/ 1783 h 1791"/>
                  <a:gd name="T62" fmla="*/ 362 w 1872"/>
                  <a:gd name="T63" fmla="*/ 1770 h 1791"/>
                  <a:gd name="T64" fmla="*/ 340 w 1872"/>
                  <a:gd name="T65" fmla="*/ 1747 h 1791"/>
                  <a:gd name="T66" fmla="*/ 322 w 1872"/>
                  <a:gd name="T67" fmla="*/ 1720 h 1791"/>
                  <a:gd name="T68" fmla="*/ 317 w 1872"/>
                  <a:gd name="T69" fmla="*/ 1688 h 1791"/>
                  <a:gd name="T70" fmla="*/ 319 w 1872"/>
                  <a:gd name="T71" fmla="*/ 1652 h 1791"/>
                  <a:gd name="T72" fmla="*/ 446 w 1872"/>
                  <a:gd name="T73" fmla="*/ 1135 h 1791"/>
                  <a:gd name="T74" fmla="*/ 40 w 1872"/>
                  <a:gd name="T75" fmla="*/ 792 h 1791"/>
                  <a:gd name="T76" fmla="*/ 19 w 1872"/>
                  <a:gd name="T77" fmla="*/ 769 h 1791"/>
                  <a:gd name="T78" fmla="*/ 6 w 1872"/>
                  <a:gd name="T79" fmla="*/ 743 h 1791"/>
                  <a:gd name="T80" fmla="*/ 0 w 1872"/>
                  <a:gd name="T81" fmla="*/ 716 h 1791"/>
                  <a:gd name="T82" fmla="*/ 2 w 1872"/>
                  <a:gd name="T83" fmla="*/ 687 h 1791"/>
                  <a:gd name="T84" fmla="*/ 12 w 1872"/>
                  <a:gd name="T85" fmla="*/ 661 h 1791"/>
                  <a:gd name="T86" fmla="*/ 27 w 1872"/>
                  <a:gd name="T87" fmla="*/ 638 h 1791"/>
                  <a:gd name="T88" fmla="*/ 46 w 1872"/>
                  <a:gd name="T89" fmla="*/ 617 h 1791"/>
                  <a:gd name="T90" fmla="*/ 73 w 1872"/>
                  <a:gd name="T91" fmla="*/ 604 h 1791"/>
                  <a:gd name="T92" fmla="*/ 103 w 1872"/>
                  <a:gd name="T93" fmla="*/ 598 h 1791"/>
                  <a:gd name="T94" fmla="*/ 635 w 1872"/>
                  <a:gd name="T95" fmla="*/ 560 h 1791"/>
                  <a:gd name="T96" fmla="*/ 833 w 1872"/>
                  <a:gd name="T97" fmla="*/ 68 h 1791"/>
                  <a:gd name="T98" fmla="*/ 850 w 1872"/>
                  <a:gd name="T99" fmla="*/ 40 h 1791"/>
                  <a:gd name="T100" fmla="*/ 871 w 1872"/>
                  <a:gd name="T101" fmla="*/ 19 h 1791"/>
                  <a:gd name="T102" fmla="*/ 896 w 1872"/>
                  <a:gd name="T103" fmla="*/ 5 h 1791"/>
                  <a:gd name="T104" fmla="*/ 923 w 1872"/>
                  <a:gd name="T105" fmla="*/ 0 h 1791"/>
                  <a:gd name="T106" fmla="*/ 951 w 1872"/>
                  <a:gd name="T107" fmla="*/ 0 h 1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72" h="1791">
                    <a:moveTo>
                      <a:pt x="951" y="0"/>
                    </a:moveTo>
                    <a:lnTo>
                      <a:pt x="978" y="5"/>
                    </a:lnTo>
                    <a:lnTo>
                      <a:pt x="1003" y="19"/>
                    </a:lnTo>
                    <a:lnTo>
                      <a:pt x="1024" y="40"/>
                    </a:lnTo>
                    <a:lnTo>
                      <a:pt x="1039" y="68"/>
                    </a:lnTo>
                    <a:lnTo>
                      <a:pt x="1239" y="560"/>
                    </a:lnTo>
                    <a:lnTo>
                      <a:pt x="1769" y="598"/>
                    </a:lnTo>
                    <a:lnTo>
                      <a:pt x="1801" y="604"/>
                    </a:lnTo>
                    <a:lnTo>
                      <a:pt x="1826" y="617"/>
                    </a:lnTo>
                    <a:lnTo>
                      <a:pt x="1847" y="638"/>
                    </a:lnTo>
                    <a:lnTo>
                      <a:pt x="1862" y="661"/>
                    </a:lnTo>
                    <a:lnTo>
                      <a:pt x="1870" y="687"/>
                    </a:lnTo>
                    <a:lnTo>
                      <a:pt x="1872" y="716"/>
                    </a:lnTo>
                    <a:lnTo>
                      <a:pt x="1866" y="743"/>
                    </a:lnTo>
                    <a:lnTo>
                      <a:pt x="1853" y="769"/>
                    </a:lnTo>
                    <a:lnTo>
                      <a:pt x="1832" y="792"/>
                    </a:lnTo>
                    <a:lnTo>
                      <a:pt x="1426" y="1135"/>
                    </a:lnTo>
                    <a:lnTo>
                      <a:pt x="1554" y="1652"/>
                    </a:lnTo>
                    <a:lnTo>
                      <a:pt x="1557" y="1688"/>
                    </a:lnTo>
                    <a:lnTo>
                      <a:pt x="1550" y="1720"/>
                    </a:lnTo>
                    <a:lnTo>
                      <a:pt x="1535" y="1747"/>
                    </a:lnTo>
                    <a:lnTo>
                      <a:pt x="1512" y="1770"/>
                    </a:lnTo>
                    <a:lnTo>
                      <a:pt x="1483" y="1783"/>
                    </a:lnTo>
                    <a:lnTo>
                      <a:pt x="1453" y="1791"/>
                    </a:lnTo>
                    <a:lnTo>
                      <a:pt x="1420" y="1787"/>
                    </a:lnTo>
                    <a:lnTo>
                      <a:pt x="1388" y="1774"/>
                    </a:lnTo>
                    <a:lnTo>
                      <a:pt x="936" y="1493"/>
                    </a:lnTo>
                    <a:lnTo>
                      <a:pt x="486" y="1774"/>
                    </a:lnTo>
                    <a:lnTo>
                      <a:pt x="454" y="1787"/>
                    </a:lnTo>
                    <a:lnTo>
                      <a:pt x="420" y="1791"/>
                    </a:lnTo>
                    <a:lnTo>
                      <a:pt x="389" y="1783"/>
                    </a:lnTo>
                    <a:lnTo>
                      <a:pt x="362" y="1770"/>
                    </a:lnTo>
                    <a:lnTo>
                      <a:pt x="340" y="1747"/>
                    </a:lnTo>
                    <a:lnTo>
                      <a:pt x="322" y="1720"/>
                    </a:lnTo>
                    <a:lnTo>
                      <a:pt x="317" y="1688"/>
                    </a:lnTo>
                    <a:lnTo>
                      <a:pt x="319" y="1652"/>
                    </a:lnTo>
                    <a:lnTo>
                      <a:pt x="446" y="1135"/>
                    </a:lnTo>
                    <a:lnTo>
                      <a:pt x="40" y="792"/>
                    </a:lnTo>
                    <a:lnTo>
                      <a:pt x="19" y="769"/>
                    </a:lnTo>
                    <a:lnTo>
                      <a:pt x="6" y="743"/>
                    </a:lnTo>
                    <a:lnTo>
                      <a:pt x="0" y="716"/>
                    </a:lnTo>
                    <a:lnTo>
                      <a:pt x="2" y="687"/>
                    </a:lnTo>
                    <a:lnTo>
                      <a:pt x="12" y="661"/>
                    </a:lnTo>
                    <a:lnTo>
                      <a:pt x="27" y="638"/>
                    </a:lnTo>
                    <a:lnTo>
                      <a:pt x="46" y="617"/>
                    </a:lnTo>
                    <a:lnTo>
                      <a:pt x="73" y="604"/>
                    </a:lnTo>
                    <a:lnTo>
                      <a:pt x="103" y="598"/>
                    </a:lnTo>
                    <a:lnTo>
                      <a:pt x="635" y="560"/>
                    </a:lnTo>
                    <a:lnTo>
                      <a:pt x="833" y="68"/>
                    </a:lnTo>
                    <a:lnTo>
                      <a:pt x="850" y="40"/>
                    </a:lnTo>
                    <a:lnTo>
                      <a:pt x="871" y="19"/>
                    </a:lnTo>
                    <a:lnTo>
                      <a:pt x="896" y="5"/>
                    </a:lnTo>
                    <a:lnTo>
                      <a:pt x="923" y="0"/>
                    </a:lnTo>
                    <a:lnTo>
                      <a:pt x="9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44C849A-6852-2BA9-69E8-34159C52F6EC}"/>
                </a:ext>
              </a:extLst>
            </p:cNvPr>
            <p:cNvGrpSpPr/>
            <p:nvPr/>
          </p:nvGrpSpPr>
          <p:grpSpPr>
            <a:xfrm>
              <a:off x="4055194" y="1913631"/>
              <a:ext cx="397504" cy="404950"/>
              <a:chOff x="16175038" y="-784226"/>
              <a:chExt cx="3644900" cy="3713164"/>
            </a:xfrm>
            <a:solidFill>
              <a:schemeClr val="bg1"/>
            </a:solidFill>
          </p:grpSpPr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BAAF056E-9645-59EA-152D-C6C3F0F9B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5038" y="1279525"/>
                <a:ext cx="3644900" cy="1649413"/>
              </a:xfrm>
              <a:custGeom>
                <a:avLst/>
                <a:gdLst>
                  <a:gd name="T0" fmla="*/ 3106 w 4592"/>
                  <a:gd name="T1" fmla="*/ 24 h 2079"/>
                  <a:gd name="T2" fmla="*/ 3168 w 4592"/>
                  <a:gd name="T3" fmla="*/ 121 h 2079"/>
                  <a:gd name="T4" fmla="*/ 3164 w 4592"/>
                  <a:gd name="T5" fmla="*/ 262 h 2079"/>
                  <a:gd name="T6" fmla="*/ 3077 w 4592"/>
                  <a:gd name="T7" fmla="*/ 421 h 2079"/>
                  <a:gd name="T8" fmla="*/ 2894 w 4592"/>
                  <a:gd name="T9" fmla="*/ 565 h 2079"/>
                  <a:gd name="T10" fmla="*/ 2747 w 4592"/>
                  <a:gd name="T11" fmla="*/ 624 h 2079"/>
                  <a:gd name="T12" fmla="*/ 2565 w 4592"/>
                  <a:gd name="T13" fmla="*/ 676 h 2079"/>
                  <a:gd name="T14" fmla="*/ 2371 w 4592"/>
                  <a:gd name="T15" fmla="*/ 731 h 2079"/>
                  <a:gd name="T16" fmla="*/ 2234 w 4592"/>
                  <a:gd name="T17" fmla="*/ 778 h 2079"/>
                  <a:gd name="T18" fmla="*/ 2299 w 4592"/>
                  <a:gd name="T19" fmla="*/ 791 h 2079"/>
                  <a:gd name="T20" fmla="*/ 2471 w 4592"/>
                  <a:gd name="T21" fmla="*/ 818 h 2079"/>
                  <a:gd name="T22" fmla="*/ 2712 w 4592"/>
                  <a:gd name="T23" fmla="*/ 835 h 2079"/>
                  <a:gd name="T24" fmla="*/ 2985 w 4592"/>
                  <a:gd name="T25" fmla="*/ 825 h 2079"/>
                  <a:gd name="T26" fmla="*/ 3252 w 4592"/>
                  <a:gd name="T27" fmla="*/ 765 h 2079"/>
                  <a:gd name="T28" fmla="*/ 3537 w 4592"/>
                  <a:gd name="T29" fmla="*/ 627 h 2079"/>
                  <a:gd name="T30" fmla="*/ 3828 w 4592"/>
                  <a:gd name="T31" fmla="*/ 467 h 2079"/>
                  <a:gd name="T32" fmla="*/ 4101 w 4592"/>
                  <a:gd name="T33" fmla="*/ 339 h 2079"/>
                  <a:gd name="T34" fmla="*/ 4320 w 4592"/>
                  <a:gd name="T35" fmla="*/ 296 h 2079"/>
                  <a:gd name="T36" fmla="*/ 4458 w 4592"/>
                  <a:gd name="T37" fmla="*/ 324 h 2079"/>
                  <a:gd name="T38" fmla="*/ 4562 w 4592"/>
                  <a:gd name="T39" fmla="*/ 403 h 2079"/>
                  <a:gd name="T40" fmla="*/ 4589 w 4592"/>
                  <a:gd name="T41" fmla="*/ 536 h 2079"/>
                  <a:gd name="T42" fmla="*/ 4533 w 4592"/>
                  <a:gd name="T43" fmla="*/ 606 h 2079"/>
                  <a:gd name="T44" fmla="*/ 4391 w 4592"/>
                  <a:gd name="T45" fmla="*/ 732 h 2079"/>
                  <a:gd name="T46" fmla="*/ 4181 w 4592"/>
                  <a:gd name="T47" fmla="*/ 897 h 2079"/>
                  <a:gd name="T48" fmla="*/ 3918 w 4592"/>
                  <a:gd name="T49" fmla="*/ 1078 h 2079"/>
                  <a:gd name="T50" fmla="*/ 3618 w 4592"/>
                  <a:gd name="T51" fmla="*/ 1254 h 2079"/>
                  <a:gd name="T52" fmla="*/ 3301 w 4592"/>
                  <a:gd name="T53" fmla="*/ 1407 h 2079"/>
                  <a:gd name="T54" fmla="*/ 3072 w 4592"/>
                  <a:gd name="T55" fmla="*/ 1489 h 2079"/>
                  <a:gd name="T56" fmla="*/ 2939 w 4592"/>
                  <a:gd name="T57" fmla="*/ 1516 h 2079"/>
                  <a:gd name="T58" fmla="*/ 2737 w 4592"/>
                  <a:gd name="T59" fmla="*/ 1532 h 2079"/>
                  <a:gd name="T60" fmla="*/ 2446 w 4592"/>
                  <a:gd name="T61" fmla="*/ 1549 h 2079"/>
                  <a:gd name="T62" fmla="*/ 2235 w 4592"/>
                  <a:gd name="T63" fmla="*/ 1559 h 2079"/>
                  <a:gd name="T64" fmla="*/ 2036 w 4592"/>
                  <a:gd name="T65" fmla="*/ 1566 h 2079"/>
                  <a:gd name="T66" fmla="*/ 1779 w 4592"/>
                  <a:gd name="T67" fmla="*/ 1569 h 2079"/>
                  <a:gd name="T68" fmla="*/ 1539 w 4592"/>
                  <a:gd name="T69" fmla="*/ 1579 h 2079"/>
                  <a:gd name="T70" fmla="*/ 1379 w 4592"/>
                  <a:gd name="T71" fmla="*/ 1648 h 2079"/>
                  <a:gd name="T72" fmla="*/ 1210 w 4592"/>
                  <a:gd name="T73" fmla="*/ 1761 h 2079"/>
                  <a:gd name="T74" fmla="*/ 1049 w 4592"/>
                  <a:gd name="T75" fmla="*/ 1887 h 2079"/>
                  <a:gd name="T76" fmla="*/ 921 w 4592"/>
                  <a:gd name="T77" fmla="*/ 2000 h 2079"/>
                  <a:gd name="T78" fmla="*/ 846 w 4592"/>
                  <a:gd name="T79" fmla="*/ 2069 h 2079"/>
                  <a:gd name="T80" fmla="*/ 1 w 4592"/>
                  <a:gd name="T81" fmla="*/ 1264 h 2079"/>
                  <a:gd name="T82" fmla="*/ 47 w 4592"/>
                  <a:gd name="T83" fmla="*/ 1195 h 2079"/>
                  <a:gd name="T84" fmla="*/ 142 w 4592"/>
                  <a:gd name="T85" fmla="*/ 1054 h 2079"/>
                  <a:gd name="T86" fmla="*/ 274 w 4592"/>
                  <a:gd name="T87" fmla="*/ 869 h 2079"/>
                  <a:gd name="T88" fmla="*/ 431 w 4592"/>
                  <a:gd name="T89" fmla="*/ 671 h 2079"/>
                  <a:gd name="T90" fmla="*/ 597 w 4592"/>
                  <a:gd name="T91" fmla="*/ 485 h 2079"/>
                  <a:gd name="T92" fmla="*/ 762 w 4592"/>
                  <a:gd name="T93" fmla="*/ 340 h 2079"/>
                  <a:gd name="T94" fmla="*/ 931 w 4592"/>
                  <a:gd name="T95" fmla="*/ 259 h 2079"/>
                  <a:gd name="T96" fmla="*/ 1216 w 4592"/>
                  <a:gd name="T97" fmla="*/ 213 h 2079"/>
                  <a:gd name="T98" fmla="*/ 1567 w 4592"/>
                  <a:gd name="T99" fmla="*/ 189 h 2079"/>
                  <a:gd name="T100" fmla="*/ 1940 w 4592"/>
                  <a:gd name="T101" fmla="*/ 161 h 2079"/>
                  <a:gd name="T102" fmla="*/ 2319 w 4592"/>
                  <a:gd name="T103" fmla="*/ 105 h 2079"/>
                  <a:gd name="T104" fmla="*/ 2602 w 4592"/>
                  <a:gd name="T105" fmla="*/ 54 h 2079"/>
                  <a:gd name="T106" fmla="*/ 2817 w 4592"/>
                  <a:gd name="T107" fmla="*/ 17 h 2079"/>
                  <a:gd name="T108" fmla="*/ 3025 w 4592"/>
                  <a:gd name="T109" fmla="*/ 0 h 2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92" h="2079">
                    <a:moveTo>
                      <a:pt x="3025" y="0"/>
                    </a:moveTo>
                    <a:lnTo>
                      <a:pt x="3055" y="3"/>
                    </a:lnTo>
                    <a:lnTo>
                      <a:pt x="3082" y="11"/>
                    </a:lnTo>
                    <a:lnTo>
                      <a:pt x="3106" y="24"/>
                    </a:lnTo>
                    <a:lnTo>
                      <a:pt x="3127" y="43"/>
                    </a:lnTo>
                    <a:lnTo>
                      <a:pt x="3144" y="65"/>
                    </a:lnTo>
                    <a:lnTo>
                      <a:pt x="3158" y="91"/>
                    </a:lnTo>
                    <a:lnTo>
                      <a:pt x="3168" y="121"/>
                    </a:lnTo>
                    <a:lnTo>
                      <a:pt x="3174" y="152"/>
                    </a:lnTo>
                    <a:lnTo>
                      <a:pt x="3175" y="188"/>
                    </a:lnTo>
                    <a:lnTo>
                      <a:pt x="3171" y="225"/>
                    </a:lnTo>
                    <a:lnTo>
                      <a:pt x="3164" y="262"/>
                    </a:lnTo>
                    <a:lnTo>
                      <a:pt x="3150" y="302"/>
                    </a:lnTo>
                    <a:lnTo>
                      <a:pt x="3131" y="341"/>
                    </a:lnTo>
                    <a:lnTo>
                      <a:pt x="3107" y="381"/>
                    </a:lnTo>
                    <a:lnTo>
                      <a:pt x="3077" y="421"/>
                    </a:lnTo>
                    <a:lnTo>
                      <a:pt x="3040" y="459"/>
                    </a:lnTo>
                    <a:lnTo>
                      <a:pt x="2998" y="496"/>
                    </a:lnTo>
                    <a:lnTo>
                      <a:pt x="2949" y="532"/>
                    </a:lnTo>
                    <a:lnTo>
                      <a:pt x="2894" y="565"/>
                    </a:lnTo>
                    <a:lnTo>
                      <a:pt x="2831" y="596"/>
                    </a:lnTo>
                    <a:lnTo>
                      <a:pt x="2810" y="603"/>
                    </a:lnTo>
                    <a:lnTo>
                      <a:pt x="2781" y="613"/>
                    </a:lnTo>
                    <a:lnTo>
                      <a:pt x="2747" y="624"/>
                    </a:lnTo>
                    <a:lnTo>
                      <a:pt x="2706" y="636"/>
                    </a:lnTo>
                    <a:lnTo>
                      <a:pt x="2662" y="649"/>
                    </a:lnTo>
                    <a:lnTo>
                      <a:pt x="2615" y="661"/>
                    </a:lnTo>
                    <a:lnTo>
                      <a:pt x="2565" y="676"/>
                    </a:lnTo>
                    <a:lnTo>
                      <a:pt x="2514" y="690"/>
                    </a:lnTo>
                    <a:lnTo>
                      <a:pt x="2464" y="704"/>
                    </a:lnTo>
                    <a:lnTo>
                      <a:pt x="2416" y="718"/>
                    </a:lnTo>
                    <a:lnTo>
                      <a:pt x="2371" y="731"/>
                    </a:lnTo>
                    <a:lnTo>
                      <a:pt x="2328" y="744"/>
                    </a:lnTo>
                    <a:lnTo>
                      <a:pt x="2291" y="757"/>
                    </a:lnTo>
                    <a:lnTo>
                      <a:pt x="2258" y="768"/>
                    </a:lnTo>
                    <a:lnTo>
                      <a:pt x="2234" y="778"/>
                    </a:lnTo>
                    <a:lnTo>
                      <a:pt x="2240" y="779"/>
                    </a:lnTo>
                    <a:lnTo>
                      <a:pt x="2251" y="782"/>
                    </a:lnTo>
                    <a:lnTo>
                      <a:pt x="2272" y="787"/>
                    </a:lnTo>
                    <a:lnTo>
                      <a:pt x="2299" y="791"/>
                    </a:lnTo>
                    <a:lnTo>
                      <a:pt x="2335" y="798"/>
                    </a:lnTo>
                    <a:lnTo>
                      <a:pt x="2375" y="804"/>
                    </a:lnTo>
                    <a:lnTo>
                      <a:pt x="2420" y="811"/>
                    </a:lnTo>
                    <a:lnTo>
                      <a:pt x="2471" y="818"/>
                    </a:lnTo>
                    <a:lnTo>
                      <a:pt x="2527" y="824"/>
                    </a:lnTo>
                    <a:lnTo>
                      <a:pt x="2585" y="829"/>
                    </a:lnTo>
                    <a:lnTo>
                      <a:pt x="2648" y="832"/>
                    </a:lnTo>
                    <a:lnTo>
                      <a:pt x="2712" y="835"/>
                    </a:lnTo>
                    <a:lnTo>
                      <a:pt x="2779" y="836"/>
                    </a:lnTo>
                    <a:lnTo>
                      <a:pt x="2847" y="835"/>
                    </a:lnTo>
                    <a:lnTo>
                      <a:pt x="2915" y="832"/>
                    </a:lnTo>
                    <a:lnTo>
                      <a:pt x="2985" y="825"/>
                    </a:lnTo>
                    <a:lnTo>
                      <a:pt x="3053" y="815"/>
                    </a:lnTo>
                    <a:lnTo>
                      <a:pt x="3121" y="802"/>
                    </a:lnTo>
                    <a:lnTo>
                      <a:pt x="3188" y="787"/>
                    </a:lnTo>
                    <a:lnTo>
                      <a:pt x="3252" y="765"/>
                    </a:lnTo>
                    <a:lnTo>
                      <a:pt x="3313" y="741"/>
                    </a:lnTo>
                    <a:lnTo>
                      <a:pt x="3387" y="705"/>
                    </a:lnTo>
                    <a:lnTo>
                      <a:pt x="3463" y="667"/>
                    </a:lnTo>
                    <a:lnTo>
                      <a:pt x="3537" y="627"/>
                    </a:lnTo>
                    <a:lnTo>
                      <a:pt x="3611" y="587"/>
                    </a:lnTo>
                    <a:lnTo>
                      <a:pt x="3683" y="546"/>
                    </a:lnTo>
                    <a:lnTo>
                      <a:pt x="3756" y="505"/>
                    </a:lnTo>
                    <a:lnTo>
                      <a:pt x="3828" y="467"/>
                    </a:lnTo>
                    <a:lnTo>
                      <a:pt x="3898" y="430"/>
                    </a:lnTo>
                    <a:lnTo>
                      <a:pt x="3967" y="395"/>
                    </a:lnTo>
                    <a:lnTo>
                      <a:pt x="4036" y="364"/>
                    </a:lnTo>
                    <a:lnTo>
                      <a:pt x="4101" y="339"/>
                    </a:lnTo>
                    <a:lnTo>
                      <a:pt x="4165" y="319"/>
                    </a:lnTo>
                    <a:lnTo>
                      <a:pt x="4228" y="304"/>
                    </a:lnTo>
                    <a:lnTo>
                      <a:pt x="4287" y="296"/>
                    </a:lnTo>
                    <a:lnTo>
                      <a:pt x="4320" y="296"/>
                    </a:lnTo>
                    <a:lnTo>
                      <a:pt x="4356" y="299"/>
                    </a:lnTo>
                    <a:lnTo>
                      <a:pt x="4390" y="304"/>
                    </a:lnTo>
                    <a:lnTo>
                      <a:pt x="4424" y="313"/>
                    </a:lnTo>
                    <a:lnTo>
                      <a:pt x="4458" y="324"/>
                    </a:lnTo>
                    <a:lnTo>
                      <a:pt x="4488" y="339"/>
                    </a:lnTo>
                    <a:lnTo>
                      <a:pt x="4516" y="357"/>
                    </a:lnTo>
                    <a:lnTo>
                      <a:pt x="4542" y="378"/>
                    </a:lnTo>
                    <a:lnTo>
                      <a:pt x="4562" y="403"/>
                    </a:lnTo>
                    <a:lnTo>
                      <a:pt x="4578" y="431"/>
                    </a:lnTo>
                    <a:lnTo>
                      <a:pt x="4587" y="462"/>
                    </a:lnTo>
                    <a:lnTo>
                      <a:pt x="4592" y="498"/>
                    </a:lnTo>
                    <a:lnTo>
                      <a:pt x="4589" y="536"/>
                    </a:lnTo>
                    <a:lnTo>
                      <a:pt x="4583" y="546"/>
                    </a:lnTo>
                    <a:lnTo>
                      <a:pt x="4572" y="562"/>
                    </a:lnTo>
                    <a:lnTo>
                      <a:pt x="4556" y="582"/>
                    </a:lnTo>
                    <a:lnTo>
                      <a:pt x="4533" y="606"/>
                    </a:lnTo>
                    <a:lnTo>
                      <a:pt x="4505" y="633"/>
                    </a:lnTo>
                    <a:lnTo>
                      <a:pt x="4472" y="663"/>
                    </a:lnTo>
                    <a:lnTo>
                      <a:pt x="4434" y="697"/>
                    </a:lnTo>
                    <a:lnTo>
                      <a:pt x="4391" y="732"/>
                    </a:lnTo>
                    <a:lnTo>
                      <a:pt x="4344" y="771"/>
                    </a:lnTo>
                    <a:lnTo>
                      <a:pt x="4293" y="812"/>
                    </a:lnTo>
                    <a:lnTo>
                      <a:pt x="4239" y="853"/>
                    </a:lnTo>
                    <a:lnTo>
                      <a:pt x="4181" y="897"/>
                    </a:lnTo>
                    <a:lnTo>
                      <a:pt x="4118" y="942"/>
                    </a:lnTo>
                    <a:lnTo>
                      <a:pt x="4054" y="987"/>
                    </a:lnTo>
                    <a:lnTo>
                      <a:pt x="3987" y="1033"/>
                    </a:lnTo>
                    <a:lnTo>
                      <a:pt x="3918" y="1078"/>
                    </a:lnTo>
                    <a:lnTo>
                      <a:pt x="3845" y="1124"/>
                    </a:lnTo>
                    <a:lnTo>
                      <a:pt x="3771" y="1168"/>
                    </a:lnTo>
                    <a:lnTo>
                      <a:pt x="3696" y="1212"/>
                    </a:lnTo>
                    <a:lnTo>
                      <a:pt x="3618" y="1254"/>
                    </a:lnTo>
                    <a:lnTo>
                      <a:pt x="3539" y="1296"/>
                    </a:lnTo>
                    <a:lnTo>
                      <a:pt x="3461" y="1334"/>
                    </a:lnTo>
                    <a:lnTo>
                      <a:pt x="3382" y="1372"/>
                    </a:lnTo>
                    <a:lnTo>
                      <a:pt x="3301" y="1407"/>
                    </a:lnTo>
                    <a:lnTo>
                      <a:pt x="3221" y="1438"/>
                    </a:lnTo>
                    <a:lnTo>
                      <a:pt x="3141" y="1466"/>
                    </a:lnTo>
                    <a:lnTo>
                      <a:pt x="3104" y="1479"/>
                    </a:lnTo>
                    <a:lnTo>
                      <a:pt x="3072" y="1489"/>
                    </a:lnTo>
                    <a:lnTo>
                      <a:pt x="3039" y="1498"/>
                    </a:lnTo>
                    <a:lnTo>
                      <a:pt x="3008" y="1505"/>
                    </a:lnTo>
                    <a:lnTo>
                      <a:pt x="2975" y="1512"/>
                    </a:lnTo>
                    <a:lnTo>
                      <a:pt x="2939" y="1516"/>
                    </a:lnTo>
                    <a:lnTo>
                      <a:pt x="2900" y="1520"/>
                    </a:lnTo>
                    <a:lnTo>
                      <a:pt x="2854" y="1525"/>
                    </a:lnTo>
                    <a:lnTo>
                      <a:pt x="2800" y="1529"/>
                    </a:lnTo>
                    <a:lnTo>
                      <a:pt x="2737" y="1532"/>
                    </a:lnTo>
                    <a:lnTo>
                      <a:pt x="2654" y="1536"/>
                    </a:lnTo>
                    <a:lnTo>
                      <a:pt x="2577" y="1540"/>
                    </a:lnTo>
                    <a:lnTo>
                      <a:pt x="2508" y="1545"/>
                    </a:lnTo>
                    <a:lnTo>
                      <a:pt x="2446" y="1549"/>
                    </a:lnTo>
                    <a:lnTo>
                      <a:pt x="2388" y="1552"/>
                    </a:lnTo>
                    <a:lnTo>
                      <a:pt x="2335" y="1555"/>
                    </a:lnTo>
                    <a:lnTo>
                      <a:pt x="2284" y="1557"/>
                    </a:lnTo>
                    <a:lnTo>
                      <a:pt x="2235" y="1559"/>
                    </a:lnTo>
                    <a:lnTo>
                      <a:pt x="2187" y="1562"/>
                    </a:lnTo>
                    <a:lnTo>
                      <a:pt x="2139" y="1563"/>
                    </a:lnTo>
                    <a:lnTo>
                      <a:pt x="2089" y="1565"/>
                    </a:lnTo>
                    <a:lnTo>
                      <a:pt x="2036" y="1566"/>
                    </a:lnTo>
                    <a:lnTo>
                      <a:pt x="1979" y="1566"/>
                    </a:lnTo>
                    <a:lnTo>
                      <a:pt x="1920" y="1567"/>
                    </a:lnTo>
                    <a:lnTo>
                      <a:pt x="1853" y="1567"/>
                    </a:lnTo>
                    <a:lnTo>
                      <a:pt x="1779" y="1569"/>
                    </a:lnTo>
                    <a:lnTo>
                      <a:pt x="1696" y="1569"/>
                    </a:lnTo>
                    <a:lnTo>
                      <a:pt x="1607" y="1569"/>
                    </a:lnTo>
                    <a:lnTo>
                      <a:pt x="1574" y="1572"/>
                    </a:lnTo>
                    <a:lnTo>
                      <a:pt x="1539" y="1579"/>
                    </a:lnTo>
                    <a:lnTo>
                      <a:pt x="1500" y="1590"/>
                    </a:lnTo>
                    <a:lnTo>
                      <a:pt x="1462" y="1607"/>
                    </a:lnTo>
                    <a:lnTo>
                      <a:pt x="1421" y="1626"/>
                    </a:lnTo>
                    <a:lnTo>
                      <a:pt x="1379" y="1648"/>
                    </a:lnTo>
                    <a:lnTo>
                      <a:pt x="1337" y="1674"/>
                    </a:lnTo>
                    <a:lnTo>
                      <a:pt x="1294" y="1701"/>
                    </a:lnTo>
                    <a:lnTo>
                      <a:pt x="1251" y="1729"/>
                    </a:lnTo>
                    <a:lnTo>
                      <a:pt x="1210" y="1761"/>
                    </a:lnTo>
                    <a:lnTo>
                      <a:pt x="1167" y="1792"/>
                    </a:lnTo>
                    <a:lnTo>
                      <a:pt x="1126" y="1823"/>
                    </a:lnTo>
                    <a:lnTo>
                      <a:pt x="1088" y="1856"/>
                    </a:lnTo>
                    <a:lnTo>
                      <a:pt x="1049" y="1887"/>
                    </a:lnTo>
                    <a:lnTo>
                      <a:pt x="1014" y="1917"/>
                    </a:lnTo>
                    <a:lnTo>
                      <a:pt x="980" y="1947"/>
                    </a:lnTo>
                    <a:lnTo>
                      <a:pt x="948" y="1974"/>
                    </a:lnTo>
                    <a:lnTo>
                      <a:pt x="921" y="2000"/>
                    </a:lnTo>
                    <a:lnTo>
                      <a:pt x="897" y="2022"/>
                    </a:lnTo>
                    <a:lnTo>
                      <a:pt x="876" y="2041"/>
                    </a:lnTo>
                    <a:lnTo>
                      <a:pt x="859" y="2057"/>
                    </a:lnTo>
                    <a:lnTo>
                      <a:pt x="846" y="2069"/>
                    </a:lnTo>
                    <a:lnTo>
                      <a:pt x="839" y="2077"/>
                    </a:lnTo>
                    <a:lnTo>
                      <a:pt x="836" y="2079"/>
                    </a:lnTo>
                    <a:lnTo>
                      <a:pt x="0" y="1269"/>
                    </a:lnTo>
                    <a:lnTo>
                      <a:pt x="1" y="1264"/>
                    </a:lnTo>
                    <a:lnTo>
                      <a:pt x="7" y="1256"/>
                    </a:lnTo>
                    <a:lnTo>
                      <a:pt x="17" y="1240"/>
                    </a:lnTo>
                    <a:lnTo>
                      <a:pt x="31" y="1220"/>
                    </a:lnTo>
                    <a:lnTo>
                      <a:pt x="47" y="1195"/>
                    </a:lnTo>
                    <a:lnTo>
                      <a:pt x="67" y="1165"/>
                    </a:lnTo>
                    <a:lnTo>
                      <a:pt x="90" y="1131"/>
                    </a:lnTo>
                    <a:lnTo>
                      <a:pt x="115" y="1094"/>
                    </a:lnTo>
                    <a:lnTo>
                      <a:pt x="142" y="1054"/>
                    </a:lnTo>
                    <a:lnTo>
                      <a:pt x="172" y="1010"/>
                    </a:lnTo>
                    <a:lnTo>
                      <a:pt x="205" y="966"/>
                    </a:lnTo>
                    <a:lnTo>
                      <a:pt x="239" y="917"/>
                    </a:lnTo>
                    <a:lnTo>
                      <a:pt x="274" y="869"/>
                    </a:lnTo>
                    <a:lnTo>
                      <a:pt x="313" y="821"/>
                    </a:lnTo>
                    <a:lnTo>
                      <a:pt x="351" y="771"/>
                    </a:lnTo>
                    <a:lnTo>
                      <a:pt x="391" y="720"/>
                    </a:lnTo>
                    <a:lnTo>
                      <a:pt x="431" y="671"/>
                    </a:lnTo>
                    <a:lnTo>
                      <a:pt x="472" y="622"/>
                    </a:lnTo>
                    <a:lnTo>
                      <a:pt x="513" y="575"/>
                    </a:lnTo>
                    <a:lnTo>
                      <a:pt x="556" y="529"/>
                    </a:lnTo>
                    <a:lnTo>
                      <a:pt x="597" y="485"/>
                    </a:lnTo>
                    <a:lnTo>
                      <a:pt x="640" y="444"/>
                    </a:lnTo>
                    <a:lnTo>
                      <a:pt x="681" y="405"/>
                    </a:lnTo>
                    <a:lnTo>
                      <a:pt x="722" y="371"/>
                    </a:lnTo>
                    <a:lnTo>
                      <a:pt x="762" y="340"/>
                    </a:lnTo>
                    <a:lnTo>
                      <a:pt x="802" y="314"/>
                    </a:lnTo>
                    <a:lnTo>
                      <a:pt x="840" y="293"/>
                    </a:lnTo>
                    <a:lnTo>
                      <a:pt x="877" y="276"/>
                    </a:lnTo>
                    <a:lnTo>
                      <a:pt x="931" y="259"/>
                    </a:lnTo>
                    <a:lnTo>
                      <a:pt x="994" y="243"/>
                    </a:lnTo>
                    <a:lnTo>
                      <a:pt x="1062" y="230"/>
                    </a:lnTo>
                    <a:lnTo>
                      <a:pt x="1136" y="220"/>
                    </a:lnTo>
                    <a:lnTo>
                      <a:pt x="1216" y="213"/>
                    </a:lnTo>
                    <a:lnTo>
                      <a:pt x="1298" y="206"/>
                    </a:lnTo>
                    <a:lnTo>
                      <a:pt x="1385" y="199"/>
                    </a:lnTo>
                    <a:lnTo>
                      <a:pt x="1475" y="195"/>
                    </a:lnTo>
                    <a:lnTo>
                      <a:pt x="1567" y="189"/>
                    </a:lnTo>
                    <a:lnTo>
                      <a:pt x="1660" y="183"/>
                    </a:lnTo>
                    <a:lnTo>
                      <a:pt x="1753" y="176"/>
                    </a:lnTo>
                    <a:lnTo>
                      <a:pt x="1847" y="169"/>
                    </a:lnTo>
                    <a:lnTo>
                      <a:pt x="1940" y="161"/>
                    </a:lnTo>
                    <a:lnTo>
                      <a:pt x="2031" y="149"/>
                    </a:lnTo>
                    <a:lnTo>
                      <a:pt x="2136" y="134"/>
                    </a:lnTo>
                    <a:lnTo>
                      <a:pt x="2233" y="119"/>
                    </a:lnTo>
                    <a:lnTo>
                      <a:pt x="2319" y="105"/>
                    </a:lnTo>
                    <a:lnTo>
                      <a:pt x="2399" y="91"/>
                    </a:lnTo>
                    <a:lnTo>
                      <a:pt x="2473" y="78"/>
                    </a:lnTo>
                    <a:lnTo>
                      <a:pt x="2540" y="65"/>
                    </a:lnTo>
                    <a:lnTo>
                      <a:pt x="2602" y="54"/>
                    </a:lnTo>
                    <a:lnTo>
                      <a:pt x="2659" y="43"/>
                    </a:lnTo>
                    <a:lnTo>
                      <a:pt x="2715" y="33"/>
                    </a:lnTo>
                    <a:lnTo>
                      <a:pt x="2766" y="24"/>
                    </a:lnTo>
                    <a:lnTo>
                      <a:pt x="2817" y="17"/>
                    </a:lnTo>
                    <a:lnTo>
                      <a:pt x="2868" y="10"/>
                    </a:lnTo>
                    <a:lnTo>
                      <a:pt x="2918" y="6"/>
                    </a:lnTo>
                    <a:lnTo>
                      <a:pt x="2971" y="3"/>
                    </a:lnTo>
                    <a:lnTo>
                      <a:pt x="30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id="{28150CEA-08AE-0A40-B9A8-946D8C1964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810038" y="-784226"/>
                <a:ext cx="2374900" cy="1843088"/>
              </a:xfrm>
              <a:custGeom>
                <a:avLst/>
                <a:gdLst>
                  <a:gd name="T0" fmla="*/ 532 w 2992"/>
                  <a:gd name="T1" fmla="*/ 1757 h 2321"/>
                  <a:gd name="T2" fmla="*/ 161 w 2992"/>
                  <a:gd name="T3" fmla="*/ 1860 h 2321"/>
                  <a:gd name="T4" fmla="*/ 411 w 2992"/>
                  <a:gd name="T5" fmla="*/ 2045 h 2321"/>
                  <a:gd name="T6" fmla="*/ 789 w 2992"/>
                  <a:gd name="T7" fmla="*/ 2002 h 2321"/>
                  <a:gd name="T8" fmla="*/ 1145 w 2992"/>
                  <a:gd name="T9" fmla="*/ 2039 h 2321"/>
                  <a:gd name="T10" fmla="*/ 1496 w 2992"/>
                  <a:gd name="T11" fmla="*/ 2151 h 2321"/>
                  <a:gd name="T12" fmla="*/ 1849 w 2992"/>
                  <a:gd name="T13" fmla="*/ 2039 h 2321"/>
                  <a:gd name="T14" fmla="*/ 2204 w 2992"/>
                  <a:gd name="T15" fmla="*/ 2002 h 2321"/>
                  <a:gd name="T16" fmla="*/ 2583 w 2992"/>
                  <a:gd name="T17" fmla="*/ 2045 h 2321"/>
                  <a:gd name="T18" fmla="*/ 2831 w 2992"/>
                  <a:gd name="T19" fmla="*/ 1860 h 2321"/>
                  <a:gd name="T20" fmla="*/ 2460 w 2992"/>
                  <a:gd name="T21" fmla="*/ 1757 h 2321"/>
                  <a:gd name="T22" fmla="*/ 2095 w 2992"/>
                  <a:gd name="T23" fmla="*/ 1742 h 2321"/>
                  <a:gd name="T24" fmla="*/ 1745 w 2992"/>
                  <a:gd name="T25" fmla="*/ 1807 h 2321"/>
                  <a:gd name="T26" fmla="*/ 1496 w 2992"/>
                  <a:gd name="T27" fmla="*/ 1897 h 2321"/>
                  <a:gd name="T28" fmla="*/ 1249 w 2992"/>
                  <a:gd name="T29" fmla="*/ 1807 h 2321"/>
                  <a:gd name="T30" fmla="*/ 897 w 2992"/>
                  <a:gd name="T31" fmla="*/ 1742 h 2321"/>
                  <a:gd name="T32" fmla="*/ 910 w 2992"/>
                  <a:gd name="T33" fmla="*/ 5 h 2321"/>
                  <a:gd name="T34" fmla="*/ 1298 w 2992"/>
                  <a:gd name="T35" fmla="*/ 81 h 2321"/>
                  <a:gd name="T36" fmla="*/ 1431 w 2992"/>
                  <a:gd name="T37" fmla="*/ 1132 h 2321"/>
                  <a:gd name="T38" fmla="*/ 1475 w 2992"/>
                  <a:gd name="T39" fmla="*/ 1176 h 2321"/>
                  <a:gd name="T40" fmla="*/ 1537 w 2992"/>
                  <a:gd name="T41" fmla="*/ 1166 h 2321"/>
                  <a:gd name="T42" fmla="*/ 1567 w 2992"/>
                  <a:gd name="T43" fmla="*/ 1110 h 2321"/>
                  <a:gd name="T44" fmla="*/ 1823 w 2992"/>
                  <a:gd name="T45" fmla="*/ 45 h 2321"/>
                  <a:gd name="T46" fmla="*/ 2213 w 2992"/>
                  <a:gd name="T47" fmla="*/ 0 h 2321"/>
                  <a:gd name="T48" fmla="*/ 2581 w 2992"/>
                  <a:gd name="T49" fmla="*/ 41 h 2321"/>
                  <a:gd name="T50" fmla="*/ 2945 w 2992"/>
                  <a:gd name="T51" fmla="*/ 163 h 2321"/>
                  <a:gd name="T52" fmla="*/ 2964 w 2992"/>
                  <a:gd name="T53" fmla="*/ 175 h 2321"/>
                  <a:gd name="T54" fmla="*/ 2989 w 2992"/>
                  <a:gd name="T55" fmla="*/ 216 h 2321"/>
                  <a:gd name="T56" fmla="*/ 2991 w 2992"/>
                  <a:gd name="T57" fmla="*/ 2260 h 2321"/>
                  <a:gd name="T58" fmla="*/ 2955 w 2992"/>
                  <a:gd name="T59" fmla="*/ 2306 h 2321"/>
                  <a:gd name="T60" fmla="*/ 2895 w 2992"/>
                  <a:gd name="T61" fmla="*/ 2318 h 2321"/>
                  <a:gd name="T62" fmla="*/ 2634 w 2992"/>
                  <a:gd name="T63" fmla="*/ 2224 h 2321"/>
                  <a:gd name="T64" fmla="*/ 2265 w 2992"/>
                  <a:gd name="T65" fmla="*/ 2163 h 2321"/>
                  <a:gd name="T66" fmla="*/ 1897 w 2992"/>
                  <a:gd name="T67" fmla="*/ 2193 h 2321"/>
                  <a:gd name="T68" fmla="*/ 1530 w 2992"/>
                  <a:gd name="T69" fmla="*/ 2314 h 2321"/>
                  <a:gd name="T70" fmla="*/ 1463 w 2992"/>
                  <a:gd name="T71" fmla="*/ 2314 h 2321"/>
                  <a:gd name="T72" fmla="*/ 1097 w 2992"/>
                  <a:gd name="T73" fmla="*/ 2193 h 2321"/>
                  <a:gd name="T74" fmla="*/ 727 w 2992"/>
                  <a:gd name="T75" fmla="*/ 2163 h 2321"/>
                  <a:gd name="T76" fmla="*/ 359 w 2992"/>
                  <a:gd name="T77" fmla="*/ 2224 h 2321"/>
                  <a:gd name="T78" fmla="*/ 95 w 2992"/>
                  <a:gd name="T79" fmla="*/ 2319 h 2321"/>
                  <a:gd name="T80" fmla="*/ 37 w 2992"/>
                  <a:gd name="T81" fmla="*/ 2306 h 2321"/>
                  <a:gd name="T82" fmla="*/ 3 w 2992"/>
                  <a:gd name="T83" fmla="*/ 2260 h 2321"/>
                  <a:gd name="T84" fmla="*/ 3 w 2992"/>
                  <a:gd name="T85" fmla="*/ 217 h 2321"/>
                  <a:gd name="T86" fmla="*/ 29 w 2992"/>
                  <a:gd name="T87" fmla="*/ 176 h 2321"/>
                  <a:gd name="T88" fmla="*/ 49 w 2992"/>
                  <a:gd name="T89" fmla="*/ 163 h 2321"/>
                  <a:gd name="T90" fmla="*/ 413 w 2992"/>
                  <a:gd name="T91" fmla="*/ 41 h 2321"/>
                  <a:gd name="T92" fmla="*/ 781 w 2992"/>
                  <a:gd name="T93" fmla="*/ 0 h 2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92" h="2321">
                    <a:moveTo>
                      <a:pt x="781" y="1738"/>
                    </a:moveTo>
                    <a:lnTo>
                      <a:pt x="657" y="1742"/>
                    </a:lnTo>
                    <a:lnTo>
                      <a:pt x="532" y="1757"/>
                    </a:lnTo>
                    <a:lnTo>
                      <a:pt x="408" y="1782"/>
                    </a:lnTo>
                    <a:lnTo>
                      <a:pt x="285" y="1816"/>
                    </a:lnTo>
                    <a:lnTo>
                      <a:pt x="161" y="1860"/>
                    </a:lnTo>
                    <a:lnTo>
                      <a:pt x="161" y="2119"/>
                    </a:lnTo>
                    <a:lnTo>
                      <a:pt x="286" y="2077"/>
                    </a:lnTo>
                    <a:lnTo>
                      <a:pt x="411" y="2045"/>
                    </a:lnTo>
                    <a:lnTo>
                      <a:pt x="536" y="2021"/>
                    </a:lnTo>
                    <a:lnTo>
                      <a:pt x="663" y="2006"/>
                    </a:lnTo>
                    <a:lnTo>
                      <a:pt x="789" y="2002"/>
                    </a:lnTo>
                    <a:lnTo>
                      <a:pt x="907" y="2006"/>
                    </a:lnTo>
                    <a:lnTo>
                      <a:pt x="1027" y="2019"/>
                    </a:lnTo>
                    <a:lnTo>
                      <a:pt x="1145" y="2039"/>
                    </a:lnTo>
                    <a:lnTo>
                      <a:pt x="1263" y="2069"/>
                    </a:lnTo>
                    <a:lnTo>
                      <a:pt x="1380" y="2106"/>
                    </a:lnTo>
                    <a:lnTo>
                      <a:pt x="1496" y="2151"/>
                    </a:lnTo>
                    <a:lnTo>
                      <a:pt x="1613" y="2106"/>
                    </a:lnTo>
                    <a:lnTo>
                      <a:pt x="1731" y="2069"/>
                    </a:lnTo>
                    <a:lnTo>
                      <a:pt x="1849" y="2039"/>
                    </a:lnTo>
                    <a:lnTo>
                      <a:pt x="1967" y="2019"/>
                    </a:lnTo>
                    <a:lnTo>
                      <a:pt x="2085" y="2006"/>
                    </a:lnTo>
                    <a:lnTo>
                      <a:pt x="2204" y="2002"/>
                    </a:lnTo>
                    <a:lnTo>
                      <a:pt x="2331" y="2006"/>
                    </a:lnTo>
                    <a:lnTo>
                      <a:pt x="2456" y="2021"/>
                    </a:lnTo>
                    <a:lnTo>
                      <a:pt x="2583" y="2045"/>
                    </a:lnTo>
                    <a:lnTo>
                      <a:pt x="2708" y="2077"/>
                    </a:lnTo>
                    <a:lnTo>
                      <a:pt x="2831" y="2119"/>
                    </a:lnTo>
                    <a:lnTo>
                      <a:pt x="2831" y="1860"/>
                    </a:lnTo>
                    <a:lnTo>
                      <a:pt x="2709" y="1816"/>
                    </a:lnTo>
                    <a:lnTo>
                      <a:pt x="2585" y="1782"/>
                    </a:lnTo>
                    <a:lnTo>
                      <a:pt x="2460" y="1757"/>
                    </a:lnTo>
                    <a:lnTo>
                      <a:pt x="2337" y="1742"/>
                    </a:lnTo>
                    <a:lnTo>
                      <a:pt x="2213" y="1738"/>
                    </a:lnTo>
                    <a:lnTo>
                      <a:pt x="2095" y="1742"/>
                    </a:lnTo>
                    <a:lnTo>
                      <a:pt x="1978" y="1755"/>
                    </a:lnTo>
                    <a:lnTo>
                      <a:pt x="1862" y="1776"/>
                    </a:lnTo>
                    <a:lnTo>
                      <a:pt x="1745" y="1807"/>
                    </a:lnTo>
                    <a:lnTo>
                      <a:pt x="1628" y="1846"/>
                    </a:lnTo>
                    <a:lnTo>
                      <a:pt x="1513" y="1893"/>
                    </a:lnTo>
                    <a:lnTo>
                      <a:pt x="1496" y="1897"/>
                    </a:lnTo>
                    <a:lnTo>
                      <a:pt x="1481" y="1893"/>
                    </a:lnTo>
                    <a:lnTo>
                      <a:pt x="1365" y="1846"/>
                    </a:lnTo>
                    <a:lnTo>
                      <a:pt x="1249" y="1807"/>
                    </a:lnTo>
                    <a:lnTo>
                      <a:pt x="1132" y="1776"/>
                    </a:lnTo>
                    <a:lnTo>
                      <a:pt x="1016" y="1755"/>
                    </a:lnTo>
                    <a:lnTo>
                      <a:pt x="897" y="1742"/>
                    </a:lnTo>
                    <a:lnTo>
                      <a:pt x="781" y="1738"/>
                    </a:lnTo>
                    <a:close/>
                    <a:moveTo>
                      <a:pt x="781" y="0"/>
                    </a:moveTo>
                    <a:lnTo>
                      <a:pt x="910" y="5"/>
                    </a:lnTo>
                    <a:lnTo>
                      <a:pt x="1041" y="21"/>
                    </a:lnTo>
                    <a:lnTo>
                      <a:pt x="1169" y="45"/>
                    </a:lnTo>
                    <a:lnTo>
                      <a:pt x="1298" y="81"/>
                    </a:lnTo>
                    <a:lnTo>
                      <a:pt x="1426" y="126"/>
                    </a:lnTo>
                    <a:lnTo>
                      <a:pt x="1426" y="1110"/>
                    </a:lnTo>
                    <a:lnTo>
                      <a:pt x="1431" y="1132"/>
                    </a:lnTo>
                    <a:lnTo>
                      <a:pt x="1441" y="1152"/>
                    </a:lnTo>
                    <a:lnTo>
                      <a:pt x="1455" y="1166"/>
                    </a:lnTo>
                    <a:lnTo>
                      <a:pt x="1475" y="1176"/>
                    </a:lnTo>
                    <a:lnTo>
                      <a:pt x="1496" y="1180"/>
                    </a:lnTo>
                    <a:lnTo>
                      <a:pt x="1519" y="1176"/>
                    </a:lnTo>
                    <a:lnTo>
                      <a:pt x="1537" y="1166"/>
                    </a:lnTo>
                    <a:lnTo>
                      <a:pt x="1553" y="1152"/>
                    </a:lnTo>
                    <a:lnTo>
                      <a:pt x="1563" y="1132"/>
                    </a:lnTo>
                    <a:lnTo>
                      <a:pt x="1567" y="1110"/>
                    </a:lnTo>
                    <a:lnTo>
                      <a:pt x="1567" y="126"/>
                    </a:lnTo>
                    <a:lnTo>
                      <a:pt x="1695" y="81"/>
                    </a:lnTo>
                    <a:lnTo>
                      <a:pt x="1823" y="45"/>
                    </a:lnTo>
                    <a:lnTo>
                      <a:pt x="1953" y="21"/>
                    </a:lnTo>
                    <a:lnTo>
                      <a:pt x="2082" y="5"/>
                    </a:lnTo>
                    <a:lnTo>
                      <a:pt x="2213" y="0"/>
                    </a:lnTo>
                    <a:lnTo>
                      <a:pt x="2335" y="4"/>
                    </a:lnTo>
                    <a:lnTo>
                      <a:pt x="2457" y="18"/>
                    </a:lnTo>
                    <a:lnTo>
                      <a:pt x="2581" y="41"/>
                    </a:lnTo>
                    <a:lnTo>
                      <a:pt x="2702" y="72"/>
                    </a:lnTo>
                    <a:lnTo>
                      <a:pt x="2824" y="113"/>
                    </a:lnTo>
                    <a:lnTo>
                      <a:pt x="2945" y="163"/>
                    </a:lnTo>
                    <a:lnTo>
                      <a:pt x="2948" y="165"/>
                    </a:lnTo>
                    <a:lnTo>
                      <a:pt x="2955" y="167"/>
                    </a:lnTo>
                    <a:lnTo>
                      <a:pt x="2964" y="175"/>
                    </a:lnTo>
                    <a:lnTo>
                      <a:pt x="2974" y="184"/>
                    </a:lnTo>
                    <a:lnTo>
                      <a:pt x="2984" y="197"/>
                    </a:lnTo>
                    <a:lnTo>
                      <a:pt x="2989" y="216"/>
                    </a:lnTo>
                    <a:lnTo>
                      <a:pt x="2992" y="237"/>
                    </a:lnTo>
                    <a:lnTo>
                      <a:pt x="2992" y="2240"/>
                    </a:lnTo>
                    <a:lnTo>
                      <a:pt x="2991" y="2260"/>
                    </a:lnTo>
                    <a:lnTo>
                      <a:pt x="2982" y="2278"/>
                    </a:lnTo>
                    <a:lnTo>
                      <a:pt x="2971" y="2294"/>
                    </a:lnTo>
                    <a:lnTo>
                      <a:pt x="2955" y="2306"/>
                    </a:lnTo>
                    <a:lnTo>
                      <a:pt x="2935" y="2316"/>
                    </a:lnTo>
                    <a:lnTo>
                      <a:pt x="2912" y="2321"/>
                    </a:lnTo>
                    <a:lnTo>
                      <a:pt x="2895" y="2318"/>
                    </a:lnTo>
                    <a:lnTo>
                      <a:pt x="2880" y="2314"/>
                    </a:lnTo>
                    <a:lnTo>
                      <a:pt x="2757" y="2264"/>
                    </a:lnTo>
                    <a:lnTo>
                      <a:pt x="2634" y="2224"/>
                    </a:lnTo>
                    <a:lnTo>
                      <a:pt x="2511" y="2193"/>
                    </a:lnTo>
                    <a:lnTo>
                      <a:pt x="2389" y="2173"/>
                    </a:lnTo>
                    <a:lnTo>
                      <a:pt x="2265" y="2163"/>
                    </a:lnTo>
                    <a:lnTo>
                      <a:pt x="2143" y="2163"/>
                    </a:lnTo>
                    <a:lnTo>
                      <a:pt x="2019" y="2173"/>
                    </a:lnTo>
                    <a:lnTo>
                      <a:pt x="1897" y="2193"/>
                    </a:lnTo>
                    <a:lnTo>
                      <a:pt x="1775" y="2224"/>
                    </a:lnTo>
                    <a:lnTo>
                      <a:pt x="1653" y="2264"/>
                    </a:lnTo>
                    <a:lnTo>
                      <a:pt x="1530" y="2314"/>
                    </a:lnTo>
                    <a:lnTo>
                      <a:pt x="1508" y="2319"/>
                    </a:lnTo>
                    <a:lnTo>
                      <a:pt x="1485" y="2319"/>
                    </a:lnTo>
                    <a:lnTo>
                      <a:pt x="1463" y="2314"/>
                    </a:lnTo>
                    <a:lnTo>
                      <a:pt x="1341" y="2264"/>
                    </a:lnTo>
                    <a:lnTo>
                      <a:pt x="1219" y="2224"/>
                    </a:lnTo>
                    <a:lnTo>
                      <a:pt x="1097" y="2193"/>
                    </a:lnTo>
                    <a:lnTo>
                      <a:pt x="973" y="2173"/>
                    </a:lnTo>
                    <a:lnTo>
                      <a:pt x="851" y="2163"/>
                    </a:lnTo>
                    <a:lnTo>
                      <a:pt x="727" y="2163"/>
                    </a:lnTo>
                    <a:lnTo>
                      <a:pt x="605" y="2173"/>
                    </a:lnTo>
                    <a:lnTo>
                      <a:pt x="481" y="2193"/>
                    </a:lnTo>
                    <a:lnTo>
                      <a:pt x="359" y="2224"/>
                    </a:lnTo>
                    <a:lnTo>
                      <a:pt x="236" y="2264"/>
                    </a:lnTo>
                    <a:lnTo>
                      <a:pt x="114" y="2314"/>
                    </a:lnTo>
                    <a:lnTo>
                      <a:pt x="95" y="2319"/>
                    </a:lnTo>
                    <a:lnTo>
                      <a:pt x="76" y="2319"/>
                    </a:lnTo>
                    <a:lnTo>
                      <a:pt x="56" y="2316"/>
                    </a:lnTo>
                    <a:lnTo>
                      <a:pt x="37" y="2306"/>
                    </a:lnTo>
                    <a:lnTo>
                      <a:pt x="22" y="2294"/>
                    </a:lnTo>
                    <a:lnTo>
                      <a:pt x="10" y="2278"/>
                    </a:lnTo>
                    <a:lnTo>
                      <a:pt x="3" y="2260"/>
                    </a:lnTo>
                    <a:lnTo>
                      <a:pt x="0" y="2240"/>
                    </a:lnTo>
                    <a:lnTo>
                      <a:pt x="0" y="237"/>
                    </a:lnTo>
                    <a:lnTo>
                      <a:pt x="3" y="217"/>
                    </a:lnTo>
                    <a:lnTo>
                      <a:pt x="10" y="200"/>
                    </a:lnTo>
                    <a:lnTo>
                      <a:pt x="19" y="187"/>
                    </a:lnTo>
                    <a:lnTo>
                      <a:pt x="29" y="176"/>
                    </a:lnTo>
                    <a:lnTo>
                      <a:pt x="39" y="169"/>
                    </a:lnTo>
                    <a:lnTo>
                      <a:pt x="46" y="165"/>
                    </a:lnTo>
                    <a:lnTo>
                      <a:pt x="49" y="163"/>
                    </a:lnTo>
                    <a:lnTo>
                      <a:pt x="169" y="113"/>
                    </a:lnTo>
                    <a:lnTo>
                      <a:pt x="290" y="72"/>
                    </a:lnTo>
                    <a:lnTo>
                      <a:pt x="413" y="41"/>
                    </a:lnTo>
                    <a:lnTo>
                      <a:pt x="535" y="18"/>
                    </a:lnTo>
                    <a:lnTo>
                      <a:pt x="659" y="4"/>
                    </a:lnTo>
                    <a:lnTo>
                      <a:pt x="7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68A6AD1D-3EFD-8DF3-28E1-6D638B48F6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901" y="5470598"/>
              <a:ext cx="397759" cy="384763"/>
            </a:xfrm>
            <a:custGeom>
              <a:avLst/>
              <a:gdLst>
                <a:gd name="T0" fmla="*/ 869 w 3733"/>
                <a:gd name="T1" fmla="*/ 2045 h 3612"/>
                <a:gd name="T2" fmla="*/ 555 w 3733"/>
                <a:gd name="T3" fmla="*/ 2589 h 3612"/>
                <a:gd name="T4" fmla="*/ 869 w 3733"/>
                <a:gd name="T5" fmla="*/ 3133 h 3612"/>
                <a:gd name="T6" fmla="*/ 1498 w 3733"/>
                <a:gd name="T7" fmla="*/ 3133 h 3612"/>
                <a:gd name="T8" fmla="*/ 1812 w 3733"/>
                <a:gd name="T9" fmla="*/ 2589 h 3612"/>
                <a:gd name="T10" fmla="*/ 1498 w 3733"/>
                <a:gd name="T11" fmla="*/ 2045 h 3612"/>
                <a:gd name="T12" fmla="*/ 869 w 3733"/>
                <a:gd name="T13" fmla="*/ 2045 h 3612"/>
                <a:gd name="T14" fmla="*/ 2234 w 3733"/>
                <a:gd name="T15" fmla="*/ 1262 h 3612"/>
                <a:gd name="T16" fmla="*/ 1921 w 3733"/>
                <a:gd name="T17" fmla="*/ 1806 h 3612"/>
                <a:gd name="T18" fmla="*/ 2234 w 3733"/>
                <a:gd name="T19" fmla="*/ 2350 h 3612"/>
                <a:gd name="T20" fmla="*/ 2863 w 3733"/>
                <a:gd name="T21" fmla="*/ 2350 h 3612"/>
                <a:gd name="T22" fmla="*/ 3178 w 3733"/>
                <a:gd name="T23" fmla="*/ 1806 h 3612"/>
                <a:gd name="T24" fmla="*/ 2863 w 3733"/>
                <a:gd name="T25" fmla="*/ 1262 h 3612"/>
                <a:gd name="T26" fmla="*/ 2234 w 3733"/>
                <a:gd name="T27" fmla="*/ 1262 h 3612"/>
                <a:gd name="T28" fmla="*/ 869 w 3733"/>
                <a:gd name="T29" fmla="*/ 479 h 3612"/>
                <a:gd name="T30" fmla="*/ 555 w 3733"/>
                <a:gd name="T31" fmla="*/ 1023 h 3612"/>
                <a:gd name="T32" fmla="*/ 869 w 3733"/>
                <a:gd name="T33" fmla="*/ 1567 h 3612"/>
                <a:gd name="T34" fmla="*/ 1498 w 3733"/>
                <a:gd name="T35" fmla="*/ 1567 h 3612"/>
                <a:gd name="T36" fmla="*/ 1812 w 3733"/>
                <a:gd name="T37" fmla="*/ 1023 h 3612"/>
                <a:gd name="T38" fmla="*/ 1498 w 3733"/>
                <a:gd name="T39" fmla="*/ 479 h 3612"/>
                <a:gd name="T40" fmla="*/ 869 w 3733"/>
                <a:gd name="T41" fmla="*/ 479 h 3612"/>
                <a:gd name="T42" fmla="*/ 592 w 3733"/>
                <a:gd name="T43" fmla="*/ 0 h 3612"/>
                <a:gd name="T44" fmla="*/ 1776 w 3733"/>
                <a:gd name="T45" fmla="*/ 0 h 3612"/>
                <a:gd name="T46" fmla="*/ 2229 w 3733"/>
                <a:gd name="T47" fmla="*/ 783 h 3612"/>
                <a:gd name="T48" fmla="*/ 3140 w 3733"/>
                <a:gd name="T49" fmla="*/ 783 h 3612"/>
                <a:gd name="T50" fmla="*/ 3733 w 3733"/>
                <a:gd name="T51" fmla="*/ 1806 h 3612"/>
                <a:gd name="T52" fmla="*/ 3140 w 3733"/>
                <a:gd name="T53" fmla="*/ 2829 h 3612"/>
                <a:gd name="T54" fmla="*/ 2229 w 3733"/>
                <a:gd name="T55" fmla="*/ 2829 h 3612"/>
                <a:gd name="T56" fmla="*/ 1776 w 3733"/>
                <a:gd name="T57" fmla="*/ 3612 h 3612"/>
                <a:gd name="T58" fmla="*/ 592 w 3733"/>
                <a:gd name="T59" fmla="*/ 3612 h 3612"/>
                <a:gd name="T60" fmla="*/ 0 w 3733"/>
                <a:gd name="T61" fmla="*/ 2589 h 3612"/>
                <a:gd name="T62" fmla="*/ 454 w 3733"/>
                <a:gd name="T63" fmla="*/ 1806 h 3612"/>
                <a:gd name="T64" fmla="*/ 0 w 3733"/>
                <a:gd name="T65" fmla="*/ 1023 h 3612"/>
                <a:gd name="T66" fmla="*/ 592 w 3733"/>
                <a:gd name="T67" fmla="*/ 0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33" h="3612">
                  <a:moveTo>
                    <a:pt x="869" y="2045"/>
                  </a:moveTo>
                  <a:lnTo>
                    <a:pt x="555" y="2589"/>
                  </a:lnTo>
                  <a:lnTo>
                    <a:pt x="869" y="3133"/>
                  </a:lnTo>
                  <a:lnTo>
                    <a:pt x="1498" y="3133"/>
                  </a:lnTo>
                  <a:lnTo>
                    <a:pt x="1812" y="2589"/>
                  </a:lnTo>
                  <a:lnTo>
                    <a:pt x="1498" y="2045"/>
                  </a:lnTo>
                  <a:lnTo>
                    <a:pt x="869" y="2045"/>
                  </a:lnTo>
                  <a:close/>
                  <a:moveTo>
                    <a:pt x="2234" y="1262"/>
                  </a:moveTo>
                  <a:lnTo>
                    <a:pt x="1921" y="1806"/>
                  </a:lnTo>
                  <a:lnTo>
                    <a:pt x="2234" y="2350"/>
                  </a:lnTo>
                  <a:lnTo>
                    <a:pt x="2863" y="2350"/>
                  </a:lnTo>
                  <a:lnTo>
                    <a:pt x="3178" y="1806"/>
                  </a:lnTo>
                  <a:lnTo>
                    <a:pt x="2863" y="1262"/>
                  </a:lnTo>
                  <a:lnTo>
                    <a:pt x="2234" y="1262"/>
                  </a:lnTo>
                  <a:close/>
                  <a:moveTo>
                    <a:pt x="869" y="479"/>
                  </a:moveTo>
                  <a:lnTo>
                    <a:pt x="555" y="1023"/>
                  </a:lnTo>
                  <a:lnTo>
                    <a:pt x="869" y="1567"/>
                  </a:lnTo>
                  <a:lnTo>
                    <a:pt x="1498" y="1567"/>
                  </a:lnTo>
                  <a:lnTo>
                    <a:pt x="1812" y="1023"/>
                  </a:lnTo>
                  <a:lnTo>
                    <a:pt x="1498" y="479"/>
                  </a:lnTo>
                  <a:lnTo>
                    <a:pt x="869" y="479"/>
                  </a:lnTo>
                  <a:close/>
                  <a:moveTo>
                    <a:pt x="592" y="0"/>
                  </a:moveTo>
                  <a:lnTo>
                    <a:pt x="1776" y="0"/>
                  </a:lnTo>
                  <a:lnTo>
                    <a:pt x="2229" y="783"/>
                  </a:lnTo>
                  <a:lnTo>
                    <a:pt x="3140" y="783"/>
                  </a:lnTo>
                  <a:lnTo>
                    <a:pt x="3733" y="1806"/>
                  </a:lnTo>
                  <a:lnTo>
                    <a:pt x="3140" y="2829"/>
                  </a:lnTo>
                  <a:lnTo>
                    <a:pt x="2229" y="2829"/>
                  </a:lnTo>
                  <a:lnTo>
                    <a:pt x="1776" y="3612"/>
                  </a:lnTo>
                  <a:lnTo>
                    <a:pt x="592" y="3612"/>
                  </a:lnTo>
                  <a:lnTo>
                    <a:pt x="0" y="2589"/>
                  </a:lnTo>
                  <a:lnTo>
                    <a:pt x="454" y="1806"/>
                  </a:lnTo>
                  <a:lnTo>
                    <a:pt x="0" y="1023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8EB5F22-4D86-E5EF-AEE9-E162A77D7F90}"/>
                </a:ext>
              </a:extLst>
            </p:cNvPr>
            <p:cNvGrpSpPr/>
            <p:nvPr/>
          </p:nvGrpSpPr>
          <p:grpSpPr>
            <a:xfrm>
              <a:off x="7782286" y="5481723"/>
              <a:ext cx="360970" cy="473809"/>
              <a:chOff x="15622588" y="4043363"/>
              <a:chExt cx="2960688" cy="3886201"/>
            </a:xfrm>
            <a:solidFill>
              <a:schemeClr val="bg1"/>
            </a:solidFill>
          </p:grpSpPr>
          <p:sp>
            <p:nvSpPr>
              <p:cNvPr id="37" name="Freeform 25">
                <a:extLst>
                  <a:ext uri="{FF2B5EF4-FFF2-40B4-BE49-F238E27FC236}">
                    <a16:creationId xmlns:a16="http://schemas.microsoft.com/office/drawing/2014/main" id="{A5F01DE4-7411-ABA4-B227-B7EDFA532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588" y="4368801"/>
                <a:ext cx="2960688" cy="3560763"/>
              </a:xfrm>
              <a:custGeom>
                <a:avLst/>
                <a:gdLst>
                  <a:gd name="T0" fmla="*/ 0 w 3729"/>
                  <a:gd name="T1" fmla="*/ 0 h 4485"/>
                  <a:gd name="T2" fmla="*/ 726 w 3729"/>
                  <a:gd name="T3" fmla="*/ 0 h 4485"/>
                  <a:gd name="T4" fmla="*/ 547 w 3729"/>
                  <a:gd name="T5" fmla="*/ 178 h 4485"/>
                  <a:gd name="T6" fmla="*/ 1842 w 3729"/>
                  <a:gd name="T7" fmla="*/ 1481 h 4485"/>
                  <a:gd name="T8" fmla="*/ 3193 w 3729"/>
                  <a:gd name="T9" fmla="*/ 200 h 4485"/>
                  <a:gd name="T10" fmla="*/ 2997 w 3729"/>
                  <a:gd name="T11" fmla="*/ 6 h 4485"/>
                  <a:gd name="T12" fmla="*/ 3729 w 3729"/>
                  <a:gd name="T13" fmla="*/ 6 h 4485"/>
                  <a:gd name="T14" fmla="*/ 3729 w 3729"/>
                  <a:gd name="T15" fmla="*/ 712 h 4485"/>
                  <a:gd name="T16" fmla="*/ 3544 w 3729"/>
                  <a:gd name="T17" fmla="*/ 530 h 4485"/>
                  <a:gd name="T18" fmla="*/ 2613 w 3729"/>
                  <a:gd name="T19" fmla="*/ 1458 h 4485"/>
                  <a:gd name="T20" fmla="*/ 2276 w 3729"/>
                  <a:gd name="T21" fmla="*/ 4485 h 4485"/>
                  <a:gd name="T22" fmla="*/ 1507 w 3729"/>
                  <a:gd name="T23" fmla="*/ 4485 h 4485"/>
                  <a:gd name="T24" fmla="*/ 1150 w 3729"/>
                  <a:gd name="T25" fmla="*/ 1481 h 4485"/>
                  <a:gd name="T26" fmla="*/ 200 w 3729"/>
                  <a:gd name="T27" fmla="*/ 524 h 4485"/>
                  <a:gd name="T28" fmla="*/ 17 w 3729"/>
                  <a:gd name="T29" fmla="*/ 708 h 4485"/>
                  <a:gd name="T30" fmla="*/ 0 w 3729"/>
                  <a:gd name="T31" fmla="*/ 0 h 4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29" h="4485">
                    <a:moveTo>
                      <a:pt x="0" y="0"/>
                    </a:moveTo>
                    <a:lnTo>
                      <a:pt x="726" y="0"/>
                    </a:lnTo>
                    <a:lnTo>
                      <a:pt x="547" y="178"/>
                    </a:lnTo>
                    <a:lnTo>
                      <a:pt x="1842" y="1481"/>
                    </a:lnTo>
                    <a:lnTo>
                      <a:pt x="3193" y="200"/>
                    </a:lnTo>
                    <a:lnTo>
                      <a:pt x="2997" y="6"/>
                    </a:lnTo>
                    <a:lnTo>
                      <a:pt x="3729" y="6"/>
                    </a:lnTo>
                    <a:lnTo>
                      <a:pt x="3729" y="712"/>
                    </a:lnTo>
                    <a:lnTo>
                      <a:pt x="3544" y="530"/>
                    </a:lnTo>
                    <a:lnTo>
                      <a:pt x="2613" y="1458"/>
                    </a:lnTo>
                    <a:lnTo>
                      <a:pt x="2276" y="4485"/>
                    </a:lnTo>
                    <a:lnTo>
                      <a:pt x="1507" y="4485"/>
                    </a:lnTo>
                    <a:lnTo>
                      <a:pt x="1150" y="1481"/>
                    </a:lnTo>
                    <a:lnTo>
                      <a:pt x="200" y="524"/>
                    </a:lnTo>
                    <a:lnTo>
                      <a:pt x="17" y="7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8" name="Freeform 26">
                <a:extLst>
                  <a:ext uri="{FF2B5EF4-FFF2-40B4-BE49-F238E27FC236}">
                    <a16:creationId xmlns:a16="http://schemas.microsoft.com/office/drawing/2014/main" id="{565AF403-135B-80F1-EE6B-3F630A8F5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750" y="4043363"/>
                <a:ext cx="868363" cy="865188"/>
              </a:xfrm>
              <a:custGeom>
                <a:avLst/>
                <a:gdLst>
                  <a:gd name="T0" fmla="*/ 547 w 1095"/>
                  <a:gd name="T1" fmla="*/ 0 h 1090"/>
                  <a:gd name="T2" fmla="*/ 616 w 1095"/>
                  <a:gd name="T3" fmla="*/ 4 h 1090"/>
                  <a:gd name="T4" fmla="*/ 681 w 1095"/>
                  <a:gd name="T5" fmla="*/ 16 h 1090"/>
                  <a:gd name="T6" fmla="*/ 745 w 1095"/>
                  <a:gd name="T7" fmla="*/ 37 h 1090"/>
                  <a:gd name="T8" fmla="*/ 805 w 1095"/>
                  <a:gd name="T9" fmla="*/ 64 h 1090"/>
                  <a:gd name="T10" fmla="*/ 860 w 1095"/>
                  <a:gd name="T11" fmla="*/ 98 h 1090"/>
                  <a:gd name="T12" fmla="*/ 910 w 1095"/>
                  <a:gd name="T13" fmla="*/ 138 h 1090"/>
                  <a:gd name="T14" fmla="*/ 957 w 1095"/>
                  <a:gd name="T15" fmla="*/ 182 h 1090"/>
                  <a:gd name="T16" fmla="*/ 997 w 1095"/>
                  <a:gd name="T17" fmla="*/ 234 h 1090"/>
                  <a:gd name="T18" fmla="*/ 1029 w 1095"/>
                  <a:gd name="T19" fmla="*/ 289 h 1090"/>
                  <a:gd name="T20" fmla="*/ 1058 w 1095"/>
                  <a:gd name="T21" fmla="*/ 349 h 1090"/>
                  <a:gd name="T22" fmla="*/ 1077 w 1095"/>
                  <a:gd name="T23" fmla="*/ 411 h 1090"/>
                  <a:gd name="T24" fmla="*/ 1090 w 1095"/>
                  <a:gd name="T25" fmla="*/ 476 h 1090"/>
                  <a:gd name="T26" fmla="*/ 1095 w 1095"/>
                  <a:gd name="T27" fmla="*/ 544 h 1090"/>
                  <a:gd name="T28" fmla="*/ 1090 w 1095"/>
                  <a:gd name="T29" fmla="*/ 614 h 1090"/>
                  <a:gd name="T30" fmla="*/ 1077 w 1095"/>
                  <a:gd name="T31" fmla="*/ 680 h 1090"/>
                  <a:gd name="T32" fmla="*/ 1058 w 1095"/>
                  <a:gd name="T33" fmla="*/ 742 h 1090"/>
                  <a:gd name="T34" fmla="*/ 1029 w 1095"/>
                  <a:gd name="T35" fmla="*/ 801 h 1090"/>
                  <a:gd name="T36" fmla="*/ 997 w 1095"/>
                  <a:gd name="T37" fmla="*/ 856 h 1090"/>
                  <a:gd name="T38" fmla="*/ 957 w 1095"/>
                  <a:gd name="T39" fmla="*/ 908 h 1090"/>
                  <a:gd name="T40" fmla="*/ 910 w 1095"/>
                  <a:gd name="T41" fmla="*/ 952 h 1090"/>
                  <a:gd name="T42" fmla="*/ 860 w 1095"/>
                  <a:gd name="T43" fmla="*/ 993 h 1090"/>
                  <a:gd name="T44" fmla="*/ 805 w 1095"/>
                  <a:gd name="T45" fmla="*/ 1027 h 1090"/>
                  <a:gd name="T46" fmla="*/ 745 w 1095"/>
                  <a:gd name="T47" fmla="*/ 1053 h 1090"/>
                  <a:gd name="T48" fmla="*/ 681 w 1095"/>
                  <a:gd name="T49" fmla="*/ 1074 h 1090"/>
                  <a:gd name="T50" fmla="*/ 616 w 1095"/>
                  <a:gd name="T51" fmla="*/ 1086 h 1090"/>
                  <a:gd name="T52" fmla="*/ 547 w 1095"/>
                  <a:gd name="T53" fmla="*/ 1090 h 1090"/>
                  <a:gd name="T54" fmla="*/ 479 w 1095"/>
                  <a:gd name="T55" fmla="*/ 1086 h 1090"/>
                  <a:gd name="T56" fmla="*/ 413 w 1095"/>
                  <a:gd name="T57" fmla="*/ 1074 h 1090"/>
                  <a:gd name="T58" fmla="*/ 349 w 1095"/>
                  <a:gd name="T59" fmla="*/ 1053 h 1090"/>
                  <a:gd name="T60" fmla="*/ 290 w 1095"/>
                  <a:gd name="T61" fmla="*/ 1027 h 1090"/>
                  <a:gd name="T62" fmla="*/ 235 w 1095"/>
                  <a:gd name="T63" fmla="*/ 993 h 1090"/>
                  <a:gd name="T64" fmla="*/ 184 w 1095"/>
                  <a:gd name="T65" fmla="*/ 952 h 1090"/>
                  <a:gd name="T66" fmla="*/ 138 w 1095"/>
                  <a:gd name="T67" fmla="*/ 908 h 1090"/>
                  <a:gd name="T68" fmla="*/ 98 w 1095"/>
                  <a:gd name="T69" fmla="*/ 856 h 1090"/>
                  <a:gd name="T70" fmla="*/ 65 w 1095"/>
                  <a:gd name="T71" fmla="*/ 801 h 1090"/>
                  <a:gd name="T72" fmla="*/ 37 w 1095"/>
                  <a:gd name="T73" fmla="*/ 742 h 1090"/>
                  <a:gd name="T74" fmla="*/ 17 w 1095"/>
                  <a:gd name="T75" fmla="*/ 680 h 1090"/>
                  <a:gd name="T76" fmla="*/ 4 w 1095"/>
                  <a:gd name="T77" fmla="*/ 614 h 1090"/>
                  <a:gd name="T78" fmla="*/ 0 w 1095"/>
                  <a:gd name="T79" fmla="*/ 544 h 1090"/>
                  <a:gd name="T80" fmla="*/ 4 w 1095"/>
                  <a:gd name="T81" fmla="*/ 476 h 1090"/>
                  <a:gd name="T82" fmla="*/ 17 w 1095"/>
                  <a:gd name="T83" fmla="*/ 411 h 1090"/>
                  <a:gd name="T84" fmla="*/ 37 w 1095"/>
                  <a:gd name="T85" fmla="*/ 349 h 1090"/>
                  <a:gd name="T86" fmla="*/ 65 w 1095"/>
                  <a:gd name="T87" fmla="*/ 289 h 1090"/>
                  <a:gd name="T88" fmla="*/ 98 w 1095"/>
                  <a:gd name="T89" fmla="*/ 234 h 1090"/>
                  <a:gd name="T90" fmla="*/ 138 w 1095"/>
                  <a:gd name="T91" fmla="*/ 182 h 1090"/>
                  <a:gd name="T92" fmla="*/ 184 w 1095"/>
                  <a:gd name="T93" fmla="*/ 138 h 1090"/>
                  <a:gd name="T94" fmla="*/ 235 w 1095"/>
                  <a:gd name="T95" fmla="*/ 98 h 1090"/>
                  <a:gd name="T96" fmla="*/ 290 w 1095"/>
                  <a:gd name="T97" fmla="*/ 64 h 1090"/>
                  <a:gd name="T98" fmla="*/ 349 w 1095"/>
                  <a:gd name="T99" fmla="*/ 37 h 1090"/>
                  <a:gd name="T100" fmla="*/ 413 w 1095"/>
                  <a:gd name="T101" fmla="*/ 16 h 1090"/>
                  <a:gd name="T102" fmla="*/ 479 w 1095"/>
                  <a:gd name="T103" fmla="*/ 4 h 1090"/>
                  <a:gd name="T104" fmla="*/ 547 w 1095"/>
                  <a:gd name="T105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5" h="1090">
                    <a:moveTo>
                      <a:pt x="547" y="0"/>
                    </a:moveTo>
                    <a:lnTo>
                      <a:pt x="616" y="4"/>
                    </a:lnTo>
                    <a:lnTo>
                      <a:pt x="681" y="16"/>
                    </a:lnTo>
                    <a:lnTo>
                      <a:pt x="745" y="37"/>
                    </a:lnTo>
                    <a:lnTo>
                      <a:pt x="805" y="64"/>
                    </a:lnTo>
                    <a:lnTo>
                      <a:pt x="860" y="98"/>
                    </a:lnTo>
                    <a:lnTo>
                      <a:pt x="910" y="138"/>
                    </a:lnTo>
                    <a:lnTo>
                      <a:pt x="957" y="182"/>
                    </a:lnTo>
                    <a:lnTo>
                      <a:pt x="997" y="234"/>
                    </a:lnTo>
                    <a:lnTo>
                      <a:pt x="1029" y="289"/>
                    </a:lnTo>
                    <a:lnTo>
                      <a:pt x="1058" y="349"/>
                    </a:lnTo>
                    <a:lnTo>
                      <a:pt x="1077" y="411"/>
                    </a:lnTo>
                    <a:lnTo>
                      <a:pt x="1090" y="476"/>
                    </a:lnTo>
                    <a:lnTo>
                      <a:pt x="1095" y="544"/>
                    </a:lnTo>
                    <a:lnTo>
                      <a:pt x="1090" y="614"/>
                    </a:lnTo>
                    <a:lnTo>
                      <a:pt x="1077" y="680"/>
                    </a:lnTo>
                    <a:lnTo>
                      <a:pt x="1058" y="742"/>
                    </a:lnTo>
                    <a:lnTo>
                      <a:pt x="1029" y="801"/>
                    </a:lnTo>
                    <a:lnTo>
                      <a:pt x="997" y="856"/>
                    </a:lnTo>
                    <a:lnTo>
                      <a:pt x="957" y="908"/>
                    </a:lnTo>
                    <a:lnTo>
                      <a:pt x="910" y="952"/>
                    </a:lnTo>
                    <a:lnTo>
                      <a:pt x="860" y="993"/>
                    </a:lnTo>
                    <a:lnTo>
                      <a:pt x="805" y="1027"/>
                    </a:lnTo>
                    <a:lnTo>
                      <a:pt x="745" y="1053"/>
                    </a:lnTo>
                    <a:lnTo>
                      <a:pt x="681" y="1074"/>
                    </a:lnTo>
                    <a:lnTo>
                      <a:pt x="616" y="1086"/>
                    </a:lnTo>
                    <a:lnTo>
                      <a:pt x="547" y="1090"/>
                    </a:lnTo>
                    <a:lnTo>
                      <a:pt x="479" y="1086"/>
                    </a:lnTo>
                    <a:lnTo>
                      <a:pt x="413" y="1074"/>
                    </a:lnTo>
                    <a:lnTo>
                      <a:pt x="349" y="1053"/>
                    </a:lnTo>
                    <a:lnTo>
                      <a:pt x="290" y="1027"/>
                    </a:lnTo>
                    <a:lnTo>
                      <a:pt x="235" y="993"/>
                    </a:lnTo>
                    <a:lnTo>
                      <a:pt x="184" y="952"/>
                    </a:lnTo>
                    <a:lnTo>
                      <a:pt x="138" y="908"/>
                    </a:lnTo>
                    <a:lnTo>
                      <a:pt x="98" y="856"/>
                    </a:lnTo>
                    <a:lnTo>
                      <a:pt x="65" y="801"/>
                    </a:lnTo>
                    <a:lnTo>
                      <a:pt x="37" y="742"/>
                    </a:lnTo>
                    <a:lnTo>
                      <a:pt x="17" y="680"/>
                    </a:lnTo>
                    <a:lnTo>
                      <a:pt x="4" y="614"/>
                    </a:lnTo>
                    <a:lnTo>
                      <a:pt x="0" y="544"/>
                    </a:lnTo>
                    <a:lnTo>
                      <a:pt x="4" y="476"/>
                    </a:lnTo>
                    <a:lnTo>
                      <a:pt x="17" y="411"/>
                    </a:lnTo>
                    <a:lnTo>
                      <a:pt x="37" y="349"/>
                    </a:lnTo>
                    <a:lnTo>
                      <a:pt x="65" y="289"/>
                    </a:lnTo>
                    <a:lnTo>
                      <a:pt x="98" y="234"/>
                    </a:lnTo>
                    <a:lnTo>
                      <a:pt x="138" y="182"/>
                    </a:lnTo>
                    <a:lnTo>
                      <a:pt x="184" y="138"/>
                    </a:lnTo>
                    <a:lnTo>
                      <a:pt x="235" y="98"/>
                    </a:lnTo>
                    <a:lnTo>
                      <a:pt x="290" y="64"/>
                    </a:lnTo>
                    <a:lnTo>
                      <a:pt x="349" y="37"/>
                    </a:lnTo>
                    <a:lnTo>
                      <a:pt x="413" y="16"/>
                    </a:lnTo>
                    <a:lnTo>
                      <a:pt x="479" y="4"/>
                    </a:lnTo>
                    <a:lnTo>
                      <a:pt x="5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</p:grpSp>
      <p:sp>
        <p:nvSpPr>
          <p:cNvPr id="41" name="Title 40">
            <a:extLst>
              <a:ext uri="{FF2B5EF4-FFF2-40B4-BE49-F238E27FC236}">
                <a16:creationId xmlns:a16="http://schemas.microsoft.com/office/drawing/2014/main" id="{859B2607-AA0B-1C32-0CC2-FC8786FED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CC895C6-9AAB-8F5C-09FC-3D17C7EDE85F}"/>
              </a:ext>
            </a:extLst>
          </p:cNvPr>
          <p:cNvGrpSpPr/>
          <p:nvPr/>
        </p:nvGrpSpPr>
        <p:grpSpPr>
          <a:xfrm>
            <a:off x="809542" y="1661480"/>
            <a:ext cx="2541520" cy="978052"/>
            <a:chOff x="809542" y="1661480"/>
            <a:chExt cx="2541520" cy="9780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0A01128-4245-2703-FA4F-F6A697D45948}"/>
                </a:ext>
              </a:extLst>
            </p:cNvPr>
            <p:cNvSpPr/>
            <p:nvPr/>
          </p:nvSpPr>
          <p:spPr>
            <a:xfrm>
              <a:off x="874650" y="1661480"/>
              <a:ext cx="247641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A2BC0E7-377D-D20F-A570-6138CD2B017A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DB194A2-AFB4-09F3-56A6-F08AB9147A07}"/>
              </a:ext>
            </a:extLst>
          </p:cNvPr>
          <p:cNvGrpSpPr/>
          <p:nvPr/>
        </p:nvGrpSpPr>
        <p:grpSpPr>
          <a:xfrm>
            <a:off x="8837763" y="1661480"/>
            <a:ext cx="2533653" cy="978052"/>
            <a:chOff x="8837763" y="1661480"/>
            <a:chExt cx="2533653" cy="9780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312C1A8-4F77-4135-E8CA-A9005B2A5380}"/>
                </a:ext>
              </a:extLst>
            </p:cNvPr>
            <p:cNvSpPr/>
            <p:nvPr/>
          </p:nvSpPr>
          <p:spPr>
            <a:xfrm>
              <a:off x="8837763" y="1661480"/>
              <a:ext cx="247641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D8F48B9-C029-07D8-7A3E-A8720E7EC4C2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A3E1BCB-5F29-794B-115B-254BDA3A7706}"/>
              </a:ext>
            </a:extLst>
          </p:cNvPr>
          <p:cNvGrpSpPr/>
          <p:nvPr/>
        </p:nvGrpSpPr>
        <p:grpSpPr>
          <a:xfrm>
            <a:off x="809542" y="4685816"/>
            <a:ext cx="2541520" cy="978052"/>
            <a:chOff x="809542" y="1661480"/>
            <a:chExt cx="2541520" cy="97805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A98693E-6A20-2DC9-F37C-15242A809518}"/>
                </a:ext>
              </a:extLst>
            </p:cNvPr>
            <p:cNvSpPr/>
            <p:nvPr/>
          </p:nvSpPr>
          <p:spPr>
            <a:xfrm>
              <a:off x="922020" y="1661480"/>
              <a:ext cx="2429042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EA72070-FAB9-DF79-F342-F8B8E195FD3E}"/>
                </a:ext>
              </a:extLst>
            </p:cNvPr>
            <p:cNvSpPr/>
            <p:nvPr/>
          </p:nvSpPr>
          <p:spPr>
            <a:xfrm>
              <a:off x="809542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1B840D5-DA78-1CED-C50C-088EEC9D5A13}"/>
              </a:ext>
            </a:extLst>
          </p:cNvPr>
          <p:cNvGrpSpPr/>
          <p:nvPr/>
        </p:nvGrpSpPr>
        <p:grpSpPr>
          <a:xfrm>
            <a:off x="8837763" y="4845858"/>
            <a:ext cx="2533653" cy="978052"/>
            <a:chOff x="8837763" y="1661480"/>
            <a:chExt cx="2533653" cy="978052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24173CC-6A55-112E-0FF6-5CA3B2C3061D}"/>
                </a:ext>
              </a:extLst>
            </p:cNvPr>
            <p:cNvSpPr/>
            <p:nvPr/>
          </p:nvSpPr>
          <p:spPr>
            <a:xfrm>
              <a:off x="8837763" y="1661480"/>
              <a:ext cx="2533653" cy="342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8CA4F75-FE10-2F85-44E0-6AD196B86410}"/>
                </a:ext>
              </a:extLst>
            </p:cNvPr>
            <p:cNvSpPr/>
            <p:nvPr/>
          </p:nvSpPr>
          <p:spPr>
            <a:xfrm>
              <a:off x="8837763" y="2147089"/>
              <a:ext cx="2533653" cy="4924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1804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extLst>
              <a:ext uri="{FF2B5EF4-FFF2-40B4-BE49-F238E27FC236}">
                <a16:creationId xmlns:a16="http://schemas.microsoft.com/office/drawing/2014/main" id="{3CC545AB-343E-A9EE-15E8-13EC36C2A97F}"/>
              </a:ext>
            </a:extLst>
          </p:cNvPr>
          <p:cNvSpPr/>
          <p:nvPr/>
        </p:nvSpPr>
        <p:spPr>
          <a:xfrm rot="2758585">
            <a:off x="3500266" y="1642121"/>
            <a:ext cx="2444654" cy="2438360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latin typeface="Segoe UI" panose="020B0502040204020203" pitchFamily="34" charset="0"/>
            </a:endParaRPr>
          </a:p>
        </p:txBody>
      </p:sp>
      <p:sp>
        <p:nvSpPr>
          <p:cNvPr id="6" name="Teardrop 5">
            <a:extLst>
              <a:ext uri="{FF2B5EF4-FFF2-40B4-BE49-F238E27FC236}">
                <a16:creationId xmlns:a16="http://schemas.microsoft.com/office/drawing/2014/main" id="{D21F84E4-5E81-F98B-8FA2-6A1362606007}"/>
              </a:ext>
            </a:extLst>
          </p:cNvPr>
          <p:cNvSpPr/>
          <p:nvPr/>
        </p:nvSpPr>
        <p:spPr>
          <a:xfrm rot="2758585">
            <a:off x="6039660" y="1642121"/>
            <a:ext cx="2444654" cy="2438360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latin typeface="Segoe UI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37FCB3E-BD42-F649-F4F8-F1077CF7B0E0}"/>
              </a:ext>
            </a:extLst>
          </p:cNvPr>
          <p:cNvGrpSpPr/>
          <p:nvPr/>
        </p:nvGrpSpPr>
        <p:grpSpPr>
          <a:xfrm>
            <a:off x="575882" y="1655957"/>
            <a:ext cx="10933653" cy="4527006"/>
            <a:chOff x="575882" y="1655957"/>
            <a:chExt cx="10933653" cy="4527006"/>
          </a:xfrm>
        </p:grpSpPr>
        <p:sp>
          <p:nvSpPr>
            <p:cNvPr id="5" name="Teardrop 4">
              <a:extLst>
                <a:ext uri="{FF2B5EF4-FFF2-40B4-BE49-F238E27FC236}">
                  <a16:creationId xmlns:a16="http://schemas.microsoft.com/office/drawing/2014/main" id="{BA2EDD28-1C30-7CA0-0BE7-8F19380E912B}"/>
                </a:ext>
              </a:extLst>
            </p:cNvPr>
            <p:cNvSpPr/>
            <p:nvPr/>
          </p:nvSpPr>
          <p:spPr>
            <a:xfrm rot="2758585">
              <a:off x="867783" y="1716614"/>
              <a:ext cx="2444654" cy="2438360"/>
            </a:xfrm>
            <a:prstGeom prst="teardrop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dirty="0">
                <a:solidFill>
                  <a:schemeClr val="accent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7" name="Teardrop 6">
              <a:extLst>
                <a:ext uri="{FF2B5EF4-FFF2-40B4-BE49-F238E27FC236}">
                  <a16:creationId xmlns:a16="http://schemas.microsoft.com/office/drawing/2014/main" id="{E9C21E16-6FC4-C24F-7192-2D1E3F3AA6ED}"/>
                </a:ext>
              </a:extLst>
            </p:cNvPr>
            <p:cNvSpPr/>
            <p:nvPr/>
          </p:nvSpPr>
          <p:spPr>
            <a:xfrm rot="18841415" flipH="1">
              <a:off x="8898871" y="1659104"/>
              <a:ext cx="2444654" cy="243836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dirty="0">
                <a:latin typeface="Segoe UI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054497-F67E-BFD3-3497-D2A3D88BAA7F}"/>
                </a:ext>
              </a:extLst>
            </p:cNvPr>
            <p:cNvSpPr txBox="1"/>
            <p:nvPr/>
          </p:nvSpPr>
          <p:spPr>
            <a:xfrm>
              <a:off x="1608004" y="2149293"/>
              <a:ext cx="875560" cy="156966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96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5A59D85-228B-F0EE-286C-BAD252D6FC48}"/>
                </a:ext>
              </a:extLst>
            </p:cNvPr>
            <p:cNvSpPr txBox="1"/>
            <p:nvPr/>
          </p:nvSpPr>
          <p:spPr>
            <a:xfrm>
              <a:off x="4058910" y="2149293"/>
              <a:ext cx="1422184" cy="156966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96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W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BD8DB1-A161-2057-F70B-D72E36E2528B}"/>
                </a:ext>
              </a:extLst>
            </p:cNvPr>
            <p:cNvSpPr txBox="1"/>
            <p:nvPr/>
          </p:nvSpPr>
          <p:spPr>
            <a:xfrm>
              <a:off x="6782354" y="2149293"/>
              <a:ext cx="1117614" cy="156966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96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O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9FF6A5-C16C-C731-6426-C3E14153CF0F}"/>
                </a:ext>
              </a:extLst>
            </p:cNvPr>
            <p:cNvSpPr txBox="1"/>
            <p:nvPr/>
          </p:nvSpPr>
          <p:spPr>
            <a:xfrm>
              <a:off x="9571483" y="2076471"/>
              <a:ext cx="906018" cy="156966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96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T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3FE9E9-5FEA-FE99-68CB-F27DB6B676C0}"/>
                </a:ext>
              </a:extLst>
            </p:cNvPr>
            <p:cNvCxnSpPr>
              <a:cxnSpLocks/>
            </p:cNvCxnSpPr>
            <p:nvPr/>
          </p:nvCxnSpPr>
          <p:spPr>
            <a:xfrm>
              <a:off x="2060925" y="3871993"/>
              <a:ext cx="0" cy="723105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71102F1-9091-D870-BDCC-7ADA71AE3B64}"/>
                </a:ext>
              </a:extLst>
            </p:cNvPr>
            <p:cNvCxnSpPr>
              <a:cxnSpLocks/>
            </p:cNvCxnSpPr>
            <p:nvPr/>
          </p:nvCxnSpPr>
          <p:spPr>
            <a:xfrm>
              <a:off x="4762576" y="3871993"/>
              <a:ext cx="0" cy="72310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F59498F-B22A-1B61-0140-6CB5707E1066}"/>
                </a:ext>
              </a:extLst>
            </p:cNvPr>
            <p:cNvCxnSpPr>
              <a:cxnSpLocks/>
            </p:cNvCxnSpPr>
            <p:nvPr/>
          </p:nvCxnSpPr>
          <p:spPr>
            <a:xfrm>
              <a:off x="7341162" y="3871993"/>
              <a:ext cx="0" cy="723105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972FFC8-727B-3F2C-198A-F8769EFC3647}"/>
                </a:ext>
              </a:extLst>
            </p:cNvPr>
            <p:cNvCxnSpPr>
              <a:cxnSpLocks/>
            </p:cNvCxnSpPr>
            <p:nvPr/>
          </p:nvCxnSpPr>
          <p:spPr>
            <a:xfrm>
              <a:off x="10024492" y="3871993"/>
              <a:ext cx="0" cy="723105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83CD0D-E4F2-B481-DF04-EA757F9CA340}"/>
                </a:ext>
              </a:extLst>
            </p:cNvPr>
            <p:cNvSpPr txBox="1"/>
            <p:nvPr/>
          </p:nvSpPr>
          <p:spPr>
            <a:xfrm>
              <a:off x="575882" y="4774379"/>
              <a:ext cx="2970086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1ADD73-C624-2C63-AD8D-9E12AE38C161}"/>
                </a:ext>
              </a:extLst>
            </p:cNvPr>
            <p:cNvSpPr txBox="1"/>
            <p:nvPr/>
          </p:nvSpPr>
          <p:spPr>
            <a:xfrm>
              <a:off x="940665" y="5228856"/>
              <a:ext cx="22405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02235B9-DC3F-40B8-721F-0DA69FDEE563}"/>
                </a:ext>
              </a:extLst>
            </p:cNvPr>
            <p:cNvSpPr txBox="1"/>
            <p:nvPr/>
          </p:nvSpPr>
          <p:spPr>
            <a:xfrm>
              <a:off x="3284957" y="4774379"/>
              <a:ext cx="2970086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CAFA95-CA61-AAF6-3F6B-DF3D8D7606BF}"/>
                </a:ext>
              </a:extLst>
            </p:cNvPr>
            <p:cNvSpPr txBox="1"/>
            <p:nvPr/>
          </p:nvSpPr>
          <p:spPr>
            <a:xfrm>
              <a:off x="3649740" y="5228856"/>
              <a:ext cx="22405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0DACFE2-AE8E-8D84-882B-1DD40BFEA060}"/>
                </a:ext>
              </a:extLst>
            </p:cNvPr>
            <p:cNvSpPr txBox="1"/>
            <p:nvPr/>
          </p:nvSpPr>
          <p:spPr>
            <a:xfrm>
              <a:off x="5856117" y="4774379"/>
              <a:ext cx="2970086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04004C3-364D-ACD4-6814-5F5FA9B330D8}"/>
                </a:ext>
              </a:extLst>
            </p:cNvPr>
            <p:cNvSpPr txBox="1"/>
            <p:nvPr/>
          </p:nvSpPr>
          <p:spPr>
            <a:xfrm>
              <a:off x="6220900" y="5228856"/>
              <a:ext cx="22405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65F691-C2EB-6B49-8A31-ABC498B64489}"/>
                </a:ext>
              </a:extLst>
            </p:cNvPr>
            <p:cNvSpPr txBox="1"/>
            <p:nvPr/>
          </p:nvSpPr>
          <p:spPr>
            <a:xfrm>
              <a:off x="8539449" y="4774379"/>
              <a:ext cx="2970086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624BD22-5AAD-A55E-BB85-F72D714D49DE}"/>
                </a:ext>
              </a:extLst>
            </p:cNvPr>
            <p:cNvSpPr txBox="1"/>
            <p:nvPr/>
          </p:nvSpPr>
          <p:spPr>
            <a:xfrm>
              <a:off x="8904232" y="5228856"/>
              <a:ext cx="22405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Edit text here. Insert your text here. This is a sample text. 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CF8F8E7-FAE2-AB43-78F7-BD69A92CD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418532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823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8BD97D-F320-4E7D-9ACC-515FE23FCB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6441"/>
            <a:ext cx="3798732" cy="214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291D4AA-059E-FE8C-8688-C266DA0E22B2}"/>
              </a:ext>
            </a:extLst>
          </p:cNvPr>
          <p:cNvGrpSpPr/>
          <p:nvPr/>
        </p:nvGrpSpPr>
        <p:grpSpPr>
          <a:xfrm>
            <a:off x="1094104" y="2010081"/>
            <a:ext cx="10003792" cy="3991087"/>
            <a:chOff x="1094104" y="2010081"/>
            <a:chExt cx="10003792" cy="399108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3CD1B88-7CBA-57D5-9FD5-2D9E78024AF5}"/>
                </a:ext>
              </a:extLst>
            </p:cNvPr>
            <p:cNvGrpSpPr/>
            <p:nvPr/>
          </p:nvGrpSpPr>
          <p:grpSpPr>
            <a:xfrm>
              <a:off x="4091492" y="2010081"/>
              <a:ext cx="4009016" cy="3991087"/>
              <a:chOff x="4091492" y="2010081"/>
              <a:chExt cx="4009016" cy="3991087"/>
            </a:xfrm>
          </p:grpSpPr>
          <p:sp>
            <p:nvSpPr>
              <p:cNvPr id="39" name="Teardrop 38">
                <a:extLst>
                  <a:ext uri="{FF2B5EF4-FFF2-40B4-BE49-F238E27FC236}">
                    <a16:creationId xmlns:a16="http://schemas.microsoft.com/office/drawing/2014/main" id="{382EC2EF-CB7F-8BA0-02F6-64EF4785769F}"/>
                  </a:ext>
                </a:extLst>
              </p:cNvPr>
              <p:cNvSpPr/>
              <p:nvPr/>
            </p:nvSpPr>
            <p:spPr>
              <a:xfrm>
                <a:off x="4091492" y="4080928"/>
                <a:ext cx="1920240" cy="1920240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0" name="Teardrop 39">
                <a:extLst>
                  <a:ext uri="{FF2B5EF4-FFF2-40B4-BE49-F238E27FC236}">
                    <a16:creationId xmlns:a16="http://schemas.microsoft.com/office/drawing/2014/main" id="{1F45394A-35EB-C0B2-4742-EAB72F62404B}"/>
                  </a:ext>
                </a:extLst>
              </p:cNvPr>
              <p:cNvSpPr/>
              <p:nvPr/>
            </p:nvSpPr>
            <p:spPr>
              <a:xfrm flipV="1">
                <a:off x="4091492" y="2010081"/>
                <a:ext cx="1920240" cy="1920240"/>
              </a:xfrm>
              <a:prstGeom prst="teardrop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1" name="Teardrop 40">
                <a:extLst>
                  <a:ext uri="{FF2B5EF4-FFF2-40B4-BE49-F238E27FC236}">
                    <a16:creationId xmlns:a16="http://schemas.microsoft.com/office/drawing/2014/main" id="{73217EB8-A97F-6CD9-CC94-04583104EDBF}"/>
                  </a:ext>
                </a:extLst>
              </p:cNvPr>
              <p:cNvSpPr/>
              <p:nvPr/>
            </p:nvSpPr>
            <p:spPr>
              <a:xfrm flipH="1">
                <a:off x="6180268" y="4080928"/>
                <a:ext cx="1920240" cy="192024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2" name="Teardrop 41">
                <a:extLst>
                  <a:ext uri="{FF2B5EF4-FFF2-40B4-BE49-F238E27FC236}">
                    <a16:creationId xmlns:a16="http://schemas.microsoft.com/office/drawing/2014/main" id="{12CA9CDC-A5BB-A8C3-8DE7-7E9E91D901B2}"/>
                  </a:ext>
                </a:extLst>
              </p:cNvPr>
              <p:cNvSpPr/>
              <p:nvPr/>
            </p:nvSpPr>
            <p:spPr>
              <a:xfrm flipH="1" flipV="1">
                <a:off x="6180268" y="2010081"/>
                <a:ext cx="1920240" cy="192024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BD6E0DC-BCD3-0722-E323-DB40C2C7F48D}"/>
                  </a:ext>
                </a:extLst>
              </p:cNvPr>
              <p:cNvSpPr txBox="1"/>
              <p:nvPr/>
            </p:nvSpPr>
            <p:spPr>
              <a:xfrm>
                <a:off x="4439374" y="2308482"/>
                <a:ext cx="122447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S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D3AB9AB-799C-F00C-ECD4-894D942E8355}"/>
                  </a:ext>
                </a:extLst>
              </p:cNvPr>
              <p:cNvSpPr txBox="1"/>
              <p:nvPr/>
            </p:nvSpPr>
            <p:spPr>
              <a:xfrm>
                <a:off x="6528150" y="2308482"/>
                <a:ext cx="122447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W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C512C2B-E448-0BDC-0585-9AFE3946CB06}"/>
                  </a:ext>
                </a:extLst>
              </p:cNvPr>
              <p:cNvSpPr txBox="1"/>
              <p:nvPr/>
            </p:nvSpPr>
            <p:spPr>
              <a:xfrm>
                <a:off x="4439374" y="4379329"/>
                <a:ext cx="122447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O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426DE27-AD0A-6F9A-36E9-7EDFDE813C7E}"/>
                  </a:ext>
                </a:extLst>
              </p:cNvPr>
              <p:cNvSpPr txBox="1"/>
              <p:nvPr/>
            </p:nvSpPr>
            <p:spPr>
              <a:xfrm>
                <a:off x="6528150" y="4379329"/>
                <a:ext cx="122447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66DF9BF-765B-10C3-D1CA-90A235018E60}"/>
                </a:ext>
              </a:extLst>
            </p:cNvPr>
            <p:cNvSpPr/>
            <p:nvPr/>
          </p:nvSpPr>
          <p:spPr>
            <a:xfrm>
              <a:off x="1094104" y="2462370"/>
              <a:ext cx="252804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133C9E1-100C-1E42-6A84-A985EBC398A2}"/>
                </a:ext>
              </a:extLst>
            </p:cNvPr>
            <p:cNvSpPr/>
            <p:nvPr/>
          </p:nvSpPr>
          <p:spPr>
            <a:xfrm>
              <a:off x="1094104" y="4533217"/>
              <a:ext cx="252804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EAB163C-0376-D4A2-FC6E-C5033C426EA4}"/>
                </a:ext>
              </a:extLst>
            </p:cNvPr>
            <p:cNvSpPr/>
            <p:nvPr/>
          </p:nvSpPr>
          <p:spPr>
            <a:xfrm>
              <a:off x="8569849" y="2462370"/>
              <a:ext cx="252804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EB887B1-299C-72D8-2970-24169024408F}"/>
                </a:ext>
              </a:extLst>
            </p:cNvPr>
            <p:cNvSpPr/>
            <p:nvPr/>
          </p:nvSpPr>
          <p:spPr>
            <a:xfrm>
              <a:off x="8569849" y="4533217"/>
              <a:ext cx="252804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6FB14B0-DE60-ACE4-1659-08B0737B4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293414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8C8D4428-F654-1F3F-0D2B-F7DF7878718E}"/>
              </a:ext>
            </a:extLst>
          </p:cNvPr>
          <p:cNvSpPr>
            <a:spLocks/>
          </p:cNvSpPr>
          <p:nvPr/>
        </p:nvSpPr>
        <p:spPr bwMode="auto">
          <a:xfrm>
            <a:off x="2770767" y="2759320"/>
            <a:ext cx="2581967" cy="2389145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AD6721C3-A3A0-C592-9A2D-5A80EA81C808}"/>
              </a:ext>
            </a:extLst>
          </p:cNvPr>
          <p:cNvSpPr>
            <a:spLocks/>
          </p:cNvSpPr>
          <p:nvPr/>
        </p:nvSpPr>
        <p:spPr bwMode="auto">
          <a:xfrm>
            <a:off x="4840992" y="2759320"/>
            <a:ext cx="2581967" cy="2389145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6E553C5A-BA34-0D57-ACD2-59C68A99E87E}"/>
              </a:ext>
            </a:extLst>
          </p:cNvPr>
          <p:cNvSpPr>
            <a:spLocks/>
          </p:cNvSpPr>
          <p:nvPr/>
        </p:nvSpPr>
        <p:spPr bwMode="auto">
          <a:xfrm>
            <a:off x="6913156" y="2759320"/>
            <a:ext cx="2581967" cy="2389145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2DB9B7A6-7D54-3B4B-21C4-5466304DE1D3}"/>
              </a:ext>
            </a:extLst>
          </p:cNvPr>
          <p:cNvSpPr>
            <a:spLocks/>
          </p:cNvSpPr>
          <p:nvPr/>
        </p:nvSpPr>
        <p:spPr bwMode="auto">
          <a:xfrm>
            <a:off x="1557320" y="2759320"/>
            <a:ext cx="1717434" cy="875158"/>
          </a:xfrm>
          <a:custGeom>
            <a:avLst/>
            <a:gdLst>
              <a:gd name="T0" fmla="*/ 259 w 886"/>
              <a:gd name="T1" fmla="*/ 0 h 474"/>
              <a:gd name="T2" fmla="*/ 0 w 886"/>
              <a:gd name="T3" fmla="*/ 474 h 474"/>
              <a:gd name="T4" fmla="*/ 628 w 886"/>
              <a:gd name="T5" fmla="*/ 474 h 474"/>
              <a:gd name="T6" fmla="*/ 886 w 886"/>
              <a:gd name="T7" fmla="*/ 0 h 474"/>
              <a:gd name="T8" fmla="*/ 259 w 886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474">
                <a:moveTo>
                  <a:pt x="259" y="0"/>
                </a:moveTo>
                <a:lnTo>
                  <a:pt x="0" y="474"/>
                </a:lnTo>
                <a:lnTo>
                  <a:pt x="628" y="474"/>
                </a:lnTo>
                <a:lnTo>
                  <a:pt x="886" y="0"/>
                </a:lnTo>
                <a:lnTo>
                  <a:pt x="2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E0CAA9C7-6FAF-F717-887A-E4FA050E46E6}"/>
              </a:ext>
            </a:extLst>
          </p:cNvPr>
          <p:cNvSpPr>
            <a:spLocks/>
          </p:cNvSpPr>
          <p:nvPr/>
        </p:nvSpPr>
        <p:spPr bwMode="auto">
          <a:xfrm>
            <a:off x="8989197" y="4277000"/>
            <a:ext cx="1713558" cy="871465"/>
          </a:xfrm>
          <a:custGeom>
            <a:avLst/>
            <a:gdLst>
              <a:gd name="T0" fmla="*/ 0 w 884"/>
              <a:gd name="T1" fmla="*/ 472 h 472"/>
              <a:gd name="T2" fmla="*/ 627 w 884"/>
              <a:gd name="T3" fmla="*/ 472 h 472"/>
              <a:gd name="T4" fmla="*/ 884 w 884"/>
              <a:gd name="T5" fmla="*/ 0 h 472"/>
              <a:gd name="T6" fmla="*/ 257 w 884"/>
              <a:gd name="T7" fmla="*/ 0 h 472"/>
              <a:gd name="T8" fmla="*/ 0 w 884"/>
              <a:gd name="T9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472">
                <a:moveTo>
                  <a:pt x="0" y="472"/>
                </a:moveTo>
                <a:lnTo>
                  <a:pt x="627" y="472"/>
                </a:lnTo>
                <a:lnTo>
                  <a:pt x="884" y="0"/>
                </a:lnTo>
                <a:lnTo>
                  <a:pt x="257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4B92FE-8DB1-6D09-7105-83877BFA9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3272599"/>
            <a:ext cx="12188824" cy="136074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3"/>
              </a:gs>
              <a:gs pos="67000">
                <a:schemeClr val="accent2"/>
              </a:gs>
              <a:gs pos="33000">
                <a:schemeClr val="accent1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A42D55B2-5F4F-8236-6E61-18A4C50FC917}"/>
              </a:ext>
            </a:extLst>
          </p:cNvPr>
          <p:cNvSpPr>
            <a:spLocks/>
          </p:cNvSpPr>
          <p:nvPr/>
        </p:nvSpPr>
        <p:spPr bwMode="auto">
          <a:xfrm>
            <a:off x="2061308" y="2759320"/>
            <a:ext cx="1922906" cy="2389145"/>
          </a:xfrm>
          <a:custGeom>
            <a:avLst/>
            <a:gdLst>
              <a:gd name="T0" fmla="*/ 992 w 992"/>
              <a:gd name="T1" fmla="*/ 1294 h 1294"/>
              <a:gd name="T2" fmla="*/ 365 w 992"/>
              <a:gd name="T3" fmla="*/ 1294 h 1294"/>
              <a:gd name="T4" fmla="*/ 0 w 992"/>
              <a:gd name="T5" fmla="*/ 0 h 1294"/>
              <a:gd name="T6" fmla="*/ 628 w 992"/>
              <a:gd name="T7" fmla="*/ 0 h 1294"/>
              <a:gd name="T8" fmla="*/ 992 w 99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2" h="1294">
                <a:moveTo>
                  <a:pt x="992" y="1294"/>
                </a:moveTo>
                <a:lnTo>
                  <a:pt x="365" y="1294"/>
                </a:lnTo>
                <a:lnTo>
                  <a:pt x="0" y="0"/>
                </a:lnTo>
                <a:lnTo>
                  <a:pt x="628" y="0"/>
                </a:lnTo>
                <a:lnTo>
                  <a:pt x="992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C1DFD0C2-C4D4-59E7-B287-730A22316B10}"/>
              </a:ext>
            </a:extLst>
          </p:cNvPr>
          <p:cNvSpPr>
            <a:spLocks/>
          </p:cNvSpPr>
          <p:nvPr/>
        </p:nvSpPr>
        <p:spPr bwMode="auto">
          <a:xfrm>
            <a:off x="4135410" y="2759320"/>
            <a:ext cx="1920967" cy="2389145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D1300AB-40D0-8141-BCF1-9C8D04AEEE49}"/>
              </a:ext>
            </a:extLst>
          </p:cNvPr>
          <p:cNvSpPr>
            <a:spLocks/>
          </p:cNvSpPr>
          <p:nvPr/>
        </p:nvSpPr>
        <p:spPr bwMode="auto">
          <a:xfrm>
            <a:off x="6209513" y="2759320"/>
            <a:ext cx="1919029" cy="2389145"/>
          </a:xfrm>
          <a:custGeom>
            <a:avLst/>
            <a:gdLst>
              <a:gd name="T0" fmla="*/ 990 w 990"/>
              <a:gd name="T1" fmla="*/ 1294 h 1294"/>
              <a:gd name="T2" fmla="*/ 365 w 990"/>
              <a:gd name="T3" fmla="*/ 1294 h 1294"/>
              <a:gd name="T4" fmla="*/ 0 w 990"/>
              <a:gd name="T5" fmla="*/ 0 h 1294"/>
              <a:gd name="T6" fmla="*/ 626 w 990"/>
              <a:gd name="T7" fmla="*/ 0 h 1294"/>
              <a:gd name="T8" fmla="*/ 990 w 990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" h="1294">
                <a:moveTo>
                  <a:pt x="990" y="1294"/>
                </a:moveTo>
                <a:lnTo>
                  <a:pt x="365" y="1294"/>
                </a:lnTo>
                <a:lnTo>
                  <a:pt x="0" y="0"/>
                </a:lnTo>
                <a:lnTo>
                  <a:pt x="626" y="0"/>
                </a:lnTo>
                <a:lnTo>
                  <a:pt x="990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ADFA9032-820B-91C8-EDB1-4F01B60C737A}"/>
              </a:ext>
            </a:extLst>
          </p:cNvPr>
          <p:cNvSpPr>
            <a:spLocks/>
          </p:cNvSpPr>
          <p:nvPr/>
        </p:nvSpPr>
        <p:spPr bwMode="auto">
          <a:xfrm>
            <a:off x="8283615" y="2759320"/>
            <a:ext cx="1920967" cy="2389145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CAE220-08A9-9002-E7AE-0BF16C63E468}"/>
              </a:ext>
            </a:extLst>
          </p:cNvPr>
          <p:cNvSpPr/>
          <p:nvPr/>
        </p:nvSpPr>
        <p:spPr>
          <a:xfrm>
            <a:off x="2775571" y="3549561"/>
            <a:ext cx="448792" cy="8068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327EF42-1092-6DF2-CED4-37F1E1AC3C59}"/>
              </a:ext>
            </a:extLst>
          </p:cNvPr>
          <p:cNvSpPr/>
          <p:nvPr/>
        </p:nvSpPr>
        <p:spPr>
          <a:xfrm>
            <a:off x="4532169" y="3549561"/>
            <a:ext cx="1029527" cy="8068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W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BC2192-F87C-6AEC-CDAD-44DD9C611AC8}"/>
              </a:ext>
            </a:extLst>
          </p:cNvPr>
          <p:cNvSpPr/>
          <p:nvPr/>
        </p:nvSpPr>
        <p:spPr>
          <a:xfrm>
            <a:off x="6603945" y="3549561"/>
            <a:ext cx="1029527" cy="8068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BCE374-5927-394F-8E8C-61D9198BEB97}"/>
              </a:ext>
            </a:extLst>
          </p:cNvPr>
          <p:cNvSpPr/>
          <p:nvPr/>
        </p:nvSpPr>
        <p:spPr>
          <a:xfrm>
            <a:off x="8712939" y="3549561"/>
            <a:ext cx="1029527" cy="80681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95133F-ADD9-EC99-3226-E3A35E1D8AA3}"/>
              </a:ext>
            </a:extLst>
          </p:cNvPr>
          <p:cNvGrpSpPr/>
          <p:nvPr/>
        </p:nvGrpSpPr>
        <p:grpSpPr>
          <a:xfrm>
            <a:off x="600584" y="1615107"/>
            <a:ext cx="820798" cy="784302"/>
            <a:chOff x="1585913" y="6542087"/>
            <a:chExt cx="1490662" cy="1495426"/>
          </a:xfrm>
          <a:solidFill>
            <a:schemeClr val="tx2"/>
          </a:solidFill>
        </p:grpSpPr>
        <p:sp>
          <p:nvSpPr>
            <p:cNvPr id="51" name="Freeform 54">
              <a:extLst>
                <a:ext uri="{FF2B5EF4-FFF2-40B4-BE49-F238E27FC236}">
                  <a16:creationId xmlns:a16="http://schemas.microsoft.com/office/drawing/2014/main" id="{06313D49-8590-12CB-F74A-C0B20FAE4F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2" name="Freeform 55">
              <a:extLst>
                <a:ext uri="{FF2B5EF4-FFF2-40B4-BE49-F238E27FC236}">
                  <a16:creationId xmlns:a16="http://schemas.microsoft.com/office/drawing/2014/main" id="{02EF2B6D-EF01-97C8-097B-F126067425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3" name="Freeform 56">
              <a:extLst>
                <a:ext uri="{FF2B5EF4-FFF2-40B4-BE49-F238E27FC236}">
                  <a16:creationId xmlns:a16="http://schemas.microsoft.com/office/drawing/2014/main" id="{C80B0A38-FB8C-F993-F061-2DA01A197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943A073-19D9-3AEE-A665-6D2A782A2C3B}"/>
              </a:ext>
            </a:extLst>
          </p:cNvPr>
          <p:cNvSpPr/>
          <p:nvPr/>
        </p:nvSpPr>
        <p:spPr>
          <a:xfrm>
            <a:off x="6413929" y="2141055"/>
            <a:ext cx="2251353" cy="32272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Opportunities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E36BF12-A569-20B9-1B88-374F45AB508C}"/>
              </a:ext>
            </a:extLst>
          </p:cNvPr>
          <p:cNvGrpSpPr/>
          <p:nvPr/>
        </p:nvGrpSpPr>
        <p:grpSpPr>
          <a:xfrm>
            <a:off x="5342065" y="1659124"/>
            <a:ext cx="789910" cy="753144"/>
            <a:chOff x="6770478" y="3592822"/>
            <a:chExt cx="441850" cy="442296"/>
          </a:xfrm>
          <a:solidFill>
            <a:schemeClr val="accent2"/>
          </a:solidFill>
        </p:grpSpPr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B6A18F5B-CC11-0D3A-4A7B-9606ADDC8C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4844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8" name="Freeform 28">
              <a:extLst>
                <a:ext uri="{FF2B5EF4-FFF2-40B4-BE49-F238E27FC236}">
                  <a16:creationId xmlns:a16="http://schemas.microsoft.com/office/drawing/2014/main" id="{987A00E7-F998-2F16-8302-B455E9CF8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0478" y="3592822"/>
              <a:ext cx="441850" cy="442296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9" name="Freeform 29">
              <a:extLst>
                <a:ext uri="{FF2B5EF4-FFF2-40B4-BE49-F238E27FC236}">
                  <a16:creationId xmlns:a16="http://schemas.microsoft.com/office/drawing/2014/main" id="{4603217A-A949-6F03-99F1-3FF683FB94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7011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0" name="Oval 30">
              <a:extLst>
                <a:ext uri="{FF2B5EF4-FFF2-40B4-BE49-F238E27FC236}">
                  <a16:creationId xmlns:a16="http://schemas.microsoft.com/office/drawing/2014/main" id="{1EFDCDB7-7B7B-B688-9559-F91603135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200" y="3753495"/>
              <a:ext cx="17406" cy="1740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0605FE-2386-5944-B905-D682ECF43A3A}"/>
              </a:ext>
            </a:extLst>
          </p:cNvPr>
          <p:cNvGrpSpPr/>
          <p:nvPr/>
        </p:nvGrpSpPr>
        <p:grpSpPr>
          <a:xfrm>
            <a:off x="2444015" y="5410085"/>
            <a:ext cx="746376" cy="699179"/>
            <a:chOff x="3790951" y="6524625"/>
            <a:chExt cx="1538287" cy="1512888"/>
          </a:xfrm>
          <a:solidFill>
            <a:schemeClr val="accent1"/>
          </a:solidFill>
        </p:grpSpPr>
        <p:sp>
          <p:nvSpPr>
            <p:cNvPr id="39" name="Freeform 43">
              <a:extLst>
                <a:ext uri="{FF2B5EF4-FFF2-40B4-BE49-F238E27FC236}">
                  <a16:creationId xmlns:a16="http://schemas.microsoft.com/office/drawing/2014/main" id="{C12BA025-FE11-ACEF-47DE-8ADD42A26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0" name="Freeform 44">
              <a:extLst>
                <a:ext uri="{FF2B5EF4-FFF2-40B4-BE49-F238E27FC236}">
                  <a16:creationId xmlns:a16="http://schemas.microsoft.com/office/drawing/2014/main" id="{915AE8E9-48F2-8BF3-9D7B-9D7C52C9A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AE737405-341E-A00D-66DB-DAF23EA0C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DD2B5D0C-59DB-2307-6449-2AA8B3116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768ECFD3-34A8-4FCB-AC36-94CCEE6E7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1F0A6A67-679F-CDCD-CAA7-CFD7E6C1C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83AE8A09-8C7E-2165-DCA5-FE99FA2AA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694BF6D0-C372-C387-A1B3-3DA305637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71F082C-BA77-2C7A-BBFB-8B45BEA53F38}"/>
              </a:ext>
            </a:extLst>
          </p:cNvPr>
          <p:cNvGrpSpPr/>
          <p:nvPr/>
        </p:nvGrpSpPr>
        <p:grpSpPr>
          <a:xfrm>
            <a:off x="8243365" y="5398710"/>
            <a:ext cx="673666" cy="764850"/>
            <a:chOff x="7627938" y="6559551"/>
            <a:chExt cx="1347788" cy="1606549"/>
          </a:xfrm>
          <a:solidFill>
            <a:schemeClr val="accent3"/>
          </a:solidFill>
        </p:grpSpPr>
        <p:sp>
          <p:nvSpPr>
            <p:cNvPr id="33" name="Line 34">
              <a:extLst>
                <a:ext uri="{FF2B5EF4-FFF2-40B4-BE49-F238E27FC236}">
                  <a16:creationId xmlns:a16="http://schemas.microsoft.com/office/drawing/2014/main" id="{5108D6D3-FC8E-6584-2629-E67BA60176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4" name="Line 35">
              <a:extLst>
                <a:ext uri="{FF2B5EF4-FFF2-40B4-BE49-F238E27FC236}">
                  <a16:creationId xmlns:a16="http://schemas.microsoft.com/office/drawing/2014/main" id="{43E08967-98DE-D408-4456-BA256E7D13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5" name="Line 36">
              <a:extLst>
                <a:ext uri="{FF2B5EF4-FFF2-40B4-BE49-F238E27FC236}">
                  <a16:creationId xmlns:a16="http://schemas.microsoft.com/office/drawing/2014/main" id="{2E5E259E-3F75-3A73-EF99-7E30490DF5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6" name="Line 37">
              <a:extLst>
                <a:ext uri="{FF2B5EF4-FFF2-40B4-BE49-F238E27FC236}">
                  <a16:creationId xmlns:a16="http://schemas.microsoft.com/office/drawing/2014/main" id="{8C4DEE10-5FC3-4548-D9B3-7F3103B0B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93F77A9E-E07E-BC2B-531E-D18659B2CD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4B4755F-29D8-794A-1595-913E493A5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83DB33F-0E60-22DC-1D6E-CE6E177D9D2F}"/>
              </a:ext>
            </a:extLst>
          </p:cNvPr>
          <p:cNvSpPr txBox="1"/>
          <p:nvPr/>
        </p:nvSpPr>
        <p:spPr>
          <a:xfrm>
            <a:off x="6440786" y="1604809"/>
            <a:ext cx="2735487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Calibri Light" charset="0"/>
              </a:rPr>
              <a:t>Insert your text here. This is a sample text. Insert your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Calibri Light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DEAE2B-538B-5C81-9EAB-16856AB2DF31}"/>
              </a:ext>
            </a:extLst>
          </p:cNvPr>
          <p:cNvSpPr/>
          <p:nvPr/>
        </p:nvSpPr>
        <p:spPr>
          <a:xfrm>
            <a:off x="3088384" y="5458557"/>
            <a:ext cx="2083814" cy="32272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Weaknesses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52FC95-ABA6-5258-ECF8-08A7D89CB80D}"/>
              </a:ext>
            </a:extLst>
          </p:cNvPr>
          <p:cNvSpPr txBox="1"/>
          <p:nvPr/>
        </p:nvSpPr>
        <p:spPr>
          <a:xfrm>
            <a:off x="3448534" y="5898681"/>
            <a:ext cx="278491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Calibri Light" charset="0"/>
              </a:rPr>
              <a:t>Insert your text here. This is a sample text. Insert your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Calibri Light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7A83D6E-72B0-EAB4-018A-A113A81C8EBA}"/>
              </a:ext>
            </a:extLst>
          </p:cNvPr>
          <p:cNvSpPr/>
          <p:nvPr/>
        </p:nvSpPr>
        <p:spPr>
          <a:xfrm>
            <a:off x="1655962" y="2141055"/>
            <a:ext cx="1984415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Strengths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425366-4C14-76E2-AAAF-051D9F6E33BF}"/>
              </a:ext>
            </a:extLst>
          </p:cNvPr>
          <p:cNvSpPr txBox="1"/>
          <p:nvPr/>
        </p:nvSpPr>
        <p:spPr>
          <a:xfrm>
            <a:off x="1679218" y="1564650"/>
            <a:ext cx="2735487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Calibri Light" charset="0"/>
              </a:rPr>
              <a:t>Insert your text here. This is a sample text. Insert your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Calibri Light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8DB974-8721-D821-B40B-471A52728AD9}"/>
              </a:ext>
            </a:extLst>
          </p:cNvPr>
          <p:cNvSpPr/>
          <p:nvPr/>
        </p:nvSpPr>
        <p:spPr>
          <a:xfrm>
            <a:off x="9068475" y="5458557"/>
            <a:ext cx="1848281" cy="32272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Threats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9F685C-4D7E-BC5F-394B-692A56661FE9}"/>
              </a:ext>
            </a:extLst>
          </p:cNvPr>
          <p:cNvSpPr txBox="1"/>
          <p:nvPr/>
        </p:nvSpPr>
        <p:spPr>
          <a:xfrm>
            <a:off x="9068475" y="5898682"/>
            <a:ext cx="2644578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Calibri Light" charset="0"/>
              </a:rPr>
              <a:t>Insert your text here. This is a sample text. Insert your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Calibri Light" charset="0"/>
            </a:endParaRP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7F4894D3-83E9-2FDD-E3D2-3AFD634FA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244290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>
            <a:extLst>
              <a:ext uri="{FF2B5EF4-FFF2-40B4-BE49-F238E27FC236}">
                <a16:creationId xmlns:a16="http://schemas.microsoft.com/office/drawing/2014/main" id="{8555F48D-6416-6E5A-A4A9-B201AAD02BAA}"/>
              </a:ext>
            </a:extLst>
          </p:cNvPr>
          <p:cNvGrpSpPr/>
          <p:nvPr/>
        </p:nvGrpSpPr>
        <p:grpSpPr>
          <a:xfrm>
            <a:off x="0" y="0"/>
            <a:ext cx="6094413" cy="3428996"/>
            <a:chOff x="0" y="0"/>
            <a:chExt cx="6094413" cy="342899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6619C22-1254-1388-8F36-98407F26374F}"/>
                </a:ext>
              </a:extLst>
            </p:cNvPr>
            <p:cNvSpPr/>
            <p:nvPr/>
          </p:nvSpPr>
          <p:spPr>
            <a:xfrm>
              <a:off x="0" y="0"/>
              <a:ext cx="6094413" cy="342899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B24730-61BB-0F24-D73F-CD5AEF49579B}"/>
                </a:ext>
              </a:extLst>
            </p:cNvPr>
            <p:cNvSpPr/>
            <p:nvPr/>
          </p:nvSpPr>
          <p:spPr>
            <a:xfrm>
              <a:off x="576591" y="1503838"/>
              <a:ext cx="2799240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r>
                <a:rPr lang="en-IN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6E969E3-4649-8FC7-F722-A71ACD64EFD6}"/>
                </a:ext>
              </a:extLst>
            </p:cNvPr>
            <p:cNvGrpSpPr/>
            <p:nvPr/>
          </p:nvGrpSpPr>
          <p:grpSpPr>
            <a:xfrm>
              <a:off x="632177" y="476672"/>
              <a:ext cx="781715" cy="784215"/>
              <a:chOff x="1585913" y="6542087"/>
              <a:chExt cx="1490662" cy="1495426"/>
            </a:xfrm>
            <a:solidFill>
              <a:schemeClr val="bg1"/>
            </a:solidFill>
          </p:grpSpPr>
          <p:sp>
            <p:nvSpPr>
              <p:cNvPr id="44" name="Freeform 54">
                <a:extLst>
                  <a:ext uri="{FF2B5EF4-FFF2-40B4-BE49-F238E27FC236}">
                    <a16:creationId xmlns:a16="http://schemas.microsoft.com/office/drawing/2014/main" id="{1EBE63CE-FBDC-750E-0E97-8AF98F69B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14625" y="6884988"/>
                <a:ext cx="203200" cy="203200"/>
              </a:xfrm>
              <a:custGeom>
                <a:avLst/>
                <a:gdLst>
                  <a:gd name="T0" fmla="*/ 203 w 325"/>
                  <a:gd name="T1" fmla="*/ 0 h 324"/>
                  <a:gd name="T2" fmla="*/ 122 w 325"/>
                  <a:gd name="T3" fmla="*/ 0 h 324"/>
                  <a:gd name="T4" fmla="*/ 0 w 325"/>
                  <a:gd name="T5" fmla="*/ 121 h 324"/>
                  <a:gd name="T6" fmla="*/ 0 w 325"/>
                  <a:gd name="T7" fmla="*/ 202 h 324"/>
                  <a:gd name="T8" fmla="*/ 122 w 325"/>
                  <a:gd name="T9" fmla="*/ 324 h 324"/>
                  <a:gd name="T10" fmla="*/ 203 w 325"/>
                  <a:gd name="T11" fmla="*/ 324 h 324"/>
                  <a:gd name="T12" fmla="*/ 325 w 325"/>
                  <a:gd name="T13" fmla="*/ 202 h 324"/>
                  <a:gd name="T14" fmla="*/ 325 w 325"/>
                  <a:gd name="T15" fmla="*/ 121 h 324"/>
                  <a:gd name="T16" fmla="*/ 203 w 325"/>
                  <a:gd name="T17" fmla="*/ 0 h 324"/>
                  <a:gd name="T18" fmla="*/ 163 w 325"/>
                  <a:gd name="T19" fmla="*/ 204 h 324"/>
                  <a:gd name="T20" fmla="*/ 121 w 325"/>
                  <a:gd name="T21" fmla="*/ 162 h 324"/>
                  <a:gd name="T22" fmla="*/ 163 w 325"/>
                  <a:gd name="T23" fmla="*/ 120 h 324"/>
                  <a:gd name="T24" fmla="*/ 204 w 325"/>
                  <a:gd name="T25" fmla="*/ 162 h 324"/>
                  <a:gd name="T26" fmla="*/ 163 w 325"/>
                  <a:gd name="T27" fmla="*/ 20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5" h="324">
                    <a:moveTo>
                      <a:pt x="203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67"/>
                      <a:pt x="67" y="121"/>
                      <a:pt x="0" y="121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67" y="202"/>
                      <a:pt x="122" y="257"/>
                      <a:pt x="122" y="324"/>
                    </a:cubicBezTo>
                    <a:cubicBezTo>
                      <a:pt x="203" y="324"/>
                      <a:pt x="203" y="324"/>
                      <a:pt x="203" y="324"/>
                    </a:cubicBezTo>
                    <a:cubicBezTo>
                      <a:pt x="203" y="257"/>
                      <a:pt x="258" y="202"/>
                      <a:pt x="325" y="202"/>
                    </a:cubicBezTo>
                    <a:cubicBezTo>
                      <a:pt x="325" y="121"/>
                      <a:pt x="325" y="121"/>
                      <a:pt x="325" y="121"/>
                    </a:cubicBezTo>
                    <a:cubicBezTo>
                      <a:pt x="258" y="121"/>
                      <a:pt x="203" y="67"/>
                      <a:pt x="203" y="0"/>
                    </a:cubicBezTo>
                    <a:close/>
                    <a:moveTo>
                      <a:pt x="163" y="204"/>
                    </a:moveTo>
                    <a:cubicBezTo>
                      <a:pt x="151" y="188"/>
                      <a:pt x="137" y="174"/>
                      <a:pt x="121" y="162"/>
                    </a:cubicBezTo>
                    <a:cubicBezTo>
                      <a:pt x="137" y="150"/>
                      <a:pt x="151" y="136"/>
                      <a:pt x="163" y="120"/>
                    </a:cubicBezTo>
                    <a:cubicBezTo>
                      <a:pt x="174" y="136"/>
                      <a:pt x="188" y="150"/>
                      <a:pt x="204" y="162"/>
                    </a:cubicBezTo>
                    <a:cubicBezTo>
                      <a:pt x="188" y="174"/>
                      <a:pt x="174" y="188"/>
                      <a:pt x="163" y="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5" name="Freeform 55">
                <a:extLst>
                  <a:ext uri="{FF2B5EF4-FFF2-40B4-BE49-F238E27FC236}">
                    <a16:creationId xmlns:a16="http://schemas.microsoft.com/office/drawing/2014/main" id="{0DD442A9-C20F-69A3-1615-9CB628022C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67025" y="6605588"/>
                <a:ext cx="203200" cy="203200"/>
              </a:xfrm>
              <a:custGeom>
                <a:avLst/>
                <a:gdLst>
                  <a:gd name="T0" fmla="*/ 203 w 324"/>
                  <a:gd name="T1" fmla="*/ 0 h 325"/>
                  <a:gd name="T2" fmla="*/ 121 w 324"/>
                  <a:gd name="T3" fmla="*/ 0 h 325"/>
                  <a:gd name="T4" fmla="*/ 0 w 324"/>
                  <a:gd name="T5" fmla="*/ 122 h 325"/>
                  <a:gd name="T6" fmla="*/ 0 w 324"/>
                  <a:gd name="T7" fmla="*/ 203 h 325"/>
                  <a:gd name="T8" fmla="*/ 121 w 324"/>
                  <a:gd name="T9" fmla="*/ 325 h 325"/>
                  <a:gd name="T10" fmla="*/ 203 w 324"/>
                  <a:gd name="T11" fmla="*/ 325 h 325"/>
                  <a:gd name="T12" fmla="*/ 324 w 324"/>
                  <a:gd name="T13" fmla="*/ 203 h 325"/>
                  <a:gd name="T14" fmla="*/ 324 w 324"/>
                  <a:gd name="T15" fmla="*/ 122 h 325"/>
                  <a:gd name="T16" fmla="*/ 203 w 324"/>
                  <a:gd name="T17" fmla="*/ 0 h 325"/>
                  <a:gd name="T18" fmla="*/ 162 w 324"/>
                  <a:gd name="T19" fmla="*/ 204 h 325"/>
                  <a:gd name="T20" fmla="*/ 120 w 324"/>
                  <a:gd name="T21" fmla="*/ 163 h 325"/>
                  <a:gd name="T22" fmla="*/ 162 w 324"/>
                  <a:gd name="T23" fmla="*/ 121 h 325"/>
                  <a:gd name="T24" fmla="*/ 204 w 324"/>
                  <a:gd name="T25" fmla="*/ 163 h 325"/>
                  <a:gd name="T26" fmla="*/ 162 w 324"/>
                  <a:gd name="T27" fmla="*/ 204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4" h="325">
                    <a:moveTo>
                      <a:pt x="203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67"/>
                      <a:pt x="67" y="122"/>
                      <a:pt x="0" y="122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67" y="203"/>
                      <a:pt x="121" y="258"/>
                      <a:pt x="121" y="325"/>
                    </a:cubicBezTo>
                    <a:cubicBezTo>
                      <a:pt x="203" y="325"/>
                      <a:pt x="203" y="325"/>
                      <a:pt x="203" y="325"/>
                    </a:cubicBezTo>
                    <a:cubicBezTo>
                      <a:pt x="203" y="258"/>
                      <a:pt x="257" y="203"/>
                      <a:pt x="324" y="203"/>
                    </a:cubicBezTo>
                    <a:cubicBezTo>
                      <a:pt x="324" y="122"/>
                      <a:pt x="324" y="122"/>
                      <a:pt x="324" y="122"/>
                    </a:cubicBezTo>
                    <a:cubicBezTo>
                      <a:pt x="257" y="122"/>
                      <a:pt x="203" y="67"/>
                      <a:pt x="203" y="0"/>
                    </a:cubicBezTo>
                    <a:close/>
                    <a:moveTo>
                      <a:pt x="162" y="204"/>
                    </a:moveTo>
                    <a:cubicBezTo>
                      <a:pt x="150" y="189"/>
                      <a:pt x="136" y="174"/>
                      <a:pt x="120" y="163"/>
                    </a:cubicBezTo>
                    <a:cubicBezTo>
                      <a:pt x="136" y="151"/>
                      <a:pt x="150" y="137"/>
                      <a:pt x="162" y="121"/>
                    </a:cubicBezTo>
                    <a:cubicBezTo>
                      <a:pt x="174" y="137"/>
                      <a:pt x="188" y="151"/>
                      <a:pt x="204" y="163"/>
                    </a:cubicBezTo>
                    <a:cubicBezTo>
                      <a:pt x="188" y="174"/>
                      <a:pt x="174" y="189"/>
                      <a:pt x="162" y="2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Freeform 56">
                <a:extLst>
                  <a:ext uri="{FF2B5EF4-FFF2-40B4-BE49-F238E27FC236}">
                    <a16:creationId xmlns:a16="http://schemas.microsoft.com/office/drawing/2014/main" id="{7DD7C625-33FE-28D8-06AC-766432D9C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6542087"/>
                <a:ext cx="1490662" cy="1495426"/>
              </a:xfrm>
              <a:custGeom>
                <a:avLst/>
                <a:gdLst>
                  <a:gd name="T0" fmla="*/ 210 w 2381"/>
                  <a:gd name="T1" fmla="*/ 1897 h 2392"/>
                  <a:gd name="T2" fmla="*/ 134 w 2381"/>
                  <a:gd name="T3" fmla="*/ 1714 h 2392"/>
                  <a:gd name="T4" fmla="*/ 172 w 2381"/>
                  <a:gd name="T5" fmla="*/ 1527 h 2392"/>
                  <a:gd name="T6" fmla="*/ 468 w 2381"/>
                  <a:gd name="T7" fmla="*/ 654 h 2392"/>
                  <a:gd name="T8" fmla="*/ 535 w 2381"/>
                  <a:gd name="T9" fmla="*/ 507 h 2392"/>
                  <a:gd name="T10" fmla="*/ 592 w 2381"/>
                  <a:gd name="T11" fmla="*/ 474 h 2392"/>
                  <a:gd name="T12" fmla="*/ 1155 w 2381"/>
                  <a:gd name="T13" fmla="*/ 106 h 2392"/>
                  <a:gd name="T14" fmla="*/ 1420 w 2381"/>
                  <a:gd name="T15" fmla="*/ 349 h 2392"/>
                  <a:gd name="T16" fmla="*/ 1244 w 2381"/>
                  <a:gd name="T17" fmla="*/ 535 h 2392"/>
                  <a:gd name="T18" fmla="*/ 1135 w 2381"/>
                  <a:gd name="T19" fmla="*/ 479 h 2392"/>
                  <a:gd name="T20" fmla="*/ 1178 w 2381"/>
                  <a:gd name="T21" fmla="*/ 421 h 2392"/>
                  <a:gd name="T22" fmla="*/ 1119 w 2381"/>
                  <a:gd name="T23" fmla="*/ 363 h 2392"/>
                  <a:gd name="T24" fmla="*/ 1097 w 2381"/>
                  <a:gd name="T25" fmla="*/ 589 h 2392"/>
                  <a:gd name="T26" fmla="*/ 1427 w 2381"/>
                  <a:gd name="T27" fmla="*/ 483 h 2392"/>
                  <a:gd name="T28" fmla="*/ 1224 w 2381"/>
                  <a:gd name="T29" fmla="*/ 751 h 2392"/>
                  <a:gd name="T30" fmla="*/ 949 w 2381"/>
                  <a:gd name="T31" fmla="*/ 652 h 2392"/>
                  <a:gd name="T32" fmla="*/ 833 w 2381"/>
                  <a:gd name="T33" fmla="*/ 918 h 2392"/>
                  <a:gd name="T34" fmla="*/ 857 w 2381"/>
                  <a:gd name="T35" fmla="*/ 1245 h 2392"/>
                  <a:gd name="T36" fmla="*/ 735 w 2381"/>
                  <a:gd name="T37" fmla="*/ 1730 h 2392"/>
                  <a:gd name="T38" fmla="*/ 946 w 2381"/>
                  <a:gd name="T39" fmla="*/ 1464 h 2392"/>
                  <a:gd name="T40" fmla="*/ 1052 w 2381"/>
                  <a:gd name="T41" fmla="*/ 1607 h 2392"/>
                  <a:gd name="T42" fmla="*/ 1171 w 2381"/>
                  <a:gd name="T43" fmla="*/ 1544 h 2392"/>
                  <a:gd name="T44" fmla="*/ 1213 w 2381"/>
                  <a:gd name="T45" fmla="*/ 1489 h 2392"/>
                  <a:gd name="T46" fmla="*/ 2010 w 2381"/>
                  <a:gd name="T47" fmla="*/ 1500 h 2392"/>
                  <a:gd name="T48" fmla="*/ 1921 w 2381"/>
                  <a:gd name="T49" fmla="*/ 1314 h 2392"/>
                  <a:gd name="T50" fmla="*/ 2381 w 2381"/>
                  <a:gd name="T51" fmla="*/ 1155 h 2392"/>
                  <a:gd name="T52" fmla="*/ 1521 w 2381"/>
                  <a:gd name="T53" fmla="*/ 1244 h 2392"/>
                  <a:gd name="T54" fmla="*/ 953 w 2381"/>
                  <a:gd name="T55" fmla="*/ 1383 h 2392"/>
                  <a:gd name="T56" fmla="*/ 938 w 2381"/>
                  <a:gd name="T57" fmla="*/ 1246 h 2392"/>
                  <a:gd name="T58" fmla="*/ 914 w 2381"/>
                  <a:gd name="T59" fmla="*/ 916 h 2392"/>
                  <a:gd name="T60" fmla="*/ 1231 w 2381"/>
                  <a:gd name="T61" fmla="*/ 833 h 2392"/>
                  <a:gd name="T62" fmla="*/ 1263 w 2381"/>
                  <a:gd name="T63" fmla="*/ 824 h 2392"/>
                  <a:gd name="T64" fmla="*/ 1554 w 2381"/>
                  <a:gd name="T65" fmla="*/ 527 h 2392"/>
                  <a:gd name="T66" fmla="*/ 1502 w 2381"/>
                  <a:gd name="T67" fmla="*/ 347 h 2392"/>
                  <a:gd name="T68" fmla="*/ 1205 w 2381"/>
                  <a:gd name="T69" fmla="*/ 43 h 2392"/>
                  <a:gd name="T70" fmla="*/ 564 w 2381"/>
                  <a:gd name="T71" fmla="*/ 394 h 2392"/>
                  <a:gd name="T72" fmla="*/ 482 w 2381"/>
                  <a:gd name="T73" fmla="*/ 446 h 2392"/>
                  <a:gd name="T74" fmla="*/ 392 w 2381"/>
                  <a:gd name="T75" fmla="*/ 625 h 2392"/>
                  <a:gd name="T76" fmla="*/ 92 w 2381"/>
                  <a:gd name="T77" fmla="*/ 1513 h 2392"/>
                  <a:gd name="T78" fmla="*/ 55 w 2381"/>
                  <a:gd name="T79" fmla="*/ 1695 h 2392"/>
                  <a:gd name="T80" fmla="*/ 25 w 2381"/>
                  <a:gd name="T81" fmla="*/ 1882 h 2392"/>
                  <a:gd name="T82" fmla="*/ 1449 w 2381"/>
                  <a:gd name="T83" fmla="*/ 2387 h 2392"/>
                  <a:gd name="T84" fmla="*/ 2357 w 2381"/>
                  <a:gd name="T85" fmla="*/ 2204 h 2392"/>
                  <a:gd name="T86" fmla="*/ 1456 w 2381"/>
                  <a:gd name="T87" fmla="*/ 2306 h 2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81" h="2392">
                    <a:moveTo>
                      <a:pt x="1456" y="2306"/>
                    </a:moveTo>
                    <a:cubicBezTo>
                      <a:pt x="1049" y="2272"/>
                      <a:pt x="583" y="2119"/>
                      <a:pt x="210" y="1897"/>
                    </a:cubicBezTo>
                    <a:cubicBezTo>
                      <a:pt x="99" y="1832"/>
                      <a:pt x="99" y="1832"/>
                      <a:pt x="99" y="1832"/>
                    </a:cubicBezTo>
                    <a:cubicBezTo>
                      <a:pt x="115" y="1793"/>
                      <a:pt x="125" y="1753"/>
                      <a:pt x="134" y="1714"/>
                    </a:cubicBezTo>
                    <a:cubicBezTo>
                      <a:pt x="137" y="1702"/>
                      <a:pt x="140" y="1690"/>
                      <a:pt x="143" y="1679"/>
                    </a:cubicBezTo>
                    <a:cubicBezTo>
                      <a:pt x="151" y="1645"/>
                      <a:pt x="161" y="1590"/>
                      <a:pt x="172" y="1527"/>
                    </a:cubicBezTo>
                    <a:cubicBezTo>
                      <a:pt x="188" y="1436"/>
                      <a:pt x="207" y="1323"/>
                      <a:pt x="225" y="1277"/>
                    </a:cubicBezTo>
                    <a:cubicBezTo>
                      <a:pt x="468" y="654"/>
                      <a:pt x="468" y="654"/>
                      <a:pt x="468" y="654"/>
                    </a:cubicBezTo>
                    <a:cubicBezTo>
                      <a:pt x="473" y="641"/>
                      <a:pt x="478" y="626"/>
                      <a:pt x="483" y="611"/>
                    </a:cubicBezTo>
                    <a:cubicBezTo>
                      <a:pt x="496" y="571"/>
                      <a:pt x="510" y="530"/>
                      <a:pt x="535" y="507"/>
                    </a:cubicBezTo>
                    <a:cubicBezTo>
                      <a:pt x="550" y="495"/>
                      <a:pt x="568" y="485"/>
                      <a:pt x="586" y="477"/>
                    </a:cubicBezTo>
                    <a:cubicBezTo>
                      <a:pt x="589" y="476"/>
                      <a:pt x="591" y="475"/>
                      <a:pt x="592" y="474"/>
                    </a:cubicBezTo>
                    <a:cubicBezTo>
                      <a:pt x="1073" y="105"/>
                      <a:pt x="1073" y="105"/>
                      <a:pt x="1073" y="105"/>
                    </a:cubicBezTo>
                    <a:cubicBezTo>
                      <a:pt x="1097" y="87"/>
                      <a:pt x="1131" y="87"/>
                      <a:pt x="1155" y="106"/>
                    </a:cubicBezTo>
                    <a:cubicBezTo>
                      <a:pt x="1396" y="299"/>
                      <a:pt x="1396" y="299"/>
                      <a:pt x="1396" y="299"/>
                    </a:cubicBezTo>
                    <a:cubicBezTo>
                      <a:pt x="1411" y="311"/>
                      <a:pt x="1420" y="329"/>
                      <a:pt x="1420" y="349"/>
                    </a:cubicBezTo>
                    <a:cubicBezTo>
                      <a:pt x="1421" y="369"/>
                      <a:pt x="1413" y="387"/>
                      <a:pt x="1398" y="400"/>
                    </a:cubicBezTo>
                    <a:cubicBezTo>
                      <a:pt x="1244" y="535"/>
                      <a:pt x="1244" y="535"/>
                      <a:pt x="1244" y="535"/>
                    </a:cubicBezTo>
                    <a:cubicBezTo>
                      <a:pt x="1218" y="557"/>
                      <a:pt x="1178" y="556"/>
                      <a:pt x="1154" y="532"/>
                    </a:cubicBezTo>
                    <a:cubicBezTo>
                      <a:pt x="1140" y="518"/>
                      <a:pt x="1133" y="498"/>
                      <a:pt x="1135" y="479"/>
                    </a:cubicBezTo>
                    <a:cubicBezTo>
                      <a:pt x="1137" y="459"/>
                      <a:pt x="1148" y="441"/>
                      <a:pt x="1164" y="430"/>
                    </a:cubicBezTo>
                    <a:cubicBezTo>
                      <a:pt x="1178" y="421"/>
                      <a:pt x="1178" y="421"/>
                      <a:pt x="1178" y="421"/>
                    </a:cubicBezTo>
                    <a:cubicBezTo>
                      <a:pt x="1133" y="354"/>
                      <a:pt x="1133" y="354"/>
                      <a:pt x="1133" y="354"/>
                    </a:cubicBezTo>
                    <a:cubicBezTo>
                      <a:pt x="1119" y="363"/>
                      <a:pt x="1119" y="363"/>
                      <a:pt x="1119" y="363"/>
                    </a:cubicBezTo>
                    <a:cubicBezTo>
                      <a:pt x="1082" y="387"/>
                      <a:pt x="1059" y="427"/>
                      <a:pt x="1054" y="471"/>
                    </a:cubicBezTo>
                    <a:cubicBezTo>
                      <a:pt x="1050" y="515"/>
                      <a:pt x="1065" y="558"/>
                      <a:pt x="1097" y="589"/>
                    </a:cubicBezTo>
                    <a:cubicBezTo>
                      <a:pt x="1151" y="644"/>
                      <a:pt x="1239" y="647"/>
                      <a:pt x="1297" y="596"/>
                    </a:cubicBezTo>
                    <a:cubicBezTo>
                      <a:pt x="1427" y="483"/>
                      <a:pt x="1427" y="483"/>
                      <a:pt x="1427" y="483"/>
                    </a:cubicBezTo>
                    <a:cubicBezTo>
                      <a:pt x="1467" y="542"/>
                      <a:pt x="1467" y="542"/>
                      <a:pt x="1467" y="542"/>
                    </a:cubicBezTo>
                    <a:cubicBezTo>
                      <a:pt x="1224" y="751"/>
                      <a:pt x="1224" y="751"/>
                      <a:pt x="1224" y="751"/>
                    </a:cubicBezTo>
                    <a:cubicBezTo>
                      <a:pt x="933" y="714"/>
                      <a:pt x="933" y="714"/>
                      <a:pt x="933" y="714"/>
                    </a:cubicBezTo>
                    <a:cubicBezTo>
                      <a:pt x="938" y="694"/>
                      <a:pt x="943" y="673"/>
                      <a:pt x="949" y="652"/>
                    </a:cubicBezTo>
                    <a:cubicBezTo>
                      <a:pt x="871" y="630"/>
                      <a:pt x="871" y="630"/>
                      <a:pt x="871" y="630"/>
                    </a:cubicBezTo>
                    <a:cubicBezTo>
                      <a:pt x="844" y="724"/>
                      <a:pt x="831" y="820"/>
                      <a:pt x="833" y="918"/>
                    </a:cubicBezTo>
                    <a:cubicBezTo>
                      <a:pt x="834" y="970"/>
                      <a:pt x="840" y="1023"/>
                      <a:pt x="845" y="1073"/>
                    </a:cubicBezTo>
                    <a:cubicBezTo>
                      <a:pt x="852" y="1132"/>
                      <a:pt x="858" y="1188"/>
                      <a:pt x="857" y="1245"/>
                    </a:cubicBezTo>
                    <a:cubicBezTo>
                      <a:pt x="856" y="1415"/>
                      <a:pt x="790" y="1574"/>
                      <a:pt x="681" y="1669"/>
                    </a:cubicBezTo>
                    <a:cubicBezTo>
                      <a:pt x="735" y="1730"/>
                      <a:pt x="735" y="1730"/>
                      <a:pt x="735" y="1730"/>
                    </a:cubicBezTo>
                    <a:cubicBezTo>
                      <a:pt x="812" y="1663"/>
                      <a:pt x="869" y="1571"/>
                      <a:pt x="903" y="1467"/>
                    </a:cubicBezTo>
                    <a:cubicBezTo>
                      <a:pt x="915" y="1463"/>
                      <a:pt x="931" y="1463"/>
                      <a:pt x="946" y="1464"/>
                    </a:cubicBezTo>
                    <a:cubicBezTo>
                      <a:pt x="1000" y="1469"/>
                      <a:pt x="1051" y="1484"/>
                      <a:pt x="1100" y="1505"/>
                    </a:cubicBezTo>
                    <a:cubicBezTo>
                      <a:pt x="1080" y="1537"/>
                      <a:pt x="1064" y="1571"/>
                      <a:pt x="1052" y="1607"/>
                    </a:cubicBezTo>
                    <a:cubicBezTo>
                      <a:pt x="1129" y="1633"/>
                      <a:pt x="1129" y="1633"/>
                      <a:pt x="1129" y="1633"/>
                    </a:cubicBezTo>
                    <a:cubicBezTo>
                      <a:pt x="1139" y="1602"/>
                      <a:pt x="1154" y="1572"/>
                      <a:pt x="1171" y="1544"/>
                    </a:cubicBezTo>
                    <a:cubicBezTo>
                      <a:pt x="1172" y="1545"/>
                      <a:pt x="1173" y="1546"/>
                      <a:pt x="1174" y="1546"/>
                    </a:cubicBezTo>
                    <a:cubicBezTo>
                      <a:pt x="1213" y="1489"/>
                      <a:pt x="1213" y="1489"/>
                      <a:pt x="1213" y="1489"/>
                    </a:cubicBezTo>
                    <a:cubicBezTo>
                      <a:pt x="1290" y="1404"/>
                      <a:pt x="1402" y="1344"/>
                      <a:pt x="1533" y="1325"/>
                    </a:cubicBezTo>
                    <a:cubicBezTo>
                      <a:pt x="1729" y="1295"/>
                      <a:pt x="1912" y="1362"/>
                      <a:pt x="2010" y="1500"/>
                    </a:cubicBezTo>
                    <a:cubicBezTo>
                      <a:pt x="2076" y="1453"/>
                      <a:pt x="2076" y="1453"/>
                      <a:pt x="2076" y="1453"/>
                    </a:cubicBezTo>
                    <a:cubicBezTo>
                      <a:pt x="2035" y="1396"/>
                      <a:pt x="1982" y="1349"/>
                      <a:pt x="1921" y="1314"/>
                    </a:cubicBezTo>
                    <a:cubicBezTo>
                      <a:pt x="2039" y="1216"/>
                      <a:pt x="2209" y="1181"/>
                      <a:pt x="2354" y="1231"/>
                    </a:cubicBezTo>
                    <a:cubicBezTo>
                      <a:pt x="2381" y="1155"/>
                      <a:pt x="2381" y="1155"/>
                      <a:pt x="2381" y="1155"/>
                    </a:cubicBezTo>
                    <a:cubicBezTo>
                      <a:pt x="2198" y="1091"/>
                      <a:pt x="1981" y="1142"/>
                      <a:pt x="1842" y="1276"/>
                    </a:cubicBezTo>
                    <a:cubicBezTo>
                      <a:pt x="1746" y="1239"/>
                      <a:pt x="1635" y="1227"/>
                      <a:pt x="1521" y="1244"/>
                    </a:cubicBezTo>
                    <a:cubicBezTo>
                      <a:pt x="1370" y="1267"/>
                      <a:pt x="1239" y="1337"/>
                      <a:pt x="1150" y="1439"/>
                    </a:cubicBezTo>
                    <a:cubicBezTo>
                      <a:pt x="1088" y="1408"/>
                      <a:pt x="1022" y="1390"/>
                      <a:pt x="953" y="1383"/>
                    </a:cubicBezTo>
                    <a:cubicBezTo>
                      <a:pt x="944" y="1383"/>
                      <a:pt x="935" y="1382"/>
                      <a:pt x="925" y="1382"/>
                    </a:cubicBezTo>
                    <a:cubicBezTo>
                      <a:pt x="933" y="1338"/>
                      <a:pt x="938" y="1293"/>
                      <a:pt x="938" y="1246"/>
                    </a:cubicBezTo>
                    <a:cubicBezTo>
                      <a:pt x="939" y="1184"/>
                      <a:pt x="932" y="1123"/>
                      <a:pt x="926" y="1064"/>
                    </a:cubicBezTo>
                    <a:cubicBezTo>
                      <a:pt x="921" y="1016"/>
                      <a:pt x="915" y="965"/>
                      <a:pt x="914" y="916"/>
                    </a:cubicBezTo>
                    <a:cubicBezTo>
                      <a:pt x="913" y="875"/>
                      <a:pt x="916" y="835"/>
                      <a:pt x="920" y="794"/>
                    </a:cubicBezTo>
                    <a:cubicBezTo>
                      <a:pt x="1231" y="833"/>
                      <a:pt x="1231" y="833"/>
                      <a:pt x="1231" y="833"/>
                    </a:cubicBezTo>
                    <a:cubicBezTo>
                      <a:pt x="1233" y="833"/>
                      <a:pt x="1235" y="834"/>
                      <a:pt x="1236" y="834"/>
                    </a:cubicBezTo>
                    <a:cubicBezTo>
                      <a:pt x="1246" y="834"/>
                      <a:pt x="1255" y="830"/>
                      <a:pt x="1263" y="824"/>
                    </a:cubicBezTo>
                    <a:cubicBezTo>
                      <a:pt x="1547" y="580"/>
                      <a:pt x="1547" y="580"/>
                      <a:pt x="1547" y="580"/>
                    </a:cubicBezTo>
                    <a:cubicBezTo>
                      <a:pt x="1562" y="567"/>
                      <a:pt x="1565" y="544"/>
                      <a:pt x="1554" y="527"/>
                    </a:cubicBezTo>
                    <a:cubicBezTo>
                      <a:pt x="1483" y="420"/>
                      <a:pt x="1483" y="420"/>
                      <a:pt x="1483" y="420"/>
                    </a:cubicBezTo>
                    <a:cubicBezTo>
                      <a:pt x="1495" y="398"/>
                      <a:pt x="1502" y="373"/>
                      <a:pt x="1502" y="347"/>
                    </a:cubicBezTo>
                    <a:cubicBezTo>
                      <a:pt x="1501" y="304"/>
                      <a:pt x="1480" y="263"/>
                      <a:pt x="1446" y="236"/>
                    </a:cubicBezTo>
                    <a:cubicBezTo>
                      <a:pt x="1205" y="43"/>
                      <a:pt x="1205" y="43"/>
                      <a:pt x="1205" y="43"/>
                    </a:cubicBezTo>
                    <a:cubicBezTo>
                      <a:pt x="1152" y="0"/>
                      <a:pt x="1078" y="0"/>
                      <a:pt x="1024" y="41"/>
                    </a:cubicBezTo>
                    <a:cubicBezTo>
                      <a:pt x="564" y="394"/>
                      <a:pt x="564" y="394"/>
                      <a:pt x="564" y="394"/>
                    </a:cubicBezTo>
                    <a:cubicBezTo>
                      <a:pt x="549" y="405"/>
                      <a:pt x="549" y="405"/>
                      <a:pt x="549" y="405"/>
                    </a:cubicBezTo>
                    <a:cubicBezTo>
                      <a:pt x="528" y="415"/>
                      <a:pt x="503" y="428"/>
                      <a:pt x="482" y="446"/>
                    </a:cubicBezTo>
                    <a:cubicBezTo>
                      <a:pt x="440" y="483"/>
                      <a:pt x="422" y="538"/>
                      <a:pt x="406" y="586"/>
                    </a:cubicBezTo>
                    <a:cubicBezTo>
                      <a:pt x="402" y="599"/>
                      <a:pt x="397" y="613"/>
                      <a:pt x="392" y="625"/>
                    </a:cubicBezTo>
                    <a:cubicBezTo>
                      <a:pt x="149" y="1248"/>
                      <a:pt x="149" y="1248"/>
                      <a:pt x="149" y="1248"/>
                    </a:cubicBezTo>
                    <a:cubicBezTo>
                      <a:pt x="129" y="1301"/>
                      <a:pt x="110" y="1409"/>
                      <a:pt x="92" y="1513"/>
                    </a:cubicBezTo>
                    <a:cubicBezTo>
                      <a:pt x="82" y="1572"/>
                      <a:pt x="72" y="1628"/>
                      <a:pt x="64" y="1659"/>
                    </a:cubicBezTo>
                    <a:cubicBezTo>
                      <a:pt x="61" y="1671"/>
                      <a:pt x="58" y="1683"/>
                      <a:pt x="55" y="1695"/>
                    </a:cubicBezTo>
                    <a:cubicBezTo>
                      <a:pt x="44" y="1743"/>
                      <a:pt x="33" y="1788"/>
                      <a:pt x="11" y="1827"/>
                    </a:cubicBezTo>
                    <a:cubicBezTo>
                      <a:pt x="0" y="1846"/>
                      <a:pt x="6" y="1871"/>
                      <a:pt x="25" y="1882"/>
                    </a:cubicBezTo>
                    <a:cubicBezTo>
                      <a:pt x="168" y="1967"/>
                      <a:pt x="168" y="1967"/>
                      <a:pt x="168" y="1967"/>
                    </a:cubicBezTo>
                    <a:cubicBezTo>
                      <a:pt x="551" y="2195"/>
                      <a:pt x="1030" y="2352"/>
                      <a:pt x="1449" y="2387"/>
                    </a:cubicBezTo>
                    <a:cubicBezTo>
                      <a:pt x="1482" y="2390"/>
                      <a:pt x="1523" y="2392"/>
                      <a:pt x="1570" y="2392"/>
                    </a:cubicBezTo>
                    <a:cubicBezTo>
                      <a:pt x="1803" y="2392"/>
                      <a:pt x="2179" y="2351"/>
                      <a:pt x="2357" y="2204"/>
                    </a:cubicBezTo>
                    <a:cubicBezTo>
                      <a:pt x="2306" y="2141"/>
                      <a:pt x="2306" y="2141"/>
                      <a:pt x="2306" y="2141"/>
                    </a:cubicBezTo>
                    <a:cubicBezTo>
                      <a:pt x="2122" y="2293"/>
                      <a:pt x="1662" y="2324"/>
                      <a:pt x="1456" y="23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4CEC558-30F4-1396-3403-7C9E9D532AC7}"/>
                </a:ext>
              </a:extLst>
            </p:cNvPr>
            <p:cNvSpPr/>
            <p:nvPr/>
          </p:nvSpPr>
          <p:spPr>
            <a:xfrm>
              <a:off x="567071" y="2035537"/>
              <a:ext cx="2445369" cy="73866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B96FE59-A9DD-FBE1-F2EA-24A4B0EF722B}"/>
                </a:ext>
              </a:extLst>
            </p:cNvPr>
            <p:cNvSpPr/>
            <p:nvPr/>
          </p:nvSpPr>
          <p:spPr>
            <a:xfrm>
              <a:off x="3394112" y="728700"/>
              <a:ext cx="2700296" cy="270029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F4762B-AAFC-0332-F59F-4B04A690A939}"/>
                </a:ext>
              </a:extLst>
            </p:cNvPr>
            <p:cNvSpPr txBox="1"/>
            <p:nvPr/>
          </p:nvSpPr>
          <p:spPr>
            <a:xfrm>
              <a:off x="4242109" y="958957"/>
              <a:ext cx="992259" cy="2123658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N" sz="138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S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FBD8BC1-4055-A6B9-D2DC-9ADE1F9528C5}"/>
              </a:ext>
            </a:extLst>
          </p:cNvPr>
          <p:cNvGrpSpPr/>
          <p:nvPr/>
        </p:nvGrpSpPr>
        <p:grpSpPr>
          <a:xfrm>
            <a:off x="6094408" y="0"/>
            <a:ext cx="6094417" cy="3428996"/>
            <a:chOff x="6094408" y="0"/>
            <a:chExt cx="6094417" cy="3428996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8B1FB8F-88B4-C41A-3DFA-28B3167B1A0B}"/>
                </a:ext>
              </a:extLst>
            </p:cNvPr>
            <p:cNvSpPr/>
            <p:nvPr/>
          </p:nvSpPr>
          <p:spPr>
            <a:xfrm>
              <a:off x="6094412" y="0"/>
              <a:ext cx="6094413" cy="34289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C3DBCAF-31D1-1A32-B914-38DA0D4D029E}"/>
                </a:ext>
              </a:extLst>
            </p:cNvPr>
            <p:cNvGrpSpPr/>
            <p:nvPr/>
          </p:nvGrpSpPr>
          <p:grpSpPr>
            <a:xfrm>
              <a:off x="8817068" y="483816"/>
              <a:ext cx="2763272" cy="2275634"/>
              <a:chOff x="8817068" y="483816"/>
              <a:chExt cx="2763272" cy="2275634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E53D0C2-480D-0721-A093-4278AF4E73ED}"/>
                  </a:ext>
                </a:extLst>
              </p:cNvPr>
              <p:cNvSpPr/>
              <p:nvPr/>
            </p:nvSpPr>
            <p:spPr>
              <a:xfrm>
                <a:off x="8995410" y="2020786"/>
                <a:ext cx="2584930" cy="738664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r"/>
                <a:r>
                  <a:rPr lang="en-US" sz="1600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97202B3-789A-721C-C876-E972EDDA6151}"/>
                  </a:ext>
                </a:extLst>
              </p:cNvPr>
              <p:cNvSpPr/>
              <p:nvPr/>
            </p:nvSpPr>
            <p:spPr>
              <a:xfrm>
                <a:off x="8817068" y="1489087"/>
                <a:ext cx="2763272" cy="43088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algn="r"/>
                <a:r>
                  <a:rPr lang="en-IN" sz="2800" b="1" dirty="0">
                    <a:solidFill>
                      <a:schemeClr val="accent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Weaknesses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C6634DC9-547D-9D8A-B410-65725C64A36C}"/>
                  </a:ext>
                </a:extLst>
              </p:cNvPr>
              <p:cNvGrpSpPr/>
              <p:nvPr/>
            </p:nvGrpSpPr>
            <p:grpSpPr>
              <a:xfrm>
                <a:off x="10850058" y="483816"/>
                <a:ext cx="710841" cy="699104"/>
                <a:chOff x="3790951" y="6524625"/>
                <a:chExt cx="1538287" cy="1512888"/>
              </a:xfrm>
              <a:solidFill>
                <a:schemeClr val="bg1"/>
              </a:solidFill>
            </p:grpSpPr>
            <p:sp>
              <p:nvSpPr>
                <p:cNvPr id="32" name="Freeform 43">
                  <a:extLst>
                    <a:ext uri="{FF2B5EF4-FFF2-40B4-BE49-F238E27FC236}">
                      <a16:creationId xmlns:a16="http://schemas.microsoft.com/office/drawing/2014/main" id="{115C9803-C19D-1D03-52BC-69D45A65E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8588" y="6673850"/>
                  <a:ext cx="254000" cy="249238"/>
                </a:xfrm>
                <a:custGeom>
                  <a:avLst/>
                  <a:gdLst>
                    <a:gd name="T0" fmla="*/ 388 w 408"/>
                    <a:gd name="T1" fmla="*/ 316 h 401"/>
                    <a:gd name="T2" fmla="*/ 90 w 408"/>
                    <a:gd name="T3" fmla="*/ 19 h 401"/>
                    <a:gd name="T4" fmla="*/ 20 w 408"/>
                    <a:gd name="T5" fmla="*/ 19 h 401"/>
                    <a:gd name="T6" fmla="*/ 20 w 408"/>
                    <a:gd name="T7" fmla="*/ 89 h 401"/>
                    <a:gd name="T8" fmla="*/ 318 w 408"/>
                    <a:gd name="T9" fmla="*/ 387 h 401"/>
                    <a:gd name="T10" fmla="*/ 353 w 408"/>
                    <a:gd name="T11" fmla="*/ 401 h 401"/>
                    <a:gd name="T12" fmla="*/ 388 w 408"/>
                    <a:gd name="T13" fmla="*/ 386 h 401"/>
                    <a:gd name="T14" fmla="*/ 388 w 408"/>
                    <a:gd name="T15" fmla="*/ 316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8" h="401">
                      <a:moveTo>
                        <a:pt x="388" y="316"/>
                      </a:moveTo>
                      <a:cubicBezTo>
                        <a:pt x="90" y="19"/>
                        <a:pt x="90" y="19"/>
                        <a:pt x="90" y="19"/>
                      </a:cubicBezTo>
                      <a:cubicBezTo>
                        <a:pt x="71" y="0"/>
                        <a:pt x="39" y="0"/>
                        <a:pt x="20" y="19"/>
                      </a:cubicBezTo>
                      <a:cubicBezTo>
                        <a:pt x="0" y="38"/>
                        <a:pt x="0" y="70"/>
                        <a:pt x="20" y="89"/>
                      </a:cubicBezTo>
                      <a:cubicBezTo>
                        <a:pt x="318" y="387"/>
                        <a:pt x="318" y="387"/>
                        <a:pt x="318" y="387"/>
                      </a:cubicBezTo>
                      <a:cubicBezTo>
                        <a:pt x="328" y="396"/>
                        <a:pt x="340" y="401"/>
                        <a:pt x="353" y="401"/>
                      </a:cubicBezTo>
                      <a:cubicBezTo>
                        <a:pt x="366" y="401"/>
                        <a:pt x="379" y="396"/>
                        <a:pt x="388" y="386"/>
                      </a:cubicBezTo>
                      <a:cubicBezTo>
                        <a:pt x="408" y="367"/>
                        <a:pt x="408" y="336"/>
                        <a:pt x="388" y="3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3" name="Freeform 44">
                  <a:extLst>
                    <a:ext uri="{FF2B5EF4-FFF2-40B4-BE49-F238E27FC236}">
                      <a16:creationId xmlns:a16="http://schemas.microsoft.com/office/drawing/2014/main" id="{824374BF-6AD8-0EA3-5E95-E61544C672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7938" y="6985000"/>
                  <a:ext cx="309563" cy="61913"/>
                </a:xfrm>
                <a:custGeom>
                  <a:avLst/>
                  <a:gdLst>
                    <a:gd name="T0" fmla="*/ 446 w 496"/>
                    <a:gd name="T1" fmla="*/ 0 h 99"/>
                    <a:gd name="T2" fmla="*/ 49 w 496"/>
                    <a:gd name="T3" fmla="*/ 0 h 99"/>
                    <a:gd name="T4" fmla="*/ 0 w 496"/>
                    <a:gd name="T5" fmla="*/ 50 h 99"/>
                    <a:gd name="T6" fmla="*/ 49 w 496"/>
                    <a:gd name="T7" fmla="*/ 99 h 99"/>
                    <a:gd name="T8" fmla="*/ 446 w 496"/>
                    <a:gd name="T9" fmla="*/ 99 h 99"/>
                    <a:gd name="T10" fmla="*/ 496 w 496"/>
                    <a:gd name="T11" fmla="*/ 50 h 99"/>
                    <a:gd name="T12" fmla="*/ 446 w 496"/>
                    <a:gd name="T13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6" h="99">
                      <a:moveTo>
                        <a:pt x="446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50"/>
                      </a:cubicBezTo>
                      <a:cubicBezTo>
                        <a:pt x="0" y="77"/>
                        <a:pt x="22" y="99"/>
                        <a:pt x="49" y="99"/>
                      </a:cubicBezTo>
                      <a:cubicBezTo>
                        <a:pt x="446" y="99"/>
                        <a:pt x="446" y="99"/>
                        <a:pt x="446" y="99"/>
                      </a:cubicBezTo>
                      <a:cubicBezTo>
                        <a:pt x="473" y="99"/>
                        <a:pt x="496" y="77"/>
                        <a:pt x="496" y="50"/>
                      </a:cubicBezTo>
                      <a:cubicBezTo>
                        <a:pt x="496" y="22"/>
                        <a:pt x="473" y="0"/>
                        <a:pt x="44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4" name="Freeform 45">
                  <a:extLst>
                    <a:ext uri="{FF2B5EF4-FFF2-40B4-BE49-F238E27FC236}">
                      <a16:creationId xmlns:a16="http://schemas.microsoft.com/office/drawing/2014/main" id="{631742F3-9C7F-489A-98C6-E9AD37CF6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1326" y="6553200"/>
                  <a:ext cx="61913" cy="309563"/>
                </a:xfrm>
                <a:custGeom>
                  <a:avLst/>
                  <a:gdLst>
                    <a:gd name="T0" fmla="*/ 49 w 99"/>
                    <a:gd name="T1" fmla="*/ 0 h 496"/>
                    <a:gd name="T2" fmla="*/ 0 w 99"/>
                    <a:gd name="T3" fmla="*/ 50 h 496"/>
                    <a:gd name="T4" fmla="*/ 0 w 99"/>
                    <a:gd name="T5" fmla="*/ 446 h 496"/>
                    <a:gd name="T6" fmla="*/ 49 w 99"/>
                    <a:gd name="T7" fmla="*/ 496 h 496"/>
                    <a:gd name="T8" fmla="*/ 99 w 99"/>
                    <a:gd name="T9" fmla="*/ 446 h 496"/>
                    <a:gd name="T10" fmla="*/ 99 w 99"/>
                    <a:gd name="T11" fmla="*/ 50 h 496"/>
                    <a:gd name="T12" fmla="*/ 49 w 99"/>
                    <a:gd name="T13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9" h="496">
                      <a:moveTo>
                        <a:pt x="49" y="0"/>
                      </a:moveTo>
                      <a:cubicBezTo>
                        <a:pt x="22" y="0"/>
                        <a:pt x="0" y="22"/>
                        <a:pt x="0" y="50"/>
                      </a:cubicBezTo>
                      <a:cubicBezTo>
                        <a:pt x="0" y="446"/>
                        <a:pt x="0" y="446"/>
                        <a:pt x="0" y="446"/>
                      </a:cubicBezTo>
                      <a:cubicBezTo>
                        <a:pt x="0" y="474"/>
                        <a:pt x="22" y="496"/>
                        <a:pt x="49" y="496"/>
                      </a:cubicBezTo>
                      <a:cubicBezTo>
                        <a:pt x="77" y="496"/>
                        <a:pt x="99" y="474"/>
                        <a:pt x="99" y="446"/>
                      </a:cubicBezTo>
                      <a:cubicBezTo>
                        <a:pt x="99" y="50"/>
                        <a:pt x="99" y="50"/>
                        <a:pt x="99" y="50"/>
                      </a:cubicBezTo>
                      <a:cubicBezTo>
                        <a:pt x="99" y="22"/>
                        <a:pt x="77" y="0"/>
                        <a:pt x="4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5" name="Freeform 46">
                  <a:extLst>
                    <a:ext uri="{FF2B5EF4-FFF2-40B4-BE49-F238E27FC236}">
                      <a16:creationId xmlns:a16="http://schemas.microsoft.com/office/drawing/2014/main" id="{89DA9CF1-AB64-ADDB-504F-C4470E314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7601" y="7600950"/>
                  <a:ext cx="254000" cy="250825"/>
                </a:xfrm>
                <a:custGeom>
                  <a:avLst/>
                  <a:gdLst>
                    <a:gd name="T0" fmla="*/ 388 w 407"/>
                    <a:gd name="T1" fmla="*/ 317 h 401"/>
                    <a:gd name="T2" fmla="*/ 89 w 407"/>
                    <a:gd name="T3" fmla="*/ 19 h 401"/>
                    <a:gd name="T4" fmla="*/ 19 w 407"/>
                    <a:gd name="T5" fmla="*/ 19 h 401"/>
                    <a:gd name="T6" fmla="*/ 19 w 407"/>
                    <a:gd name="T7" fmla="*/ 89 h 401"/>
                    <a:gd name="T8" fmla="*/ 318 w 407"/>
                    <a:gd name="T9" fmla="*/ 387 h 401"/>
                    <a:gd name="T10" fmla="*/ 353 w 407"/>
                    <a:gd name="T11" fmla="*/ 401 h 401"/>
                    <a:gd name="T12" fmla="*/ 388 w 407"/>
                    <a:gd name="T13" fmla="*/ 387 h 401"/>
                    <a:gd name="T14" fmla="*/ 388 w 407"/>
                    <a:gd name="T15" fmla="*/ 317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7" h="401">
                      <a:moveTo>
                        <a:pt x="388" y="317"/>
                      </a:moveTo>
                      <a:cubicBezTo>
                        <a:pt x="89" y="19"/>
                        <a:pt x="89" y="19"/>
                        <a:pt x="89" y="19"/>
                      </a:cubicBezTo>
                      <a:cubicBezTo>
                        <a:pt x="70" y="0"/>
                        <a:pt x="38" y="0"/>
                        <a:pt x="19" y="19"/>
                      </a:cubicBezTo>
                      <a:cubicBezTo>
                        <a:pt x="0" y="39"/>
                        <a:pt x="0" y="70"/>
                        <a:pt x="19" y="89"/>
                      </a:cubicBezTo>
                      <a:cubicBezTo>
                        <a:pt x="318" y="387"/>
                        <a:pt x="318" y="387"/>
                        <a:pt x="318" y="387"/>
                      </a:cubicBezTo>
                      <a:cubicBezTo>
                        <a:pt x="327" y="397"/>
                        <a:pt x="340" y="401"/>
                        <a:pt x="353" y="401"/>
                      </a:cubicBezTo>
                      <a:cubicBezTo>
                        <a:pt x="365" y="401"/>
                        <a:pt x="378" y="397"/>
                        <a:pt x="388" y="387"/>
                      </a:cubicBezTo>
                      <a:cubicBezTo>
                        <a:pt x="407" y="367"/>
                        <a:pt x="407" y="336"/>
                        <a:pt x="388" y="3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6" name="Freeform 47">
                  <a:extLst>
                    <a:ext uri="{FF2B5EF4-FFF2-40B4-BE49-F238E27FC236}">
                      <a16:creationId xmlns:a16="http://schemas.microsoft.com/office/drawing/2014/main" id="{A4D43B8F-0F1C-2B2A-B953-878C4964B4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4276" y="7480300"/>
                  <a:ext cx="309563" cy="61913"/>
                </a:xfrm>
                <a:custGeom>
                  <a:avLst/>
                  <a:gdLst>
                    <a:gd name="T0" fmla="*/ 446 w 496"/>
                    <a:gd name="T1" fmla="*/ 0 h 100"/>
                    <a:gd name="T2" fmla="*/ 49 w 496"/>
                    <a:gd name="T3" fmla="*/ 0 h 100"/>
                    <a:gd name="T4" fmla="*/ 0 w 496"/>
                    <a:gd name="T5" fmla="*/ 50 h 100"/>
                    <a:gd name="T6" fmla="*/ 49 w 496"/>
                    <a:gd name="T7" fmla="*/ 100 h 100"/>
                    <a:gd name="T8" fmla="*/ 446 w 496"/>
                    <a:gd name="T9" fmla="*/ 100 h 100"/>
                    <a:gd name="T10" fmla="*/ 496 w 496"/>
                    <a:gd name="T11" fmla="*/ 50 h 100"/>
                    <a:gd name="T12" fmla="*/ 446 w 496"/>
                    <a:gd name="T13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6" h="100">
                      <a:moveTo>
                        <a:pt x="446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3"/>
                        <a:pt x="0" y="50"/>
                      </a:cubicBezTo>
                      <a:cubicBezTo>
                        <a:pt x="0" y="77"/>
                        <a:pt x="22" y="100"/>
                        <a:pt x="49" y="100"/>
                      </a:cubicBezTo>
                      <a:cubicBezTo>
                        <a:pt x="446" y="100"/>
                        <a:pt x="446" y="100"/>
                        <a:pt x="446" y="100"/>
                      </a:cubicBezTo>
                      <a:cubicBezTo>
                        <a:pt x="473" y="100"/>
                        <a:pt x="496" y="77"/>
                        <a:pt x="496" y="50"/>
                      </a:cubicBezTo>
                      <a:cubicBezTo>
                        <a:pt x="496" y="23"/>
                        <a:pt x="473" y="0"/>
                        <a:pt x="44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7" name="Freeform 48">
                  <a:extLst>
                    <a:ext uri="{FF2B5EF4-FFF2-40B4-BE49-F238E27FC236}">
                      <a16:creationId xmlns:a16="http://schemas.microsoft.com/office/drawing/2014/main" id="{5DE64D09-CCCD-F593-9F94-B188819CF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6951" y="7666038"/>
                  <a:ext cx="61913" cy="309563"/>
                </a:xfrm>
                <a:custGeom>
                  <a:avLst/>
                  <a:gdLst>
                    <a:gd name="T0" fmla="*/ 50 w 99"/>
                    <a:gd name="T1" fmla="*/ 0 h 496"/>
                    <a:gd name="T2" fmla="*/ 0 w 99"/>
                    <a:gd name="T3" fmla="*/ 50 h 496"/>
                    <a:gd name="T4" fmla="*/ 0 w 99"/>
                    <a:gd name="T5" fmla="*/ 446 h 496"/>
                    <a:gd name="T6" fmla="*/ 50 w 99"/>
                    <a:gd name="T7" fmla="*/ 496 h 496"/>
                    <a:gd name="T8" fmla="*/ 99 w 99"/>
                    <a:gd name="T9" fmla="*/ 446 h 496"/>
                    <a:gd name="T10" fmla="*/ 99 w 99"/>
                    <a:gd name="T11" fmla="*/ 50 h 496"/>
                    <a:gd name="T12" fmla="*/ 50 w 99"/>
                    <a:gd name="T13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9" h="496">
                      <a:moveTo>
                        <a:pt x="50" y="0"/>
                      </a:moveTo>
                      <a:cubicBezTo>
                        <a:pt x="23" y="0"/>
                        <a:pt x="0" y="22"/>
                        <a:pt x="0" y="50"/>
                      </a:cubicBezTo>
                      <a:cubicBezTo>
                        <a:pt x="0" y="446"/>
                        <a:pt x="0" y="446"/>
                        <a:pt x="0" y="446"/>
                      </a:cubicBezTo>
                      <a:cubicBezTo>
                        <a:pt x="0" y="474"/>
                        <a:pt x="23" y="496"/>
                        <a:pt x="50" y="496"/>
                      </a:cubicBezTo>
                      <a:cubicBezTo>
                        <a:pt x="77" y="496"/>
                        <a:pt x="99" y="474"/>
                        <a:pt x="99" y="446"/>
                      </a:cubicBezTo>
                      <a:cubicBezTo>
                        <a:pt x="99" y="50"/>
                        <a:pt x="99" y="50"/>
                        <a:pt x="99" y="50"/>
                      </a:cubicBezTo>
                      <a:cubicBezTo>
                        <a:pt x="99" y="22"/>
                        <a:pt x="77" y="0"/>
                        <a:pt x="5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8" name="Freeform 49">
                  <a:extLst>
                    <a:ext uri="{FF2B5EF4-FFF2-40B4-BE49-F238E27FC236}">
                      <a16:creationId xmlns:a16="http://schemas.microsoft.com/office/drawing/2014/main" id="{495C9F86-ADCB-6051-9CAB-217F04D6D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6524625"/>
                  <a:ext cx="908050" cy="977900"/>
                </a:xfrm>
                <a:custGeom>
                  <a:avLst/>
                  <a:gdLst>
                    <a:gd name="T0" fmla="*/ 1281 w 1455"/>
                    <a:gd name="T1" fmla="*/ 174 h 1567"/>
                    <a:gd name="T2" fmla="*/ 650 w 1455"/>
                    <a:gd name="T3" fmla="*/ 174 h 1567"/>
                    <a:gd name="T4" fmla="*/ 218 w 1455"/>
                    <a:gd name="T5" fmla="*/ 607 h 1567"/>
                    <a:gd name="T6" fmla="*/ 218 w 1455"/>
                    <a:gd name="T7" fmla="*/ 677 h 1567"/>
                    <a:gd name="T8" fmla="*/ 288 w 1455"/>
                    <a:gd name="T9" fmla="*/ 677 h 1567"/>
                    <a:gd name="T10" fmla="*/ 720 w 1455"/>
                    <a:gd name="T11" fmla="*/ 244 h 1567"/>
                    <a:gd name="T12" fmla="*/ 1211 w 1455"/>
                    <a:gd name="T13" fmla="*/ 244 h 1567"/>
                    <a:gd name="T14" fmla="*/ 1211 w 1455"/>
                    <a:gd name="T15" fmla="*/ 735 h 1567"/>
                    <a:gd name="T16" fmla="*/ 580 w 1455"/>
                    <a:gd name="T17" fmla="*/ 1366 h 1567"/>
                    <a:gd name="T18" fmla="*/ 89 w 1455"/>
                    <a:gd name="T19" fmla="*/ 1366 h 1567"/>
                    <a:gd name="T20" fmla="*/ 19 w 1455"/>
                    <a:gd name="T21" fmla="*/ 1366 h 1567"/>
                    <a:gd name="T22" fmla="*/ 19 w 1455"/>
                    <a:gd name="T23" fmla="*/ 1436 h 1567"/>
                    <a:gd name="T24" fmla="*/ 335 w 1455"/>
                    <a:gd name="T25" fmla="*/ 1567 h 1567"/>
                    <a:gd name="T26" fmla="*/ 650 w 1455"/>
                    <a:gd name="T27" fmla="*/ 1436 h 1567"/>
                    <a:gd name="T28" fmla="*/ 1281 w 1455"/>
                    <a:gd name="T29" fmla="*/ 805 h 1567"/>
                    <a:gd name="T30" fmla="*/ 1281 w 1455"/>
                    <a:gd name="T31" fmla="*/ 174 h 1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55" h="1567">
                      <a:moveTo>
                        <a:pt x="1281" y="174"/>
                      </a:moveTo>
                      <a:cubicBezTo>
                        <a:pt x="1107" y="0"/>
                        <a:pt x="824" y="0"/>
                        <a:pt x="650" y="174"/>
                      </a:cubicBezTo>
                      <a:cubicBezTo>
                        <a:pt x="218" y="607"/>
                        <a:pt x="218" y="607"/>
                        <a:pt x="218" y="607"/>
                      </a:cubicBezTo>
                      <a:cubicBezTo>
                        <a:pt x="198" y="626"/>
                        <a:pt x="198" y="658"/>
                        <a:pt x="218" y="677"/>
                      </a:cubicBezTo>
                      <a:cubicBezTo>
                        <a:pt x="237" y="696"/>
                        <a:pt x="268" y="696"/>
                        <a:pt x="288" y="677"/>
                      </a:cubicBezTo>
                      <a:cubicBezTo>
                        <a:pt x="720" y="244"/>
                        <a:pt x="720" y="244"/>
                        <a:pt x="720" y="244"/>
                      </a:cubicBezTo>
                      <a:cubicBezTo>
                        <a:pt x="856" y="109"/>
                        <a:pt x="1076" y="109"/>
                        <a:pt x="1211" y="244"/>
                      </a:cubicBezTo>
                      <a:cubicBezTo>
                        <a:pt x="1346" y="380"/>
                        <a:pt x="1346" y="600"/>
                        <a:pt x="1211" y="735"/>
                      </a:cubicBezTo>
                      <a:cubicBezTo>
                        <a:pt x="580" y="1366"/>
                        <a:pt x="580" y="1366"/>
                        <a:pt x="580" y="1366"/>
                      </a:cubicBezTo>
                      <a:cubicBezTo>
                        <a:pt x="445" y="1502"/>
                        <a:pt x="225" y="1502"/>
                        <a:pt x="89" y="1366"/>
                      </a:cubicBezTo>
                      <a:cubicBezTo>
                        <a:pt x="70" y="1347"/>
                        <a:pt x="39" y="1347"/>
                        <a:pt x="19" y="1366"/>
                      </a:cubicBezTo>
                      <a:cubicBezTo>
                        <a:pt x="0" y="1386"/>
                        <a:pt x="0" y="1417"/>
                        <a:pt x="19" y="1436"/>
                      </a:cubicBezTo>
                      <a:cubicBezTo>
                        <a:pt x="106" y="1523"/>
                        <a:pt x="221" y="1567"/>
                        <a:pt x="335" y="1567"/>
                      </a:cubicBezTo>
                      <a:cubicBezTo>
                        <a:pt x="449" y="1567"/>
                        <a:pt x="563" y="1523"/>
                        <a:pt x="650" y="1436"/>
                      </a:cubicBezTo>
                      <a:cubicBezTo>
                        <a:pt x="1281" y="805"/>
                        <a:pt x="1281" y="805"/>
                        <a:pt x="1281" y="805"/>
                      </a:cubicBezTo>
                      <a:cubicBezTo>
                        <a:pt x="1455" y="631"/>
                        <a:pt x="1455" y="348"/>
                        <a:pt x="1281" y="17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9" name="Freeform 50">
                  <a:extLst>
                    <a:ext uri="{FF2B5EF4-FFF2-40B4-BE49-F238E27FC236}">
                      <a16:creationId xmlns:a16="http://schemas.microsoft.com/office/drawing/2014/main" id="{93AC27BF-1A26-27D5-A3E1-5DCDCBDB6B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0951" y="7061200"/>
                  <a:ext cx="906463" cy="976313"/>
                </a:xfrm>
                <a:custGeom>
                  <a:avLst/>
                  <a:gdLst>
                    <a:gd name="T0" fmla="*/ 1436 w 1455"/>
                    <a:gd name="T1" fmla="*/ 174 h 1566"/>
                    <a:gd name="T2" fmla="*/ 805 w 1455"/>
                    <a:gd name="T3" fmla="*/ 174 h 1566"/>
                    <a:gd name="T4" fmla="*/ 174 w 1455"/>
                    <a:gd name="T5" fmla="*/ 805 h 1566"/>
                    <a:gd name="T6" fmla="*/ 174 w 1455"/>
                    <a:gd name="T7" fmla="*/ 1436 h 1566"/>
                    <a:gd name="T8" fmla="*/ 489 w 1455"/>
                    <a:gd name="T9" fmla="*/ 1566 h 1566"/>
                    <a:gd name="T10" fmla="*/ 805 w 1455"/>
                    <a:gd name="T11" fmla="*/ 1436 h 1566"/>
                    <a:gd name="T12" fmla="*/ 1238 w 1455"/>
                    <a:gd name="T13" fmla="*/ 1003 h 1566"/>
                    <a:gd name="T14" fmla="*/ 1238 w 1455"/>
                    <a:gd name="T15" fmla="*/ 933 h 1566"/>
                    <a:gd name="T16" fmla="*/ 1168 w 1455"/>
                    <a:gd name="T17" fmla="*/ 933 h 1566"/>
                    <a:gd name="T18" fmla="*/ 735 w 1455"/>
                    <a:gd name="T19" fmla="*/ 1366 h 1566"/>
                    <a:gd name="T20" fmla="*/ 244 w 1455"/>
                    <a:gd name="T21" fmla="*/ 1366 h 1566"/>
                    <a:gd name="T22" fmla="*/ 244 w 1455"/>
                    <a:gd name="T23" fmla="*/ 875 h 1566"/>
                    <a:gd name="T24" fmla="*/ 875 w 1455"/>
                    <a:gd name="T25" fmla="*/ 244 h 1566"/>
                    <a:gd name="T26" fmla="*/ 1366 w 1455"/>
                    <a:gd name="T27" fmla="*/ 244 h 1566"/>
                    <a:gd name="T28" fmla="*/ 1436 w 1455"/>
                    <a:gd name="T29" fmla="*/ 244 h 1566"/>
                    <a:gd name="T30" fmla="*/ 1436 w 1455"/>
                    <a:gd name="T31" fmla="*/ 174 h 1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55" h="1566">
                      <a:moveTo>
                        <a:pt x="1436" y="174"/>
                      </a:moveTo>
                      <a:cubicBezTo>
                        <a:pt x="1262" y="0"/>
                        <a:pt x="979" y="0"/>
                        <a:pt x="805" y="174"/>
                      </a:cubicBezTo>
                      <a:cubicBezTo>
                        <a:pt x="174" y="805"/>
                        <a:pt x="174" y="805"/>
                        <a:pt x="174" y="805"/>
                      </a:cubicBezTo>
                      <a:cubicBezTo>
                        <a:pt x="0" y="979"/>
                        <a:pt x="0" y="1262"/>
                        <a:pt x="174" y="1436"/>
                      </a:cubicBezTo>
                      <a:cubicBezTo>
                        <a:pt x="261" y="1523"/>
                        <a:pt x="375" y="1566"/>
                        <a:pt x="489" y="1566"/>
                      </a:cubicBezTo>
                      <a:cubicBezTo>
                        <a:pt x="604" y="1566"/>
                        <a:pt x="718" y="1523"/>
                        <a:pt x="805" y="1436"/>
                      </a:cubicBezTo>
                      <a:cubicBezTo>
                        <a:pt x="1238" y="1003"/>
                        <a:pt x="1238" y="1003"/>
                        <a:pt x="1238" y="1003"/>
                      </a:cubicBezTo>
                      <a:cubicBezTo>
                        <a:pt x="1257" y="984"/>
                        <a:pt x="1257" y="952"/>
                        <a:pt x="1238" y="933"/>
                      </a:cubicBezTo>
                      <a:cubicBezTo>
                        <a:pt x="1218" y="914"/>
                        <a:pt x="1187" y="914"/>
                        <a:pt x="1168" y="933"/>
                      </a:cubicBezTo>
                      <a:cubicBezTo>
                        <a:pt x="735" y="1366"/>
                        <a:pt x="735" y="1366"/>
                        <a:pt x="735" y="1366"/>
                      </a:cubicBezTo>
                      <a:cubicBezTo>
                        <a:pt x="600" y="1501"/>
                        <a:pt x="380" y="1501"/>
                        <a:pt x="244" y="1366"/>
                      </a:cubicBezTo>
                      <a:cubicBezTo>
                        <a:pt x="109" y="1230"/>
                        <a:pt x="109" y="1010"/>
                        <a:pt x="244" y="875"/>
                      </a:cubicBezTo>
                      <a:cubicBezTo>
                        <a:pt x="875" y="244"/>
                        <a:pt x="875" y="244"/>
                        <a:pt x="875" y="244"/>
                      </a:cubicBezTo>
                      <a:cubicBezTo>
                        <a:pt x="1010" y="109"/>
                        <a:pt x="1230" y="108"/>
                        <a:pt x="1366" y="244"/>
                      </a:cubicBezTo>
                      <a:cubicBezTo>
                        <a:pt x="1385" y="263"/>
                        <a:pt x="1417" y="263"/>
                        <a:pt x="1436" y="244"/>
                      </a:cubicBezTo>
                      <a:cubicBezTo>
                        <a:pt x="1455" y="224"/>
                        <a:pt x="1455" y="193"/>
                        <a:pt x="1436" y="17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</p:grp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1EC2E49-2486-35E9-6BCC-2AB8AD16B5D3}"/>
                </a:ext>
              </a:extLst>
            </p:cNvPr>
            <p:cNvSpPr/>
            <p:nvPr/>
          </p:nvSpPr>
          <p:spPr>
            <a:xfrm>
              <a:off x="6094408" y="728700"/>
              <a:ext cx="2700296" cy="27002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511595-694F-AE16-6343-966193F27C92}"/>
                </a:ext>
              </a:extLst>
            </p:cNvPr>
            <p:cNvSpPr txBox="1"/>
            <p:nvPr/>
          </p:nvSpPr>
          <p:spPr>
            <a:xfrm>
              <a:off x="6545371" y="962209"/>
              <a:ext cx="1777731" cy="2123658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N" sz="138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W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D4CA3CA-471A-5D15-F3DA-B6E35AA1F148}"/>
              </a:ext>
            </a:extLst>
          </p:cNvPr>
          <p:cNvGrpSpPr/>
          <p:nvPr/>
        </p:nvGrpSpPr>
        <p:grpSpPr>
          <a:xfrm>
            <a:off x="6094408" y="3428996"/>
            <a:ext cx="6094417" cy="3429004"/>
            <a:chOff x="6094408" y="3428996"/>
            <a:chExt cx="6094417" cy="34290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1D8DB70-7848-0478-4127-88BBFC1696A2}"/>
                </a:ext>
              </a:extLst>
            </p:cNvPr>
            <p:cNvSpPr/>
            <p:nvPr/>
          </p:nvSpPr>
          <p:spPr>
            <a:xfrm>
              <a:off x="6094412" y="3429004"/>
              <a:ext cx="6094413" cy="3428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FE3B2B1-41D0-DD33-C065-FE6EA719CC12}"/>
                </a:ext>
              </a:extLst>
            </p:cNvPr>
            <p:cNvSpPr/>
            <p:nvPr/>
          </p:nvSpPr>
          <p:spPr>
            <a:xfrm>
              <a:off x="8961120" y="5699863"/>
              <a:ext cx="2602435" cy="73866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AE1000-A8DA-FF8F-024D-BBF6A72ED3D4}"/>
                </a:ext>
              </a:extLst>
            </p:cNvPr>
            <p:cNvSpPr/>
            <p:nvPr/>
          </p:nvSpPr>
          <p:spPr>
            <a:xfrm>
              <a:off x="8800284" y="5132995"/>
              <a:ext cx="2763272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algn="r"/>
              <a:r>
                <a:rPr lang="en-IN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DAE7706-161B-22B4-FE3B-B027766ECB32}"/>
                </a:ext>
              </a:extLst>
            </p:cNvPr>
            <p:cNvGrpSpPr/>
            <p:nvPr/>
          </p:nvGrpSpPr>
          <p:grpSpPr>
            <a:xfrm>
              <a:off x="10820494" y="4127802"/>
              <a:ext cx="641592" cy="764768"/>
              <a:chOff x="7627938" y="6559551"/>
              <a:chExt cx="1347788" cy="1606549"/>
            </a:xfrm>
            <a:solidFill>
              <a:schemeClr val="bg1"/>
            </a:solidFill>
          </p:grpSpPr>
          <p:sp>
            <p:nvSpPr>
              <p:cNvPr id="26" name="Line 34">
                <a:extLst>
                  <a:ext uri="{FF2B5EF4-FFF2-40B4-BE49-F238E27FC236}">
                    <a16:creationId xmlns:a16="http://schemas.microsoft.com/office/drawing/2014/main" id="{1E56B07B-6DC1-B425-50D3-4A2C5E8E1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75651" y="676275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7" name="Line 35">
                <a:extLst>
                  <a:ext uri="{FF2B5EF4-FFF2-40B4-BE49-F238E27FC236}">
                    <a16:creationId xmlns:a16="http://schemas.microsoft.com/office/drawing/2014/main" id="{5B4830B9-3694-D9CF-B457-12604CB24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75651" y="676275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Line 36">
                <a:extLst>
                  <a:ext uri="{FF2B5EF4-FFF2-40B4-BE49-F238E27FC236}">
                    <a16:creationId xmlns:a16="http://schemas.microsoft.com/office/drawing/2014/main" id="{3F20EBF7-E79A-6817-567F-3EA789CB63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8513" y="671830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Line 37">
                <a:extLst>
                  <a:ext uri="{FF2B5EF4-FFF2-40B4-BE49-F238E27FC236}">
                    <a16:creationId xmlns:a16="http://schemas.microsoft.com/office/drawing/2014/main" id="{60E740A3-1AB4-7CB2-56DD-E0D9973B7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8513" y="6718300"/>
                <a:ext cx="0" cy="0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Freeform 38">
                <a:extLst>
                  <a:ext uri="{FF2B5EF4-FFF2-40B4-BE49-F238E27FC236}">
                    <a16:creationId xmlns:a16="http://schemas.microsoft.com/office/drawing/2014/main" id="{EBC6AED5-486C-11E7-1125-C6D6894A08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7938" y="6559551"/>
                <a:ext cx="1347788" cy="1606549"/>
              </a:xfrm>
              <a:custGeom>
                <a:avLst/>
                <a:gdLst>
                  <a:gd name="T0" fmla="*/ 1515 w 1720"/>
                  <a:gd name="T1" fmla="*/ 153 h 2051"/>
                  <a:gd name="T2" fmla="*/ 1471 w 1720"/>
                  <a:gd name="T3" fmla="*/ 5 h 2051"/>
                  <a:gd name="T4" fmla="*/ 1351 w 1720"/>
                  <a:gd name="T5" fmla="*/ 97 h 2051"/>
                  <a:gd name="T6" fmla="*/ 1138 w 1720"/>
                  <a:gd name="T7" fmla="*/ 35 h 2051"/>
                  <a:gd name="T8" fmla="*/ 1226 w 1720"/>
                  <a:gd name="T9" fmla="*/ 225 h 2051"/>
                  <a:gd name="T10" fmla="*/ 796 w 1720"/>
                  <a:gd name="T11" fmla="*/ 162 h 2051"/>
                  <a:gd name="T12" fmla="*/ 664 w 1720"/>
                  <a:gd name="T13" fmla="*/ 451 h 2051"/>
                  <a:gd name="T14" fmla="*/ 501 w 1720"/>
                  <a:gd name="T15" fmla="*/ 592 h 2051"/>
                  <a:gd name="T16" fmla="*/ 0 w 1720"/>
                  <a:gd name="T17" fmla="*/ 1347 h 2051"/>
                  <a:gd name="T18" fmla="*/ 1408 w 1720"/>
                  <a:gd name="T19" fmla="*/ 1347 h 2051"/>
                  <a:gd name="T20" fmla="*/ 1263 w 1720"/>
                  <a:gd name="T21" fmla="*/ 986 h 2051"/>
                  <a:gd name="T22" fmla="*/ 1328 w 1720"/>
                  <a:gd name="T23" fmla="*/ 1347 h 2051"/>
                  <a:gd name="T24" fmla="*/ 80 w 1720"/>
                  <a:gd name="T25" fmla="*/ 1347 h 2051"/>
                  <a:gd name="T26" fmla="*/ 1011 w 1720"/>
                  <a:gd name="T27" fmla="*/ 804 h 2051"/>
                  <a:gd name="T28" fmla="*/ 1050 w 1720"/>
                  <a:gd name="T29" fmla="*/ 734 h 2051"/>
                  <a:gd name="T30" fmla="*/ 910 w 1720"/>
                  <a:gd name="T31" fmla="*/ 592 h 2051"/>
                  <a:gd name="T32" fmla="*/ 744 w 1720"/>
                  <a:gd name="T33" fmla="*/ 451 h 2051"/>
                  <a:gd name="T34" fmla="*/ 827 w 1720"/>
                  <a:gd name="T35" fmla="*/ 236 h 2051"/>
                  <a:gd name="T36" fmla="*/ 1126 w 1720"/>
                  <a:gd name="T37" fmla="*/ 334 h 2051"/>
                  <a:gd name="T38" fmla="*/ 1129 w 1720"/>
                  <a:gd name="T39" fmla="*/ 376 h 2051"/>
                  <a:gd name="T40" fmla="*/ 1170 w 1720"/>
                  <a:gd name="T41" fmla="*/ 440 h 2051"/>
                  <a:gd name="T42" fmla="*/ 1471 w 1720"/>
                  <a:gd name="T43" fmla="*/ 586 h 2051"/>
                  <a:gd name="T44" fmla="*/ 1517 w 1720"/>
                  <a:gd name="T45" fmla="*/ 601 h 2051"/>
                  <a:gd name="T46" fmla="*/ 1522 w 1720"/>
                  <a:gd name="T47" fmla="*/ 337 h 2051"/>
                  <a:gd name="T48" fmla="*/ 1720 w 1720"/>
                  <a:gd name="T49" fmla="*/ 246 h 2051"/>
                  <a:gd name="T50" fmla="*/ 768 w 1720"/>
                  <a:gd name="T51" fmla="*/ 531 h 2051"/>
                  <a:gd name="T52" fmla="*/ 830 w 1720"/>
                  <a:gd name="T53" fmla="*/ 654 h 2051"/>
                  <a:gd name="T54" fmla="*/ 581 w 1720"/>
                  <a:gd name="T55" fmla="*/ 654 h 2051"/>
                  <a:gd name="T56" fmla="*/ 642 w 1720"/>
                  <a:gd name="T57" fmla="*/ 531 h 2051"/>
                  <a:gd name="T58" fmla="*/ 1468 w 1720"/>
                  <a:gd name="T59" fmla="*/ 271 h 2051"/>
                  <a:gd name="T60" fmla="*/ 1449 w 1720"/>
                  <a:gd name="T61" fmla="*/ 408 h 2051"/>
                  <a:gd name="T62" fmla="*/ 1360 w 1720"/>
                  <a:gd name="T63" fmla="*/ 307 h 2051"/>
                  <a:gd name="T64" fmla="*/ 1269 w 1720"/>
                  <a:gd name="T65" fmla="*/ 330 h 2051"/>
                  <a:gd name="T66" fmla="*/ 1320 w 1720"/>
                  <a:gd name="T67" fmla="*/ 224 h 2051"/>
                  <a:gd name="T68" fmla="*/ 1344 w 1720"/>
                  <a:gd name="T69" fmla="*/ 181 h 2051"/>
                  <a:gd name="T70" fmla="*/ 1431 w 1720"/>
                  <a:gd name="T71" fmla="*/ 129 h 2051"/>
                  <a:gd name="T72" fmla="*/ 1468 w 1720"/>
                  <a:gd name="T73" fmla="*/ 221 h 2051"/>
                  <a:gd name="T74" fmla="*/ 1468 w 1720"/>
                  <a:gd name="T75" fmla="*/ 271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20" h="2051">
                    <a:moveTo>
                      <a:pt x="1692" y="208"/>
                    </a:moveTo>
                    <a:cubicBezTo>
                      <a:pt x="1515" y="153"/>
                      <a:pt x="1515" y="153"/>
                      <a:pt x="1515" y="153"/>
                    </a:cubicBezTo>
                    <a:cubicBezTo>
                      <a:pt x="1499" y="37"/>
                      <a:pt x="1499" y="37"/>
                      <a:pt x="1499" y="37"/>
                    </a:cubicBezTo>
                    <a:cubicBezTo>
                      <a:pt x="1497" y="22"/>
                      <a:pt x="1486" y="10"/>
                      <a:pt x="1471" y="5"/>
                    </a:cubicBezTo>
                    <a:cubicBezTo>
                      <a:pt x="1457" y="0"/>
                      <a:pt x="1441" y="4"/>
                      <a:pt x="1430" y="15"/>
                    </a:cubicBezTo>
                    <a:cubicBezTo>
                      <a:pt x="1351" y="97"/>
                      <a:pt x="1351" y="97"/>
                      <a:pt x="1351" y="97"/>
                    </a:cubicBezTo>
                    <a:cubicBezTo>
                      <a:pt x="1184" y="24"/>
                      <a:pt x="1184" y="24"/>
                      <a:pt x="1184" y="24"/>
                    </a:cubicBezTo>
                    <a:cubicBezTo>
                      <a:pt x="1168" y="17"/>
                      <a:pt x="1149" y="22"/>
                      <a:pt x="1138" y="35"/>
                    </a:cubicBezTo>
                    <a:cubicBezTo>
                      <a:pt x="1127" y="48"/>
                      <a:pt x="1125" y="68"/>
                      <a:pt x="1135" y="83"/>
                    </a:cubicBezTo>
                    <a:cubicBezTo>
                      <a:pt x="1226" y="225"/>
                      <a:pt x="1226" y="225"/>
                      <a:pt x="1226" y="225"/>
                    </a:cubicBezTo>
                    <a:cubicBezTo>
                      <a:pt x="1163" y="270"/>
                      <a:pt x="1068" y="261"/>
                      <a:pt x="1009" y="203"/>
                    </a:cubicBezTo>
                    <a:cubicBezTo>
                      <a:pt x="953" y="148"/>
                      <a:pt x="871" y="132"/>
                      <a:pt x="796" y="162"/>
                    </a:cubicBezTo>
                    <a:cubicBezTo>
                      <a:pt x="716" y="196"/>
                      <a:pt x="664" y="272"/>
                      <a:pt x="664" y="358"/>
                    </a:cubicBezTo>
                    <a:cubicBezTo>
                      <a:pt x="664" y="451"/>
                      <a:pt x="664" y="451"/>
                      <a:pt x="664" y="451"/>
                    </a:cubicBezTo>
                    <a:cubicBezTo>
                      <a:pt x="642" y="451"/>
                      <a:pt x="642" y="451"/>
                      <a:pt x="642" y="451"/>
                    </a:cubicBezTo>
                    <a:cubicBezTo>
                      <a:pt x="564" y="451"/>
                      <a:pt x="501" y="514"/>
                      <a:pt x="501" y="592"/>
                    </a:cubicBezTo>
                    <a:cubicBezTo>
                      <a:pt x="501" y="673"/>
                      <a:pt x="501" y="673"/>
                      <a:pt x="501" y="673"/>
                    </a:cubicBezTo>
                    <a:cubicBezTo>
                      <a:pt x="211" y="760"/>
                      <a:pt x="0" y="1029"/>
                      <a:pt x="0" y="1347"/>
                    </a:cubicBezTo>
                    <a:cubicBezTo>
                      <a:pt x="0" y="1735"/>
                      <a:pt x="316" y="2051"/>
                      <a:pt x="704" y="2051"/>
                    </a:cubicBezTo>
                    <a:cubicBezTo>
                      <a:pt x="1092" y="2051"/>
                      <a:pt x="1408" y="1735"/>
                      <a:pt x="1408" y="1347"/>
                    </a:cubicBezTo>
                    <a:cubicBezTo>
                      <a:pt x="1408" y="1226"/>
                      <a:pt x="1377" y="1106"/>
                      <a:pt x="1318" y="1002"/>
                    </a:cubicBezTo>
                    <a:cubicBezTo>
                      <a:pt x="1307" y="982"/>
                      <a:pt x="1282" y="976"/>
                      <a:pt x="1263" y="986"/>
                    </a:cubicBezTo>
                    <a:cubicBezTo>
                      <a:pt x="1244" y="997"/>
                      <a:pt x="1237" y="1022"/>
                      <a:pt x="1248" y="1041"/>
                    </a:cubicBezTo>
                    <a:cubicBezTo>
                      <a:pt x="1300" y="1134"/>
                      <a:pt x="1328" y="1240"/>
                      <a:pt x="1328" y="1347"/>
                    </a:cubicBezTo>
                    <a:cubicBezTo>
                      <a:pt x="1328" y="1691"/>
                      <a:pt x="1048" y="1971"/>
                      <a:pt x="704" y="1971"/>
                    </a:cubicBezTo>
                    <a:cubicBezTo>
                      <a:pt x="360" y="1971"/>
                      <a:pt x="80" y="1691"/>
                      <a:pt x="80" y="1347"/>
                    </a:cubicBezTo>
                    <a:cubicBezTo>
                      <a:pt x="80" y="1003"/>
                      <a:pt x="360" y="723"/>
                      <a:pt x="704" y="723"/>
                    </a:cubicBezTo>
                    <a:cubicBezTo>
                      <a:pt x="812" y="723"/>
                      <a:pt x="918" y="751"/>
                      <a:pt x="1011" y="804"/>
                    </a:cubicBezTo>
                    <a:cubicBezTo>
                      <a:pt x="1030" y="814"/>
                      <a:pt x="1055" y="808"/>
                      <a:pt x="1065" y="788"/>
                    </a:cubicBezTo>
                    <a:cubicBezTo>
                      <a:pt x="1076" y="769"/>
                      <a:pt x="1070" y="745"/>
                      <a:pt x="1050" y="734"/>
                    </a:cubicBezTo>
                    <a:cubicBezTo>
                      <a:pt x="1006" y="709"/>
                      <a:pt x="958" y="689"/>
                      <a:pt x="910" y="674"/>
                    </a:cubicBezTo>
                    <a:cubicBezTo>
                      <a:pt x="910" y="592"/>
                      <a:pt x="910" y="592"/>
                      <a:pt x="910" y="592"/>
                    </a:cubicBezTo>
                    <a:cubicBezTo>
                      <a:pt x="910" y="514"/>
                      <a:pt x="846" y="451"/>
                      <a:pt x="768" y="451"/>
                    </a:cubicBezTo>
                    <a:cubicBezTo>
                      <a:pt x="744" y="451"/>
                      <a:pt x="744" y="451"/>
                      <a:pt x="744" y="451"/>
                    </a:cubicBezTo>
                    <a:cubicBezTo>
                      <a:pt x="744" y="358"/>
                      <a:pt x="744" y="358"/>
                      <a:pt x="744" y="358"/>
                    </a:cubicBezTo>
                    <a:cubicBezTo>
                      <a:pt x="744" y="305"/>
                      <a:pt x="776" y="257"/>
                      <a:pt x="827" y="236"/>
                    </a:cubicBezTo>
                    <a:cubicBezTo>
                      <a:pt x="872" y="218"/>
                      <a:pt x="920" y="227"/>
                      <a:pt x="954" y="261"/>
                    </a:cubicBezTo>
                    <a:cubicBezTo>
                      <a:pt x="999" y="305"/>
                      <a:pt x="1062" y="332"/>
                      <a:pt x="1126" y="334"/>
                    </a:cubicBezTo>
                    <a:cubicBezTo>
                      <a:pt x="1139" y="334"/>
                      <a:pt x="1152" y="334"/>
                      <a:pt x="1165" y="332"/>
                    </a:cubicBezTo>
                    <a:cubicBezTo>
                      <a:pt x="1129" y="376"/>
                      <a:pt x="1129" y="376"/>
                      <a:pt x="1129" y="376"/>
                    </a:cubicBezTo>
                    <a:cubicBezTo>
                      <a:pt x="1118" y="389"/>
                      <a:pt x="1117" y="408"/>
                      <a:pt x="1126" y="423"/>
                    </a:cubicBezTo>
                    <a:cubicBezTo>
                      <a:pt x="1136" y="437"/>
                      <a:pt x="1154" y="444"/>
                      <a:pt x="1170" y="440"/>
                    </a:cubicBezTo>
                    <a:cubicBezTo>
                      <a:pt x="1343" y="393"/>
                      <a:pt x="1343" y="393"/>
                      <a:pt x="1343" y="393"/>
                    </a:cubicBezTo>
                    <a:cubicBezTo>
                      <a:pt x="1471" y="586"/>
                      <a:pt x="1471" y="586"/>
                      <a:pt x="1471" y="586"/>
                    </a:cubicBezTo>
                    <a:cubicBezTo>
                      <a:pt x="1478" y="597"/>
                      <a:pt x="1491" y="603"/>
                      <a:pt x="1504" y="603"/>
                    </a:cubicBezTo>
                    <a:cubicBezTo>
                      <a:pt x="1508" y="603"/>
                      <a:pt x="1513" y="603"/>
                      <a:pt x="1517" y="601"/>
                    </a:cubicBezTo>
                    <a:cubicBezTo>
                      <a:pt x="1535" y="595"/>
                      <a:pt x="1546" y="578"/>
                      <a:pt x="1544" y="560"/>
                    </a:cubicBezTo>
                    <a:cubicBezTo>
                      <a:pt x="1522" y="337"/>
                      <a:pt x="1522" y="337"/>
                      <a:pt x="1522" y="337"/>
                    </a:cubicBezTo>
                    <a:cubicBezTo>
                      <a:pt x="1692" y="284"/>
                      <a:pt x="1692" y="284"/>
                      <a:pt x="1692" y="284"/>
                    </a:cubicBezTo>
                    <a:cubicBezTo>
                      <a:pt x="1709" y="279"/>
                      <a:pt x="1720" y="263"/>
                      <a:pt x="1720" y="246"/>
                    </a:cubicBezTo>
                    <a:cubicBezTo>
                      <a:pt x="1720" y="228"/>
                      <a:pt x="1709" y="213"/>
                      <a:pt x="1692" y="208"/>
                    </a:cubicBezTo>
                    <a:close/>
                    <a:moveTo>
                      <a:pt x="768" y="531"/>
                    </a:moveTo>
                    <a:cubicBezTo>
                      <a:pt x="802" y="531"/>
                      <a:pt x="830" y="559"/>
                      <a:pt x="830" y="592"/>
                    </a:cubicBezTo>
                    <a:cubicBezTo>
                      <a:pt x="830" y="654"/>
                      <a:pt x="830" y="654"/>
                      <a:pt x="830" y="654"/>
                    </a:cubicBezTo>
                    <a:cubicBezTo>
                      <a:pt x="788" y="647"/>
                      <a:pt x="746" y="643"/>
                      <a:pt x="704" y="643"/>
                    </a:cubicBezTo>
                    <a:cubicBezTo>
                      <a:pt x="662" y="643"/>
                      <a:pt x="621" y="647"/>
                      <a:pt x="581" y="654"/>
                    </a:cubicBezTo>
                    <a:cubicBezTo>
                      <a:pt x="581" y="592"/>
                      <a:pt x="581" y="592"/>
                      <a:pt x="581" y="592"/>
                    </a:cubicBezTo>
                    <a:cubicBezTo>
                      <a:pt x="581" y="559"/>
                      <a:pt x="609" y="531"/>
                      <a:pt x="642" y="531"/>
                    </a:cubicBezTo>
                    <a:lnTo>
                      <a:pt x="768" y="531"/>
                    </a:lnTo>
                    <a:close/>
                    <a:moveTo>
                      <a:pt x="1468" y="271"/>
                    </a:moveTo>
                    <a:cubicBezTo>
                      <a:pt x="1449" y="276"/>
                      <a:pt x="1438" y="294"/>
                      <a:pt x="1440" y="313"/>
                    </a:cubicBezTo>
                    <a:cubicBezTo>
                      <a:pt x="1449" y="408"/>
                      <a:pt x="1449" y="408"/>
                      <a:pt x="1449" y="408"/>
                    </a:cubicBezTo>
                    <a:cubicBezTo>
                      <a:pt x="1393" y="325"/>
                      <a:pt x="1393" y="325"/>
                      <a:pt x="1393" y="325"/>
                    </a:cubicBezTo>
                    <a:cubicBezTo>
                      <a:pt x="1386" y="314"/>
                      <a:pt x="1373" y="307"/>
                      <a:pt x="1360" y="307"/>
                    </a:cubicBezTo>
                    <a:cubicBezTo>
                      <a:pt x="1357" y="307"/>
                      <a:pt x="1353" y="308"/>
                      <a:pt x="1350" y="309"/>
                    </a:cubicBezTo>
                    <a:cubicBezTo>
                      <a:pt x="1269" y="330"/>
                      <a:pt x="1269" y="330"/>
                      <a:pt x="1269" y="330"/>
                    </a:cubicBezTo>
                    <a:cubicBezTo>
                      <a:pt x="1317" y="271"/>
                      <a:pt x="1317" y="271"/>
                      <a:pt x="1317" y="271"/>
                    </a:cubicBezTo>
                    <a:cubicBezTo>
                      <a:pt x="1328" y="258"/>
                      <a:pt x="1329" y="239"/>
                      <a:pt x="1320" y="224"/>
                    </a:cubicBezTo>
                    <a:cubicBezTo>
                      <a:pt x="1273" y="150"/>
                      <a:pt x="1273" y="150"/>
                      <a:pt x="1273" y="150"/>
                    </a:cubicBezTo>
                    <a:cubicBezTo>
                      <a:pt x="1344" y="181"/>
                      <a:pt x="1344" y="181"/>
                      <a:pt x="1344" y="181"/>
                    </a:cubicBezTo>
                    <a:cubicBezTo>
                      <a:pt x="1359" y="188"/>
                      <a:pt x="1377" y="184"/>
                      <a:pt x="1389" y="172"/>
                    </a:cubicBezTo>
                    <a:cubicBezTo>
                      <a:pt x="1431" y="129"/>
                      <a:pt x="1431" y="129"/>
                      <a:pt x="1431" y="129"/>
                    </a:cubicBezTo>
                    <a:cubicBezTo>
                      <a:pt x="1440" y="189"/>
                      <a:pt x="1440" y="189"/>
                      <a:pt x="1440" y="189"/>
                    </a:cubicBezTo>
                    <a:cubicBezTo>
                      <a:pt x="1442" y="204"/>
                      <a:pt x="1453" y="217"/>
                      <a:pt x="1468" y="221"/>
                    </a:cubicBezTo>
                    <a:cubicBezTo>
                      <a:pt x="1546" y="246"/>
                      <a:pt x="1546" y="246"/>
                      <a:pt x="1546" y="246"/>
                    </a:cubicBezTo>
                    <a:lnTo>
                      <a:pt x="1468" y="2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31" name="Freeform 39">
                <a:extLst>
                  <a:ext uri="{FF2B5EF4-FFF2-40B4-BE49-F238E27FC236}">
                    <a16:creationId xmlns:a16="http://schemas.microsoft.com/office/drawing/2014/main" id="{DE7017D4-6299-7353-3B0D-76AB5AB3F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5351" y="7215188"/>
                <a:ext cx="63500" cy="63500"/>
              </a:xfrm>
              <a:custGeom>
                <a:avLst/>
                <a:gdLst>
                  <a:gd name="T0" fmla="*/ 12 w 80"/>
                  <a:gd name="T1" fmla="*/ 12 h 80"/>
                  <a:gd name="T2" fmla="*/ 0 w 80"/>
                  <a:gd name="T3" fmla="*/ 40 h 80"/>
                  <a:gd name="T4" fmla="*/ 12 w 80"/>
                  <a:gd name="T5" fmla="*/ 68 h 80"/>
                  <a:gd name="T6" fmla="*/ 40 w 80"/>
                  <a:gd name="T7" fmla="*/ 80 h 80"/>
                  <a:gd name="T8" fmla="*/ 68 w 80"/>
                  <a:gd name="T9" fmla="*/ 68 h 80"/>
                  <a:gd name="T10" fmla="*/ 80 w 80"/>
                  <a:gd name="T11" fmla="*/ 40 h 80"/>
                  <a:gd name="T12" fmla="*/ 68 w 80"/>
                  <a:gd name="T13" fmla="*/ 12 h 80"/>
                  <a:gd name="T14" fmla="*/ 40 w 80"/>
                  <a:gd name="T15" fmla="*/ 0 h 80"/>
                  <a:gd name="T16" fmla="*/ 12 w 80"/>
                  <a:gd name="T17" fmla="*/ 1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12" y="12"/>
                    </a:moveTo>
                    <a:cubicBezTo>
                      <a:pt x="4" y="19"/>
                      <a:pt x="0" y="29"/>
                      <a:pt x="0" y="40"/>
                    </a:cubicBezTo>
                    <a:cubicBezTo>
                      <a:pt x="0" y="50"/>
                      <a:pt x="4" y="61"/>
                      <a:pt x="12" y="68"/>
                    </a:cubicBezTo>
                    <a:cubicBezTo>
                      <a:pt x="19" y="76"/>
                      <a:pt x="29" y="80"/>
                      <a:pt x="40" y="80"/>
                    </a:cubicBezTo>
                    <a:cubicBezTo>
                      <a:pt x="50" y="80"/>
                      <a:pt x="61" y="76"/>
                      <a:pt x="68" y="68"/>
                    </a:cubicBezTo>
                    <a:cubicBezTo>
                      <a:pt x="76" y="61"/>
                      <a:pt x="80" y="50"/>
                      <a:pt x="80" y="40"/>
                    </a:cubicBezTo>
                    <a:cubicBezTo>
                      <a:pt x="80" y="29"/>
                      <a:pt x="76" y="19"/>
                      <a:pt x="68" y="12"/>
                    </a:cubicBezTo>
                    <a:cubicBezTo>
                      <a:pt x="61" y="4"/>
                      <a:pt x="50" y="0"/>
                      <a:pt x="40" y="0"/>
                    </a:cubicBezTo>
                    <a:cubicBezTo>
                      <a:pt x="29" y="0"/>
                      <a:pt x="19" y="4"/>
                      <a:pt x="1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348C62F-ACE6-8CDA-8256-40EFB0EB00CC}"/>
                </a:ext>
              </a:extLst>
            </p:cNvPr>
            <p:cNvSpPr/>
            <p:nvPr/>
          </p:nvSpPr>
          <p:spPr>
            <a:xfrm>
              <a:off x="6094408" y="3428996"/>
              <a:ext cx="2700296" cy="27002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3C712ED-836D-EA2F-BDE4-B849E00CE4AD}"/>
                </a:ext>
              </a:extLst>
            </p:cNvPr>
            <p:cNvSpPr txBox="1"/>
            <p:nvPr/>
          </p:nvSpPr>
          <p:spPr>
            <a:xfrm>
              <a:off x="6915664" y="3659253"/>
              <a:ext cx="1037143" cy="2123658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N" sz="138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72AB017-B951-6C34-54AF-24083825531B}"/>
              </a:ext>
            </a:extLst>
          </p:cNvPr>
          <p:cNvGrpSpPr/>
          <p:nvPr/>
        </p:nvGrpSpPr>
        <p:grpSpPr>
          <a:xfrm>
            <a:off x="0" y="3428996"/>
            <a:ext cx="6094413" cy="3429004"/>
            <a:chOff x="0" y="3428996"/>
            <a:chExt cx="6094413" cy="342900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2AB822D-E6DD-E4F1-5F19-6092B7AEAAE4}"/>
                </a:ext>
              </a:extLst>
            </p:cNvPr>
            <p:cNvSpPr/>
            <p:nvPr/>
          </p:nvSpPr>
          <p:spPr>
            <a:xfrm>
              <a:off x="0" y="3429004"/>
              <a:ext cx="6094413" cy="34289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823EFAD-55EC-95B1-9BEB-DBD9B5CEF4A9}"/>
                </a:ext>
              </a:extLst>
            </p:cNvPr>
            <p:cNvSpPr/>
            <p:nvPr/>
          </p:nvSpPr>
          <p:spPr>
            <a:xfrm>
              <a:off x="3394112" y="3428996"/>
              <a:ext cx="2700296" cy="27002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0845E98-3D03-15DF-B649-C71994BBCE1E}"/>
                </a:ext>
              </a:extLst>
            </p:cNvPr>
            <p:cNvSpPr txBox="1"/>
            <p:nvPr/>
          </p:nvSpPr>
          <p:spPr>
            <a:xfrm>
              <a:off x="4067380" y="3659254"/>
              <a:ext cx="1341714" cy="2123658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N" sz="13800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O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E84C962-25C8-E31F-4F96-D21767BD943A}"/>
                </a:ext>
              </a:extLst>
            </p:cNvPr>
            <p:cNvGrpSpPr/>
            <p:nvPr/>
          </p:nvGrpSpPr>
          <p:grpSpPr>
            <a:xfrm>
              <a:off x="567071" y="4146097"/>
              <a:ext cx="2799240" cy="2287431"/>
              <a:chOff x="567071" y="4146097"/>
              <a:chExt cx="2799240" cy="2287431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7218646-D7B5-903F-6CE6-EFD50FC239B8}"/>
                  </a:ext>
                </a:extLst>
              </p:cNvPr>
              <p:cNvSpPr/>
              <p:nvPr/>
            </p:nvSpPr>
            <p:spPr>
              <a:xfrm>
                <a:off x="567071" y="5694864"/>
                <a:ext cx="2445369" cy="738664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your text here. This is a sample text. Insert your text here.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22415A0-DD69-279C-F449-7644264ED53C}"/>
                  </a:ext>
                </a:extLst>
              </p:cNvPr>
              <p:cNvSpPr/>
              <p:nvPr/>
            </p:nvSpPr>
            <p:spPr>
              <a:xfrm>
                <a:off x="567071" y="5127996"/>
                <a:ext cx="2799240" cy="430887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r>
                  <a:rPr lang="en-IN" sz="2800" b="1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Opportunities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96B648D-142D-51C7-EC8D-A7F2C69AC7F2}"/>
                  </a:ext>
                </a:extLst>
              </p:cNvPr>
              <p:cNvGrpSpPr/>
              <p:nvPr/>
            </p:nvGrpSpPr>
            <p:grpSpPr>
              <a:xfrm>
                <a:off x="632979" y="4146097"/>
                <a:ext cx="752303" cy="753062"/>
                <a:chOff x="5768975" y="6546850"/>
                <a:chExt cx="1571625" cy="1573213"/>
              </a:xfrm>
              <a:solidFill>
                <a:schemeClr val="bg1"/>
              </a:solidFill>
            </p:grpSpPr>
            <p:sp>
              <p:nvSpPr>
                <p:cNvPr id="40" name="Freeform 27">
                  <a:extLst>
                    <a:ext uri="{FF2B5EF4-FFF2-40B4-BE49-F238E27FC236}">
                      <a16:creationId xmlns:a16="http://schemas.microsoft.com/office/drawing/2014/main" id="{7A1B14BF-4CB8-FC96-9924-E199033561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91213" y="7566025"/>
                  <a:ext cx="430212" cy="430213"/>
                </a:xfrm>
                <a:custGeom>
                  <a:avLst/>
                  <a:gdLst>
                    <a:gd name="T0" fmla="*/ 280 w 560"/>
                    <a:gd name="T1" fmla="*/ 0 h 560"/>
                    <a:gd name="T2" fmla="*/ 9 w 560"/>
                    <a:gd name="T3" fmla="*/ 208 h 560"/>
                    <a:gd name="T4" fmla="*/ 0 w 560"/>
                    <a:gd name="T5" fmla="*/ 280 h 560"/>
                    <a:gd name="T6" fmla="*/ 280 w 560"/>
                    <a:gd name="T7" fmla="*/ 560 h 560"/>
                    <a:gd name="T8" fmla="*/ 560 w 560"/>
                    <a:gd name="T9" fmla="*/ 280 h 560"/>
                    <a:gd name="T10" fmla="*/ 280 w 560"/>
                    <a:gd name="T11" fmla="*/ 0 h 560"/>
                    <a:gd name="T12" fmla="*/ 280 w 560"/>
                    <a:gd name="T13" fmla="*/ 480 h 560"/>
                    <a:gd name="T14" fmla="*/ 80 w 560"/>
                    <a:gd name="T15" fmla="*/ 280 h 560"/>
                    <a:gd name="T16" fmla="*/ 87 w 560"/>
                    <a:gd name="T17" fmla="*/ 228 h 560"/>
                    <a:gd name="T18" fmla="*/ 280 w 560"/>
                    <a:gd name="T19" fmla="*/ 80 h 560"/>
                    <a:gd name="T20" fmla="*/ 480 w 560"/>
                    <a:gd name="T21" fmla="*/ 280 h 560"/>
                    <a:gd name="T22" fmla="*/ 280 w 560"/>
                    <a:gd name="T23" fmla="*/ 48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60" h="560">
                      <a:moveTo>
                        <a:pt x="280" y="0"/>
                      </a:moveTo>
                      <a:cubicBezTo>
                        <a:pt x="153" y="0"/>
                        <a:pt x="42" y="85"/>
                        <a:pt x="9" y="208"/>
                      </a:cubicBezTo>
                      <a:cubicBezTo>
                        <a:pt x="3" y="231"/>
                        <a:pt x="0" y="256"/>
                        <a:pt x="0" y="280"/>
                      </a:cubicBezTo>
                      <a:cubicBezTo>
                        <a:pt x="0" y="434"/>
                        <a:pt x="126" y="560"/>
                        <a:pt x="280" y="560"/>
                      </a:cubicBezTo>
                      <a:cubicBezTo>
                        <a:pt x="434" y="560"/>
                        <a:pt x="560" y="434"/>
                        <a:pt x="560" y="280"/>
                      </a:cubicBezTo>
                      <a:cubicBezTo>
                        <a:pt x="560" y="126"/>
                        <a:pt x="434" y="0"/>
                        <a:pt x="280" y="0"/>
                      </a:cubicBezTo>
                      <a:close/>
                      <a:moveTo>
                        <a:pt x="280" y="480"/>
                      </a:moveTo>
                      <a:cubicBezTo>
                        <a:pt x="170" y="480"/>
                        <a:pt x="80" y="390"/>
                        <a:pt x="80" y="280"/>
                      </a:cubicBezTo>
                      <a:cubicBezTo>
                        <a:pt x="80" y="262"/>
                        <a:pt x="82" y="245"/>
                        <a:pt x="87" y="228"/>
                      </a:cubicBezTo>
                      <a:cubicBezTo>
                        <a:pt x="110" y="141"/>
                        <a:pt x="189" y="80"/>
                        <a:pt x="280" y="80"/>
                      </a:cubicBezTo>
                      <a:cubicBezTo>
                        <a:pt x="390" y="80"/>
                        <a:pt x="480" y="170"/>
                        <a:pt x="480" y="280"/>
                      </a:cubicBezTo>
                      <a:cubicBezTo>
                        <a:pt x="480" y="390"/>
                        <a:pt x="390" y="480"/>
                        <a:pt x="280" y="48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41" name="Freeform 28">
                  <a:extLst>
                    <a:ext uri="{FF2B5EF4-FFF2-40B4-BE49-F238E27FC236}">
                      <a16:creationId xmlns:a16="http://schemas.microsoft.com/office/drawing/2014/main" id="{607D6F76-F1C3-55A5-BFE4-7AF0E62726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68975" y="6546850"/>
                  <a:ext cx="1571625" cy="1573213"/>
                </a:xfrm>
                <a:custGeom>
                  <a:avLst/>
                  <a:gdLst>
                    <a:gd name="T0" fmla="*/ 1907 w 2048"/>
                    <a:gd name="T1" fmla="*/ 950 h 2048"/>
                    <a:gd name="T2" fmla="*/ 1829 w 2048"/>
                    <a:gd name="T3" fmla="*/ 968 h 2048"/>
                    <a:gd name="T4" fmla="*/ 1608 w 2048"/>
                    <a:gd name="T5" fmla="*/ 1168 h 2048"/>
                    <a:gd name="T6" fmla="*/ 1248 w 2048"/>
                    <a:gd name="T7" fmla="*/ 560 h 2048"/>
                    <a:gd name="T8" fmla="*/ 1488 w 2048"/>
                    <a:gd name="T9" fmla="*/ 320 h 2048"/>
                    <a:gd name="T10" fmla="*/ 1720 w 2048"/>
                    <a:gd name="T11" fmla="*/ 498 h 2048"/>
                    <a:gd name="T12" fmla="*/ 1796 w 2048"/>
                    <a:gd name="T13" fmla="*/ 647 h 2048"/>
                    <a:gd name="T14" fmla="*/ 1797 w 2048"/>
                    <a:gd name="T15" fmla="*/ 478 h 2048"/>
                    <a:gd name="T16" fmla="*/ 1645 w 2048"/>
                    <a:gd name="T17" fmla="*/ 168 h 2048"/>
                    <a:gd name="T18" fmla="*/ 1248 w 2048"/>
                    <a:gd name="T19" fmla="*/ 200 h 2048"/>
                    <a:gd name="T20" fmla="*/ 1168 w 2048"/>
                    <a:gd name="T21" fmla="*/ 560 h 2048"/>
                    <a:gd name="T22" fmla="*/ 800 w 2048"/>
                    <a:gd name="T23" fmla="*/ 348 h 2048"/>
                    <a:gd name="T24" fmla="*/ 600 w 2048"/>
                    <a:gd name="T25" fmla="*/ 0 h 2048"/>
                    <a:gd name="T26" fmla="*/ 382 w 2048"/>
                    <a:gd name="T27" fmla="*/ 294 h 2048"/>
                    <a:gd name="T28" fmla="*/ 250 w 2048"/>
                    <a:gd name="T29" fmla="*/ 479 h 2048"/>
                    <a:gd name="T30" fmla="*/ 14 w 2048"/>
                    <a:gd name="T31" fmla="*/ 1496 h 2048"/>
                    <a:gd name="T32" fmla="*/ 440 w 2048"/>
                    <a:gd name="T33" fmla="*/ 2048 h 2048"/>
                    <a:gd name="T34" fmla="*/ 880 w 2048"/>
                    <a:gd name="T35" fmla="*/ 1328 h 2048"/>
                    <a:gd name="T36" fmla="*/ 1168 w 2048"/>
                    <a:gd name="T37" fmla="*/ 1608 h 2048"/>
                    <a:gd name="T38" fmla="*/ 2048 w 2048"/>
                    <a:gd name="T39" fmla="*/ 1608 h 2048"/>
                    <a:gd name="T40" fmla="*/ 1448 w 2048"/>
                    <a:gd name="T41" fmla="*/ 80 h 2048"/>
                    <a:gd name="T42" fmla="*/ 1578 w 2048"/>
                    <a:gd name="T43" fmla="*/ 253 h 2048"/>
                    <a:gd name="T44" fmla="*/ 1328 w 2048"/>
                    <a:gd name="T45" fmla="*/ 283 h 2048"/>
                    <a:gd name="T46" fmla="*/ 1448 w 2048"/>
                    <a:gd name="T47" fmla="*/ 80 h 2048"/>
                    <a:gd name="T48" fmla="*/ 1064 w 2048"/>
                    <a:gd name="T49" fmla="*/ 984 h 2048"/>
                    <a:gd name="T50" fmla="*/ 1168 w 2048"/>
                    <a:gd name="T51" fmla="*/ 640 h 2048"/>
                    <a:gd name="T52" fmla="*/ 984 w 2048"/>
                    <a:gd name="T53" fmla="*/ 640 h 2048"/>
                    <a:gd name="T54" fmla="*/ 880 w 2048"/>
                    <a:gd name="T55" fmla="*/ 984 h 2048"/>
                    <a:gd name="T56" fmla="*/ 984 w 2048"/>
                    <a:gd name="T57" fmla="*/ 640 h 2048"/>
                    <a:gd name="T58" fmla="*/ 720 w 2048"/>
                    <a:gd name="T59" fmla="*/ 200 h 2048"/>
                    <a:gd name="T60" fmla="*/ 560 w 2048"/>
                    <a:gd name="T61" fmla="*/ 240 h 2048"/>
                    <a:gd name="T62" fmla="*/ 482 w 2048"/>
                    <a:gd name="T63" fmla="*/ 181 h 2048"/>
                    <a:gd name="T64" fmla="*/ 440 w 2048"/>
                    <a:gd name="T65" fmla="*/ 1968 h 2048"/>
                    <a:gd name="T66" fmla="*/ 92 w 2048"/>
                    <a:gd name="T67" fmla="*/ 1515 h 2048"/>
                    <a:gd name="T68" fmla="*/ 800 w 2048"/>
                    <a:gd name="T69" fmla="*/ 1608 h 2048"/>
                    <a:gd name="T70" fmla="*/ 440 w 2048"/>
                    <a:gd name="T71" fmla="*/ 1168 h 2048"/>
                    <a:gd name="T72" fmla="*/ 328 w 2048"/>
                    <a:gd name="T73" fmla="*/ 498 h 2048"/>
                    <a:gd name="T74" fmla="*/ 439 w 2048"/>
                    <a:gd name="T75" fmla="*/ 353 h 2048"/>
                    <a:gd name="T76" fmla="*/ 731 w 2048"/>
                    <a:gd name="T77" fmla="*/ 392 h 2048"/>
                    <a:gd name="T78" fmla="*/ 800 w 2048"/>
                    <a:gd name="T79" fmla="*/ 1355 h 2048"/>
                    <a:gd name="T80" fmla="*/ 880 w 2048"/>
                    <a:gd name="T81" fmla="*/ 1248 h 2048"/>
                    <a:gd name="T82" fmla="*/ 1168 w 2048"/>
                    <a:gd name="T83" fmla="*/ 1064 h 2048"/>
                    <a:gd name="T84" fmla="*/ 880 w 2048"/>
                    <a:gd name="T85" fmla="*/ 1248 h 2048"/>
                    <a:gd name="T86" fmla="*/ 1248 w 2048"/>
                    <a:gd name="T87" fmla="*/ 1608 h 2048"/>
                    <a:gd name="T88" fmla="*/ 1956 w 2048"/>
                    <a:gd name="T89" fmla="*/ 1515 h 2048"/>
                    <a:gd name="T90" fmla="*/ 1608 w 2048"/>
                    <a:gd name="T91" fmla="*/ 1968 h 2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048" h="2048">
                      <a:moveTo>
                        <a:pt x="2034" y="1496"/>
                      </a:moveTo>
                      <a:cubicBezTo>
                        <a:pt x="1907" y="950"/>
                        <a:pt x="1907" y="950"/>
                        <a:pt x="1907" y="950"/>
                      </a:cubicBezTo>
                      <a:cubicBezTo>
                        <a:pt x="1902" y="928"/>
                        <a:pt x="1880" y="915"/>
                        <a:pt x="1859" y="920"/>
                      </a:cubicBezTo>
                      <a:cubicBezTo>
                        <a:pt x="1837" y="925"/>
                        <a:pt x="1824" y="946"/>
                        <a:pt x="1829" y="968"/>
                      </a:cubicBezTo>
                      <a:cubicBezTo>
                        <a:pt x="1901" y="1280"/>
                        <a:pt x="1901" y="1280"/>
                        <a:pt x="1901" y="1280"/>
                      </a:cubicBezTo>
                      <a:cubicBezTo>
                        <a:pt x="1823" y="1210"/>
                        <a:pt x="1719" y="1168"/>
                        <a:pt x="1608" y="1168"/>
                      </a:cubicBezTo>
                      <a:cubicBezTo>
                        <a:pt x="1459" y="1168"/>
                        <a:pt x="1328" y="1242"/>
                        <a:pt x="1248" y="1355"/>
                      </a:cubicBezTo>
                      <a:cubicBezTo>
                        <a:pt x="1248" y="560"/>
                        <a:pt x="1248" y="560"/>
                        <a:pt x="1248" y="560"/>
                      </a:cubicBezTo>
                      <a:cubicBezTo>
                        <a:pt x="1248" y="497"/>
                        <a:pt x="1272" y="437"/>
                        <a:pt x="1317" y="392"/>
                      </a:cubicBezTo>
                      <a:cubicBezTo>
                        <a:pt x="1362" y="346"/>
                        <a:pt x="1423" y="320"/>
                        <a:pt x="1488" y="320"/>
                      </a:cubicBezTo>
                      <a:cubicBezTo>
                        <a:pt x="1531" y="320"/>
                        <a:pt x="1572" y="331"/>
                        <a:pt x="1609" y="353"/>
                      </a:cubicBezTo>
                      <a:cubicBezTo>
                        <a:pt x="1663" y="384"/>
                        <a:pt x="1704" y="437"/>
                        <a:pt x="1720" y="498"/>
                      </a:cubicBezTo>
                      <a:cubicBezTo>
                        <a:pt x="1748" y="617"/>
                        <a:pt x="1748" y="617"/>
                        <a:pt x="1748" y="617"/>
                      </a:cubicBezTo>
                      <a:cubicBezTo>
                        <a:pt x="1753" y="638"/>
                        <a:pt x="1774" y="652"/>
                        <a:pt x="1796" y="647"/>
                      </a:cubicBezTo>
                      <a:cubicBezTo>
                        <a:pt x="1817" y="642"/>
                        <a:pt x="1830" y="620"/>
                        <a:pt x="1825" y="599"/>
                      </a:cubicBezTo>
                      <a:cubicBezTo>
                        <a:pt x="1825" y="599"/>
                        <a:pt x="1797" y="478"/>
                        <a:pt x="1797" y="478"/>
                      </a:cubicBezTo>
                      <a:cubicBezTo>
                        <a:pt x="1777" y="403"/>
                        <a:pt x="1730" y="337"/>
                        <a:pt x="1666" y="294"/>
                      </a:cubicBezTo>
                      <a:cubicBezTo>
                        <a:pt x="1645" y="168"/>
                        <a:pt x="1645" y="168"/>
                        <a:pt x="1645" y="168"/>
                      </a:cubicBezTo>
                      <a:cubicBezTo>
                        <a:pt x="1630" y="71"/>
                        <a:pt x="1547" y="0"/>
                        <a:pt x="1448" y="0"/>
                      </a:cubicBezTo>
                      <a:cubicBezTo>
                        <a:pt x="1338" y="0"/>
                        <a:pt x="1248" y="90"/>
                        <a:pt x="1248" y="200"/>
                      </a:cubicBezTo>
                      <a:cubicBezTo>
                        <a:pt x="1248" y="348"/>
                        <a:pt x="1248" y="348"/>
                        <a:pt x="1248" y="348"/>
                      </a:cubicBezTo>
                      <a:cubicBezTo>
                        <a:pt x="1196" y="407"/>
                        <a:pt x="1168" y="481"/>
                        <a:pt x="1168" y="560"/>
                      </a:cubicBezTo>
                      <a:cubicBezTo>
                        <a:pt x="880" y="560"/>
                        <a:pt x="880" y="560"/>
                        <a:pt x="880" y="560"/>
                      </a:cubicBezTo>
                      <a:cubicBezTo>
                        <a:pt x="880" y="481"/>
                        <a:pt x="852" y="407"/>
                        <a:pt x="800" y="348"/>
                      </a:cubicBezTo>
                      <a:cubicBezTo>
                        <a:pt x="800" y="200"/>
                        <a:pt x="800" y="200"/>
                        <a:pt x="800" y="200"/>
                      </a:cubicBezTo>
                      <a:cubicBezTo>
                        <a:pt x="800" y="90"/>
                        <a:pt x="710" y="0"/>
                        <a:pt x="600" y="0"/>
                      </a:cubicBezTo>
                      <a:cubicBezTo>
                        <a:pt x="501" y="0"/>
                        <a:pt x="418" y="71"/>
                        <a:pt x="403" y="168"/>
                      </a:cubicBezTo>
                      <a:cubicBezTo>
                        <a:pt x="382" y="294"/>
                        <a:pt x="382" y="294"/>
                        <a:pt x="382" y="294"/>
                      </a:cubicBezTo>
                      <a:cubicBezTo>
                        <a:pt x="318" y="337"/>
                        <a:pt x="271" y="403"/>
                        <a:pt x="251" y="478"/>
                      </a:cubicBezTo>
                      <a:cubicBezTo>
                        <a:pt x="251" y="478"/>
                        <a:pt x="250" y="479"/>
                        <a:pt x="250" y="479"/>
                      </a:cubicBezTo>
                      <a:cubicBezTo>
                        <a:pt x="14" y="1496"/>
                        <a:pt x="14" y="1496"/>
                        <a:pt x="14" y="1496"/>
                      </a:cubicBezTo>
                      <a:cubicBezTo>
                        <a:pt x="14" y="1496"/>
                        <a:pt x="14" y="1496"/>
                        <a:pt x="14" y="1496"/>
                      </a:cubicBezTo>
                      <a:cubicBezTo>
                        <a:pt x="5" y="1532"/>
                        <a:pt x="0" y="1570"/>
                        <a:pt x="0" y="1608"/>
                      </a:cubicBezTo>
                      <a:cubicBezTo>
                        <a:pt x="0" y="1851"/>
                        <a:pt x="197" y="2048"/>
                        <a:pt x="440" y="2048"/>
                      </a:cubicBezTo>
                      <a:cubicBezTo>
                        <a:pt x="683" y="2048"/>
                        <a:pt x="880" y="1851"/>
                        <a:pt x="880" y="1608"/>
                      </a:cubicBezTo>
                      <a:cubicBezTo>
                        <a:pt x="880" y="1328"/>
                        <a:pt x="880" y="1328"/>
                        <a:pt x="880" y="1328"/>
                      </a:cubicBezTo>
                      <a:cubicBezTo>
                        <a:pt x="1168" y="1328"/>
                        <a:pt x="1168" y="1328"/>
                        <a:pt x="1168" y="1328"/>
                      </a:cubicBezTo>
                      <a:cubicBezTo>
                        <a:pt x="1168" y="1608"/>
                        <a:pt x="1168" y="1608"/>
                        <a:pt x="1168" y="1608"/>
                      </a:cubicBezTo>
                      <a:cubicBezTo>
                        <a:pt x="1168" y="1851"/>
                        <a:pt x="1365" y="2048"/>
                        <a:pt x="1608" y="2048"/>
                      </a:cubicBezTo>
                      <a:cubicBezTo>
                        <a:pt x="1851" y="2048"/>
                        <a:pt x="2048" y="1851"/>
                        <a:pt x="2048" y="1608"/>
                      </a:cubicBezTo>
                      <a:cubicBezTo>
                        <a:pt x="2048" y="1570"/>
                        <a:pt x="2043" y="1532"/>
                        <a:pt x="2034" y="1496"/>
                      </a:cubicBezTo>
                      <a:close/>
                      <a:moveTo>
                        <a:pt x="1448" y="80"/>
                      </a:moveTo>
                      <a:cubicBezTo>
                        <a:pt x="1507" y="80"/>
                        <a:pt x="1557" y="122"/>
                        <a:pt x="1566" y="181"/>
                      </a:cubicBezTo>
                      <a:cubicBezTo>
                        <a:pt x="1578" y="253"/>
                        <a:pt x="1578" y="253"/>
                        <a:pt x="1578" y="253"/>
                      </a:cubicBezTo>
                      <a:cubicBezTo>
                        <a:pt x="1549" y="244"/>
                        <a:pt x="1519" y="240"/>
                        <a:pt x="1488" y="240"/>
                      </a:cubicBezTo>
                      <a:cubicBezTo>
                        <a:pt x="1431" y="240"/>
                        <a:pt x="1376" y="255"/>
                        <a:pt x="1328" y="283"/>
                      </a:cubicBezTo>
                      <a:cubicBezTo>
                        <a:pt x="1328" y="200"/>
                        <a:pt x="1328" y="200"/>
                        <a:pt x="1328" y="200"/>
                      </a:cubicBezTo>
                      <a:cubicBezTo>
                        <a:pt x="1328" y="134"/>
                        <a:pt x="1382" y="80"/>
                        <a:pt x="1448" y="80"/>
                      </a:cubicBezTo>
                      <a:close/>
                      <a:moveTo>
                        <a:pt x="1168" y="984"/>
                      </a:moveTo>
                      <a:cubicBezTo>
                        <a:pt x="1064" y="984"/>
                        <a:pt x="1064" y="984"/>
                        <a:pt x="1064" y="984"/>
                      </a:cubicBezTo>
                      <a:cubicBezTo>
                        <a:pt x="1064" y="640"/>
                        <a:pt x="1064" y="640"/>
                        <a:pt x="1064" y="640"/>
                      </a:cubicBezTo>
                      <a:cubicBezTo>
                        <a:pt x="1168" y="640"/>
                        <a:pt x="1168" y="640"/>
                        <a:pt x="1168" y="640"/>
                      </a:cubicBezTo>
                      <a:lnTo>
                        <a:pt x="1168" y="984"/>
                      </a:lnTo>
                      <a:close/>
                      <a:moveTo>
                        <a:pt x="984" y="640"/>
                      </a:moveTo>
                      <a:cubicBezTo>
                        <a:pt x="984" y="984"/>
                        <a:pt x="984" y="984"/>
                        <a:pt x="984" y="984"/>
                      </a:cubicBezTo>
                      <a:cubicBezTo>
                        <a:pt x="880" y="984"/>
                        <a:pt x="880" y="984"/>
                        <a:pt x="880" y="984"/>
                      </a:cubicBezTo>
                      <a:cubicBezTo>
                        <a:pt x="880" y="640"/>
                        <a:pt x="880" y="640"/>
                        <a:pt x="880" y="640"/>
                      </a:cubicBezTo>
                      <a:lnTo>
                        <a:pt x="984" y="640"/>
                      </a:lnTo>
                      <a:close/>
                      <a:moveTo>
                        <a:pt x="600" y="80"/>
                      </a:moveTo>
                      <a:cubicBezTo>
                        <a:pt x="666" y="80"/>
                        <a:pt x="720" y="134"/>
                        <a:pt x="720" y="200"/>
                      </a:cubicBezTo>
                      <a:cubicBezTo>
                        <a:pt x="720" y="283"/>
                        <a:pt x="720" y="283"/>
                        <a:pt x="720" y="283"/>
                      </a:cubicBezTo>
                      <a:cubicBezTo>
                        <a:pt x="672" y="255"/>
                        <a:pt x="617" y="240"/>
                        <a:pt x="560" y="240"/>
                      </a:cubicBezTo>
                      <a:cubicBezTo>
                        <a:pt x="529" y="240"/>
                        <a:pt x="499" y="244"/>
                        <a:pt x="470" y="253"/>
                      </a:cubicBezTo>
                      <a:cubicBezTo>
                        <a:pt x="482" y="181"/>
                        <a:pt x="482" y="181"/>
                        <a:pt x="482" y="181"/>
                      </a:cubicBezTo>
                      <a:cubicBezTo>
                        <a:pt x="491" y="122"/>
                        <a:pt x="541" y="80"/>
                        <a:pt x="600" y="80"/>
                      </a:cubicBezTo>
                      <a:close/>
                      <a:moveTo>
                        <a:pt x="440" y="1968"/>
                      </a:moveTo>
                      <a:cubicBezTo>
                        <a:pt x="241" y="1968"/>
                        <a:pt x="80" y="1807"/>
                        <a:pt x="80" y="1608"/>
                      </a:cubicBezTo>
                      <a:cubicBezTo>
                        <a:pt x="80" y="1577"/>
                        <a:pt x="84" y="1545"/>
                        <a:pt x="92" y="1515"/>
                      </a:cubicBezTo>
                      <a:cubicBezTo>
                        <a:pt x="134" y="1358"/>
                        <a:pt x="277" y="1248"/>
                        <a:pt x="440" y="1248"/>
                      </a:cubicBezTo>
                      <a:cubicBezTo>
                        <a:pt x="639" y="1248"/>
                        <a:pt x="800" y="1409"/>
                        <a:pt x="800" y="1608"/>
                      </a:cubicBezTo>
                      <a:cubicBezTo>
                        <a:pt x="800" y="1807"/>
                        <a:pt x="639" y="1968"/>
                        <a:pt x="440" y="1968"/>
                      </a:cubicBezTo>
                      <a:close/>
                      <a:moveTo>
                        <a:pt x="440" y="1168"/>
                      </a:moveTo>
                      <a:cubicBezTo>
                        <a:pt x="329" y="1168"/>
                        <a:pt x="225" y="1210"/>
                        <a:pt x="147" y="1280"/>
                      </a:cubicBezTo>
                      <a:cubicBezTo>
                        <a:pt x="328" y="498"/>
                        <a:pt x="328" y="498"/>
                        <a:pt x="328" y="498"/>
                      </a:cubicBezTo>
                      <a:cubicBezTo>
                        <a:pt x="344" y="437"/>
                        <a:pt x="385" y="384"/>
                        <a:pt x="439" y="353"/>
                      </a:cubicBezTo>
                      <a:cubicBezTo>
                        <a:pt x="439" y="353"/>
                        <a:pt x="439" y="353"/>
                        <a:pt x="439" y="353"/>
                      </a:cubicBezTo>
                      <a:cubicBezTo>
                        <a:pt x="476" y="331"/>
                        <a:pt x="518" y="320"/>
                        <a:pt x="560" y="320"/>
                      </a:cubicBezTo>
                      <a:cubicBezTo>
                        <a:pt x="625" y="320"/>
                        <a:pt x="686" y="346"/>
                        <a:pt x="731" y="392"/>
                      </a:cubicBezTo>
                      <a:cubicBezTo>
                        <a:pt x="776" y="437"/>
                        <a:pt x="800" y="497"/>
                        <a:pt x="800" y="560"/>
                      </a:cubicBezTo>
                      <a:cubicBezTo>
                        <a:pt x="800" y="1355"/>
                        <a:pt x="800" y="1355"/>
                        <a:pt x="800" y="1355"/>
                      </a:cubicBezTo>
                      <a:cubicBezTo>
                        <a:pt x="720" y="1242"/>
                        <a:pt x="589" y="1168"/>
                        <a:pt x="440" y="1168"/>
                      </a:cubicBezTo>
                      <a:close/>
                      <a:moveTo>
                        <a:pt x="880" y="1248"/>
                      </a:moveTo>
                      <a:cubicBezTo>
                        <a:pt x="880" y="1064"/>
                        <a:pt x="880" y="1064"/>
                        <a:pt x="880" y="1064"/>
                      </a:cubicBezTo>
                      <a:cubicBezTo>
                        <a:pt x="1168" y="1064"/>
                        <a:pt x="1168" y="1064"/>
                        <a:pt x="1168" y="1064"/>
                      </a:cubicBezTo>
                      <a:cubicBezTo>
                        <a:pt x="1168" y="1248"/>
                        <a:pt x="1168" y="1248"/>
                        <a:pt x="1168" y="1248"/>
                      </a:cubicBezTo>
                      <a:lnTo>
                        <a:pt x="880" y="1248"/>
                      </a:lnTo>
                      <a:close/>
                      <a:moveTo>
                        <a:pt x="1608" y="1968"/>
                      </a:moveTo>
                      <a:cubicBezTo>
                        <a:pt x="1409" y="1968"/>
                        <a:pt x="1248" y="1807"/>
                        <a:pt x="1248" y="1608"/>
                      </a:cubicBezTo>
                      <a:cubicBezTo>
                        <a:pt x="1248" y="1409"/>
                        <a:pt x="1409" y="1248"/>
                        <a:pt x="1608" y="1248"/>
                      </a:cubicBezTo>
                      <a:cubicBezTo>
                        <a:pt x="1771" y="1248"/>
                        <a:pt x="1914" y="1358"/>
                        <a:pt x="1956" y="1515"/>
                      </a:cubicBezTo>
                      <a:cubicBezTo>
                        <a:pt x="1964" y="1545"/>
                        <a:pt x="1968" y="1577"/>
                        <a:pt x="1968" y="1608"/>
                      </a:cubicBezTo>
                      <a:cubicBezTo>
                        <a:pt x="1968" y="1807"/>
                        <a:pt x="1807" y="1968"/>
                        <a:pt x="1608" y="196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42" name="Freeform 29">
                  <a:extLst>
                    <a:ext uri="{FF2B5EF4-FFF2-40B4-BE49-F238E27FC236}">
                      <a16:creationId xmlns:a16="http://schemas.microsoft.com/office/drawing/2014/main" id="{3BDC4ED6-7FDA-D04E-DC79-4A47B58517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88150" y="7566025"/>
                  <a:ext cx="430212" cy="430213"/>
                </a:xfrm>
                <a:custGeom>
                  <a:avLst/>
                  <a:gdLst>
                    <a:gd name="T0" fmla="*/ 280 w 560"/>
                    <a:gd name="T1" fmla="*/ 0 h 560"/>
                    <a:gd name="T2" fmla="*/ 0 w 560"/>
                    <a:gd name="T3" fmla="*/ 280 h 560"/>
                    <a:gd name="T4" fmla="*/ 280 w 560"/>
                    <a:gd name="T5" fmla="*/ 560 h 560"/>
                    <a:gd name="T6" fmla="*/ 560 w 560"/>
                    <a:gd name="T7" fmla="*/ 280 h 560"/>
                    <a:gd name="T8" fmla="*/ 551 w 560"/>
                    <a:gd name="T9" fmla="*/ 208 h 560"/>
                    <a:gd name="T10" fmla="*/ 280 w 560"/>
                    <a:gd name="T11" fmla="*/ 0 h 560"/>
                    <a:gd name="T12" fmla="*/ 280 w 560"/>
                    <a:gd name="T13" fmla="*/ 480 h 560"/>
                    <a:gd name="T14" fmla="*/ 80 w 560"/>
                    <a:gd name="T15" fmla="*/ 280 h 560"/>
                    <a:gd name="T16" fmla="*/ 280 w 560"/>
                    <a:gd name="T17" fmla="*/ 80 h 560"/>
                    <a:gd name="T18" fmla="*/ 473 w 560"/>
                    <a:gd name="T19" fmla="*/ 228 h 560"/>
                    <a:gd name="T20" fmla="*/ 480 w 560"/>
                    <a:gd name="T21" fmla="*/ 280 h 560"/>
                    <a:gd name="T22" fmla="*/ 280 w 560"/>
                    <a:gd name="T23" fmla="*/ 48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60" h="560">
                      <a:moveTo>
                        <a:pt x="280" y="0"/>
                      </a:moveTo>
                      <a:cubicBezTo>
                        <a:pt x="126" y="0"/>
                        <a:pt x="0" y="126"/>
                        <a:pt x="0" y="280"/>
                      </a:cubicBezTo>
                      <a:cubicBezTo>
                        <a:pt x="0" y="434"/>
                        <a:pt x="126" y="560"/>
                        <a:pt x="280" y="560"/>
                      </a:cubicBezTo>
                      <a:cubicBezTo>
                        <a:pt x="434" y="560"/>
                        <a:pt x="560" y="434"/>
                        <a:pt x="560" y="280"/>
                      </a:cubicBezTo>
                      <a:cubicBezTo>
                        <a:pt x="560" y="256"/>
                        <a:pt x="557" y="231"/>
                        <a:pt x="551" y="208"/>
                      </a:cubicBezTo>
                      <a:cubicBezTo>
                        <a:pt x="518" y="85"/>
                        <a:pt x="407" y="0"/>
                        <a:pt x="280" y="0"/>
                      </a:cubicBezTo>
                      <a:close/>
                      <a:moveTo>
                        <a:pt x="280" y="480"/>
                      </a:moveTo>
                      <a:cubicBezTo>
                        <a:pt x="170" y="480"/>
                        <a:pt x="80" y="390"/>
                        <a:pt x="80" y="280"/>
                      </a:cubicBezTo>
                      <a:cubicBezTo>
                        <a:pt x="80" y="170"/>
                        <a:pt x="170" y="80"/>
                        <a:pt x="280" y="80"/>
                      </a:cubicBezTo>
                      <a:cubicBezTo>
                        <a:pt x="371" y="80"/>
                        <a:pt x="450" y="141"/>
                        <a:pt x="473" y="228"/>
                      </a:cubicBezTo>
                      <a:cubicBezTo>
                        <a:pt x="478" y="245"/>
                        <a:pt x="480" y="262"/>
                        <a:pt x="480" y="280"/>
                      </a:cubicBezTo>
                      <a:cubicBezTo>
                        <a:pt x="480" y="390"/>
                        <a:pt x="390" y="480"/>
                        <a:pt x="280" y="48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43" name="Oval 30">
                  <a:extLst>
                    <a:ext uri="{FF2B5EF4-FFF2-40B4-BE49-F238E27FC236}">
                      <a16:creationId xmlns:a16="http://schemas.microsoft.com/office/drawing/2014/main" id="{590F97AF-3539-1029-AC62-7D751B5A1D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37400" y="7118350"/>
                  <a:ext cx="61912" cy="6191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>
                    <a:latin typeface="Segoe UI" panose="020B0502040204020203" pitchFamily="34" charset="0"/>
                  </a:endParaRPr>
                </a:p>
              </p:txBody>
            </p:sp>
          </p:grpSp>
        </p:grp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EA5B3C-94A7-5E33-8F47-133D90B50C43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888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372EC2B-70AB-29AE-EE50-BDC06D280107}"/>
              </a:ext>
            </a:extLst>
          </p:cNvPr>
          <p:cNvCxnSpPr>
            <a:cxnSpLocks/>
          </p:cNvCxnSpPr>
          <p:nvPr/>
        </p:nvCxnSpPr>
        <p:spPr>
          <a:xfrm>
            <a:off x="6094408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033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CA693CD-264C-023C-97CB-223DABE74157}"/>
              </a:ext>
            </a:extLst>
          </p:cNvPr>
          <p:cNvGrpSpPr/>
          <p:nvPr/>
        </p:nvGrpSpPr>
        <p:grpSpPr>
          <a:xfrm>
            <a:off x="3866016" y="1995537"/>
            <a:ext cx="4462785" cy="4354915"/>
            <a:chOff x="3866016" y="1995537"/>
            <a:chExt cx="4462785" cy="4354915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6A3670E-3078-CFC3-ED35-D92BBB325398}"/>
                </a:ext>
              </a:extLst>
            </p:cNvPr>
            <p:cNvSpPr/>
            <p:nvPr/>
          </p:nvSpPr>
          <p:spPr>
            <a:xfrm rot="10800000" flipH="1" flipV="1">
              <a:off x="4617721" y="1995537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C960ADF-64F8-6244-EE0A-755DBC811408}"/>
                </a:ext>
              </a:extLst>
            </p:cNvPr>
            <p:cNvSpPr/>
            <p:nvPr/>
          </p:nvSpPr>
          <p:spPr>
            <a:xfrm>
              <a:off x="4129792" y="2521088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E920815-DAD5-DB09-6725-675DE5010438}"/>
                </a:ext>
              </a:extLst>
            </p:cNvPr>
            <p:cNvSpPr/>
            <p:nvPr/>
          </p:nvSpPr>
          <p:spPr>
            <a:xfrm>
              <a:off x="3866016" y="5947318"/>
              <a:ext cx="4462785" cy="40313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54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FFDF222-412C-1D87-B953-02F96269C865}"/>
                </a:ext>
              </a:extLst>
            </p:cNvPr>
            <p:cNvSpPr/>
            <p:nvPr/>
          </p:nvSpPr>
          <p:spPr>
            <a:xfrm>
              <a:off x="4225042" y="2088882"/>
              <a:ext cx="1874863" cy="18748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A307EE3-230F-640A-EAAC-3F8C8E7459A4}"/>
                </a:ext>
              </a:extLst>
            </p:cNvPr>
            <p:cNvSpPr/>
            <p:nvPr/>
          </p:nvSpPr>
          <p:spPr>
            <a:xfrm>
              <a:off x="6099905" y="2088882"/>
              <a:ext cx="1874863" cy="1874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A2BB70-62A9-ABE3-E552-7D237C1BF061}"/>
                </a:ext>
              </a:extLst>
            </p:cNvPr>
            <p:cNvSpPr/>
            <p:nvPr/>
          </p:nvSpPr>
          <p:spPr>
            <a:xfrm>
              <a:off x="4225042" y="3963745"/>
              <a:ext cx="1874863" cy="18748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E4AB0D7-1467-CACA-96F6-EAC07ACC51CF}"/>
                </a:ext>
              </a:extLst>
            </p:cNvPr>
            <p:cNvSpPr/>
            <p:nvPr/>
          </p:nvSpPr>
          <p:spPr>
            <a:xfrm>
              <a:off x="6099905" y="3963745"/>
              <a:ext cx="1874863" cy="18748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0B64A4BB-5071-5361-799C-29B3F31229E2}"/>
                </a:ext>
              </a:extLst>
            </p:cNvPr>
            <p:cNvSpPr/>
            <p:nvPr/>
          </p:nvSpPr>
          <p:spPr>
            <a:xfrm rot="5400000">
              <a:off x="4113705" y="2011624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0F56C55-44C3-BD93-1E78-A6F7DA27B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2405368"/>
              <a:ext cx="1471752" cy="1471749"/>
            </a:xfrm>
            <a:custGeom>
              <a:avLst/>
              <a:gdLst>
                <a:gd name="T0" fmla="*/ 0 w 2354"/>
                <a:gd name="T1" fmla="*/ 2354 h 2354"/>
                <a:gd name="T2" fmla="*/ 2354 w 2354"/>
                <a:gd name="T3" fmla="*/ 2354 h 2354"/>
                <a:gd name="T4" fmla="*/ 2354 w 2354"/>
                <a:gd name="T5" fmla="*/ 2292 h 2354"/>
                <a:gd name="T6" fmla="*/ 2352 w 2354"/>
                <a:gd name="T7" fmla="*/ 2233 h 2354"/>
                <a:gd name="T8" fmla="*/ 2348 w 2354"/>
                <a:gd name="T9" fmla="*/ 2173 h 2354"/>
                <a:gd name="T10" fmla="*/ 2342 w 2354"/>
                <a:gd name="T11" fmla="*/ 2114 h 2354"/>
                <a:gd name="T12" fmla="*/ 2336 w 2354"/>
                <a:gd name="T13" fmla="*/ 2054 h 2354"/>
                <a:gd name="T14" fmla="*/ 2327 w 2354"/>
                <a:gd name="T15" fmla="*/ 1995 h 2354"/>
                <a:gd name="T16" fmla="*/ 2317 w 2354"/>
                <a:gd name="T17" fmla="*/ 1937 h 2354"/>
                <a:gd name="T18" fmla="*/ 2306 w 2354"/>
                <a:gd name="T19" fmla="*/ 1879 h 2354"/>
                <a:gd name="T20" fmla="*/ 2294 w 2354"/>
                <a:gd name="T21" fmla="*/ 1822 h 2354"/>
                <a:gd name="T22" fmla="*/ 2281 w 2354"/>
                <a:gd name="T23" fmla="*/ 1766 h 2354"/>
                <a:gd name="T24" fmla="*/ 2265 w 2354"/>
                <a:gd name="T25" fmla="*/ 1708 h 2354"/>
                <a:gd name="T26" fmla="*/ 2248 w 2354"/>
                <a:gd name="T27" fmla="*/ 1653 h 2354"/>
                <a:gd name="T28" fmla="*/ 2231 w 2354"/>
                <a:gd name="T29" fmla="*/ 1599 h 2354"/>
                <a:gd name="T30" fmla="*/ 2212 w 2354"/>
                <a:gd name="T31" fmla="*/ 1543 h 2354"/>
                <a:gd name="T32" fmla="*/ 2191 w 2354"/>
                <a:gd name="T33" fmla="*/ 1490 h 2354"/>
                <a:gd name="T34" fmla="*/ 2169 w 2354"/>
                <a:gd name="T35" fmla="*/ 1438 h 2354"/>
                <a:gd name="T36" fmla="*/ 2121 w 2354"/>
                <a:gd name="T37" fmla="*/ 1332 h 2354"/>
                <a:gd name="T38" fmla="*/ 2070 w 2354"/>
                <a:gd name="T39" fmla="*/ 1232 h 2354"/>
                <a:gd name="T40" fmla="*/ 2014 w 2354"/>
                <a:gd name="T41" fmla="*/ 1132 h 2354"/>
                <a:gd name="T42" fmla="*/ 1952 w 2354"/>
                <a:gd name="T43" fmla="*/ 1036 h 2354"/>
                <a:gd name="T44" fmla="*/ 1887 w 2354"/>
                <a:gd name="T45" fmla="*/ 944 h 2354"/>
                <a:gd name="T46" fmla="*/ 1816 w 2354"/>
                <a:gd name="T47" fmla="*/ 856 h 2354"/>
                <a:gd name="T48" fmla="*/ 1743 w 2354"/>
                <a:gd name="T49" fmla="*/ 770 h 2354"/>
                <a:gd name="T50" fmla="*/ 1664 w 2354"/>
                <a:gd name="T51" fmla="*/ 689 h 2354"/>
                <a:gd name="T52" fmla="*/ 1584 w 2354"/>
                <a:gd name="T53" fmla="*/ 610 h 2354"/>
                <a:gd name="T54" fmla="*/ 1497 w 2354"/>
                <a:gd name="T55" fmla="*/ 537 h 2354"/>
                <a:gd name="T56" fmla="*/ 1409 w 2354"/>
                <a:gd name="T57" fmla="*/ 466 h 2354"/>
                <a:gd name="T58" fmla="*/ 1317 w 2354"/>
                <a:gd name="T59" fmla="*/ 401 h 2354"/>
                <a:gd name="T60" fmla="*/ 1221 w 2354"/>
                <a:gd name="T61" fmla="*/ 339 h 2354"/>
                <a:gd name="T62" fmla="*/ 1123 w 2354"/>
                <a:gd name="T63" fmla="*/ 284 h 2354"/>
                <a:gd name="T64" fmla="*/ 1021 w 2354"/>
                <a:gd name="T65" fmla="*/ 232 h 2354"/>
                <a:gd name="T66" fmla="*/ 916 w 2354"/>
                <a:gd name="T67" fmla="*/ 184 h 2354"/>
                <a:gd name="T68" fmla="*/ 864 w 2354"/>
                <a:gd name="T69" fmla="*/ 163 h 2354"/>
                <a:gd name="T70" fmla="*/ 810 w 2354"/>
                <a:gd name="T71" fmla="*/ 142 h 2354"/>
                <a:gd name="T72" fmla="*/ 754 w 2354"/>
                <a:gd name="T73" fmla="*/ 123 h 2354"/>
                <a:gd name="T74" fmla="*/ 701 w 2354"/>
                <a:gd name="T75" fmla="*/ 105 h 2354"/>
                <a:gd name="T76" fmla="*/ 645 w 2354"/>
                <a:gd name="T77" fmla="*/ 88 h 2354"/>
                <a:gd name="T78" fmla="*/ 587 w 2354"/>
                <a:gd name="T79" fmla="*/ 73 h 2354"/>
                <a:gd name="T80" fmla="*/ 532 w 2354"/>
                <a:gd name="T81" fmla="*/ 59 h 2354"/>
                <a:gd name="T82" fmla="*/ 474 w 2354"/>
                <a:gd name="T83" fmla="*/ 48 h 2354"/>
                <a:gd name="T84" fmla="*/ 416 w 2354"/>
                <a:gd name="T85" fmla="*/ 36 h 2354"/>
                <a:gd name="T86" fmla="*/ 359 w 2354"/>
                <a:gd name="T87" fmla="*/ 27 h 2354"/>
                <a:gd name="T88" fmla="*/ 299 w 2354"/>
                <a:gd name="T89" fmla="*/ 17 h 2354"/>
                <a:gd name="T90" fmla="*/ 240 w 2354"/>
                <a:gd name="T91" fmla="*/ 11 h 2354"/>
                <a:gd name="T92" fmla="*/ 180 w 2354"/>
                <a:gd name="T93" fmla="*/ 5 h 2354"/>
                <a:gd name="T94" fmla="*/ 121 w 2354"/>
                <a:gd name="T95" fmla="*/ 2 h 2354"/>
                <a:gd name="T96" fmla="*/ 61 w 2354"/>
                <a:gd name="T97" fmla="*/ 0 h 2354"/>
                <a:gd name="T98" fmla="*/ 0 w 2354"/>
                <a:gd name="T99" fmla="*/ 0 h 2354"/>
                <a:gd name="T100" fmla="*/ 0 w 2354"/>
                <a:gd name="T101" fmla="*/ 0 h 2354"/>
                <a:gd name="T102" fmla="*/ 0 w 2354"/>
                <a:gd name="T103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54" h="2354">
                  <a:moveTo>
                    <a:pt x="0" y="2354"/>
                  </a:moveTo>
                  <a:lnTo>
                    <a:pt x="2354" y="2354"/>
                  </a:lnTo>
                  <a:lnTo>
                    <a:pt x="2354" y="2292"/>
                  </a:lnTo>
                  <a:lnTo>
                    <a:pt x="2352" y="2233"/>
                  </a:lnTo>
                  <a:lnTo>
                    <a:pt x="2348" y="2173"/>
                  </a:lnTo>
                  <a:lnTo>
                    <a:pt x="2342" y="2114"/>
                  </a:lnTo>
                  <a:lnTo>
                    <a:pt x="2336" y="2054"/>
                  </a:lnTo>
                  <a:lnTo>
                    <a:pt x="2327" y="1995"/>
                  </a:lnTo>
                  <a:lnTo>
                    <a:pt x="2317" y="1937"/>
                  </a:lnTo>
                  <a:lnTo>
                    <a:pt x="2306" y="1879"/>
                  </a:lnTo>
                  <a:lnTo>
                    <a:pt x="2294" y="1822"/>
                  </a:lnTo>
                  <a:lnTo>
                    <a:pt x="2281" y="1766"/>
                  </a:lnTo>
                  <a:lnTo>
                    <a:pt x="2265" y="1708"/>
                  </a:lnTo>
                  <a:lnTo>
                    <a:pt x="2248" y="1653"/>
                  </a:lnTo>
                  <a:lnTo>
                    <a:pt x="2231" y="1599"/>
                  </a:lnTo>
                  <a:lnTo>
                    <a:pt x="2212" y="1543"/>
                  </a:lnTo>
                  <a:lnTo>
                    <a:pt x="2191" y="1490"/>
                  </a:lnTo>
                  <a:lnTo>
                    <a:pt x="2169" y="1438"/>
                  </a:lnTo>
                  <a:lnTo>
                    <a:pt x="2121" y="1332"/>
                  </a:lnTo>
                  <a:lnTo>
                    <a:pt x="2070" y="1232"/>
                  </a:lnTo>
                  <a:lnTo>
                    <a:pt x="2014" y="1132"/>
                  </a:lnTo>
                  <a:lnTo>
                    <a:pt x="1952" y="1036"/>
                  </a:lnTo>
                  <a:lnTo>
                    <a:pt x="1887" y="944"/>
                  </a:lnTo>
                  <a:lnTo>
                    <a:pt x="1816" y="856"/>
                  </a:lnTo>
                  <a:lnTo>
                    <a:pt x="1743" y="770"/>
                  </a:lnTo>
                  <a:lnTo>
                    <a:pt x="1664" y="689"/>
                  </a:lnTo>
                  <a:lnTo>
                    <a:pt x="1584" y="610"/>
                  </a:lnTo>
                  <a:lnTo>
                    <a:pt x="1497" y="537"/>
                  </a:lnTo>
                  <a:lnTo>
                    <a:pt x="1409" y="466"/>
                  </a:lnTo>
                  <a:lnTo>
                    <a:pt x="1317" y="401"/>
                  </a:lnTo>
                  <a:lnTo>
                    <a:pt x="1221" y="339"/>
                  </a:lnTo>
                  <a:lnTo>
                    <a:pt x="1123" y="284"/>
                  </a:lnTo>
                  <a:lnTo>
                    <a:pt x="1021" y="232"/>
                  </a:lnTo>
                  <a:lnTo>
                    <a:pt x="916" y="184"/>
                  </a:lnTo>
                  <a:lnTo>
                    <a:pt x="864" y="163"/>
                  </a:lnTo>
                  <a:lnTo>
                    <a:pt x="810" y="142"/>
                  </a:lnTo>
                  <a:lnTo>
                    <a:pt x="754" y="123"/>
                  </a:lnTo>
                  <a:lnTo>
                    <a:pt x="701" y="105"/>
                  </a:lnTo>
                  <a:lnTo>
                    <a:pt x="645" y="88"/>
                  </a:lnTo>
                  <a:lnTo>
                    <a:pt x="587" y="73"/>
                  </a:lnTo>
                  <a:lnTo>
                    <a:pt x="532" y="59"/>
                  </a:lnTo>
                  <a:lnTo>
                    <a:pt x="474" y="48"/>
                  </a:lnTo>
                  <a:lnTo>
                    <a:pt x="416" y="36"/>
                  </a:lnTo>
                  <a:lnTo>
                    <a:pt x="359" y="27"/>
                  </a:lnTo>
                  <a:lnTo>
                    <a:pt x="299" y="17"/>
                  </a:lnTo>
                  <a:lnTo>
                    <a:pt x="240" y="11"/>
                  </a:lnTo>
                  <a:lnTo>
                    <a:pt x="180" y="5"/>
                  </a:lnTo>
                  <a:lnTo>
                    <a:pt x="121" y="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54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153516BC-AA7B-D351-AE5B-F2B4953B2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4049123"/>
              <a:ext cx="1471752" cy="1472998"/>
            </a:xfrm>
            <a:custGeom>
              <a:avLst/>
              <a:gdLst>
                <a:gd name="T0" fmla="*/ 0 w 2354"/>
                <a:gd name="T1" fmla="*/ 0 h 2355"/>
                <a:gd name="T2" fmla="*/ 0 w 2354"/>
                <a:gd name="T3" fmla="*/ 2355 h 2355"/>
                <a:gd name="T4" fmla="*/ 61 w 2354"/>
                <a:gd name="T5" fmla="*/ 2353 h 2355"/>
                <a:gd name="T6" fmla="*/ 121 w 2354"/>
                <a:gd name="T7" fmla="*/ 2352 h 2355"/>
                <a:gd name="T8" fmla="*/ 180 w 2354"/>
                <a:gd name="T9" fmla="*/ 2348 h 2355"/>
                <a:gd name="T10" fmla="*/ 240 w 2354"/>
                <a:gd name="T11" fmla="*/ 2342 h 2355"/>
                <a:gd name="T12" fmla="*/ 299 w 2354"/>
                <a:gd name="T13" fmla="*/ 2336 h 2355"/>
                <a:gd name="T14" fmla="*/ 359 w 2354"/>
                <a:gd name="T15" fmla="*/ 2329 h 2355"/>
                <a:gd name="T16" fmla="*/ 416 w 2354"/>
                <a:gd name="T17" fmla="*/ 2317 h 2355"/>
                <a:gd name="T18" fmla="*/ 474 w 2354"/>
                <a:gd name="T19" fmla="*/ 2307 h 2355"/>
                <a:gd name="T20" fmla="*/ 532 w 2354"/>
                <a:gd name="T21" fmla="*/ 2294 h 2355"/>
                <a:gd name="T22" fmla="*/ 587 w 2354"/>
                <a:gd name="T23" fmla="*/ 2281 h 2355"/>
                <a:gd name="T24" fmla="*/ 645 w 2354"/>
                <a:gd name="T25" fmla="*/ 2265 h 2355"/>
                <a:gd name="T26" fmla="*/ 701 w 2354"/>
                <a:gd name="T27" fmla="*/ 2250 h 2355"/>
                <a:gd name="T28" fmla="*/ 754 w 2354"/>
                <a:gd name="T29" fmla="*/ 2231 h 2355"/>
                <a:gd name="T30" fmla="*/ 810 w 2354"/>
                <a:gd name="T31" fmla="*/ 2211 h 2355"/>
                <a:gd name="T32" fmla="*/ 864 w 2354"/>
                <a:gd name="T33" fmla="*/ 2192 h 2355"/>
                <a:gd name="T34" fmla="*/ 916 w 2354"/>
                <a:gd name="T35" fmla="*/ 2169 h 2355"/>
                <a:gd name="T36" fmla="*/ 1021 w 2354"/>
                <a:gd name="T37" fmla="*/ 2123 h 2355"/>
                <a:gd name="T38" fmla="*/ 1123 w 2354"/>
                <a:gd name="T39" fmla="*/ 2071 h 2355"/>
                <a:gd name="T40" fmla="*/ 1221 w 2354"/>
                <a:gd name="T41" fmla="*/ 2014 h 2355"/>
                <a:gd name="T42" fmla="*/ 1317 w 2354"/>
                <a:gd name="T43" fmla="*/ 1952 h 2355"/>
                <a:gd name="T44" fmla="*/ 1409 w 2354"/>
                <a:gd name="T45" fmla="*/ 1887 h 2355"/>
                <a:gd name="T46" fmla="*/ 1497 w 2354"/>
                <a:gd name="T47" fmla="*/ 1818 h 2355"/>
                <a:gd name="T48" fmla="*/ 1584 w 2354"/>
                <a:gd name="T49" fmla="*/ 1743 h 2355"/>
                <a:gd name="T50" fmla="*/ 1664 w 2354"/>
                <a:gd name="T51" fmla="*/ 1664 h 2355"/>
                <a:gd name="T52" fmla="*/ 1743 w 2354"/>
                <a:gd name="T53" fmla="*/ 1584 h 2355"/>
                <a:gd name="T54" fmla="*/ 1816 w 2354"/>
                <a:gd name="T55" fmla="*/ 1497 h 2355"/>
                <a:gd name="T56" fmla="*/ 1887 w 2354"/>
                <a:gd name="T57" fmla="*/ 1409 h 2355"/>
                <a:gd name="T58" fmla="*/ 1952 w 2354"/>
                <a:gd name="T59" fmla="*/ 1317 h 2355"/>
                <a:gd name="T60" fmla="*/ 2014 w 2354"/>
                <a:gd name="T61" fmla="*/ 1221 h 2355"/>
                <a:gd name="T62" fmla="*/ 2070 w 2354"/>
                <a:gd name="T63" fmla="*/ 1123 h 2355"/>
                <a:gd name="T64" fmla="*/ 2121 w 2354"/>
                <a:gd name="T65" fmla="*/ 1021 h 2355"/>
                <a:gd name="T66" fmla="*/ 2169 w 2354"/>
                <a:gd name="T67" fmla="*/ 917 h 2355"/>
                <a:gd name="T68" fmla="*/ 2191 w 2354"/>
                <a:gd name="T69" fmla="*/ 864 h 2355"/>
                <a:gd name="T70" fmla="*/ 2212 w 2354"/>
                <a:gd name="T71" fmla="*/ 810 h 2355"/>
                <a:gd name="T72" fmla="*/ 2231 w 2354"/>
                <a:gd name="T73" fmla="*/ 756 h 2355"/>
                <a:gd name="T74" fmla="*/ 2248 w 2354"/>
                <a:gd name="T75" fmla="*/ 700 h 2355"/>
                <a:gd name="T76" fmla="*/ 2265 w 2354"/>
                <a:gd name="T77" fmla="*/ 645 h 2355"/>
                <a:gd name="T78" fmla="*/ 2281 w 2354"/>
                <a:gd name="T79" fmla="*/ 589 h 2355"/>
                <a:gd name="T80" fmla="*/ 2294 w 2354"/>
                <a:gd name="T81" fmla="*/ 531 h 2355"/>
                <a:gd name="T82" fmla="*/ 2306 w 2354"/>
                <a:gd name="T83" fmla="*/ 474 h 2355"/>
                <a:gd name="T84" fmla="*/ 2317 w 2354"/>
                <a:gd name="T85" fmla="*/ 416 h 2355"/>
                <a:gd name="T86" fmla="*/ 2327 w 2354"/>
                <a:gd name="T87" fmla="*/ 359 h 2355"/>
                <a:gd name="T88" fmla="*/ 2336 w 2354"/>
                <a:gd name="T89" fmla="*/ 299 h 2355"/>
                <a:gd name="T90" fmla="*/ 2342 w 2354"/>
                <a:gd name="T91" fmla="*/ 241 h 2355"/>
                <a:gd name="T92" fmla="*/ 2348 w 2354"/>
                <a:gd name="T93" fmla="*/ 182 h 2355"/>
                <a:gd name="T94" fmla="*/ 2352 w 2354"/>
                <a:gd name="T95" fmla="*/ 121 h 2355"/>
                <a:gd name="T96" fmla="*/ 2354 w 2354"/>
                <a:gd name="T97" fmla="*/ 61 h 2355"/>
                <a:gd name="T98" fmla="*/ 2354 w 2354"/>
                <a:gd name="T99" fmla="*/ 0 h 2355"/>
                <a:gd name="T100" fmla="*/ 0 w 2354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4" h="2355">
                  <a:moveTo>
                    <a:pt x="0" y="0"/>
                  </a:moveTo>
                  <a:lnTo>
                    <a:pt x="0" y="2355"/>
                  </a:lnTo>
                  <a:lnTo>
                    <a:pt x="61" y="2353"/>
                  </a:lnTo>
                  <a:lnTo>
                    <a:pt x="121" y="2352"/>
                  </a:lnTo>
                  <a:lnTo>
                    <a:pt x="180" y="2348"/>
                  </a:lnTo>
                  <a:lnTo>
                    <a:pt x="240" y="2342"/>
                  </a:lnTo>
                  <a:lnTo>
                    <a:pt x="299" y="2336"/>
                  </a:lnTo>
                  <a:lnTo>
                    <a:pt x="359" y="2329"/>
                  </a:lnTo>
                  <a:lnTo>
                    <a:pt x="416" y="2317"/>
                  </a:lnTo>
                  <a:lnTo>
                    <a:pt x="474" y="2307"/>
                  </a:lnTo>
                  <a:lnTo>
                    <a:pt x="532" y="2294"/>
                  </a:lnTo>
                  <a:lnTo>
                    <a:pt x="587" y="2281"/>
                  </a:lnTo>
                  <a:lnTo>
                    <a:pt x="645" y="2265"/>
                  </a:lnTo>
                  <a:lnTo>
                    <a:pt x="701" y="2250"/>
                  </a:lnTo>
                  <a:lnTo>
                    <a:pt x="754" y="2231"/>
                  </a:lnTo>
                  <a:lnTo>
                    <a:pt x="810" y="2211"/>
                  </a:lnTo>
                  <a:lnTo>
                    <a:pt x="864" y="2192"/>
                  </a:lnTo>
                  <a:lnTo>
                    <a:pt x="916" y="2169"/>
                  </a:lnTo>
                  <a:lnTo>
                    <a:pt x="1021" y="2123"/>
                  </a:lnTo>
                  <a:lnTo>
                    <a:pt x="1123" y="2071"/>
                  </a:lnTo>
                  <a:lnTo>
                    <a:pt x="1221" y="2014"/>
                  </a:lnTo>
                  <a:lnTo>
                    <a:pt x="1317" y="1952"/>
                  </a:lnTo>
                  <a:lnTo>
                    <a:pt x="1409" y="1887"/>
                  </a:lnTo>
                  <a:lnTo>
                    <a:pt x="1497" y="1818"/>
                  </a:lnTo>
                  <a:lnTo>
                    <a:pt x="1584" y="1743"/>
                  </a:lnTo>
                  <a:lnTo>
                    <a:pt x="1664" y="1664"/>
                  </a:lnTo>
                  <a:lnTo>
                    <a:pt x="1743" y="1584"/>
                  </a:lnTo>
                  <a:lnTo>
                    <a:pt x="1816" y="1497"/>
                  </a:lnTo>
                  <a:lnTo>
                    <a:pt x="1887" y="1409"/>
                  </a:lnTo>
                  <a:lnTo>
                    <a:pt x="1952" y="1317"/>
                  </a:lnTo>
                  <a:lnTo>
                    <a:pt x="2014" y="1221"/>
                  </a:lnTo>
                  <a:lnTo>
                    <a:pt x="2070" y="1123"/>
                  </a:lnTo>
                  <a:lnTo>
                    <a:pt x="2121" y="1021"/>
                  </a:lnTo>
                  <a:lnTo>
                    <a:pt x="2169" y="917"/>
                  </a:lnTo>
                  <a:lnTo>
                    <a:pt x="2191" y="864"/>
                  </a:lnTo>
                  <a:lnTo>
                    <a:pt x="2212" y="810"/>
                  </a:lnTo>
                  <a:lnTo>
                    <a:pt x="2231" y="756"/>
                  </a:lnTo>
                  <a:lnTo>
                    <a:pt x="2248" y="700"/>
                  </a:lnTo>
                  <a:lnTo>
                    <a:pt x="2265" y="645"/>
                  </a:lnTo>
                  <a:lnTo>
                    <a:pt x="2281" y="589"/>
                  </a:lnTo>
                  <a:lnTo>
                    <a:pt x="2294" y="531"/>
                  </a:lnTo>
                  <a:lnTo>
                    <a:pt x="2306" y="474"/>
                  </a:lnTo>
                  <a:lnTo>
                    <a:pt x="2317" y="416"/>
                  </a:lnTo>
                  <a:lnTo>
                    <a:pt x="2327" y="359"/>
                  </a:lnTo>
                  <a:lnTo>
                    <a:pt x="2336" y="299"/>
                  </a:lnTo>
                  <a:lnTo>
                    <a:pt x="2342" y="241"/>
                  </a:lnTo>
                  <a:lnTo>
                    <a:pt x="2348" y="182"/>
                  </a:lnTo>
                  <a:lnTo>
                    <a:pt x="2352" y="121"/>
                  </a:lnTo>
                  <a:lnTo>
                    <a:pt x="2354" y="61"/>
                  </a:lnTo>
                  <a:lnTo>
                    <a:pt x="23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0A68F54-EF1E-8E88-D7F3-792CF9099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4049123"/>
              <a:ext cx="1473001" cy="1472998"/>
            </a:xfrm>
            <a:custGeom>
              <a:avLst/>
              <a:gdLst>
                <a:gd name="T0" fmla="*/ 2356 w 2356"/>
                <a:gd name="T1" fmla="*/ 0 h 2355"/>
                <a:gd name="T2" fmla="*/ 0 w 2356"/>
                <a:gd name="T3" fmla="*/ 0 h 2355"/>
                <a:gd name="T4" fmla="*/ 2 w 2356"/>
                <a:gd name="T5" fmla="*/ 61 h 2355"/>
                <a:gd name="T6" fmla="*/ 4 w 2356"/>
                <a:gd name="T7" fmla="*/ 121 h 2355"/>
                <a:gd name="T8" fmla="*/ 8 w 2356"/>
                <a:gd name="T9" fmla="*/ 182 h 2355"/>
                <a:gd name="T10" fmla="*/ 13 w 2356"/>
                <a:gd name="T11" fmla="*/ 241 h 2355"/>
                <a:gd name="T12" fmla="*/ 19 w 2356"/>
                <a:gd name="T13" fmla="*/ 299 h 2355"/>
                <a:gd name="T14" fmla="*/ 29 w 2356"/>
                <a:gd name="T15" fmla="*/ 359 h 2355"/>
                <a:gd name="T16" fmla="*/ 38 w 2356"/>
                <a:gd name="T17" fmla="*/ 416 h 2355"/>
                <a:gd name="T18" fmla="*/ 48 w 2356"/>
                <a:gd name="T19" fmla="*/ 474 h 2355"/>
                <a:gd name="T20" fmla="*/ 61 w 2356"/>
                <a:gd name="T21" fmla="*/ 531 h 2355"/>
                <a:gd name="T22" fmla="*/ 75 w 2356"/>
                <a:gd name="T23" fmla="*/ 589 h 2355"/>
                <a:gd name="T24" fmla="*/ 90 w 2356"/>
                <a:gd name="T25" fmla="*/ 645 h 2355"/>
                <a:gd name="T26" fmla="*/ 108 w 2356"/>
                <a:gd name="T27" fmla="*/ 700 h 2355"/>
                <a:gd name="T28" fmla="*/ 125 w 2356"/>
                <a:gd name="T29" fmla="*/ 756 h 2355"/>
                <a:gd name="T30" fmla="*/ 144 w 2356"/>
                <a:gd name="T31" fmla="*/ 810 h 2355"/>
                <a:gd name="T32" fmla="*/ 163 w 2356"/>
                <a:gd name="T33" fmla="*/ 864 h 2355"/>
                <a:gd name="T34" fmla="*/ 186 w 2356"/>
                <a:gd name="T35" fmla="*/ 917 h 2355"/>
                <a:gd name="T36" fmla="*/ 232 w 2356"/>
                <a:gd name="T37" fmla="*/ 1021 h 2355"/>
                <a:gd name="T38" fmla="*/ 284 w 2356"/>
                <a:gd name="T39" fmla="*/ 1123 h 2355"/>
                <a:gd name="T40" fmla="*/ 342 w 2356"/>
                <a:gd name="T41" fmla="*/ 1221 h 2355"/>
                <a:gd name="T42" fmla="*/ 403 w 2356"/>
                <a:gd name="T43" fmla="*/ 1317 h 2355"/>
                <a:gd name="T44" fmla="*/ 468 w 2356"/>
                <a:gd name="T45" fmla="*/ 1409 h 2355"/>
                <a:gd name="T46" fmla="*/ 538 w 2356"/>
                <a:gd name="T47" fmla="*/ 1497 h 2355"/>
                <a:gd name="T48" fmla="*/ 612 w 2356"/>
                <a:gd name="T49" fmla="*/ 1584 h 2355"/>
                <a:gd name="T50" fmla="*/ 691 w 2356"/>
                <a:gd name="T51" fmla="*/ 1664 h 2355"/>
                <a:gd name="T52" fmla="*/ 772 w 2356"/>
                <a:gd name="T53" fmla="*/ 1743 h 2355"/>
                <a:gd name="T54" fmla="*/ 858 w 2356"/>
                <a:gd name="T55" fmla="*/ 1818 h 2355"/>
                <a:gd name="T56" fmla="*/ 947 w 2356"/>
                <a:gd name="T57" fmla="*/ 1887 h 2355"/>
                <a:gd name="T58" fmla="*/ 1039 w 2356"/>
                <a:gd name="T59" fmla="*/ 1952 h 2355"/>
                <a:gd name="T60" fmla="*/ 1135 w 2356"/>
                <a:gd name="T61" fmla="*/ 2014 h 2355"/>
                <a:gd name="T62" fmla="*/ 1233 w 2356"/>
                <a:gd name="T63" fmla="*/ 2071 h 2355"/>
                <a:gd name="T64" fmla="*/ 1334 w 2356"/>
                <a:gd name="T65" fmla="*/ 2123 h 2355"/>
                <a:gd name="T66" fmla="*/ 1438 w 2356"/>
                <a:gd name="T67" fmla="*/ 2169 h 2355"/>
                <a:gd name="T68" fmla="*/ 1492 w 2356"/>
                <a:gd name="T69" fmla="*/ 2192 h 2355"/>
                <a:gd name="T70" fmla="*/ 1546 w 2356"/>
                <a:gd name="T71" fmla="*/ 2211 h 2355"/>
                <a:gd name="T72" fmla="*/ 1601 w 2356"/>
                <a:gd name="T73" fmla="*/ 2231 h 2355"/>
                <a:gd name="T74" fmla="*/ 1655 w 2356"/>
                <a:gd name="T75" fmla="*/ 2250 h 2355"/>
                <a:gd name="T76" fmla="*/ 1711 w 2356"/>
                <a:gd name="T77" fmla="*/ 2265 h 2355"/>
                <a:gd name="T78" fmla="*/ 1766 w 2356"/>
                <a:gd name="T79" fmla="*/ 2281 h 2355"/>
                <a:gd name="T80" fmla="*/ 1824 w 2356"/>
                <a:gd name="T81" fmla="*/ 2294 h 2355"/>
                <a:gd name="T82" fmla="*/ 1882 w 2356"/>
                <a:gd name="T83" fmla="*/ 2307 h 2355"/>
                <a:gd name="T84" fmla="*/ 1939 w 2356"/>
                <a:gd name="T85" fmla="*/ 2317 h 2355"/>
                <a:gd name="T86" fmla="*/ 1997 w 2356"/>
                <a:gd name="T87" fmla="*/ 2329 h 2355"/>
                <a:gd name="T88" fmla="*/ 2056 w 2356"/>
                <a:gd name="T89" fmla="*/ 2336 h 2355"/>
                <a:gd name="T90" fmla="*/ 2114 w 2356"/>
                <a:gd name="T91" fmla="*/ 2342 h 2355"/>
                <a:gd name="T92" fmla="*/ 2175 w 2356"/>
                <a:gd name="T93" fmla="*/ 2348 h 2355"/>
                <a:gd name="T94" fmla="*/ 2235 w 2356"/>
                <a:gd name="T95" fmla="*/ 2352 h 2355"/>
                <a:gd name="T96" fmla="*/ 2294 w 2356"/>
                <a:gd name="T97" fmla="*/ 2353 h 2355"/>
                <a:gd name="T98" fmla="*/ 2356 w 2356"/>
                <a:gd name="T99" fmla="*/ 2355 h 2355"/>
                <a:gd name="T100" fmla="*/ 2356 w 2356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5">
                  <a:moveTo>
                    <a:pt x="2356" y="0"/>
                  </a:moveTo>
                  <a:lnTo>
                    <a:pt x="0" y="0"/>
                  </a:lnTo>
                  <a:lnTo>
                    <a:pt x="2" y="61"/>
                  </a:lnTo>
                  <a:lnTo>
                    <a:pt x="4" y="121"/>
                  </a:lnTo>
                  <a:lnTo>
                    <a:pt x="8" y="182"/>
                  </a:lnTo>
                  <a:lnTo>
                    <a:pt x="13" y="241"/>
                  </a:lnTo>
                  <a:lnTo>
                    <a:pt x="19" y="299"/>
                  </a:lnTo>
                  <a:lnTo>
                    <a:pt x="29" y="359"/>
                  </a:lnTo>
                  <a:lnTo>
                    <a:pt x="38" y="416"/>
                  </a:lnTo>
                  <a:lnTo>
                    <a:pt x="48" y="474"/>
                  </a:lnTo>
                  <a:lnTo>
                    <a:pt x="61" y="531"/>
                  </a:lnTo>
                  <a:lnTo>
                    <a:pt x="75" y="589"/>
                  </a:lnTo>
                  <a:lnTo>
                    <a:pt x="90" y="645"/>
                  </a:lnTo>
                  <a:lnTo>
                    <a:pt x="108" y="700"/>
                  </a:lnTo>
                  <a:lnTo>
                    <a:pt x="125" y="756"/>
                  </a:lnTo>
                  <a:lnTo>
                    <a:pt x="144" y="810"/>
                  </a:lnTo>
                  <a:lnTo>
                    <a:pt x="163" y="864"/>
                  </a:lnTo>
                  <a:lnTo>
                    <a:pt x="186" y="917"/>
                  </a:lnTo>
                  <a:lnTo>
                    <a:pt x="232" y="1021"/>
                  </a:lnTo>
                  <a:lnTo>
                    <a:pt x="284" y="1123"/>
                  </a:lnTo>
                  <a:lnTo>
                    <a:pt x="342" y="1221"/>
                  </a:lnTo>
                  <a:lnTo>
                    <a:pt x="403" y="1317"/>
                  </a:lnTo>
                  <a:lnTo>
                    <a:pt x="468" y="1409"/>
                  </a:lnTo>
                  <a:lnTo>
                    <a:pt x="538" y="1497"/>
                  </a:lnTo>
                  <a:lnTo>
                    <a:pt x="612" y="1584"/>
                  </a:lnTo>
                  <a:lnTo>
                    <a:pt x="691" y="1664"/>
                  </a:lnTo>
                  <a:lnTo>
                    <a:pt x="772" y="1743"/>
                  </a:lnTo>
                  <a:lnTo>
                    <a:pt x="858" y="1818"/>
                  </a:lnTo>
                  <a:lnTo>
                    <a:pt x="947" y="1887"/>
                  </a:lnTo>
                  <a:lnTo>
                    <a:pt x="1039" y="1952"/>
                  </a:lnTo>
                  <a:lnTo>
                    <a:pt x="1135" y="2014"/>
                  </a:lnTo>
                  <a:lnTo>
                    <a:pt x="1233" y="2071"/>
                  </a:lnTo>
                  <a:lnTo>
                    <a:pt x="1334" y="2123"/>
                  </a:lnTo>
                  <a:lnTo>
                    <a:pt x="1438" y="2169"/>
                  </a:lnTo>
                  <a:lnTo>
                    <a:pt x="1492" y="2192"/>
                  </a:lnTo>
                  <a:lnTo>
                    <a:pt x="1546" y="2211"/>
                  </a:lnTo>
                  <a:lnTo>
                    <a:pt x="1601" y="2231"/>
                  </a:lnTo>
                  <a:lnTo>
                    <a:pt x="1655" y="2250"/>
                  </a:lnTo>
                  <a:lnTo>
                    <a:pt x="1711" y="2265"/>
                  </a:lnTo>
                  <a:lnTo>
                    <a:pt x="1766" y="2281"/>
                  </a:lnTo>
                  <a:lnTo>
                    <a:pt x="1824" y="2294"/>
                  </a:lnTo>
                  <a:lnTo>
                    <a:pt x="1882" y="2307"/>
                  </a:lnTo>
                  <a:lnTo>
                    <a:pt x="1939" y="2317"/>
                  </a:lnTo>
                  <a:lnTo>
                    <a:pt x="1997" y="2329"/>
                  </a:lnTo>
                  <a:lnTo>
                    <a:pt x="2056" y="2336"/>
                  </a:lnTo>
                  <a:lnTo>
                    <a:pt x="2114" y="2342"/>
                  </a:lnTo>
                  <a:lnTo>
                    <a:pt x="2175" y="2348"/>
                  </a:lnTo>
                  <a:lnTo>
                    <a:pt x="2235" y="2352"/>
                  </a:lnTo>
                  <a:lnTo>
                    <a:pt x="2294" y="2353"/>
                  </a:lnTo>
                  <a:lnTo>
                    <a:pt x="2356" y="2355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C02EF224-7986-76A4-2E93-D59DAE50E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2405368"/>
              <a:ext cx="1473001" cy="1471749"/>
            </a:xfrm>
            <a:custGeom>
              <a:avLst/>
              <a:gdLst>
                <a:gd name="T0" fmla="*/ 2356 w 2356"/>
                <a:gd name="T1" fmla="*/ 2354 h 2354"/>
                <a:gd name="T2" fmla="*/ 2356 w 2356"/>
                <a:gd name="T3" fmla="*/ 0 h 2354"/>
                <a:gd name="T4" fmla="*/ 2294 w 2356"/>
                <a:gd name="T5" fmla="*/ 0 h 2354"/>
                <a:gd name="T6" fmla="*/ 2235 w 2356"/>
                <a:gd name="T7" fmla="*/ 2 h 2354"/>
                <a:gd name="T8" fmla="*/ 2175 w 2356"/>
                <a:gd name="T9" fmla="*/ 5 h 2354"/>
                <a:gd name="T10" fmla="*/ 2114 w 2356"/>
                <a:gd name="T11" fmla="*/ 11 h 2354"/>
                <a:gd name="T12" fmla="*/ 2056 w 2356"/>
                <a:gd name="T13" fmla="*/ 17 h 2354"/>
                <a:gd name="T14" fmla="*/ 1997 w 2356"/>
                <a:gd name="T15" fmla="*/ 27 h 2354"/>
                <a:gd name="T16" fmla="*/ 1939 w 2356"/>
                <a:gd name="T17" fmla="*/ 36 h 2354"/>
                <a:gd name="T18" fmla="*/ 1882 w 2356"/>
                <a:gd name="T19" fmla="*/ 48 h 2354"/>
                <a:gd name="T20" fmla="*/ 1824 w 2356"/>
                <a:gd name="T21" fmla="*/ 59 h 2354"/>
                <a:gd name="T22" fmla="*/ 1766 w 2356"/>
                <a:gd name="T23" fmla="*/ 73 h 2354"/>
                <a:gd name="T24" fmla="*/ 1711 w 2356"/>
                <a:gd name="T25" fmla="*/ 88 h 2354"/>
                <a:gd name="T26" fmla="*/ 1655 w 2356"/>
                <a:gd name="T27" fmla="*/ 105 h 2354"/>
                <a:gd name="T28" fmla="*/ 1601 w 2356"/>
                <a:gd name="T29" fmla="*/ 123 h 2354"/>
                <a:gd name="T30" fmla="*/ 1546 w 2356"/>
                <a:gd name="T31" fmla="*/ 142 h 2354"/>
                <a:gd name="T32" fmla="*/ 1492 w 2356"/>
                <a:gd name="T33" fmla="*/ 163 h 2354"/>
                <a:gd name="T34" fmla="*/ 1438 w 2356"/>
                <a:gd name="T35" fmla="*/ 184 h 2354"/>
                <a:gd name="T36" fmla="*/ 1334 w 2356"/>
                <a:gd name="T37" fmla="*/ 232 h 2354"/>
                <a:gd name="T38" fmla="*/ 1233 w 2356"/>
                <a:gd name="T39" fmla="*/ 284 h 2354"/>
                <a:gd name="T40" fmla="*/ 1135 w 2356"/>
                <a:gd name="T41" fmla="*/ 339 h 2354"/>
                <a:gd name="T42" fmla="*/ 1039 w 2356"/>
                <a:gd name="T43" fmla="*/ 401 h 2354"/>
                <a:gd name="T44" fmla="*/ 947 w 2356"/>
                <a:gd name="T45" fmla="*/ 466 h 2354"/>
                <a:gd name="T46" fmla="*/ 858 w 2356"/>
                <a:gd name="T47" fmla="*/ 537 h 2354"/>
                <a:gd name="T48" fmla="*/ 772 w 2356"/>
                <a:gd name="T49" fmla="*/ 610 h 2354"/>
                <a:gd name="T50" fmla="*/ 691 w 2356"/>
                <a:gd name="T51" fmla="*/ 689 h 2354"/>
                <a:gd name="T52" fmla="*/ 612 w 2356"/>
                <a:gd name="T53" fmla="*/ 770 h 2354"/>
                <a:gd name="T54" fmla="*/ 538 w 2356"/>
                <a:gd name="T55" fmla="*/ 856 h 2354"/>
                <a:gd name="T56" fmla="*/ 468 w 2356"/>
                <a:gd name="T57" fmla="*/ 944 h 2354"/>
                <a:gd name="T58" fmla="*/ 403 w 2356"/>
                <a:gd name="T59" fmla="*/ 1036 h 2354"/>
                <a:gd name="T60" fmla="*/ 342 w 2356"/>
                <a:gd name="T61" fmla="*/ 1132 h 2354"/>
                <a:gd name="T62" fmla="*/ 284 w 2356"/>
                <a:gd name="T63" fmla="*/ 1232 h 2354"/>
                <a:gd name="T64" fmla="*/ 232 w 2356"/>
                <a:gd name="T65" fmla="*/ 1332 h 2354"/>
                <a:gd name="T66" fmla="*/ 186 w 2356"/>
                <a:gd name="T67" fmla="*/ 1438 h 2354"/>
                <a:gd name="T68" fmla="*/ 163 w 2356"/>
                <a:gd name="T69" fmla="*/ 1490 h 2354"/>
                <a:gd name="T70" fmla="*/ 144 w 2356"/>
                <a:gd name="T71" fmla="*/ 1543 h 2354"/>
                <a:gd name="T72" fmla="*/ 125 w 2356"/>
                <a:gd name="T73" fmla="*/ 1599 h 2354"/>
                <a:gd name="T74" fmla="*/ 108 w 2356"/>
                <a:gd name="T75" fmla="*/ 1653 h 2354"/>
                <a:gd name="T76" fmla="*/ 90 w 2356"/>
                <a:gd name="T77" fmla="*/ 1708 h 2354"/>
                <a:gd name="T78" fmla="*/ 75 w 2356"/>
                <a:gd name="T79" fmla="*/ 1766 h 2354"/>
                <a:gd name="T80" fmla="*/ 61 w 2356"/>
                <a:gd name="T81" fmla="*/ 1822 h 2354"/>
                <a:gd name="T82" fmla="*/ 48 w 2356"/>
                <a:gd name="T83" fmla="*/ 1879 h 2354"/>
                <a:gd name="T84" fmla="*/ 38 w 2356"/>
                <a:gd name="T85" fmla="*/ 1937 h 2354"/>
                <a:gd name="T86" fmla="*/ 29 w 2356"/>
                <a:gd name="T87" fmla="*/ 1995 h 2354"/>
                <a:gd name="T88" fmla="*/ 19 w 2356"/>
                <a:gd name="T89" fmla="*/ 2054 h 2354"/>
                <a:gd name="T90" fmla="*/ 13 w 2356"/>
                <a:gd name="T91" fmla="*/ 2114 h 2354"/>
                <a:gd name="T92" fmla="*/ 8 w 2356"/>
                <a:gd name="T93" fmla="*/ 2173 h 2354"/>
                <a:gd name="T94" fmla="*/ 4 w 2356"/>
                <a:gd name="T95" fmla="*/ 2233 h 2354"/>
                <a:gd name="T96" fmla="*/ 2 w 2356"/>
                <a:gd name="T97" fmla="*/ 2292 h 2354"/>
                <a:gd name="T98" fmla="*/ 0 w 2356"/>
                <a:gd name="T99" fmla="*/ 2354 h 2354"/>
                <a:gd name="T100" fmla="*/ 2356 w 2356"/>
                <a:gd name="T101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4">
                  <a:moveTo>
                    <a:pt x="2356" y="2354"/>
                  </a:moveTo>
                  <a:lnTo>
                    <a:pt x="2356" y="0"/>
                  </a:lnTo>
                  <a:lnTo>
                    <a:pt x="2294" y="0"/>
                  </a:lnTo>
                  <a:lnTo>
                    <a:pt x="2235" y="2"/>
                  </a:lnTo>
                  <a:lnTo>
                    <a:pt x="2175" y="5"/>
                  </a:lnTo>
                  <a:lnTo>
                    <a:pt x="2114" y="11"/>
                  </a:lnTo>
                  <a:lnTo>
                    <a:pt x="2056" y="17"/>
                  </a:lnTo>
                  <a:lnTo>
                    <a:pt x="1997" y="27"/>
                  </a:lnTo>
                  <a:lnTo>
                    <a:pt x="1939" y="36"/>
                  </a:lnTo>
                  <a:lnTo>
                    <a:pt x="1882" y="48"/>
                  </a:lnTo>
                  <a:lnTo>
                    <a:pt x="1824" y="59"/>
                  </a:lnTo>
                  <a:lnTo>
                    <a:pt x="1766" y="73"/>
                  </a:lnTo>
                  <a:lnTo>
                    <a:pt x="1711" y="88"/>
                  </a:lnTo>
                  <a:lnTo>
                    <a:pt x="1655" y="105"/>
                  </a:lnTo>
                  <a:lnTo>
                    <a:pt x="1601" y="123"/>
                  </a:lnTo>
                  <a:lnTo>
                    <a:pt x="1546" y="142"/>
                  </a:lnTo>
                  <a:lnTo>
                    <a:pt x="1492" y="163"/>
                  </a:lnTo>
                  <a:lnTo>
                    <a:pt x="1438" y="184"/>
                  </a:lnTo>
                  <a:lnTo>
                    <a:pt x="1334" y="232"/>
                  </a:lnTo>
                  <a:lnTo>
                    <a:pt x="1233" y="284"/>
                  </a:lnTo>
                  <a:lnTo>
                    <a:pt x="1135" y="339"/>
                  </a:lnTo>
                  <a:lnTo>
                    <a:pt x="1039" y="401"/>
                  </a:lnTo>
                  <a:lnTo>
                    <a:pt x="947" y="466"/>
                  </a:lnTo>
                  <a:lnTo>
                    <a:pt x="858" y="537"/>
                  </a:lnTo>
                  <a:lnTo>
                    <a:pt x="772" y="610"/>
                  </a:lnTo>
                  <a:lnTo>
                    <a:pt x="691" y="689"/>
                  </a:lnTo>
                  <a:lnTo>
                    <a:pt x="612" y="770"/>
                  </a:lnTo>
                  <a:lnTo>
                    <a:pt x="538" y="856"/>
                  </a:lnTo>
                  <a:lnTo>
                    <a:pt x="468" y="944"/>
                  </a:lnTo>
                  <a:lnTo>
                    <a:pt x="403" y="1036"/>
                  </a:lnTo>
                  <a:lnTo>
                    <a:pt x="342" y="1132"/>
                  </a:lnTo>
                  <a:lnTo>
                    <a:pt x="284" y="1232"/>
                  </a:lnTo>
                  <a:lnTo>
                    <a:pt x="232" y="1332"/>
                  </a:lnTo>
                  <a:lnTo>
                    <a:pt x="186" y="1438"/>
                  </a:lnTo>
                  <a:lnTo>
                    <a:pt x="163" y="1490"/>
                  </a:lnTo>
                  <a:lnTo>
                    <a:pt x="144" y="1543"/>
                  </a:lnTo>
                  <a:lnTo>
                    <a:pt x="125" y="1599"/>
                  </a:lnTo>
                  <a:lnTo>
                    <a:pt x="108" y="1653"/>
                  </a:lnTo>
                  <a:lnTo>
                    <a:pt x="90" y="1708"/>
                  </a:lnTo>
                  <a:lnTo>
                    <a:pt x="75" y="1766"/>
                  </a:lnTo>
                  <a:lnTo>
                    <a:pt x="61" y="1822"/>
                  </a:lnTo>
                  <a:lnTo>
                    <a:pt x="48" y="1879"/>
                  </a:lnTo>
                  <a:lnTo>
                    <a:pt x="38" y="1937"/>
                  </a:lnTo>
                  <a:lnTo>
                    <a:pt x="29" y="1995"/>
                  </a:lnTo>
                  <a:lnTo>
                    <a:pt x="19" y="2054"/>
                  </a:lnTo>
                  <a:lnTo>
                    <a:pt x="13" y="2114"/>
                  </a:lnTo>
                  <a:lnTo>
                    <a:pt x="8" y="2173"/>
                  </a:lnTo>
                  <a:lnTo>
                    <a:pt x="4" y="2233"/>
                  </a:lnTo>
                  <a:lnTo>
                    <a:pt x="2" y="2292"/>
                  </a:lnTo>
                  <a:lnTo>
                    <a:pt x="0" y="2354"/>
                  </a:lnTo>
                  <a:lnTo>
                    <a:pt x="2356" y="2354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F12DA7-BF5C-4A94-8DA6-166B81F08B15}"/>
                </a:ext>
              </a:extLst>
            </p:cNvPr>
            <p:cNvSpPr txBox="1"/>
            <p:nvPr/>
          </p:nvSpPr>
          <p:spPr>
            <a:xfrm>
              <a:off x="6309062" y="3358394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l"/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5FAE1F-57A2-DEB8-4CAB-56A8A7021AB8}"/>
                </a:ext>
              </a:extLst>
            </p:cNvPr>
            <p:cNvSpPr txBox="1"/>
            <p:nvPr/>
          </p:nvSpPr>
          <p:spPr>
            <a:xfrm>
              <a:off x="4783539" y="3358394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EEA3198-0516-7F59-8F2B-0BB92F13285C}"/>
                </a:ext>
              </a:extLst>
            </p:cNvPr>
            <p:cNvSpPr txBox="1"/>
            <p:nvPr/>
          </p:nvSpPr>
          <p:spPr>
            <a:xfrm>
              <a:off x="6309062" y="4112683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l"/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F3E7CCB-1CE4-5EF6-281F-E7DF3177A3A2}"/>
                </a:ext>
              </a:extLst>
            </p:cNvPr>
            <p:cNvSpPr txBox="1"/>
            <p:nvPr/>
          </p:nvSpPr>
          <p:spPr>
            <a:xfrm>
              <a:off x="4783539" y="4112683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E61B4BF-BFF1-4802-9280-9ABCF5CFF5CD}"/>
                </a:ext>
              </a:extLst>
            </p:cNvPr>
            <p:cNvSpPr txBox="1"/>
            <p:nvPr/>
          </p:nvSpPr>
          <p:spPr>
            <a:xfrm>
              <a:off x="4181949" y="2008123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7A6BE4A5-A439-6CD8-31A4-5CACE5E8896A}"/>
                </a:ext>
              </a:extLst>
            </p:cNvPr>
            <p:cNvSpPr/>
            <p:nvPr/>
          </p:nvSpPr>
          <p:spPr>
            <a:xfrm rot="16200000" flipH="1" flipV="1">
              <a:off x="7969602" y="2502277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C519F52D-7942-B274-17C7-E582FAF1BD3A}"/>
                </a:ext>
              </a:extLst>
            </p:cNvPr>
            <p:cNvSpPr/>
            <p:nvPr/>
          </p:nvSpPr>
          <p:spPr>
            <a:xfrm rot="5400000">
              <a:off x="7458811" y="1999589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449952E9-7703-1713-3BBF-CE4C64021703}"/>
                </a:ext>
              </a:extLst>
            </p:cNvPr>
            <p:cNvSpPr/>
            <p:nvPr/>
          </p:nvSpPr>
          <p:spPr>
            <a:xfrm rot="10800000">
              <a:off x="7446775" y="2011628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40A2AB0E-3124-E6AC-88DE-0865AE460059}"/>
                </a:ext>
              </a:extLst>
            </p:cNvPr>
            <p:cNvSpPr/>
            <p:nvPr/>
          </p:nvSpPr>
          <p:spPr>
            <a:xfrm rot="10800000" flipH="1">
              <a:off x="4617721" y="5826886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A66BEC56-273E-B16E-B471-ABC83C5EBD96}"/>
                </a:ext>
              </a:extLst>
            </p:cNvPr>
            <p:cNvSpPr/>
            <p:nvPr/>
          </p:nvSpPr>
          <p:spPr>
            <a:xfrm flipV="1">
              <a:off x="4129792" y="5301335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E7F12C1C-7EAD-193B-2A34-0B109F476E5B}"/>
                </a:ext>
              </a:extLst>
            </p:cNvPr>
            <p:cNvSpPr/>
            <p:nvPr/>
          </p:nvSpPr>
          <p:spPr>
            <a:xfrm rot="16200000" flipV="1">
              <a:off x="4113705" y="5317422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55D3F62-039A-36ED-9B62-E95C62E6853A}"/>
                </a:ext>
              </a:extLst>
            </p:cNvPr>
            <p:cNvSpPr/>
            <p:nvPr/>
          </p:nvSpPr>
          <p:spPr>
            <a:xfrm rot="5400000" flipH="1">
              <a:off x="7969602" y="5320149"/>
              <a:ext cx="135756" cy="130307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0A6C990F-A06F-6BC4-8106-98768AD96BB4}"/>
                </a:ext>
              </a:extLst>
            </p:cNvPr>
            <p:cNvSpPr/>
            <p:nvPr/>
          </p:nvSpPr>
          <p:spPr>
            <a:xfrm rot="16200000" flipV="1">
              <a:off x="7458810" y="5822838"/>
              <a:ext cx="106237" cy="130307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latin typeface="Segoe UI" panose="020B0502040204020203" pitchFamily="34" charset="0"/>
              </a:endParaRPr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87E641A4-407C-0B80-D7CD-A3430A0D53A7}"/>
                </a:ext>
              </a:extLst>
            </p:cNvPr>
            <p:cNvSpPr/>
            <p:nvPr/>
          </p:nvSpPr>
          <p:spPr>
            <a:xfrm rot="10800000" flipV="1">
              <a:off x="7446774" y="5317422"/>
              <a:ext cx="655858" cy="623684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A1F9949-69B8-586C-C858-3E3616262AD5}"/>
                </a:ext>
              </a:extLst>
            </p:cNvPr>
            <p:cNvSpPr txBox="1"/>
            <p:nvPr/>
          </p:nvSpPr>
          <p:spPr>
            <a:xfrm>
              <a:off x="7752970" y="2008123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9B0EB4E-20E8-C223-DFFA-1471D16D9650}"/>
                </a:ext>
              </a:extLst>
            </p:cNvPr>
            <p:cNvSpPr txBox="1"/>
            <p:nvPr/>
          </p:nvSpPr>
          <p:spPr>
            <a:xfrm>
              <a:off x="4181949" y="5590061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2BF046C-1B87-66B4-6316-AFCA034FDBA1}"/>
                </a:ext>
              </a:extLst>
            </p:cNvPr>
            <p:cNvSpPr txBox="1"/>
            <p:nvPr/>
          </p:nvSpPr>
          <p:spPr>
            <a:xfrm>
              <a:off x="7752970" y="5590061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55E988-61A5-A148-E88E-F0C389DBC8A2}"/>
              </a:ext>
            </a:extLst>
          </p:cNvPr>
          <p:cNvGrpSpPr/>
          <p:nvPr/>
        </p:nvGrpSpPr>
        <p:grpSpPr>
          <a:xfrm>
            <a:off x="8480425" y="2374590"/>
            <a:ext cx="3266926" cy="1010285"/>
            <a:chOff x="8480425" y="2374590"/>
            <a:chExt cx="3266926" cy="101028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6209B82-A86F-C20A-552E-29CA1F55CE11}"/>
                </a:ext>
              </a:extLst>
            </p:cNvPr>
            <p:cNvSpPr txBox="1"/>
            <p:nvPr/>
          </p:nvSpPr>
          <p:spPr>
            <a:xfrm>
              <a:off x="8480425" y="2800100"/>
              <a:ext cx="3266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6FE8463-A898-55FC-5365-572A17C04EB1}"/>
                </a:ext>
              </a:extLst>
            </p:cNvPr>
            <p:cNvSpPr txBox="1"/>
            <p:nvPr/>
          </p:nvSpPr>
          <p:spPr>
            <a:xfrm>
              <a:off x="8480425" y="2374590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491957D-DC82-4A7E-352C-D66267CDC5EC}"/>
              </a:ext>
            </a:extLst>
          </p:cNvPr>
          <p:cNvGrpSpPr/>
          <p:nvPr/>
        </p:nvGrpSpPr>
        <p:grpSpPr>
          <a:xfrm>
            <a:off x="8480425" y="4411422"/>
            <a:ext cx="3266926" cy="1010285"/>
            <a:chOff x="8480425" y="4411422"/>
            <a:chExt cx="3266926" cy="101028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59FE284-21D8-CBE7-29E1-B4DC7F8CF16F}"/>
                </a:ext>
              </a:extLst>
            </p:cNvPr>
            <p:cNvSpPr txBox="1"/>
            <p:nvPr/>
          </p:nvSpPr>
          <p:spPr>
            <a:xfrm>
              <a:off x="8480425" y="4836932"/>
              <a:ext cx="3266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DF0DBFC-FFEE-1A07-CB41-A36845E8B1A7}"/>
                </a:ext>
              </a:extLst>
            </p:cNvPr>
            <p:cNvSpPr txBox="1"/>
            <p:nvPr/>
          </p:nvSpPr>
          <p:spPr>
            <a:xfrm>
              <a:off x="8480425" y="4411422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9F280EC-441F-176C-D96E-FB0401373F76}"/>
              </a:ext>
            </a:extLst>
          </p:cNvPr>
          <p:cNvGrpSpPr/>
          <p:nvPr/>
        </p:nvGrpSpPr>
        <p:grpSpPr>
          <a:xfrm>
            <a:off x="609600" y="2374590"/>
            <a:ext cx="3256416" cy="1010285"/>
            <a:chOff x="609600" y="2374590"/>
            <a:chExt cx="3256416" cy="101028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C41B371-84DE-7CC3-7650-7422D3DFDFEB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2800100"/>
              <a:ext cx="32564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88C093A-7EB3-BA39-D6F5-A271960DEC76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2374590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CB1684-17F5-1007-B12A-1CBDA1B4C054}"/>
              </a:ext>
            </a:extLst>
          </p:cNvPr>
          <p:cNvGrpSpPr/>
          <p:nvPr/>
        </p:nvGrpSpPr>
        <p:grpSpPr>
          <a:xfrm>
            <a:off x="609600" y="4411422"/>
            <a:ext cx="3256416" cy="1010285"/>
            <a:chOff x="609600" y="4411422"/>
            <a:chExt cx="3256416" cy="101028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130D787-6641-734F-3FC0-130700565721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4836932"/>
              <a:ext cx="32564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A801FA8-01BC-061C-CFC4-8E439920B5A0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4411422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186C04F1-636B-2073-DA28-BDE335375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987426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B4AB50CF-EAD0-AA8A-B352-F181B99E2A2E}"/>
              </a:ext>
            </a:extLst>
          </p:cNvPr>
          <p:cNvGrpSpPr/>
          <p:nvPr/>
        </p:nvGrpSpPr>
        <p:grpSpPr>
          <a:xfrm>
            <a:off x="8480425" y="2374590"/>
            <a:ext cx="3266926" cy="1010285"/>
            <a:chOff x="8480425" y="2374590"/>
            <a:chExt cx="3266926" cy="101028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215F41-DAB1-2FAE-349D-CDD1C6DBCFA6}"/>
                </a:ext>
              </a:extLst>
            </p:cNvPr>
            <p:cNvSpPr txBox="1"/>
            <p:nvPr/>
          </p:nvSpPr>
          <p:spPr>
            <a:xfrm>
              <a:off x="8480425" y="2800100"/>
              <a:ext cx="3266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975EBA5-524A-E905-837B-95D768EAC7BB}"/>
                </a:ext>
              </a:extLst>
            </p:cNvPr>
            <p:cNvSpPr txBox="1"/>
            <p:nvPr/>
          </p:nvSpPr>
          <p:spPr>
            <a:xfrm>
              <a:off x="8480425" y="2374590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6BDBD5-A618-C35D-133F-7AE2AAF8259B}"/>
              </a:ext>
            </a:extLst>
          </p:cNvPr>
          <p:cNvGrpSpPr/>
          <p:nvPr/>
        </p:nvGrpSpPr>
        <p:grpSpPr>
          <a:xfrm>
            <a:off x="8480425" y="4411422"/>
            <a:ext cx="3266926" cy="1010285"/>
            <a:chOff x="8480425" y="4411422"/>
            <a:chExt cx="3266926" cy="101028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110065E-9D22-B61D-5925-53F00B87A7A8}"/>
                </a:ext>
              </a:extLst>
            </p:cNvPr>
            <p:cNvSpPr txBox="1"/>
            <p:nvPr/>
          </p:nvSpPr>
          <p:spPr>
            <a:xfrm>
              <a:off x="8480425" y="4836932"/>
              <a:ext cx="3266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E6D70BD-52EE-A738-0F65-E9F1339A6F54}"/>
                </a:ext>
              </a:extLst>
            </p:cNvPr>
            <p:cNvSpPr txBox="1"/>
            <p:nvPr/>
          </p:nvSpPr>
          <p:spPr>
            <a:xfrm>
              <a:off x="8480425" y="4411422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Threats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56D2870-990A-4262-67BC-EBC806057476}"/>
              </a:ext>
            </a:extLst>
          </p:cNvPr>
          <p:cNvGrpSpPr/>
          <p:nvPr/>
        </p:nvGrpSpPr>
        <p:grpSpPr>
          <a:xfrm>
            <a:off x="609600" y="2374590"/>
            <a:ext cx="3256416" cy="1010285"/>
            <a:chOff x="609600" y="2374590"/>
            <a:chExt cx="3256416" cy="101028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6BB5EAE-E8C2-C911-D9CA-B83684E2C717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2800100"/>
              <a:ext cx="32564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E90D46B-D607-4326-65FA-58D383D1AF35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2374590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Strengths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B547D64-4F47-AB94-FF9C-9CB632CEF002}"/>
              </a:ext>
            </a:extLst>
          </p:cNvPr>
          <p:cNvGrpSpPr/>
          <p:nvPr/>
        </p:nvGrpSpPr>
        <p:grpSpPr>
          <a:xfrm>
            <a:off x="609600" y="4411422"/>
            <a:ext cx="3256416" cy="1010285"/>
            <a:chOff x="609600" y="4411422"/>
            <a:chExt cx="3256416" cy="101028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AC61075-EFF8-D173-BB0D-E37ED80793B1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4836932"/>
              <a:ext cx="32564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04746E1-8982-934B-A566-C67B4653B910}"/>
                </a:ext>
              </a:extLst>
            </p:cNvPr>
            <p:cNvSpPr txBox="1">
              <a:spLocks/>
            </p:cNvSpPr>
            <p:nvPr/>
          </p:nvSpPr>
          <p:spPr>
            <a:xfrm>
              <a:off x="609600" y="4411422"/>
              <a:ext cx="309880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kern="0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Opportunities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F778733-2CB3-6E39-9322-84CDD3C9C2E7}"/>
              </a:ext>
            </a:extLst>
          </p:cNvPr>
          <p:cNvGrpSpPr/>
          <p:nvPr/>
        </p:nvGrpSpPr>
        <p:grpSpPr>
          <a:xfrm>
            <a:off x="3822553" y="1621848"/>
            <a:ext cx="4543719" cy="4664059"/>
            <a:chOff x="3822553" y="1621848"/>
            <a:chExt cx="4543719" cy="466405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CB561D6-3407-94DC-0B1B-FABBA1116A38}"/>
                </a:ext>
              </a:extLst>
            </p:cNvPr>
            <p:cNvSpPr/>
            <p:nvPr/>
          </p:nvSpPr>
          <p:spPr>
            <a:xfrm>
              <a:off x="3866016" y="5882773"/>
              <a:ext cx="4462785" cy="40313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6000"/>
                    <a:alpha val="5400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39AF23-B22D-7C48-1070-8DAF3896F364}"/>
                </a:ext>
              </a:extLst>
            </p:cNvPr>
            <p:cNvSpPr/>
            <p:nvPr/>
          </p:nvSpPr>
          <p:spPr>
            <a:xfrm>
              <a:off x="4225042" y="2024337"/>
              <a:ext cx="1874863" cy="18748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C3A9CCD-CB74-CA75-847E-A5330B953DC8}"/>
                </a:ext>
              </a:extLst>
            </p:cNvPr>
            <p:cNvSpPr/>
            <p:nvPr/>
          </p:nvSpPr>
          <p:spPr>
            <a:xfrm>
              <a:off x="6099905" y="2024337"/>
              <a:ext cx="1874863" cy="1874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6BF7411-835E-6C7C-FE23-FEB212C262B2}"/>
                </a:ext>
              </a:extLst>
            </p:cNvPr>
            <p:cNvSpPr/>
            <p:nvPr/>
          </p:nvSpPr>
          <p:spPr>
            <a:xfrm>
              <a:off x="4225042" y="3899200"/>
              <a:ext cx="1874863" cy="18748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" panose="020B0502040204020203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D46A3B-43E9-BFF1-F85F-938C9104A43A}"/>
                </a:ext>
              </a:extLst>
            </p:cNvPr>
            <p:cNvSpPr/>
            <p:nvPr/>
          </p:nvSpPr>
          <p:spPr>
            <a:xfrm>
              <a:off x="6099905" y="3899200"/>
              <a:ext cx="1874863" cy="18748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102B2850-76BF-2BEA-86C3-0C6C984521F9}"/>
                </a:ext>
              </a:extLst>
            </p:cNvPr>
            <p:cNvSpPr/>
            <p:nvPr/>
          </p:nvSpPr>
          <p:spPr>
            <a:xfrm>
              <a:off x="4225042" y="1621848"/>
              <a:ext cx="1874861" cy="402489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>
                <a:latin typeface="Segoe UI" panose="020B0502040204020203" pitchFamily="34" charset="0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2E995AF5-1E55-980F-B51E-A44BC81BB8C1}"/>
                </a:ext>
              </a:extLst>
            </p:cNvPr>
            <p:cNvSpPr/>
            <p:nvPr/>
          </p:nvSpPr>
          <p:spPr>
            <a:xfrm rot="5400000">
              <a:off x="7227597" y="2760525"/>
              <a:ext cx="1874861" cy="40248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endParaRPr lang="en-GB" sz="1800" dirty="0">
                <a:latin typeface="Segoe UI" panose="020B0502040204020203" pitchFamily="34" charset="0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2E516DF5-439C-B30F-7AB5-DCF9CC8E6B82}"/>
                </a:ext>
              </a:extLst>
            </p:cNvPr>
            <p:cNvSpPr/>
            <p:nvPr/>
          </p:nvSpPr>
          <p:spPr>
            <a:xfrm rot="10800000">
              <a:off x="6099906" y="5774061"/>
              <a:ext cx="1874861" cy="40248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endParaRPr lang="en-GB" sz="1800" dirty="0">
                <a:latin typeface="Segoe UI" panose="020B0502040204020203" pitchFamily="34" charset="0"/>
              </a:endParaRPr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D18573DD-0B18-C0BA-764C-C3DC00718E18}"/>
                </a:ext>
              </a:extLst>
            </p:cNvPr>
            <p:cNvSpPr/>
            <p:nvPr/>
          </p:nvSpPr>
          <p:spPr>
            <a:xfrm rot="16200000">
              <a:off x="3086367" y="4635386"/>
              <a:ext cx="1874861" cy="40248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800" dirty="0">
                <a:latin typeface="Segoe UI" panose="020B0502040204020203" pitchFamily="34" charset="0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14BB856-352A-7B64-837A-0D2A29E45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2340823"/>
              <a:ext cx="1471752" cy="1471749"/>
            </a:xfrm>
            <a:custGeom>
              <a:avLst/>
              <a:gdLst>
                <a:gd name="T0" fmla="*/ 0 w 2354"/>
                <a:gd name="T1" fmla="*/ 2354 h 2354"/>
                <a:gd name="T2" fmla="*/ 2354 w 2354"/>
                <a:gd name="T3" fmla="*/ 2354 h 2354"/>
                <a:gd name="T4" fmla="*/ 2354 w 2354"/>
                <a:gd name="T5" fmla="*/ 2292 h 2354"/>
                <a:gd name="T6" fmla="*/ 2352 w 2354"/>
                <a:gd name="T7" fmla="*/ 2233 h 2354"/>
                <a:gd name="T8" fmla="*/ 2348 w 2354"/>
                <a:gd name="T9" fmla="*/ 2173 h 2354"/>
                <a:gd name="T10" fmla="*/ 2342 w 2354"/>
                <a:gd name="T11" fmla="*/ 2114 h 2354"/>
                <a:gd name="T12" fmla="*/ 2336 w 2354"/>
                <a:gd name="T13" fmla="*/ 2054 h 2354"/>
                <a:gd name="T14" fmla="*/ 2327 w 2354"/>
                <a:gd name="T15" fmla="*/ 1995 h 2354"/>
                <a:gd name="T16" fmla="*/ 2317 w 2354"/>
                <a:gd name="T17" fmla="*/ 1937 h 2354"/>
                <a:gd name="T18" fmla="*/ 2306 w 2354"/>
                <a:gd name="T19" fmla="*/ 1879 h 2354"/>
                <a:gd name="T20" fmla="*/ 2294 w 2354"/>
                <a:gd name="T21" fmla="*/ 1822 h 2354"/>
                <a:gd name="T22" fmla="*/ 2281 w 2354"/>
                <a:gd name="T23" fmla="*/ 1766 h 2354"/>
                <a:gd name="T24" fmla="*/ 2265 w 2354"/>
                <a:gd name="T25" fmla="*/ 1708 h 2354"/>
                <a:gd name="T26" fmla="*/ 2248 w 2354"/>
                <a:gd name="T27" fmla="*/ 1653 h 2354"/>
                <a:gd name="T28" fmla="*/ 2231 w 2354"/>
                <a:gd name="T29" fmla="*/ 1599 h 2354"/>
                <a:gd name="T30" fmla="*/ 2212 w 2354"/>
                <a:gd name="T31" fmla="*/ 1543 h 2354"/>
                <a:gd name="T32" fmla="*/ 2191 w 2354"/>
                <a:gd name="T33" fmla="*/ 1490 h 2354"/>
                <a:gd name="T34" fmla="*/ 2169 w 2354"/>
                <a:gd name="T35" fmla="*/ 1438 h 2354"/>
                <a:gd name="T36" fmla="*/ 2121 w 2354"/>
                <a:gd name="T37" fmla="*/ 1332 h 2354"/>
                <a:gd name="T38" fmla="*/ 2070 w 2354"/>
                <a:gd name="T39" fmla="*/ 1232 h 2354"/>
                <a:gd name="T40" fmla="*/ 2014 w 2354"/>
                <a:gd name="T41" fmla="*/ 1132 h 2354"/>
                <a:gd name="T42" fmla="*/ 1952 w 2354"/>
                <a:gd name="T43" fmla="*/ 1036 h 2354"/>
                <a:gd name="T44" fmla="*/ 1887 w 2354"/>
                <a:gd name="T45" fmla="*/ 944 h 2354"/>
                <a:gd name="T46" fmla="*/ 1816 w 2354"/>
                <a:gd name="T47" fmla="*/ 856 h 2354"/>
                <a:gd name="T48" fmla="*/ 1743 w 2354"/>
                <a:gd name="T49" fmla="*/ 770 h 2354"/>
                <a:gd name="T50" fmla="*/ 1664 w 2354"/>
                <a:gd name="T51" fmla="*/ 689 h 2354"/>
                <a:gd name="T52" fmla="*/ 1584 w 2354"/>
                <a:gd name="T53" fmla="*/ 610 h 2354"/>
                <a:gd name="T54" fmla="*/ 1497 w 2354"/>
                <a:gd name="T55" fmla="*/ 537 h 2354"/>
                <a:gd name="T56" fmla="*/ 1409 w 2354"/>
                <a:gd name="T57" fmla="*/ 466 h 2354"/>
                <a:gd name="T58" fmla="*/ 1317 w 2354"/>
                <a:gd name="T59" fmla="*/ 401 h 2354"/>
                <a:gd name="T60" fmla="*/ 1221 w 2354"/>
                <a:gd name="T61" fmla="*/ 339 h 2354"/>
                <a:gd name="T62" fmla="*/ 1123 w 2354"/>
                <a:gd name="T63" fmla="*/ 284 h 2354"/>
                <a:gd name="T64" fmla="*/ 1021 w 2354"/>
                <a:gd name="T65" fmla="*/ 232 h 2354"/>
                <a:gd name="T66" fmla="*/ 916 w 2354"/>
                <a:gd name="T67" fmla="*/ 184 h 2354"/>
                <a:gd name="T68" fmla="*/ 864 w 2354"/>
                <a:gd name="T69" fmla="*/ 163 h 2354"/>
                <a:gd name="T70" fmla="*/ 810 w 2354"/>
                <a:gd name="T71" fmla="*/ 142 h 2354"/>
                <a:gd name="T72" fmla="*/ 754 w 2354"/>
                <a:gd name="T73" fmla="*/ 123 h 2354"/>
                <a:gd name="T74" fmla="*/ 701 w 2354"/>
                <a:gd name="T75" fmla="*/ 105 h 2354"/>
                <a:gd name="T76" fmla="*/ 645 w 2354"/>
                <a:gd name="T77" fmla="*/ 88 h 2354"/>
                <a:gd name="T78" fmla="*/ 587 w 2354"/>
                <a:gd name="T79" fmla="*/ 73 h 2354"/>
                <a:gd name="T80" fmla="*/ 532 w 2354"/>
                <a:gd name="T81" fmla="*/ 59 h 2354"/>
                <a:gd name="T82" fmla="*/ 474 w 2354"/>
                <a:gd name="T83" fmla="*/ 48 h 2354"/>
                <a:gd name="T84" fmla="*/ 416 w 2354"/>
                <a:gd name="T85" fmla="*/ 36 h 2354"/>
                <a:gd name="T86" fmla="*/ 359 w 2354"/>
                <a:gd name="T87" fmla="*/ 27 h 2354"/>
                <a:gd name="T88" fmla="*/ 299 w 2354"/>
                <a:gd name="T89" fmla="*/ 17 h 2354"/>
                <a:gd name="T90" fmla="*/ 240 w 2354"/>
                <a:gd name="T91" fmla="*/ 11 h 2354"/>
                <a:gd name="T92" fmla="*/ 180 w 2354"/>
                <a:gd name="T93" fmla="*/ 5 h 2354"/>
                <a:gd name="T94" fmla="*/ 121 w 2354"/>
                <a:gd name="T95" fmla="*/ 2 h 2354"/>
                <a:gd name="T96" fmla="*/ 61 w 2354"/>
                <a:gd name="T97" fmla="*/ 0 h 2354"/>
                <a:gd name="T98" fmla="*/ 0 w 2354"/>
                <a:gd name="T99" fmla="*/ 0 h 2354"/>
                <a:gd name="T100" fmla="*/ 0 w 2354"/>
                <a:gd name="T101" fmla="*/ 0 h 2354"/>
                <a:gd name="T102" fmla="*/ 0 w 2354"/>
                <a:gd name="T103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54" h="2354">
                  <a:moveTo>
                    <a:pt x="0" y="2354"/>
                  </a:moveTo>
                  <a:lnTo>
                    <a:pt x="2354" y="2354"/>
                  </a:lnTo>
                  <a:lnTo>
                    <a:pt x="2354" y="2292"/>
                  </a:lnTo>
                  <a:lnTo>
                    <a:pt x="2352" y="2233"/>
                  </a:lnTo>
                  <a:lnTo>
                    <a:pt x="2348" y="2173"/>
                  </a:lnTo>
                  <a:lnTo>
                    <a:pt x="2342" y="2114"/>
                  </a:lnTo>
                  <a:lnTo>
                    <a:pt x="2336" y="2054"/>
                  </a:lnTo>
                  <a:lnTo>
                    <a:pt x="2327" y="1995"/>
                  </a:lnTo>
                  <a:lnTo>
                    <a:pt x="2317" y="1937"/>
                  </a:lnTo>
                  <a:lnTo>
                    <a:pt x="2306" y="1879"/>
                  </a:lnTo>
                  <a:lnTo>
                    <a:pt x="2294" y="1822"/>
                  </a:lnTo>
                  <a:lnTo>
                    <a:pt x="2281" y="1766"/>
                  </a:lnTo>
                  <a:lnTo>
                    <a:pt x="2265" y="1708"/>
                  </a:lnTo>
                  <a:lnTo>
                    <a:pt x="2248" y="1653"/>
                  </a:lnTo>
                  <a:lnTo>
                    <a:pt x="2231" y="1599"/>
                  </a:lnTo>
                  <a:lnTo>
                    <a:pt x="2212" y="1543"/>
                  </a:lnTo>
                  <a:lnTo>
                    <a:pt x="2191" y="1490"/>
                  </a:lnTo>
                  <a:lnTo>
                    <a:pt x="2169" y="1438"/>
                  </a:lnTo>
                  <a:lnTo>
                    <a:pt x="2121" y="1332"/>
                  </a:lnTo>
                  <a:lnTo>
                    <a:pt x="2070" y="1232"/>
                  </a:lnTo>
                  <a:lnTo>
                    <a:pt x="2014" y="1132"/>
                  </a:lnTo>
                  <a:lnTo>
                    <a:pt x="1952" y="1036"/>
                  </a:lnTo>
                  <a:lnTo>
                    <a:pt x="1887" y="944"/>
                  </a:lnTo>
                  <a:lnTo>
                    <a:pt x="1816" y="856"/>
                  </a:lnTo>
                  <a:lnTo>
                    <a:pt x="1743" y="770"/>
                  </a:lnTo>
                  <a:lnTo>
                    <a:pt x="1664" y="689"/>
                  </a:lnTo>
                  <a:lnTo>
                    <a:pt x="1584" y="610"/>
                  </a:lnTo>
                  <a:lnTo>
                    <a:pt x="1497" y="537"/>
                  </a:lnTo>
                  <a:lnTo>
                    <a:pt x="1409" y="466"/>
                  </a:lnTo>
                  <a:lnTo>
                    <a:pt x="1317" y="401"/>
                  </a:lnTo>
                  <a:lnTo>
                    <a:pt x="1221" y="339"/>
                  </a:lnTo>
                  <a:lnTo>
                    <a:pt x="1123" y="284"/>
                  </a:lnTo>
                  <a:lnTo>
                    <a:pt x="1021" y="232"/>
                  </a:lnTo>
                  <a:lnTo>
                    <a:pt x="916" y="184"/>
                  </a:lnTo>
                  <a:lnTo>
                    <a:pt x="864" y="163"/>
                  </a:lnTo>
                  <a:lnTo>
                    <a:pt x="810" y="142"/>
                  </a:lnTo>
                  <a:lnTo>
                    <a:pt x="754" y="123"/>
                  </a:lnTo>
                  <a:lnTo>
                    <a:pt x="701" y="105"/>
                  </a:lnTo>
                  <a:lnTo>
                    <a:pt x="645" y="88"/>
                  </a:lnTo>
                  <a:lnTo>
                    <a:pt x="587" y="73"/>
                  </a:lnTo>
                  <a:lnTo>
                    <a:pt x="532" y="59"/>
                  </a:lnTo>
                  <a:lnTo>
                    <a:pt x="474" y="48"/>
                  </a:lnTo>
                  <a:lnTo>
                    <a:pt x="416" y="36"/>
                  </a:lnTo>
                  <a:lnTo>
                    <a:pt x="359" y="27"/>
                  </a:lnTo>
                  <a:lnTo>
                    <a:pt x="299" y="17"/>
                  </a:lnTo>
                  <a:lnTo>
                    <a:pt x="240" y="11"/>
                  </a:lnTo>
                  <a:lnTo>
                    <a:pt x="180" y="5"/>
                  </a:lnTo>
                  <a:lnTo>
                    <a:pt x="121" y="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54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17467193-94DD-B13A-C7D5-2650F97A5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34" y="3984578"/>
              <a:ext cx="1471752" cy="1472998"/>
            </a:xfrm>
            <a:custGeom>
              <a:avLst/>
              <a:gdLst>
                <a:gd name="T0" fmla="*/ 0 w 2354"/>
                <a:gd name="T1" fmla="*/ 0 h 2355"/>
                <a:gd name="T2" fmla="*/ 0 w 2354"/>
                <a:gd name="T3" fmla="*/ 2355 h 2355"/>
                <a:gd name="T4" fmla="*/ 61 w 2354"/>
                <a:gd name="T5" fmla="*/ 2353 h 2355"/>
                <a:gd name="T6" fmla="*/ 121 w 2354"/>
                <a:gd name="T7" fmla="*/ 2352 h 2355"/>
                <a:gd name="T8" fmla="*/ 180 w 2354"/>
                <a:gd name="T9" fmla="*/ 2348 h 2355"/>
                <a:gd name="T10" fmla="*/ 240 w 2354"/>
                <a:gd name="T11" fmla="*/ 2342 h 2355"/>
                <a:gd name="T12" fmla="*/ 299 w 2354"/>
                <a:gd name="T13" fmla="*/ 2336 h 2355"/>
                <a:gd name="T14" fmla="*/ 359 w 2354"/>
                <a:gd name="T15" fmla="*/ 2329 h 2355"/>
                <a:gd name="T16" fmla="*/ 416 w 2354"/>
                <a:gd name="T17" fmla="*/ 2317 h 2355"/>
                <a:gd name="T18" fmla="*/ 474 w 2354"/>
                <a:gd name="T19" fmla="*/ 2307 h 2355"/>
                <a:gd name="T20" fmla="*/ 532 w 2354"/>
                <a:gd name="T21" fmla="*/ 2294 h 2355"/>
                <a:gd name="T22" fmla="*/ 587 w 2354"/>
                <a:gd name="T23" fmla="*/ 2281 h 2355"/>
                <a:gd name="T24" fmla="*/ 645 w 2354"/>
                <a:gd name="T25" fmla="*/ 2265 h 2355"/>
                <a:gd name="T26" fmla="*/ 701 w 2354"/>
                <a:gd name="T27" fmla="*/ 2250 h 2355"/>
                <a:gd name="T28" fmla="*/ 754 w 2354"/>
                <a:gd name="T29" fmla="*/ 2231 h 2355"/>
                <a:gd name="T30" fmla="*/ 810 w 2354"/>
                <a:gd name="T31" fmla="*/ 2211 h 2355"/>
                <a:gd name="T32" fmla="*/ 864 w 2354"/>
                <a:gd name="T33" fmla="*/ 2192 h 2355"/>
                <a:gd name="T34" fmla="*/ 916 w 2354"/>
                <a:gd name="T35" fmla="*/ 2169 h 2355"/>
                <a:gd name="T36" fmla="*/ 1021 w 2354"/>
                <a:gd name="T37" fmla="*/ 2123 h 2355"/>
                <a:gd name="T38" fmla="*/ 1123 w 2354"/>
                <a:gd name="T39" fmla="*/ 2071 h 2355"/>
                <a:gd name="T40" fmla="*/ 1221 w 2354"/>
                <a:gd name="T41" fmla="*/ 2014 h 2355"/>
                <a:gd name="T42" fmla="*/ 1317 w 2354"/>
                <a:gd name="T43" fmla="*/ 1952 h 2355"/>
                <a:gd name="T44" fmla="*/ 1409 w 2354"/>
                <a:gd name="T45" fmla="*/ 1887 h 2355"/>
                <a:gd name="T46" fmla="*/ 1497 w 2354"/>
                <a:gd name="T47" fmla="*/ 1818 h 2355"/>
                <a:gd name="T48" fmla="*/ 1584 w 2354"/>
                <a:gd name="T49" fmla="*/ 1743 h 2355"/>
                <a:gd name="T50" fmla="*/ 1664 w 2354"/>
                <a:gd name="T51" fmla="*/ 1664 h 2355"/>
                <a:gd name="T52" fmla="*/ 1743 w 2354"/>
                <a:gd name="T53" fmla="*/ 1584 h 2355"/>
                <a:gd name="T54" fmla="*/ 1816 w 2354"/>
                <a:gd name="T55" fmla="*/ 1497 h 2355"/>
                <a:gd name="T56" fmla="*/ 1887 w 2354"/>
                <a:gd name="T57" fmla="*/ 1409 h 2355"/>
                <a:gd name="T58" fmla="*/ 1952 w 2354"/>
                <a:gd name="T59" fmla="*/ 1317 h 2355"/>
                <a:gd name="T60" fmla="*/ 2014 w 2354"/>
                <a:gd name="T61" fmla="*/ 1221 h 2355"/>
                <a:gd name="T62" fmla="*/ 2070 w 2354"/>
                <a:gd name="T63" fmla="*/ 1123 h 2355"/>
                <a:gd name="T64" fmla="*/ 2121 w 2354"/>
                <a:gd name="T65" fmla="*/ 1021 h 2355"/>
                <a:gd name="T66" fmla="*/ 2169 w 2354"/>
                <a:gd name="T67" fmla="*/ 917 h 2355"/>
                <a:gd name="T68" fmla="*/ 2191 w 2354"/>
                <a:gd name="T69" fmla="*/ 864 h 2355"/>
                <a:gd name="T70" fmla="*/ 2212 w 2354"/>
                <a:gd name="T71" fmla="*/ 810 h 2355"/>
                <a:gd name="T72" fmla="*/ 2231 w 2354"/>
                <a:gd name="T73" fmla="*/ 756 h 2355"/>
                <a:gd name="T74" fmla="*/ 2248 w 2354"/>
                <a:gd name="T75" fmla="*/ 700 h 2355"/>
                <a:gd name="T76" fmla="*/ 2265 w 2354"/>
                <a:gd name="T77" fmla="*/ 645 h 2355"/>
                <a:gd name="T78" fmla="*/ 2281 w 2354"/>
                <a:gd name="T79" fmla="*/ 589 h 2355"/>
                <a:gd name="T80" fmla="*/ 2294 w 2354"/>
                <a:gd name="T81" fmla="*/ 531 h 2355"/>
                <a:gd name="T82" fmla="*/ 2306 w 2354"/>
                <a:gd name="T83" fmla="*/ 474 h 2355"/>
                <a:gd name="T84" fmla="*/ 2317 w 2354"/>
                <a:gd name="T85" fmla="*/ 416 h 2355"/>
                <a:gd name="T86" fmla="*/ 2327 w 2354"/>
                <a:gd name="T87" fmla="*/ 359 h 2355"/>
                <a:gd name="T88" fmla="*/ 2336 w 2354"/>
                <a:gd name="T89" fmla="*/ 299 h 2355"/>
                <a:gd name="T90" fmla="*/ 2342 w 2354"/>
                <a:gd name="T91" fmla="*/ 241 h 2355"/>
                <a:gd name="T92" fmla="*/ 2348 w 2354"/>
                <a:gd name="T93" fmla="*/ 182 h 2355"/>
                <a:gd name="T94" fmla="*/ 2352 w 2354"/>
                <a:gd name="T95" fmla="*/ 121 h 2355"/>
                <a:gd name="T96" fmla="*/ 2354 w 2354"/>
                <a:gd name="T97" fmla="*/ 61 h 2355"/>
                <a:gd name="T98" fmla="*/ 2354 w 2354"/>
                <a:gd name="T99" fmla="*/ 0 h 2355"/>
                <a:gd name="T100" fmla="*/ 0 w 2354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4" h="2355">
                  <a:moveTo>
                    <a:pt x="0" y="0"/>
                  </a:moveTo>
                  <a:lnTo>
                    <a:pt x="0" y="2355"/>
                  </a:lnTo>
                  <a:lnTo>
                    <a:pt x="61" y="2353"/>
                  </a:lnTo>
                  <a:lnTo>
                    <a:pt x="121" y="2352"/>
                  </a:lnTo>
                  <a:lnTo>
                    <a:pt x="180" y="2348"/>
                  </a:lnTo>
                  <a:lnTo>
                    <a:pt x="240" y="2342"/>
                  </a:lnTo>
                  <a:lnTo>
                    <a:pt x="299" y="2336"/>
                  </a:lnTo>
                  <a:lnTo>
                    <a:pt x="359" y="2329"/>
                  </a:lnTo>
                  <a:lnTo>
                    <a:pt x="416" y="2317"/>
                  </a:lnTo>
                  <a:lnTo>
                    <a:pt x="474" y="2307"/>
                  </a:lnTo>
                  <a:lnTo>
                    <a:pt x="532" y="2294"/>
                  </a:lnTo>
                  <a:lnTo>
                    <a:pt x="587" y="2281"/>
                  </a:lnTo>
                  <a:lnTo>
                    <a:pt x="645" y="2265"/>
                  </a:lnTo>
                  <a:lnTo>
                    <a:pt x="701" y="2250"/>
                  </a:lnTo>
                  <a:lnTo>
                    <a:pt x="754" y="2231"/>
                  </a:lnTo>
                  <a:lnTo>
                    <a:pt x="810" y="2211"/>
                  </a:lnTo>
                  <a:lnTo>
                    <a:pt x="864" y="2192"/>
                  </a:lnTo>
                  <a:lnTo>
                    <a:pt x="916" y="2169"/>
                  </a:lnTo>
                  <a:lnTo>
                    <a:pt x="1021" y="2123"/>
                  </a:lnTo>
                  <a:lnTo>
                    <a:pt x="1123" y="2071"/>
                  </a:lnTo>
                  <a:lnTo>
                    <a:pt x="1221" y="2014"/>
                  </a:lnTo>
                  <a:lnTo>
                    <a:pt x="1317" y="1952"/>
                  </a:lnTo>
                  <a:lnTo>
                    <a:pt x="1409" y="1887"/>
                  </a:lnTo>
                  <a:lnTo>
                    <a:pt x="1497" y="1818"/>
                  </a:lnTo>
                  <a:lnTo>
                    <a:pt x="1584" y="1743"/>
                  </a:lnTo>
                  <a:lnTo>
                    <a:pt x="1664" y="1664"/>
                  </a:lnTo>
                  <a:lnTo>
                    <a:pt x="1743" y="1584"/>
                  </a:lnTo>
                  <a:lnTo>
                    <a:pt x="1816" y="1497"/>
                  </a:lnTo>
                  <a:lnTo>
                    <a:pt x="1887" y="1409"/>
                  </a:lnTo>
                  <a:lnTo>
                    <a:pt x="1952" y="1317"/>
                  </a:lnTo>
                  <a:lnTo>
                    <a:pt x="2014" y="1221"/>
                  </a:lnTo>
                  <a:lnTo>
                    <a:pt x="2070" y="1123"/>
                  </a:lnTo>
                  <a:lnTo>
                    <a:pt x="2121" y="1021"/>
                  </a:lnTo>
                  <a:lnTo>
                    <a:pt x="2169" y="917"/>
                  </a:lnTo>
                  <a:lnTo>
                    <a:pt x="2191" y="864"/>
                  </a:lnTo>
                  <a:lnTo>
                    <a:pt x="2212" y="810"/>
                  </a:lnTo>
                  <a:lnTo>
                    <a:pt x="2231" y="756"/>
                  </a:lnTo>
                  <a:lnTo>
                    <a:pt x="2248" y="700"/>
                  </a:lnTo>
                  <a:lnTo>
                    <a:pt x="2265" y="645"/>
                  </a:lnTo>
                  <a:lnTo>
                    <a:pt x="2281" y="589"/>
                  </a:lnTo>
                  <a:lnTo>
                    <a:pt x="2294" y="531"/>
                  </a:lnTo>
                  <a:lnTo>
                    <a:pt x="2306" y="474"/>
                  </a:lnTo>
                  <a:lnTo>
                    <a:pt x="2317" y="416"/>
                  </a:lnTo>
                  <a:lnTo>
                    <a:pt x="2327" y="359"/>
                  </a:lnTo>
                  <a:lnTo>
                    <a:pt x="2336" y="299"/>
                  </a:lnTo>
                  <a:lnTo>
                    <a:pt x="2342" y="241"/>
                  </a:lnTo>
                  <a:lnTo>
                    <a:pt x="2348" y="182"/>
                  </a:lnTo>
                  <a:lnTo>
                    <a:pt x="2352" y="121"/>
                  </a:lnTo>
                  <a:lnTo>
                    <a:pt x="2354" y="61"/>
                  </a:lnTo>
                  <a:lnTo>
                    <a:pt x="23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F7B6FB68-4CC6-08CD-9EE1-15A91D60E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3984578"/>
              <a:ext cx="1473001" cy="1472998"/>
            </a:xfrm>
            <a:custGeom>
              <a:avLst/>
              <a:gdLst>
                <a:gd name="T0" fmla="*/ 2356 w 2356"/>
                <a:gd name="T1" fmla="*/ 0 h 2355"/>
                <a:gd name="T2" fmla="*/ 0 w 2356"/>
                <a:gd name="T3" fmla="*/ 0 h 2355"/>
                <a:gd name="T4" fmla="*/ 2 w 2356"/>
                <a:gd name="T5" fmla="*/ 61 h 2355"/>
                <a:gd name="T6" fmla="*/ 4 w 2356"/>
                <a:gd name="T7" fmla="*/ 121 h 2355"/>
                <a:gd name="T8" fmla="*/ 8 w 2356"/>
                <a:gd name="T9" fmla="*/ 182 h 2355"/>
                <a:gd name="T10" fmla="*/ 13 w 2356"/>
                <a:gd name="T11" fmla="*/ 241 h 2355"/>
                <a:gd name="T12" fmla="*/ 19 w 2356"/>
                <a:gd name="T13" fmla="*/ 299 h 2355"/>
                <a:gd name="T14" fmla="*/ 29 w 2356"/>
                <a:gd name="T15" fmla="*/ 359 h 2355"/>
                <a:gd name="T16" fmla="*/ 38 w 2356"/>
                <a:gd name="T17" fmla="*/ 416 h 2355"/>
                <a:gd name="T18" fmla="*/ 48 w 2356"/>
                <a:gd name="T19" fmla="*/ 474 h 2355"/>
                <a:gd name="T20" fmla="*/ 61 w 2356"/>
                <a:gd name="T21" fmla="*/ 531 h 2355"/>
                <a:gd name="T22" fmla="*/ 75 w 2356"/>
                <a:gd name="T23" fmla="*/ 589 h 2355"/>
                <a:gd name="T24" fmla="*/ 90 w 2356"/>
                <a:gd name="T25" fmla="*/ 645 h 2355"/>
                <a:gd name="T26" fmla="*/ 108 w 2356"/>
                <a:gd name="T27" fmla="*/ 700 h 2355"/>
                <a:gd name="T28" fmla="*/ 125 w 2356"/>
                <a:gd name="T29" fmla="*/ 756 h 2355"/>
                <a:gd name="T30" fmla="*/ 144 w 2356"/>
                <a:gd name="T31" fmla="*/ 810 h 2355"/>
                <a:gd name="T32" fmla="*/ 163 w 2356"/>
                <a:gd name="T33" fmla="*/ 864 h 2355"/>
                <a:gd name="T34" fmla="*/ 186 w 2356"/>
                <a:gd name="T35" fmla="*/ 917 h 2355"/>
                <a:gd name="T36" fmla="*/ 232 w 2356"/>
                <a:gd name="T37" fmla="*/ 1021 h 2355"/>
                <a:gd name="T38" fmla="*/ 284 w 2356"/>
                <a:gd name="T39" fmla="*/ 1123 h 2355"/>
                <a:gd name="T40" fmla="*/ 342 w 2356"/>
                <a:gd name="T41" fmla="*/ 1221 h 2355"/>
                <a:gd name="T42" fmla="*/ 403 w 2356"/>
                <a:gd name="T43" fmla="*/ 1317 h 2355"/>
                <a:gd name="T44" fmla="*/ 468 w 2356"/>
                <a:gd name="T45" fmla="*/ 1409 h 2355"/>
                <a:gd name="T46" fmla="*/ 538 w 2356"/>
                <a:gd name="T47" fmla="*/ 1497 h 2355"/>
                <a:gd name="T48" fmla="*/ 612 w 2356"/>
                <a:gd name="T49" fmla="*/ 1584 h 2355"/>
                <a:gd name="T50" fmla="*/ 691 w 2356"/>
                <a:gd name="T51" fmla="*/ 1664 h 2355"/>
                <a:gd name="T52" fmla="*/ 772 w 2356"/>
                <a:gd name="T53" fmla="*/ 1743 h 2355"/>
                <a:gd name="T54" fmla="*/ 858 w 2356"/>
                <a:gd name="T55" fmla="*/ 1818 h 2355"/>
                <a:gd name="T56" fmla="*/ 947 w 2356"/>
                <a:gd name="T57" fmla="*/ 1887 h 2355"/>
                <a:gd name="T58" fmla="*/ 1039 w 2356"/>
                <a:gd name="T59" fmla="*/ 1952 h 2355"/>
                <a:gd name="T60" fmla="*/ 1135 w 2356"/>
                <a:gd name="T61" fmla="*/ 2014 h 2355"/>
                <a:gd name="T62" fmla="*/ 1233 w 2356"/>
                <a:gd name="T63" fmla="*/ 2071 h 2355"/>
                <a:gd name="T64" fmla="*/ 1334 w 2356"/>
                <a:gd name="T65" fmla="*/ 2123 h 2355"/>
                <a:gd name="T66" fmla="*/ 1438 w 2356"/>
                <a:gd name="T67" fmla="*/ 2169 h 2355"/>
                <a:gd name="T68" fmla="*/ 1492 w 2356"/>
                <a:gd name="T69" fmla="*/ 2192 h 2355"/>
                <a:gd name="T70" fmla="*/ 1546 w 2356"/>
                <a:gd name="T71" fmla="*/ 2211 h 2355"/>
                <a:gd name="T72" fmla="*/ 1601 w 2356"/>
                <a:gd name="T73" fmla="*/ 2231 h 2355"/>
                <a:gd name="T74" fmla="*/ 1655 w 2356"/>
                <a:gd name="T75" fmla="*/ 2250 h 2355"/>
                <a:gd name="T76" fmla="*/ 1711 w 2356"/>
                <a:gd name="T77" fmla="*/ 2265 h 2355"/>
                <a:gd name="T78" fmla="*/ 1766 w 2356"/>
                <a:gd name="T79" fmla="*/ 2281 h 2355"/>
                <a:gd name="T80" fmla="*/ 1824 w 2356"/>
                <a:gd name="T81" fmla="*/ 2294 h 2355"/>
                <a:gd name="T82" fmla="*/ 1882 w 2356"/>
                <a:gd name="T83" fmla="*/ 2307 h 2355"/>
                <a:gd name="T84" fmla="*/ 1939 w 2356"/>
                <a:gd name="T85" fmla="*/ 2317 h 2355"/>
                <a:gd name="T86" fmla="*/ 1997 w 2356"/>
                <a:gd name="T87" fmla="*/ 2329 h 2355"/>
                <a:gd name="T88" fmla="*/ 2056 w 2356"/>
                <a:gd name="T89" fmla="*/ 2336 h 2355"/>
                <a:gd name="T90" fmla="*/ 2114 w 2356"/>
                <a:gd name="T91" fmla="*/ 2342 h 2355"/>
                <a:gd name="T92" fmla="*/ 2175 w 2356"/>
                <a:gd name="T93" fmla="*/ 2348 h 2355"/>
                <a:gd name="T94" fmla="*/ 2235 w 2356"/>
                <a:gd name="T95" fmla="*/ 2352 h 2355"/>
                <a:gd name="T96" fmla="*/ 2294 w 2356"/>
                <a:gd name="T97" fmla="*/ 2353 h 2355"/>
                <a:gd name="T98" fmla="*/ 2356 w 2356"/>
                <a:gd name="T99" fmla="*/ 2355 h 2355"/>
                <a:gd name="T100" fmla="*/ 2356 w 2356"/>
                <a:gd name="T101" fmla="*/ 0 h 2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5">
                  <a:moveTo>
                    <a:pt x="2356" y="0"/>
                  </a:moveTo>
                  <a:lnTo>
                    <a:pt x="0" y="0"/>
                  </a:lnTo>
                  <a:lnTo>
                    <a:pt x="2" y="61"/>
                  </a:lnTo>
                  <a:lnTo>
                    <a:pt x="4" y="121"/>
                  </a:lnTo>
                  <a:lnTo>
                    <a:pt x="8" y="182"/>
                  </a:lnTo>
                  <a:lnTo>
                    <a:pt x="13" y="241"/>
                  </a:lnTo>
                  <a:lnTo>
                    <a:pt x="19" y="299"/>
                  </a:lnTo>
                  <a:lnTo>
                    <a:pt x="29" y="359"/>
                  </a:lnTo>
                  <a:lnTo>
                    <a:pt x="38" y="416"/>
                  </a:lnTo>
                  <a:lnTo>
                    <a:pt x="48" y="474"/>
                  </a:lnTo>
                  <a:lnTo>
                    <a:pt x="61" y="531"/>
                  </a:lnTo>
                  <a:lnTo>
                    <a:pt x="75" y="589"/>
                  </a:lnTo>
                  <a:lnTo>
                    <a:pt x="90" y="645"/>
                  </a:lnTo>
                  <a:lnTo>
                    <a:pt x="108" y="700"/>
                  </a:lnTo>
                  <a:lnTo>
                    <a:pt x="125" y="756"/>
                  </a:lnTo>
                  <a:lnTo>
                    <a:pt x="144" y="810"/>
                  </a:lnTo>
                  <a:lnTo>
                    <a:pt x="163" y="864"/>
                  </a:lnTo>
                  <a:lnTo>
                    <a:pt x="186" y="917"/>
                  </a:lnTo>
                  <a:lnTo>
                    <a:pt x="232" y="1021"/>
                  </a:lnTo>
                  <a:lnTo>
                    <a:pt x="284" y="1123"/>
                  </a:lnTo>
                  <a:lnTo>
                    <a:pt x="342" y="1221"/>
                  </a:lnTo>
                  <a:lnTo>
                    <a:pt x="403" y="1317"/>
                  </a:lnTo>
                  <a:lnTo>
                    <a:pt x="468" y="1409"/>
                  </a:lnTo>
                  <a:lnTo>
                    <a:pt x="538" y="1497"/>
                  </a:lnTo>
                  <a:lnTo>
                    <a:pt x="612" y="1584"/>
                  </a:lnTo>
                  <a:lnTo>
                    <a:pt x="691" y="1664"/>
                  </a:lnTo>
                  <a:lnTo>
                    <a:pt x="772" y="1743"/>
                  </a:lnTo>
                  <a:lnTo>
                    <a:pt x="858" y="1818"/>
                  </a:lnTo>
                  <a:lnTo>
                    <a:pt x="947" y="1887"/>
                  </a:lnTo>
                  <a:lnTo>
                    <a:pt x="1039" y="1952"/>
                  </a:lnTo>
                  <a:lnTo>
                    <a:pt x="1135" y="2014"/>
                  </a:lnTo>
                  <a:lnTo>
                    <a:pt x="1233" y="2071"/>
                  </a:lnTo>
                  <a:lnTo>
                    <a:pt x="1334" y="2123"/>
                  </a:lnTo>
                  <a:lnTo>
                    <a:pt x="1438" y="2169"/>
                  </a:lnTo>
                  <a:lnTo>
                    <a:pt x="1492" y="2192"/>
                  </a:lnTo>
                  <a:lnTo>
                    <a:pt x="1546" y="2211"/>
                  </a:lnTo>
                  <a:lnTo>
                    <a:pt x="1601" y="2231"/>
                  </a:lnTo>
                  <a:lnTo>
                    <a:pt x="1655" y="2250"/>
                  </a:lnTo>
                  <a:lnTo>
                    <a:pt x="1711" y="2265"/>
                  </a:lnTo>
                  <a:lnTo>
                    <a:pt x="1766" y="2281"/>
                  </a:lnTo>
                  <a:lnTo>
                    <a:pt x="1824" y="2294"/>
                  </a:lnTo>
                  <a:lnTo>
                    <a:pt x="1882" y="2307"/>
                  </a:lnTo>
                  <a:lnTo>
                    <a:pt x="1939" y="2317"/>
                  </a:lnTo>
                  <a:lnTo>
                    <a:pt x="1997" y="2329"/>
                  </a:lnTo>
                  <a:lnTo>
                    <a:pt x="2056" y="2336"/>
                  </a:lnTo>
                  <a:lnTo>
                    <a:pt x="2114" y="2342"/>
                  </a:lnTo>
                  <a:lnTo>
                    <a:pt x="2175" y="2348"/>
                  </a:lnTo>
                  <a:lnTo>
                    <a:pt x="2235" y="2352"/>
                  </a:lnTo>
                  <a:lnTo>
                    <a:pt x="2294" y="2353"/>
                  </a:lnTo>
                  <a:lnTo>
                    <a:pt x="2356" y="2355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58391FC2-7FA3-FD36-1A40-5E68AAD9B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526" y="2340823"/>
              <a:ext cx="1473001" cy="1471749"/>
            </a:xfrm>
            <a:custGeom>
              <a:avLst/>
              <a:gdLst>
                <a:gd name="T0" fmla="*/ 2356 w 2356"/>
                <a:gd name="T1" fmla="*/ 2354 h 2354"/>
                <a:gd name="T2" fmla="*/ 2356 w 2356"/>
                <a:gd name="T3" fmla="*/ 0 h 2354"/>
                <a:gd name="T4" fmla="*/ 2294 w 2356"/>
                <a:gd name="T5" fmla="*/ 0 h 2354"/>
                <a:gd name="T6" fmla="*/ 2235 w 2356"/>
                <a:gd name="T7" fmla="*/ 2 h 2354"/>
                <a:gd name="T8" fmla="*/ 2175 w 2356"/>
                <a:gd name="T9" fmla="*/ 5 h 2354"/>
                <a:gd name="T10" fmla="*/ 2114 w 2356"/>
                <a:gd name="T11" fmla="*/ 11 h 2354"/>
                <a:gd name="T12" fmla="*/ 2056 w 2356"/>
                <a:gd name="T13" fmla="*/ 17 h 2354"/>
                <a:gd name="T14" fmla="*/ 1997 w 2356"/>
                <a:gd name="T15" fmla="*/ 27 h 2354"/>
                <a:gd name="T16" fmla="*/ 1939 w 2356"/>
                <a:gd name="T17" fmla="*/ 36 h 2354"/>
                <a:gd name="T18" fmla="*/ 1882 w 2356"/>
                <a:gd name="T19" fmla="*/ 48 h 2354"/>
                <a:gd name="T20" fmla="*/ 1824 w 2356"/>
                <a:gd name="T21" fmla="*/ 59 h 2354"/>
                <a:gd name="T22" fmla="*/ 1766 w 2356"/>
                <a:gd name="T23" fmla="*/ 73 h 2354"/>
                <a:gd name="T24" fmla="*/ 1711 w 2356"/>
                <a:gd name="T25" fmla="*/ 88 h 2354"/>
                <a:gd name="T26" fmla="*/ 1655 w 2356"/>
                <a:gd name="T27" fmla="*/ 105 h 2354"/>
                <a:gd name="T28" fmla="*/ 1601 w 2356"/>
                <a:gd name="T29" fmla="*/ 123 h 2354"/>
                <a:gd name="T30" fmla="*/ 1546 w 2356"/>
                <a:gd name="T31" fmla="*/ 142 h 2354"/>
                <a:gd name="T32" fmla="*/ 1492 w 2356"/>
                <a:gd name="T33" fmla="*/ 163 h 2354"/>
                <a:gd name="T34" fmla="*/ 1438 w 2356"/>
                <a:gd name="T35" fmla="*/ 184 h 2354"/>
                <a:gd name="T36" fmla="*/ 1334 w 2356"/>
                <a:gd name="T37" fmla="*/ 232 h 2354"/>
                <a:gd name="T38" fmla="*/ 1233 w 2356"/>
                <a:gd name="T39" fmla="*/ 284 h 2354"/>
                <a:gd name="T40" fmla="*/ 1135 w 2356"/>
                <a:gd name="T41" fmla="*/ 339 h 2354"/>
                <a:gd name="T42" fmla="*/ 1039 w 2356"/>
                <a:gd name="T43" fmla="*/ 401 h 2354"/>
                <a:gd name="T44" fmla="*/ 947 w 2356"/>
                <a:gd name="T45" fmla="*/ 466 h 2354"/>
                <a:gd name="T46" fmla="*/ 858 w 2356"/>
                <a:gd name="T47" fmla="*/ 537 h 2354"/>
                <a:gd name="T48" fmla="*/ 772 w 2356"/>
                <a:gd name="T49" fmla="*/ 610 h 2354"/>
                <a:gd name="T50" fmla="*/ 691 w 2356"/>
                <a:gd name="T51" fmla="*/ 689 h 2354"/>
                <a:gd name="T52" fmla="*/ 612 w 2356"/>
                <a:gd name="T53" fmla="*/ 770 h 2354"/>
                <a:gd name="T54" fmla="*/ 538 w 2356"/>
                <a:gd name="T55" fmla="*/ 856 h 2354"/>
                <a:gd name="T56" fmla="*/ 468 w 2356"/>
                <a:gd name="T57" fmla="*/ 944 h 2354"/>
                <a:gd name="T58" fmla="*/ 403 w 2356"/>
                <a:gd name="T59" fmla="*/ 1036 h 2354"/>
                <a:gd name="T60" fmla="*/ 342 w 2356"/>
                <a:gd name="T61" fmla="*/ 1132 h 2354"/>
                <a:gd name="T62" fmla="*/ 284 w 2356"/>
                <a:gd name="T63" fmla="*/ 1232 h 2354"/>
                <a:gd name="T64" fmla="*/ 232 w 2356"/>
                <a:gd name="T65" fmla="*/ 1332 h 2354"/>
                <a:gd name="T66" fmla="*/ 186 w 2356"/>
                <a:gd name="T67" fmla="*/ 1438 h 2354"/>
                <a:gd name="T68" fmla="*/ 163 w 2356"/>
                <a:gd name="T69" fmla="*/ 1490 h 2354"/>
                <a:gd name="T70" fmla="*/ 144 w 2356"/>
                <a:gd name="T71" fmla="*/ 1543 h 2354"/>
                <a:gd name="T72" fmla="*/ 125 w 2356"/>
                <a:gd name="T73" fmla="*/ 1599 h 2354"/>
                <a:gd name="T74" fmla="*/ 108 w 2356"/>
                <a:gd name="T75" fmla="*/ 1653 h 2354"/>
                <a:gd name="T76" fmla="*/ 90 w 2356"/>
                <a:gd name="T77" fmla="*/ 1708 h 2354"/>
                <a:gd name="T78" fmla="*/ 75 w 2356"/>
                <a:gd name="T79" fmla="*/ 1766 h 2354"/>
                <a:gd name="T80" fmla="*/ 61 w 2356"/>
                <a:gd name="T81" fmla="*/ 1822 h 2354"/>
                <a:gd name="T82" fmla="*/ 48 w 2356"/>
                <a:gd name="T83" fmla="*/ 1879 h 2354"/>
                <a:gd name="T84" fmla="*/ 38 w 2356"/>
                <a:gd name="T85" fmla="*/ 1937 h 2354"/>
                <a:gd name="T86" fmla="*/ 29 w 2356"/>
                <a:gd name="T87" fmla="*/ 1995 h 2354"/>
                <a:gd name="T88" fmla="*/ 19 w 2356"/>
                <a:gd name="T89" fmla="*/ 2054 h 2354"/>
                <a:gd name="T90" fmla="*/ 13 w 2356"/>
                <a:gd name="T91" fmla="*/ 2114 h 2354"/>
                <a:gd name="T92" fmla="*/ 8 w 2356"/>
                <a:gd name="T93" fmla="*/ 2173 h 2354"/>
                <a:gd name="T94" fmla="*/ 4 w 2356"/>
                <a:gd name="T95" fmla="*/ 2233 h 2354"/>
                <a:gd name="T96" fmla="*/ 2 w 2356"/>
                <a:gd name="T97" fmla="*/ 2292 h 2354"/>
                <a:gd name="T98" fmla="*/ 0 w 2356"/>
                <a:gd name="T99" fmla="*/ 2354 h 2354"/>
                <a:gd name="T100" fmla="*/ 2356 w 2356"/>
                <a:gd name="T101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56" h="2354">
                  <a:moveTo>
                    <a:pt x="2356" y="2354"/>
                  </a:moveTo>
                  <a:lnTo>
                    <a:pt x="2356" y="0"/>
                  </a:lnTo>
                  <a:lnTo>
                    <a:pt x="2294" y="0"/>
                  </a:lnTo>
                  <a:lnTo>
                    <a:pt x="2235" y="2"/>
                  </a:lnTo>
                  <a:lnTo>
                    <a:pt x="2175" y="5"/>
                  </a:lnTo>
                  <a:lnTo>
                    <a:pt x="2114" y="11"/>
                  </a:lnTo>
                  <a:lnTo>
                    <a:pt x="2056" y="17"/>
                  </a:lnTo>
                  <a:lnTo>
                    <a:pt x="1997" y="27"/>
                  </a:lnTo>
                  <a:lnTo>
                    <a:pt x="1939" y="36"/>
                  </a:lnTo>
                  <a:lnTo>
                    <a:pt x="1882" y="48"/>
                  </a:lnTo>
                  <a:lnTo>
                    <a:pt x="1824" y="59"/>
                  </a:lnTo>
                  <a:lnTo>
                    <a:pt x="1766" y="73"/>
                  </a:lnTo>
                  <a:lnTo>
                    <a:pt x="1711" y="88"/>
                  </a:lnTo>
                  <a:lnTo>
                    <a:pt x="1655" y="105"/>
                  </a:lnTo>
                  <a:lnTo>
                    <a:pt x="1601" y="123"/>
                  </a:lnTo>
                  <a:lnTo>
                    <a:pt x="1546" y="142"/>
                  </a:lnTo>
                  <a:lnTo>
                    <a:pt x="1492" y="163"/>
                  </a:lnTo>
                  <a:lnTo>
                    <a:pt x="1438" y="184"/>
                  </a:lnTo>
                  <a:lnTo>
                    <a:pt x="1334" y="232"/>
                  </a:lnTo>
                  <a:lnTo>
                    <a:pt x="1233" y="284"/>
                  </a:lnTo>
                  <a:lnTo>
                    <a:pt x="1135" y="339"/>
                  </a:lnTo>
                  <a:lnTo>
                    <a:pt x="1039" y="401"/>
                  </a:lnTo>
                  <a:lnTo>
                    <a:pt x="947" y="466"/>
                  </a:lnTo>
                  <a:lnTo>
                    <a:pt x="858" y="537"/>
                  </a:lnTo>
                  <a:lnTo>
                    <a:pt x="772" y="610"/>
                  </a:lnTo>
                  <a:lnTo>
                    <a:pt x="691" y="689"/>
                  </a:lnTo>
                  <a:lnTo>
                    <a:pt x="612" y="770"/>
                  </a:lnTo>
                  <a:lnTo>
                    <a:pt x="538" y="856"/>
                  </a:lnTo>
                  <a:lnTo>
                    <a:pt x="468" y="944"/>
                  </a:lnTo>
                  <a:lnTo>
                    <a:pt x="403" y="1036"/>
                  </a:lnTo>
                  <a:lnTo>
                    <a:pt x="342" y="1132"/>
                  </a:lnTo>
                  <a:lnTo>
                    <a:pt x="284" y="1232"/>
                  </a:lnTo>
                  <a:lnTo>
                    <a:pt x="232" y="1332"/>
                  </a:lnTo>
                  <a:lnTo>
                    <a:pt x="186" y="1438"/>
                  </a:lnTo>
                  <a:lnTo>
                    <a:pt x="163" y="1490"/>
                  </a:lnTo>
                  <a:lnTo>
                    <a:pt x="144" y="1543"/>
                  </a:lnTo>
                  <a:lnTo>
                    <a:pt x="125" y="1599"/>
                  </a:lnTo>
                  <a:lnTo>
                    <a:pt x="108" y="1653"/>
                  </a:lnTo>
                  <a:lnTo>
                    <a:pt x="90" y="1708"/>
                  </a:lnTo>
                  <a:lnTo>
                    <a:pt x="75" y="1766"/>
                  </a:lnTo>
                  <a:lnTo>
                    <a:pt x="61" y="1822"/>
                  </a:lnTo>
                  <a:lnTo>
                    <a:pt x="48" y="1879"/>
                  </a:lnTo>
                  <a:lnTo>
                    <a:pt x="38" y="1937"/>
                  </a:lnTo>
                  <a:lnTo>
                    <a:pt x="29" y="1995"/>
                  </a:lnTo>
                  <a:lnTo>
                    <a:pt x="19" y="2054"/>
                  </a:lnTo>
                  <a:lnTo>
                    <a:pt x="13" y="2114"/>
                  </a:lnTo>
                  <a:lnTo>
                    <a:pt x="8" y="2173"/>
                  </a:lnTo>
                  <a:lnTo>
                    <a:pt x="4" y="2233"/>
                  </a:lnTo>
                  <a:lnTo>
                    <a:pt x="2" y="2292"/>
                  </a:lnTo>
                  <a:lnTo>
                    <a:pt x="0" y="2354"/>
                  </a:lnTo>
                  <a:lnTo>
                    <a:pt x="2356" y="2354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9E345E-249B-ECBC-DA98-743D759D8539}"/>
                </a:ext>
              </a:extLst>
            </p:cNvPr>
            <p:cNvSpPr txBox="1"/>
            <p:nvPr/>
          </p:nvSpPr>
          <p:spPr>
            <a:xfrm>
              <a:off x="6309062" y="3293849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1400" b="1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177F8B2-9B60-7967-4500-2B4DAEDBC9B5}"/>
                </a:ext>
              </a:extLst>
            </p:cNvPr>
            <p:cNvSpPr txBox="1"/>
            <p:nvPr/>
          </p:nvSpPr>
          <p:spPr>
            <a:xfrm>
              <a:off x="4783539" y="3293849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sz="1400" b="1" kern="0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41056C-0642-ADA1-DB70-09EC5B5EA192}"/>
                </a:ext>
              </a:extLst>
            </p:cNvPr>
            <p:cNvSpPr txBox="1"/>
            <p:nvPr/>
          </p:nvSpPr>
          <p:spPr>
            <a:xfrm>
              <a:off x="5024614" y="1684146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ADA8AD-AA4C-7089-A964-9AACF690459D}"/>
                </a:ext>
              </a:extLst>
            </p:cNvPr>
            <p:cNvSpPr txBox="1"/>
            <p:nvPr/>
          </p:nvSpPr>
          <p:spPr>
            <a:xfrm>
              <a:off x="8014368" y="2823270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85661F-00D9-9E33-7F9D-2A89DEE1D949}"/>
                </a:ext>
              </a:extLst>
            </p:cNvPr>
            <p:cNvSpPr txBox="1"/>
            <p:nvPr/>
          </p:nvSpPr>
          <p:spPr>
            <a:xfrm>
              <a:off x="6899478" y="5810518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C48D60-4695-4451-B581-54E0B140FCE7}"/>
                </a:ext>
              </a:extLst>
            </p:cNvPr>
            <p:cNvSpPr txBox="1"/>
            <p:nvPr/>
          </p:nvSpPr>
          <p:spPr>
            <a:xfrm>
              <a:off x="3895998" y="4698131"/>
              <a:ext cx="26609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r"/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399B72-1D58-B738-472F-8429A0F4934A}"/>
                </a:ext>
              </a:extLst>
            </p:cNvPr>
            <p:cNvSpPr txBox="1"/>
            <p:nvPr/>
          </p:nvSpPr>
          <p:spPr>
            <a:xfrm>
              <a:off x="6309062" y="4048138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l"/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AC97AD-C5D1-96A3-19AB-A9F53AB8AE94}"/>
                </a:ext>
              </a:extLst>
            </p:cNvPr>
            <p:cNvSpPr txBox="1"/>
            <p:nvPr/>
          </p:nvSpPr>
          <p:spPr>
            <a:xfrm>
              <a:off x="4783539" y="4048138"/>
              <a:ext cx="116361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algn="r">
                <a:defRPr sz="14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US" dirty="0">
                  <a:latin typeface="Segoe UI" panose="020B0502040204020203" pitchFamily="34" charset="0"/>
                  <a:cs typeface="Segoe UI" panose="020B0502040204020203" pitchFamily="34" charset="0"/>
                </a:rPr>
                <a:t>Placeholder Text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2293BF1-55DE-8C9A-50EE-23943C70F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2313130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C95EB12-CFC8-A169-9617-249A1B34B54F}"/>
              </a:ext>
            </a:extLst>
          </p:cNvPr>
          <p:cNvGrpSpPr/>
          <p:nvPr/>
        </p:nvGrpSpPr>
        <p:grpSpPr>
          <a:xfrm>
            <a:off x="609600" y="1995537"/>
            <a:ext cx="11137751" cy="4354915"/>
            <a:chOff x="609600" y="1995537"/>
            <a:chExt cx="11137751" cy="435491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5A69CA-28FD-A7E1-6A9C-B501178B25ED}"/>
                </a:ext>
              </a:extLst>
            </p:cNvPr>
            <p:cNvGrpSpPr/>
            <p:nvPr/>
          </p:nvGrpSpPr>
          <p:grpSpPr>
            <a:xfrm>
              <a:off x="3866016" y="1995537"/>
              <a:ext cx="4462785" cy="4354915"/>
              <a:chOff x="3866016" y="1995537"/>
              <a:chExt cx="4462785" cy="4354915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BE713F5-1FB4-94CF-DDC7-B9E424D2BF07}"/>
                  </a:ext>
                </a:extLst>
              </p:cNvPr>
              <p:cNvSpPr/>
              <p:nvPr/>
            </p:nvSpPr>
            <p:spPr>
              <a:xfrm>
                <a:off x="3866016" y="5947318"/>
                <a:ext cx="4462785" cy="40313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54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1C01060-CFF3-B7F7-06EE-A7F37880604B}"/>
                  </a:ext>
                </a:extLst>
              </p:cNvPr>
              <p:cNvGrpSpPr/>
              <p:nvPr/>
            </p:nvGrpSpPr>
            <p:grpSpPr>
              <a:xfrm>
                <a:off x="4129792" y="1995537"/>
                <a:ext cx="3972841" cy="3961656"/>
                <a:chOff x="4129792" y="1995537"/>
                <a:chExt cx="3972841" cy="3961656"/>
              </a:xfrm>
            </p:grpSpPr>
            <p:sp>
              <p:nvSpPr>
                <p:cNvPr id="16" name="Isosceles Triangle 15">
                  <a:extLst>
                    <a:ext uri="{FF2B5EF4-FFF2-40B4-BE49-F238E27FC236}">
                      <a16:creationId xmlns:a16="http://schemas.microsoft.com/office/drawing/2014/main" id="{B1FA95B8-F7CD-23DC-14A1-60ED4E62BB75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4617721" y="1995537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7" name="Isosceles Triangle 16">
                  <a:extLst>
                    <a:ext uri="{FF2B5EF4-FFF2-40B4-BE49-F238E27FC236}">
                      <a16:creationId xmlns:a16="http://schemas.microsoft.com/office/drawing/2014/main" id="{ECBF13CD-8666-F5BD-C321-640E4B6B913D}"/>
                    </a:ext>
                  </a:extLst>
                </p:cNvPr>
                <p:cNvSpPr/>
                <p:nvPr/>
              </p:nvSpPr>
              <p:spPr>
                <a:xfrm>
                  <a:off x="4129792" y="2521088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F4873E4-07B8-F4A5-CADF-A1275C80EA9B}"/>
                    </a:ext>
                  </a:extLst>
                </p:cNvPr>
                <p:cNvSpPr/>
                <p:nvPr/>
              </p:nvSpPr>
              <p:spPr>
                <a:xfrm>
                  <a:off x="4225042" y="2088882"/>
                  <a:ext cx="1874863" cy="1874863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E32A69E2-9AFA-C21D-9E18-FE1220751FE9}"/>
                    </a:ext>
                  </a:extLst>
                </p:cNvPr>
                <p:cNvSpPr/>
                <p:nvPr/>
              </p:nvSpPr>
              <p:spPr>
                <a:xfrm>
                  <a:off x="6099905" y="2088882"/>
                  <a:ext cx="1874863" cy="18748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350B0182-10C7-E23A-2F86-F99873886A76}"/>
                    </a:ext>
                  </a:extLst>
                </p:cNvPr>
                <p:cNvSpPr/>
                <p:nvPr/>
              </p:nvSpPr>
              <p:spPr>
                <a:xfrm>
                  <a:off x="4225042" y="3963745"/>
                  <a:ext cx="1874863" cy="187486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AF4D2BC8-625C-475B-637D-82AC85B88937}"/>
                    </a:ext>
                  </a:extLst>
                </p:cNvPr>
                <p:cNvSpPr/>
                <p:nvPr/>
              </p:nvSpPr>
              <p:spPr>
                <a:xfrm>
                  <a:off x="6099905" y="3963745"/>
                  <a:ext cx="1874863" cy="187486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3" name="Isosceles Triangle 22">
                  <a:extLst>
                    <a:ext uri="{FF2B5EF4-FFF2-40B4-BE49-F238E27FC236}">
                      <a16:creationId xmlns:a16="http://schemas.microsoft.com/office/drawing/2014/main" id="{7ADF4CBA-E8A1-F5FA-F73B-7EB43304E264}"/>
                    </a:ext>
                  </a:extLst>
                </p:cNvPr>
                <p:cNvSpPr/>
                <p:nvPr/>
              </p:nvSpPr>
              <p:spPr>
                <a:xfrm rot="5400000">
                  <a:off x="4113705" y="2011624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B05D72C-3F6F-2E1D-9A14-52957AA56A67}"/>
                    </a:ext>
                  </a:extLst>
                </p:cNvPr>
                <p:cNvSpPr txBox="1"/>
                <p:nvPr/>
              </p:nvSpPr>
              <p:spPr>
                <a:xfrm>
                  <a:off x="4181949" y="2008123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01</a:t>
                  </a:r>
                </a:p>
              </p:txBody>
            </p:sp>
            <p:sp>
              <p:nvSpPr>
                <p:cNvPr id="25" name="Isosceles Triangle 24">
                  <a:extLst>
                    <a:ext uri="{FF2B5EF4-FFF2-40B4-BE49-F238E27FC236}">
                      <a16:creationId xmlns:a16="http://schemas.microsoft.com/office/drawing/2014/main" id="{09B30817-9C23-0400-CFB7-A94FDBFC532C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7969602" y="2502277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6" name="Isosceles Triangle 25">
                  <a:extLst>
                    <a:ext uri="{FF2B5EF4-FFF2-40B4-BE49-F238E27FC236}">
                      <a16:creationId xmlns:a16="http://schemas.microsoft.com/office/drawing/2014/main" id="{90EF9932-6F21-752E-ED8E-C4A99C62246B}"/>
                    </a:ext>
                  </a:extLst>
                </p:cNvPr>
                <p:cNvSpPr/>
                <p:nvPr/>
              </p:nvSpPr>
              <p:spPr>
                <a:xfrm rot="5400000">
                  <a:off x="7458811" y="1999589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7" name="Isosceles Triangle 26">
                  <a:extLst>
                    <a:ext uri="{FF2B5EF4-FFF2-40B4-BE49-F238E27FC236}">
                      <a16:creationId xmlns:a16="http://schemas.microsoft.com/office/drawing/2014/main" id="{CBF9E14D-B8EB-366A-78EE-07F3C5BBE5AB}"/>
                    </a:ext>
                  </a:extLst>
                </p:cNvPr>
                <p:cNvSpPr/>
                <p:nvPr/>
              </p:nvSpPr>
              <p:spPr>
                <a:xfrm rot="10800000">
                  <a:off x="7446775" y="2011628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8" name="Isosceles Triangle 27">
                  <a:extLst>
                    <a:ext uri="{FF2B5EF4-FFF2-40B4-BE49-F238E27FC236}">
                      <a16:creationId xmlns:a16="http://schemas.microsoft.com/office/drawing/2014/main" id="{F33A4043-B39E-D8A3-5F78-CF51AFCE70BD}"/>
                    </a:ext>
                  </a:extLst>
                </p:cNvPr>
                <p:cNvSpPr/>
                <p:nvPr/>
              </p:nvSpPr>
              <p:spPr>
                <a:xfrm flipV="1">
                  <a:off x="4129792" y="5301335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9" name="Isosceles Triangle 28">
                  <a:extLst>
                    <a:ext uri="{FF2B5EF4-FFF2-40B4-BE49-F238E27FC236}">
                      <a16:creationId xmlns:a16="http://schemas.microsoft.com/office/drawing/2014/main" id="{5EA3EA9E-8534-09D4-2314-BF43F6DF3DF9}"/>
                    </a:ext>
                  </a:extLst>
                </p:cNvPr>
                <p:cNvSpPr/>
                <p:nvPr/>
              </p:nvSpPr>
              <p:spPr>
                <a:xfrm rot="16200000" flipV="1">
                  <a:off x="4113705" y="5317422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FBD28642-C462-4B53-7125-9BCC3A461C48}"/>
                    </a:ext>
                  </a:extLst>
                </p:cNvPr>
                <p:cNvSpPr/>
                <p:nvPr/>
              </p:nvSpPr>
              <p:spPr>
                <a:xfrm rot="5400000" flipH="1">
                  <a:off x="7969602" y="5320149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1" name="Isosceles Triangle 30">
                  <a:extLst>
                    <a:ext uri="{FF2B5EF4-FFF2-40B4-BE49-F238E27FC236}">
                      <a16:creationId xmlns:a16="http://schemas.microsoft.com/office/drawing/2014/main" id="{EF13476D-1E80-00C6-1F0E-41BA68203439}"/>
                    </a:ext>
                  </a:extLst>
                </p:cNvPr>
                <p:cNvSpPr/>
                <p:nvPr/>
              </p:nvSpPr>
              <p:spPr>
                <a:xfrm rot="10800000" flipV="1">
                  <a:off x="7446774" y="5317422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60746A6-89C4-1D72-6483-3AD41C288676}"/>
                    </a:ext>
                  </a:extLst>
                </p:cNvPr>
                <p:cNvSpPr txBox="1"/>
                <p:nvPr/>
              </p:nvSpPr>
              <p:spPr>
                <a:xfrm>
                  <a:off x="7752970" y="2008123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02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54A3974-45F6-ADE0-9762-A2BF733AA821}"/>
                    </a:ext>
                  </a:extLst>
                </p:cNvPr>
                <p:cNvSpPr txBox="1"/>
                <p:nvPr/>
              </p:nvSpPr>
              <p:spPr>
                <a:xfrm>
                  <a:off x="4181949" y="5590061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04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D829965-8D90-BEE2-7A80-097431757921}"/>
                    </a:ext>
                  </a:extLst>
                </p:cNvPr>
                <p:cNvSpPr txBox="1"/>
                <p:nvPr/>
              </p:nvSpPr>
              <p:spPr>
                <a:xfrm>
                  <a:off x="7752970" y="5590061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03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DA8B49D-7C46-DD3A-334A-F06978CBAE36}"/>
                  </a:ext>
                </a:extLst>
              </p:cNvPr>
              <p:cNvGrpSpPr/>
              <p:nvPr/>
            </p:nvGrpSpPr>
            <p:grpSpPr>
              <a:xfrm>
                <a:off x="4439600" y="2312070"/>
                <a:ext cx="3320608" cy="3328590"/>
                <a:chOff x="4439600" y="1951214"/>
                <a:chExt cx="3320608" cy="3328590"/>
              </a:xfrm>
            </p:grpSpPr>
            <p:sp>
              <p:nvSpPr>
                <p:cNvPr id="8" name="Block Arc 7">
                  <a:extLst>
                    <a:ext uri="{FF2B5EF4-FFF2-40B4-BE49-F238E27FC236}">
                      <a16:creationId xmlns:a16="http://schemas.microsoft.com/office/drawing/2014/main" id="{0F5751FD-123B-7D2E-92C0-C265D16C3755}"/>
                    </a:ext>
                  </a:extLst>
                </p:cNvPr>
                <p:cNvSpPr/>
                <p:nvPr/>
              </p:nvSpPr>
              <p:spPr>
                <a:xfrm>
                  <a:off x="4439602" y="1959198"/>
                  <a:ext cx="3320606" cy="3320606"/>
                </a:xfrm>
                <a:prstGeom prst="blockArc">
                  <a:avLst>
                    <a:gd name="adj1" fmla="val 10796457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9" name="Block Arc 8">
                  <a:extLst>
                    <a:ext uri="{FF2B5EF4-FFF2-40B4-BE49-F238E27FC236}">
                      <a16:creationId xmlns:a16="http://schemas.microsoft.com/office/drawing/2014/main" id="{5AF4C8CE-A358-1404-D611-C5E50A86A82A}"/>
                    </a:ext>
                  </a:extLst>
                </p:cNvPr>
                <p:cNvSpPr/>
                <p:nvPr/>
              </p:nvSpPr>
              <p:spPr>
                <a:xfrm flipH="1">
                  <a:off x="4439600" y="1959198"/>
                  <a:ext cx="3320606" cy="3320606"/>
                </a:xfrm>
                <a:prstGeom prst="blockArc">
                  <a:avLst>
                    <a:gd name="adj1" fmla="val 10796474"/>
                    <a:gd name="adj2" fmla="val 16202158"/>
                    <a:gd name="adj3" fmla="val 20441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0" name="Block Arc 9">
                  <a:extLst>
                    <a:ext uri="{FF2B5EF4-FFF2-40B4-BE49-F238E27FC236}">
                      <a16:creationId xmlns:a16="http://schemas.microsoft.com/office/drawing/2014/main" id="{72C8A46C-C4A6-4C8B-8565-D6DBFC98859F}"/>
                    </a:ext>
                  </a:extLst>
                </p:cNvPr>
                <p:cNvSpPr/>
                <p:nvPr/>
              </p:nvSpPr>
              <p:spPr>
                <a:xfrm flipV="1">
                  <a:off x="4439602" y="1951214"/>
                  <a:ext cx="3320606" cy="3320606"/>
                </a:xfrm>
                <a:prstGeom prst="blockArc">
                  <a:avLst>
                    <a:gd name="adj1" fmla="val 10828028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1" name="Block Arc 10">
                  <a:extLst>
                    <a:ext uri="{FF2B5EF4-FFF2-40B4-BE49-F238E27FC236}">
                      <a16:creationId xmlns:a16="http://schemas.microsoft.com/office/drawing/2014/main" id="{0DB5D44E-29DA-20C6-34FC-00C785FECC67}"/>
                    </a:ext>
                  </a:extLst>
                </p:cNvPr>
                <p:cNvSpPr/>
                <p:nvPr/>
              </p:nvSpPr>
              <p:spPr>
                <a:xfrm flipH="1" flipV="1">
                  <a:off x="4439600" y="1951214"/>
                  <a:ext cx="3320606" cy="3320606"/>
                </a:xfrm>
                <a:prstGeom prst="blockArc">
                  <a:avLst>
                    <a:gd name="adj1" fmla="val 10823947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BC8A0D6-D1D9-5699-2B04-D05A86D34ADD}"/>
                    </a:ext>
                  </a:extLst>
                </p:cNvPr>
                <p:cNvSpPr txBox="1"/>
                <p:nvPr/>
              </p:nvSpPr>
              <p:spPr>
                <a:xfrm>
                  <a:off x="4809810" y="263321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1101AC2E-5E3C-2F9F-02B9-6CDDD59D0B75}"/>
                    </a:ext>
                  </a:extLst>
                </p:cNvPr>
                <p:cNvSpPr txBox="1"/>
                <p:nvPr/>
              </p:nvSpPr>
              <p:spPr>
                <a:xfrm>
                  <a:off x="6902770" y="263321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5192C1C-F55B-5EF2-2DA2-33D692C66B64}"/>
                    </a:ext>
                  </a:extLst>
                </p:cNvPr>
                <p:cNvSpPr txBox="1"/>
                <p:nvPr/>
              </p:nvSpPr>
              <p:spPr>
                <a:xfrm>
                  <a:off x="4941017" y="439383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7D76CBC-6523-B3C4-3CC9-9FF2EA6B5F72}"/>
                    </a:ext>
                  </a:extLst>
                </p:cNvPr>
                <p:cNvSpPr txBox="1"/>
                <p:nvPr/>
              </p:nvSpPr>
              <p:spPr>
                <a:xfrm>
                  <a:off x="6902770" y="439383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</p:grp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82E1FC56-8A3D-45F2-04E3-22F951373362}"/>
                </a:ext>
              </a:extLst>
            </p:cNvPr>
            <p:cNvGrpSpPr/>
            <p:nvPr/>
          </p:nvGrpSpPr>
          <p:grpSpPr>
            <a:xfrm>
              <a:off x="609600" y="2374590"/>
              <a:ext cx="11137751" cy="3047117"/>
              <a:chOff x="609600" y="2374590"/>
              <a:chExt cx="11137751" cy="3047117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8B74444-A1EC-10D8-EEA6-D33A346A90FF}"/>
                  </a:ext>
                </a:extLst>
              </p:cNvPr>
              <p:cNvGrpSpPr/>
              <p:nvPr/>
            </p:nvGrpSpPr>
            <p:grpSpPr>
              <a:xfrm>
                <a:off x="8480425" y="2374590"/>
                <a:ext cx="3266926" cy="1010285"/>
                <a:chOff x="8480425" y="2374590"/>
                <a:chExt cx="3266926" cy="1010285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8B104C6-9146-064D-4877-3746B0C611E7}"/>
                    </a:ext>
                  </a:extLst>
                </p:cNvPr>
                <p:cNvSpPr txBox="1"/>
                <p:nvPr/>
              </p:nvSpPr>
              <p:spPr>
                <a:xfrm>
                  <a:off x="8480425" y="2800100"/>
                  <a:ext cx="326692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79F687A1-CB9C-75D2-27CD-2A713AC20126}"/>
                    </a:ext>
                  </a:extLst>
                </p:cNvPr>
                <p:cNvSpPr txBox="1"/>
                <p:nvPr/>
              </p:nvSpPr>
              <p:spPr>
                <a:xfrm>
                  <a:off x="8480425" y="2374590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Weaknesses</a:t>
                  </a: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3C2480C5-3A9D-6F2A-60FA-9E37B9620C87}"/>
                  </a:ext>
                </a:extLst>
              </p:cNvPr>
              <p:cNvGrpSpPr/>
              <p:nvPr/>
            </p:nvGrpSpPr>
            <p:grpSpPr>
              <a:xfrm>
                <a:off x="8480425" y="4411422"/>
                <a:ext cx="3266926" cy="1010285"/>
                <a:chOff x="8480425" y="4411422"/>
                <a:chExt cx="3266926" cy="1010285"/>
              </a:xfrm>
            </p:grpSpPr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72C2AE00-4DF1-912F-95B6-F87A2F1A94FD}"/>
                    </a:ext>
                  </a:extLst>
                </p:cNvPr>
                <p:cNvSpPr txBox="1"/>
                <p:nvPr/>
              </p:nvSpPr>
              <p:spPr>
                <a:xfrm>
                  <a:off x="8480425" y="4836932"/>
                  <a:ext cx="326692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3D9E30DB-E3F6-891B-2AEC-61232A14E552}"/>
                    </a:ext>
                  </a:extLst>
                </p:cNvPr>
                <p:cNvSpPr txBox="1"/>
                <p:nvPr/>
              </p:nvSpPr>
              <p:spPr>
                <a:xfrm>
                  <a:off x="8480425" y="4411422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Threats</a:t>
                  </a: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86613BC5-7F33-268E-E67E-0B54A96A2971}"/>
                  </a:ext>
                </a:extLst>
              </p:cNvPr>
              <p:cNvGrpSpPr/>
              <p:nvPr/>
            </p:nvGrpSpPr>
            <p:grpSpPr>
              <a:xfrm>
                <a:off x="609600" y="2374590"/>
                <a:ext cx="3256416" cy="1010285"/>
                <a:chOff x="609600" y="2374590"/>
                <a:chExt cx="3256416" cy="1010285"/>
              </a:xfrm>
            </p:grpSpPr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5B3B43B9-2E1C-CF5A-B850-BDDC0F74A1A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2800100"/>
                  <a:ext cx="325641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BF14B3C3-BB44-32E9-1177-6C83E820296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2374590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tx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Strengths</a:t>
                  </a:r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F9D67D5B-9992-CBDF-C4B8-6A3AD269D545}"/>
                  </a:ext>
                </a:extLst>
              </p:cNvPr>
              <p:cNvGrpSpPr/>
              <p:nvPr/>
            </p:nvGrpSpPr>
            <p:grpSpPr>
              <a:xfrm>
                <a:off x="609600" y="4411422"/>
                <a:ext cx="3256416" cy="1010285"/>
                <a:chOff x="609600" y="4411422"/>
                <a:chExt cx="3256416" cy="1010285"/>
              </a:xfrm>
            </p:grpSpPr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8BCB58F-FC69-1416-83F2-9C1FECE23CF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4836932"/>
                  <a:ext cx="325641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2C757048-308A-17EA-29CD-5FDA016E5EA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4411422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3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Opportunities</a:t>
                  </a:r>
                </a:p>
              </p:txBody>
            </p:sp>
          </p:grp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C4D273D-9C3F-0CB4-62E0-C4DCCF05B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82968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9BB7742-AF09-953E-0B48-8D5548D656F6}"/>
              </a:ext>
            </a:extLst>
          </p:cNvPr>
          <p:cNvGrpSpPr/>
          <p:nvPr/>
        </p:nvGrpSpPr>
        <p:grpSpPr>
          <a:xfrm>
            <a:off x="609600" y="1995537"/>
            <a:ext cx="11137751" cy="4354915"/>
            <a:chOff x="609600" y="1995537"/>
            <a:chExt cx="11137751" cy="435491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69CBE1B-C64F-5DCD-1F5B-CDFFFEE944BE}"/>
                </a:ext>
              </a:extLst>
            </p:cNvPr>
            <p:cNvGrpSpPr/>
            <p:nvPr/>
          </p:nvGrpSpPr>
          <p:grpSpPr>
            <a:xfrm>
              <a:off x="609600" y="2374590"/>
              <a:ext cx="11137751" cy="3047117"/>
              <a:chOff x="609600" y="2374590"/>
              <a:chExt cx="11137751" cy="304711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4721A65-CC64-E459-C678-A75713D1FEF0}"/>
                  </a:ext>
                </a:extLst>
              </p:cNvPr>
              <p:cNvGrpSpPr/>
              <p:nvPr/>
            </p:nvGrpSpPr>
            <p:grpSpPr>
              <a:xfrm>
                <a:off x="8480425" y="2374590"/>
                <a:ext cx="3266926" cy="1010285"/>
                <a:chOff x="8480425" y="2374590"/>
                <a:chExt cx="3266926" cy="1010285"/>
              </a:xfrm>
            </p:grpSpPr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D5E491CA-7535-9673-F0C8-E2B6A6B15974}"/>
                    </a:ext>
                  </a:extLst>
                </p:cNvPr>
                <p:cNvSpPr txBox="1"/>
                <p:nvPr/>
              </p:nvSpPr>
              <p:spPr>
                <a:xfrm>
                  <a:off x="8480425" y="2800100"/>
                  <a:ext cx="326692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42538DF7-3ED2-BDD5-8783-0018374A869A}"/>
                    </a:ext>
                  </a:extLst>
                </p:cNvPr>
                <p:cNvSpPr txBox="1"/>
                <p:nvPr/>
              </p:nvSpPr>
              <p:spPr>
                <a:xfrm>
                  <a:off x="8480425" y="2374590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Weaknesses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307E575-095F-F426-4A76-D864A0CB4BD1}"/>
                  </a:ext>
                </a:extLst>
              </p:cNvPr>
              <p:cNvGrpSpPr/>
              <p:nvPr/>
            </p:nvGrpSpPr>
            <p:grpSpPr>
              <a:xfrm>
                <a:off x="8480425" y="4411422"/>
                <a:ext cx="3266926" cy="1010285"/>
                <a:chOff x="8480425" y="4411422"/>
                <a:chExt cx="3266926" cy="1010285"/>
              </a:xfrm>
            </p:grpSpPr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253B2D7-4E83-23EF-939A-8F9704DA29D0}"/>
                    </a:ext>
                  </a:extLst>
                </p:cNvPr>
                <p:cNvSpPr txBox="1"/>
                <p:nvPr/>
              </p:nvSpPr>
              <p:spPr>
                <a:xfrm>
                  <a:off x="8480425" y="4836932"/>
                  <a:ext cx="326692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07BDAC5-6EB3-F0A9-A069-3886DD89F96A}"/>
                    </a:ext>
                  </a:extLst>
                </p:cNvPr>
                <p:cNvSpPr txBox="1"/>
                <p:nvPr/>
              </p:nvSpPr>
              <p:spPr>
                <a:xfrm>
                  <a:off x="8480425" y="4411422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Threats</a:t>
                  </a: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1ACDDD86-8EC8-3DE9-8757-CFFD3E0B8580}"/>
                  </a:ext>
                </a:extLst>
              </p:cNvPr>
              <p:cNvGrpSpPr/>
              <p:nvPr/>
            </p:nvGrpSpPr>
            <p:grpSpPr>
              <a:xfrm>
                <a:off x="609600" y="2374590"/>
                <a:ext cx="3256416" cy="1010285"/>
                <a:chOff x="609600" y="2374590"/>
                <a:chExt cx="3256416" cy="1010285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466333B-C066-1503-00C0-668F06FB124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2800100"/>
                  <a:ext cx="325641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3B0324FA-EB3B-7A50-08B0-A50AF9B1719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2374590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tx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Strengths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8658E5C-B3CE-0708-F266-FC0E5CE13F9A}"/>
                  </a:ext>
                </a:extLst>
              </p:cNvPr>
              <p:cNvGrpSpPr/>
              <p:nvPr/>
            </p:nvGrpSpPr>
            <p:grpSpPr>
              <a:xfrm>
                <a:off x="609600" y="4411422"/>
                <a:ext cx="3256416" cy="1010285"/>
                <a:chOff x="609600" y="4411422"/>
                <a:chExt cx="3256416" cy="1010285"/>
              </a:xfrm>
            </p:grpSpPr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194DD5A4-8890-DBE6-A10B-C5627694917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4836932"/>
                  <a:ext cx="325641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Insert your text here. This is a sample text. Insert your text here.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58E617A-D25B-ECE5-9B0C-1FC08536631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9600" y="4411422"/>
                  <a:ext cx="3098800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chemeClr val="accent3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Opportunities</a:t>
                  </a:r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D423A39-B672-F6DD-046A-0BA41809BA6F}"/>
                </a:ext>
              </a:extLst>
            </p:cNvPr>
            <p:cNvGrpSpPr/>
            <p:nvPr/>
          </p:nvGrpSpPr>
          <p:grpSpPr>
            <a:xfrm>
              <a:off x="3866016" y="1995537"/>
              <a:ext cx="4462785" cy="4354915"/>
              <a:chOff x="3866016" y="1995537"/>
              <a:chExt cx="4462785" cy="435491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3BD781D-0D6E-2C92-3F3F-3D33F111BFDD}"/>
                  </a:ext>
                </a:extLst>
              </p:cNvPr>
              <p:cNvSpPr/>
              <p:nvPr/>
            </p:nvSpPr>
            <p:spPr>
              <a:xfrm>
                <a:off x="3866016" y="5947318"/>
                <a:ext cx="4462785" cy="40313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54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A2B8BB1D-BDFF-5233-3938-DEB626AAEFAE}"/>
                  </a:ext>
                </a:extLst>
              </p:cNvPr>
              <p:cNvGrpSpPr/>
              <p:nvPr/>
            </p:nvGrpSpPr>
            <p:grpSpPr>
              <a:xfrm>
                <a:off x="4129792" y="1995537"/>
                <a:ext cx="3972841" cy="3961656"/>
                <a:chOff x="4129792" y="1995537"/>
                <a:chExt cx="3972841" cy="3961656"/>
              </a:xfrm>
            </p:grpSpPr>
            <p:sp>
              <p:nvSpPr>
                <p:cNvPr id="17" name="Isosceles Triangle 16">
                  <a:extLst>
                    <a:ext uri="{FF2B5EF4-FFF2-40B4-BE49-F238E27FC236}">
                      <a16:creationId xmlns:a16="http://schemas.microsoft.com/office/drawing/2014/main" id="{68AA025E-6405-6328-F7AB-1394D1C520CE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4617721" y="1995537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95DEC787-7543-E359-7B2D-EDD385D2BBFE}"/>
                    </a:ext>
                  </a:extLst>
                </p:cNvPr>
                <p:cNvSpPr/>
                <p:nvPr/>
              </p:nvSpPr>
              <p:spPr>
                <a:xfrm>
                  <a:off x="4129792" y="2521088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B7D5C24D-F3B2-BC59-EAAD-184AE1C086EB}"/>
                    </a:ext>
                  </a:extLst>
                </p:cNvPr>
                <p:cNvSpPr/>
                <p:nvPr/>
              </p:nvSpPr>
              <p:spPr>
                <a:xfrm>
                  <a:off x="4225042" y="2088882"/>
                  <a:ext cx="1874863" cy="1874863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368F399-051A-B629-6670-B393C59A376D}"/>
                    </a:ext>
                  </a:extLst>
                </p:cNvPr>
                <p:cNvSpPr/>
                <p:nvPr/>
              </p:nvSpPr>
              <p:spPr>
                <a:xfrm>
                  <a:off x="6099905" y="2088882"/>
                  <a:ext cx="1874863" cy="18748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34918105-45F4-CE23-558C-1995204E0393}"/>
                    </a:ext>
                  </a:extLst>
                </p:cNvPr>
                <p:cNvSpPr/>
                <p:nvPr/>
              </p:nvSpPr>
              <p:spPr>
                <a:xfrm>
                  <a:off x="4225042" y="3963745"/>
                  <a:ext cx="1874863" cy="187486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03578CB4-A6FD-54BB-7205-D058C0597D0A}"/>
                    </a:ext>
                  </a:extLst>
                </p:cNvPr>
                <p:cNvSpPr/>
                <p:nvPr/>
              </p:nvSpPr>
              <p:spPr>
                <a:xfrm>
                  <a:off x="6099905" y="3963745"/>
                  <a:ext cx="1874863" cy="187486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3" name="Isosceles Triangle 22">
                  <a:extLst>
                    <a:ext uri="{FF2B5EF4-FFF2-40B4-BE49-F238E27FC236}">
                      <a16:creationId xmlns:a16="http://schemas.microsoft.com/office/drawing/2014/main" id="{4B5F5B7B-42FD-B34E-1D2D-DB9672054533}"/>
                    </a:ext>
                  </a:extLst>
                </p:cNvPr>
                <p:cNvSpPr/>
                <p:nvPr/>
              </p:nvSpPr>
              <p:spPr>
                <a:xfrm rot="5400000">
                  <a:off x="4113705" y="2011624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6BE681E-D8FD-F1E5-B15B-9C62CEC7E6EF}"/>
                    </a:ext>
                  </a:extLst>
                </p:cNvPr>
                <p:cNvSpPr txBox="1"/>
                <p:nvPr/>
              </p:nvSpPr>
              <p:spPr>
                <a:xfrm>
                  <a:off x="4181949" y="2008123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01</a:t>
                  </a:r>
                </a:p>
              </p:txBody>
            </p:sp>
            <p:sp>
              <p:nvSpPr>
                <p:cNvPr id="25" name="Isosceles Triangle 24">
                  <a:extLst>
                    <a:ext uri="{FF2B5EF4-FFF2-40B4-BE49-F238E27FC236}">
                      <a16:creationId xmlns:a16="http://schemas.microsoft.com/office/drawing/2014/main" id="{4B03ADE9-F0DB-EAD3-30E8-EE679AA1BF19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7969602" y="2502277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6" name="Isosceles Triangle 25">
                  <a:extLst>
                    <a:ext uri="{FF2B5EF4-FFF2-40B4-BE49-F238E27FC236}">
                      <a16:creationId xmlns:a16="http://schemas.microsoft.com/office/drawing/2014/main" id="{6AC873A3-E998-ADD6-7CD1-517DE170DB77}"/>
                    </a:ext>
                  </a:extLst>
                </p:cNvPr>
                <p:cNvSpPr/>
                <p:nvPr/>
              </p:nvSpPr>
              <p:spPr>
                <a:xfrm rot="5400000">
                  <a:off x="7458811" y="1999589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7" name="Isosceles Triangle 26">
                  <a:extLst>
                    <a:ext uri="{FF2B5EF4-FFF2-40B4-BE49-F238E27FC236}">
                      <a16:creationId xmlns:a16="http://schemas.microsoft.com/office/drawing/2014/main" id="{45BB28C0-0DF5-83C5-FB72-59047D534246}"/>
                    </a:ext>
                  </a:extLst>
                </p:cNvPr>
                <p:cNvSpPr/>
                <p:nvPr/>
              </p:nvSpPr>
              <p:spPr>
                <a:xfrm rot="10800000">
                  <a:off x="7446775" y="2011628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8" name="Isosceles Triangle 27">
                  <a:extLst>
                    <a:ext uri="{FF2B5EF4-FFF2-40B4-BE49-F238E27FC236}">
                      <a16:creationId xmlns:a16="http://schemas.microsoft.com/office/drawing/2014/main" id="{3F4BAD12-3B7E-5D99-D61E-CACECA40868B}"/>
                    </a:ext>
                  </a:extLst>
                </p:cNvPr>
                <p:cNvSpPr/>
                <p:nvPr/>
              </p:nvSpPr>
              <p:spPr>
                <a:xfrm flipV="1">
                  <a:off x="4129792" y="5301335"/>
                  <a:ext cx="106237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29" name="Isosceles Triangle 28">
                  <a:extLst>
                    <a:ext uri="{FF2B5EF4-FFF2-40B4-BE49-F238E27FC236}">
                      <a16:creationId xmlns:a16="http://schemas.microsoft.com/office/drawing/2014/main" id="{EF60F032-FFFD-73EC-F3F2-74DBC96696F3}"/>
                    </a:ext>
                  </a:extLst>
                </p:cNvPr>
                <p:cNvSpPr/>
                <p:nvPr/>
              </p:nvSpPr>
              <p:spPr>
                <a:xfrm rot="16200000" flipV="1">
                  <a:off x="4113705" y="5317422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57297544-B0B1-5A36-7CCA-B621345EECFC}"/>
                    </a:ext>
                  </a:extLst>
                </p:cNvPr>
                <p:cNvSpPr/>
                <p:nvPr/>
              </p:nvSpPr>
              <p:spPr>
                <a:xfrm rot="5400000" flipH="1">
                  <a:off x="7969602" y="5320149"/>
                  <a:ext cx="135756" cy="130307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1" name="Isosceles Triangle 30">
                  <a:extLst>
                    <a:ext uri="{FF2B5EF4-FFF2-40B4-BE49-F238E27FC236}">
                      <a16:creationId xmlns:a16="http://schemas.microsoft.com/office/drawing/2014/main" id="{C7F31003-716A-D26C-A5A6-11AF2E73F4E3}"/>
                    </a:ext>
                  </a:extLst>
                </p:cNvPr>
                <p:cNvSpPr/>
                <p:nvPr/>
              </p:nvSpPr>
              <p:spPr>
                <a:xfrm rot="10800000" flipV="1">
                  <a:off x="7446774" y="5317422"/>
                  <a:ext cx="655858" cy="623684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GB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EFF0EA3-7F56-817D-CD57-732CE24B15B2}"/>
                    </a:ext>
                  </a:extLst>
                </p:cNvPr>
                <p:cNvSpPr txBox="1"/>
                <p:nvPr/>
              </p:nvSpPr>
              <p:spPr>
                <a:xfrm>
                  <a:off x="7752970" y="2008123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02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952671C-21CC-E1B8-BD0B-174F0E1D10FD}"/>
                    </a:ext>
                  </a:extLst>
                </p:cNvPr>
                <p:cNvSpPr txBox="1"/>
                <p:nvPr/>
              </p:nvSpPr>
              <p:spPr>
                <a:xfrm>
                  <a:off x="4181949" y="5590061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04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718F12B-1460-2CC5-54E6-1736FB081041}"/>
                    </a:ext>
                  </a:extLst>
                </p:cNvPr>
                <p:cNvSpPr txBox="1"/>
                <p:nvPr/>
              </p:nvSpPr>
              <p:spPr>
                <a:xfrm>
                  <a:off x="7752970" y="5590061"/>
                  <a:ext cx="26609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r"/>
                  <a:r>
                    <a:rPr lang="en-US" sz="1800" b="1" kern="0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03</a:t>
                  </a: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D1E90A6-88B8-E2C3-68AB-6E8232728211}"/>
                  </a:ext>
                </a:extLst>
              </p:cNvPr>
              <p:cNvGrpSpPr/>
              <p:nvPr/>
            </p:nvGrpSpPr>
            <p:grpSpPr>
              <a:xfrm>
                <a:off x="4439600" y="2312070"/>
                <a:ext cx="3320608" cy="3328590"/>
                <a:chOff x="4439600" y="1951214"/>
                <a:chExt cx="3320608" cy="3328590"/>
              </a:xfrm>
            </p:grpSpPr>
            <p:sp>
              <p:nvSpPr>
                <p:cNvPr id="9" name="Block Arc 8">
                  <a:extLst>
                    <a:ext uri="{FF2B5EF4-FFF2-40B4-BE49-F238E27FC236}">
                      <a16:creationId xmlns:a16="http://schemas.microsoft.com/office/drawing/2014/main" id="{3AFF0895-19B4-7702-6BEF-4F2D83E26EB9}"/>
                    </a:ext>
                  </a:extLst>
                </p:cNvPr>
                <p:cNvSpPr/>
                <p:nvPr/>
              </p:nvSpPr>
              <p:spPr>
                <a:xfrm>
                  <a:off x="4439602" y="1959198"/>
                  <a:ext cx="3320606" cy="3320606"/>
                </a:xfrm>
                <a:prstGeom prst="blockArc">
                  <a:avLst>
                    <a:gd name="adj1" fmla="val 10796457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0" name="Block Arc 9">
                  <a:extLst>
                    <a:ext uri="{FF2B5EF4-FFF2-40B4-BE49-F238E27FC236}">
                      <a16:creationId xmlns:a16="http://schemas.microsoft.com/office/drawing/2014/main" id="{A0B3D435-B119-5A82-0E65-5D9052031A79}"/>
                    </a:ext>
                  </a:extLst>
                </p:cNvPr>
                <p:cNvSpPr/>
                <p:nvPr/>
              </p:nvSpPr>
              <p:spPr>
                <a:xfrm flipH="1">
                  <a:off x="4439600" y="1959198"/>
                  <a:ext cx="3320606" cy="3320606"/>
                </a:xfrm>
                <a:prstGeom prst="blockArc">
                  <a:avLst>
                    <a:gd name="adj1" fmla="val 10796474"/>
                    <a:gd name="adj2" fmla="val 16202158"/>
                    <a:gd name="adj3" fmla="val 20441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1" name="Block Arc 10">
                  <a:extLst>
                    <a:ext uri="{FF2B5EF4-FFF2-40B4-BE49-F238E27FC236}">
                      <a16:creationId xmlns:a16="http://schemas.microsoft.com/office/drawing/2014/main" id="{4E7EC358-C1F3-1539-B43E-D6DACAB51FE9}"/>
                    </a:ext>
                  </a:extLst>
                </p:cNvPr>
                <p:cNvSpPr/>
                <p:nvPr/>
              </p:nvSpPr>
              <p:spPr>
                <a:xfrm flipV="1">
                  <a:off x="4439602" y="1951214"/>
                  <a:ext cx="3320606" cy="3320606"/>
                </a:xfrm>
                <a:prstGeom prst="blockArc">
                  <a:avLst>
                    <a:gd name="adj1" fmla="val 10828028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" name="Block Arc 11">
                  <a:extLst>
                    <a:ext uri="{FF2B5EF4-FFF2-40B4-BE49-F238E27FC236}">
                      <a16:creationId xmlns:a16="http://schemas.microsoft.com/office/drawing/2014/main" id="{32A3AF7D-526D-873E-D30A-A13BE81CB7A3}"/>
                    </a:ext>
                  </a:extLst>
                </p:cNvPr>
                <p:cNvSpPr/>
                <p:nvPr/>
              </p:nvSpPr>
              <p:spPr>
                <a:xfrm flipH="1" flipV="1">
                  <a:off x="4439600" y="1951214"/>
                  <a:ext cx="3320606" cy="3320606"/>
                </a:xfrm>
                <a:prstGeom prst="blockArc">
                  <a:avLst>
                    <a:gd name="adj1" fmla="val 10823947"/>
                    <a:gd name="adj2" fmla="val 16208881"/>
                    <a:gd name="adj3" fmla="val 20613"/>
                  </a:avLst>
                </a:prstGeom>
                <a:solidFill>
                  <a:schemeClr val="bg1">
                    <a:alpha val="54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solidFill>
                      <a:schemeClr val="tx1"/>
                    </a:solidFill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7799265-B1F4-6F0D-8CD7-023CB735C440}"/>
                    </a:ext>
                  </a:extLst>
                </p:cNvPr>
                <p:cNvSpPr txBox="1"/>
                <p:nvPr/>
              </p:nvSpPr>
              <p:spPr>
                <a:xfrm>
                  <a:off x="4809810" y="263321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DD0817A-A194-0972-B91E-9AC800F26CF1}"/>
                    </a:ext>
                  </a:extLst>
                </p:cNvPr>
                <p:cNvSpPr txBox="1"/>
                <p:nvPr/>
              </p:nvSpPr>
              <p:spPr>
                <a:xfrm>
                  <a:off x="6902770" y="263321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D0A06BC-C841-C4A4-4C00-2B905A5A3E2D}"/>
                    </a:ext>
                  </a:extLst>
                </p:cNvPr>
                <p:cNvSpPr txBox="1"/>
                <p:nvPr/>
              </p:nvSpPr>
              <p:spPr>
                <a:xfrm>
                  <a:off x="4941017" y="439383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42ABD9D-439F-5988-DA3F-FC4709586E41}"/>
                    </a:ext>
                  </a:extLst>
                </p:cNvPr>
                <p:cNvSpPr txBox="1"/>
                <p:nvPr/>
              </p:nvSpPr>
              <p:spPr>
                <a:xfrm>
                  <a:off x="6902770" y="4393834"/>
                  <a:ext cx="4231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>
                  <a:spAutoFit/>
                </a:bodyPr>
                <a:lstStyle/>
                <a:p>
                  <a:pPr algn="ctr"/>
                  <a:r>
                    <a:rPr 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Title</a:t>
                  </a:r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0210592-F4CA-AC61-69CB-4CB330EAFDF5}"/>
                  </a:ext>
                </a:extLst>
              </p:cNvPr>
              <p:cNvGrpSpPr/>
              <p:nvPr/>
            </p:nvGrpSpPr>
            <p:grpSpPr>
              <a:xfrm>
                <a:off x="5127062" y="3002455"/>
                <a:ext cx="1947820" cy="1947820"/>
                <a:chOff x="5119534" y="2630243"/>
                <a:chExt cx="1947820" cy="1947820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id="{0EF08C44-5E60-BD50-B3C3-19559B48E2B3}"/>
                    </a:ext>
                  </a:extLst>
                </p:cNvPr>
                <p:cNvSpPr/>
                <p:nvPr/>
              </p:nvSpPr>
              <p:spPr>
                <a:xfrm>
                  <a:off x="5119534" y="2630243"/>
                  <a:ext cx="1947820" cy="19478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2B28398E-B1C1-419D-16DF-450B4DCBF9AF}"/>
                    </a:ext>
                  </a:extLst>
                </p:cNvPr>
                <p:cNvSpPr txBox="1"/>
                <p:nvPr/>
              </p:nvSpPr>
              <p:spPr>
                <a:xfrm>
                  <a:off x="5272919" y="3234821"/>
                  <a:ext cx="1641050" cy="73866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Edit text here</a:t>
                  </a:r>
                </a:p>
              </p:txBody>
            </p:sp>
          </p:grpSp>
        </p:grp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82469813-8CA2-CA99-C3FF-0D8EB52BD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Infographics</a:t>
            </a:r>
          </a:p>
        </p:txBody>
      </p:sp>
    </p:spTree>
    <p:extLst>
      <p:ext uri="{BB962C8B-B14F-4D97-AF65-F5344CB8AC3E}">
        <p14:creationId xmlns:p14="http://schemas.microsoft.com/office/powerpoint/2010/main" val="1268945855"/>
      </p:ext>
    </p:extLst>
  </p:cSld>
  <p:clrMapOvr>
    <a:masterClrMapping/>
  </p:clrMapOvr>
</p:sld>
</file>

<file path=ppt/theme/theme1.xml><?xml version="1.0" encoding="utf-8"?>
<a:theme xmlns:a="http://schemas.openxmlformats.org/drawingml/2006/main" name="IndustryAnalysis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dustryAnalysisTheme" id="{B496FAAA-3D8F-4C52-AADB-3AC45E70AFA9}" vid="{A35517CA-EE35-42A8-932B-4B6C47629024}"/>
    </a:ext>
  </a:extLst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lorful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20420"/>
    </a:accent1>
    <a:accent2>
      <a:srgbClr val="860030"/>
    </a:accent2>
    <a:accent3>
      <a:srgbClr val="C92B44"/>
    </a:accent3>
    <a:accent4>
      <a:srgbClr val="E06E81"/>
    </a:accent4>
    <a:accent5>
      <a:srgbClr val="EDADB8"/>
    </a:accent5>
    <a:accent6>
      <a:srgbClr val="FAE6E9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2471</TotalTime>
  <Words>2300</Words>
  <Application>Microsoft Office PowerPoint</Application>
  <PresentationFormat>Custom</PresentationFormat>
  <Paragraphs>364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Arial</vt:lpstr>
      <vt:lpstr>Calibri</vt:lpstr>
      <vt:lpstr>Calibri Light</vt:lpstr>
      <vt:lpstr>Kozuka Gothic Pr6N B</vt:lpstr>
      <vt:lpstr>League Spartan</vt:lpstr>
      <vt:lpstr>Open Sans</vt:lpstr>
      <vt:lpstr>Open Sans Light</vt:lpstr>
      <vt:lpstr>Segoe UI</vt:lpstr>
      <vt:lpstr>Segoe UI Black</vt:lpstr>
      <vt:lpstr>Segoe UI Light</vt:lpstr>
      <vt:lpstr>IndustryAnalysisTheme</vt:lpstr>
      <vt:lpstr>2_Office Theme</vt:lpstr>
      <vt:lpstr>SWOT Analysis Infographics</vt:lpstr>
      <vt:lpstr>SWOT Analysis Infographics</vt:lpstr>
      <vt:lpstr>SWOT Analysis Infographics</vt:lpstr>
      <vt:lpstr>SWOT Analysis Infographics</vt:lpstr>
      <vt:lpstr>PowerPoint Presentation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SWOT Analysis Infographics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SWOT Analysis Infographics</dc:title>
  <dc:creator>Muhammad Irfan</dc:creator>
  <cp:lastModifiedBy>user</cp:lastModifiedBy>
  <cp:revision>50</cp:revision>
  <dcterms:created xsi:type="dcterms:W3CDTF">2024-07-05T13:18:39Z</dcterms:created>
  <dcterms:modified xsi:type="dcterms:W3CDTF">2024-08-03T21:36:57Z</dcterms:modified>
</cp:coreProperties>
</file>