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handoutMasterIdLst>
    <p:handoutMasterId r:id="rId10"/>
  </p:handoutMasterIdLst>
  <p:sldIdLst>
    <p:sldId id="321" r:id="rId2"/>
    <p:sldId id="322" r:id="rId3"/>
    <p:sldId id="323" r:id="rId4"/>
    <p:sldId id="324" r:id="rId5"/>
    <p:sldId id="325" r:id="rId6"/>
    <p:sldId id="326" r:id="rId7"/>
    <p:sldId id="327" r:id="rId8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5A35"/>
    <a:srgbClr val="ECB448"/>
    <a:srgbClr val="FFFFFF"/>
    <a:srgbClr val="8BB74C"/>
    <a:srgbClr val="9670EA"/>
    <a:srgbClr val="6129DF"/>
    <a:srgbClr val="BFBFBF"/>
    <a:srgbClr val="12A6F8"/>
    <a:srgbClr val="2DC189"/>
    <a:srgbClr val="5BA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414" autoAdjust="0"/>
    <p:restoredTop sz="95226" autoAdjust="0"/>
  </p:normalViewPr>
  <p:slideViewPr>
    <p:cSldViewPr>
      <p:cViewPr varScale="1">
        <p:scale>
          <a:sx n="71" d="100"/>
          <a:sy n="71" d="100"/>
        </p:scale>
        <p:origin x="200" y="36"/>
      </p:cViewPr>
      <p:guideLst>
        <p:guide orient="horz" pos="2160"/>
        <p:guide pos="38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3134" y="43"/>
      </p:cViewPr>
      <p:guideLst/>
    </p:cSldViewPr>
  </p:notes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>
              <a:latin typeface="Open Sans" panose="020B060603050402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E4363D-FB3C-4EB3-B6AE-0C524C4C343B}" type="datetimeFigureOut">
              <a:rPr lang="en-US" smtClean="0">
                <a:latin typeface="Open Sans" panose="020B0606030504020204" pitchFamily="34" charset="0"/>
              </a:rPr>
              <a:t>1/18/2021</a:t>
            </a:fld>
            <a:endParaRPr lang="en-US">
              <a:latin typeface="Open Sans" panose="020B0606030504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>
              <a:latin typeface="Open Sans" panose="020B0606030504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87AD6A-2742-44CA-A6B6-AED9387FE26C}" type="slidenum">
              <a:rPr lang="en-US" smtClean="0">
                <a:latin typeface="Open Sans" panose="020B0606030504020204" pitchFamily="34" charset="0"/>
              </a:rPr>
              <a:t>‹#›</a:t>
            </a:fld>
            <a:endParaRPr lang="en-US">
              <a:latin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06490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Open Sans" panose="020B0606030504020204" pitchFamily="34" charset="0"/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Open Sans" panose="020B0606030504020204" pitchFamily="34" charset="0"/>
              </a:defRPr>
            </a:lvl1pPr>
          </a:lstStyle>
          <a:p>
            <a:fld id="{7AB488F7-1FAC-40D2-BB7E-BA3CE28D8950}" type="datetimeFigureOut">
              <a:rPr lang="en-US" smtClean="0"/>
              <a:pPr/>
              <a:t>1/18/2021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Open Sans" panose="020B0606030504020204" pitchFamily="34" charset="0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Open Sans" panose="020B0606030504020204" pitchFamily="34" charset="0"/>
              </a:defRPr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Open Sans" panose="020B0606030504020204" pitchFamily="34" charset="0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Open Sans" panose="020B0606030504020204" pitchFamily="34" charset="0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Open Sans" panose="020B0606030504020204" pitchFamily="34" charset="0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Open Sans" panose="020B0606030504020204" pitchFamily="34" charset="0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Open Sans" panose="020B0606030504020204" pitchFamily="34" charset="0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2D21D1-52E2-420B-B491-CFF6D7BB79F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24772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7317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6645" y="4399020"/>
            <a:ext cx="10386873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t>1/18/2021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2422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t>1/18/2021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349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t>1/18/2021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1838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8272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2" y="374900"/>
            <a:ext cx="7775546" cy="711081"/>
          </a:xfrm>
        </p:spPr>
        <p:txBody>
          <a:bodyPr>
            <a:noAutofit/>
          </a:bodyPr>
          <a:lstStyle>
            <a:lvl1pPr>
              <a:defRPr sz="3200" b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Century Gothic" charset="0"/>
                <a:cs typeface="Century Gothic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t>1/18/2021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7370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2" y="374900"/>
            <a:ext cx="7775546" cy="711081"/>
          </a:xfrm>
        </p:spPr>
        <p:txBody>
          <a:bodyPr>
            <a:noAutofit/>
          </a:bodyPr>
          <a:lstStyle>
            <a:lvl1pPr>
              <a:defRPr sz="3200" b="1">
                <a:latin typeface="+mj-lt"/>
                <a:ea typeface="Century Gothic" charset="0"/>
                <a:cs typeface="Century Gothic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t>1/18/2021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609601" y="1085671"/>
            <a:ext cx="3957762" cy="510870"/>
          </a:xfrm>
        </p:spPr>
        <p:txBody>
          <a:bodyPr>
            <a:normAutofit/>
          </a:bodyPr>
          <a:lstStyle>
            <a:lvl1pPr marL="457120" marR="0" indent="-457120" algn="l" defTabSz="1218987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None/>
              <a:tabLst/>
              <a:defRPr sz="2000" baseline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marL="457120" marR="0" lvl="0" indent="-457120" algn="l" defTabSz="1218987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Edit this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833121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t>1/18/2021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1381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t>1/18/2021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0315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t>1/18/2021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065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t>1/18/2021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0707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6484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6624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t>1/18/2021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352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t>1/18/2021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724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hyperlink" Target="https://slidemodel.com/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D279EEC4-4437-4711-BA4D-A20BD74372AD}"/>
              </a:ext>
            </a:extLst>
          </p:cNvPr>
          <p:cNvSpPr txBox="1"/>
          <p:nvPr userDrawn="1"/>
        </p:nvSpPr>
        <p:spPr>
          <a:xfrm>
            <a:off x="0" y="6951663"/>
            <a:ext cx="80243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CREATED BY </a:t>
            </a:r>
            <a:r>
              <a:rPr lang="en-US" sz="160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  <a:hlinkClick r:id="rId16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SLIDEMODEL.COM</a:t>
            </a:r>
            <a:endParaRPr lang="en-US" sz="1600">
              <a:solidFill>
                <a:schemeClr val="tx1">
                  <a:lumMod val="50000"/>
                  <a:lumOff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9412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ECF7061D-E9EF-43AD-8180-8E2493FC77A8}"/>
              </a:ext>
            </a:extLst>
          </p:cNvPr>
          <p:cNvGrpSpPr/>
          <p:nvPr/>
        </p:nvGrpSpPr>
        <p:grpSpPr>
          <a:xfrm>
            <a:off x="3638892" y="1565480"/>
            <a:ext cx="4912858" cy="4917620"/>
            <a:chOff x="3638892" y="1565480"/>
            <a:chExt cx="4912858" cy="4917620"/>
          </a:xfrm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xmlns="" id="{5ECF17B7-2064-4221-AD5C-CA88F747C499}"/>
                </a:ext>
              </a:extLst>
            </p:cNvPr>
            <p:cNvSpPr>
              <a:spLocks/>
            </p:cNvSpPr>
            <p:nvPr/>
          </p:nvSpPr>
          <p:spPr bwMode="auto">
            <a:xfrm rot="2700000">
              <a:off x="6161251" y="4741338"/>
              <a:ext cx="609741" cy="1663219"/>
            </a:xfrm>
            <a:custGeom>
              <a:avLst/>
              <a:gdLst>
                <a:gd name="T0" fmla="*/ 0 w 573"/>
                <a:gd name="T1" fmla="*/ 0 h 1563"/>
                <a:gd name="T2" fmla="*/ 0 w 573"/>
                <a:gd name="T3" fmla="*/ 1563 h 1563"/>
                <a:gd name="T4" fmla="*/ 573 w 573"/>
                <a:gd name="T5" fmla="*/ 988 h 1563"/>
                <a:gd name="T6" fmla="*/ 573 w 573"/>
                <a:gd name="T7" fmla="*/ 0 h 1563"/>
                <a:gd name="T8" fmla="*/ 0 w 573"/>
                <a:gd name="T9" fmla="*/ 0 h 15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3" h="1563">
                  <a:moveTo>
                    <a:pt x="0" y="0"/>
                  </a:moveTo>
                  <a:lnTo>
                    <a:pt x="0" y="1563"/>
                  </a:lnTo>
                  <a:lnTo>
                    <a:pt x="573" y="988"/>
                  </a:lnTo>
                  <a:lnTo>
                    <a:pt x="57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xmlns="" id="{169001F0-9DBA-4684-B480-66005127F20D}"/>
                </a:ext>
              </a:extLst>
            </p:cNvPr>
            <p:cNvSpPr>
              <a:spLocks/>
            </p:cNvSpPr>
            <p:nvPr/>
          </p:nvSpPr>
          <p:spPr bwMode="auto">
            <a:xfrm rot="2700000">
              <a:off x="5415641" y="1645930"/>
              <a:ext cx="611869" cy="1662155"/>
            </a:xfrm>
            <a:custGeom>
              <a:avLst/>
              <a:gdLst>
                <a:gd name="T0" fmla="*/ 0 w 575"/>
                <a:gd name="T1" fmla="*/ 572 h 1562"/>
                <a:gd name="T2" fmla="*/ 0 w 575"/>
                <a:gd name="T3" fmla="*/ 1562 h 1562"/>
                <a:gd name="T4" fmla="*/ 575 w 575"/>
                <a:gd name="T5" fmla="*/ 1562 h 1562"/>
                <a:gd name="T6" fmla="*/ 575 w 575"/>
                <a:gd name="T7" fmla="*/ 0 h 1562"/>
                <a:gd name="T8" fmla="*/ 0 w 575"/>
                <a:gd name="T9" fmla="*/ 572 h 1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5" h="1562">
                  <a:moveTo>
                    <a:pt x="0" y="572"/>
                  </a:moveTo>
                  <a:lnTo>
                    <a:pt x="0" y="1562"/>
                  </a:lnTo>
                  <a:lnTo>
                    <a:pt x="575" y="1562"/>
                  </a:lnTo>
                  <a:lnTo>
                    <a:pt x="575" y="0"/>
                  </a:lnTo>
                  <a:lnTo>
                    <a:pt x="0" y="572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" name="Freeform 7">
              <a:extLst>
                <a:ext uri="{FF2B5EF4-FFF2-40B4-BE49-F238E27FC236}">
                  <a16:creationId xmlns:a16="http://schemas.microsoft.com/office/drawing/2014/main" xmlns="" id="{4021EB61-C694-464F-AFC3-B75EDFECB4BC}"/>
                </a:ext>
              </a:extLst>
            </p:cNvPr>
            <p:cNvSpPr>
              <a:spLocks/>
            </p:cNvSpPr>
            <p:nvPr/>
          </p:nvSpPr>
          <p:spPr bwMode="auto">
            <a:xfrm rot="2700000">
              <a:off x="3712451" y="4089435"/>
              <a:ext cx="1665348" cy="611869"/>
            </a:xfrm>
            <a:custGeom>
              <a:avLst/>
              <a:gdLst>
                <a:gd name="T0" fmla="*/ 0 w 1565"/>
                <a:gd name="T1" fmla="*/ 0 h 575"/>
                <a:gd name="T2" fmla="*/ 577 w 1565"/>
                <a:gd name="T3" fmla="*/ 575 h 575"/>
                <a:gd name="T4" fmla="*/ 1565 w 1565"/>
                <a:gd name="T5" fmla="*/ 575 h 575"/>
                <a:gd name="T6" fmla="*/ 1565 w 1565"/>
                <a:gd name="T7" fmla="*/ 0 h 575"/>
                <a:gd name="T8" fmla="*/ 0 w 1565"/>
                <a:gd name="T9" fmla="*/ 0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5" h="575">
                  <a:moveTo>
                    <a:pt x="0" y="0"/>
                  </a:moveTo>
                  <a:lnTo>
                    <a:pt x="577" y="575"/>
                  </a:lnTo>
                  <a:lnTo>
                    <a:pt x="1565" y="575"/>
                  </a:lnTo>
                  <a:lnTo>
                    <a:pt x="156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xmlns="" id="{B1BEDA30-B44C-4D4E-9670-172C61F61AC8}"/>
                </a:ext>
              </a:extLst>
            </p:cNvPr>
            <p:cNvSpPr>
              <a:spLocks/>
            </p:cNvSpPr>
            <p:nvPr/>
          </p:nvSpPr>
          <p:spPr bwMode="auto">
            <a:xfrm rot="2700000">
              <a:off x="6810209" y="3347991"/>
              <a:ext cx="1663220" cy="608676"/>
            </a:xfrm>
            <a:custGeom>
              <a:avLst/>
              <a:gdLst>
                <a:gd name="T0" fmla="*/ 990 w 1563"/>
                <a:gd name="T1" fmla="*/ 0 h 572"/>
                <a:gd name="T2" fmla="*/ 0 w 1563"/>
                <a:gd name="T3" fmla="*/ 0 h 572"/>
                <a:gd name="T4" fmla="*/ 0 w 1563"/>
                <a:gd name="T5" fmla="*/ 572 h 572"/>
                <a:gd name="T6" fmla="*/ 1563 w 1563"/>
                <a:gd name="T7" fmla="*/ 572 h 572"/>
                <a:gd name="T8" fmla="*/ 990 w 1563"/>
                <a:gd name="T9" fmla="*/ 0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3" h="572">
                  <a:moveTo>
                    <a:pt x="990" y="0"/>
                  </a:moveTo>
                  <a:lnTo>
                    <a:pt x="0" y="0"/>
                  </a:lnTo>
                  <a:lnTo>
                    <a:pt x="0" y="572"/>
                  </a:lnTo>
                  <a:lnTo>
                    <a:pt x="1563" y="572"/>
                  </a:lnTo>
                  <a:lnTo>
                    <a:pt x="990" y="0"/>
                  </a:ln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" name="Freeform 15">
              <a:extLst>
                <a:ext uri="{FF2B5EF4-FFF2-40B4-BE49-F238E27FC236}">
                  <a16:creationId xmlns:a16="http://schemas.microsoft.com/office/drawing/2014/main" xmlns="" id="{AFC0BD72-8925-48E3-91AC-29A0365520EB}"/>
                </a:ext>
              </a:extLst>
            </p:cNvPr>
            <p:cNvSpPr>
              <a:spLocks/>
            </p:cNvSpPr>
            <p:nvPr/>
          </p:nvSpPr>
          <p:spPr bwMode="auto">
            <a:xfrm rot="2700000">
              <a:off x="6831777" y="2637637"/>
              <a:ext cx="735961" cy="1155166"/>
            </a:xfrm>
            <a:custGeom>
              <a:avLst/>
              <a:gdLst>
                <a:gd name="T0" fmla="*/ 0 w 318"/>
                <a:gd name="T1" fmla="*/ 0 h 832"/>
                <a:gd name="T2" fmla="*/ 318 w 318"/>
                <a:gd name="T3" fmla="*/ 415 h 832"/>
                <a:gd name="T4" fmla="*/ 0 w 318"/>
                <a:gd name="T5" fmla="*/ 832 h 832"/>
                <a:gd name="T6" fmla="*/ 0 w 318"/>
                <a:gd name="T7" fmla="*/ 0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8" h="832">
                  <a:moveTo>
                    <a:pt x="0" y="0"/>
                  </a:moveTo>
                  <a:lnTo>
                    <a:pt x="318" y="415"/>
                  </a:lnTo>
                  <a:lnTo>
                    <a:pt x="0" y="8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xmlns="" id="{DDF55FFE-4E7E-4515-BC97-29BB54B767E5}"/>
                </a:ext>
              </a:extLst>
            </p:cNvPr>
            <p:cNvSpPr>
              <a:spLocks/>
            </p:cNvSpPr>
            <p:nvPr/>
          </p:nvSpPr>
          <p:spPr bwMode="auto">
            <a:xfrm rot="2700000">
              <a:off x="5554970" y="2190651"/>
              <a:ext cx="2203793" cy="953451"/>
            </a:xfrm>
            <a:custGeom>
              <a:avLst/>
              <a:gdLst>
                <a:gd name="T0" fmla="*/ 2071 w 2071"/>
                <a:gd name="T1" fmla="*/ 449 h 896"/>
                <a:gd name="T2" fmla="*/ 1501 w 2071"/>
                <a:gd name="T3" fmla="*/ 0 h 896"/>
                <a:gd name="T4" fmla="*/ 1501 w 2071"/>
                <a:gd name="T5" fmla="*/ 162 h 896"/>
                <a:gd name="T6" fmla="*/ 575 w 2071"/>
                <a:gd name="T7" fmla="*/ 162 h 896"/>
                <a:gd name="T8" fmla="*/ 0 w 2071"/>
                <a:gd name="T9" fmla="*/ 734 h 896"/>
                <a:gd name="T10" fmla="*/ 1501 w 2071"/>
                <a:gd name="T11" fmla="*/ 734 h 896"/>
                <a:gd name="T12" fmla="*/ 1501 w 2071"/>
                <a:gd name="T13" fmla="*/ 896 h 896"/>
                <a:gd name="T14" fmla="*/ 2071 w 2071"/>
                <a:gd name="T15" fmla="*/ 449 h 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71" h="896">
                  <a:moveTo>
                    <a:pt x="2071" y="449"/>
                  </a:moveTo>
                  <a:lnTo>
                    <a:pt x="1501" y="0"/>
                  </a:lnTo>
                  <a:lnTo>
                    <a:pt x="1501" y="162"/>
                  </a:lnTo>
                  <a:lnTo>
                    <a:pt x="575" y="162"/>
                  </a:lnTo>
                  <a:lnTo>
                    <a:pt x="0" y="734"/>
                  </a:lnTo>
                  <a:lnTo>
                    <a:pt x="1501" y="734"/>
                  </a:lnTo>
                  <a:lnTo>
                    <a:pt x="1501" y="896"/>
                  </a:lnTo>
                  <a:lnTo>
                    <a:pt x="2071" y="449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" name="Freeform 15">
              <a:extLst>
                <a:ext uri="{FF2B5EF4-FFF2-40B4-BE49-F238E27FC236}">
                  <a16:creationId xmlns:a16="http://schemas.microsoft.com/office/drawing/2014/main" xmlns="" id="{055946C9-8E27-4950-B9F1-EEF11561B3B8}"/>
                </a:ext>
              </a:extLst>
            </p:cNvPr>
            <p:cNvSpPr>
              <a:spLocks/>
            </p:cNvSpPr>
            <p:nvPr/>
          </p:nvSpPr>
          <p:spPr bwMode="auto">
            <a:xfrm rot="18900000" flipH="1">
              <a:off x="6541545" y="4559269"/>
              <a:ext cx="735961" cy="1155166"/>
            </a:xfrm>
            <a:custGeom>
              <a:avLst/>
              <a:gdLst>
                <a:gd name="T0" fmla="*/ 0 w 318"/>
                <a:gd name="T1" fmla="*/ 0 h 832"/>
                <a:gd name="T2" fmla="*/ 318 w 318"/>
                <a:gd name="T3" fmla="*/ 415 h 832"/>
                <a:gd name="T4" fmla="*/ 0 w 318"/>
                <a:gd name="T5" fmla="*/ 832 h 832"/>
                <a:gd name="T6" fmla="*/ 0 w 318"/>
                <a:gd name="T7" fmla="*/ 0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8" h="832">
                  <a:moveTo>
                    <a:pt x="0" y="0"/>
                  </a:moveTo>
                  <a:lnTo>
                    <a:pt x="318" y="415"/>
                  </a:lnTo>
                  <a:lnTo>
                    <a:pt x="0" y="8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xmlns="" id="{72BB6FA9-9CCF-48B9-9B44-912199E36490}"/>
                </a:ext>
              </a:extLst>
            </p:cNvPr>
            <p:cNvSpPr>
              <a:spLocks/>
            </p:cNvSpPr>
            <p:nvPr/>
          </p:nvSpPr>
          <p:spPr bwMode="auto">
            <a:xfrm rot="2700000" flipH="1">
              <a:off x="4622485" y="4249677"/>
              <a:ext cx="735961" cy="1178385"/>
            </a:xfrm>
            <a:custGeom>
              <a:avLst/>
              <a:gdLst>
                <a:gd name="T0" fmla="*/ 0 w 318"/>
                <a:gd name="T1" fmla="*/ 0 h 832"/>
                <a:gd name="T2" fmla="*/ 318 w 318"/>
                <a:gd name="T3" fmla="*/ 415 h 832"/>
                <a:gd name="T4" fmla="*/ 0 w 318"/>
                <a:gd name="T5" fmla="*/ 832 h 832"/>
                <a:gd name="T6" fmla="*/ 0 w 318"/>
                <a:gd name="T7" fmla="*/ 0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8" h="832">
                  <a:moveTo>
                    <a:pt x="0" y="0"/>
                  </a:moveTo>
                  <a:lnTo>
                    <a:pt x="318" y="415"/>
                  </a:lnTo>
                  <a:lnTo>
                    <a:pt x="0" y="8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xmlns="" id="{1D53282F-EAE2-4CAA-974A-96BBDC98D2D9}"/>
                </a:ext>
              </a:extLst>
            </p:cNvPr>
            <p:cNvSpPr>
              <a:spLocks/>
            </p:cNvSpPr>
            <p:nvPr/>
          </p:nvSpPr>
          <p:spPr bwMode="auto">
            <a:xfrm rot="2700000">
              <a:off x="4431814" y="4907138"/>
              <a:ext cx="2199536" cy="952387"/>
            </a:xfrm>
            <a:custGeom>
              <a:avLst/>
              <a:gdLst>
                <a:gd name="T0" fmla="*/ 2067 w 2067"/>
                <a:gd name="T1" fmla="*/ 159 h 895"/>
                <a:gd name="T2" fmla="*/ 570 w 2067"/>
                <a:gd name="T3" fmla="*/ 159 h 895"/>
                <a:gd name="T4" fmla="*/ 570 w 2067"/>
                <a:gd name="T5" fmla="*/ 0 h 895"/>
                <a:gd name="T6" fmla="*/ 0 w 2067"/>
                <a:gd name="T7" fmla="*/ 446 h 895"/>
                <a:gd name="T8" fmla="*/ 570 w 2067"/>
                <a:gd name="T9" fmla="*/ 895 h 895"/>
                <a:gd name="T10" fmla="*/ 570 w 2067"/>
                <a:gd name="T11" fmla="*/ 734 h 895"/>
                <a:gd name="T12" fmla="*/ 1494 w 2067"/>
                <a:gd name="T13" fmla="*/ 734 h 895"/>
                <a:gd name="T14" fmla="*/ 2067 w 2067"/>
                <a:gd name="T15" fmla="*/ 159 h 8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67" h="895">
                  <a:moveTo>
                    <a:pt x="2067" y="159"/>
                  </a:moveTo>
                  <a:lnTo>
                    <a:pt x="570" y="159"/>
                  </a:lnTo>
                  <a:lnTo>
                    <a:pt x="570" y="0"/>
                  </a:lnTo>
                  <a:lnTo>
                    <a:pt x="0" y="446"/>
                  </a:lnTo>
                  <a:lnTo>
                    <a:pt x="570" y="895"/>
                  </a:lnTo>
                  <a:lnTo>
                    <a:pt x="570" y="734"/>
                  </a:lnTo>
                  <a:lnTo>
                    <a:pt x="1494" y="734"/>
                  </a:lnTo>
                  <a:lnTo>
                    <a:pt x="2067" y="159"/>
                  </a:lnTo>
                  <a:close/>
                </a:path>
              </a:pathLst>
            </a:custGeom>
            <a:solidFill>
              <a:schemeClr val="accent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" name="Freeform 15">
              <a:extLst>
                <a:ext uri="{FF2B5EF4-FFF2-40B4-BE49-F238E27FC236}">
                  <a16:creationId xmlns:a16="http://schemas.microsoft.com/office/drawing/2014/main" xmlns="" id="{74D7F1FF-CDB4-47F6-A7DE-A9DAA83758C0}"/>
                </a:ext>
              </a:extLst>
            </p:cNvPr>
            <p:cNvSpPr>
              <a:spLocks/>
            </p:cNvSpPr>
            <p:nvPr/>
          </p:nvSpPr>
          <p:spPr bwMode="auto">
            <a:xfrm rot="18900000">
              <a:off x="4912717" y="2328045"/>
              <a:ext cx="735961" cy="1178385"/>
            </a:xfrm>
            <a:custGeom>
              <a:avLst/>
              <a:gdLst>
                <a:gd name="T0" fmla="*/ 0 w 318"/>
                <a:gd name="T1" fmla="*/ 0 h 832"/>
                <a:gd name="T2" fmla="*/ 318 w 318"/>
                <a:gd name="T3" fmla="*/ 415 h 832"/>
                <a:gd name="T4" fmla="*/ 0 w 318"/>
                <a:gd name="T5" fmla="*/ 832 h 832"/>
                <a:gd name="T6" fmla="*/ 0 w 318"/>
                <a:gd name="T7" fmla="*/ 0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8" h="832">
                  <a:moveTo>
                    <a:pt x="0" y="0"/>
                  </a:moveTo>
                  <a:lnTo>
                    <a:pt x="318" y="415"/>
                  </a:lnTo>
                  <a:lnTo>
                    <a:pt x="0" y="8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" name="Freeform 11">
              <a:extLst>
                <a:ext uri="{FF2B5EF4-FFF2-40B4-BE49-F238E27FC236}">
                  <a16:creationId xmlns:a16="http://schemas.microsoft.com/office/drawing/2014/main" xmlns="" id="{95B61DBD-D8E5-4A6F-B075-838A6D29D36C}"/>
                </a:ext>
              </a:extLst>
            </p:cNvPr>
            <p:cNvSpPr>
              <a:spLocks/>
            </p:cNvSpPr>
            <p:nvPr/>
          </p:nvSpPr>
          <p:spPr bwMode="auto">
            <a:xfrm rot="2700000">
              <a:off x="6975256" y="3487320"/>
              <a:ext cx="952388" cy="2200600"/>
            </a:xfrm>
            <a:custGeom>
              <a:avLst/>
              <a:gdLst>
                <a:gd name="T0" fmla="*/ 734 w 895"/>
                <a:gd name="T1" fmla="*/ 1498 h 2068"/>
                <a:gd name="T2" fmla="*/ 734 w 895"/>
                <a:gd name="T3" fmla="*/ 572 h 2068"/>
                <a:gd name="T4" fmla="*/ 161 w 895"/>
                <a:gd name="T5" fmla="*/ 0 h 2068"/>
                <a:gd name="T6" fmla="*/ 161 w 895"/>
                <a:gd name="T7" fmla="*/ 1498 h 2068"/>
                <a:gd name="T8" fmla="*/ 0 w 895"/>
                <a:gd name="T9" fmla="*/ 1498 h 2068"/>
                <a:gd name="T10" fmla="*/ 449 w 895"/>
                <a:gd name="T11" fmla="*/ 2068 h 2068"/>
                <a:gd name="T12" fmla="*/ 895 w 895"/>
                <a:gd name="T13" fmla="*/ 1498 h 2068"/>
                <a:gd name="T14" fmla="*/ 734 w 895"/>
                <a:gd name="T15" fmla="*/ 1498 h 20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95" h="2068">
                  <a:moveTo>
                    <a:pt x="734" y="1498"/>
                  </a:moveTo>
                  <a:lnTo>
                    <a:pt x="734" y="572"/>
                  </a:lnTo>
                  <a:lnTo>
                    <a:pt x="161" y="0"/>
                  </a:lnTo>
                  <a:lnTo>
                    <a:pt x="161" y="1498"/>
                  </a:lnTo>
                  <a:lnTo>
                    <a:pt x="0" y="1498"/>
                  </a:lnTo>
                  <a:lnTo>
                    <a:pt x="449" y="2068"/>
                  </a:lnTo>
                  <a:lnTo>
                    <a:pt x="895" y="1498"/>
                  </a:lnTo>
                  <a:lnTo>
                    <a:pt x="734" y="1498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xmlns="" id="{5CCB3BC2-7893-40AE-BFEC-72617CB36451}"/>
                </a:ext>
              </a:extLst>
            </p:cNvPr>
            <p:cNvSpPr>
              <a:spLocks/>
            </p:cNvSpPr>
            <p:nvPr/>
          </p:nvSpPr>
          <p:spPr bwMode="auto">
            <a:xfrm rot="2700000">
              <a:off x="4261934" y="2362724"/>
              <a:ext cx="952388" cy="2198471"/>
            </a:xfrm>
            <a:custGeom>
              <a:avLst/>
              <a:gdLst>
                <a:gd name="T0" fmla="*/ 895 w 895"/>
                <a:gd name="T1" fmla="*/ 570 h 2066"/>
                <a:gd name="T2" fmla="*/ 446 w 895"/>
                <a:gd name="T3" fmla="*/ 0 h 2066"/>
                <a:gd name="T4" fmla="*/ 0 w 895"/>
                <a:gd name="T5" fmla="*/ 570 h 2066"/>
                <a:gd name="T6" fmla="*/ 159 w 895"/>
                <a:gd name="T7" fmla="*/ 570 h 2066"/>
                <a:gd name="T8" fmla="*/ 159 w 895"/>
                <a:gd name="T9" fmla="*/ 1494 h 2066"/>
                <a:gd name="T10" fmla="*/ 734 w 895"/>
                <a:gd name="T11" fmla="*/ 2066 h 2066"/>
                <a:gd name="T12" fmla="*/ 734 w 895"/>
                <a:gd name="T13" fmla="*/ 570 h 2066"/>
                <a:gd name="T14" fmla="*/ 895 w 895"/>
                <a:gd name="T15" fmla="*/ 570 h 20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95" h="2066">
                  <a:moveTo>
                    <a:pt x="895" y="570"/>
                  </a:moveTo>
                  <a:lnTo>
                    <a:pt x="446" y="0"/>
                  </a:lnTo>
                  <a:lnTo>
                    <a:pt x="0" y="570"/>
                  </a:lnTo>
                  <a:lnTo>
                    <a:pt x="159" y="570"/>
                  </a:lnTo>
                  <a:lnTo>
                    <a:pt x="159" y="1494"/>
                  </a:lnTo>
                  <a:lnTo>
                    <a:pt x="734" y="2066"/>
                  </a:lnTo>
                  <a:lnTo>
                    <a:pt x="734" y="570"/>
                  </a:lnTo>
                  <a:lnTo>
                    <a:pt x="895" y="570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ED26D183-0997-44CD-9D8B-476630E3BE0B}"/>
                </a:ext>
              </a:extLst>
            </p:cNvPr>
            <p:cNvSpPr txBox="1"/>
            <p:nvPr/>
          </p:nvSpPr>
          <p:spPr>
            <a:xfrm>
              <a:off x="4862456" y="2937380"/>
              <a:ext cx="447558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IN" sz="1800" b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04</a:t>
              </a:r>
              <a:endParaRPr lang="en-IN" sz="1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4BA938A9-796C-4378-AA10-3892776B629A}"/>
                </a:ext>
              </a:extLst>
            </p:cNvPr>
            <p:cNvSpPr txBox="1"/>
            <p:nvPr/>
          </p:nvSpPr>
          <p:spPr>
            <a:xfrm>
              <a:off x="6887841" y="2954168"/>
              <a:ext cx="406871" cy="335756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IN" sz="18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01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2B42E4C4-10EE-40BB-AE29-02B5DB09C04B}"/>
                </a:ext>
              </a:extLst>
            </p:cNvPr>
            <p:cNvSpPr txBox="1"/>
            <p:nvPr/>
          </p:nvSpPr>
          <p:spPr>
            <a:xfrm>
              <a:off x="4862456" y="4730038"/>
              <a:ext cx="447558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IN" sz="1800" b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03</a:t>
              </a:r>
              <a:endParaRPr lang="en-IN" sz="1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EF8049A2-BAE4-41AC-9195-CC650FE6BC9C}"/>
                </a:ext>
              </a:extLst>
            </p:cNvPr>
            <p:cNvSpPr txBox="1"/>
            <p:nvPr/>
          </p:nvSpPr>
          <p:spPr>
            <a:xfrm>
              <a:off x="6867497" y="4730038"/>
              <a:ext cx="447558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IN" sz="1800" b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02</a:t>
              </a:r>
              <a:endParaRPr lang="en-IN" sz="1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4" name="Freeform 37">
              <a:extLst>
                <a:ext uri="{FF2B5EF4-FFF2-40B4-BE49-F238E27FC236}">
                  <a16:creationId xmlns:a16="http://schemas.microsoft.com/office/drawing/2014/main" xmlns="" id="{1E059A8E-008C-4CCB-98E4-9922120D29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90565" y="4217737"/>
              <a:ext cx="302507" cy="314935"/>
            </a:xfrm>
            <a:custGeom>
              <a:avLst/>
              <a:gdLst>
                <a:gd name="T0" fmla="*/ 2128 w 3456"/>
                <a:gd name="T1" fmla="*/ 3100 h 3598"/>
                <a:gd name="T2" fmla="*/ 2098 w 3456"/>
                <a:gd name="T3" fmla="*/ 3359 h 3598"/>
                <a:gd name="T4" fmla="*/ 1947 w 3456"/>
                <a:gd name="T5" fmla="*/ 3556 h 3598"/>
                <a:gd name="T6" fmla="*/ 1548 w 3456"/>
                <a:gd name="T7" fmla="*/ 3586 h 3598"/>
                <a:gd name="T8" fmla="*/ 1402 w 3456"/>
                <a:gd name="T9" fmla="*/ 3395 h 3598"/>
                <a:gd name="T10" fmla="*/ 1317 w 3456"/>
                <a:gd name="T11" fmla="*/ 3143 h 3598"/>
                <a:gd name="T12" fmla="*/ 1418 w 3456"/>
                <a:gd name="T13" fmla="*/ 3042 h 3598"/>
                <a:gd name="T14" fmla="*/ 2964 w 3456"/>
                <a:gd name="T15" fmla="*/ 2824 h 3598"/>
                <a:gd name="T16" fmla="*/ 2934 w 3456"/>
                <a:gd name="T17" fmla="*/ 2961 h 3598"/>
                <a:gd name="T18" fmla="*/ 2808 w 3456"/>
                <a:gd name="T19" fmla="*/ 2948 h 3598"/>
                <a:gd name="T20" fmla="*/ 2545 w 3456"/>
                <a:gd name="T21" fmla="*/ 2577 h 3598"/>
                <a:gd name="T22" fmla="*/ 857 w 3456"/>
                <a:gd name="T23" fmla="*/ 2534 h 3598"/>
                <a:gd name="T24" fmla="*/ 919 w 3456"/>
                <a:gd name="T25" fmla="*/ 2661 h 3598"/>
                <a:gd name="T26" fmla="*/ 576 w 3456"/>
                <a:gd name="T27" fmla="*/ 2977 h 3598"/>
                <a:gd name="T28" fmla="*/ 477 w 3456"/>
                <a:gd name="T29" fmla="*/ 2888 h 3598"/>
                <a:gd name="T30" fmla="*/ 793 w 3456"/>
                <a:gd name="T31" fmla="*/ 2534 h 3598"/>
                <a:gd name="T32" fmla="*/ 3434 w 3456"/>
                <a:gd name="T33" fmla="*/ 1664 h 3598"/>
                <a:gd name="T34" fmla="*/ 3418 w 3456"/>
                <a:gd name="T35" fmla="*/ 1805 h 3598"/>
                <a:gd name="T36" fmla="*/ 2943 w 3456"/>
                <a:gd name="T37" fmla="*/ 1804 h 3598"/>
                <a:gd name="T38" fmla="*/ 2928 w 3456"/>
                <a:gd name="T39" fmla="*/ 1664 h 3598"/>
                <a:gd name="T40" fmla="*/ 473 w 3456"/>
                <a:gd name="T41" fmla="*/ 1629 h 3598"/>
                <a:gd name="T42" fmla="*/ 547 w 3456"/>
                <a:gd name="T43" fmla="*/ 1749 h 3598"/>
                <a:gd name="T44" fmla="*/ 100 w 3456"/>
                <a:gd name="T45" fmla="*/ 1827 h 3598"/>
                <a:gd name="T46" fmla="*/ 0 w 3456"/>
                <a:gd name="T47" fmla="*/ 1726 h 3598"/>
                <a:gd name="T48" fmla="*/ 100 w 3456"/>
                <a:gd name="T49" fmla="*/ 1626 h 3598"/>
                <a:gd name="T50" fmla="*/ 1371 w 3456"/>
                <a:gd name="T51" fmla="*/ 1200 h 3598"/>
                <a:gd name="T52" fmla="*/ 1117 w 3456"/>
                <a:gd name="T53" fmla="*/ 1540 h 3598"/>
                <a:gd name="T54" fmla="*/ 1125 w 3456"/>
                <a:gd name="T55" fmla="*/ 1808 h 3598"/>
                <a:gd name="T56" fmla="*/ 1266 w 3456"/>
                <a:gd name="T57" fmla="*/ 1793 h 3598"/>
                <a:gd name="T58" fmla="*/ 1339 w 3456"/>
                <a:gd name="T59" fmla="*/ 1524 h 3598"/>
                <a:gd name="T60" fmla="*/ 1619 w 3456"/>
                <a:gd name="T61" fmla="*/ 1304 h 3598"/>
                <a:gd name="T62" fmla="*/ 1817 w 3456"/>
                <a:gd name="T63" fmla="*/ 1235 h 3598"/>
                <a:gd name="T64" fmla="*/ 1773 w 3456"/>
                <a:gd name="T65" fmla="*/ 1100 h 3598"/>
                <a:gd name="T66" fmla="*/ 2018 w 3456"/>
                <a:gd name="T67" fmla="*/ 889 h 3598"/>
                <a:gd name="T68" fmla="*/ 2425 w 3456"/>
                <a:gd name="T69" fmla="*/ 1179 h 3598"/>
                <a:gd name="T70" fmla="*/ 2612 w 3456"/>
                <a:gd name="T71" fmla="*/ 1650 h 3598"/>
                <a:gd name="T72" fmla="*/ 2499 w 3456"/>
                <a:gd name="T73" fmla="*/ 2166 h 3598"/>
                <a:gd name="T74" fmla="*/ 2222 w 3456"/>
                <a:gd name="T75" fmla="*/ 2546 h 3598"/>
                <a:gd name="T76" fmla="*/ 2109 w 3456"/>
                <a:gd name="T77" fmla="*/ 2862 h 3598"/>
                <a:gd name="T78" fmla="*/ 1394 w 3456"/>
                <a:gd name="T79" fmla="*/ 2895 h 3598"/>
                <a:gd name="T80" fmla="*/ 1279 w 3456"/>
                <a:gd name="T81" fmla="*/ 2662 h 3598"/>
                <a:gd name="T82" fmla="*/ 1040 w 3456"/>
                <a:gd name="T83" fmla="*/ 2287 h 3598"/>
                <a:gd name="T84" fmla="*/ 845 w 3456"/>
                <a:gd name="T85" fmla="*/ 1814 h 3598"/>
                <a:gd name="T86" fmla="*/ 946 w 3456"/>
                <a:gd name="T87" fmla="*/ 1307 h 3598"/>
                <a:gd name="T88" fmla="*/ 1294 w 3456"/>
                <a:gd name="T89" fmla="*/ 953 h 3598"/>
                <a:gd name="T90" fmla="*/ 2868 w 3456"/>
                <a:gd name="T91" fmla="*/ 477 h 3598"/>
                <a:gd name="T92" fmla="*/ 2979 w 3456"/>
                <a:gd name="T93" fmla="*/ 566 h 3598"/>
                <a:gd name="T94" fmla="*/ 2669 w 3456"/>
                <a:gd name="T95" fmla="*/ 917 h 3598"/>
                <a:gd name="T96" fmla="*/ 2545 w 3456"/>
                <a:gd name="T97" fmla="*/ 877 h 3598"/>
                <a:gd name="T98" fmla="*/ 2808 w 3456"/>
                <a:gd name="T99" fmla="*/ 505 h 3598"/>
                <a:gd name="T100" fmla="*/ 628 w 3456"/>
                <a:gd name="T101" fmla="*/ 490 h 3598"/>
                <a:gd name="T102" fmla="*/ 919 w 3456"/>
                <a:gd name="T103" fmla="*/ 855 h 3598"/>
                <a:gd name="T104" fmla="*/ 806 w 3456"/>
                <a:gd name="T105" fmla="*/ 921 h 3598"/>
                <a:gd name="T106" fmla="*/ 476 w 3456"/>
                <a:gd name="T107" fmla="*/ 586 h 3598"/>
                <a:gd name="T108" fmla="*/ 565 w 3456"/>
                <a:gd name="T109" fmla="*/ 476 h 3598"/>
                <a:gd name="T110" fmla="*/ 1825 w 3456"/>
                <a:gd name="T111" fmla="*/ 77 h 3598"/>
                <a:gd name="T112" fmla="*/ 1771 w 3456"/>
                <a:gd name="T113" fmla="*/ 539 h 3598"/>
                <a:gd name="T114" fmla="*/ 1638 w 3456"/>
                <a:gd name="T115" fmla="*/ 494 h 3598"/>
                <a:gd name="T116" fmla="*/ 1665 w 3456"/>
                <a:gd name="T117" fmla="*/ 22 h 3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456" h="3598">
                  <a:moveTo>
                    <a:pt x="1418" y="3042"/>
                  </a:moveTo>
                  <a:lnTo>
                    <a:pt x="2037" y="3042"/>
                  </a:lnTo>
                  <a:lnTo>
                    <a:pt x="2060" y="3045"/>
                  </a:lnTo>
                  <a:lnTo>
                    <a:pt x="2081" y="3053"/>
                  </a:lnTo>
                  <a:lnTo>
                    <a:pt x="2101" y="3065"/>
                  </a:lnTo>
                  <a:lnTo>
                    <a:pt x="2116" y="3080"/>
                  </a:lnTo>
                  <a:lnTo>
                    <a:pt x="2128" y="3100"/>
                  </a:lnTo>
                  <a:lnTo>
                    <a:pt x="2136" y="3120"/>
                  </a:lnTo>
                  <a:lnTo>
                    <a:pt x="2138" y="3144"/>
                  </a:lnTo>
                  <a:lnTo>
                    <a:pt x="2138" y="3249"/>
                  </a:lnTo>
                  <a:lnTo>
                    <a:pt x="2136" y="3280"/>
                  </a:lnTo>
                  <a:lnTo>
                    <a:pt x="2127" y="3308"/>
                  </a:lnTo>
                  <a:lnTo>
                    <a:pt x="2115" y="3335"/>
                  </a:lnTo>
                  <a:lnTo>
                    <a:pt x="2098" y="3359"/>
                  </a:lnTo>
                  <a:lnTo>
                    <a:pt x="2077" y="3378"/>
                  </a:lnTo>
                  <a:lnTo>
                    <a:pt x="2053" y="3395"/>
                  </a:lnTo>
                  <a:lnTo>
                    <a:pt x="2027" y="3407"/>
                  </a:lnTo>
                  <a:lnTo>
                    <a:pt x="1997" y="3415"/>
                  </a:lnTo>
                  <a:lnTo>
                    <a:pt x="1971" y="3510"/>
                  </a:lnTo>
                  <a:lnTo>
                    <a:pt x="1962" y="3534"/>
                  </a:lnTo>
                  <a:lnTo>
                    <a:pt x="1947" y="3556"/>
                  </a:lnTo>
                  <a:lnTo>
                    <a:pt x="1929" y="3573"/>
                  </a:lnTo>
                  <a:lnTo>
                    <a:pt x="1907" y="3586"/>
                  </a:lnTo>
                  <a:lnTo>
                    <a:pt x="1882" y="3595"/>
                  </a:lnTo>
                  <a:lnTo>
                    <a:pt x="1856" y="3598"/>
                  </a:lnTo>
                  <a:lnTo>
                    <a:pt x="1600" y="3598"/>
                  </a:lnTo>
                  <a:lnTo>
                    <a:pt x="1572" y="3595"/>
                  </a:lnTo>
                  <a:lnTo>
                    <a:pt x="1548" y="3586"/>
                  </a:lnTo>
                  <a:lnTo>
                    <a:pt x="1526" y="3573"/>
                  </a:lnTo>
                  <a:lnTo>
                    <a:pt x="1509" y="3556"/>
                  </a:lnTo>
                  <a:lnTo>
                    <a:pt x="1493" y="3534"/>
                  </a:lnTo>
                  <a:lnTo>
                    <a:pt x="1485" y="3510"/>
                  </a:lnTo>
                  <a:lnTo>
                    <a:pt x="1459" y="3415"/>
                  </a:lnTo>
                  <a:lnTo>
                    <a:pt x="1430" y="3407"/>
                  </a:lnTo>
                  <a:lnTo>
                    <a:pt x="1402" y="3395"/>
                  </a:lnTo>
                  <a:lnTo>
                    <a:pt x="1378" y="3378"/>
                  </a:lnTo>
                  <a:lnTo>
                    <a:pt x="1358" y="3358"/>
                  </a:lnTo>
                  <a:lnTo>
                    <a:pt x="1340" y="3335"/>
                  </a:lnTo>
                  <a:lnTo>
                    <a:pt x="1328" y="3308"/>
                  </a:lnTo>
                  <a:lnTo>
                    <a:pt x="1319" y="3279"/>
                  </a:lnTo>
                  <a:lnTo>
                    <a:pt x="1317" y="3248"/>
                  </a:lnTo>
                  <a:lnTo>
                    <a:pt x="1317" y="3143"/>
                  </a:lnTo>
                  <a:lnTo>
                    <a:pt x="1319" y="3120"/>
                  </a:lnTo>
                  <a:lnTo>
                    <a:pt x="1327" y="3098"/>
                  </a:lnTo>
                  <a:lnTo>
                    <a:pt x="1339" y="3080"/>
                  </a:lnTo>
                  <a:lnTo>
                    <a:pt x="1354" y="3063"/>
                  </a:lnTo>
                  <a:lnTo>
                    <a:pt x="1373" y="3053"/>
                  </a:lnTo>
                  <a:lnTo>
                    <a:pt x="1395" y="3045"/>
                  </a:lnTo>
                  <a:lnTo>
                    <a:pt x="1418" y="3042"/>
                  </a:lnTo>
                  <a:close/>
                  <a:moveTo>
                    <a:pt x="2620" y="2530"/>
                  </a:moveTo>
                  <a:lnTo>
                    <a:pt x="2642" y="2530"/>
                  </a:lnTo>
                  <a:lnTo>
                    <a:pt x="2664" y="2534"/>
                  </a:lnTo>
                  <a:lnTo>
                    <a:pt x="2683" y="2544"/>
                  </a:lnTo>
                  <a:lnTo>
                    <a:pt x="2702" y="2558"/>
                  </a:lnTo>
                  <a:lnTo>
                    <a:pt x="2949" y="2806"/>
                  </a:lnTo>
                  <a:lnTo>
                    <a:pt x="2964" y="2824"/>
                  </a:lnTo>
                  <a:lnTo>
                    <a:pt x="2974" y="2845"/>
                  </a:lnTo>
                  <a:lnTo>
                    <a:pt x="2978" y="2867"/>
                  </a:lnTo>
                  <a:lnTo>
                    <a:pt x="2978" y="2888"/>
                  </a:lnTo>
                  <a:lnTo>
                    <a:pt x="2974" y="2909"/>
                  </a:lnTo>
                  <a:lnTo>
                    <a:pt x="2964" y="2930"/>
                  </a:lnTo>
                  <a:lnTo>
                    <a:pt x="2949" y="2948"/>
                  </a:lnTo>
                  <a:lnTo>
                    <a:pt x="2934" y="2961"/>
                  </a:lnTo>
                  <a:lnTo>
                    <a:pt x="2917" y="2969"/>
                  </a:lnTo>
                  <a:lnTo>
                    <a:pt x="2898" y="2975"/>
                  </a:lnTo>
                  <a:lnTo>
                    <a:pt x="2879" y="2977"/>
                  </a:lnTo>
                  <a:lnTo>
                    <a:pt x="2860" y="2975"/>
                  </a:lnTo>
                  <a:lnTo>
                    <a:pt x="2841" y="2969"/>
                  </a:lnTo>
                  <a:lnTo>
                    <a:pt x="2824" y="2961"/>
                  </a:lnTo>
                  <a:lnTo>
                    <a:pt x="2808" y="2948"/>
                  </a:lnTo>
                  <a:lnTo>
                    <a:pt x="2560" y="2699"/>
                  </a:lnTo>
                  <a:lnTo>
                    <a:pt x="2545" y="2682"/>
                  </a:lnTo>
                  <a:lnTo>
                    <a:pt x="2536" y="2661"/>
                  </a:lnTo>
                  <a:lnTo>
                    <a:pt x="2531" y="2640"/>
                  </a:lnTo>
                  <a:lnTo>
                    <a:pt x="2531" y="2618"/>
                  </a:lnTo>
                  <a:lnTo>
                    <a:pt x="2536" y="2596"/>
                  </a:lnTo>
                  <a:lnTo>
                    <a:pt x="2545" y="2577"/>
                  </a:lnTo>
                  <a:lnTo>
                    <a:pt x="2560" y="2558"/>
                  </a:lnTo>
                  <a:lnTo>
                    <a:pt x="2578" y="2544"/>
                  </a:lnTo>
                  <a:lnTo>
                    <a:pt x="2599" y="2534"/>
                  </a:lnTo>
                  <a:lnTo>
                    <a:pt x="2620" y="2530"/>
                  </a:lnTo>
                  <a:close/>
                  <a:moveTo>
                    <a:pt x="813" y="2530"/>
                  </a:moveTo>
                  <a:lnTo>
                    <a:pt x="835" y="2530"/>
                  </a:lnTo>
                  <a:lnTo>
                    <a:pt x="857" y="2534"/>
                  </a:lnTo>
                  <a:lnTo>
                    <a:pt x="877" y="2544"/>
                  </a:lnTo>
                  <a:lnTo>
                    <a:pt x="894" y="2558"/>
                  </a:lnTo>
                  <a:lnTo>
                    <a:pt x="910" y="2577"/>
                  </a:lnTo>
                  <a:lnTo>
                    <a:pt x="919" y="2596"/>
                  </a:lnTo>
                  <a:lnTo>
                    <a:pt x="924" y="2618"/>
                  </a:lnTo>
                  <a:lnTo>
                    <a:pt x="924" y="2640"/>
                  </a:lnTo>
                  <a:lnTo>
                    <a:pt x="919" y="2661"/>
                  </a:lnTo>
                  <a:lnTo>
                    <a:pt x="910" y="2682"/>
                  </a:lnTo>
                  <a:lnTo>
                    <a:pt x="894" y="2699"/>
                  </a:lnTo>
                  <a:lnTo>
                    <a:pt x="647" y="2948"/>
                  </a:lnTo>
                  <a:lnTo>
                    <a:pt x="631" y="2961"/>
                  </a:lnTo>
                  <a:lnTo>
                    <a:pt x="614" y="2969"/>
                  </a:lnTo>
                  <a:lnTo>
                    <a:pt x="596" y="2975"/>
                  </a:lnTo>
                  <a:lnTo>
                    <a:pt x="576" y="2977"/>
                  </a:lnTo>
                  <a:lnTo>
                    <a:pt x="557" y="2975"/>
                  </a:lnTo>
                  <a:lnTo>
                    <a:pt x="539" y="2969"/>
                  </a:lnTo>
                  <a:lnTo>
                    <a:pt x="521" y="2961"/>
                  </a:lnTo>
                  <a:lnTo>
                    <a:pt x="506" y="2948"/>
                  </a:lnTo>
                  <a:lnTo>
                    <a:pt x="492" y="2930"/>
                  </a:lnTo>
                  <a:lnTo>
                    <a:pt x="482" y="2909"/>
                  </a:lnTo>
                  <a:lnTo>
                    <a:pt x="477" y="2888"/>
                  </a:lnTo>
                  <a:lnTo>
                    <a:pt x="477" y="2867"/>
                  </a:lnTo>
                  <a:lnTo>
                    <a:pt x="482" y="2845"/>
                  </a:lnTo>
                  <a:lnTo>
                    <a:pt x="492" y="2824"/>
                  </a:lnTo>
                  <a:lnTo>
                    <a:pt x="506" y="2806"/>
                  </a:lnTo>
                  <a:lnTo>
                    <a:pt x="754" y="2558"/>
                  </a:lnTo>
                  <a:lnTo>
                    <a:pt x="772" y="2544"/>
                  </a:lnTo>
                  <a:lnTo>
                    <a:pt x="793" y="2534"/>
                  </a:lnTo>
                  <a:lnTo>
                    <a:pt x="813" y="2530"/>
                  </a:lnTo>
                  <a:close/>
                  <a:moveTo>
                    <a:pt x="3005" y="1626"/>
                  </a:moveTo>
                  <a:lnTo>
                    <a:pt x="3356" y="1626"/>
                  </a:lnTo>
                  <a:lnTo>
                    <a:pt x="3380" y="1629"/>
                  </a:lnTo>
                  <a:lnTo>
                    <a:pt x="3401" y="1636"/>
                  </a:lnTo>
                  <a:lnTo>
                    <a:pt x="3419" y="1648"/>
                  </a:lnTo>
                  <a:lnTo>
                    <a:pt x="3434" y="1664"/>
                  </a:lnTo>
                  <a:lnTo>
                    <a:pt x="3446" y="1682"/>
                  </a:lnTo>
                  <a:lnTo>
                    <a:pt x="3453" y="1703"/>
                  </a:lnTo>
                  <a:lnTo>
                    <a:pt x="3456" y="1726"/>
                  </a:lnTo>
                  <a:lnTo>
                    <a:pt x="3453" y="1749"/>
                  </a:lnTo>
                  <a:lnTo>
                    <a:pt x="3446" y="1771"/>
                  </a:lnTo>
                  <a:lnTo>
                    <a:pt x="3434" y="1789"/>
                  </a:lnTo>
                  <a:lnTo>
                    <a:pt x="3418" y="1805"/>
                  </a:lnTo>
                  <a:lnTo>
                    <a:pt x="3399" y="1816"/>
                  </a:lnTo>
                  <a:lnTo>
                    <a:pt x="3379" y="1823"/>
                  </a:lnTo>
                  <a:lnTo>
                    <a:pt x="3356" y="1827"/>
                  </a:lnTo>
                  <a:lnTo>
                    <a:pt x="3005" y="1827"/>
                  </a:lnTo>
                  <a:lnTo>
                    <a:pt x="2982" y="1823"/>
                  </a:lnTo>
                  <a:lnTo>
                    <a:pt x="2961" y="1816"/>
                  </a:lnTo>
                  <a:lnTo>
                    <a:pt x="2943" y="1804"/>
                  </a:lnTo>
                  <a:lnTo>
                    <a:pt x="2928" y="1788"/>
                  </a:lnTo>
                  <a:lnTo>
                    <a:pt x="2915" y="1770"/>
                  </a:lnTo>
                  <a:lnTo>
                    <a:pt x="2908" y="1749"/>
                  </a:lnTo>
                  <a:lnTo>
                    <a:pt x="2906" y="1726"/>
                  </a:lnTo>
                  <a:lnTo>
                    <a:pt x="2908" y="1703"/>
                  </a:lnTo>
                  <a:lnTo>
                    <a:pt x="2915" y="1682"/>
                  </a:lnTo>
                  <a:lnTo>
                    <a:pt x="2928" y="1664"/>
                  </a:lnTo>
                  <a:lnTo>
                    <a:pt x="2943" y="1648"/>
                  </a:lnTo>
                  <a:lnTo>
                    <a:pt x="2961" y="1636"/>
                  </a:lnTo>
                  <a:lnTo>
                    <a:pt x="2982" y="1629"/>
                  </a:lnTo>
                  <a:lnTo>
                    <a:pt x="3005" y="1626"/>
                  </a:lnTo>
                  <a:close/>
                  <a:moveTo>
                    <a:pt x="100" y="1626"/>
                  </a:moveTo>
                  <a:lnTo>
                    <a:pt x="450" y="1626"/>
                  </a:lnTo>
                  <a:lnTo>
                    <a:pt x="473" y="1629"/>
                  </a:lnTo>
                  <a:lnTo>
                    <a:pt x="495" y="1636"/>
                  </a:lnTo>
                  <a:lnTo>
                    <a:pt x="513" y="1648"/>
                  </a:lnTo>
                  <a:lnTo>
                    <a:pt x="529" y="1664"/>
                  </a:lnTo>
                  <a:lnTo>
                    <a:pt x="540" y="1682"/>
                  </a:lnTo>
                  <a:lnTo>
                    <a:pt x="547" y="1703"/>
                  </a:lnTo>
                  <a:lnTo>
                    <a:pt x="551" y="1726"/>
                  </a:lnTo>
                  <a:lnTo>
                    <a:pt x="547" y="1749"/>
                  </a:lnTo>
                  <a:lnTo>
                    <a:pt x="540" y="1771"/>
                  </a:lnTo>
                  <a:lnTo>
                    <a:pt x="529" y="1789"/>
                  </a:lnTo>
                  <a:lnTo>
                    <a:pt x="513" y="1805"/>
                  </a:lnTo>
                  <a:lnTo>
                    <a:pt x="495" y="1816"/>
                  </a:lnTo>
                  <a:lnTo>
                    <a:pt x="473" y="1823"/>
                  </a:lnTo>
                  <a:lnTo>
                    <a:pt x="450" y="1827"/>
                  </a:lnTo>
                  <a:lnTo>
                    <a:pt x="100" y="1827"/>
                  </a:lnTo>
                  <a:lnTo>
                    <a:pt x="77" y="1823"/>
                  </a:lnTo>
                  <a:lnTo>
                    <a:pt x="56" y="1816"/>
                  </a:lnTo>
                  <a:lnTo>
                    <a:pt x="37" y="1804"/>
                  </a:lnTo>
                  <a:lnTo>
                    <a:pt x="22" y="1788"/>
                  </a:lnTo>
                  <a:lnTo>
                    <a:pt x="10" y="1770"/>
                  </a:lnTo>
                  <a:lnTo>
                    <a:pt x="2" y="1749"/>
                  </a:lnTo>
                  <a:lnTo>
                    <a:pt x="0" y="1726"/>
                  </a:lnTo>
                  <a:lnTo>
                    <a:pt x="2" y="1703"/>
                  </a:lnTo>
                  <a:lnTo>
                    <a:pt x="10" y="1682"/>
                  </a:lnTo>
                  <a:lnTo>
                    <a:pt x="22" y="1664"/>
                  </a:lnTo>
                  <a:lnTo>
                    <a:pt x="37" y="1648"/>
                  </a:lnTo>
                  <a:lnTo>
                    <a:pt x="56" y="1636"/>
                  </a:lnTo>
                  <a:lnTo>
                    <a:pt x="77" y="1629"/>
                  </a:lnTo>
                  <a:lnTo>
                    <a:pt x="100" y="1626"/>
                  </a:lnTo>
                  <a:close/>
                  <a:moveTo>
                    <a:pt x="1728" y="1090"/>
                  </a:moveTo>
                  <a:lnTo>
                    <a:pt x="1663" y="1094"/>
                  </a:lnTo>
                  <a:lnTo>
                    <a:pt x="1600" y="1104"/>
                  </a:lnTo>
                  <a:lnTo>
                    <a:pt x="1538" y="1119"/>
                  </a:lnTo>
                  <a:lnTo>
                    <a:pt x="1479" y="1141"/>
                  </a:lnTo>
                  <a:lnTo>
                    <a:pt x="1423" y="1167"/>
                  </a:lnTo>
                  <a:lnTo>
                    <a:pt x="1371" y="1200"/>
                  </a:lnTo>
                  <a:lnTo>
                    <a:pt x="1321" y="1236"/>
                  </a:lnTo>
                  <a:lnTo>
                    <a:pt x="1275" y="1277"/>
                  </a:lnTo>
                  <a:lnTo>
                    <a:pt x="1234" y="1323"/>
                  </a:lnTo>
                  <a:lnTo>
                    <a:pt x="1198" y="1373"/>
                  </a:lnTo>
                  <a:lnTo>
                    <a:pt x="1165" y="1425"/>
                  </a:lnTo>
                  <a:lnTo>
                    <a:pt x="1138" y="1481"/>
                  </a:lnTo>
                  <a:lnTo>
                    <a:pt x="1117" y="1540"/>
                  </a:lnTo>
                  <a:lnTo>
                    <a:pt x="1100" y="1601"/>
                  </a:lnTo>
                  <a:lnTo>
                    <a:pt x="1090" y="1665"/>
                  </a:lnTo>
                  <a:lnTo>
                    <a:pt x="1087" y="1730"/>
                  </a:lnTo>
                  <a:lnTo>
                    <a:pt x="1090" y="1752"/>
                  </a:lnTo>
                  <a:lnTo>
                    <a:pt x="1098" y="1774"/>
                  </a:lnTo>
                  <a:lnTo>
                    <a:pt x="1109" y="1793"/>
                  </a:lnTo>
                  <a:lnTo>
                    <a:pt x="1125" y="1808"/>
                  </a:lnTo>
                  <a:lnTo>
                    <a:pt x="1143" y="1820"/>
                  </a:lnTo>
                  <a:lnTo>
                    <a:pt x="1165" y="1828"/>
                  </a:lnTo>
                  <a:lnTo>
                    <a:pt x="1188" y="1830"/>
                  </a:lnTo>
                  <a:lnTo>
                    <a:pt x="1211" y="1828"/>
                  </a:lnTo>
                  <a:lnTo>
                    <a:pt x="1232" y="1820"/>
                  </a:lnTo>
                  <a:lnTo>
                    <a:pt x="1250" y="1808"/>
                  </a:lnTo>
                  <a:lnTo>
                    <a:pt x="1266" y="1793"/>
                  </a:lnTo>
                  <a:lnTo>
                    <a:pt x="1278" y="1774"/>
                  </a:lnTo>
                  <a:lnTo>
                    <a:pt x="1285" y="1753"/>
                  </a:lnTo>
                  <a:lnTo>
                    <a:pt x="1288" y="1730"/>
                  </a:lnTo>
                  <a:lnTo>
                    <a:pt x="1291" y="1674"/>
                  </a:lnTo>
                  <a:lnTo>
                    <a:pt x="1301" y="1622"/>
                  </a:lnTo>
                  <a:lnTo>
                    <a:pt x="1317" y="1571"/>
                  </a:lnTo>
                  <a:lnTo>
                    <a:pt x="1339" y="1524"/>
                  </a:lnTo>
                  <a:lnTo>
                    <a:pt x="1366" y="1479"/>
                  </a:lnTo>
                  <a:lnTo>
                    <a:pt x="1399" y="1438"/>
                  </a:lnTo>
                  <a:lnTo>
                    <a:pt x="1436" y="1401"/>
                  </a:lnTo>
                  <a:lnTo>
                    <a:pt x="1477" y="1369"/>
                  </a:lnTo>
                  <a:lnTo>
                    <a:pt x="1522" y="1342"/>
                  </a:lnTo>
                  <a:lnTo>
                    <a:pt x="1569" y="1320"/>
                  </a:lnTo>
                  <a:lnTo>
                    <a:pt x="1619" y="1304"/>
                  </a:lnTo>
                  <a:lnTo>
                    <a:pt x="1673" y="1294"/>
                  </a:lnTo>
                  <a:lnTo>
                    <a:pt x="1728" y="1291"/>
                  </a:lnTo>
                  <a:lnTo>
                    <a:pt x="1751" y="1287"/>
                  </a:lnTo>
                  <a:lnTo>
                    <a:pt x="1773" y="1280"/>
                  </a:lnTo>
                  <a:lnTo>
                    <a:pt x="1791" y="1269"/>
                  </a:lnTo>
                  <a:lnTo>
                    <a:pt x="1806" y="1252"/>
                  </a:lnTo>
                  <a:lnTo>
                    <a:pt x="1817" y="1235"/>
                  </a:lnTo>
                  <a:lnTo>
                    <a:pt x="1825" y="1213"/>
                  </a:lnTo>
                  <a:lnTo>
                    <a:pt x="1828" y="1190"/>
                  </a:lnTo>
                  <a:lnTo>
                    <a:pt x="1825" y="1167"/>
                  </a:lnTo>
                  <a:lnTo>
                    <a:pt x="1817" y="1146"/>
                  </a:lnTo>
                  <a:lnTo>
                    <a:pt x="1806" y="1128"/>
                  </a:lnTo>
                  <a:lnTo>
                    <a:pt x="1791" y="1112"/>
                  </a:lnTo>
                  <a:lnTo>
                    <a:pt x="1773" y="1100"/>
                  </a:lnTo>
                  <a:lnTo>
                    <a:pt x="1751" y="1093"/>
                  </a:lnTo>
                  <a:lnTo>
                    <a:pt x="1728" y="1090"/>
                  </a:lnTo>
                  <a:close/>
                  <a:moveTo>
                    <a:pt x="1722" y="841"/>
                  </a:moveTo>
                  <a:lnTo>
                    <a:pt x="1799" y="843"/>
                  </a:lnTo>
                  <a:lnTo>
                    <a:pt x="1874" y="852"/>
                  </a:lnTo>
                  <a:lnTo>
                    <a:pt x="1948" y="867"/>
                  </a:lnTo>
                  <a:lnTo>
                    <a:pt x="2018" y="889"/>
                  </a:lnTo>
                  <a:lnTo>
                    <a:pt x="2087" y="915"/>
                  </a:lnTo>
                  <a:lnTo>
                    <a:pt x="2151" y="948"/>
                  </a:lnTo>
                  <a:lnTo>
                    <a:pt x="2214" y="984"/>
                  </a:lnTo>
                  <a:lnTo>
                    <a:pt x="2273" y="1027"/>
                  </a:lnTo>
                  <a:lnTo>
                    <a:pt x="2328" y="1073"/>
                  </a:lnTo>
                  <a:lnTo>
                    <a:pt x="2378" y="1124"/>
                  </a:lnTo>
                  <a:lnTo>
                    <a:pt x="2425" y="1179"/>
                  </a:lnTo>
                  <a:lnTo>
                    <a:pt x="2468" y="1237"/>
                  </a:lnTo>
                  <a:lnTo>
                    <a:pt x="2505" y="1299"/>
                  </a:lnTo>
                  <a:lnTo>
                    <a:pt x="2538" y="1364"/>
                  </a:lnTo>
                  <a:lnTo>
                    <a:pt x="2565" y="1432"/>
                  </a:lnTo>
                  <a:lnTo>
                    <a:pt x="2586" y="1503"/>
                  </a:lnTo>
                  <a:lnTo>
                    <a:pt x="2602" y="1575"/>
                  </a:lnTo>
                  <a:lnTo>
                    <a:pt x="2612" y="1650"/>
                  </a:lnTo>
                  <a:lnTo>
                    <a:pt x="2616" y="1727"/>
                  </a:lnTo>
                  <a:lnTo>
                    <a:pt x="2611" y="1806"/>
                  </a:lnTo>
                  <a:lnTo>
                    <a:pt x="2601" y="1882"/>
                  </a:lnTo>
                  <a:lnTo>
                    <a:pt x="2585" y="1958"/>
                  </a:lnTo>
                  <a:lnTo>
                    <a:pt x="2562" y="2030"/>
                  </a:lnTo>
                  <a:lnTo>
                    <a:pt x="2533" y="2099"/>
                  </a:lnTo>
                  <a:lnTo>
                    <a:pt x="2499" y="2166"/>
                  </a:lnTo>
                  <a:lnTo>
                    <a:pt x="2460" y="2228"/>
                  </a:lnTo>
                  <a:lnTo>
                    <a:pt x="2415" y="2287"/>
                  </a:lnTo>
                  <a:lnTo>
                    <a:pt x="2366" y="2342"/>
                  </a:lnTo>
                  <a:lnTo>
                    <a:pt x="2324" y="2389"/>
                  </a:lnTo>
                  <a:lnTo>
                    <a:pt x="2286" y="2439"/>
                  </a:lnTo>
                  <a:lnTo>
                    <a:pt x="2252" y="2491"/>
                  </a:lnTo>
                  <a:lnTo>
                    <a:pt x="2222" y="2546"/>
                  </a:lnTo>
                  <a:lnTo>
                    <a:pt x="2197" y="2603"/>
                  </a:lnTo>
                  <a:lnTo>
                    <a:pt x="2176" y="2662"/>
                  </a:lnTo>
                  <a:lnTo>
                    <a:pt x="2160" y="2722"/>
                  </a:lnTo>
                  <a:lnTo>
                    <a:pt x="2148" y="2783"/>
                  </a:lnTo>
                  <a:lnTo>
                    <a:pt x="2140" y="2813"/>
                  </a:lnTo>
                  <a:lnTo>
                    <a:pt x="2127" y="2839"/>
                  </a:lnTo>
                  <a:lnTo>
                    <a:pt x="2109" y="2862"/>
                  </a:lnTo>
                  <a:lnTo>
                    <a:pt x="2087" y="2881"/>
                  </a:lnTo>
                  <a:lnTo>
                    <a:pt x="2062" y="2895"/>
                  </a:lnTo>
                  <a:lnTo>
                    <a:pt x="2033" y="2904"/>
                  </a:lnTo>
                  <a:lnTo>
                    <a:pt x="2002" y="2907"/>
                  </a:lnTo>
                  <a:lnTo>
                    <a:pt x="1452" y="2907"/>
                  </a:lnTo>
                  <a:lnTo>
                    <a:pt x="1422" y="2904"/>
                  </a:lnTo>
                  <a:lnTo>
                    <a:pt x="1394" y="2895"/>
                  </a:lnTo>
                  <a:lnTo>
                    <a:pt x="1369" y="2881"/>
                  </a:lnTo>
                  <a:lnTo>
                    <a:pt x="1347" y="2862"/>
                  </a:lnTo>
                  <a:lnTo>
                    <a:pt x="1328" y="2839"/>
                  </a:lnTo>
                  <a:lnTo>
                    <a:pt x="1315" y="2813"/>
                  </a:lnTo>
                  <a:lnTo>
                    <a:pt x="1307" y="2785"/>
                  </a:lnTo>
                  <a:lnTo>
                    <a:pt x="1295" y="2722"/>
                  </a:lnTo>
                  <a:lnTo>
                    <a:pt x="1279" y="2662"/>
                  </a:lnTo>
                  <a:lnTo>
                    <a:pt x="1258" y="2603"/>
                  </a:lnTo>
                  <a:lnTo>
                    <a:pt x="1232" y="2546"/>
                  </a:lnTo>
                  <a:lnTo>
                    <a:pt x="1202" y="2491"/>
                  </a:lnTo>
                  <a:lnTo>
                    <a:pt x="1168" y="2438"/>
                  </a:lnTo>
                  <a:lnTo>
                    <a:pt x="1130" y="2389"/>
                  </a:lnTo>
                  <a:lnTo>
                    <a:pt x="1088" y="2342"/>
                  </a:lnTo>
                  <a:lnTo>
                    <a:pt x="1040" y="2287"/>
                  </a:lnTo>
                  <a:lnTo>
                    <a:pt x="996" y="2229"/>
                  </a:lnTo>
                  <a:lnTo>
                    <a:pt x="958" y="2167"/>
                  </a:lnTo>
                  <a:lnTo>
                    <a:pt x="924" y="2102"/>
                  </a:lnTo>
                  <a:lnTo>
                    <a:pt x="896" y="2033"/>
                  </a:lnTo>
                  <a:lnTo>
                    <a:pt x="873" y="1963"/>
                  </a:lnTo>
                  <a:lnTo>
                    <a:pt x="855" y="1890"/>
                  </a:lnTo>
                  <a:lnTo>
                    <a:pt x="845" y="1814"/>
                  </a:lnTo>
                  <a:lnTo>
                    <a:pt x="841" y="1737"/>
                  </a:lnTo>
                  <a:lnTo>
                    <a:pt x="843" y="1659"/>
                  </a:lnTo>
                  <a:lnTo>
                    <a:pt x="852" y="1585"/>
                  </a:lnTo>
                  <a:lnTo>
                    <a:pt x="867" y="1512"/>
                  </a:lnTo>
                  <a:lnTo>
                    <a:pt x="888" y="1440"/>
                  </a:lnTo>
                  <a:lnTo>
                    <a:pt x="914" y="1373"/>
                  </a:lnTo>
                  <a:lnTo>
                    <a:pt x="946" y="1307"/>
                  </a:lnTo>
                  <a:lnTo>
                    <a:pt x="982" y="1245"/>
                  </a:lnTo>
                  <a:lnTo>
                    <a:pt x="1024" y="1187"/>
                  </a:lnTo>
                  <a:lnTo>
                    <a:pt x="1070" y="1131"/>
                  </a:lnTo>
                  <a:lnTo>
                    <a:pt x="1120" y="1081"/>
                  </a:lnTo>
                  <a:lnTo>
                    <a:pt x="1175" y="1034"/>
                  </a:lnTo>
                  <a:lnTo>
                    <a:pt x="1233" y="991"/>
                  </a:lnTo>
                  <a:lnTo>
                    <a:pt x="1294" y="953"/>
                  </a:lnTo>
                  <a:lnTo>
                    <a:pt x="1359" y="920"/>
                  </a:lnTo>
                  <a:lnTo>
                    <a:pt x="1427" y="893"/>
                  </a:lnTo>
                  <a:lnTo>
                    <a:pt x="1497" y="871"/>
                  </a:lnTo>
                  <a:lnTo>
                    <a:pt x="1570" y="854"/>
                  </a:lnTo>
                  <a:lnTo>
                    <a:pt x="1644" y="844"/>
                  </a:lnTo>
                  <a:lnTo>
                    <a:pt x="1722" y="841"/>
                  </a:lnTo>
                  <a:close/>
                  <a:moveTo>
                    <a:pt x="2868" y="477"/>
                  </a:moveTo>
                  <a:lnTo>
                    <a:pt x="2890" y="477"/>
                  </a:lnTo>
                  <a:lnTo>
                    <a:pt x="2911" y="481"/>
                  </a:lnTo>
                  <a:lnTo>
                    <a:pt x="2932" y="491"/>
                  </a:lnTo>
                  <a:lnTo>
                    <a:pt x="2951" y="505"/>
                  </a:lnTo>
                  <a:lnTo>
                    <a:pt x="2965" y="524"/>
                  </a:lnTo>
                  <a:lnTo>
                    <a:pt x="2974" y="544"/>
                  </a:lnTo>
                  <a:lnTo>
                    <a:pt x="2979" y="566"/>
                  </a:lnTo>
                  <a:lnTo>
                    <a:pt x="2979" y="587"/>
                  </a:lnTo>
                  <a:lnTo>
                    <a:pt x="2974" y="608"/>
                  </a:lnTo>
                  <a:lnTo>
                    <a:pt x="2965" y="629"/>
                  </a:lnTo>
                  <a:lnTo>
                    <a:pt x="2951" y="646"/>
                  </a:lnTo>
                  <a:lnTo>
                    <a:pt x="2702" y="895"/>
                  </a:lnTo>
                  <a:lnTo>
                    <a:pt x="2687" y="908"/>
                  </a:lnTo>
                  <a:lnTo>
                    <a:pt x="2669" y="917"/>
                  </a:lnTo>
                  <a:lnTo>
                    <a:pt x="2651" y="922"/>
                  </a:lnTo>
                  <a:lnTo>
                    <a:pt x="2631" y="923"/>
                  </a:lnTo>
                  <a:lnTo>
                    <a:pt x="2612" y="922"/>
                  </a:lnTo>
                  <a:lnTo>
                    <a:pt x="2594" y="917"/>
                  </a:lnTo>
                  <a:lnTo>
                    <a:pt x="2576" y="908"/>
                  </a:lnTo>
                  <a:lnTo>
                    <a:pt x="2560" y="895"/>
                  </a:lnTo>
                  <a:lnTo>
                    <a:pt x="2545" y="877"/>
                  </a:lnTo>
                  <a:lnTo>
                    <a:pt x="2536" y="856"/>
                  </a:lnTo>
                  <a:lnTo>
                    <a:pt x="2531" y="835"/>
                  </a:lnTo>
                  <a:lnTo>
                    <a:pt x="2531" y="813"/>
                  </a:lnTo>
                  <a:lnTo>
                    <a:pt x="2536" y="792"/>
                  </a:lnTo>
                  <a:lnTo>
                    <a:pt x="2545" y="771"/>
                  </a:lnTo>
                  <a:lnTo>
                    <a:pt x="2560" y="754"/>
                  </a:lnTo>
                  <a:lnTo>
                    <a:pt x="2808" y="505"/>
                  </a:lnTo>
                  <a:lnTo>
                    <a:pt x="2827" y="491"/>
                  </a:lnTo>
                  <a:lnTo>
                    <a:pt x="2847" y="481"/>
                  </a:lnTo>
                  <a:lnTo>
                    <a:pt x="2868" y="477"/>
                  </a:lnTo>
                  <a:close/>
                  <a:moveTo>
                    <a:pt x="565" y="476"/>
                  </a:moveTo>
                  <a:lnTo>
                    <a:pt x="587" y="476"/>
                  </a:lnTo>
                  <a:lnTo>
                    <a:pt x="609" y="480"/>
                  </a:lnTo>
                  <a:lnTo>
                    <a:pt x="628" y="490"/>
                  </a:lnTo>
                  <a:lnTo>
                    <a:pt x="647" y="504"/>
                  </a:lnTo>
                  <a:lnTo>
                    <a:pt x="894" y="753"/>
                  </a:lnTo>
                  <a:lnTo>
                    <a:pt x="910" y="771"/>
                  </a:lnTo>
                  <a:lnTo>
                    <a:pt x="919" y="791"/>
                  </a:lnTo>
                  <a:lnTo>
                    <a:pt x="924" y="813"/>
                  </a:lnTo>
                  <a:lnTo>
                    <a:pt x="924" y="835"/>
                  </a:lnTo>
                  <a:lnTo>
                    <a:pt x="919" y="855"/>
                  </a:lnTo>
                  <a:lnTo>
                    <a:pt x="910" y="876"/>
                  </a:lnTo>
                  <a:lnTo>
                    <a:pt x="894" y="894"/>
                  </a:lnTo>
                  <a:lnTo>
                    <a:pt x="879" y="907"/>
                  </a:lnTo>
                  <a:lnTo>
                    <a:pt x="862" y="915"/>
                  </a:lnTo>
                  <a:lnTo>
                    <a:pt x="843" y="921"/>
                  </a:lnTo>
                  <a:lnTo>
                    <a:pt x="824" y="923"/>
                  </a:lnTo>
                  <a:lnTo>
                    <a:pt x="806" y="921"/>
                  </a:lnTo>
                  <a:lnTo>
                    <a:pt x="787" y="915"/>
                  </a:lnTo>
                  <a:lnTo>
                    <a:pt x="770" y="907"/>
                  </a:lnTo>
                  <a:lnTo>
                    <a:pt x="754" y="894"/>
                  </a:lnTo>
                  <a:lnTo>
                    <a:pt x="505" y="646"/>
                  </a:lnTo>
                  <a:lnTo>
                    <a:pt x="490" y="628"/>
                  </a:lnTo>
                  <a:lnTo>
                    <a:pt x="481" y="608"/>
                  </a:lnTo>
                  <a:lnTo>
                    <a:pt x="476" y="586"/>
                  </a:lnTo>
                  <a:lnTo>
                    <a:pt x="476" y="564"/>
                  </a:lnTo>
                  <a:lnTo>
                    <a:pt x="481" y="543"/>
                  </a:lnTo>
                  <a:lnTo>
                    <a:pt x="490" y="523"/>
                  </a:lnTo>
                  <a:lnTo>
                    <a:pt x="505" y="504"/>
                  </a:lnTo>
                  <a:lnTo>
                    <a:pt x="523" y="490"/>
                  </a:lnTo>
                  <a:lnTo>
                    <a:pt x="543" y="480"/>
                  </a:lnTo>
                  <a:lnTo>
                    <a:pt x="565" y="476"/>
                  </a:lnTo>
                  <a:close/>
                  <a:moveTo>
                    <a:pt x="1728" y="0"/>
                  </a:moveTo>
                  <a:lnTo>
                    <a:pt x="1751" y="2"/>
                  </a:lnTo>
                  <a:lnTo>
                    <a:pt x="1773" y="10"/>
                  </a:lnTo>
                  <a:lnTo>
                    <a:pt x="1791" y="22"/>
                  </a:lnTo>
                  <a:lnTo>
                    <a:pt x="1806" y="37"/>
                  </a:lnTo>
                  <a:lnTo>
                    <a:pt x="1817" y="56"/>
                  </a:lnTo>
                  <a:lnTo>
                    <a:pt x="1825" y="77"/>
                  </a:lnTo>
                  <a:lnTo>
                    <a:pt x="1828" y="100"/>
                  </a:lnTo>
                  <a:lnTo>
                    <a:pt x="1828" y="450"/>
                  </a:lnTo>
                  <a:lnTo>
                    <a:pt x="1825" y="473"/>
                  </a:lnTo>
                  <a:lnTo>
                    <a:pt x="1817" y="494"/>
                  </a:lnTo>
                  <a:lnTo>
                    <a:pt x="1805" y="513"/>
                  </a:lnTo>
                  <a:lnTo>
                    <a:pt x="1790" y="528"/>
                  </a:lnTo>
                  <a:lnTo>
                    <a:pt x="1771" y="539"/>
                  </a:lnTo>
                  <a:lnTo>
                    <a:pt x="1751" y="547"/>
                  </a:lnTo>
                  <a:lnTo>
                    <a:pt x="1728" y="550"/>
                  </a:lnTo>
                  <a:lnTo>
                    <a:pt x="1705" y="547"/>
                  </a:lnTo>
                  <a:lnTo>
                    <a:pt x="1684" y="539"/>
                  </a:lnTo>
                  <a:lnTo>
                    <a:pt x="1665" y="528"/>
                  </a:lnTo>
                  <a:lnTo>
                    <a:pt x="1650" y="513"/>
                  </a:lnTo>
                  <a:lnTo>
                    <a:pt x="1638" y="494"/>
                  </a:lnTo>
                  <a:lnTo>
                    <a:pt x="1630" y="473"/>
                  </a:lnTo>
                  <a:lnTo>
                    <a:pt x="1628" y="450"/>
                  </a:lnTo>
                  <a:lnTo>
                    <a:pt x="1628" y="100"/>
                  </a:lnTo>
                  <a:lnTo>
                    <a:pt x="1630" y="77"/>
                  </a:lnTo>
                  <a:lnTo>
                    <a:pt x="1638" y="56"/>
                  </a:lnTo>
                  <a:lnTo>
                    <a:pt x="1650" y="37"/>
                  </a:lnTo>
                  <a:lnTo>
                    <a:pt x="1665" y="22"/>
                  </a:lnTo>
                  <a:lnTo>
                    <a:pt x="1684" y="10"/>
                  </a:lnTo>
                  <a:lnTo>
                    <a:pt x="1705" y="2"/>
                  </a:lnTo>
                  <a:lnTo>
                    <a:pt x="1728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Open Sans" panose="020B0606030504020204" pitchFamily="34" charset="0"/>
              </a:endParaRPr>
            </a:p>
          </p:txBody>
        </p:sp>
        <p:sp>
          <p:nvSpPr>
            <p:cNvPr id="35" name="Freeform 27">
              <a:extLst>
                <a:ext uri="{FF2B5EF4-FFF2-40B4-BE49-F238E27FC236}">
                  <a16:creationId xmlns:a16="http://schemas.microsoft.com/office/drawing/2014/main" xmlns="" id="{D94460F9-C6E1-4798-9F1E-A910D0E36350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6179" y="5443565"/>
              <a:ext cx="149289" cy="296276"/>
            </a:xfrm>
            <a:custGeom>
              <a:avLst/>
              <a:gdLst>
                <a:gd name="T0" fmla="*/ 1826 w 3212"/>
                <a:gd name="T1" fmla="*/ 4 h 6200"/>
                <a:gd name="T2" fmla="*/ 1981 w 3212"/>
                <a:gd name="T3" fmla="*/ 91 h 6200"/>
                <a:gd name="T4" fmla="*/ 2003 w 3212"/>
                <a:gd name="T5" fmla="*/ 387 h 6200"/>
                <a:gd name="T6" fmla="*/ 2024 w 3212"/>
                <a:gd name="T7" fmla="*/ 612 h 6200"/>
                <a:gd name="T8" fmla="*/ 2164 w 3212"/>
                <a:gd name="T9" fmla="*/ 687 h 6200"/>
                <a:gd name="T10" fmla="*/ 2737 w 3212"/>
                <a:gd name="T11" fmla="*/ 829 h 6200"/>
                <a:gd name="T12" fmla="*/ 2999 w 3212"/>
                <a:gd name="T13" fmla="*/ 997 h 6200"/>
                <a:gd name="T14" fmla="*/ 2899 w 3212"/>
                <a:gd name="T15" fmla="*/ 1457 h 6200"/>
                <a:gd name="T16" fmla="*/ 2773 w 3212"/>
                <a:gd name="T17" fmla="*/ 1759 h 6200"/>
                <a:gd name="T18" fmla="*/ 2597 w 3212"/>
                <a:gd name="T19" fmla="*/ 1733 h 6200"/>
                <a:gd name="T20" fmla="*/ 1922 w 3212"/>
                <a:gd name="T21" fmla="*/ 1548 h 6200"/>
                <a:gd name="T22" fmla="*/ 1447 w 3212"/>
                <a:gd name="T23" fmla="*/ 1572 h 6200"/>
                <a:gd name="T24" fmla="*/ 1198 w 3212"/>
                <a:gd name="T25" fmla="*/ 1744 h 6200"/>
                <a:gd name="T26" fmla="*/ 1141 w 3212"/>
                <a:gd name="T27" fmla="*/ 1997 h 6200"/>
                <a:gd name="T28" fmla="*/ 1294 w 3212"/>
                <a:gd name="T29" fmla="*/ 2241 h 6200"/>
                <a:gd name="T30" fmla="*/ 1711 w 3212"/>
                <a:gd name="T31" fmla="*/ 2473 h 6200"/>
                <a:gd name="T32" fmla="*/ 2469 w 3212"/>
                <a:gd name="T33" fmla="*/ 2816 h 6200"/>
                <a:gd name="T34" fmla="*/ 2907 w 3212"/>
                <a:gd name="T35" fmla="*/ 3184 h 6200"/>
                <a:gd name="T36" fmla="*/ 3158 w 3212"/>
                <a:gd name="T37" fmla="*/ 3660 h 6200"/>
                <a:gd name="T38" fmla="*/ 3205 w 3212"/>
                <a:gd name="T39" fmla="*/ 4184 h 6200"/>
                <a:gd name="T40" fmla="*/ 3037 w 3212"/>
                <a:gd name="T41" fmla="*/ 4698 h 6200"/>
                <a:gd name="T42" fmla="*/ 2660 w 3212"/>
                <a:gd name="T43" fmla="*/ 5124 h 6200"/>
                <a:gd name="T44" fmla="*/ 2150 w 3212"/>
                <a:gd name="T45" fmla="*/ 5370 h 6200"/>
                <a:gd name="T46" fmla="*/ 1988 w 3212"/>
                <a:gd name="T47" fmla="*/ 5485 h 6200"/>
                <a:gd name="T48" fmla="*/ 1967 w 3212"/>
                <a:gd name="T49" fmla="*/ 5879 h 6200"/>
                <a:gd name="T50" fmla="*/ 1909 w 3212"/>
                <a:gd name="T51" fmla="*/ 6160 h 6200"/>
                <a:gd name="T52" fmla="*/ 1358 w 3212"/>
                <a:gd name="T53" fmla="*/ 6200 h 6200"/>
                <a:gd name="T54" fmla="*/ 1198 w 3212"/>
                <a:gd name="T55" fmla="*/ 6117 h 6200"/>
                <a:gd name="T56" fmla="*/ 1168 w 3212"/>
                <a:gd name="T57" fmla="*/ 5709 h 6200"/>
                <a:gd name="T58" fmla="*/ 1138 w 3212"/>
                <a:gd name="T59" fmla="*/ 5511 h 6200"/>
                <a:gd name="T60" fmla="*/ 953 w 3212"/>
                <a:gd name="T61" fmla="*/ 5451 h 6200"/>
                <a:gd name="T62" fmla="*/ 308 w 3212"/>
                <a:gd name="T63" fmla="*/ 5285 h 6200"/>
                <a:gd name="T64" fmla="*/ 30 w 3212"/>
                <a:gd name="T65" fmla="*/ 5128 h 6200"/>
                <a:gd name="T66" fmla="*/ 13 w 3212"/>
                <a:gd name="T67" fmla="*/ 4945 h 6200"/>
                <a:gd name="T68" fmla="*/ 189 w 3212"/>
                <a:gd name="T69" fmla="*/ 4362 h 6200"/>
                <a:gd name="T70" fmla="*/ 298 w 3212"/>
                <a:gd name="T71" fmla="*/ 4292 h 6200"/>
                <a:gd name="T72" fmla="*/ 687 w 3212"/>
                <a:gd name="T73" fmla="*/ 4456 h 6200"/>
                <a:gd name="T74" fmla="*/ 1362 w 3212"/>
                <a:gd name="T75" fmla="*/ 4600 h 6200"/>
                <a:gd name="T76" fmla="*/ 1824 w 3212"/>
                <a:gd name="T77" fmla="*/ 4517 h 6200"/>
                <a:gd name="T78" fmla="*/ 2062 w 3212"/>
                <a:gd name="T79" fmla="*/ 4307 h 6200"/>
                <a:gd name="T80" fmla="*/ 2099 w 3212"/>
                <a:gd name="T81" fmla="*/ 4022 h 6200"/>
                <a:gd name="T82" fmla="*/ 1928 w 3212"/>
                <a:gd name="T83" fmla="*/ 3754 h 6200"/>
                <a:gd name="T84" fmla="*/ 1485 w 3212"/>
                <a:gd name="T85" fmla="*/ 3513 h 6200"/>
                <a:gd name="T86" fmla="*/ 858 w 3212"/>
                <a:gd name="T87" fmla="*/ 3243 h 6200"/>
                <a:gd name="T88" fmla="*/ 419 w 3212"/>
                <a:gd name="T89" fmla="*/ 2939 h 6200"/>
                <a:gd name="T90" fmla="*/ 143 w 3212"/>
                <a:gd name="T91" fmla="*/ 2569 h 6200"/>
                <a:gd name="T92" fmla="*/ 40 w 3212"/>
                <a:gd name="T93" fmla="*/ 2103 h 6200"/>
                <a:gd name="T94" fmla="*/ 136 w 3212"/>
                <a:gd name="T95" fmla="*/ 1552 h 6200"/>
                <a:gd name="T96" fmla="*/ 425 w 3212"/>
                <a:gd name="T97" fmla="*/ 1127 h 6200"/>
                <a:gd name="T98" fmla="*/ 881 w 3212"/>
                <a:gd name="T99" fmla="*/ 834 h 6200"/>
                <a:gd name="T100" fmla="*/ 1154 w 3212"/>
                <a:gd name="T101" fmla="*/ 723 h 6200"/>
                <a:gd name="T102" fmla="*/ 1220 w 3212"/>
                <a:gd name="T103" fmla="*/ 608 h 6200"/>
                <a:gd name="T104" fmla="*/ 1226 w 3212"/>
                <a:gd name="T105" fmla="*/ 221 h 6200"/>
                <a:gd name="T106" fmla="*/ 1281 w 3212"/>
                <a:gd name="T107" fmla="*/ 34 h 6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212" h="6200">
                  <a:moveTo>
                    <a:pt x="1445" y="0"/>
                  </a:moveTo>
                  <a:lnTo>
                    <a:pt x="1613" y="0"/>
                  </a:lnTo>
                  <a:lnTo>
                    <a:pt x="1696" y="0"/>
                  </a:lnTo>
                  <a:lnTo>
                    <a:pt x="1767" y="2"/>
                  </a:lnTo>
                  <a:lnTo>
                    <a:pt x="1826" y="4"/>
                  </a:lnTo>
                  <a:lnTo>
                    <a:pt x="1873" y="12"/>
                  </a:lnTo>
                  <a:lnTo>
                    <a:pt x="1913" y="23"/>
                  </a:lnTo>
                  <a:lnTo>
                    <a:pt x="1943" y="38"/>
                  </a:lnTo>
                  <a:lnTo>
                    <a:pt x="1966" y="61"/>
                  </a:lnTo>
                  <a:lnTo>
                    <a:pt x="1981" y="91"/>
                  </a:lnTo>
                  <a:lnTo>
                    <a:pt x="1992" y="129"/>
                  </a:lnTo>
                  <a:lnTo>
                    <a:pt x="1998" y="176"/>
                  </a:lnTo>
                  <a:lnTo>
                    <a:pt x="2001" y="234"/>
                  </a:lnTo>
                  <a:lnTo>
                    <a:pt x="2003" y="306"/>
                  </a:lnTo>
                  <a:lnTo>
                    <a:pt x="2003" y="387"/>
                  </a:lnTo>
                  <a:lnTo>
                    <a:pt x="2005" y="451"/>
                  </a:lnTo>
                  <a:lnTo>
                    <a:pt x="2005" y="504"/>
                  </a:lnTo>
                  <a:lnTo>
                    <a:pt x="2009" y="548"/>
                  </a:lnTo>
                  <a:lnTo>
                    <a:pt x="2015" y="583"/>
                  </a:lnTo>
                  <a:lnTo>
                    <a:pt x="2024" y="612"/>
                  </a:lnTo>
                  <a:lnTo>
                    <a:pt x="2039" y="634"/>
                  </a:lnTo>
                  <a:lnTo>
                    <a:pt x="2060" y="653"/>
                  </a:lnTo>
                  <a:lnTo>
                    <a:pt x="2086" y="667"/>
                  </a:lnTo>
                  <a:lnTo>
                    <a:pt x="2120" y="678"/>
                  </a:lnTo>
                  <a:lnTo>
                    <a:pt x="2164" y="687"/>
                  </a:lnTo>
                  <a:lnTo>
                    <a:pt x="2216" y="697"/>
                  </a:lnTo>
                  <a:lnTo>
                    <a:pt x="2279" y="706"/>
                  </a:lnTo>
                  <a:lnTo>
                    <a:pt x="2435" y="736"/>
                  </a:lnTo>
                  <a:lnTo>
                    <a:pt x="2588" y="778"/>
                  </a:lnTo>
                  <a:lnTo>
                    <a:pt x="2737" y="829"/>
                  </a:lnTo>
                  <a:lnTo>
                    <a:pt x="2884" y="887"/>
                  </a:lnTo>
                  <a:lnTo>
                    <a:pt x="2926" y="910"/>
                  </a:lnTo>
                  <a:lnTo>
                    <a:pt x="2958" y="935"/>
                  </a:lnTo>
                  <a:lnTo>
                    <a:pt x="2984" y="965"/>
                  </a:lnTo>
                  <a:lnTo>
                    <a:pt x="2999" y="997"/>
                  </a:lnTo>
                  <a:lnTo>
                    <a:pt x="3009" y="1035"/>
                  </a:lnTo>
                  <a:lnTo>
                    <a:pt x="3007" y="1076"/>
                  </a:lnTo>
                  <a:lnTo>
                    <a:pt x="2997" y="1121"/>
                  </a:lnTo>
                  <a:lnTo>
                    <a:pt x="2948" y="1289"/>
                  </a:lnTo>
                  <a:lnTo>
                    <a:pt x="2899" y="1457"/>
                  </a:lnTo>
                  <a:lnTo>
                    <a:pt x="2848" y="1625"/>
                  </a:lnTo>
                  <a:lnTo>
                    <a:pt x="2831" y="1672"/>
                  </a:lnTo>
                  <a:lnTo>
                    <a:pt x="2814" y="1710"/>
                  </a:lnTo>
                  <a:lnTo>
                    <a:pt x="2794" y="1740"/>
                  </a:lnTo>
                  <a:lnTo>
                    <a:pt x="2773" y="1759"/>
                  </a:lnTo>
                  <a:lnTo>
                    <a:pt x="2746" y="1771"/>
                  </a:lnTo>
                  <a:lnTo>
                    <a:pt x="2718" y="1772"/>
                  </a:lnTo>
                  <a:lnTo>
                    <a:pt x="2684" y="1767"/>
                  </a:lnTo>
                  <a:lnTo>
                    <a:pt x="2643" y="1754"/>
                  </a:lnTo>
                  <a:lnTo>
                    <a:pt x="2597" y="1733"/>
                  </a:lnTo>
                  <a:lnTo>
                    <a:pt x="2465" y="1676"/>
                  </a:lnTo>
                  <a:lnTo>
                    <a:pt x="2333" y="1629"/>
                  </a:lnTo>
                  <a:lnTo>
                    <a:pt x="2198" y="1591"/>
                  </a:lnTo>
                  <a:lnTo>
                    <a:pt x="2062" y="1565"/>
                  </a:lnTo>
                  <a:lnTo>
                    <a:pt x="1922" y="1548"/>
                  </a:lnTo>
                  <a:lnTo>
                    <a:pt x="1783" y="1540"/>
                  </a:lnTo>
                  <a:lnTo>
                    <a:pt x="1639" y="1544"/>
                  </a:lnTo>
                  <a:lnTo>
                    <a:pt x="1575" y="1548"/>
                  </a:lnTo>
                  <a:lnTo>
                    <a:pt x="1509" y="1557"/>
                  </a:lnTo>
                  <a:lnTo>
                    <a:pt x="1447" y="1572"/>
                  </a:lnTo>
                  <a:lnTo>
                    <a:pt x="1385" y="1595"/>
                  </a:lnTo>
                  <a:lnTo>
                    <a:pt x="1326" y="1625"/>
                  </a:lnTo>
                  <a:lnTo>
                    <a:pt x="1275" y="1661"/>
                  </a:lnTo>
                  <a:lnTo>
                    <a:pt x="1232" y="1701"/>
                  </a:lnTo>
                  <a:lnTo>
                    <a:pt x="1198" y="1744"/>
                  </a:lnTo>
                  <a:lnTo>
                    <a:pt x="1170" y="1791"/>
                  </a:lnTo>
                  <a:lnTo>
                    <a:pt x="1151" y="1840"/>
                  </a:lnTo>
                  <a:lnTo>
                    <a:pt x="1139" y="1891"/>
                  </a:lnTo>
                  <a:lnTo>
                    <a:pt x="1136" y="1944"/>
                  </a:lnTo>
                  <a:lnTo>
                    <a:pt x="1141" y="1997"/>
                  </a:lnTo>
                  <a:lnTo>
                    <a:pt x="1154" y="2048"/>
                  </a:lnTo>
                  <a:lnTo>
                    <a:pt x="1175" y="2099"/>
                  </a:lnTo>
                  <a:lnTo>
                    <a:pt x="1207" y="2150"/>
                  </a:lnTo>
                  <a:lnTo>
                    <a:pt x="1247" y="2197"/>
                  </a:lnTo>
                  <a:lnTo>
                    <a:pt x="1294" y="2241"/>
                  </a:lnTo>
                  <a:lnTo>
                    <a:pt x="1371" y="2297"/>
                  </a:lnTo>
                  <a:lnTo>
                    <a:pt x="1453" y="2348"/>
                  </a:lnTo>
                  <a:lnTo>
                    <a:pt x="1535" y="2393"/>
                  </a:lnTo>
                  <a:lnTo>
                    <a:pt x="1622" y="2435"/>
                  </a:lnTo>
                  <a:lnTo>
                    <a:pt x="1711" y="2473"/>
                  </a:lnTo>
                  <a:lnTo>
                    <a:pt x="1866" y="2537"/>
                  </a:lnTo>
                  <a:lnTo>
                    <a:pt x="2018" y="2601"/>
                  </a:lnTo>
                  <a:lnTo>
                    <a:pt x="2171" y="2669"/>
                  </a:lnTo>
                  <a:lnTo>
                    <a:pt x="2320" y="2739"/>
                  </a:lnTo>
                  <a:lnTo>
                    <a:pt x="2469" y="2816"/>
                  </a:lnTo>
                  <a:lnTo>
                    <a:pt x="2571" y="2878"/>
                  </a:lnTo>
                  <a:lnTo>
                    <a:pt x="2665" y="2946"/>
                  </a:lnTo>
                  <a:lnTo>
                    <a:pt x="2754" y="3020"/>
                  </a:lnTo>
                  <a:lnTo>
                    <a:pt x="2835" y="3099"/>
                  </a:lnTo>
                  <a:lnTo>
                    <a:pt x="2907" y="3184"/>
                  </a:lnTo>
                  <a:lnTo>
                    <a:pt x="2973" y="3273"/>
                  </a:lnTo>
                  <a:lnTo>
                    <a:pt x="3031" y="3363"/>
                  </a:lnTo>
                  <a:lnTo>
                    <a:pt x="3080" y="3460"/>
                  </a:lnTo>
                  <a:lnTo>
                    <a:pt x="3124" y="3558"/>
                  </a:lnTo>
                  <a:lnTo>
                    <a:pt x="3158" y="3660"/>
                  </a:lnTo>
                  <a:lnTo>
                    <a:pt x="3184" y="3762"/>
                  </a:lnTo>
                  <a:lnTo>
                    <a:pt x="3201" y="3867"/>
                  </a:lnTo>
                  <a:lnTo>
                    <a:pt x="3210" y="3973"/>
                  </a:lnTo>
                  <a:lnTo>
                    <a:pt x="3212" y="4079"/>
                  </a:lnTo>
                  <a:lnTo>
                    <a:pt x="3205" y="4184"/>
                  </a:lnTo>
                  <a:lnTo>
                    <a:pt x="3188" y="4290"/>
                  </a:lnTo>
                  <a:lnTo>
                    <a:pt x="3163" y="4394"/>
                  </a:lnTo>
                  <a:lnTo>
                    <a:pt x="3129" y="4498"/>
                  </a:lnTo>
                  <a:lnTo>
                    <a:pt x="3088" y="4600"/>
                  </a:lnTo>
                  <a:lnTo>
                    <a:pt x="3037" y="4698"/>
                  </a:lnTo>
                  <a:lnTo>
                    <a:pt x="2975" y="4794"/>
                  </a:lnTo>
                  <a:lnTo>
                    <a:pt x="2905" y="4886"/>
                  </a:lnTo>
                  <a:lnTo>
                    <a:pt x="2829" y="4973"/>
                  </a:lnTo>
                  <a:lnTo>
                    <a:pt x="2746" y="5053"/>
                  </a:lnTo>
                  <a:lnTo>
                    <a:pt x="2660" y="5124"/>
                  </a:lnTo>
                  <a:lnTo>
                    <a:pt x="2567" y="5188"/>
                  </a:lnTo>
                  <a:lnTo>
                    <a:pt x="2469" y="5245"/>
                  </a:lnTo>
                  <a:lnTo>
                    <a:pt x="2367" y="5294"/>
                  </a:lnTo>
                  <a:lnTo>
                    <a:pt x="2262" y="5336"/>
                  </a:lnTo>
                  <a:lnTo>
                    <a:pt x="2150" y="5370"/>
                  </a:lnTo>
                  <a:lnTo>
                    <a:pt x="2105" y="5385"/>
                  </a:lnTo>
                  <a:lnTo>
                    <a:pt x="2067" y="5404"/>
                  </a:lnTo>
                  <a:lnTo>
                    <a:pt x="2033" y="5426"/>
                  </a:lnTo>
                  <a:lnTo>
                    <a:pt x="2009" y="5453"/>
                  </a:lnTo>
                  <a:lnTo>
                    <a:pt x="1988" y="5485"/>
                  </a:lnTo>
                  <a:lnTo>
                    <a:pt x="1975" y="5521"/>
                  </a:lnTo>
                  <a:lnTo>
                    <a:pt x="1969" y="5564"/>
                  </a:lnTo>
                  <a:lnTo>
                    <a:pt x="1967" y="5611"/>
                  </a:lnTo>
                  <a:lnTo>
                    <a:pt x="1969" y="5745"/>
                  </a:lnTo>
                  <a:lnTo>
                    <a:pt x="1967" y="5879"/>
                  </a:lnTo>
                  <a:lnTo>
                    <a:pt x="1967" y="6011"/>
                  </a:lnTo>
                  <a:lnTo>
                    <a:pt x="1964" y="6060"/>
                  </a:lnTo>
                  <a:lnTo>
                    <a:pt x="1952" y="6100"/>
                  </a:lnTo>
                  <a:lnTo>
                    <a:pt x="1933" y="6134"/>
                  </a:lnTo>
                  <a:lnTo>
                    <a:pt x="1909" y="6160"/>
                  </a:lnTo>
                  <a:lnTo>
                    <a:pt x="1875" y="6181"/>
                  </a:lnTo>
                  <a:lnTo>
                    <a:pt x="1835" y="6192"/>
                  </a:lnTo>
                  <a:lnTo>
                    <a:pt x="1788" y="6198"/>
                  </a:lnTo>
                  <a:lnTo>
                    <a:pt x="1573" y="6200"/>
                  </a:lnTo>
                  <a:lnTo>
                    <a:pt x="1358" y="6200"/>
                  </a:lnTo>
                  <a:lnTo>
                    <a:pt x="1313" y="6194"/>
                  </a:lnTo>
                  <a:lnTo>
                    <a:pt x="1275" y="6185"/>
                  </a:lnTo>
                  <a:lnTo>
                    <a:pt x="1243" y="6168"/>
                  </a:lnTo>
                  <a:lnTo>
                    <a:pt x="1217" y="6145"/>
                  </a:lnTo>
                  <a:lnTo>
                    <a:pt x="1198" y="6117"/>
                  </a:lnTo>
                  <a:lnTo>
                    <a:pt x="1183" y="6085"/>
                  </a:lnTo>
                  <a:lnTo>
                    <a:pt x="1173" y="6045"/>
                  </a:lnTo>
                  <a:lnTo>
                    <a:pt x="1171" y="6002"/>
                  </a:lnTo>
                  <a:lnTo>
                    <a:pt x="1170" y="5855"/>
                  </a:lnTo>
                  <a:lnTo>
                    <a:pt x="1168" y="5709"/>
                  </a:lnTo>
                  <a:lnTo>
                    <a:pt x="1168" y="5651"/>
                  </a:lnTo>
                  <a:lnTo>
                    <a:pt x="1164" y="5602"/>
                  </a:lnTo>
                  <a:lnTo>
                    <a:pt x="1160" y="5564"/>
                  </a:lnTo>
                  <a:lnTo>
                    <a:pt x="1151" y="5534"/>
                  </a:lnTo>
                  <a:lnTo>
                    <a:pt x="1138" y="5511"/>
                  </a:lnTo>
                  <a:lnTo>
                    <a:pt x="1117" y="5494"/>
                  </a:lnTo>
                  <a:lnTo>
                    <a:pt x="1090" y="5481"/>
                  </a:lnTo>
                  <a:lnTo>
                    <a:pt x="1055" y="5470"/>
                  </a:lnTo>
                  <a:lnTo>
                    <a:pt x="1007" y="5460"/>
                  </a:lnTo>
                  <a:lnTo>
                    <a:pt x="953" y="5451"/>
                  </a:lnTo>
                  <a:lnTo>
                    <a:pt x="821" y="5428"/>
                  </a:lnTo>
                  <a:lnTo>
                    <a:pt x="689" y="5402"/>
                  </a:lnTo>
                  <a:lnTo>
                    <a:pt x="560" y="5370"/>
                  </a:lnTo>
                  <a:lnTo>
                    <a:pt x="432" y="5332"/>
                  </a:lnTo>
                  <a:lnTo>
                    <a:pt x="308" y="5285"/>
                  </a:lnTo>
                  <a:lnTo>
                    <a:pt x="183" y="5230"/>
                  </a:lnTo>
                  <a:lnTo>
                    <a:pt x="132" y="5204"/>
                  </a:lnTo>
                  <a:lnTo>
                    <a:pt x="89" y="5179"/>
                  </a:lnTo>
                  <a:lnTo>
                    <a:pt x="55" y="5154"/>
                  </a:lnTo>
                  <a:lnTo>
                    <a:pt x="30" y="5128"/>
                  </a:lnTo>
                  <a:lnTo>
                    <a:pt x="13" y="5100"/>
                  </a:lnTo>
                  <a:lnTo>
                    <a:pt x="4" y="5070"/>
                  </a:lnTo>
                  <a:lnTo>
                    <a:pt x="0" y="5034"/>
                  </a:lnTo>
                  <a:lnTo>
                    <a:pt x="4" y="4994"/>
                  </a:lnTo>
                  <a:lnTo>
                    <a:pt x="13" y="4945"/>
                  </a:lnTo>
                  <a:lnTo>
                    <a:pt x="28" y="4890"/>
                  </a:lnTo>
                  <a:lnTo>
                    <a:pt x="89" y="4668"/>
                  </a:lnTo>
                  <a:lnTo>
                    <a:pt x="155" y="4445"/>
                  </a:lnTo>
                  <a:lnTo>
                    <a:pt x="172" y="4400"/>
                  </a:lnTo>
                  <a:lnTo>
                    <a:pt x="189" y="4362"/>
                  </a:lnTo>
                  <a:lnTo>
                    <a:pt x="206" y="4332"/>
                  </a:lnTo>
                  <a:lnTo>
                    <a:pt x="225" y="4309"/>
                  </a:lnTo>
                  <a:lnTo>
                    <a:pt x="245" y="4296"/>
                  </a:lnTo>
                  <a:lnTo>
                    <a:pt x="270" y="4290"/>
                  </a:lnTo>
                  <a:lnTo>
                    <a:pt x="298" y="4292"/>
                  </a:lnTo>
                  <a:lnTo>
                    <a:pt x="330" y="4300"/>
                  </a:lnTo>
                  <a:lnTo>
                    <a:pt x="368" y="4315"/>
                  </a:lnTo>
                  <a:lnTo>
                    <a:pt x="413" y="4335"/>
                  </a:lnTo>
                  <a:lnTo>
                    <a:pt x="549" y="4400"/>
                  </a:lnTo>
                  <a:lnTo>
                    <a:pt x="687" y="4456"/>
                  </a:lnTo>
                  <a:lnTo>
                    <a:pt x="828" y="4501"/>
                  </a:lnTo>
                  <a:lnTo>
                    <a:pt x="972" y="4539"/>
                  </a:lnTo>
                  <a:lnTo>
                    <a:pt x="1117" y="4568"/>
                  </a:lnTo>
                  <a:lnTo>
                    <a:pt x="1266" y="4590"/>
                  </a:lnTo>
                  <a:lnTo>
                    <a:pt x="1362" y="4600"/>
                  </a:lnTo>
                  <a:lnTo>
                    <a:pt x="1456" y="4600"/>
                  </a:lnTo>
                  <a:lnTo>
                    <a:pt x="1551" y="4592"/>
                  </a:lnTo>
                  <a:lnTo>
                    <a:pt x="1643" y="4577"/>
                  </a:lnTo>
                  <a:lnTo>
                    <a:pt x="1735" y="4552"/>
                  </a:lnTo>
                  <a:lnTo>
                    <a:pt x="1824" y="4517"/>
                  </a:lnTo>
                  <a:lnTo>
                    <a:pt x="1888" y="4484"/>
                  </a:lnTo>
                  <a:lnTo>
                    <a:pt x="1943" y="4447"/>
                  </a:lnTo>
                  <a:lnTo>
                    <a:pt x="1990" y="4403"/>
                  </a:lnTo>
                  <a:lnTo>
                    <a:pt x="2030" y="4356"/>
                  </a:lnTo>
                  <a:lnTo>
                    <a:pt x="2062" y="4307"/>
                  </a:lnTo>
                  <a:lnTo>
                    <a:pt x="2086" y="4252"/>
                  </a:lnTo>
                  <a:lnTo>
                    <a:pt x="2101" y="4196"/>
                  </a:lnTo>
                  <a:lnTo>
                    <a:pt x="2109" y="4139"/>
                  </a:lnTo>
                  <a:lnTo>
                    <a:pt x="2109" y="4081"/>
                  </a:lnTo>
                  <a:lnTo>
                    <a:pt x="2099" y="4022"/>
                  </a:lnTo>
                  <a:lnTo>
                    <a:pt x="2082" y="3965"/>
                  </a:lnTo>
                  <a:lnTo>
                    <a:pt x="2058" y="3909"/>
                  </a:lnTo>
                  <a:lnTo>
                    <a:pt x="2022" y="3854"/>
                  </a:lnTo>
                  <a:lnTo>
                    <a:pt x="1981" y="3803"/>
                  </a:lnTo>
                  <a:lnTo>
                    <a:pt x="1928" y="3754"/>
                  </a:lnTo>
                  <a:lnTo>
                    <a:pt x="1854" y="3697"/>
                  </a:lnTo>
                  <a:lnTo>
                    <a:pt x="1777" y="3650"/>
                  </a:lnTo>
                  <a:lnTo>
                    <a:pt x="1696" y="3607"/>
                  </a:lnTo>
                  <a:lnTo>
                    <a:pt x="1611" y="3567"/>
                  </a:lnTo>
                  <a:lnTo>
                    <a:pt x="1485" y="3513"/>
                  </a:lnTo>
                  <a:lnTo>
                    <a:pt x="1358" y="3462"/>
                  </a:lnTo>
                  <a:lnTo>
                    <a:pt x="1232" y="3411"/>
                  </a:lnTo>
                  <a:lnTo>
                    <a:pt x="1105" y="3358"/>
                  </a:lnTo>
                  <a:lnTo>
                    <a:pt x="981" y="3303"/>
                  </a:lnTo>
                  <a:lnTo>
                    <a:pt x="858" y="3243"/>
                  </a:lnTo>
                  <a:lnTo>
                    <a:pt x="740" y="3175"/>
                  </a:lnTo>
                  <a:lnTo>
                    <a:pt x="653" y="3120"/>
                  </a:lnTo>
                  <a:lnTo>
                    <a:pt x="570" y="3063"/>
                  </a:lnTo>
                  <a:lnTo>
                    <a:pt x="492" y="3001"/>
                  </a:lnTo>
                  <a:lnTo>
                    <a:pt x="419" y="2939"/>
                  </a:lnTo>
                  <a:lnTo>
                    <a:pt x="353" y="2871"/>
                  </a:lnTo>
                  <a:lnTo>
                    <a:pt x="291" y="2801"/>
                  </a:lnTo>
                  <a:lnTo>
                    <a:pt x="236" y="2727"/>
                  </a:lnTo>
                  <a:lnTo>
                    <a:pt x="187" y="2650"/>
                  </a:lnTo>
                  <a:lnTo>
                    <a:pt x="143" y="2569"/>
                  </a:lnTo>
                  <a:lnTo>
                    <a:pt x="108" y="2484"/>
                  </a:lnTo>
                  <a:lnTo>
                    <a:pt x="79" y="2395"/>
                  </a:lnTo>
                  <a:lnTo>
                    <a:pt x="59" y="2301"/>
                  </a:lnTo>
                  <a:lnTo>
                    <a:pt x="45" y="2205"/>
                  </a:lnTo>
                  <a:lnTo>
                    <a:pt x="40" y="2103"/>
                  </a:lnTo>
                  <a:lnTo>
                    <a:pt x="42" y="1995"/>
                  </a:lnTo>
                  <a:lnTo>
                    <a:pt x="53" y="1876"/>
                  </a:lnTo>
                  <a:lnTo>
                    <a:pt x="74" y="1761"/>
                  </a:lnTo>
                  <a:lnTo>
                    <a:pt x="100" y="1654"/>
                  </a:lnTo>
                  <a:lnTo>
                    <a:pt x="136" y="1552"/>
                  </a:lnTo>
                  <a:lnTo>
                    <a:pt x="179" y="1455"/>
                  </a:lnTo>
                  <a:lnTo>
                    <a:pt x="230" y="1365"/>
                  </a:lnTo>
                  <a:lnTo>
                    <a:pt x="287" y="1280"/>
                  </a:lnTo>
                  <a:lnTo>
                    <a:pt x="351" y="1201"/>
                  </a:lnTo>
                  <a:lnTo>
                    <a:pt x="425" y="1127"/>
                  </a:lnTo>
                  <a:lnTo>
                    <a:pt x="502" y="1059"/>
                  </a:lnTo>
                  <a:lnTo>
                    <a:pt x="587" y="995"/>
                  </a:lnTo>
                  <a:lnTo>
                    <a:pt x="679" y="936"/>
                  </a:lnTo>
                  <a:lnTo>
                    <a:pt x="777" y="884"/>
                  </a:lnTo>
                  <a:lnTo>
                    <a:pt x="881" y="834"/>
                  </a:lnTo>
                  <a:lnTo>
                    <a:pt x="990" y="791"/>
                  </a:lnTo>
                  <a:lnTo>
                    <a:pt x="1043" y="772"/>
                  </a:lnTo>
                  <a:lnTo>
                    <a:pt x="1088" y="755"/>
                  </a:lnTo>
                  <a:lnTo>
                    <a:pt x="1124" y="740"/>
                  </a:lnTo>
                  <a:lnTo>
                    <a:pt x="1154" y="723"/>
                  </a:lnTo>
                  <a:lnTo>
                    <a:pt x="1177" y="708"/>
                  </a:lnTo>
                  <a:lnTo>
                    <a:pt x="1194" y="689"/>
                  </a:lnTo>
                  <a:lnTo>
                    <a:pt x="1207" y="667"/>
                  </a:lnTo>
                  <a:lnTo>
                    <a:pt x="1217" y="640"/>
                  </a:lnTo>
                  <a:lnTo>
                    <a:pt x="1220" y="608"/>
                  </a:lnTo>
                  <a:lnTo>
                    <a:pt x="1224" y="570"/>
                  </a:lnTo>
                  <a:lnTo>
                    <a:pt x="1226" y="523"/>
                  </a:lnTo>
                  <a:lnTo>
                    <a:pt x="1226" y="468"/>
                  </a:lnTo>
                  <a:lnTo>
                    <a:pt x="1226" y="344"/>
                  </a:lnTo>
                  <a:lnTo>
                    <a:pt x="1226" y="221"/>
                  </a:lnTo>
                  <a:lnTo>
                    <a:pt x="1230" y="165"/>
                  </a:lnTo>
                  <a:lnTo>
                    <a:pt x="1236" y="119"/>
                  </a:lnTo>
                  <a:lnTo>
                    <a:pt x="1245" y="83"/>
                  </a:lnTo>
                  <a:lnTo>
                    <a:pt x="1260" y="55"/>
                  </a:lnTo>
                  <a:lnTo>
                    <a:pt x="1281" y="34"/>
                  </a:lnTo>
                  <a:lnTo>
                    <a:pt x="1309" y="19"/>
                  </a:lnTo>
                  <a:lnTo>
                    <a:pt x="1345" y="8"/>
                  </a:lnTo>
                  <a:lnTo>
                    <a:pt x="1390" y="2"/>
                  </a:lnTo>
                  <a:lnTo>
                    <a:pt x="1445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Open Sans" panose="020B0606030504020204" pitchFamily="34" charset="0"/>
              </a:endParaRPr>
            </a:p>
          </p:txBody>
        </p: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xmlns="" id="{946DC284-4647-4247-A14D-902D3817A670}"/>
                </a:ext>
              </a:extLst>
            </p:cNvPr>
            <p:cNvGrpSpPr/>
            <p:nvPr/>
          </p:nvGrpSpPr>
          <p:grpSpPr>
            <a:xfrm>
              <a:off x="6170600" y="2233329"/>
              <a:ext cx="349507" cy="287855"/>
              <a:chOff x="3040063" y="2486025"/>
              <a:chExt cx="3779838" cy="3113087"/>
            </a:xfrm>
            <a:solidFill>
              <a:schemeClr val="bg1"/>
            </a:solidFill>
          </p:grpSpPr>
          <p:sp>
            <p:nvSpPr>
              <p:cNvPr id="42" name="Freeform 21">
                <a:extLst>
                  <a:ext uri="{FF2B5EF4-FFF2-40B4-BE49-F238E27FC236}">
                    <a16:creationId xmlns:a16="http://schemas.microsoft.com/office/drawing/2014/main" xmlns="" id="{AF16214B-B0BA-4FC7-A938-CDAEF56449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40063" y="2717800"/>
                <a:ext cx="3297238" cy="2881312"/>
              </a:xfrm>
              <a:custGeom>
                <a:avLst/>
                <a:gdLst>
                  <a:gd name="T0" fmla="*/ 3216 w 4154"/>
                  <a:gd name="T1" fmla="*/ 342 h 3630"/>
                  <a:gd name="T2" fmla="*/ 4125 w 4154"/>
                  <a:gd name="T3" fmla="*/ 1383 h 3630"/>
                  <a:gd name="T4" fmla="*/ 3731 w 4154"/>
                  <a:gd name="T5" fmla="*/ 2351 h 3630"/>
                  <a:gd name="T6" fmla="*/ 3594 w 4154"/>
                  <a:gd name="T7" fmla="*/ 2626 h 3630"/>
                  <a:gd name="T8" fmla="*/ 3378 w 4154"/>
                  <a:gd name="T9" fmla="*/ 2826 h 3630"/>
                  <a:gd name="T10" fmla="*/ 3101 w 4154"/>
                  <a:gd name="T11" fmla="*/ 3004 h 3630"/>
                  <a:gd name="T12" fmla="*/ 2923 w 4154"/>
                  <a:gd name="T13" fmla="*/ 3278 h 3630"/>
                  <a:gd name="T14" fmla="*/ 2722 w 4154"/>
                  <a:gd name="T15" fmla="*/ 3492 h 3630"/>
                  <a:gd name="T16" fmla="*/ 2445 w 4154"/>
                  <a:gd name="T17" fmla="*/ 3630 h 3630"/>
                  <a:gd name="T18" fmla="*/ 1704 w 4154"/>
                  <a:gd name="T19" fmla="*/ 3372 h 3630"/>
                  <a:gd name="T20" fmla="*/ 1469 w 4154"/>
                  <a:gd name="T21" fmla="*/ 3401 h 3630"/>
                  <a:gd name="T22" fmla="*/ 1336 w 4154"/>
                  <a:gd name="T23" fmla="*/ 3185 h 3630"/>
                  <a:gd name="T24" fmla="*/ 1297 w 4154"/>
                  <a:gd name="T25" fmla="*/ 3109 h 3630"/>
                  <a:gd name="T26" fmla="*/ 1065 w 4154"/>
                  <a:gd name="T27" fmla="*/ 3011 h 3630"/>
                  <a:gd name="T28" fmla="*/ 1052 w 4154"/>
                  <a:gd name="T29" fmla="*/ 2774 h 3630"/>
                  <a:gd name="T30" fmla="*/ 875 w 4154"/>
                  <a:gd name="T31" fmla="*/ 2790 h 3630"/>
                  <a:gd name="T32" fmla="*/ 707 w 4154"/>
                  <a:gd name="T33" fmla="*/ 2596 h 3630"/>
                  <a:gd name="T34" fmla="*/ 700 w 4154"/>
                  <a:gd name="T35" fmla="*/ 2473 h 3630"/>
                  <a:gd name="T36" fmla="*/ 462 w 4154"/>
                  <a:gd name="T37" fmla="*/ 2416 h 3630"/>
                  <a:gd name="T38" fmla="*/ 405 w 4154"/>
                  <a:gd name="T39" fmla="*/ 2180 h 3630"/>
                  <a:gd name="T40" fmla="*/ 0 w 4154"/>
                  <a:gd name="T41" fmla="*/ 1292 h 3630"/>
                  <a:gd name="T42" fmla="*/ 124 w 4154"/>
                  <a:gd name="T43" fmla="*/ 1196 h 3630"/>
                  <a:gd name="T44" fmla="*/ 900 w 4154"/>
                  <a:gd name="T45" fmla="*/ 1773 h 3630"/>
                  <a:gd name="T46" fmla="*/ 1103 w 4154"/>
                  <a:gd name="T47" fmla="*/ 1940 h 3630"/>
                  <a:gd name="T48" fmla="*/ 1087 w 4154"/>
                  <a:gd name="T49" fmla="*/ 2113 h 3630"/>
                  <a:gd name="T50" fmla="*/ 1326 w 4154"/>
                  <a:gd name="T51" fmla="*/ 2128 h 3630"/>
                  <a:gd name="T52" fmla="*/ 1424 w 4154"/>
                  <a:gd name="T53" fmla="*/ 2357 h 3630"/>
                  <a:gd name="T54" fmla="*/ 1501 w 4154"/>
                  <a:gd name="T55" fmla="*/ 2396 h 3630"/>
                  <a:gd name="T56" fmla="*/ 1717 w 4154"/>
                  <a:gd name="T57" fmla="*/ 2529 h 3630"/>
                  <a:gd name="T58" fmla="*/ 1689 w 4154"/>
                  <a:gd name="T59" fmla="*/ 2761 h 3630"/>
                  <a:gd name="T60" fmla="*/ 1922 w 4154"/>
                  <a:gd name="T61" fmla="*/ 2733 h 3630"/>
                  <a:gd name="T62" fmla="*/ 2057 w 4154"/>
                  <a:gd name="T63" fmla="*/ 2948 h 3630"/>
                  <a:gd name="T64" fmla="*/ 2453 w 4154"/>
                  <a:gd name="T65" fmla="*/ 3433 h 3630"/>
                  <a:gd name="T66" fmla="*/ 2588 w 4154"/>
                  <a:gd name="T67" fmla="*/ 3323 h 3630"/>
                  <a:gd name="T68" fmla="*/ 2240 w 4154"/>
                  <a:gd name="T69" fmla="*/ 2894 h 3630"/>
                  <a:gd name="T70" fmla="*/ 2335 w 4154"/>
                  <a:gd name="T71" fmla="*/ 2771 h 3630"/>
                  <a:gd name="T72" fmla="*/ 2768 w 4154"/>
                  <a:gd name="T73" fmla="*/ 3120 h 3630"/>
                  <a:gd name="T74" fmla="*/ 2901 w 4154"/>
                  <a:gd name="T75" fmla="*/ 3010 h 3630"/>
                  <a:gd name="T76" fmla="*/ 2554 w 4154"/>
                  <a:gd name="T77" fmla="*/ 2581 h 3630"/>
                  <a:gd name="T78" fmla="*/ 2650 w 4154"/>
                  <a:gd name="T79" fmla="*/ 2458 h 3630"/>
                  <a:gd name="T80" fmla="*/ 3084 w 4154"/>
                  <a:gd name="T81" fmla="*/ 2809 h 3630"/>
                  <a:gd name="T82" fmla="*/ 3216 w 4154"/>
                  <a:gd name="T83" fmla="*/ 2697 h 3630"/>
                  <a:gd name="T84" fmla="*/ 2869 w 4154"/>
                  <a:gd name="T85" fmla="*/ 2268 h 3630"/>
                  <a:gd name="T86" fmla="*/ 2965 w 4154"/>
                  <a:gd name="T87" fmla="*/ 2145 h 3630"/>
                  <a:gd name="T88" fmla="*/ 3399 w 4154"/>
                  <a:gd name="T89" fmla="*/ 2496 h 3630"/>
                  <a:gd name="T90" fmla="*/ 3531 w 4154"/>
                  <a:gd name="T91" fmla="*/ 2386 h 3630"/>
                  <a:gd name="T92" fmla="*/ 3486 w 4154"/>
                  <a:gd name="T93" fmla="*/ 2274 h 3630"/>
                  <a:gd name="T94" fmla="*/ 3282 w 4154"/>
                  <a:gd name="T95" fmla="*/ 2071 h 3630"/>
                  <a:gd name="T96" fmla="*/ 2949 w 4154"/>
                  <a:gd name="T97" fmla="*/ 1741 h 3630"/>
                  <a:gd name="T98" fmla="*/ 2592 w 4154"/>
                  <a:gd name="T99" fmla="*/ 1386 h 3630"/>
                  <a:gd name="T100" fmla="*/ 2310 w 4154"/>
                  <a:gd name="T101" fmla="*/ 1108 h 3630"/>
                  <a:gd name="T102" fmla="*/ 2198 w 4154"/>
                  <a:gd name="T103" fmla="*/ 1010 h 3630"/>
                  <a:gd name="T104" fmla="*/ 2042 w 4154"/>
                  <a:gd name="T105" fmla="*/ 1078 h 3630"/>
                  <a:gd name="T106" fmla="*/ 1753 w 4154"/>
                  <a:gd name="T107" fmla="*/ 1528 h 3630"/>
                  <a:gd name="T108" fmla="*/ 1396 w 4154"/>
                  <a:gd name="T109" fmla="*/ 1640 h 3630"/>
                  <a:gd name="T110" fmla="*/ 1138 w 4154"/>
                  <a:gd name="T111" fmla="*/ 1435 h 3630"/>
                  <a:gd name="T112" fmla="*/ 1521 w 4154"/>
                  <a:gd name="T113" fmla="*/ 291 h 3630"/>
                  <a:gd name="T114" fmla="*/ 1656 w 4154"/>
                  <a:gd name="T115" fmla="*/ 135 h 3630"/>
                  <a:gd name="T116" fmla="*/ 1914 w 4154"/>
                  <a:gd name="T117" fmla="*/ 14 h 36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154" h="3630">
                    <a:moveTo>
                      <a:pt x="2076" y="0"/>
                    </a:moveTo>
                    <a:lnTo>
                      <a:pt x="2135" y="4"/>
                    </a:lnTo>
                    <a:lnTo>
                      <a:pt x="2200" y="16"/>
                    </a:lnTo>
                    <a:lnTo>
                      <a:pt x="2267" y="33"/>
                    </a:lnTo>
                    <a:lnTo>
                      <a:pt x="3175" y="317"/>
                    </a:lnTo>
                    <a:lnTo>
                      <a:pt x="3197" y="327"/>
                    </a:lnTo>
                    <a:lnTo>
                      <a:pt x="3216" y="342"/>
                    </a:lnTo>
                    <a:lnTo>
                      <a:pt x="4125" y="1244"/>
                    </a:lnTo>
                    <a:lnTo>
                      <a:pt x="4141" y="1266"/>
                    </a:lnTo>
                    <a:lnTo>
                      <a:pt x="4151" y="1289"/>
                    </a:lnTo>
                    <a:lnTo>
                      <a:pt x="4154" y="1314"/>
                    </a:lnTo>
                    <a:lnTo>
                      <a:pt x="4151" y="1338"/>
                    </a:lnTo>
                    <a:lnTo>
                      <a:pt x="4141" y="1363"/>
                    </a:lnTo>
                    <a:lnTo>
                      <a:pt x="4125" y="1383"/>
                    </a:lnTo>
                    <a:lnTo>
                      <a:pt x="3496" y="2008"/>
                    </a:lnTo>
                    <a:lnTo>
                      <a:pt x="3649" y="2160"/>
                    </a:lnTo>
                    <a:lnTo>
                      <a:pt x="3679" y="2193"/>
                    </a:lnTo>
                    <a:lnTo>
                      <a:pt x="3701" y="2229"/>
                    </a:lnTo>
                    <a:lnTo>
                      <a:pt x="3717" y="2268"/>
                    </a:lnTo>
                    <a:lnTo>
                      <a:pt x="3727" y="2309"/>
                    </a:lnTo>
                    <a:lnTo>
                      <a:pt x="3731" y="2351"/>
                    </a:lnTo>
                    <a:lnTo>
                      <a:pt x="3730" y="2394"/>
                    </a:lnTo>
                    <a:lnTo>
                      <a:pt x="3722" y="2436"/>
                    </a:lnTo>
                    <a:lnTo>
                      <a:pt x="3709" y="2478"/>
                    </a:lnTo>
                    <a:lnTo>
                      <a:pt x="3689" y="2519"/>
                    </a:lnTo>
                    <a:lnTo>
                      <a:pt x="3664" y="2558"/>
                    </a:lnTo>
                    <a:lnTo>
                      <a:pt x="3632" y="2594"/>
                    </a:lnTo>
                    <a:lnTo>
                      <a:pt x="3594" y="2626"/>
                    </a:lnTo>
                    <a:lnTo>
                      <a:pt x="3552" y="2654"/>
                    </a:lnTo>
                    <a:lnTo>
                      <a:pt x="3508" y="2673"/>
                    </a:lnTo>
                    <a:lnTo>
                      <a:pt x="3463" y="2686"/>
                    </a:lnTo>
                    <a:lnTo>
                      <a:pt x="3416" y="2691"/>
                    </a:lnTo>
                    <a:lnTo>
                      <a:pt x="3410" y="2738"/>
                    </a:lnTo>
                    <a:lnTo>
                      <a:pt x="3397" y="2783"/>
                    </a:lnTo>
                    <a:lnTo>
                      <a:pt x="3378" y="2826"/>
                    </a:lnTo>
                    <a:lnTo>
                      <a:pt x="3350" y="2868"/>
                    </a:lnTo>
                    <a:lnTo>
                      <a:pt x="3317" y="2906"/>
                    </a:lnTo>
                    <a:lnTo>
                      <a:pt x="3279" y="2939"/>
                    </a:lnTo>
                    <a:lnTo>
                      <a:pt x="3237" y="2965"/>
                    </a:lnTo>
                    <a:lnTo>
                      <a:pt x="3193" y="2985"/>
                    </a:lnTo>
                    <a:lnTo>
                      <a:pt x="3148" y="2998"/>
                    </a:lnTo>
                    <a:lnTo>
                      <a:pt x="3101" y="3004"/>
                    </a:lnTo>
                    <a:lnTo>
                      <a:pt x="3095" y="3051"/>
                    </a:lnTo>
                    <a:lnTo>
                      <a:pt x="3082" y="3095"/>
                    </a:lnTo>
                    <a:lnTo>
                      <a:pt x="3063" y="3139"/>
                    </a:lnTo>
                    <a:lnTo>
                      <a:pt x="3035" y="3181"/>
                    </a:lnTo>
                    <a:lnTo>
                      <a:pt x="3003" y="3219"/>
                    </a:lnTo>
                    <a:lnTo>
                      <a:pt x="2964" y="3252"/>
                    </a:lnTo>
                    <a:lnTo>
                      <a:pt x="2923" y="3278"/>
                    </a:lnTo>
                    <a:lnTo>
                      <a:pt x="2878" y="3298"/>
                    </a:lnTo>
                    <a:lnTo>
                      <a:pt x="2833" y="3310"/>
                    </a:lnTo>
                    <a:lnTo>
                      <a:pt x="2786" y="3317"/>
                    </a:lnTo>
                    <a:lnTo>
                      <a:pt x="2780" y="3362"/>
                    </a:lnTo>
                    <a:lnTo>
                      <a:pt x="2767" y="3408"/>
                    </a:lnTo>
                    <a:lnTo>
                      <a:pt x="2748" y="3452"/>
                    </a:lnTo>
                    <a:lnTo>
                      <a:pt x="2722" y="3492"/>
                    </a:lnTo>
                    <a:lnTo>
                      <a:pt x="2688" y="3531"/>
                    </a:lnTo>
                    <a:lnTo>
                      <a:pt x="2652" y="3562"/>
                    </a:lnTo>
                    <a:lnTo>
                      <a:pt x="2614" y="3588"/>
                    </a:lnTo>
                    <a:lnTo>
                      <a:pt x="2573" y="3607"/>
                    </a:lnTo>
                    <a:lnTo>
                      <a:pt x="2531" y="3620"/>
                    </a:lnTo>
                    <a:lnTo>
                      <a:pt x="2487" y="3629"/>
                    </a:lnTo>
                    <a:lnTo>
                      <a:pt x="2445" y="3630"/>
                    </a:lnTo>
                    <a:lnTo>
                      <a:pt x="2402" y="3626"/>
                    </a:lnTo>
                    <a:lnTo>
                      <a:pt x="2360" y="3615"/>
                    </a:lnTo>
                    <a:lnTo>
                      <a:pt x="2321" y="3600"/>
                    </a:lnTo>
                    <a:lnTo>
                      <a:pt x="2284" y="3578"/>
                    </a:lnTo>
                    <a:lnTo>
                      <a:pt x="2251" y="3549"/>
                    </a:lnTo>
                    <a:lnTo>
                      <a:pt x="1887" y="3188"/>
                    </a:lnTo>
                    <a:lnTo>
                      <a:pt x="1704" y="3372"/>
                    </a:lnTo>
                    <a:lnTo>
                      <a:pt x="1676" y="3394"/>
                    </a:lnTo>
                    <a:lnTo>
                      <a:pt x="1644" y="3411"/>
                    </a:lnTo>
                    <a:lnTo>
                      <a:pt x="1612" y="3421"/>
                    </a:lnTo>
                    <a:lnTo>
                      <a:pt x="1575" y="3424"/>
                    </a:lnTo>
                    <a:lnTo>
                      <a:pt x="1540" y="3423"/>
                    </a:lnTo>
                    <a:lnTo>
                      <a:pt x="1504" y="3414"/>
                    </a:lnTo>
                    <a:lnTo>
                      <a:pt x="1469" y="3401"/>
                    </a:lnTo>
                    <a:lnTo>
                      <a:pt x="1437" y="3381"/>
                    </a:lnTo>
                    <a:lnTo>
                      <a:pt x="1406" y="3355"/>
                    </a:lnTo>
                    <a:lnTo>
                      <a:pt x="1380" y="3324"/>
                    </a:lnTo>
                    <a:lnTo>
                      <a:pt x="1359" y="3291"/>
                    </a:lnTo>
                    <a:lnTo>
                      <a:pt x="1346" y="3256"/>
                    </a:lnTo>
                    <a:lnTo>
                      <a:pt x="1338" y="3221"/>
                    </a:lnTo>
                    <a:lnTo>
                      <a:pt x="1336" y="3185"/>
                    </a:lnTo>
                    <a:lnTo>
                      <a:pt x="1339" y="3151"/>
                    </a:lnTo>
                    <a:lnTo>
                      <a:pt x="1349" y="3117"/>
                    </a:lnTo>
                    <a:lnTo>
                      <a:pt x="1365" y="3087"/>
                    </a:lnTo>
                    <a:lnTo>
                      <a:pt x="1389" y="3059"/>
                    </a:lnTo>
                    <a:lnTo>
                      <a:pt x="1361" y="3082"/>
                    </a:lnTo>
                    <a:lnTo>
                      <a:pt x="1330" y="3098"/>
                    </a:lnTo>
                    <a:lnTo>
                      <a:pt x="1297" y="3109"/>
                    </a:lnTo>
                    <a:lnTo>
                      <a:pt x="1262" y="3113"/>
                    </a:lnTo>
                    <a:lnTo>
                      <a:pt x="1225" y="3110"/>
                    </a:lnTo>
                    <a:lnTo>
                      <a:pt x="1190" y="3101"/>
                    </a:lnTo>
                    <a:lnTo>
                      <a:pt x="1155" y="3088"/>
                    </a:lnTo>
                    <a:lnTo>
                      <a:pt x="1122" y="3068"/>
                    </a:lnTo>
                    <a:lnTo>
                      <a:pt x="1091" y="3042"/>
                    </a:lnTo>
                    <a:lnTo>
                      <a:pt x="1065" y="3011"/>
                    </a:lnTo>
                    <a:lnTo>
                      <a:pt x="1044" y="2978"/>
                    </a:lnTo>
                    <a:lnTo>
                      <a:pt x="1031" y="2945"/>
                    </a:lnTo>
                    <a:lnTo>
                      <a:pt x="1022" y="2909"/>
                    </a:lnTo>
                    <a:lnTo>
                      <a:pt x="1021" y="2874"/>
                    </a:lnTo>
                    <a:lnTo>
                      <a:pt x="1024" y="2839"/>
                    </a:lnTo>
                    <a:lnTo>
                      <a:pt x="1034" y="2806"/>
                    </a:lnTo>
                    <a:lnTo>
                      <a:pt x="1052" y="2774"/>
                    </a:lnTo>
                    <a:lnTo>
                      <a:pt x="1074" y="2746"/>
                    </a:lnTo>
                    <a:lnTo>
                      <a:pt x="1046" y="2770"/>
                    </a:lnTo>
                    <a:lnTo>
                      <a:pt x="1015" y="2785"/>
                    </a:lnTo>
                    <a:lnTo>
                      <a:pt x="982" y="2796"/>
                    </a:lnTo>
                    <a:lnTo>
                      <a:pt x="947" y="2800"/>
                    </a:lnTo>
                    <a:lnTo>
                      <a:pt x="910" y="2797"/>
                    </a:lnTo>
                    <a:lnTo>
                      <a:pt x="875" y="2790"/>
                    </a:lnTo>
                    <a:lnTo>
                      <a:pt x="840" y="2775"/>
                    </a:lnTo>
                    <a:lnTo>
                      <a:pt x="807" y="2755"/>
                    </a:lnTo>
                    <a:lnTo>
                      <a:pt x="776" y="2729"/>
                    </a:lnTo>
                    <a:lnTo>
                      <a:pt x="750" y="2699"/>
                    </a:lnTo>
                    <a:lnTo>
                      <a:pt x="731" y="2667"/>
                    </a:lnTo>
                    <a:lnTo>
                      <a:pt x="716" y="2632"/>
                    </a:lnTo>
                    <a:lnTo>
                      <a:pt x="707" y="2596"/>
                    </a:lnTo>
                    <a:lnTo>
                      <a:pt x="706" y="2561"/>
                    </a:lnTo>
                    <a:lnTo>
                      <a:pt x="710" y="2526"/>
                    </a:lnTo>
                    <a:lnTo>
                      <a:pt x="721" y="2493"/>
                    </a:lnTo>
                    <a:lnTo>
                      <a:pt x="737" y="2461"/>
                    </a:lnTo>
                    <a:lnTo>
                      <a:pt x="758" y="2434"/>
                    </a:lnTo>
                    <a:lnTo>
                      <a:pt x="731" y="2457"/>
                    </a:lnTo>
                    <a:lnTo>
                      <a:pt x="700" y="2473"/>
                    </a:lnTo>
                    <a:lnTo>
                      <a:pt x="667" y="2483"/>
                    </a:lnTo>
                    <a:lnTo>
                      <a:pt x="632" y="2487"/>
                    </a:lnTo>
                    <a:lnTo>
                      <a:pt x="597" y="2484"/>
                    </a:lnTo>
                    <a:lnTo>
                      <a:pt x="560" y="2477"/>
                    </a:lnTo>
                    <a:lnTo>
                      <a:pt x="525" y="2462"/>
                    </a:lnTo>
                    <a:lnTo>
                      <a:pt x="492" y="2442"/>
                    </a:lnTo>
                    <a:lnTo>
                      <a:pt x="462" y="2416"/>
                    </a:lnTo>
                    <a:lnTo>
                      <a:pt x="436" y="2387"/>
                    </a:lnTo>
                    <a:lnTo>
                      <a:pt x="416" y="2354"/>
                    </a:lnTo>
                    <a:lnTo>
                      <a:pt x="401" y="2319"/>
                    </a:lnTo>
                    <a:lnTo>
                      <a:pt x="394" y="2283"/>
                    </a:lnTo>
                    <a:lnTo>
                      <a:pt x="391" y="2248"/>
                    </a:lnTo>
                    <a:lnTo>
                      <a:pt x="395" y="2213"/>
                    </a:lnTo>
                    <a:lnTo>
                      <a:pt x="405" y="2180"/>
                    </a:lnTo>
                    <a:lnTo>
                      <a:pt x="422" y="2150"/>
                    </a:lnTo>
                    <a:lnTo>
                      <a:pt x="445" y="2122"/>
                    </a:lnTo>
                    <a:lnTo>
                      <a:pt x="618" y="1948"/>
                    </a:lnTo>
                    <a:lnTo>
                      <a:pt x="29" y="1362"/>
                    </a:lnTo>
                    <a:lnTo>
                      <a:pt x="13" y="1341"/>
                    </a:lnTo>
                    <a:lnTo>
                      <a:pt x="3" y="1317"/>
                    </a:lnTo>
                    <a:lnTo>
                      <a:pt x="0" y="1292"/>
                    </a:lnTo>
                    <a:lnTo>
                      <a:pt x="3" y="1267"/>
                    </a:lnTo>
                    <a:lnTo>
                      <a:pt x="13" y="1244"/>
                    </a:lnTo>
                    <a:lnTo>
                      <a:pt x="29" y="1223"/>
                    </a:lnTo>
                    <a:lnTo>
                      <a:pt x="50" y="1207"/>
                    </a:lnTo>
                    <a:lnTo>
                      <a:pt x="73" y="1196"/>
                    </a:lnTo>
                    <a:lnTo>
                      <a:pt x="99" y="1194"/>
                    </a:lnTo>
                    <a:lnTo>
                      <a:pt x="124" y="1196"/>
                    </a:lnTo>
                    <a:lnTo>
                      <a:pt x="147" y="1207"/>
                    </a:lnTo>
                    <a:lnTo>
                      <a:pt x="169" y="1223"/>
                    </a:lnTo>
                    <a:lnTo>
                      <a:pt x="760" y="1811"/>
                    </a:lnTo>
                    <a:lnTo>
                      <a:pt x="792" y="1790"/>
                    </a:lnTo>
                    <a:lnTo>
                      <a:pt x="826" y="1777"/>
                    </a:lnTo>
                    <a:lnTo>
                      <a:pt x="862" y="1772"/>
                    </a:lnTo>
                    <a:lnTo>
                      <a:pt x="900" y="1773"/>
                    </a:lnTo>
                    <a:lnTo>
                      <a:pt x="938" y="1780"/>
                    </a:lnTo>
                    <a:lnTo>
                      <a:pt x="974" y="1793"/>
                    </a:lnTo>
                    <a:lnTo>
                      <a:pt x="1009" y="1814"/>
                    </a:lnTo>
                    <a:lnTo>
                      <a:pt x="1041" y="1841"/>
                    </a:lnTo>
                    <a:lnTo>
                      <a:pt x="1068" y="1871"/>
                    </a:lnTo>
                    <a:lnTo>
                      <a:pt x="1088" y="1905"/>
                    </a:lnTo>
                    <a:lnTo>
                      <a:pt x="1103" y="1940"/>
                    </a:lnTo>
                    <a:lnTo>
                      <a:pt x="1110" y="1974"/>
                    </a:lnTo>
                    <a:lnTo>
                      <a:pt x="1113" y="2011"/>
                    </a:lnTo>
                    <a:lnTo>
                      <a:pt x="1109" y="2045"/>
                    </a:lnTo>
                    <a:lnTo>
                      <a:pt x="1098" y="2079"/>
                    </a:lnTo>
                    <a:lnTo>
                      <a:pt x="1082" y="2109"/>
                    </a:lnTo>
                    <a:lnTo>
                      <a:pt x="1059" y="2137"/>
                    </a:lnTo>
                    <a:lnTo>
                      <a:pt x="1087" y="2113"/>
                    </a:lnTo>
                    <a:lnTo>
                      <a:pt x="1117" y="2097"/>
                    </a:lnTo>
                    <a:lnTo>
                      <a:pt x="1151" y="2087"/>
                    </a:lnTo>
                    <a:lnTo>
                      <a:pt x="1186" y="2083"/>
                    </a:lnTo>
                    <a:lnTo>
                      <a:pt x="1222" y="2086"/>
                    </a:lnTo>
                    <a:lnTo>
                      <a:pt x="1257" y="2093"/>
                    </a:lnTo>
                    <a:lnTo>
                      <a:pt x="1292" y="2108"/>
                    </a:lnTo>
                    <a:lnTo>
                      <a:pt x="1326" y="2128"/>
                    </a:lnTo>
                    <a:lnTo>
                      <a:pt x="1357" y="2154"/>
                    </a:lnTo>
                    <a:lnTo>
                      <a:pt x="1383" y="2184"/>
                    </a:lnTo>
                    <a:lnTo>
                      <a:pt x="1403" y="2216"/>
                    </a:lnTo>
                    <a:lnTo>
                      <a:pt x="1416" y="2251"/>
                    </a:lnTo>
                    <a:lnTo>
                      <a:pt x="1425" y="2287"/>
                    </a:lnTo>
                    <a:lnTo>
                      <a:pt x="1427" y="2322"/>
                    </a:lnTo>
                    <a:lnTo>
                      <a:pt x="1424" y="2357"/>
                    </a:lnTo>
                    <a:lnTo>
                      <a:pt x="1413" y="2390"/>
                    </a:lnTo>
                    <a:lnTo>
                      <a:pt x="1397" y="2422"/>
                    </a:lnTo>
                    <a:lnTo>
                      <a:pt x="1374" y="2449"/>
                    </a:lnTo>
                    <a:lnTo>
                      <a:pt x="1402" y="2426"/>
                    </a:lnTo>
                    <a:lnTo>
                      <a:pt x="1432" y="2410"/>
                    </a:lnTo>
                    <a:lnTo>
                      <a:pt x="1466" y="2400"/>
                    </a:lnTo>
                    <a:lnTo>
                      <a:pt x="1501" y="2396"/>
                    </a:lnTo>
                    <a:lnTo>
                      <a:pt x="1537" y="2399"/>
                    </a:lnTo>
                    <a:lnTo>
                      <a:pt x="1572" y="2406"/>
                    </a:lnTo>
                    <a:lnTo>
                      <a:pt x="1607" y="2420"/>
                    </a:lnTo>
                    <a:lnTo>
                      <a:pt x="1641" y="2441"/>
                    </a:lnTo>
                    <a:lnTo>
                      <a:pt x="1672" y="2465"/>
                    </a:lnTo>
                    <a:lnTo>
                      <a:pt x="1698" y="2496"/>
                    </a:lnTo>
                    <a:lnTo>
                      <a:pt x="1717" y="2529"/>
                    </a:lnTo>
                    <a:lnTo>
                      <a:pt x="1731" y="2564"/>
                    </a:lnTo>
                    <a:lnTo>
                      <a:pt x="1740" y="2599"/>
                    </a:lnTo>
                    <a:lnTo>
                      <a:pt x="1742" y="2635"/>
                    </a:lnTo>
                    <a:lnTo>
                      <a:pt x="1737" y="2670"/>
                    </a:lnTo>
                    <a:lnTo>
                      <a:pt x="1727" y="2703"/>
                    </a:lnTo>
                    <a:lnTo>
                      <a:pt x="1711" y="2733"/>
                    </a:lnTo>
                    <a:lnTo>
                      <a:pt x="1689" y="2761"/>
                    </a:lnTo>
                    <a:lnTo>
                      <a:pt x="1717" y="2739"/>
                    </a:lnTo>
                    <a:lnTo>
                      <a:pt x="1747" y="2723"/>
                    </a:lnTo>
                    <a:lnTo>
                      <a:pt x="1781" y="2713"/>
                    </a:lnTo>
                    <a:lnTo>
                      <a:pt x="1816" y="2709"/>
                    </a:lnTo>
                    <a:lnTo>
                      <a:pt x="1851" y="2710"/>
                    </a:lnTo>
                    <a:lnTo>
                      <a:pt x="1887" y="2719"/>
                    </a:lnTo>
                    <a:lnTo>
                      <a:pt x="1922" y="2733"/>
                    </a:lnTo>
                    <a:lnTo>
                      <a:pt x="1955" y="2752"/>
                    </a:lnTo>
                    <a:lnTo>
                      <a:pt x="1985" y="2778"/>
                    </a:lnTo>
                    <a:lnTo>
                      <a:pt x="2011" y="2809"/>
                    </a:lnTo>
                    <a:lnTo>
                      <a:pt x="2032" y="2842"/>
                    </a:lnTo>
                    <a:lnTo>
                      <a:pt x="2046" y="2877"/>
                    </a:lnTo>
                    <a:lnTo>
                      <a:pt x="2054" y="2912"/>
                    </a:lnTo>
                    <a:lnTo>
                      <a:pt x="2057" y="2948"/>
                    </a:lnTo>
                    <a:lnTo>
                      <a:pt x="2052" y="2982"/>
                    </a:lnTo>
                    <a:lnTo>
                      <a:pt x="2042" y="3016"/>
                    </a:lnTo>
                    <a:lnTo>
                      <a:pt x="2025" y="3046"/>
                    </a:lnTo>
                    <a:lnTo>
                      <a:pt x="2391" y="3410"/>
                    </a:lnTo>
                    <a:lnTo>
                      <a:pt x="2410" y="3423"/>
                    </a:lnTo>
                    <a:lnTo>
                      <a:pt x="2430" y="3432"/>
                    </a:lnTo>
                    <a:lnTo>
                      <a:pt x="2453" y="3433"/>
                    </a:lnTo>
                    <a:lnTo>
                      <a:pt x="2478" y="3430"/>
                    </a:lnTo>
                    <a:lnTo>
                      <a:pt x="2503" y="3423"/>
                    </a:lnTo>
                    <a:lnTo>
                      <a:pt x="2526" y="3410"/>
                    </a:lnTo>
                    <a:lnTo>
                      <a:pt x="2548" y="3392"/>
                    </a:lnTo>
                    <a:lnTo>
                      <a:pt x="2566" y="3371"/>
                    </a:lnTo>
                    <a:lnTo>
                      <a:pt x="2579" y="3348"/>
                    </a:lnTo>
                    <a:lnTo>
                      <a:pt x="2588" y="3323"/>
                    </a:lnTo>
                    <a:lnTo>
                      <a:pt x="2589" y="3298"/>
                    </a:lnTo>
                    <a:lnTo>
                      <a:pt x="2588" y="3275"/>
                    </a:lnTo>
                    <a:lnTo>
                      <a:pt x="2579" y="3253"/>
                    </a:lnTo>
                    <a:lnTo>
                      <a:pt x="2566" y="3236"/>
                    </a:lnTo>
                    <a:lnTo>
                      <a:pt x="2265" y="2938"/>
                    </a:lnTo>
                    <a:lnTo>
                      <a:pt x="2249" y="2917"/>
                    </a:lnTo>
                    <a:lnTo>
                      <a:pt x="2240" y="2894"/>
                    </a:lnTo>
                    <a:lnTo>
                      <a:pt x="2236" y="2868"/>
                    </a:lnTo>
                    <a:lnTo>
                      <a:pt x="2240" y="2843"/>
                    </a:lnTo>
                    <a:lnTo>
                      <a:pt x="2249" y="2820"/>
                    </a:lnTo>
                    <a:lnTo>
                      <a:pt x="2265" y="2799"/>
                    </a:lnTo>
                    <a:lnTo>
                      <a:pt x="2287" y="2783"/>
                    </a:lnTo>
                    <a:lnTo>
                      <a:pt x="2310" y="2774"/>
                    </a:lnTo>
                    <a:lnTo>
                      <a:pt x="2335" y="2771"/>
                    </a:lnTo>
                    <a:lnTo>
                      <a:pt x="2360" y="2774"/>
                    </a:lnTo>
                    <a:lnTo>
                      <a:pt x="2385" y="2783"/>
                    </a:lnTo>
                    <a:lnTo>
                      <a:pt x="2405" y="2799"/>
                    </a:lnTo>
                    <a:lnTo>
                      <a:pt x="2706" y="3097"/>
                    </a:lnTo>
                    <a:lnTo>
                      <a:pt x="2723" y="3110"/>
                    </a:lnTo>
                    <a:lnTo>
                      <a:pt x="2745" y="3119"/>
                    </a:lnTo>
                    <a:lnTo>
                      <a:pt x="2768" y="3120"/>
                    </a:lnTo>
                    <a:lnTo>
                      <a:pt x="2793" y="3119"/>
                    </a:lnTo>
                    <a:lnTo>
                      <a:pt x="2818" y="3110"/>
                    </a:lnTo>
                    <a:lnTo>
                      <a:pt x="2841" y="3097"/>
                    </a:lnTo>
                    <a:lnTo>
                      <a:pt x="2863" y="3080"/>
                    </a:lnTo>
                    <a:lnTo>
                      <a:pt x="2881" y="3058"/>
                    </a:lnTo>
                    <a:lnTo>
                      <a:pt x="2894" y="3035"/>
                    </a:lnTo>
                    <a:lnTo>
                      <a:pt x="2901" y="3010"/>
                    </a:lnTo>
                    <a:lnTo>
                      <a:pt x="2904" y="2985"/>
                    </a:lnTo>
                    <a:lnTo>
                      <a:pt x="2901" y="2962"/>
                    </a:lnTo>
                    <a:lnTo>
                      <a:pt x="2894" y="2942"/>
                    </a:lnTo>
                    <a:lnTo>
                      <a:pt x="2881" y="2923"/>
                    </a:lnTo>
                    <a:lnTo>
                      <a:pt x="2580" y="2626"/>
                    </a:lnTo>
                    <a:lnTo>
                      <a:pt x="2564" y="2604"/>
                    </a:lnTo>
                    <a:lnTo>
                      <a:pt x="2554" y="2581"/>
                    </a:lnTo>
                    <a:lnTo>
                      <a:pt x="2551" y="2555"/>
                    </a:lnTo>
                    <a:lnTo>
                      <a:pt x="2554" y="2531"/>
                    </a:lnTo>
                    <a:lnTo>
                      <a:pt x="2564" y="2507"/>
                    </a:lnTo>
                    <a:lnTo>
                      <a:pt x="2580" y="2487"/>
                    </a:lnTo>
                    <a:lnTo>
                      <a:pt x="2602" y="2471"/>
                    </a:lnTo>
                    <a:lnTo>
                      <a:pt x="2626" y="2461"/>
                    </a:lnTo>
                    <a:lnTo>
                      <a:pt x="2650" y="2458"/>
                    </a:lnTo>
                    <a:lnTo>
                      <a:pt x="2675" y="2461"/>
                    </a:lnTo>
                    <a:lnTo>
                      <a:pt x="2698" y="2471"/>
                    </a:lnTo>
                    <a:lnTo>
                      <a:pt x="2720" y="2487"/>
                    </a:lnTo>
                    <a:lnTo>
                      <a:pt x="3021" y="2784"/>
                    </a:lnTo>
                    <a:lnTo>
                      <a:pt x="3038" y="2797"/>
                    </a:lnTo>
                    <a:lnTo>
                      <a:pt x="3060" y="2806"/>
                    </a:lnTo>
                    <a:lnTo>
                      <a:pt x="3084" y="2809"/>
                    </a:lnTo>
                    <a:lnTo>
                      <a:pt x="3108" y="2806"/>
                    </a:lnTo>
                    <a:lnTo>
                      <a:pt x="3132" y="2797"/>
                    </a:lnTo>
                    <a:lnTo>
                      <a:pt x="3156" y="2785"/>
                    </a:lnTo>
                    <a:lnTo>
                      <a:pt x="3178" y="2767"/>
                    </a:lnTo>
                    <a:lnTo>
                      <a:pt x="3196" y="2745"/>
                    </a:lnTo>
                    <a:lnTo>
                      <a:pt x="3209" y="2722"/>
                    </a:lnTo>
                    <a:lnTo>
                      <a:pt x="3216" y="2697"/>
                    </a:lnTo>
                    <a:lnTo>
                      <a:pt x="3219" y="2674"/>
                    </a:lnTo>
                    <a:lnTo>
                      <a:pt x="3216" y="2651"/>
                    </a:lnTo>
                    <a:lnTo>
                      <a:pt x="3209" y="2629"/>
                    </a:lnTo>
                    <a:lnTo>
                      <a:pt x="3194" y="2610"/>
                    </a:lnTo>
                    <a:lnTo>
                      <a:pt x="2895" y="2313"/>
                    </a:lnTo>
                    <a:lnTo>
                      <a:pt x="2879" y="2292"/>
                    </a:lnTo>
                    <a:lnTo>
                      <a:pt x="2869" y="2268"/>
                    </a:lnTo>
                    <a:lnTo>
                      <a:pt x="2866" y="2244"/>
                    </a:lnTo>
                    <a:lnTo>
                      <a:pt x="2869" y="2219"/>
                    </a:lnTo>
                    <a:lnTo>
                      <a:pt x="2879" y="2194"/>
                    </a:lnTo>
                    <a:lnTo>
                      <a:pt x="2895" y="2174"/>
                    </a:lnTo>
                    <a:lnTo>
                      <a:pt x="2916" y="2158"/>
                    </a:lnTo>
                    <a:lnTo>
                      <a:pt x="2939" y="2148"/>
                    </a:lnTo>
                    <a:lnTo>
                      <a:pt x="2965" y="2145"/>
                    </a:lnTo>
                    <a:lnTo>
                      <a:pt x="2990" y="2148"/>
                    </a:lnTo>
                    <a:lnTo>
                      <a:pt x="3014" y="2158"/>
                    </a:lnTo>
                    <a:lnTo>
                      <a:pt x="3034" y="2174"/>
                    </a:lnTo>
                    <a:lnTo>
                      <a:pt x="3334" y="2471"/>
                    </a:lnTo>
                    <a:lnTo>
                      <a:pt x="3353" y="2486"/>
                    </a:lnTo>
                    <a:lnTo>
                      <a:pt x="3374" y="2493"/>
                    </a:lnTo>
                    <a:lnTo>
                      <a:pt x="3399" y="2496"/>
                    </a:lnTo>
                    <a:lnTo>
                      <a:pt x="3422" y="2493"/>
                    </a:lnTo>
                    <a:lnTo>
                      <a:pt x="3447" y="2486"/>
                    </a:lnTo>
                    <a:lnTo>
                      <a:pt x="3470" y="2473"/>
                    </a:lnTo>
                    <a:lnTo>
                      <a:pt x="3492" y="2455"/>
                    </a:lnTo>
                    <a:lnTo>
                      <a:pt x="3511" y="2434"/>
                    </a:lnTo>
                    <a:lnTo>
                      <a:pt x="3523" y="2409"/>
                    </a:lnTo>
                    <a:lnTo>
                      <a:pt x="3531" y="2386"/>
                    </a:lnTo>
                    <a:lnTo>
                      <a:pt x="3534" y="2361"/>
                    </a:lnTo>
                    <a:lnTo>
                      <a:pt x="3531" y="2338"/>
                    </a:lnTo>
                    <a:lnTo>
                      <a:pt x="3523" y="2316"/>
                    </a:lnTo>
                    <a:lnTo>
                      <a:pt x="3509" y="2299"/>
                    </a:lnTo>
                    <a:lnTo>
                      <a:pt x="3507" y="2296"/>
                    </a:lnTo>
                    <a:lnTo>
                      <a:pt x="3499" y="2287"/>
                    </a:lnTo>
                    <a:lnTo>
                      <a:pt x="3486" y="2274"/>
                    </a:lnTo>
                    <a:lnTo>
                      <a:pt x="3469" y="2257"/>
                    </a:lnTo>
                    <a:lnTo>
                      <a:pt x="3447" y="2235"/>
                    </a:lnTo>
                    <a:lnTo>
                      <a:pt x="3420" y="2209"/>
                    </a:lnTo>
                    <a:lnTo>
                      <a:pt x="3391" y="2180"/>
                    </a:lnTo>
                    <a:lnTo>
                      <a:pt x="3358" y="2147"/>
                    </a:lnTo>
                    <a:lnTo>
                      <a:pt x="3321" y="2110"/>
                    </a:lnTo>
                    <a:lnTo>
                      <a:pt x="3282" y="2071"/>
                    </a:lnTo>
                    <a:lnTo>
                      <a:pt x="3240" y="2029"/>
                    </a:lnTo>
                    <a:lnTo>
                      <a:pt x="3196" y="1986"/>
                    </a:lnTo>
                    <a:lnTo>
                      <a:pt x="3149" y="1940"/>
                    </a:lnTo>
                    <a:lnTo>
                      <a:pt x="3101" y="1892"/>
                    </a:lnTo>
                    <a:lnTo>
                      <a:pt x="3051" y="1843"/>
                    </a:lnTo>
                    <a:lnTo>
                      <a:pt x="3002" y="1792"/>
                    </a:lnTo>
                    <a:lnTo>
                      <a:pt x="2949" y="1741"/>
                    </a:lnTo>
                    <a:lnTo>
                      <a:pt x="2898" y="1689"/>
                    </a:lnTo>
                    <a:lnTo>
                      <a:pt x="2846" y="1638"/>
                    </a:lnTo>
                    <a:lnTo>
                      <a:pt x="2795" y="1586"/>
                    </a:lnTo>
                    <a:lnTo>
                      <a:pt x="2742" y="1535"/>
                    </a:lnTo>
                    <a:lnTo>
                      <a:pt x="2691" y="1485"/>
                    </a:lnTo>
                    <a:lnTo>
                      <a:pt x="2642" y="1434"/>
                    </a:lnTo>
                    <a:lnTo>
                      <a:pt x="2592" y="1386"/>
                    </a:lnTo>
                    <a:lnTo>
                      <a:pt x="2545" y="1340"/>
                    </a:lnTo>
                    <a:lnTo>
                      <a:pt x="2500" y="1295"/>
                    </a:lnTo>
                    <a:lnTo>
                      <a:pt x="2456" y="1252"/>
                    </a:lnTo>
                    <a:lnTo>
                      <a:pt x="2415" y="1211"/>
                    </a:lnTo>
                    <a:lnTo>
                      <a:pt x="2378" y="1173"/>
                    </a:lnTo>
                    <a:lnTo>
                      <a:pt x="2343" y="1140"/>
                    </a:lnTo>
                    <a:lnTo>
                      <a:pt x="2310" y="1108"/>
                    </a:lnTo>
                    <a:lnTo>
                      <a:pt x="2283" y="1081"/>
                    </a:lnTo>
                    <a:lnTo>
                      <a:pt x="2258" y="1057"/>
                    </a:lnTo>
                    <a:lnTo>
                      <a:pt x="2238" y="1037"/>
                    </a:lnTo>
                    <a:lnTo>
                      <a:pt x="2230" y="1031"/>
                    </a:lnTo>
                    <a:lnTo>
                      <a:pt x="2221" y="1023"/>
                    </a:lnTo>
                    <a:lnTo>
                      <a:pt x="2211" y="1017"/>
                    </a:lnTo>
                    <a:lnTo>
                      <a:pt x="2198" y="1010"/>
                    </a:lnTo>
                    <a:lnTo>
                      <a:pt x="2184" y="1007"/>
                    </a:lnTo>
                    <a:lnTo>
                      <a:pt x="2166" y="1005"/>
                    </a:lnTo>
                    <a:lnTo>
                      <a:pt x="2146" y="1008"/>
                    </a:lnTo>
                    <a:lnTo>
                      <a:pt x="2124" y="1017"/>
                    </a:lnTo>
                    <a:lnTo>
                      <a:pt x="2099" y="1030"/>
                    </a:lnTo>
                    <a:lnTo>
                      <a:pt x="2073" y="1050"/>
                    </a:lnTo>
                    <a:lnTo>
                      <a:pt x="2042" y="1078"/>
                    </a:lnTo>
                    <a:lnTo>
                      <a:pt x="2009" y="1114"/>
                    </a:lnTo>
                    <a:lnTo>
                      <a:pt x="1978" y="1154"/>
                    </a:lnTo>
                    <a:lnTo>
                      <a:pt x="1953" y="1196"/>
                    </a:lnTo>
                    <a:lnTo>
                      <a:pt x="1816" y="1447"/>
                    </a:lnTo>
                    <a:lnTo>
                      <a:pt x="1800" y="1473"/>
                    </a:lnTo>
                    <a:lnTo>
                      <a:pt x="1780" y="1501"/>
                    </a:lnTo>
                    <a:lnTo>
                      <a:pt x="1753" y="1528"/>
                    </a:lnTo>
                    <a:lnTo>
                      <a:pt x="1708" y="1567"/>
                    </a:lnTo>
                    <a:lnTo>
                      <a:pt x="1660" y="1599"/>
                    </a:lnTo>
                    <a:lnTo>
                      <a:pt x="1609" y="1624"/>
                    </a:lnTo>
                    <a:lnTo>
                      <a:pt x="1558" y="1640"/>
                    </a:lnTo>
                    <a:lnTo>
                      <a:pt x="1504" y="1648"/>
                    </a:lnTo>
                    <a:lnTo>
                      <a:pt x="1450" y="1648"/>
                    </a:lnTo>
                    <a:lnTo>
                      <a:pt x="1396" y="1640"/>
                    </a:lnTo>
                    <a:lnTo>
                      <a:pt x="1349" y="1625"/>
                    </a:lnTo>
                    <a:lnTo>
                      <a:pt x="1305" y="1605"/>
                    </a:lnTo>
                    <a:lnTo>
                      <a:pt x="1263" y="1580"/>
                    </a:lnTo>
                    <a:lnTo>
                      <a:pt x="1227" y="1551"/>
                    </a:lnTo>
                    <a:lnTo>
                      <a:pt x="1192" y="1517"/>
                    </a:lnTo>
                    <a:lnTo>
                      <a:pt x="1163" y="1477"/>
                    </a:lnTo>
                    <a:lnTo>
                      <a:pt x="1138" y="1435"/>
                    </a:lnTo>
                    <a:lnTo>
                      <a:pt x="1122" y="1401"/>
                    </a:lnTo>
                    <a:lnTo>
                      <a:pt x="1111" y="1364"/>
                    </a:lnTo>
                    <a:lnTo>
                      <a:pt x="1104" y="1330"/>
                    </a:lnTo>
                    <a:lnTo>
                      <a:pt x="1104" y="1298"/>
                    </a:lnTo>
                    <a:lnTo>
                      <a:pt x="1107" y="1266"/>
                    </a:lnTo>
                    <a:lnTo>
                      <a:pt x="1117" y="1238"/>
                    </a:lnTo>
                    <a:lnTo>
                      <a:pt x="1521" y="291"/>
                    </a:lnTo>
                    <a:lnTo>
                      <a:pt x="1536" y="265"/>
                    </a:lnTo>
                    <a:lnTo>
                      <a:pt x="1553" y="238"/>
                    </a:lnTo>
                    <a:lnTo>
                      <a:pt x="1575" y="210"/>
                    </a:lnTo>
                    <a:lnTo>
                      <a:pt x="1602" y="181"/>
                    </a:lnTo>
                    <a:lnTo>
                      <a:pt x="1616" y="168"/>
                    </a:lnTo>
                    <a:lnTo>
                      <a:pt x="1634" y="152"/>
                    </a:lnTo>
                    <a:lnTo>
                      <a:pt x="1656" y="135"/>
                    </a:lnTo>
                    <a:lnTo>
                      <a:pt x="1682" y="116"/>
                    </a:lnTo>
                    <a:lnTo>
                      <a:pt x="1711" y="96"/>
                    </a:lnTo>
                    <a:lnTo>
                      <a:pt x="1745" y="77"/>
                    </a:lnTo>
                    <a:lnTo>
                      <a:pt x="1781" y="58"/>
                    </a:lnTo>
                    <a:lnTo>
                      <a:pt x="1822" y="41"/>
                    </a:lnTo>
                    <a:lnTo>
                      <a:pt x="1866" y="26"/>
                    </a:lnTo>
                    <a:lnTo>
                      <a:pt x="1914" y="14"/>
                    </a:lnTo>
                    <a:lnTo>
                      <a:pt x="1963" y="4"/>
                    </a:lnTo>
                    <a:lnTo>
                      <a:pt x="2019" y="0"/>
                    </a:lnTo>
                    <a:lnTo>
                      <a:pt x="207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Open Sans" panose="020B0606030504020204" pitchFamily="34" charset="0"/>
                </a:endParaRPr>
              </a:p>
            </p:txBody>
          </p:sp>
          <p:sp>
            <p:nvSpPr>
              <p:cNvPr id="43" name="Freeform 22">
                <a:extLst>
                  <a:ext uri="{FF2B5EF4-FFF2-40B4-BE49-F238E27FC236}">
                    <a16:creationId xmlns:a16="http://schemas.microsoft.com/office/drawing/2014/main" xmlns="" id="{A092800E-9FA3-48A4-BE87-E1CC05298C9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49913" y="2486025"/>
                <a:ext cx="1169988" cy="1163637"/>
              </a:xfrm>
              <a:custGeom>
                <a:avLst/>
                <a:gdLst>
                  <a:gd name="T0" fmla="*/ 960 w 1474"/>
                  <a:gd name="T1" fmla="*/ 938 h 1464"/>
                  <a:gd name="T2" fmla="*/ 895 w 1474"/>
                  <a:gd name="T3" fmla="*/ 970 h 1464"/>
                  <a:gd name="T4" fmla="*/ 850 w 1474"/>
                  <a:gd name="T5" fmla="*/ 1025 h 1464"/>
                  <a:gd name="T6" fmla="*/ 834 w 1474"/>
                  <a:gd name="T7" fmla="*/ 1095 h 1464"/>
                  <a:gd name="T8" fmla="*/ 850 w 1474"/>
                  <a:gd name="T9" fmla="*/ 1167 h 1464"/>
                  <a:gd name="T10" fmla="*/ 895 w 1474"/>
                  <a:gd name="T11" fmla="*/ 1221 h 1464"/>
                  <a:gd name="T12" fmla="*/ 960 w 1474"/>
                  <a:gd name="T13" fmla="*/ 1253 h 1464"/>
                  <a:gd name="T14" fmla="*/ 1034 w 1474"/>
                  <a:gd name="T15" fmla="*/ 1253 h 1464"/>
                  <a:gd name="T16" fmla="*/ 1098 w 1474"/>
                  <a:gd name="T17" fmla="*/ 1221 h 1464"/>
                  <a:gd name="T18" fmla="*/ 1143 w 1474"/>
                  <a:gd name="T19" fmla="*/ 1166 h 1464"/>
                  <a:gd name="T20" fmla="*/ 1159 w 1474"/>
                  <a:gd name="T21" fmla="*/ 1095 h 1464"/>
                  <a:gd name="T22" fmla="*/ 1143 w 1474"/>
                  <a:gd name="T23" fmla="*/ 1025 h 1464"/>
                  <a:gd name="T24" fmla="*/ 1098 w 1474"/>
                  <a:gd name="T25" fmla="*/ 970 h 1464"/>
                  <a:gd name="T26" fmla="*/ 1034 w 1474"/>
                  <a:gd name="T27" fmla="*/ 938 h 1464"/>
                  <a:gd name="T28" fmla="*/ 493 w 1474"/>
                  <a:gd name="T29" fmla="*/ 0 h 1464"/>
                  <a:gd name="T30" fmla="*/ 558 w 1474"/>
                  <a:gd name="T31" fmla="*/ 17 h 1464"/>
                  <a:gd name="T32" fmla="*/ 617 w 1474"/>
                  <a:gd name="T33" fmla="*/ 56 h 1464"/>
                  <a:gd name="T34" fmla="*/ 1439 w 1474"/>
                  <a:gd name="T35" fmla="*/ 879 h 1464"/>
                  <a:gd name="T36" fmla="*/ 1469 w 1474"/>
                  <a:gd name="T37" fmla="*/ 941 h 1464"/>
                  <a:gd name="T38" fmla="*/ 1474 w 1474"/>
                  <a:gd name="T39" fmla="*/ 1008 h 1464"/>
                  <a:gd name="T40" fmla="*/ 1457 w 1474"/>
                  <a:gd name="T41" fmla="*/ 1073 h 1464"/>
                  <a:gd name="T42" fmla="*/ 1418 w 1474"/>
                  <a:gd name="T43" fmla="*/ 1130 h 1464"/>
                  <a:gd name="T44" fmla="*/ 1110 w 1474"/>
                  <a:gd name="T45" fmla="*/ 1431 h 1464"/>
                  <a:gd name="T46" fmla="*/ 1047 w 1474"/>
                  <a:gd name="T47" fmla="*/ 1459 h 1464"/>
                  <a:gd name="T48" fmla="*/ 980 w 1474"/>
                  <a:gd name="T49" fmla="*/ 1464 h 1464"/>
                  <a:gd name="T50" fmla="*/ 914 w 1474"/>
                  <a:gd name="T51" fmla="*/ 1447 h 1464"/>
                  <a:gd name="T52" fmla="*/ 857 w 1474"/>
                  <a:gd name="T53" fmla="*/ 1408 h 1464"/>
                  <a:gd name="T54" fmla="*/ 33 w 1474"/>
                  <a:gd name="T55" fmla="*/ 585 h 1464"/>
                  <a:gd name="T56" fmla="*/ 6 w 1474"/>
                  <a:gd name="T57" fmla="*/ 524 h 1464"/>
                  <a:gd name="T58" fmla="*/ 0 w 1474"/>
                  <a:gd name="T59" fmla="*/ 458 h 1464"/>
                  <a:gd name="T60" fmla="*/ 16 w 1474"/>
                  <a:gd name="T61" fmla="*/ 392 h 1464"/>
                  <a:gd name="T62" fmla="*/ 57 w 1474"/>
                  <a:gd name="T63" fmla="*/ 334 h 1464"/>
                  <a:gd name="T64" fmla="*/ 364 w 1474"/>
                  <a:gd name="T65" fmla="*/ 35 h 1464"/>
                  <a:gd name="T66" fmla="*/ 426 w 1474"/>
                  <a:gd name="T67" fmla="*/ 6 h 1464"/>
                  <a:gd name="T68" fmla="*/ 493 w 1474"/>
                  <a:gd name="T69" fmla="*/ 0 h 14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74" h="1464">
                    <a:moveTo>
                      <a:pt x="997" y="934"/>
                    </a:moveTo>
                    <a:lnTo>
                      <a:pt x="960" y="938"/>
                    </a:lnTo>
                    <a:lnTo>
                      <a:pt x="926" y="950"/>
                    </a:lnTo>
                    <a:lnTo>
                      <a:pt x="895" y="970"/>
                    </a:lnTo>
                    <a:lnTo>
                      <a:pt x="871" y="995"/>
                    </a:lnTo>
                    <a:lnTo>
                      <a:pt x="850" y="1025"/>
                    </a:lnTo>
                    <a:lnTo>
                      <a:pt x="838" y="1059"/>
                    </a:lnTo>
                    <a:lnTo>
                      <a:pt x="834" y="1095"/>
                    </a:lnTo>
                    <a:lnTo>
                      <a:pt x="838" y="1133"/>
                    </a:lnTo>
                    <a:lnTo>
                      <a:pt x="850" y="1167"/>
                    </a:lnTo>
                    <a:lnTo>
                      <a:pt x="871" y="1196"/>
                    </a:lnTo>
                    <a:lnTo>
                      <a:pt x="895" y="1221"/>
                    </a:lnTo>
                    <a:lnTo>
                      <a:pt x="926" y="1240"/>
                    </a:lnTo>
                    <a:lnTo>
                      <a:pt x="960" y="1253"/>
                    </a:lnTo>
                    <a:lnTo>
                      <a:pt x="997" y="1257"/>
                    </a:lnTo>
                    <a:lnTo>
                      <a:pt x="1034" y="1253"/>
                    </a:lnTo>
                    <a:lnTo>
                      <a:pt x="1069" y="1240"/>
                    </a:lnTo>
                    <a:lnTo>
                      <a:pt x="1098" y="1221"/>
                    </a:lnTo>
                    <a:lnTo>
                      <a:pt x="1123" y="1196"/>
                    </a:lnTo>
                    <a:lnTo>
                      <a:pt x="1143" y="1166"/>
                    </a:lnTo>
                    <a:lnTo>
                      <a:pt x="1155" y="1133"/>
                    </a:lnTo>
                    <a:lnTo>
                      <a:pt x="1159" y="1095"/>
                    </a:lnTo>
                    <a:lnTo>
                      <a:pt x="1155" y="1059"/>
                    </a:lnTo>
                    <a:lnTo>
                      <a:pt x="1143" y="1025"/>
                    </a:lnTo>
                    <a:lnTo>
                      <a:pt x="1123" y="995"/>
                    </a:lnTo>
                    <a:lnTo>
                      <a:pt x="1098" y="970"/>
                    </a:lnTo>
                    <a:lnTo>
                      <a:pt x="1069" y="950"/>
                    </a:lnTo>
                    <a:lnTo>
                      <a:pt x="1034" y="938"/>
                    </a:lnTo>
                    <a:lnTo>
                      <a:pt x="997" y="934"/>
                    </a:lnTo>
                    <a:close/>
                    <a:moveTo>
                      <a:pt x="493" y="0"/>
                    </a:moveTo>
                    <a:lnTo>
                      <a:pt x="526" y="6"/>
                    </a:lnTo>
                    <a:lnTo>
                      <a:pt x="558" y="17"/>
                    </a:lnTo>
                    <a:lnTo>
                      <a:pt x="589" y="35"/>
                    </a:lnTo>
                    <a:lnTo>
                      <a:pt x="617" y="56"/>
                    </a:lnTo>
                    <a:lnTo>
                      <a:pt x="1418" y="852"/>
                    </a:lnTo>
                    <a:lnTo>
                      <a:pt x="1439" y="879"/>
                    </a:lnTo>
                    <a:lnTo>
                      <a:pt x="1457" y="910"/>
                    </a:lnTo>
                    <a:lnTo>
                      <a:pt x="1469" y="941"/>
                    </a:lnTo>
                    <a:lnTo>
                      <a:pt x="1474" y="975"/>
                    </a:lnTo>
                    <a:lnTo>
                      <a:pt x="1474" y="1008"/>
                    </a:lnTo>
                    <a:lnTo>
                      <a:pt x="1469" y="1041"/>
                    </a:lnTo>
                    <a:lnTo>
                      <a:pt x="1457" y="1073"/>
                    </a:lnTo>
                    <a:lnTo>
                      <a:pt x="1439" y="1102"/>
                    </a:lnTo>
                    <a:lnTo>
                      <a:pt x="1418" y="1130"/>
                    </a:lnTo>
                    <a:lnTo>
                      <a:pt x="1137" y="1408"/>
                    </a:lnTo>
                    <a:lnTo>
                      <a:pt x="1110" y="1431"/>
                    </a:lnTo>
                    <a:lnTo>
                      <a:pt x="1079" y="1447"/>
                    </a:lnTo>
                    <a:lnTo>
                      <a:pt x="1047" y="1459"/>
                    </a:lnTo>
                    <a:lnTo>
                      <a:pt x="1013" y="1464"/>
                    </a:lnTo>
                    <a:lnTo>
                      <a:pt x="980" y="1464"/>
                    </a:lnTo>
                    <a:lnTo>
                      <a:pt x="948" y="1459"/>
                    </a:lnTo>
                    <a:lnTo>
                      <a:pt x="914" y="1447"/>
                    </a:lnTo>
                    <a:lnTo>
                      <a:pt x="885" y="1431"/>
                    </a:lnTo>
                    <a:lnTo>
                      <a:pt x="857" y="1408"/>
                    </a:lnTo>
                    <a:lnTo>
                      <a:pt x="57" y="613"/>
                    </a:lnTo>
                    <a:lnTo>
                      <a:pt x="33" y="585"/>
                    </a:lnTo>
                    <a:lnTo>
                      <a:pt x="16" y="556"/>
                    </a:lnTo>
                    <a:lnTo>
                      <a:pt x="6" y="524"/>
                    </a:lnTo>
                    <a:lnTo>
                      <a:pt x="0" y="491"/>
                    </a:lnTo>
                    <a:lnTo>
                      <a:pt x="0" y="458"/>
                    </a:lnTo>
                    <a:lnTo>
                      <a:pt x="6" y="424"/>
                    </a:lnTo>
                    <a:lnTo>
                      <a:pt x="16" y="392"/>
                    </a:lnTo>
                    <a:lnTo>
                      <a:pt x="33" y="362"/>
                    </a:lnTo>
                    <a:lnTo>
                      <a:pt x="57" y="334"/>
                    </a:lnTo>
                    <a:lnTo>
                      <a:pt x="337" y="56"/>
                    </a:lnTo>
                    <a:lnTo>
                      <a:pt x="364" y="35"/>
                    </a:lnTo>
                    <a:lnTo>
                      <a:pt x="394" y="17"/>
                    </a:lnTo>
                    <a:lnTo>
                      <a:pt x="426" y="6"/>
                    </a:lnTo>
                    <a:lnTo>
                      <a:pt x="459" y="0"/>
                    </a:lnTo>
                    <a:lnTo>
                      <a:pt x="49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Open Sans" panose="020B0606030504020204" pitchFamily="34" charset="0"/>
                </a:endParaRPr>
              </a:p>
            </p:txBody>
          </p:sp>
        </p:grp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F793DDE0-5E98-4EF9-B6CB-327B42EF35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US"/>
              <a:t>4-Step Cycle Infographic Template</a:t>
            </a:r>
            <a:endParaRPr lang="en-US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xmlns="" id="{B98761AC-F115-4785-945B-9D22916C4381}"/>
              </a:ext>
            </a:extLst>
          </p:cNvPr>
          <p:cNvGrpSpPr/>
          <p:nvPr/>
        </p:nvGrpSpPr>
        <p:grpSpPr>
          <a:xfrm>
            <a:off x="8354365" y="1748520"/>
            <a:ext cx="2695884" cy="998459"/>
            <a:chOff x="8354365" y="1748520"/>
            <a:chExt cx="2695884" cy="998459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xmlns="" id="{EF8E9DFA-9DB6-4EBE-A79F-549111788682}"/>
                </a:ext>
              </a:extLst>
            </p:cNvPr>
            <p:cNvSpPr txBox="1"/>
            <p:nvPr/>
          </p:nvSpPr>
          <p:spPr>
            <a:xfrm>
              <a:off x="8354366" y="2100648"/>
              <a:ext cx="269588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US" sz="18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 can replace this text. This is a sample.</a:t>
              </a:r>
              <a:endPara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xmlns="" id="{A68EFF93-3082-49FC-82CF-7AA27C5CA7AF}"/>
                </a:ext>
              </a:extLst>
            </p:cNvPr>
            <p:cNvSpPr txBox="1"/>
            <p:nvPr/>
          </p:nvSpPr>
          <p:spPr>
            <a:xfrm>
              <a:off x="8354365" y="1748520"/>
              <a:ext cx="269588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Placeholder</a:t>
              </a:r>
              <a:endPara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xmlns="" id="{77A88261-A6F7-418D-BFDA-EF4F71423F7E}"/>
              </a:ext>
            </a:extLst>
          </p:cNvPr>
          <p:cNvGrpSpPr/>
          <p:nvPr/>
        </p:nvGrpSpPr>
        <p:grpSpPr>
          <a:xfrm>
            <a:off x="1138575" y="1748520"/>
            <a:ext cx="2695884" cy="998459"/>
            <a:chOff x="1138575" y="1748520"/>
            <a:chExt cx="2695884" cy="998459"/>
          </a:xfrm>
        </p:grpSpPr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xmlns="" id="{4AD61E64-7165-4DE3-8AE2-E46CA3084640}"/>
                </a:ext>
              </a:extLst>
            </p:cNvPr>
            <p:cNvSpPr txBox="1"/>
            <p:nvPr/>
          </p:nvSpPr>
          <p:spPr>
            <a:xfrm>
              <a:off x="1138576" y="2100648"/>
              <a:ext cx="269588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s-US" sz="18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 can replace this text. This is a sample.</a:t>
              </a:r>
              <a:endPara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xmlns="" id="{3EF8725E-42E6-49ED-AF90-AA3CFD51AB4A}"/>
                </a:ext>
              </a:extLst>
            </p:cNvPr>
            <p:cNvSpPr txBox="1"/>
            <p:nvPr/>
          </p:nvSpPr>
          <p:spPr>
            <a:xfrm>
              <a:off x="1138575" y="1748520"/>
              <a:ext cx="269588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s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Placeholder</a:t>
              </a:r>
              <a:endPara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xmlns="" id="{343595A8-50F5-4DAA-9051-EAF8B05BB684}"/>
              </a:ext>
            </a:extLst>
          </p:cNvPr>
          <p:cNvGrpSpPr/>
          <p:nvPr/>
        </p:nvGrpSpPr>
        <p:grpSpPr>
          <a:xfrm>
            <a:off x="8354365" y="5390693"/>
            <a:ext cx="2695884" cy="998459"/>
            <a:chOff x="8354365" y="5390693"/>
            <a:chExt cx="2695884" cy="998459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xmlns="" id="{39C80D61-C558-4E5C-A3CB-A9D02BE5FB94}"/>
                </a:ext>
              </a:extLst>
            </p:cNvPr>
            <p:cNvSpPr txBox="1"/>
            <p:nvPr/>
          </p:nvSpPr>
          <p:spPr>
            <a:xfrm>
              <a:off x="8354366" y="5742821"/>
              <a:ext cx="269588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US" sz="18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 can replace this text. This is a sample.</a:t>
              </a:r>
              <a:endPara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xmlns="" id="{9B789AAB-AB44-43D4-A01E-B9B2957DEBAB}"/>
                </a:ext>
              </a:extLst>
            </p:cNvPr>
            <p:cNvSpPr txBox="1"/>
            <p:nvPr/>
          </p:nvSpPr>
          <p:spPr>
            <a:xfrm>
              <a:off x="8354365" y="5390693"/>
              <a:ext cx="269588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Placeholder</a:t>
              </a:r>
              <a:endPara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xmlns="" id="{10CA4ED7-A9AB-4513-BB28-DC35ACE793CE}"/>
              </a:ext>
            </a:extLst>
          </p:cNvPr>
          <p:cNvGrpSpPr/>
          <p:nvPr/>
        </p:nvGrpSpPr>
        <p:grpSpPr>
          <a:xfrm>
            <a:off x="1138575" y="5390693"/>
            <a:ext cx="2695884" cy="998459"/>
            <a:chOff x="1138575" y="5390693"/>
            <a:chExt cx="2695884" cy="998459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xmlns="" id="{C31F8784-4E0D-4115-A5A5-E481CF016A05}"/>
                </a:ext>
              </a:extLst>
            </p:cNvPr>
            <p:cNvSpPr txBox="1"/>
            <p:nvPr/>
          </p:nvSpPr>
          <p:spPr>
            <a:xfrm>
              <a:off x="1138576" y="5742821"/>
              <a:ext cx="269588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s-US" sz="18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 can replace this text. This is a sample.</a:t>
              </a:r>
              <a:endPara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xmlns="" id="{57262A6A-FB66-4669-8B13-F35847FA77F1}"/>
                </a:ext>
              </a:extLst>
            </p:cNvPr>
            <p:cNvSpPr txBox="1"/>
            <p:nvPr/>
          </p:nvSpPr>
          <p:spPr>
            <a:xfrm>
              <a:off x="1138575" y="5390693"/>
              <a:ext cx="269588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s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Placeholder</a:t>
              </a:r>
              <a:endPara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xmlns="" id="{94DE1175-BDAA-446A-B5E7-2505940E9B85}"/>
              </a:ext>
            </a:extLst>
          </p:cNvPr>
          <p:cNvCxnSpPr>
            <a:cxnSpLocks/>
          </p:cNvCxnSpPr>
          <p:nvPr/>
        </p:nvCxnSpPr>
        <p:spPr>
          <a:xfrm>
            <a:off x="6770552" y="2096987"/>
            <a:ext cx="1179737" cy="0"/>
          </a:xfrm>
          <a:prstGeom prst="straightConnector1">
            <a:avLst/>
          </a:prstGeom>
          <a:ln w="19050" cap="rnd">
            <a:solidFill>
              <a:schemeClr val="accent3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xmlns="" id="{5BC64D92-FF1F-46CD-B69D-5BCFF5B77CDF}"/>
              </a:ext>
            </a:extLst>
          </p:cNvPr>
          <p:cNvCxnSpPr>
            <a:cxnSpLocks/>
          </p:cNvCxnSpPr>
          <p:nvPr/>
        </p:nvCxnSpPr>
        <p:spPr>
          <a:xfrm>
            <a:off x="8024572" y="4575957"/>
            <a:ext cx="0" cy="939737"/>
          </a:xfrm>
          <a:prstGeom prst="straightConnector1">
            <a:avLst/>
          </a:prstGeom>
          <a:ln w="19050" cap="rnd">
            <a:solidFill>
              <a:schemeClr val="accent1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xmlns="" id="{B1C9DE90-2F99-46BE-B75A-FC48D8AE979A}"/>
              </a:ext>
            </a:extLst>
          </p:cNvPr>
          <p:cNvCxnSpPr>
            <a:cxnSpLocks/>
          </p:cNvCxnSpPr>
          <p:nvPr/>
        </p:nvCxnSpPr>
        <p:spPr>
          <a:xfrm flipH="1">
            <a:off x="4166110" y="5931477"/>
            <a:ext cx="1184133" cy="0"/>
          </a:xfrm>
          <a:prstGeom prst="straightConnector1">
            <a:avLst/>
          </a:prstGeom>
          <a:ln w="19050" cap="rnd">
            <a:solidFill>
              <a:schemeClr val="accent6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xmlns="" id="{97DCE51A-CAE8-4FF8-8D0F-601BD7CBD88C}"/>
              </a:ext>
            </a:extLst>
          </p:cNvPr>
          <p:cNvCxnSpPr>
            <a:cxnSpLocks/>
          </p:cNvCxnSpPr>
          <p:nvPr/>
        </p:nvCxnSpPr>
        <p:spPr>
          <a:xfrm flipV="1">
            <a:off x="4177662" y="2512770"/>
            <a:ext cx="0" cy="939738"/>
          </a:xfrm>
          <a:prstGeom prst="straightConnector1">
            <a:avLst/>
          </a:prstGeom>
          <a:ln w="19050" cap="rnd">
            <a:solidFill>
              <a:schemeClr val="accent5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Freeform 32">
            <a:extLst>
              <a:ext uri="{FF2B5EF4-FFF2-40B4-BE49-F238E27FC236}">
                <a16:creationId xmlns:a16="http://schemas.microsoft.com/office/drawing/2014/main" xmlns="" id="{D42481BD-089F-4C93-90E8-CA3C88EA7E74}"/>
              </a:ext>
            </a:extLst>
          </p:cNvPr>
          <p:cNvSpPr>
            <a:spLocks noEditPoints="1"/>
          </p:cNvSpPr>
          <p:nvPr/>
        </p:nvSpPr>
        <p:spPr bwMode="auto">
          <a:xfrm>
            <a:off x="4407848" y="3510954"/>
            <a:ext cx="330280" cy="275395"/>
          </a:xfrm>
          <a:custGeom>
            <a:avLst/>
            <a:gdLst>
              <a:gd name="T0" fmla="*/ 3061 w 4766"/>
              <a:gd name="T1" fmla="*/ 2218 h 3974"/>
              <a:gd name="T2" fmla="*/ 3455 w 4766"/>
              <a:gd name="T3" fmla="*/ 2539 h 3974"/>
              <a:gd name="T4" fmla="*/ 3609 w 4766"/>
              <a:gd name="T5" fmla="*/ 3035 h 3974"/>
              <a:gd name="T6" fmla="*/ 3511 w 4766"/>
              <a:gd name="T7" fmla="*/ 3797 h 3974"/>
              <a:gd name="T8" fmla="*/ 3231 w 4766"/>
              <a:gd name="T9" fmla="*/ 3888 h 3974"/>
              <a:gd name="T10" fmla="*/ 2716 w 4766"/>
              <a:gd name="T11" fmla="*/ 3967 h 3974"/>
              <a:gd name="T12" fmla="*/ 2057 w 4766"/>
              <a:gd name="T13" fmla="*/ 3948 h 3974"/>
              <a:gd name="T14" fmla="*/ 1278 w 4766"/>
              <a:gd name="T15" fmla="*/ 3780 h 3974"/>
              <a:gd name="T16" fmla="*/ 1266 w 4766"/>
              <a:gd name="T17" fmla="*/ 2771 h 3974"/>
              <a:gd name="T18" fmla="*/ 1552 w 4766"/>
              <a:gd name="T19" fmla="*/ 2350 h 3974"/>
              <a:gd name="T20" fmla="*/ 2029 w 4766"/>
              <a:gd name="T21" fmla="*/ 2153 h 3974"/>
              <a:gd name="T22" fmla="*/ 4136 w 4766"/>
              <a:gd name="T23" fmla="*/ 1472 h 3974"/>
              <a:gd name="T24" fmla="*/ 4561 w 4766"/>
              <a:gd name="T25" fmla="*/ 1755 h 3974"/>
              <a:gd name="T26" fmla="*/ 4760 w 4766"/>
              <a:gd name="T27" fmla="*/ 2228 h 3974"/>
              <a:gd name="T28" fmla="*/ 4691 w 4766"/>
              <a:gd name="T29" fmla="*/ 3073 h 3974"/>
              <a:gd name="T30" fmla="*/ 4454 w 4766"/>
              <a:gd name="T31" fmla="*/ 3155 h 3974"/>
              <a:gd name="T32" fmla="*/ 3982 w 4766"/>
              <a:gd name="T33" fmla="*/ 3243 h 3974"/>
              <a:gd name="T34" fmla="*/ 3739 w 4766"/>
              <a:gd name="T35" fmla="*/ 2761 h 3974"/>
              <a:gd name="T36" fmla="*/ 3473 w 4766"/>
              <a:gd name="T37" fmla="*/ 2301 h 3974"/>
              <a:gd name="T38" fmla="*/ 3016 w 4766"/>
              <a:gd name="T39" fmla="*/ 2028 h 3974"/>
              <a:gd name="T40" fmla="*/ 3261 w 4766"/>
              <a:gd name="T41" fmla="*/ 1603 h 3974"/>
              <a:gd name="T42" fmla="*/ 1561 w 4766"/>
              <a:gd name="T43" fmla="*/ 1521 h 3974"/>
              <a:gd name="T44" fmla="*/ 1763 w 4766"/>
              <a:gd name="T45" fmla="*/ 1968 h 3974"/>
              <a:gd name="T46" fmla="*/ 1427 w 4766"/>
              <a:gd name="T47" fmla="*/ 2240 h 3974"/>
              <a:gd name="T48" fmla="*/ 1124 w 4766"/>
              <a:gd name="T49" fmla="*/ 2674 h 3974"/>
              <a:gd name="T50" fmla="*/ 947 w 4766"/>
              <a:gd name="T51" fmla="*/ 3244 h 3974"/>
              <a:gd name="T52" fmla="*/ 192 w 4766"/>
              <a:gd name="T53" fmla="*/ 3106 h 3974"/>
              <a:gd name="T54" fmla="*/ 18 w 4766"/>
              <a:gd name="T55" fmla="*/ 2141 h 3974"/>
              <a:gd name="T56" fmla="*/ 262 w 4766"/>
              <a:gd name="T57" fmla="*/ 1693 h 3974"/>
              <a:gd name="T58" fmla="*/ 714 w 4766"/>
              <a:gd name="T59" fmla="*/ 1450 h 3974"/>
              <a:gd name="T60" fmla="*/ 2638 w 4766"/>
              <a:gd name="T61" fmla="*/ 751 h 3974"/>
              <a:gd name="T62" fmla="*/ 2981 w 4766"/>
              <a:gd name="T63" fmla="*/ 999 h 3974"/>
              <a:gd name="T64" fmla="*/ 3117 w 4766"/>
              <a:gd name="T65" fmla="*/ 1408 h 3974"/>
              <a:gd name="T66" fmla="*/ 2981 w 4766"/>
              <a:gd name="T67" fmla="*/ 1816 h 3974"/>
              <a:gd name="T68" fmla="*/ 2638 w 4766"/>
              <a:gd name="T69" fmla="*/ 2066 h 3974"/>
              <a:gd name="T70" fmla="*/ 2196 w 4766"/>
              <a:gd name="T71" fmla="*/ 2066 h 3974"/>
              <a:gd name="T72" fmla="*/ 1854 w 4766"/>
              <a:gd name="T73" fmla="*/ 1817 h 3974"/>
              <a:gd name="T74" fmla="*/ 1719 w 4766"/>
              <a:gd name="T75" fmla="*/ 1408 h 3974"/>
              <a:gd name="T76" fmla="*/ 1854 w 4766"/>
              <a:gd name="T77" fmla="*/ 999 h 3974"/>
              <a:gd name="T78" fmla="*/ 2196 w 4766"/>
              <a:gd name="T79" fmla="*/ 751 h 3974"/>
              <a:gd name="T80" fmla="*/ 3723 w 4766"/>
              <a:gd name="T81" fmla="*/ 16 h 3974"/>
              <a:gd name="T82" fmla="*/ 4092 w 4766"/>
              <a:gd name="T83" fmla="*/ 228 h 3974"/>
              <a:gd name="T84" fmla="*/ 4268 w 4766"/>
              <a:gd name="T85" fmla="*/ 617 h 3974"/>
              <a:gd name="T86" fmla="*/ 4177 w 4766"/>
              <a:gd name="T87" fmla="*/ 1042 h 3974"/>
              <a:gd name="T88" fmla="*/ 3862 w 4766"/>
              <a:gd name="T89" fmla="*/ 1324 h 3974"/>
              <a:gd name="T90" fmla="*/ 3420 w 4766"/>
              <a:gd name="T91" fmla="*/ 1367 h 3974"/>
              <a:gd name="T92" fmla="*/ 3187 w 4766"/>
              <a:gd name="T93" fmla="*/ 1018 h 3974"/>
              <a:gd name="T94" fmla="*/ 2875 w 4766"/>
              <a:gd name="T95" fmla="*/ 682 h 3974"/>
              <a:gd name="T96" fmla="*/ 3032 w 4766"/>
              <a:gd name="T97" fmla="*/ 254 h 3974"/>
              <a:gd name="T98" fmla="*/ 3414 w 4766"/>
              <a:gd name="T99" fmla="*/ 18 h 3974"/>
              <a:gd name="T100" fmla="*/ 1413 w 4766"/>
              <a:gd name="T101" fmla="*/ 35 h 3974"/>
              <a:gd name="T102" fmla="*/ 1755 w 4766"/>
              <a:gd name="T103" fmla="*/ 283 h 3974"/>
              <a:gd name="T104" fmla="*/ 1890 w 4766"/>
              <a:gd name="T105" fmla="*/ 693 h 3974"/>
              <a:gd name="T106" fmla="*/ 1675 w 4766"/>
              <a:gd name="T107" fmla="*/ 971 h 3974"/>
              <a:gd name="T108" fmla="*/ 1449 w 4766"/>
              <a:gd name="T109" fmla="*/ 1336 h 3974"/>
              <a:gd name="T110" fmla="*/ 1041 w 4766"/>
              <a:gd name="T111" fmla="*/ 1369 h 3974"/>
              <a:gd name="T112" fmla="*/ 672 w 4766"/>
              <a:gd name="T113" fmla="*/ 1157 h 3974"/>
              <a:gd name="T114" fmla="*/ 496 w 4766"/>
              <a:gd name="T115" fmla="*/ 768 h 3974"/>
              <a:gd name="T116" fmla="*/ 589 w 4766"/>
              <a:gd name="T117" fmla="*/ 343 h 3974"/>
              <a:gd name="T118" fmla="*/ 903 w 4766"/>
              <a:gd name="T119" fmla="*/ 61 h 39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766" h="3974">
                <a:moveTo>
                  <a:pt x="2121" y="2147"/>
                </a:moveTo>
                <a:lnTo>
                  <a:pt x="2714" y="2147"/>
                </a:lnTo>
                <a:lnTo>
                  <a:pt x="2805" y="2153"/>
                </a:lnTo>
                <a:lnTo>
                  <a:pt x="2894" y="2166"/>
                </a:lnTo>
                <a:lnTo>
                  <a:pt x="2979" y="2187"/>
                </a:lnTo>
                <a:lnTo>
                  <a:pt x="3061" y="2218"/>
                </a:lnTo>
                <a:lnTo>
                  <a:pt x="3140" y="2254"/>
                </a:lnTo>
                <a:lnTo>
                  <a:pt x="3214" y="2299"/>
                </a:lnTo>
                <a:lnTo>
                  <a:pt x="3282" y="2350"/>
                </a:lnTo>
                <a:lnTo>
                  <a:pt x="3347" y="2408"/>
                </a:lnTo>
                <a:lnTo>
                  <a:pt x="3404" y="2470"/>
                </a:lnTo>
                <a:lnTo>
                  <a:pt x="3455" y="2539"/>
                </a:lnTo>
                <a:lnTo>
                  <a:pt x="3501" y="2613"/>
                </a:lnTo>
                <a:lnTo>
                  <a:pt x="3539" y="2690"/>
                </a:lnTo>
                <a:lnTo>
                  <a:pt x="3568" y="2771"/>
                </a:lnTo>
                <a:lnTo>
                  <a:pt x="3590" y="2856"/>
                </a:lnTo>
                <a:lnTo>
                  <a:pt x="3605" y="2944"/>
                </a:lnTo>
                <a:lnTo>
                  <a:pt x="3609" y="3035"/>
                </a:lnTo>
                <a:lnTo>
                  <a:pt x="3609" y="3753"/>
                </a:lnTo>
                <a:lnTo>
                  <a:pt x="3603" y="3753"/>
                </a:lnTo>
                <a:lnTo>
                  <a:pt x="3558" y="3777"/>
                </a:lnTo>
                <a:lnTo>
                  <a:pt x="3549" y="3781"/>
                </a:lnTo>
                <a:lnTo>
                  <a:pt x="3534" y="3788"/>
                </a:lnTo>
                <a:lnTo>
                  <a:pt x="3511" y="3797"/>
                </a:lnTo>
                <a:lnTo>
                  <a:pt x="3482" y="3810"/>
                </a:lnTo>
                <a:lnTo>
                  <a:pt x="3445" y="3823"/>
                </a:lnTo>
                <a:lnTo>
                  <a:pt x="3403" y="3839"/>
                </a:lnTo>
                <a:lnTo>
                  <a:pt x="3351" y="3855"/>
                </a:lnTo>
                <a:lnTo>
                  <a:pt x="3294" y="3871"/>
                </a:lnTo>
                <a:lnTo>
                  <a:pt x="3231" y="3888"/>
                </a:lnTo>
                <a:lnTo>
                  <a:pt x="3161" y="3906"/>
                </a:lnTo>
                <a:lnTo>
                  <a:pt x="3083" y="3920"/>
                </a:lnTo>
                <a:lnTo>
                  <a:pt x="3001" y="3935"/>
                </a:lnTo>
                <a:lnTo>
                  <a:pt x="2912" y="3948"/>
                </a:lnTo>
                <a:lnTo>
                  <a:pt x="2817" y="3959"/>
                </a:lnTo>
                <a:lnTo>
                  <a:pt x="2716" y="3967"/>
                </a:lnTo>
                <a:lnTo>
                  <a:pt x="2608" y="3973"/>
                </a:lnTo>
                <a:lnTo>
                  <a:pt x="2495" y="3974"/>
                </a:lnTo>
                <a:lnTo>
                  <a:pt x="2391" y="3973"/>
                </a:lnTo>
                <a:lnTo>
                  <a:pt x="2284" y="3968"/>
                </a:lnTo>
                <a:lnTo>
                  <a:pt x="2173" y="3959"/>
                </a:lnTo>
                <a:lnTo>
                  <a:pt x="2057" y="3948"/>
                </a:lnTo>
                <a:lnTo>
                  <a:pt x="1937" y="3932"/>
                </a:lnTo>
                <a:lnTo>
                  <a:pt x="1813" y="3912"/>
                </a:lnTo>
                <a:lnTo>
                  <a:pt x="1685" y="3887"/>
                </a:lnTo>
                <a:lnTo>
                  <a:pt x="1553" y="3856"/>
                </a:lnTo>
                <a:lnTo>
                  <a:pt x="1417" y="3822"/>
                </a:lnTo>
                <a:lnTo>
                  <a:pt x="1278" y="3780"/>
                </a:lnTo>
                <a:lnTo>
                  <a:pt x="1228" y="3765"/>
                </a:lnTo>
                <a:lnTo>
                  <a:pt x="1225" y="3753"/>
                </a:lnTo>
                <a:lnTo>
                  <a:pt x="1225" y="3035"/>
                </a:lnTo>
                <a:lnTo>
                  <a:pt x="1231" y="2944"/>
                </a:lnTo>
                <a:lnTo>
                  <a:pt x="1244" y="2856"/>
                </a:lnTo>
                <a:lnTo>
                  <a:pt x="1266" y="2771"/>
                </a:lnTo>
                <a:lnTo>
                  <a:pt x="1297" y="2690"/>
                </a:lnTo>
                <a:lnTo>
                  <a:pt x="1334" y="2613"/>
                </a:lnTo>
                <a:lnTo>
                  <a:pt x="1379" y="2539"/>
                </a:lnTo>
                <a:lnTo>
                  <a:pt x="1430" y="2470"/>
                </a:lnTo>
                <a:lnTo>
                  <a:pt x="1489" y="2408"/>
                </a:lnTo>
                <a:lnTo>
                  <a:pt x="1552" y="2350"/>
                </a:lnTo>
                <a:lnTo>
                  <a:pt x="1621" y="2299"/>
                </a:lnTo>
                <a:lnTo>
                  <a:pt x="1695" y="2254"/>
                </a:lnTo>
                <a:lnTo>
                  <a:pt x="1773" y="2218"/>
                </a:lnTo>
                <a:lnTo>
                  <a:pt x="1855" y="2187"/>
                </a:lnTo>
                <a:lnTo>
                  <a:pt x="1941" y="2166"/>
                </a:lnTo>
                <a:lnTo>
                  <a:pt x="2029" y="2153"/>
                </a:lnTo>
                <a:lnTo>
                  <a:pt x="2121" y="2147"/>
                </a:lnTo>
                <a:close/>
                <a:moveTo>
                  <a:pt x="3282" y="1433"/>
                </a:moveTo>
                <a:lnTo>
                  <a:pt x="3870" y="1433"/>
                </a:lnTo>
                <a:lnTo>
                  <a:pt x="3962" y="1437"/>
                </a:lnTo>
                <a:lnTo>
                  <a:pt x="4050" y="1450"/>
                </a:lnTo>
                <a:lnTo>
                  <a:pt x="4136" y="1472"/>
                </a:lnTo>
                <a:lnTo>
                  <a:pt x="4218" y="1502"/>
                </a:lnTo>
                <a:lnTo>
                  <a:pt x="4296" y="1540"/>
                </a:lnTo>
                <a:lnTo>
                  <a:pt x="4370" y="1584"/>
                </a:lnTo>
                <a:lnTo>
                  <a:pt x="4439" y="1635"/>
                </a:lnTo>
                <a:lnTo>
                  <a:pt x="4502" y="1693"/>
                </a:lnTo>
                <a:lnTo>
                  <a:pt x="4561" y="1755"/>
                </a:lnTo>
                <a:lnTo>
                  <a:pt x="4612" y="1823"/>
                </a:lnTo>
                <a:lnTo>
                  <a:pt x="4657" y="1897"/>
                </a:lnTo>
                <a:lnTo>
                  <a:pt x="4694" y="1974"/>
                </a:lnTo>
                <a:lnTo>
                  <a:pt x="4725" y="2055"/>
                </a:lnTo>
                <a:lnTo>
                  <a:pt x="4747" y="2141"/>
                </a:lnTo>
                <a:lnTo>
                  <a:pt x="4760" y="2228"/>
                </a:lnTo>
                <a:lnTo>
                  <a:pt x="4766" y="2320"/>
                </a:lnTo>
                <a:lnTo>
                  <a:pt x="4766" y="3038"/>
                </a:lnTo>
                <a:lnTo>
                  <a:pt x="4760" y="3038"/>
                </a:lnTo>
                <a:lnTo>
                  <a:pt x="4713" y="3061"/>
                </a:lnTo>
                <a:lnTo>
                  <a:pt x="4706" y="3065"/>
                </a:lnTo>
                <a:lnTo>
                  <a:pt x="4691" y="3073"/>
                </a:lnTo>
                <a:lnTo>
                  <a:pt x="4669" y="3081"/>
                </a:lnTo>
                <a:lnTo>
                  <a:pt x="4640" y="3095"/>
                </a:lnTo>
                <a:lnTo>
                  <a:pt x="4603" y="3108"/>
                </a:lnTo>
                <a:lnTo>
                  <a:pt x="4561" y="3124"/>
                </a:lnTo>
                <a:lnTo>
                  <a:pt x="4511" y="3139"/>
                </a:lnTo>
                <a:lnTo>
                  <a:pt x="4454" y="3155"/>
                </a:lnTo>
                <a:lnTo>
                  <a:pt x="4391" y="3173"/>
                </a:lnTo>
                <a:lnTo>
                  <a:pt x="4322" y="3189"/>
                </a:lnTo>
                <a:lnTo>
                  <a:pt x="4246" y="3205"/>
                </a:lnTo>
                <a:lnTo>
                  <a:pt x="4164" y="3219"/>
                </a:lnTo>
                <a:lnTo>
                  <a:pt x="4076" y="3232"/>
                </a:lnTo>
                <a:lnTo>
                  <a:pt x="3982" y="3243"/>
                </a:lnTo>
                <a:lnTo>
                  <a:pt x="3881" y="3251"/>
                </a:lnTo>
                <a:lnTo>
                  <a:pt x="3776" y="3257"/>
                </a:lnTo>
                <a:lnTo>
                  <a:pt x="3776" y="3035"/>
                </a:lnTo>
                <a:lnTo>
                  <a:pt x="3771" y="2942"/>
                </a:lnTo>
                <a:lnTo>
                  <a:pt x="3758" y="2849"/>
                </a:lnTo>
                <a:lnTo>
                  <a:pt x="3739" y="2761"/>
                </a:lnTo>
                <a:lnTo>
                  <a:pt x="3711" y="2674"/>
                </a:lnTo>
                <a:lnTo>
                  <a:pt x="3676" y="2591"/>
                </a:lnTo>
                <a:lnTo>
                  <a:pt x="3634" y="2513"/>
                </a:lnTo>
                <a:lnTo>
                  <a:pt x="3587" y="2437"/>
                </a:lnTo>
                <a:lnTo>
                  <a:pt x="3533" y="2366"/>
                </a:lnTo>
                <a:lnTo>
                  <a:pt x="3473" y="2301"/>
                </a:lnTo>
                <a:lnTo>
                  <a:pt x="3408" y="2240"/>
                </a:lnTo>
                <a:lnTo>
                  <a:pt x="3338" y="2185"/>
                </a:lnTo>
                <a:lnTo>
                  <a:pt x="3263" y="2135"/>
                </a:lnTo>
                <a:lnTo>
                  <a:pt x="3184" y="2093"/>
                </a:lnTo>
                <a:lnTo>
                  <a:pt x="3102" y="2057"/>
                </a:lnTo>
                <a:lnTo>
                  <a:pt x="3016" y="2028"/>
                </a:lnTo>
                <a:lnTo>
                  <a:pt x="3073" y="1968"/>
                </a:lnTo>
                <a:lnTo>
                  <a:pt x="3124" y="1903"/>
                </a:lnTo>
                <a:lnTo>
                  <a:pt x="3168" y="1833"/>
                </a:lnTo>
                <a:lnTo>
                  <a:pt x="3206" y="1761"/>
                </a:lnTo>
                <a:lnTo>
                  <a:pt x="3237" y="1684"/>
                </a:lnTo>
                <a:lnTo>
                  <a:pt x="3261" y="1603"/>
                </a:lnTo>
                <a:lnTo>
                  <a:pt x="3275" y="1518"/>
                </a:lnTo>
                <a:lnTo>
                  <a:pt x="3282" y="1433"/>
                </a:lnTo>
                <a:close/>
                <a:moveTo>
                  <a:pt x="895" y="1433"/>
                </a:moveTo>
                <a:lnTo>
                  <a:pt x="1488" y="1433"/>
                </a:lnTo>
                <a:lnTo>
                  <a:pt x="1553" y="1436"/>
                </a:lnTo>
                <a:lnTo>
                  <a:pt x="1561" y="1521"/>
                </a:lnTo>
                <a:lnTo>
                  <a:pt x="1575" y="1604"/>
                </a:lnTo>
                <a:lnTo>
                  <a:pt x="1599" y="1685"/>
                </a:lnTo>
                <a:lnTo>
                  <a:pt x="1630" y="1762"/>
                </a:lnTo>
                <a:lnTo>
                  <a:pt x="1668" y="1835"/>
                </a:lnTo>
                <a:lnTo>
                  <a:pt x="1712" y="1904"/>
                </a:lnTo>
                <a:lnTo>
                  <a:pt x="1763" y="1968"/>
                </a:lnTo>
                <a:lnTo>
                  <a:pt x="1818" y="2028"/>
                </a:lnTo>
                <a:lnTo>
                  <a:pt x="1733" y="2057"/>
                </a:lnTo>
                <a:lnTo>
                  <a:pt x="1650" y="2093"/>
                </a:lnTo>
                <a:lnTo>
                  <a:pt x="1571" y="2135"/>
                </a:lnTo>
                <a:lnTo>
                  <a:pt x="1498" y="2185"/>
                </a:lnTo>
                <a:lnTo>
                  <a:pt x="1427" y="2240"/>
                </a:lnTo>
                <a:lnTo>
                  <a:pt x="1362" y="2301"/>
                </a:lnTo>
                <a:lnTo>
                  <a:pt x="1303" y="2366"/>
                </a:lnTo>
                <a:lnTo>
                  <a:pt x="1249" y="2437"/>
                </a:lnTo>
                <a:lnTo>
                  <a:pt x="1201" y="2513"/>
                </a:lnTo>
                <a:lnTo>
                  <a:pt x="1160" y="2591"/>
                </a:lnTo>
                <a:lnTo>
                  <a:pt x="1124" y="2674"/>
                </a:lnTo>
                <a:lnTo>
                  <a:pt x="1097" y="2761"/>
                </a:lnTo>
                <a:lnTo>
                  <a:pt x="1076" y="2849"/>
                </a:lnTo>
                <a:lnTo>
                  <a:pt x="1064" y="2942"/>
                </a:lnTo>
                <a:lnTo>
                  <a:pt x="1060" y="3035"/>
                </a:lnTo>
                <a:lnTo>
                  <a:pt x="1060" y="3253"/>
                </a:lnTo>
                <a:lnTo>
                  <a:pt x="947" y="3244"/>
                </a:lnTo>
                <a:lnTo>
                  <a:pt x="832" y="3232"/>
                </a:lnTo>
                <a:lnTo>
                  <a:pt x="712" y="3216"/>
                </a:lnTo>
                <a:lnTo>
                  <a:pt x="587" y="3196"/>
                </a:lnTo>
                <a:lnTo>
                  <a:pt x="460" y="3171"/>
                </a:lnTo>
                <a:lnTo>
                  <a:pt x="328" y="3141"/>
                </a:lnTo>
                <a:lnTo>
                  <a:pt x="192" y="3106"/>
                </a:lnTo>
                <a:lnTo>
                  <a:pt x="51" y="3065"/>
                </a:lnTo>
                <a:lnTo>
                  <a:pt x="1" y="3050"/>
                </a:lnTo>
                <a:lnTo>
                  <a:pt x="0" y="3038"/>
                </a:lnTo>
                <a:lnTo>
                  <a:pt x="0" y="2320"/>
                </a:lnTo>
                <a:lnTo>
                  <a:pt x="4" y="2228"/>
                </a:lnTo>
                <a:lnTo>
                  <a:pt x="18" y="2141"/>
                </a:lnTo>
                <a:lnTo>
                  <a:pt x="41" y="2055"/>
                </a:lnTo>
                <a:lnTo>
                  <a:pt x="70" y="1974"/>
                </a:lnTo>
                <a:lnTo>
                  <a:pt x="108" y="1897"/>
                </a:lnTo>
                <a:lnTo>
                  <a:pt x="152" y="1823"/>
                </a:lnTo>
                <a:lnTo>
                  <a:pt x="205" y="1755"/>
                </a:lnTo>
                <a:lnTo>
                  <a:pt x="262" y="1693"/>
                </a:lnTo>
                <a:lnTo>
                  <a:pt x="326" y="1635"/>
                </a:lnTo>
                <a:lnTo>
                  <a:pt x="395" y="1584"/>
                </a:lnTo>
                <a:lnTo>
                  <a:pt x="469" y="1540"/>
                </a:lnTo>
                <a:lnTo>
                  <a:pt x="546" y="1502"/>
                </a:lnTo>
                <a:lnTo>
                  <a:pt x="630" y="1472"/>
                </a:lnTo>
                <a:lnTo>
                  <a:pt x="714" y="1450"/>
                </a:lnTo>
                <a:lnTo>
                  <a:pt x="804" y="1437"/>
                </a:lnTo>
                <a:lnTo>
                  <a:pt x="895" y="1433"/>
                </a:lnTo>
                <a:close/>
                <a:moveTo>
                  <a:pt x="2417" y="714"/>
                </a:moveTo>
                <a:lnTo>
                  <a:pt x="2493" y="719"/>
                </a:lnTo>
                <a:lnTo>
                  <a:pt x="2568" y="730"/>
                </a:lnTo>
                <a:lnTo>
                  <a:pt x="2638" y="751"/>
                </a:lnTo>
                <a:lnTo>
                  <a:pt x="2706" y="777"/>
                </a:lnTo>
                <a:lnTo>
                  <a:pt x="2770" y="810"/>
                </a:lnTo>
                <a:lnTo>
                  <a:pt x="2830" y="848"/>
                </a:lnTo>
                <a:lnTo>
                  <a:pt x="2886" y="893"/>
                </a:lnTo>
                <a:lnTo>
                  <a:pt x="2937" y="944"/>
                </a:lnTo>
                <a:lnTo>
                  <a:pt x="2981" y="999"/>
                </a:lnTo>
                <a:lnTo>
                  <a:pt x="3020" y="1058"/>
                </a:lnTo>
                <a:lnTo>
                  <a:pt x="3054" y="1121"/>
                </a:lnTo>
                <a:lnTo>
                  <a:pt x="3080" y="1189"/>
                </a:lnTo>
                <a:lnTo>
                  <a:pt x="3101" y="1259"/>
                </a:lnTo>
                <a:lnTo>
                  <a:pt x="3113" y="1333"/>
                </a:lnTo>
                <a:lnTo>
                  <a:pt x="3117" y="1408"/>
                </a:lnTo>
                <a:lnTo>
                  <a:pt x="3113" y="1484"/>
                </a:lnTo>
                <a:lnTo>
                  <a:pt x="3101" y="1556"/>
                </a:lnTo>
                <a:lnTo>
                  <a:pt x="3080" y="1626"/>
                </a:lnTo>
                <a:lnTo>
                  <a:pt x="3054" y="1694"/>
                </a:lnTo>
                <a:lnTo>
                  <a:pt x="3020" y="1758"/>
                </a:lnTo>
                <a:lnTo>
                  <a:pt x="2981" y="1816"/>
                </a:lnTo>
                <a:lnTo>
                  <a:pt x="2937" y="1871"/>
                </a:lnTo>
                <a:lnTo>
                  <a:pt x="2886" y="1922"/>
                </a:lnTo>
                <a:lnTo>
                  <a:pt x="2830" y="1967"/>
                </a:lnTo>
                <a:lnTo>
                  <a:pt x="2770" y="2006"/>
                </a:lnTo>
                <a:lnTo>
                  <a:pt x="2706" y="2038"/>
                </a:lnTo>
                <a:lnTo>
                  <a:pt x="2638" y="2066"/>
                </a:lnTo>
                <a:lnTo>
                  <a:pt x="2568" y="2084"/>
                </a:lnTo>
                <a:lnTo>
                  <a:pt x="2493" y="2096"/>
                </a:lnTo>
                <a:lnTo>
                  <a:pt x="2417" y="2100"/>
                </a:lnTo>
                <a:lnTo>
                  <a:pt x="2341" y="2096"/>
                </a:lnTo>
                <a:lnTo>
                  <a:pt x="2268" y="2084"/>
                </a:lnTo>
                <a:lnTo>
                  <a:pt x="2196" y="2066"/>
                </a:lnTo>
                <a:lnTo>
                  <a:pt x="2129" y="2038"/>
                </a:lnTo>
                <a:lnTo>
                  <a:pt x="2064" y="2006"/>
                </a:lnTo>
                <a:lnTo>
                  <a:pt x="2004" y="1967"/>
                </a:lnTo>
                <a:lnTo>
                  <a:pt x="1949" y="1922"/>
                </a:lnTo>
                <a:lnTo>
                  <a:pt x="1899" y="1871"/>
                </a:lnTo>
                <a:lnTo>
                  <a:pt x="1854" y="1817"/>
                </a:lnTo>
                <a:lnTo>
                  <a:pt x="1814" y="1758"/>
                </a:lnTo>
                <a:lnTo>
                  <a:pt x="1780" y="1694"/>
                </a:lnTo>
                <a:lnTo>
                  <a:pt x="1754" y="1627"/>
                </a:lnTo>
                <a:lnTo>
                  <a:pt x="1735" y="1556"/>
                </a:lnTo>
                <a:lnTo>
                  <a:pt x="1723" y="1484"/>
                </a:lnTo>
                <a:lnTo>
                  <a:pt x="1719" y="1408"/>
                </a:lnTo>
                <a:lnTo>
                  <a:pt x="1723" y="1333"/>
                </a:lnTo>
                <a:lnTo>
                  <a:pt x="1735" y="1259"/>
                </a:lnTo>
                <a:lnTo>
                  <a:pt x="1754" y="1189"/>
                </a:lnTo>
                <a:lnTo>
                  <a:pt x="1780" y="1122"/>
                </a:lnTo>
                <a:lnTo>
                  <a:pt x="1814" y="1058"/>
                </a:lnTo>
                <a:lnTo>
                  <a:pt x="1854" y="999"/>
                </a:lnTo>
                <a:lnTo>
                  <a:pt x="1899" y="944"/>
                </a:lnTo>
                <a:lnTo>
                  <a:pt x="1949" y="893"/>
                </a:lnTo>
                <a:lnTo>
                  <a:pt x="2004" y="848"/>
                </a:lnTo>
                <a:lnTo>
                  <a:pt x="2064" y="810"/>
                </a:lnTo>
                <a:lnTo>
                  <a:pt x="2129" y="777"/>
                </a:lnTo>
                <a:lnTo>
                  <a:pt x="2196" y="751"/>
                </a:lnTo>
                <a:lnTo>
                  <a:pt x="2268" y="730"/>
                </a:lnTo>
                <a:lnTo>
                  <a:pt x="2341" y="719"/>
                </a:lnTo>
                <a:lnTo>
                  <a:pt x="2417" y="714"/>
                </a:lnTo>
                <a:close/>
                <a:moveTo>
                  <a:pt x="3574" y="0"/>
                </a:moveTo>
                <a:lnTo>
                  <a:pt x="3650" y="3"/>
                </a:lnTo>
                <a:lnTo>
                  <a:pt x="3723" y="16"/>
                </a:lnTo>
                <a:lnTo>
                  <a:pt x="3795" y="35"/>
                </a:lnTo>
                <a:lnTo>
                  <a:pt x="3862" y="61"/>
                </a:lnTo>
                <a:lnTo>
                  <a:pt x="3927" y="95"/>
                </a:lnTo>
                <a:lnTo>
                  <a:pt x="3987" y="134"/>
                </a:lnTo>
                <a:lnTo>
                  <a:pt x="4042" y="179"/>
                </a:lnTo>
                <a:lnTo>
                  <a:pt x="4092" y="228"/>
                </a:lnTo>
                <a:lnTo>
                  <a:pt x="4137" y="283"/>
                </a:lnTo>
                <a:lnTo>
                  <a:pt x="4177" y="343"/>
                </a:lnTo>
                <a:lnTo>
                  <a:pt x="4211" y="407"/>
                </a:lnTo>
                <a:lnTo>
                  <a:pt x="4237" y="473"/>
                </a:lnTo>
                <a:lnTo>
                  <a:pt x="4256" y="543"/>
                </a:lnTo>
                <a:lnTo>
                  <a:pt x="4268" y="617"/>
                </a:lnTo>
                <a:lnTo>
                  <a:pt x="4272" y="693"/>
                </a:lnTo>
                <a:lnTo>
                  <a:pt x="4268" y="768"/>
                </a:lnTo>
                <a:lnTo>
                  <a:pt x="4256" y="841"/>
                </a:lnTo>
                <a:lnTo>
                  <a:pt x="4237" y="912"/>
                </a:lnTo>
                <a:lnTo>
                  <a:pt x="4211" y="979"/>
                </a:lnTo>
                <a:lnTo>
                  <a:pt x="4177" y="1042"/>
                </a:lnTo>
                <a:lnTo>
                  <a:pt x="4137" y="1102"/>
                </a:lnTo>
                <a:lnTo>
                  <a:pt x="4092" y="1157"/>
                </a:lnTo>
                <a:lnTo>
                  <a:pt x="4042" y="1206"/>
                </a:lnTo>
                <a:lnTo>
                  <a:pt x="3987" y="1251"/>
                </a:lnTo>
                <a:lnTo>
                  <a:pt x="3927" y="1291"/>
                </a:lnTo>
                <a:lnTo>
                  <a:pt x="3862" y="1324"/>
                </a:lnTo>
                <a:lnTo>
                  <a:pt x="3795" y="1350"/>
                </a:lnTo>
                <a:lnTo>
                  <a:pt x="3723" y="1369"/>
                </a:lnTo>
                <a:lnTo>
                  <a:pt x="3650" y="1381"/>
                </a:lnTo>
                <a:lnTo>
                  <a:pt x="3574" y="1385"/>
                </a:lnTo>
                <a:lnTo>
                  <a:pt x="3496" y="1381"/>
                </a:lnTo>
                <a:lnTo>
                  <a:pt x="3420" y="1367"/>
                </a:lnTo>
                <a:lnTo>
                  <a:pt x="3347" y="1347"/>
                </a:lnTo>
                <a:lnTo>
                  <a:pt x="3278" y="1320"/>
                </a:lnTo>
                <a:lnTo>
                  <a:pt x="3266" y="1240"/>
                </a:lnTo>
                <a:lnTo>
                  <a:pt x="3247" y="1163"/>
                </a:lnTo>
                <a:lnTo>
                  <a:pt x="3221" y="1089"/>
                </a:lnTo>
                <a:lnTo>
                  <a:pt x="3187" y="1018"/>
                </a:lnTo>
                <a:lnTo>
                  <a:pt x="3149" y="951"/>
                </a:lnTo>
                <a:lnTo>
                  <a:pt x="3104" y="889"/>
                </a:lnTo>
                <a:lnTo>
                  <a:pt x="3054" y="829"/>
                </a:lnTo>
                <a:lnTo>
                  <a:pt x="3000" y="775"/>
                </a:lnTo>
                <a:lnTo>
                  <a:pt x="2940" y="726"/>
                </a:lnTo>
                <a:lnTo>
                  <a:pt x="2875" y="682"/>
                </a:lnTo>
                <a:lnTo>
                  <a:pt x="2881" y="603"/>
                </a:lnTo>
                <a:lnTo>
                  <a:pt x="2896" y="526"/>
                </a:lnTo>
                <a:lnTo>
                  <a:pt x="2919" y="452"/>
                </a:lnTo>
                <a:lnTo>
                  <a:pt x="2950" y="382"/>
                </a:lnTo>
                <a:lnTo>
                  <a:pt x="2988" y="315"/>
                </a:lnTo>
                <a:lnTo>
                  <a:pt x="3032" y="254"/>
                </a:lnTo>
                <a:lnTo>
                  <a:pt x="3083" y="199"/>
                </a:lnTo>
                <a:lnTo>
                  <a:pt x="3140" y="150"/>
                </a:lnTo>
                <a:lnTo>
                  <a:pt x="3202" y="106"/>
                </a:lnTo>
                <a:lnTo>
                  <a:pt x="3269" y="69"/>
                </a:lnTo>
                <a:lnTo>
                  <a:pt x="3340" y="40"/>
                </a:lnTo>
                <a:lnTo>
                  <a:pt x="3414" y="18"/>
                </a:lnTo>
                <a:lnTo>
                  <a:pt x="3493" y="5"/>
                </a:lnTo>
                <a:lnTo>
                  <a:pt x="3574" y="0"/>
                </a:lnTo>
                <a:close/>
                <a:moveTo>
                  <a:pt x="1192" y="0"/>
                </a:moveTo>
                <a:lnTo>
                  <a:pt x="1268" y="3"/>
                </a:lnTo>
                <a:lnTo>
                  <a:pt x="1341" y="16"/>
                </a:lnTo>
                <a:lnTo>
                  <a:pt x="1413" y="35"/>
                </a:lnTo>
                <a:lnTo>
                  <a:pt x="1480" y="61"/>
                </a:lnTo>
                <a:lnTo>
                  <a:pt x="1545" y="95"/>
                </a:lnTo>
                <a:lnTo>
                  <a:pt x="1605" y="134"/>
                </a:lnTo>
                <a:lnTo>
                  <a:pt x="1660" y="179"/>
                </a:lnTo>
                <a:lnTo>
                  <a:pt x="1710" y="228"/>
                </a:lnTo>
                <a:lnTo>
                  <a:pt x="1755" y="283"/>
                </a:lnTo>
                <a:lnTo>
                  <a:pt x="1795" y="343"/>
                </a:lnTo>
                <a:lnTo>
                  <a:pt x="1829" y="407"/>
                </a:lnTo>
                <a:lnTo>
                  <a:pt x="1855" y="473"/>
                </a:lnTo>
                <a:lnTo>
                  <a:pt x="1874" y="545"/>
                </a:lnTo>
                <a:lnTo>
                  <a:pt x="1886" y="617"/>
                </a:lnTo>
                <a:lnTo>
                  <a:pt x="1890" y="693"/>
                </a:lnTo>
                <a:lnTo>
                  <a:pt x="1890" y="711"/>
                </a:lnTo>
                <a:lnTo>
                  <a:pt x="1889" y="732"/>
                </a:lnTo>
                <a:lnTo>
                  <a:pt x="1827" y="784"/>
                </a:lnTo>
                <a:lnTo>
                  <a:pt x="1770" y="841"/>
                </a:lnTo>
                <a:lnTo>
                  <a:pt x="1719" y="905"/>
                </a:lnTo>
                <a:lnTo>
                  <a:pt x="1675" y="971"/>
                </a:lnTo>
                <a:lnTo>
                  <a:pt x="1635" y="1042"/>
                </a:lnTo>
                <a:lnTo>
                  <a:pt x="1605" y="1118"/>
                </a:lnTo>
                <a:lnTo>
                  <a:pt x="1580" y="1196"/>
                </a:lnTo>
                <a:lnTo>
                  <a:pt x="1564" y="1277"/>
                </a:lnTo>
                <a:lnTo>
                  <a:pt x="1508" y="1309"/>
                </a:lnTo>
                <a:lnTo>
                  <a:pt x="1449" y="1336"/>
                </a:lnTo>
                <a:lnTo>
                  <a:pt x="1388" y="1357"/>
                </a:lnTo>
                <a:lnTo>
                  <a:pt x="1325" y="1372"/>
                </a:lnTo>
                <a:lnTo>
                  <a:pt x="1259" y="1382"/>
                </a:lnTo>
                <a:lnTo>
                  <a:pt x="1192" y="1385"/>
                </a:lnTo>
                <a:lnTo>
                  <a:pt x="1116" y="1381"/>
                </a:lnTo>
                <a:lnTo>
                  <a:pt x="1041" y="1369"/>
                </a:lnTo>
                <a:lnTo>
                  <a:pt x="971" y="1350"/>
                </a:lnTo>
                <a:lnTo>
                  <a:pt x="903" y="1324"/>
                </a:lnTo>
                <a:lnTo>
                  <a:pt x="839" y="1291"/>
                </a:lnTo>
                <a:lnTo>
                  <a:pt x="779" y="1251"/>
                </a:lnTo>
                <a:lnTo>
                  <a:pt x="723" y="1206"/>
                </a:lnTo>
                <a:lnTo>
                  <a:pt x="672" y="1157"/>
                </a:lnTo>
                <a:lnTo>
                  <a:pt x="627" y="1102"/>
                </a:lnTo>
                <a:lnTo>
                  <a:pt x="589" y="1042"/>
                </a:lnTo>
                <a:lnTo>
                  <a:pt x="555" y="979"/>
                </a:lnTo>
                <a:lnTo>
                  <a:pt x="529" y="912"/>
                </a:lnTo>
                <a:lnTo>
                  <a:pt x="508" y="841"/>
                </a:lnTo>
                <a:lnTo>
                  <a:pt x="496" y="768"/>
                </a:lnTo>
                <a:lnTo>
                  <a:pt x="492" y="693"/>
                </a:lnTo>
                <a:lnTo>
                  <a:pt x="496" y="617"/>
                </a:lnTo>
                <a:lnTo>
                  <a:pt x="508" y="545"/>
                </a:lnTo>
                <a:lnTo>
                  <a:pt x="529" y="473"/>
                </a:lnTo>
                <a:lnTo>
                  <a:pt x="555" y="407"/>
                </a:lnTo>
                <a:lnTo>
                  <a:pt x="589" y="343"/>
                </a:lnTo>
                <a:lnTo>
                  <a:pt x="627" y="283"/>
                </a:lnTo>
                <a:lnTo>
                  <a:pt x="672" y="228"/>
                </a:lnTo>
                <a:lnTo>
                  <a:pt x="723" y="179"/>
                </a:lnTo>
                <a:lnTo>
                  <a:pt x="779" y="134"/>
                </a:lnTo>
                <a:lnTo>
                  <a:pt x="839" y="95"/>
                </a:lnTo>
                <a:lnTo>
                  <a:pt x="903" y="61"/>
                </a:lnTo>
                <a:lnTo>
                  <a:pt x="971" y="35"/>
                </a:lnTo>
                <a:lnTo>
                  <a:pt x="1041" y="16"/>
                </a:lnTo>
                <a:lnTo>
                  <a:pt x="1116" y="3"/>
                </a:lnTo>
                <a:lnTo>
                  <a:pt x="119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22104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ECF7061D-E9EF-43AD-8180-8E2493FC77A8}"/>
              </a:ext>
            </a:extLst>
          </p:cNvPr>
          <p:cNvGrpSpPr/>
          <p:nvPr/>
        </p:nvGrpSpPr>
        <p:grpSpPr>
          <a:xfrm>
            <a:off x="3638892" y="1565480"/>
            <a:ext cx="4912858" cy="4917620"/>
            <a:chOff x="3638892" y="1565480"/>
            <a:chExt cx="4912858" cy="4917620"/>
          </a:xfrm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xmlns="" id="{5ECF17B7-2064-4221-AD5C-CA88F747C499}"/>
                </a:ext>
              </a:extLst>
            </p:cNvPr>
            <p:cNvSpPr>
              <a:spLocks/>
            </p:cNvSpPr>
            <p:nvPr/>
          </p:nvSpPr>
          <p:spPr bwMode="auto">
            <a:xfrm rot="2700000">
              <a:off x="6161251" y="4741338"/>
              <a:ext cx="609741" cy="1663219"/>
            </a:xfrm>
            <a:custGeom>
              <a:avLst/>
              <a:gdLst>
                <a:gd name="T0" fmla="*/ 0 w 573"/>
                <a:gd name="T1" fmla="*/ 0 h 1563"/>
                <a:gd name="T2" fmla="*/ 0 w 573"/>
                <a:gd name="T3" fmla="*/ 1563 h 1563"/>
                <a:gd name="T4" fmla="*/ 573 w 573"/>
                <a:gd name="T5" fmla="*/ 988 h 1563"/>
                <a:gd name="T6" fmla="*/ 573 w 573"/>
                <a:gd name="T7" fmla="*/ 0 h 1563"/>
                <a:gd name="T8" fmla="*/ 0 w 573"/>
                <a:gd name="T9" fmla="*/ 0 h 15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3" h="1563">
                  <a:moveTo>
                    <a:pt x="0" y="0"/>
                  </a:moveTo>
                  <a:lnTo>
                    <a:pt x="0" y="1563"/>
                  </a:lnTo>
                  <a:lnTo>
                    <a:pt x="573" y="988"/>
                  </a:lnTo>
                  <a:lnTo>
                    <a:pt x="57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xmlns="" id="{169001F0-9DBA-4684-B480-66005127F20D}"/>
                </a:ext>
              </a:extLst>
            </p:cNvPr>
            <p:cNvSpPr>
              <a:spLocks/>
            </p:cNvSpPr>
            <p:nvPr/>
          </p:nvSpPr>
          <p:spPr bwMode="auto">
            <a:xfrm rot="2700000">
              <a:off x="5415641" y="1645930"/>
              <a:ext cx="611869" cy="1662155"/>
            </a:xfrm>
            <a:custGeom>
              <a:avLst/>
              <a:gdLst>
                <a:gd name="T0" fmla="*/ 0 w 575"/>
                <a:gd name="T1" fmla="*/ 572 h 1562"/>
                <a:gd name="T2" fmla="*/ 0 w 575"/>
                <a:gd name="T3" fmla="*/ 1562 h 1562"/>
                <a:gd name="T4" fmla="*/ 575 w 575"/>
                <a:gd name="T5" fmla="*/ 1562 h 1562"/>
                <a:gd name="T6" fmla="*/ 575 w 575"/>
                <a:gd name="T7" fmla="*/ 0 h 1562"/>
                <a:gd name="T8" fmla="*/ 0 w 575"/>
                <a:gd name="T9" fmla="*/ 572 h 1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5" h="1562">
                  <a:moveTo>
                    <a:pt x="0" y="572"/>
                  </a:moveTo>
                  <a:lnTo>
                    <a:pt x="0" y="1562"/>
                  </a:lnTo>
                  <a:lnTo>
                    <a:pt x="575" y="1562"/>
                  </a:lnTo>
                  <a:lnTo>
                    <a:pt x="575" y="0"/>
                  </a:lnTo>
                  <a:lnTo>
                    <a:pt x="0" y="572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" name="Freeform 7">
              <a:extLst>
                <a:ext uri="{FF2B5EF4-FFF2-40B4-BE49-F238E27FC236}">
                  <a16:creationId xmlns:a16="http://schemas.microsoft.com/office/drawing/2014/main" xmlns="" id="{4021EB61-C694-464F-AFC3-B75EDFECB4BC}"/>
                </a:ext>
              </a:extLst>
            </p:cNvPr>
            <p:cNvSpPr>
              <a:spLocks/>
            </p:cNvSpPr>
            <p:nvPr/>
          </p:nvSpPr>
          <p:spPr bwMode="auto">
            <a:xfrm rot="2700000">
              <a:off x="3712451" y="4089435"/>
              <a:ext cx="1665348" cy="611869"/>
            </a:xfrm>
            <a:custGeom>
              <a:avLst/>
              <a:gdLst>
                <a:gd name="T0" fmla="*/ 0 w 1565"/>
                <a:gd name="T1" fmla="*/ 0 h 575"/>
                <a:gd name="T2" fmla="*/ 577 w 1565"/>
                <a:gd name="T3" fmla="*/ 575 h 575"/>
                <a:gd name="T4" fmla="*/ 1565 w 1565"/>
                <a:gd name="T5" fmla="*/ 575 h 575"/>
                <a:gd name="T6" fmla="*/ 1565 w 1565"/>
                <a:gd name="T7" fmla="*/ 0 h 575"/>
                <a:gd name="T8" fmla="*/ 0 w 1565"/>
                <a:gd name="T9" fmla="*/ 0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5" h="575">
                  <a:moveTo>
                    <a:pt x="0" y="0"/>
                  </a:moveTo>
                  <a:lnTo>
                    <a:pt x="577" y="575"/>
                  </a:lnTo>
                  <a:lnTo>
                    <a:pt x="1565" y="575"/>
                  </a:lnTo>
                  <a:lnTo>
                    <a:pt x="156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xmlns="" id="{B1BEDA30-B44C-4D4E-9670-172C61F61AC8}"/>
                </a:ext>
              </a:extLst>
            </p:cNvPr>
            <p:cNvSpPr>
              <a:spLocks/>
            </p:cNvSpPr>
            <p:nvPr/>
          </p:nvSpPr>
          <p:spPr bwMode="auto">
            <a:xfrm rot="2700000">
              <a:off x="6810209" y="3347991"/>
              <a:ext cx="1663220" cy="608676"/>
            </a:xfrm>
            <a:custGeom>
              <a:avLst/>
              <a:gdLst>
                <a:gd name="T0" fmla="*/ 990 w 1563"/>
                <a:gd name="T1" fmla="*/ 0 h 572"/>
                <a:gd name="T2" fmla="*/ 0 w 1563"/>
                <a:gd name="T3" fmla="*/ 0 h 572"/>
                <a:gd name="T4" fmla="*/ 0 w 1563"/>
                <a:gd name="T5" fmla="*/ 572 h 572"/>
                <a:gd name="T6" fmla="*/ 1563 w 1563"/>
                <a:gd name="T7" fmla="*/ 572 h 572"/>
                <a:gd name="T8" fmla="*/ 990 w 1563"/>
                <a:gd name="T9" fmla="*/ 0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3" h="572">
                  <a:moveTo>
                    <a:pt x="990" y="0"/>
                  </a:moveTo>
                  <a:lnTo>
                    <a:pt x="0" y="0"/>
                  </a:lnTo>
                  <a:lnTo>
                    <a:pt x="0" y="572"/>
                  </a:lnTo>
                  <a:lnTo>
                    <a:pt x="1563" y="572"/>
                  </a:lnTo>
                  <a:lnTo>
                    <a:pt x="99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" name="Freeform 15">
              <a:extLst>
                <a:ext uri="{FF2B5EF4-FFF2-40B4-BE49-F238E27FC236}">
                  <a16:creationId xmlns:a16="http://schemas.microsoft.com/office/drawing/2014/main" xmlns="" id="{AFC0BD72-8925-48E3-91AC-29A0365520EB}"/>
                </a:ext>
              </a:extLst>
            </p:cNvPr>
            <p:cNvSpPr>
              <a:spLocks/>
            </p:cNvSpPr>
            <p:nvPr/>
          </p:nvSpPr>
          <p:spPr bwMode="auto">
            <a:xfrm rot="2700000">
              <a:off x="6831777" y="2637637"/>
              <a:ext cx="735961" cy="1155166"/>
            </a:xfrm>
            <a:custGeom>
              <a:avLst/>
              <a:gdLst>
                <a:gd name="T0" fmla="*/ 0 w 318"/>
                <a:gd name="T1" fmla="*/ 0 h 832"/>
                <a:gd name="T2" fmla="*/ 318 w 318"/>
                <a:gd name="T3" fmla="*/ 415 h 832"/>
                <a:gd name="T4" fmla="*/ 0 w 318"/>
                <a:gd name="T5" fmla="*/ 832 h 832"/>
                <a:gd name="T6" fmla="*/ 0 w 318"/>
                <a:gd name="T7" fmla="*/ 0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8" h="832">
                  <a:moveTo>
                    <a:pt x="0" y="0"/>
                  </a:moveTo>
                  <a:lnTo>
                    <a:pt x="318" y="415"/>
                  </a:lnTo>
                  <a:lnTo>
                    <a:pt x="0" y="8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xmlns="" id="{DDF55FFE-4E7E-4515-BC97-29BB54B767E5}"/>
                </a:ext>
              </a:extLst>
            </p:cNvPr>
            <p:cNvSpPr>
              <a:spLocks/>
            </p:cNvSpPr>
            <p:nvPr/>
          </p:nvSpPr>
          <p:spPr bwMode="auto">
            <a:xfrm rot="2700000">
              <a:off x="5554970" y="2190651"/>
              <a:ext cx="2203793" cy="953451"/>
            </a:xfrm>
            <a:custGeom>
              <a:avLst/>
              <a:gdLst>
                <a:gd name="T0" fmla="*/ 2071 w 2071"/>
                <a:gd name="T1" fmla="*/ 449 h 896"/>
                <a:gd name="T2" fmla="*/ 1501 w 2071"/>
                <a:gd name="T3" fmla="*/ 0 h 896"/>
                <a:gd name="T4" fmla="*/ 1501 w 2071"/>
                <a:gd name="T5" fmla="*/ 162 h 896"/>
                <a:gd name="T6" fmla="*/ 575 w 2071"/>
                <a:gd name="T7" fmla="*/ 162 h 896"/>
                <a:gd name="T8" fmla="*/ 0 w 2071"/>
                <a:gd name="T9" fmla="*/ 734 h 896"/>
                <a:gd name="T10" fmla="*/ 1501 w 2071"/>
                <a:gd name="T11" fmla="*/ 734 h 896"/>
                <a:gd name="T12" fmla="*/ 1501 w 2071"/>
                <a:gd name="T13" fmla="*/ 896 h 896"/>
                <a:gd name="T14" fmla="*/ 2071 w 2071"/>
                <a:gd name="T15" fmla="*/ 449 h 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71" h="896">
                  <a:moveTo>
                    <a:pt x="2071" y="449"/>
                  </a:moveTo>
                  <a:lnTo>
                    <a:pt x="1501" y="0"/>
                  </a:lnTo>
                  <a:lnTo>
                    <a:pt x="1501" y="162"/>
                  </a:lnTo>
                  <a:lnTo>
                    <a:pt x="575" y="162"/>
                  </a:lnTo>
                  <a:lnTo>
                    <a:pt x="0" y="734"/>
                  </a:lnTo>
                  <a:lnTo>
                    <a:pt x="1501" y="734"/>
                  </a:lnTo>
                  <a:lnTo>
                    <a:pt x="1501" y="896"/>
                  </a:lnTo>
                  <a:lnTo>
                    <a:pt x="2071" y="449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" name="Freeform 15">
              <a:extLst>
                <a:ext uri="{FF2B5EF4-FFF2-40B4-BE49-F238E27FC236}">
                  <a16:creationId xmlns:a16="http://schemas.microsoft.com/office/drawing/2014/main" xmlns="" id="{055946C9-8E27-4950-B9F1-EEF11561B3B8}"/>
                </a:ext>
              </a:extLst>
            </p:cNvPr>
            <p:cNvSpPr>
              <a:spLocks/>
            </p:cNvSpPr>
            <p:nvPr/>
          </p:nvSpPr>
          <p:spPr bwMode="auto">
            <a:xfrm rot="18900000" flipH="1">
              <a:off x="6541545" y="4559269"/>
              <a:ext cx="735961" cy="1155166"/>
            </a:xfrm>
            <a:custGeom>
              <a:avLst/>
              <a:gdLst>
                <a:gd name="T0" fmla="*/ 0 w 318"/>
                <a:gd name="T1" fmla="*/ 0 h 832"/>
                <a:gd name="T2" fmla="*/ 318 w 318"/>
                <a:gd name="T3" fmla="*/ 415 h 832"/>
                <a:gd name="T4" fmla="*/ 0 w 318"/>
                <a:gd name="T5" fmla="*/ 832 h 832"/>
                <a:gd name="T6" fmla="*/ 0 w 318"/>
                <a:gd name="T7" fmla="*/ 0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8" h="832">
                  <a:moveTo>
                    <a:pt x="0" y="0"/>
                  </a:moveTo>
                  <a:lnTo>
                    <a:pt x="318" y="415"/>
                  </a:lnTo>
                  <a:lnTo>
                    <a:pt x="0" y="8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xmlns="" id="{72BB6FA9-9CCF-48B9-9B44-912199E36490}"/>
                </a:ext>
              </a:extLst>
            </p:cNvPr>
            <p:cNvSpPr>
              <a:spLocks/>
            </p:cNvSpPr>
            <p:nvPr/>
          </p:nvSpPr>
          <p:spPr bwMode="auto">
            <a:xfrm rot="2700000" flipH="1">
              <a:off x="4622485" y="4249677"/>
              <a:ext cx="735961" cy="1178385"/>
            </a:xfrm>
            <a:custGeom>
              <a:avLst/>
              <a:gdLst>
                <a:gd name="T0" fmla="*/ 0 w 318"/>
                <a:gd name="T1" fmla="*/ 0 h 832"/>
                <a:gd name="T2" fmla="*/ 318 w 318"/>
                <a:gd name="T3" fmla="*/ 415 h 832"/>
                <a:gd name="T4" fmla="*/ 0 w 318"/>
                <a:gd name="T5" fmla="*/ 832 h 832"/>
                <a:gd name="T6" fmla="*/ 0 w 318"/>
                <a:gd name="T7" fmla="*/ 0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8" h="832">
                  <a:moveTo>
                    <a:pt x="0" y="0"/>
                  </a:moveTo>
                  <a:lnTo>
                    <a:pt x="318" y="415"/>
                  </a:lnTo>
                  <a:lnTo>
                    <a:pt x="0" y="8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xmlns="" id="{1D53282F-EAE2-4CAA-974A-96BBDC98D2D9}"/>
                </a:ext>
              </a:extLst>
            </p:cNvPr>
            <p:cNvSpPr>
              <a:spLocks/>
            </p:cNvSpPr>
            <p:nvPr/>
          </p:nvSpPr>
          <p:spPr bwMode="auto">
            <a:xfrm rot="2700000">
              <a:off x="4431814" y="4907138"/>
              <a:ext cx="2199536" cy="952387"/>
            </a:xfrm>
            <a:custGeom>
              <a:avLst/>
              <a:gdLst>
                <a:gd name="T0" fmla="*/ 2067 w 2067"/>
                <a:gd name="T1" fmla="*/ 159 h 895"/>
                <a:gd name="T2" fmla="*/ 570 w 2067"/>
                <a:gd name="T3" fmla="*/ 159 h 895"/>
                <a:gd name="T4" fmla="*/ 570 w 2067"/>
                <a:gd name="T5" fmla="*/ 0 h 895"/>
                <a:gd name="T6" fmla="*/ 0 w 2067"/>
                <a:gd name="T7" fmla="*/ 446 h 895"/>
                <a:gd name="T8" fmla="*/ 570 w 2067"/>
                <a:gd name="T9" fmla="*/ 895 h 895"/>
                <a:gd name="T10" fmla="*/ 570 w 2067"/>
                <a:gd name="T11" fmla="*/ 734 h 895"/>
                <a:gd name="T12" fmla="*/ 1494 w 2067"/>
                <a:gd name="T13" fmla="*/ 734 h 895"/>
                <a:gd name="T14" fmla="*/ 2067 w 2067"/>
                <a:gd name="T15" fmla="*/ 159 h 8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67" h="895">
                  <a:moveTo>
                    <a:pt x="2067" y="159"/>
                  </a:moveTo>
                  <a:lnTo>
                    <a:pt x="570" y="159"/>
                  </a:lnTo>
                  <a:lnTo>
                    <a:pt x="570" y="0"/>
                  </a:lnTo>
                  <a:lnTo>
                    <a:pt x="0" y="446"/>
                  </a:lnTo>
                  <a:lnTo>
                    <a:pt x="570" y="895"/>
                  </a:lnTo>
                  <a:lnTo>
                    <a:pt x="570" y="734"/>
                  </a:lnTo>
                  <a:lnTo>
                    <a:pt x="1494" y="734"/>
                  </a:lnTo>
                  <a:lnTo>
                    <a:pt x="2067" y="15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" name="Freeform 15">
              <a:extLst>
                <a:ext uri="{FF2B5EF4-FFF2-40B4-BE49-F238E27FC236}">
                  <a16:creationId xmlns:a16="http://schemas.microsoft.com/office/drawing/2014/main" xmlns="" id="{74D7F1FF-CDB4-47F6-A7DE-A9DAA83758C0}"/>
                </a:ext>
              </a:extLst>
            </p:cNvPr>
            <p:cNvSpPr>
              <a:spLocks/>
            </p:cNvSpPr>
            <p:nvPr/>
          </p:nvSpPr>
          <p:spPr bwMode="auto">
            <a:xfrm rot="18900000">
              <a:off x="4912717" y="2328045"/>
              <a:ext cx="735961" cy="1178385"/>
            </a:xfrm>
            <a:custGeom>
              <a:avLst/>
              <a:gdLst>
                <a:gd name="T0" fmla="*/ 0 w 318"/>
                <a:gd name="T1" fmla="*/ 0 h 832"/>
                <a:gd name="T2" fmla="*/ 318 w 318"/>
                <a:gd name="T3" fmla="*/ 415 h 832"/>
                <a:gd name="T4" fmla="*/ 0 w 318"/>
                <a:gd name="T5" fmla="*/ 832 h 832"/>
                <a:gd name="T6" fmla="*/ 0 w 318"/>
                <a:gd name="T7" fmla="*/ 0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8" h="832">
                  <a:moveTo>
                    <a:pt x="0" y="0"/>
                  </a:moveTo>
                  <a:lnTo>
                    <a:pt x="318" y="415"/>
                  </a:lnTo>
                  <a:lnTo>
                    <a:pt x="0" y="8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" name="Freeform 11">
              <a:extLst>
                <a:ext uri="{FF2B5EF4-FFF2-40B4-BE49-F238E27FC236}">
                  <a16:creationId xmlns:a16="http://schemas.microsoft.com/office/drawing/2014/main" xmlns="" id="{95B61DBD-D8E5-4A6F-B075-838A6D29D36C}"/>
                </a:ext>
              </a:extLst>
            </p:cNvPr>
            <p:cNvSpPr>
              <a:spLocks/>
            </p:cNvSpPr>
            <p:nvPr/>
          </p:nvSpPr>
          <p:spPr bwMode="auto">
            <a:xfrm rot="2700000">
              <a:off x="6975256" y="3487320"/>
              <a:ext cx="952388" cy="2200600"/>
            </a:xfrm>
            <a:custGeom>
              <a:avLst/>
              <a:gdLst>
                <a:gd name="T0" fmla="*/ 734 w 895"/>
                <a:gd name="T1" fmla="*/ 1498 h 2068"/>
                <a:gd name="T2" fmla="*/ 734 w 895"/>
                <a:gd name="T3" fmla="*/ 572 h 2068"/>
                <a:gd name="T4" fmla="*/ 161 w 895"/>
                <a:gd name="T5" fmla="*/ 0 h 2068"/>
                <a:gd name="T6" fmla="*/ 161 w 895"/>
                <a:gd name="T7" fmla="*/ 1498 h 2068"/>
                <a:gd name="T8" fmla="*/ 0 w 895"/>
                <a:gd name="T9" fmla="*/ 1498 h 2068"/>
                <a:gd name="T10" fmla="*/ 449 w 895"/>
                <a:gd name="T11" fmla="*/ 2068 h 2068"/>
                <a:gd name="T12" fmla="*/ 895 w 895"/>
                <a:gd name="T13" fmla="*/ 1498 h 2068"/>
                <a:gd name="T14" fmla="*/ 734 w 895"/>
                <a:gd name="T15" fmla="*/ 1498 h 20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95" h="2068">
                  <a:moveTo>
                    <a:pt x="734" y="1498"/>
                  </a:moveTo>
                  <a:lnTo>
                    <a:pt x="734" y="572"/>
                  </a:lnTo>
                  <a:lnTo>
                    <a:pt x="161" y="0"/>
                  </a:lnTo>
                  <a:lnTo>
                    <a:pt x="161" y="1498"/>
                  </a:lnTo>
                  <a:lnTo>
                    <a:pt x="0" y="1498"/>
                  </a:lnTo>
                  <a:lnTo>
                    <a:pt x="449" y="2068"/>
                  </a:lnTo>
                  <a:lnTo>
                    <a:pt x="895" y="1498"/>
                  </a:lnTo>
                  <a:lnTo>
                    <a:pt x="734" y="149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xmlns="" id="{5CCB3BC2-7893-40AE-BFEC-72617CB36451}"/>
                </a:ext>
              </a:extLst>
            </p:cNvPr>
            <p:cNvSpPr>
              <a:spLocks/>
            </p:cNvSpPr>
            <p:nvPr/>
          </p:nvSpPr>
          <p:spPr bwMode="auto">
            <a:xfrm rot="2700000">
              <a:off x="4261934" y="2362724"/>
              <a:ext cx="952388" cy="2198471"/>
            </a:xfrm>
            <a:custGeom>
              <a:avLst/>
              <a:gdLst>
                <a:gd name="T0" fmla="*/ 895 w 895"/>
                <a:gd name="T1" fmla="*/ 570 h 2066"/>
                <a:gd name="T2" fmla="*/ 446 w 895"/>
                <a:gd name="T3" fmla="*/ 0 h 2066"/>
                <a:gd name="T4" fmla="*/ 0 w 895"/>
                <a:gd name="T5" fmla="*/ 570 h 2066"/>
                <a:gd name="T6" fmla="*/ 159 w 895"/>
                <a:gd name="T7" fmla="*/ 570 h 2066"/>
                <a:gd name="T8" fmla="*/ 159 w 895"/>
                <a:gd name="T9" fmla="*/ 1494 h 2066"/>
                <a:gd name="T10" fmla="*/ 734 w 895"/>
                <a:gd name="T11" fmla="*/ 2066 h 2066"/>
                <a:gd name="T12" fmla="*/ 734 w 895"/>
                <a:gd name="T13" fmla="*/ 570 h 2066"/>
                <a:gd name="T14" fmla="*/ 895 w 895"/>
                <a:gd name="T15" fmla="*/ 570 h 20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95" h="2066">
                  <a:moveTo>
                    <a:pt x="895" y="570"/>
                  </a:moveTo>
                  <a:lnTo>
                    <a:pt x="446" y="0"/>
                  </a:lnTo>
                  <a:lnTo>
                    <a:pt x="0" y="570"/>
                  </a:lnTo>
                  <a:lnTo>
                    <a:pt x="159" y="570"/>
                  </a:lnTo>
                  <a:lnTo>
                    <a:pt x="159" y="1494"/>
                  </a:lnTo>
                  <a:lnTo>
                    <a:pt x="734" y="2066"/>
                  </a:lnTo>
                  <a:lnTo>
                    <a:pt x="734" y="570"/>
                  </a:lnTo>
                  <a:lnTo>
                    <a:pt x="895" y="57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ED26D183-0997-44CD-9D8B-476630E3BE0B}"/>
                </a:ext>
              </a:extLst>
            </p:cNvPr>
            <p:cNvSpPr txBox="1"/>
            <p:nvPr/>
          </p:nvSpPr>
          <p:spPr>
            <a:xfrm>
              <a:off x="4862456" y="2937380"/>
              <a:ext cx="447558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IN" sz="1800" b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04</a:t>
              </a:r>
              <a:endParaRPr lang="en-IN" sz="1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4BA938A9-796C-4378-AA10-3892776B629A}"/>
                </a:ext>
              </a:extLst>
            </p:cNvPr>
            <p:cNvSpPr txBox="1"/>
            <p:nvPr/>
          </p:nvSpPr>
          <p:spPr>
            <a:xfrm>
              <a:off x="6887841" y="2954168"/>
              <a:ext cx="406871" cy="335756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IN" sz="18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01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2B42E4C4-10EE-40BB-AE29-02B5DB09C04B}"/>
                </a:ext>
              </a:extLst>
            </p:cNvPr>
            <p:cNvSpPr txBox="1"/>
            <p:nvPr/>
          </p:nvSpPr>
          <p:spPr>
            <a:xfrm>
              <a:off x="4862456" y="4730038"/>
              <a:ext cx="447558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IN" sz="1800" b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03</a:t>
              </a:r>
              <a:endParaRPr lang="en-IN" sz="1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EF8049A2-BAE4-41AC-9195-CC650FE6BC9C}"/>
                </a:ext>
              </a:extLst>
            </p:cNvPr>
            <p:cNvSpPr txBox="1"/>
            <p:nvPr/>
          </p:nvSpPr>
          <p:spPr>
            <a:xfrm>
              <a:off x="6867497" y="4730038"/>
              <a:ext cx="447558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IN" sz="1800" b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02</a:t>
              </a:r>
              <a:endParaRPr lang="en-IN" sz="1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4" name="Freeform 37">
              <a:extLst>
                <a:ext uri="{FF2B5EF4-FFF2-40B4-BE49-F238E27FC236}">
                  <a16:creationId xmlns:a16="http://schemas.microsoft.com/office/drawing/2014/main" xmlns="" id="{1E059A8E-008C-4CCB-98E4-9922120D29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90565" y="4217737"/>
              <a:ext cx="302507" cy="314935"/>
            </a:xfrm>
            <a:custGeom>
              <a:avLst/>
              <a:gdLst>
                <a:gd name="T0" fmla="*/ 2128 w 3456"/>
                <a:gd name="T1" fmla="*/ 3100 h 3598"/>
                <a:gd name="T2" fmla="*/ 2098 w 3456"/>
                <a:gd name="T3" fmla="*/ 3359 h 3598"/>
                <a:gd name="T4" fmla="*/ 1947 w 3456"/>
                <a:gd name="T5" fmla="*/ 3556 h 3598"/>
                <a:gd name="T6" fmla="*/ 1548 w 3456"/>
                <a:gd name="T7" fmla="*/ 3586 h 3598"/>
                <a:gd name="T8" fmla="*/ 1402 w 3456"/>
                <a:gd name="T9" fmla="*/ 3395 h 3598"/>
                <a:gd name="T10" fmla="*/ 1317 w 3456"/>
                <a:gd name="T11" fmla="*/ 3143 h 3598"/>
                <a:gd name="T12" fmla="*/ 1418 w 3456"/>
                <a:gd name="T13" fmla="*/ 3042 h 3598"/>
                <a:gd name="T14" fmla="*/ 2964 w 3456"/>
                <a:gd name="T15" fmla="*/ 2824 h 3598"/>
                <a:gd name="T16" fmla="*/ 2934 w 3456"/>
                <a:gd name="T17" fmla="*/ 2961 h 3598"/>
                <a:gd name="T18" fmla="*/ 2808 w 3456"/>
                <a:gd name="T19" fmla="*/ 2948 h 3598"/>
                <a:gd name="T20" fmla="*/ 2545 w 3456"/>
                <a:gd name="T21" fmla="*/ 2577 h 3598"/>
                <a:gd name="T22" fmla="*/ 857 w 3456"/>
                <a:gd name="T23" fmla="*/ 2534 h 3598"/>
                <a:gd name="T24" fmla="*/ 919 w 3456"/>
                <a:gd name="T25" fmla="*/ 2661 h 3598"/>
                <a:gd name="T26" fmla="*/ 576 w 3456"/>
                <a:gd name="T27" fmla="*/ 2977 h 3598"/>
                <a:gd name="T28" fmla="*/ 477 w 3456"/>
                <a:gd name="T29" fmla="*/ 2888 h 3598"/>
                <a:gd name="T30" fmla="*/ 793 w 3456"/>
                <a:gd name="T31" fmla="*/ 2534 h 3598"/>
                <a:gd name="T32" fmla="*/ 3434 w 3456"/>
                <a:gd name="T33" fmla="*/ 1664 h 3598"/>
                <a:gd name="T34" fmla="*/ 3418 w 3456"/>
                <a:gd name="T35" fmla="*/ 1805 h 3598"/>
                <a:gd name="T36" fmla="*/ 2943 w 3456"/>
                <a:gd name="T37" fmla="*/ 1804 h 3598"/>
                <a:gd name="T38" fmla="*/ 2928 w 3456"/>
                <a:gd name="T39" fmla="*/ 1664 h 3598"/>
                <a:gd name="T40" fmla="*/ 473 w 3456"/>
                <a:gd name="T41" fmla="*/ 1629 h 3598"/>
                <a:gd name="T42" fmla="*/ 547 w 3456"/>
                <a:gd name="T43" fmla="*/ 1749 h 3598"/>
                <a:gd name="T44" fmla="*/ 100 w 3456"/>
                <a:gd name="T45" fmla="*/ 1827 h 3598"/>
                <a:gd name="T46" fmla="*/ 0 w 3456"/>
                <a:gd name="T47" fmla="*/ 1726 h 3598"/>
                <a:gd name="T48" fmla="*/ 100 w 3456"/>
                <a:gd name="T49" fmla="*/ 1626 h 3598"/>
                <a:gd name="T50" fmla="*/ 1371 w 3456"/>
                <a:gd name="T51" fmla="*/ 1200 h 3598"/>
                <a:gd name="T52" fmla="*/ 1117 w 3456"/>
                <a:gd name="T53" fmla="*/ 1540 h 3598"/>
                <a:gd name="T54" fmla="*/ 1125 w 3456"/>
                <a:gd name="T55" fmla="*/ 1808 h 3598"/>
                <a:gd name="T56" fmla="*/ 1266 w 3456"/>
                <a:gd name="T57" fmla="*/ 1793 h 3598"/>
                <a:gd name="T58" fmla="*/ 1339 w 3456"/>
                <a:gd name="T59" fmla="*/ 1524 h 3598"/>
                <a:gd name="T60" fmla="*/ 1619 w 3456"/>
                <a:gd name="T61" fmla="*/ 1304 h 3598"/>
                <a:gd name="T62" fmla="*/ 1817 w 3456"/>
                <a:gd name="T63" fmla="*/ 1235 h 3598"/>
                <a:gd name="T64" fmla="*/ 1773 w 3456"/>
                <a:gd name="T65" fmla="*/ 1100 h 3598"/>
                <a:gd name="T66" fmla="*/ 2018 w 3456"/>
                <a:gd name="T67" fmla="*/ 889 h 3598"/>
                <a:gd name="T68" fmla="*/ 2425 w 3456"/>
                <a:gd name="T69" fmla="*/ 1179 h 3598"/>
                <a:gd name="T70" fmla="*/ 2612 w 3456"/>
                <a:gd name="T71" fmla="*/ 1650 h 3598"/>
                <a:gd name="T72" fmla="*/ 2499 w 3456"/>
                <a:gd name="T73" fmla="*/ 2166 h 3598"/>
                <a:gd name="T74" fmla="*/ 2222 w 3456"/>
                <a:gd name="T75" fmla="*/ 2546 h 3598"/>
                <a:gd name="T76" fmla="*/ 2109 w 3456"/>
                <a:gd name="T77" fmla="*/ 2862 h 3598"/>
                <a:gd name="T78" fmla="*/ 1394 w 3456"/>
                <a:gd name="T79" fmla="*/ 2895 h 3598"/>
                <a:gd name="T80" fmla="*/ 1279 w 3456"/>
                <a:gd name="T81" fmla="*/ 2662 h 3598"/>
                <a:gd name="T82" fmla="*/ 1040 w 3456"/>
                <a:gd name="T83" fmla="*/ 2287 h 3598"/>
                <a:gd name="T84" fmla="*/ 845 w 3456"/>
                <a:gd name="T85" fmla="*/ 1814 h 3598"/>
                <a:gd name="T86" fmla="*/ 946 w 3456"/>
                <a:gd name="T87" fmla="*/ 1307 h 3598"/>
                <a:gd name="T88" fmla="*/ 1294 w 3456"/>
                <a:gd name="T89" fmla="*/ 953 h 3598"/>
                <a:gd name="T90" fmla="*/ 2868 w 3456"/>
                <a:gd name="T91" fmla="*/ 477 h 3598"/>
                <a:gd name="T92" fmla="*/ 2979 w 3456"/>
                <a:gd name="T93" fmla="*/ 566 h 3598"/>
                <a:gd name="T94" fmla="*/ 2669 w 3456"/>
                <a:gd name="T95" fmla="*/ 917 h 3598"/>
                <a:gd name="T96" fmla="*/ 2545 w 3456"/>
                <a:gd name="T97" fmla="*/ 877 h 3598"/>
                <a:gd name="T98" fmla="*/ 2808 w 3456"/>
                <a:gd name="T99" fmla="*/ 505 h 3598"/>
                <a:gd name="T100" fmla="*/ 628 w 3456"/>
                <a:gd name="T101" fmla="*/ 490 h 3598"/>
                <a:gd name="T102" fmla="*/ 919 w 3456"/>
                <a:gd name="T103" fmla="*/ 855 h 3598"/>
                <a:gd name="T104" fmla="*/ 806 w 3456"/>
                <a:gd name="T105" fmla="*/ 921 h 3598"/>
                <a:gd name="T106" fmla="*/ 476 w 3456"/>
                <a:gd name="T107" fmla="*/ 586 h 3598"/>
                <a:gd name="T108" fmla="*/ 565 w 3456"/>
                <a:gd name="T109" fmla="*/ 476 h 3598"/>
                <a:gd name="T110" fmla="*/ 1825 w 3456"/>
                <a:gd name="T111" fmla="*/ 77 h 3598"/>
                <a:gd name="T112" fmla="*/ 1771 w 3456"/>
                <a:gd name="T113" fmla="*/ 539 h 3598"/>
                <a:gd name="T114" fmla="*/ 1638 w 3456"/>
                <a:gd name="T115" fmla="*/ 494 h 3598"/>
                <a:gd name="T116" fmla="*/ 1665 w 3456"/>
                <a:gd name="T117" fmla="*/ 22 h 3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456" h="3598">
                  <a:moveTo>
                    <a:pt x="1418" y="3042"/>
                  </a:moveTo>
                  <a:lnTo>
                    <a:pt x="2037" y="3042"/>
                  </a:lnTo>
                  <a:lnTo>
                    <a:pt x="2060" y="3045"/>
                  </a:lnTo>
                  <a:lnTo>
                    <a:pt x="2081" y="3053"/>
                  </a:lnTo>
                  <a:lnTo>
                    <a:pt x="2101" y="3065"/>
                  </a:lnTo>
                  <a:lnTo>
                    <a:pt x="2116" y="3080"/>
                  </a:lnTo>
                  <a:lnTo>
                    <a:pt x="2128" y="3100"/>
                  </a:lnTo>
                  <a:lnTo>
                    <a:pt x="2136" y="3120"/>
                  </a:lnTo>
                  <a:lnTo>
                    <a:pt x="2138" y="3144"/>
                  </a:lnTo>
                  <a:lnTo>
                    <a:pt x="2138" y="3249"/>
                  </a:lnTo>
                  <a:lnTo>
                    <a:pt x="2136" y="3280"/>
                  </a:lnTo>
                  <a:lnTo>
                    <a:pt x="2127" y="3308"/>
                  </a:lnTo>
                  <a:lnTo>
                    <a:pt x="2115" y="3335"/>
                  </a:lnTo>
                  <a:lnTo>
                    <a:pt x="2098" y="3359"/>
                  </a:lnTo>
                  <a:lnTo>
                    <a:pt x="2077" y="3378"/>
                  </a:lnTo>
                  <a:lnTo>
                    <a:pt x="2053" y="3395"/>
                  </a:lnTo>
                  <a:lnTo>
                    <a:pt x="2027" y="3407"/>
                  </a:lnTo>
                  <a:lnTo>
                    <a:pt x="1997" y="3415"/>
                  </a:lnTo>
                  <a:lnTo>
                    <a:pt x="1971" y="3510"/>
                  </a:lnTo>
                  <a:lnTo>
                    <a:pt x="1962" y="3534"/>
                  </a:lnTo>
                  <a:lnTo>
                    <a:pt x="1947" y="3556"/>
                  </a:lnTo>
                  <a:lnTo>
                    <a:pt x="1929" y="3573"/>
                  </a:lnTo>
                  <a:lnTo>
                    <a:pt x="1907" y="3586"/>
                  </a:lnTo>
                  <a:lnTo>
                    <a:pt x="1882" y="3595"/>
                  </a:lnTo>
                  <a:lnTo>
                    <a:pt x="1856" y="3598"/>
                  </a:lnTo>
                  <a:lnTo>
                    <a:pt x="1600" y="3598"/>
                  </a:lnTo>
                  <a:lnTo>
                    <a:pt x="1572" y="3595"/>
                  </a:lnTo>
                  <a:lnTo>
                    <a:pt x="1548" y="3586"/>
                  </a:lnTo>
                  <a:lnTo>
                    <a:pt x="1526" y="3573"/>
                  </a:lnTo>
                  <a:lnTo>
                    <a:pt x="1509" y="3556"/>
                  </a:lnTo>
                  <a:lnTo>
                    <a:pt x="1493" y="3534"/>
                  </a:lnTo>
                  <a:lnTo>
                    <a:pt x="1485" y="3510"/>
                  </a:lnTo>
                  <a:lnTo>
                    <a:pt x="1459" y="3415"/>
                  </a:lnTo>
                  <a:lnTo>
                    <a:pt x="1430" y="3407"/>
                  </a:lnTo>
                  <a:lnTo>
                    <a:pt x="1402" y="3395"/>
                  </a:lnTo>
                  <a:lnTo>
                    <a:pt x="1378" y="3378"/>
                  </a:lnTo>
                  <a:lnTo>
                    <a:pt x="1358" y="3358"/>
                  </a:lnTo>
                  <a:lnTo>
                    <a:pt x="1340" y="3335"/>
                  </a:lnTo>
                  <a:lnTo>
                    <a:pt x="1328" y="3308"/>
                  </a:lnTo>
                  <a:lnTo>
                    <a:pt x="1319" y="3279"/>
                  </a:lnTo>
                  <a:lnTo>
                    <a:pt x="1317" y="3248"/>
                  </a:lnTo>
                  <a:lnTo>
                    <a:pt x="1317" y="3143"/>
                  </a:lnTo>
                  <a:lnTo>
                    <a:pt x="1319" y="3120"/>
                  </a:lnTo>
                  <a:lnTo>
                    <a:pt x="1327" y="3098"/>
                  </a:lnTo>
                  <a:lnTo>
                    <a:pt x="1339" y="3080"/>
                  </a:lnTo>
                  <a:lnTo>
                    <a:pt x="1354" y="3063"/>
                  </a:lnTo>
                  <a:lnTo>
                    <a:pt x="1373" y="3053"/>
                  </a:lnTo>
                  <a:lnTo>
                    <a:pt x="1395" y="3045"/>
                  </a:lnTo>
                  <a:lnTo>
                    <a:pt x="1418" y="3042"/>
                  </a:lnTo>
                  <a:close/>
                  <a:moveTo>
                    <a:pt x="2620" y="2530"/>
                  </a:moveTo>
                  <a:lnTo>
                    <a:pt x="2642" y="2530"/>
                  </a:lnTo>
                  <a:lnTo>
                    <a:pt x="2664" y="2534"/>
                  </a:lnTo>
                  <a:lnTo>
                    <a:pt x="2683" y="2544"/>
                  </a:lnTo>
                  <a:lnTo>
                    <a:pt x="2702" y="2558"/>
                  </a:lnTo>
                  <a:lnTo>
                    <a:pt x="2949" y="2806"/>
                  </a:lnTo>
                  <a:lnTo>
                    <a:pt x="2964" y="2824"/>
                  </a:lnTo>
                  <a:lnTo>
                    <a:pt x="2974" y="2845"/>
                  </a:lnTo>
                  <a:lnTo>
                    <a:pt x="2978" y="2867"/>
                  </a:lnTo>
                  <a:lnTo>
                    <a:pt x="2978" y="2888"/>
                  </a:lnTo>
                  <a:lnTo>
                    <a:pt x="2974" y="2909"/>
                  </a:lnTo>
                  <a:lnTo>
                    <a:pt x="2964" y="2930"/>
                  </a:lnTo>
                  <a:lnTo>
                    <a:pt x="2949" y="2948"/>
                  </a:lnTo>
                  <a:lnTo>
                    <a:pt x="2934" y="2961"/>
                  </a:lnTo>
                  <a:lnTo>
                    <a:pt x="2917" y="2969"/>
                  </a:lnTo>
                  <a:lnTo>
                    <a:pt x="2898" y="2975"/>
                  </a:lnTo>
                  <a:lnTo>
                    <a:pt x="2879" y="2977"/>
                  </a:lnTo>
                  <a:lnTo>
                    <a:pt x="2860" y="2975"/>
                  </a:lnTo>
                  <a:lnTo>
                    <a:pt x="2841" y="2969"/>
                  </a:lnTo>
                  <a:lnTo>
                    <a:pt x="2824" y="2961"/>
                  </a:lnTo>
                  <a:lnTo>
                    <a:pt x="2808" y="2948"/>
                  </a:lnTo>
                  <a:lnTo>
                    <a:pt x="2560" y="2699"/>
                  </a:lnTo>
                  <a:lnTo>
                    <a:pt x="2545" y="2682"/>
                  </a:lnTo>
                  <a:lnTo>
                    <a:pt x="2536" y="2661"/>
                  </a:lnTo>
                  <a:lnTo>
                    <a:pt x="2531" y="2640"/>
                  </a:lnTo>
                  <a:lnTo>
                    <a:pt x="2531" y="2618"/>
                  </a:lnTo>
                  <a:lnTo>
                    <a:pt x="2536" y="2596"/>
                  </a:lnTo>
                  <a:lnTo>
                    <a:pt x="2545" y="2577"/>
                  </a:lnTo>
                  <a:lnTo>
                    <a:pt x="2560" y="2558"/>
                  </a:lnTo>
                  <a:lnTo>
                    <a:pt x="2578" y="2544"/>
                  </a:lnTo>
                  <a:lnTo>
                    <a:pt x="2599" y="2534"/>
                  </a:lnTo>
                  <a:lnTo>
                    <a:pt x="2620" y="2530"/>
                  </a:lnTo>
                  <a:close/>
                  <a:moveTo>
                    <a:pt x="813" y="2530"/>
                  </a:moveTo>
                  <a:lnTo>
                    <a:pt x="835" y="2530"/>
                  </a:lnTo>
                  <a:lnTo>
                    <a:pt x="857" y="2534"/>
                  </a:lnTo>
                  <a:lnTo>
                    <a:pt x="877" y="2544"/>
                  </a:lnTo>
                  <a:lnTo>
                    <a:pt x="894" y="2558"/>
                  </a:lnTo>
                  <a:lnTo>
                    <a:pt x="910" y="2577"/>
                  </a:lnTo>
                  <a:lnTo>
                    <a:pt x="919" y="2596"/>
                  </a:lnTo>
                  <a:lnTo>
                    <a:pt x="924" y="2618"/>
                  </a:lnTo>
                  <a:lnTo>
                    <a:pt x="924" y="2640"/>
                  </a:lnTo>
                  <a:lnTo>
                    <a:pt x="919" y="2661"/>
                  </a:lnTo>
                  <a:lnTo>
                    <a:pt x="910" y="2682"/>
                  </a:lnTo>
                  <a:lnTo>
                    <a:pt x="894" y="2699"/>
                  </a:lnTo>
                  <a:lnTo>
                    <a:pt x="647" y="2948"/>
                  </a:lnTo>
                  <a:lnTo>
                    <a:pt x="631" y="2961"/>
                  </a:lnTo>
                  <a:lnTo>
                    <a:pt x="614" y="2969"/>
                  </a:lnTo>
                  <a:lnTo>
                    <a:pt x="596" y="2975"/>
                  </a:lnTo>
                  <a:lnTo>
                    <a:pt x="576" y="2977"/>
                  </a:lnTo>
                  <a:lnTo>
                    <a:pt x="557" y="2975"/>
                  </a:lnTo>
                  <a:lnTo>
                    <a:pt x="539" y="2969"/>
                  </a:lnTo>
                  <a:lnTo>
                    <a:pt x="521" y="2961"/>
                  </a:lnTo>
                  <a:lnTo>
                    <a:pt x="506" y="2948"/>
                  </a:lnTo>
                  <a:lnTo>
                    <a:pt x="492" y="2930"/>
                  </a:lnTo>
                  <a:lnTo>
                    <a:pt x="482" y="2909"/>
                  </a:lnTo>
                  <a:lnTo>
                    <a:pt x="477" y="2888"/>
                  </a:lnTo>
                  <a:lnTo>
                    <a:pt x="477" y="2867"/>
                  </a:lnTo>
                  <a:lnTo>
                    <a:pt x="482" y="2845"/>
                  </a:lnTo>
                  <a:lnTo>
                    <a:pt x="492" y="2824"/>
                  </a:lnTo>
                  <a:lnTo>
                    <a:pt x="506" y="2806"/>
                  </a:lnTo>
                  <a:lnTo>
                    <a:pt x="754" y="2558"/>
                  </a:lnTo>
                  <a:lnTo>
                    <a:pt x="772" y="2544"/>
                  </a:lnTo>
                  <a:lnTo>
                    <a:pt x="793" y="2534"/>
                  </a:lnTo>
                  <a:lnTo>
                    <a:pt x="813" y="2530"/>
                  </a:lnTo>
                  <a:close/>
                  <a:moveTo>
                    <a:pt x="3005" y="1626"/>
                  </a:moveTo>
                  <a:lnTo>
                    <a:pt x="3356" y="1626"/>
                  </a:lnTo>
                  <a:lnTo>
                    <a:pt x="3380" y="1629"/>
                  </a:lnTo>
                  <a:lnTo>
                    <a:pt x="3401" y="1636"/>
                  </a:lnTo>
                  <a:lnTo>
                    <a:pt x="3419" y="1648"/>
                  </a:lnTo>
                  <a:lnTo>
                    <a:pt x="3434" y="1664"/>
                  </a:lnTo>
                  <a:lnTo>
                    <a:pt x="3446" y="1682"/>
                  </a:lnTo>
                  <a:lnTo>
                    <a:pt x="3453" y="1703"/>
                  </a:lnTo>
                  <a:lnTo>
                    <a:pt x="3456" y="1726"/>
                  </a:lnTo>
                  <a:lnTo>
                    <a:pt x="3453" y="1749"/>
                  </a:lnTo>
                  <a:lnTo>
                    <a:pt x="3446" y="1771"/>
                  </a:lnTo>
                  <a:lnTo>
                    <a:pt x="3434" y="1789"/>
                  </a:lnTo>
                  <a:lnTo>
                    <a:pt x="3418" y="1805"/>
                  </a:lnTo>
                  <a:lnTo>
                    <a:pt x="3399" y="1816"/>
                  </a:lnTo>
                  <a:lnTo>
                    <a:pt x="3379" y="1823"/>
                  </a:lnTo>
                  <a:lnTo>
                    <a:pt x="3356" y="1827"/>
                  </a:lnTo>
                  <a:lnTo>
                    <a:pt x="3005" y="1827"/>
                  </a:lnTo>
                  <a:lnTo>
                    <a:pt x="2982" y="1823"/>
                  </a:lnTo>
                  <a:lnTo>
                    <a:pt x="2961" y="1816"/>
                  </a:lnTo>
                  <a:lnTo>
                    <a:pt x="2943" y="1804"/>
                  </a:lnTo>
                  <a:lnTo>
                    <a:pt x="2928" y="1788"/>
                  </a:lnTo>
                  <a:lnTo>
                    <a:pt x="2915" y="1770"/>
                  </a:lnTo>
                  <a:lnTo>
                    <a:pt x="2908" y="1749"/>
                  </a:lnTo>
                  <a:lnTo>
                    <a:pt x="2906" y="1726"/>
                  </a:lnTo>
                  <a:lnTo>
                    <a:pt x="2908" y="1703"/>
                  </a:lnTo>
                  <a:lnTo>
                    <a:pt x="2915" y="1682"/>
                  </a:lnTo>
                  <a:lnTo>
                    <a:pt x="2928" y="1664"/>
                  </a:lnTo>
                  <a:lnTo>
                    <a:pt x="2943" y="1648"/>
                  </a:lnTo>
                  <a:lnTo>
                    <a:pt x="2961" y="1636"/>
                  </a:lnTo>
                  <a:lnTo>
                    <a:pt x="2982" y="1629"/>
                  </a:lnTo>
                  <a:lnTo>
                    <a:pt x="3005" y="1626"/>
                  </a:lnTo>
                  <a:close/>
                  <a:moveTo>
                    <a:pt x="100" y="1626"/>
                  </a:moveTo>
                  <a:lnTo>
                    <a:pt x="450" y="1626"/>
                  </a:lnTo>
                  <a:lnTo>
                    <a:pt x="473" y="1629"/>
                  </a:lnTo>
                  <a:lnTo>
                    <a:pt x="495" y="1636"/>
                  </a:lnTo>
                  <a:lnTo>
                    <a:pt x="513" y="1648"/>
                  </a:lnTo>
                  <a:lnTo>
                    <a:pt x="529" y="1664"/>
                  </a:lnTo>
                  <a:lnTo>
                    <a:pt x="540" y="1682"/>
                  </a:lnTo>
                  <a:lnTo>
                    <a:pt x="547" y="1703"/>
                  </a:lnTo>
                  <a:lnTo>
                    <a:pt x="551" y="1726"/>
                  </a:lnTo>
                  <a:lnTo>
                    <a:pt x="547" y="1749"/>
                  </a:lnTo>
                  <a:lnTo>
                    <a:pt x="540" y="1771"/>
                  </a:lnTo>
                  <a:lnTo>
                    <a:pt x="529" y="1789"/>
                  </a:lnTo>
                  <a:lnTo>
                    <a:pt x="513" y="1805"/>
                  </a:lnTo>
                  <a:lnTo>
                    <a:pt x="495" y="1816"/>
                  </a:lnTo>
                  <a:lnTo>
                    <a:pt x="473" y="1823"/>
                  </a:lnTo>
                  <a:lnTo>
                    <a:pt x="450" y="1827"/>
                  </a:lnTo>
                  <a:lnTo>
                    <a:pt x="100" y="1827"/>
                  </a:lnTo>
                  <a:lnTo>
                    <a:pt x="77" y="1823"/>
                  </a:lnTo>
                  <a:lnTo>
                    <a:pt x="56" y="1816"/>
                  </a:lnTo>
                  <a:lnTo>
                    <a:pt x="37" y="1804"/>
                  </a:lnTo>
                  <a:lnTo>
                    <a:pt x="22" y="1788"/>
                  </a:lnTo>
                  <a:lnTo>
                    <a:pt x="10" y="1770"/>
                  </a:lnTo>
                  <a:lnTo>
                    <a:pt x="2" y="1749"/>
                  </a:lnTo>
                  <a:lnTo>
                    <a:pt x="0" y="1726"/>
                  </a:lnTo>
                  <a:lnTo>
                    <a:pt x="2" y="1703"/>
                  </a:lnTo>
                  <a:lnTo>
                    <a:pt x="10" y="1682"/>
                  </a:lnTo>
                  <a:lnTo>
                    <a:pt x="22" y="1664"/>
                  </a:lnTo>
                  <a:lnTo>
                    <a:pt x="37" y="1648"/>
                  </a:lnTo>
                  <a:lnTo>
                    <a:pt x="56" y="1636"/>
                  </a:lnTo>
                  <a:lnTo>
                    <a:pt x="77" y="1629"/>
                  </a:lnTo>
                  <a:lnTo>
                    <a:pt x="100" y="1626"/>
                  </a:lnTo>
                  <a:close/>
                  <a:moveTo>
                    <a:pt x="1728" y="1090"/>
                  </a:moveTo>
                  <a:lnTo>
                    <a:pt x="1663" y="1094"/>
                  </a:lnTo>
                  <a:lnTo>
                    <a:pt x="1600" y="1104"/>
                  </a:lnTo>
                  <a:lnTo>
                    <a:pt x="1538" y="1119"/>
                  </a:lnTo>
                  <a:lnTo>
                    <a:pt x="1479" y="1141"/>
                  </a:lnTo>
                  <a:lnTo>
                    <a:pt x="1423" y="1167"/>
                  </a:lnTo>
                  <a:lnTo>
                    <a:pt x="1371" y="1200"/>
                  </a:lnTo>
                  <a:lnTo>
                    <a:pt x="1321" y="1236"/>
                  </a:lnTo>
                  <a:lnTo>
                    <a:pt x="1275" y="1277"/>
                  </a:lnTo>
                  <a:lnTo>
                    <a:pt x="1234" y="1323"/>
                  </a:lnTo>
                  <a:lnTo>
                    <a:pt x="1198" y="1373"/>
                  </a:lnTo>
                  <a:lnTo>
                    <a:pt x="1165" y="1425"/>
                  </a:lnTo>
                  <a:lnTo>
                    <a:pt x="1138" y="1481"/>
                  </a:lnTo>
                  <a:lnTo>
                    <a:pt x="1117" y="1540"/>
                  </a:lnTo>
                  <a:lnTo>
                    <a:pt x="1100" y="1601"/>
                  </a:lnTo>
                  <a:lnTo>
                    <a:pt x="1090" y="1665"/>
                  </a:lnTo>
                  <a:lnTo>
                    <a:pt x="1087" y="1730"/>
                  </a:lnTo>
                  <a:lnTo>
                    <a:pt x="1090" y="1752"/>
                  </a:lnTo>
                  <a:lnTo>
                    <a:pt x="1098" y="1774"/>
                  </a:lnTo>
                  <a:lnTo>
                    <a:pt x="1109" y="1793"/>
                  </a:lnTo>
                  <a:lnTo>
                    <a:pt x="1125" y="1808"/>
                  </a:lnTo>
                  <a:lnTo>
                    <a:pt x="1143" y="1820"/>
                  </a:lnTo>
                  <a:lnTo>
                    <a:pt x="1165" y="1828"/>
                  </a:lnTo>
                  <a:lnTo>
                    <a:pt x="1188" y="1830"/>
                  </a:lnTo>
                  <a:lnTo>
                    <a:pt x="1211" y="1828"/>
                  </a:lnTo>
                  <a:lnTo>
                    <a:pt x="1232" y="1820"/>
                  </a:lnTo>
                  <a:lnTo>
                    <a:pt x="1250" y="1808"/>
                  </a:lnTo>
                  <a:lnTo>
                    <a:pt x="1266" y="1793"/>
                  </a:lnTo>
                  <a:lnTo>
                    <a:pt x="1278" y="1774"/>
                  </a:lnTo>
                  <a:lnTo>
                    <a:pt x="1285" y="1753"/>
                  </a:lnTo>
                  <a:lnTo>
                    <a:pt x="1288" y="1730"/>
                  </a:lnTo>
                  <a:lnTo>
                    <a:pt x="1291" y="1674"/>
                  </a:lnTo>
                  <a:lnTo>
                    <a:pt x="1301" y="1622"/>
                  </a:lnTo>
                  <a:lnTo>
                    <a:pt x="1317" y="1571"/>
                  </a:lnTo>
                  <a:lnTo>
                    <a:pt x="1339" y="1524"/>
                  </a:lnTo>
                  <a:lnTo>
                    <a:pt x="1366" y="1479"/>
                  </a:lnTo>
                  <a:lnTo>
                    <a:pt x="1399" y="1438"/>
                  </a:lnTo>
                  <a:lnTo>
                    <a:pt x="1436" y="1401"/>
                  </a:lnTo>
                  <a:lnTo>
                    <a:pt x="1477" y="1369"/>
                  </a:lnTo>
                  <a:lnTo>
                    <a:pt x="1522" y="1342"/>
                  </a:lnTo>
                  <a:lnTo>
                    <a:pt x="1569" y="1320"/>
                  </a:lnTo>
                  <a:lnTo>
                    <a:pt x="1619" y="1304"/>
                  </a:lnTo>
                  <a:lnTo>
                    <a:pt x="1673" y="1294"/>
                  </a:lnTo>
                  <a:lnTo>
                    <a:pt x="1728" y="1291"/>
                  </a:lnTo>
                  <a:lnTo>
                    <a:pt x="1751" y="1287"/>
                  </a:lnTo>
                  <a:lnTo>
                    <a:pt x="1773" y="1280"/>
                  </a:lnTo>
                  <a:lnTo>
                    <a:pt x="1791" y="1269"/>
                  </a:lnTo>
                  <a:lnTo>
                    <a:pt x="1806" y="1252"/>
                  </a:lnTo>
                  <a:lnTo>
                    <a:pt x="1817" y="1235"/>
                  </a:lnTo>
                  <a:lnTo>
                    <a:pt x="1825" y="1213"/>
                  </a:lnTo>
                  <a:lnTo>
                    <a:pt x="1828" y="1190"/>
                  </a:lnTo>
                  <a:lnTo>
                    <a:pt x="1825" y="1167"/>
                  </a:lnTo>
                  <a:lnTo>
                    <a:pt x="1817" y="1146"/>
                  </a:lnTo>
                  <a:lnTo>
                    <a:pt x="1806" y="1128"/>
                  </a:lnTo>
                  <a:lnTo>
                    <a:pt x="1791" y="1112"/>
                  </a:lnTo>
                  <a:lnTo>
                    <a:pt x="1773" y="1100"/>
                  </a:lnTo>
                  <a:lnTo>
                    <a:pt x="1751" y="1093"/>
                  </a:lnTo>
                  <a:lnTo>
                    <a:pt x="1728" y="1090"/>
                  </a:lnTo>
                  <a:close/>
                  <a:moveTo>
                    <a:pt x="1722" y="841"/>
                  </a:moveTo>
                  <a:lnTo>
                    <a:pt x="1799" y="843"/>
                  </a:lnTo>
                  <a:lnTo>
                    <a:pt x="1874" y="852"/>
                  </a:lnTo>
                  <a:lnTo>
                    <a:pt x="1948" y="867"/>
                  </a:lnTo>
                  <a:lnTo>
                    <a:pt x="2018" y="889"/>
                  </a:lnTo>
                  <a:lnTo>
                    <a:pt x="2087" y="915"/>
                  </a:lnTo>
                  <a:lnTo>
                    <a:pt x="2151" y="948"/>
                  </a:lnTo>
                  <a:lnTo>
                    <a:pt x="2214" y="984"/>
                  </a:lnTo>
                  <a:lnTo>
                    <a:pt x="2273" y="1027"/>
                  </a:lnTo>
                  <a:lnTo>
                    <a:pt x="2328" y="1073"/>
                  </a:lnTo>
                  <a:lnTo>
                    <a:pt x="2378" y="1124"/>
                  </a:lnTo>
                  <a:lnTo>
                    <a:pt x="2425" y="1179"/>
                  </a:lnTo>
                  <a:lnTo>
                    <a:pt x="2468" y="1237"/>
                  </a:lnTo>
                  <a:lnTo>
                    <a:pt x="2505" y="1299"/>
                  </a:lnTo>
                  <a:lnTo>
                    <a:pt x="2538" y="1364"/>
                  </a:lnTo>
                  <a:lnTo>
                    <a:pt x="2565" y="1432"/>
                  </a:lnTo>
                  <a:lnTo>
                    <a:pt x="2586" y="1503"/>
                  </a:lnTo>
                  <a:lnTo>
                    <a:pt x="2602" y="1575"/>
                  </a:lnTo>
                  <a:lnTo>
                    <a:pt x="2612" y="1650"/>
                  </a:lnTo>
                  <a:lnTo>
                    <a:pt x="2616" y="1727"/>
                  </a:lnTo>
                  <a:lnTo>
                    <a:pt x="2611" y="1806"/>
                  </a:lnTo>
                  <a:lnTo>
                    <a:pt x="2601" y="1882"/>
                  </a:lnTo>
                  <a:lnTo>
                    <a:pt x="2585" y="1958"/>
                  </a:lnTo>
                  <a:lnTo>
                    <a:pt x="2562" y="2030"/>
                  </a:lnTo>
                  <a:lnTo>
                    <a:pt x="2533" y="2099"/>
                  </a:lnTo>
                  <a:lnTo>
                    <a:pt x="2499" y="2166"/>
                  </a:lnTo>
                  <a:lnTo>
                    <a:pt x="2460" y="2228"/>
                  </a:lnTo>
                  <a:lnTo>
                    <a:pt x="2415" y="2287"/>
                  </a:lnTo>
                  <a:lnTo>
                    <a:pt x="2366" y="2342"/>
                  </a:lnTo>
                  <a:lnTo>
                    <a:pt x="2324" y="2389"/>
                  </a:lnTo>
                  <a:lnTo>
                    <a:pt x="2286" y="2439"/>
                  </a:lnTo>
                  <a:lnTo>
                    <a:pt x="2252" y="2491"/>
                  </a:lnTo>
                  <a:lnTo>
                    <a:pt x="2222" y="2546"/>
                  </a:lnTo>
                  <a:lnTo>
                    <a:pt x="2197" y="2603"/>
                  </a:lnTo>
                  <a:lnTo>
                    <a:pt x="2176" y="2662"/>
                  </a:lnTo>
                  <a:lnTo>
                    <a:pt x="2160" y="2722"/>
                  </a:lnTo>
                  <a:lnTo>
                    <a:pt x="2148" y="2783"/>
                  </a:lnTo>
                  <a:lnTo>
                    <a:pt x="2140" y="2813"/>
                  </a:lnTo>
                  <a:lnTo>
                    <a:pt x="2127" y="2839"/>
                  </a:lnTo>
                  <a:lnTo>
                    <a:pt x="2109" y="2862"/>
                  </a:lnTo>
                  <a:lnTo>
                    <a:pt x="2087" y="2881"/>
                  </a:lnTo>
                  <a:lnTo>
                    <a:pt x="2062" y="2895"/>
                  </a:lnTo>
                  <a:lnTo>
                    <a:pt x="2033" y="2904"/>
                  </a:lnTo>
                  <a:lnTo>
                    <a:pt x="2002" y="2907"/>
                  </a:lnTo>
                  <a:lnTo>
                    <a:pt x="1452" y="2907"/>
                  </a:lnTo>
                  <a:lnTo>
                    <a:pt x="1422" y="2904"/>
                  </a:lnTo>
                  <a:lnTo>
                    <a:pt x="1394" y="2895"/>
                  </a:lnTo>
                  <a:lnTo>
                    <a:pt x="1369" y="2881"/>
                  </a:lnTo>
                  <a:lnTo>
                    <a:pt x="1347" y="2862"/>
                  </a:lnTo>
                  <a:lnTo>
                    <a:pt x="1328" y="2839"/>
                  </a:lnTo>
                  <a:lnTo>
                    <a:pt x="1315" y="2813"/>
                  </a:lnTo>
                  <a:lnTo>
                    <a:pt x="1307" y="2785"/>
                  </a:lnTo>
                  <a:lnTo>
                    <a:pt x="1295" y="2722"/>
                  </a:lnTo>
                  <a:lnTo>
                    <a:pt x="1279" y="2662"/>
                  </a:lnTo>
                  <a:lnTo>
                    <a:pt x="1258" y="2603"/>
                  </a:lnTo>
                  <a:lnTo>
                    <a:pt x="1232" y="2546"/>
                  </a:lnTo>
                  <a:lnTo>
                    <a:pt x="1202" y="2491"/>
                  </a:lnTo>
                  <a:lnTo>
                    <a:pt x="1168" y="2438"/>
                  </a:lnTo>
                  <a:lnTo>
                    <a:pt x="1130" y="2389"/>
                  </a:lnTo>
                  <a:lnTo>
                    <a:pt x="1088" y="2342"/>
                  </a:lnTo>
                  <a:lnTo>
                    <a:pt x="1040" y="2287"/>
                  </a:lnTo>
                  <a:lnTo>
                    <a:pt x="996" y="2229"/>
                  </a:lnTo>
                  <a:lnTo>
                    <a:pt x="958" y="2167"/>
                  </a:lnTo>
                  <a:lnTo>
                    <a:pt x="924" y="2102"/>
                  </a:lnTo>
                  <a:lnTo>
                    <a:pt x="896" y="2033"/>
                  </a:lnTo>
                  <a:lnTo>
                    <a:pt x="873" y="1963"/>
                  </a:lnTo>
                  <a:lnTo>
                    <a:pt x="855" y="1890"/>
                  </a:lnTo>
                  <a:lnTo>
                    <a:pt x="845" y="1814"/>
                  </a:lnTo>
                  <a:lnTo>
                    <a:pt x="841" y="1737"/>
                  </a:lnTo>
                  <a:lnTo>
                    <a:pt x="843" y="1659"/>
                  </a:lnTo>
                  <a:lnTo>
                    <a:pt x="852" y="1585"/>
                  </a:lnTo>
                  <a:lnTo>
                    <a:pt x="867" y="1512"/>
                  </a:lnTo>
                  <a:lnTo>
                    <a:pt x="888" y="1440"/>
                  </a:lnTo>
                  <a:lnTo>
                    <a:pt x="914" y="1373"/>
                  </a:lnTo>
                  <a:lnTo>
                    <a:pt x="946" y="1307"/>
                  </a:lnTo>
                  <a:lnTo>
                    <a:pt x="982" y="1245"/>
                  </a:lnTo>
                  <a:lnTo>
                    <a:pt x="1024" y="1187"/>
                  </a:lnTo>
                  <a:lnTo>
                    <a:pt x="1070" y="1131"/>
                  </a:lnTo>
                  <a:lnTo>
                    <a:pt x="1120" y="1081"/>
                  </a:lnTo>
                  <a:lnTo>
                    <a:pt x="1175" y="1034"/>
                  </a:lnTo>
                  <a:lnTo>
                    <a:pt x="1233" y="991"/>
                  </a:lnTo>
                  <a:lnTo>
                    <a:pt x="1294" y="953"/>
                  </a:lnTo>
                  <a:lnTo>
                    <a:pt x="1359" y="920"/>
                  </a:lnTo>
                  <a:lnTo>
                    <a:pt x="1427" y="893"/>
                  </a:lnTo>
                  <a:lnTo>
                    <a:pt x="1497" y="871"/>
                  </a:lnTo>
                  <a:lnTo>
                    <a:pt x="1570" y="854"/>
                  </a:lnTo>
                  <a:lnTo>
                    <a:pt x="1644" y="844"/>
                  </a:lnTo>
                  <a:lnTo>
                    <a:pt x="1722" y="841"/>
                  </a:lnTo>
                  <a:close/>
                  <a:moveTo>
                    <a:pt x="2868" y="477"/>
                  </a:moveTo>
                  <a:lnTo>
                    <a:pt x="2890" y="477"/>
                  </a:lnTo>
                  <a:lnTo>
                    <a:pt x="2911" y="481"/>
                  </a:lnTo>
                  <a:lnTo>
                    <a:pt x="2932" y="491"/>
                  </a:lnTo>
                  <a:lnTo>
                    <a:pt x="2951" y="505"/>
                  </a:lnTo>
                  <a:lnTo>
                    <a:pt x="2965" y="524"/>
                  </a:lnTo>
                  <a:lnTo>
                    <a:pt x="2974" y="544"/>
                  </a:lnTo>
                  <a:lnTo>
                    <a:pt x="2979" y="566"/>
                  </a:lnTo>
                  <a:lnTo>
                    <a:pt x="2979" y="587"/>
                  </a:lnTo>
                  <a:lnTo>
                    <a:pt x="2974" y="608"/>
                  </a:lnTo>
                  <a:lnTo>
                    <a:pt x="2965" y="629"/>
                  </a:lnTo>
                  <a:lnTo>
                    <a:pt x="2951" y="646"/>
                  </a:lnTo>
                  <a:lnTo>
                    <a:pt x="2702" y="895"/>
                  </a:lnTo>
                  <a:lnTo>
                    <a:pt x="2687" y="908"/>
                  </a:lnTo>
                  <a:lnTo>
                    <a:pt x="2669" y="917"/>
                  </a:lnTo>
                  <a:lnTo>
                    <a:pt x="2651" y="922"/>
                  </a:lnTo>
                  <a:lnTo>
                    <a:pt x="2631" y="923"/>
                  </a:lnTo>
                  <a:lnTo>
                    <a:pt x="2612" y="922"/>
                  </a:lnTo>
                  <a:lnTo>
                    <a:pt x="2594" y="917"/>
                  </a:lnTo>
                  <a:lnTo>
                    <a:pt x="2576" y="908"/>
                  </a:lnTo>
                  <a:lnTo>
                    <a:pt x="2560" y="895"/>
                  </a:lnTo>
                  <a:lnTo>
                    <a:pt x="2545" y="877"/>
                  </a:lnTo>
                  <a:lnTo>
                    <a:pt x="2536" y="856"/>
                  </a:lnTo>
                  <a:lnTo>
                    <a:pt x="2531" y="835"/>
                  </a:lnTo>
                  <a:lnTo>
                    <a:pt x="2531" y="813"/>
                  </a:lnTo>
                  <a:lnTo>
                    <a:pt x="2536" y="792"/>
                  </a:lnTo>
                  <a:lnTo>
                    <a:pt x="2545" y="771"/>
                  </a:lnTo>
                  <a:lnTo>
                    <a:pt x="2560" y="754"/>
                  </a:lnTo>
                  <a:lnTo>
                    <a:pt x="2808" y="505"/>
                  </a:lnTo>
                  <a:lnTo>
                    <a:pt x="2827" y="491"/>
                  </a:lnTo>
                  <a:lnTo>
                    <a:pt x="2847" y="481"/>
                  </a:lnTo>
                  <a:lnTo>
                    <a:pt x="2868" y="477"/>
                  </a:lnTo>
                  <a:close/>
                  <a:moveTo>
                    <a:pt x="565" y="476"/>
                  </a:moveTo>
                  <a:lnTo>
                    <a:pt x="587" y="476"/>
                  </a:lnTo>
                  <a:lnTo>
                    <a:pt x="609" y="480"/>
                  </a:lnTo>
                  <a:lnTo>
                    <a:pt x="628" y="490"/>
                  </a:lnTo>
                  <a:lnTo>
                    <a:pt x="647" y="504"/>
                  </a:lnTo>
                  <a:lnTo>
                    <a:pt x="894" y="753"/>
                  </a:lnTo>
                  <a:lnTo>
                    <a:pt x="910" y="771"/>
                  </a:lnTo>
                  <a:lnTo>
                    <a:pt x="919" y="791"/>
                  </a:lnTo>
                  <a:lnTo>
                    <a:pt x="924" y="813"/>
                  </a:lnTo>
                  <a:lnTo>
                    <a:pt x="924" y="835"/>
                  </a:lnTo>
                  <a:lnTo>
                    <a:pt x="919" y="855"/>
                  </a:lnTo>
                  <a:lnTo>
                    <a:pt x="910" y="876"/>
                  </a:lnTo>
                  <a:lnTo>
                    <a:pt x="894" y="894"/>
                  </a:lnTo>
                  <a:lnTo>
                    <a:pt x="879" y="907"/>
                  </a:lnTo>
                  <a:lnTo>
                    <a:pt x="862" y="915"/>
                  </a:lnTo>
                  <a:lnTo>
                    <a:pt x="843" y="921"/>
                  </a:lnTo>
                  <a:lnTo>
                    <a:pt x="824" y="923"/>
                  </a:lnTo>
                  <a:lnTo>
                    <a:pt x="806" y="921"/>
                  </a:lnTo>
                  <a:lnTo>
                    <a:pt x="787" y="915"/>
                  </a:lnTo>
                  <a:lnTo>
                    <a:pt x="770" y="907"/>
                  </a:lnTo>
                  <a:lnTo>
                    <a:pt x="754" y="894"/>
                  </a:lnTo>
                  <a:lnTo>
                    <a:pt x="505" y="646"/>
                  </a:lnTo>
                  <a:lnTo>
                    <a:pt x="490" y="628"/>
                  </a:lnTo>
                  <a:lnTo>
                    <a:pt x="481" y="608"/>
                  </a:lnTo>
                  <a:lnTo>
                    <a:pt x="476" y="586"/>
                  </a:lnTo>
                  <a:lnTo>
                    <a:pt x="476" y="564"/>
                  </a:lnTo>
                  <a:lnTo>
                    <a:pt x="481" y="543"/>
                  </a:lnTo>
                  <a:lnTo>
                    <a:pt x="490" y="523"/>
                  </a:lnTo>
                  <a:lnTo>
                    <a:pt x="505" y="504"/>
                  </a:lnTo>
                  <a:lnTo>
                    <a:pt x="523" y="490"/>
                  </a:lnTo>
                  <a:lnTo>
                    <a:pt x="543" y="480"/>
                  </a:lnTo>
                  <a:lnTo>
                    <a:pt x="565" y="476"/>
                  </a:lnTo>
                  <a:close/>
                  <a:moveTo>
                    <a:pt x="1728" y="0"/>
                  </a:moveTo>
                  <a:lnTo>
                    <a:pt x="1751" y="2"/>
                  </a:lnTo>
                  <a:lnTo>
                    <a:pt x="1773" y="10"/>
                  </a:lnTo>
                  <a:lnTo>
                    <a:pt x="1791" y="22"/>
                  </a:lnTo>
                  <a:lnTo>
                    <a:pt x="1806" y="37"/>
                  </a:lnTo>
                  <a:lnTo>
                    <a:pt x="1817" y="56"/>
                  </a:lnTo>
                  <a:lnTo>
                    <a:pt x="1825" y="77"/>
                  </a:lnTo>
                  <a:lnTo>
                    <a:pt x="1828" y="100"/>
                  </a:lnTo>
                  <a:lnTo>
                    <a:pt x="1828" y="450"/>
                  </a:lnTo>
                  <a:lnTo>
                    <a:pt x="1825" y="473"/>
                  </a:lnTo>
                  <a:lnTo>
                    <a:pt x="1817" y="494"/>
                  </a:lnTo>
                  <a:lnTo>
                    <a:pt x="1805" y="513"/>
                  </a:lnTo>
                  <a:lnTo>
                    <a:pt x="1790" y="528"/>
                  </a:lnTo>
                  <a:lnTo>
                    <a:pt x="1771" y="539"/>
                  </a:lnTo>
                  <a:lnTo>
                    <a:pt x="1751" y="547"/>
                  </a:lnTo>
                  <a:lnTo>
                    <a:pt x="1728" y="550"/>
                  </a:lnTo>
                  <a:lnTo>
                    <a:pt x="1705" y="547"/>
                  </a:lnTo>
                  <a:lnTo>
                    <a:pt x="1684" y="539"/>
                  </a:lnTo>
                  <a:lnTo>
                    <a:pt x="1665" y="528"/>
                  </a:lnTo>
                  <a:lnTo>
                    <a:pt x="1650" y="513"/>
                  </a:lnTo>
                  <a:lnTo>
                    <a:pt x="1638" y="494"/>
                  </a:lnTo>
                  <a:lnTo>
                    <a:pt x="1630" y="473"/>
                  </a:lnTo>
                  <a:lnTo>
                    <a:pt x="1628" y="450"/>
                  </a:lnTo>
                  <a:lnTo>
                    <a:pt x="1628" y="100"/>
                  </a:lnTo>
                  <a:lnTo>
                    <a:pt x="1630" y="77"/>
                  </a:lnTo>
                  <a:lnTo>
                    <a:pt x="1638" y="56"/>
                  </a:lnTo>
                  <a:lnTo>
                    <a:pt x="1650" y="37"/>
                  </a:lnTo>
                  <a:lnTo>
                    <a:pt x="1665" y="22"/>
                  </a:lnTo>
                  <a:lnTo>
                    <a:pt x="1684" y="10"/>
                  </a:lnTo>
                  <a:lnTo>
                    <a:pt x="1705" y="2"/>
                  </a:lnTo>
                  <a:lnTo>
                    <a:pt x="1728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Open Sans" panose="020B0606030504020204" pitchFamily="34" charset="0"/>
              </a:endParaRPr>
            </a:p>
          </p:txBody>
        </p:sp>
        <p:sp>
          <p:nvSpPr>
            <p:cNvPr id="35" name="Freeform 27">
              <a:extLst>
                <a:ext uri="{FF2B5EF4-FFF2-40B4-BE49-F238E27FC236}">
                  <a16:creationId xmlns:a16="http://schemas.microsoft.com/office/drawing/2014/main" xmlns="" id="{D94460F9-C6E1-4798-9F1E-A910D0E36350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6179" y="5443565"/>
              <a:ext cx="149289" cy="296276"/>
            </a:xfrm>
            <a:custGeom>
              <a:avLst/>
              <a:gdLst>
                <a:gd name="T0" fmla="*/ 1826 w 3212"/>
                <a:gd name="T1" fmla="*/ 4 h 6200"/>
                <a:gd name="T2" fmla="*/ 1981 w 3212"/>
                <a:gd name="T3" fmla="*/ 91 h 6200"/>
                <a:gd name="T4" fmla="*/ 2003 w 3212"/>
                <a:gd name="T5" fmla="*/ 387 h 6200"/>
                <a:gd name="T6" fmla="*/ 2024 w 3212"/>
                <a:gd name="T7" fmla="*/ 612 h 6200"/>
                <a:gd name="T8" fmla="*/ 2164 w 3212"/>
                <a:gd name="T9" fmla="*/ 687 h 6200"/>
                <a:gd name="T10" fmla="*/ 2737 w 3212"/>
                <a:gd name="T11" fmla="*/ 829 h 6200"/>
                <a:gd name="T12" fmla="*/ 2999 w 3212"/>
                <a:gd name="T13" fmla="*/ 997 h 6200"/>
                <a:gd name="T14" fmla="*/ 2899 w 3212"/>
                <a:gd name="T15" fmla="*/ 1457 h 6200"/>
                <a:gd name="T16" fmla="*/ 2773 w 3212"/>
                <a:gd name="T17" fmla="*/ 1759 h 6200"/>
                <a:gd name="T18" fmla="*/ 2597 w 3212"/>
                <a:gd name="T19" fmla="*/ 1733 h 6200"/>
                <a:gd name="T20" fmla="*/ 1922 w 3212"/>
                <a:gd name="T21" fmla="*/ 1548 h 6200"/>
                <a:gd name="T22" fmla="*/ 1447 w 3212"/>
                <a:gd name="T23" fmla="*/ 1572 h 6200"/>
                <a:gd name="T24" fmla="*/ 1198 w 3212"/>
                <a:gd name="T25" fmla="*/ 1744 h 6200"/>
                <a:gd name="T26" fmla="*/ 1141 w 3212"/>
                <a:gd name="T27" fmla="*/ 1997 h 6200"/>
                <a:gd name="T28" fmla="*/ 1294 w 3212"/>
                <a:gd name="T29" fmla="*/ 2241 h 6200"/>
                <a:gd name="T30" fmla="*/ 1711 w 3212"/>
                <a:gd name="T31" fmla="*/ 2473 h 6200"/>
                <a:gd name="T32" fmla="*/ 2469 w 3212"/>
                <a:gd name="T33" fmla="*/ 2816 h 6200"/>
                <a:gd name="T34" fmla="*/ 2907 w 3212"/>
                <a:gd name="T35" fmla="*/ 3184 h 6200"/>
                <a:gd name="T36" fmla="*/ 3158 w 3212"/>
                <a:gd name="T37" fmla="*/ 3660 h 6200"/>
                <a:gd name="T38" fmla="*/ 3205 w 3212"/>
                <a:gd name="T39" fmla="*/ 4184 h 6200"/>
                <a:gd name="T40" fmla="*/ 3037 w 3212"/>
                <a:gd name="T41" fmla="*/ 4698 h 6200"/>
                <a:gd name="T42" fmla="*/ 2660 w 3212"/>
                <a:gd name="T43" fmla="*/ 5124 h 6200"/>
                <a:gd name="T44" fmla="*/ 2150 w 3212"/>
                <a:gd name="T45" fmla="*/ 5370 h 6200"/>
                <a:gd name="T46" fmla="*/ 1988 w 3212"/>
                <a:gd name="T47" fmla="*/ 5485 h 6200"/>
                <a:gd name="T48" fmla="*/ 1967 w 3212"/>
                <a:gd name="T49" fmla="*/ 5879 h 6200"/>
                <a:gd name="T50" fmla="*/ 1909 w 3212"/>
                <a:gd name="T51" fmla="*/ 6160 h 6200"/>
                <a:gd name="T52" fmla="*/ 1358 w 3212"/>
                <a:gd name="T53" fmla="*/ 6200 h 6200"/>
                <a:gd name="T54" fmla="*/ 1198 w 3212"/>
                <a:gd name="T55" fmla="*/ 6117 h 6200"/>
                <a:gd name="T56" fmla="*/ 1168 w 3212"/>
                <a:gd name="T57" fmla="*/ 5709 h 6200"/>
                <a:gd name="T58" fmla="*/ 1138 w 3212"/>
                <a:gd name="T59" fmla="*/ 5511 h 6200"/>
                <a:gd name="T60" fmla="*/ 953 w 3212"/>
                <a:gd name="T61" fmla="*/ 5451 h 6200"/>
                <a:gd name="T62" fmla="*/ 308 w 3212"/>
                <a:gd name="T63" fmla="*/ 5285 h 6200"/>
                <a:gd name="T64" fmla="*/ 30 w 3212"/>
                <a:gd name="T65" fmla="*/ 5128 h 6200"/>
                <a:gd name="T66" fmla="*/ 13 w 3212"/>
                <a:gd name="T67" fmla="*/ 4945 h 6200"/>
                <a:gd name="T68" fmla="*/ 189 w 3212"/>
                <a:gd name="T69" fmla="*/ 4362 h 6200"/>
                <a:gd name="T70" fmla="*/ 298 w 3212"/>
                <a:gd name="T71" fmla="*/ 4292 h 6200"/>
                <a:gd name="T72" fmla="*/ 687 w 3212"/>
                <a:gd name="T73" fmla="*/ 4456 h 6200"/>
                <a:gd name="T74" fmla="*/ 1362 w 3212"/>
                <a:gd name="T75" fmla="*/ 4600 h 6200"/>
                <a:gd name="T76" fmla="*/ 1824 w 3212"/>
                <a:gd name="T77" fmla="*/ 4517 h 6200"/>
                <a:gd name="T78" fmla="*/ 2062 w 3212"/>
                <a:gd name="T79" fmla="*/ 4307 h 6200"/>
                <a:gd name="T80" fmla="*/ 2099 w 3212"/>
                <a:gd name="T81" fmla="*/ 4022 h 6200"/>
                <a:gd name="T82" fmla="*/ 1928 w 3212"/>
                <a:gd name="T83" fmla="*/ 3754 h 6200"/>
                <a:gd name="T84" fmla="*/ 1485 w 3212"/>
                <a:gd name="T85" fmla="*/ 3513 h 6200"/>
                <a:gd name="T86" fmla="*/ 858 w 3212"/>
                <a:gd name="T87" fmla="*/ 3243 h 6200"/>
                <a:gd name="T88" fmla="*/ 419 w 3212"/>
                <a:gd name="T89" fmla="*/ 2939 h 6200"/>
                <a:gd name="T90" fmla="*/ 143 w 3212"/>
                <a:gd name="T91" fmla="*/ 2569 h 6200"/>
                <a:gd name="T92" fmla="*/ 40 w 3212"/>
                <a:gd name="T93" fmla="*/ 2103 h 6200"/>
                <a:gd name="T94" fmla="*/ 136 w 3212"/>
                <a:gd name="T95" fmla="*/ 1552 h 6200"/>
                <a:gd name="T96" fmla="*/ 425 w 3212"/>
                <a:gd name="T97" fmla="*/ 1127 h 6200"/>
                <a:gd name="T98" fmla="*/ 881 w 3212"/>
                <a:gd name="T99" fmla="*/ 834 h 6200"/>
                <a:gd name="T100" fmla="*/ 1154 w 3212"/>
                <a:gd name="T101" fmla="*/ 723 h 6200"/>
                <a:gd name="T102" fmla="*/ 1220 w 3212"/>
                <a:gd name="T103" fmla="*/ 608 h 6200"/>
                <a:gd name="T104" fmla="*/ 1226 w 3212"/>
                <a:gd name="T105" fmla="*/ 221 h 6200"/>
                <a:gd name="T106" fmla="*/ 1281 w 3212"/>
                <a:gd name="T107" fmla="*/ 34 h 6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212" h="6200">
                  <a:moveTo>
                    <a:pt x="1445" y="0"/>
                  </a:moveTo>
                  <a:lnTo>
                    <a:pt x="1613" y="0"/>
                  </a:lnTo>
                  <a:lnTo>
                    <a:pt x="1696" y="0"/>
                  </a:lnTo>
                  <a:lnTo>
                    <a:pt x="1767" y="2"/>
                  </a:lnTo>
                  <a:lnTo>
                    <a:pt x="1826" y="4"/>
                  </a:lnTo>
                  <a:lnTo>
                    <a:pt x="1873" y="12"/>
                  </a:lnTo>
                  <a:lnTo>
                    <a:pt x="1913" y="23"/>
                  </a:lnTo>
                  <a:lnTo>
                    <a:pt x="1943" y="38"/>
                  </a:lnTo>
                  <a:lnTo>
                    <a:pt x="1966" y="61"/>
                  </a:lnTo>
                  <a:lnTo>
                    <a:pt x="1981" y="91"/>
                  </a:lnTo>
                  <a:lnTo>
                    <a:pt x="1992" y="129"/>
                  </a:lnTo>
                  <a:lnTo>
                    <a:pt x="1998" y="176"/>
                  </a:lnTo>
                  <a:lnTo>
                    <a:pt x="2001" y="234"/>
                  </a:lnTo>
                  <a:lnTo>
                    <a:pt x="2003" y="306"/>
                  </a:lnTo>
                  <a:lnTo>
                    <a:pt x="2003" y="387"/>
                  </a:lnTo>
                  <a:lnTo>
                    <a:pt x="2005" y="451"/>
                  </a:lnTo>
                  <a:lnTo>
                    <a:pt x="2005" y="504"/>
                  </a:lnTo>
                  <a:lnTo>
                    <a:pt x="2009" y="548"/>
                  </a:lnTo>
                  <a:lnTo>
                    <a:pt x="2015" y="583"/>
                  </a:lnTo>
                  <a:lnTo>
                    <a:pt x="2024" y="612"/>
                  </a:lnTo>
                  <a:lnTo>
                    <a:pt x="2039" y="634"/>
                  </a:lnTo>
                  <a:lnTo>
                    <a:pt x="2060" y="653"/>
                  </a:lnTo>
                  <a:lnTo>
                    <a:pt x="2086" y="667"/>
                  </a:lnTo>
                  <a:lnTo>
                    <a:pt x="2120" y="678"/>
                  </a:lnTo>
                  <a:lnTo>
                    <a:pt x="2164" y="687"/>
                  </a:lnTo>
                  <a:lnTo>
                    <a:pt x="2216" y="697"/>
                  </a:lnTo>
                  <a:lnTo>
                    <a:pt x="2279" y="706"/>
                  </a:lnTo>
                  <a:lnTo>
                    <a:pt x="2435" y="736"/>
                  </a:lnTo>
                  <a:lnTo>
                    <a:pt x="2588" y="778"/>
                  </a:lnTo>
                  <a:lnTo>
                    <a:pt x="2737" y="829"/>
                  </a:lnTo>
                  <a:lnTo>
                    <a:pt x="2884" y="887"/>
                  </a:lnTo>
                  <a:lnTo>
                    <a:pt x="2926" y="910"/>
                  </a:lnTo>
                  <a:lnTo>
                    <a:pt x="2958" y="935"/>
                  </a:lnTo>
                  <a:lnTo>
                    <a:pt x="2984" y="965"/>
                  </a:lnTo>
                  <a:lnTo>
                    <a:pt x="2999" y="997"/>
                  </a:lnTo>
                  <a:lnTo>
                    <a:pt x="3009" y="1035"/>
                  </a:lnTo>
                  <a:lnTo>
                    <a:pt x="3007" y="1076"/>
                  </a:lnTo>
                  <a:lnTo>
                    <a:pt x="2997" y="1121"/>
                  </a:lnTo>
                  <a:lnTo>
                    <a:pt x="2948" y="1289"/>
                  </a:lnTo>
                  <a:lnTo>
                    <a:pt x="2899" y="1457"/>
                  </a:lnTo>
                  <a:lnTo>
                    <a:pt x="2848" y="1625"/>
                  </a:lnTo>
                  <a:lnTo>
                    <a:pt x="2831" y="1672"/>
                  </a:lnTo>
                  <a:lnTo>
                    <a:pt x="2814" y="1710"/>
                  </a:lnTo>
                  <a:lnTo>
                    <a:pt x="2794" y="1740"/>
                  </a:lnTo>
                  <a:lnTo>
                    <a:pt x="2773" y="1759"/>
                  </a:lnTo>
                  <a:lnTo>
                    <a:pt x="2746" y="1771"/>
                  </a:lnTo>
                  <a:lnTo>
                    <a:pt x="2718" y="1772"/>
                  </a:lnTo>
                  <a:lnTo>
                    <a:pt x="2684" y="1767"/>
                  </a:lnTo>
                  <a:lnTo>
                    <a:pt x="2643" y="1754"/>
                  </a:lnTo>
                  <a:lnTo>
                    <a:pt x="2597" y="1733"/>
                  </a:lnTo>
                  <a:lnTo>
                    <a:pt x="2465" y="1676"/>
                  </a:lnTo>
                  <a:lnTo>
                    <a:pt x="2333" y="1629"/>
                  </a:lnTo>
                  <a:lnTo>
                    <a:pt x="2198" y="1591"/>
                  </a:lnTo>
                  <a:lnTo>
                    <a:pt x="2062" y="1565"/>
                  </a:lnTo>
                  <a:lnTo>
                    <a:pt x="1922" y="1548"/>
                  </a:lnTo>
                  <a:lnTo>
                    <a:pt x="1783" y="1540"/>
                  </a:lnTo>
                  <a:lnTo>
                    <a:pt x="1639" y="1544"/>
                  </a:lnTo>
                  <a:lnTo>
                    <a:pt x="1575" y="1548"/>
                  </a:lnTo>
                  <a:lnTo>
                    <a:pt x="1509" y="1557"/>
                  </a:lnTo>
                  <a:lnTo>
                    <a:pt x="1447" y="1572"/>
                  </a:lnTo>
                  <a:lnTo>
                    <a:pt x="1385" y="1595"/>
                  </a:lnTo>
                  <a:lnTo>
                    <a:pt x="1326" y="1625"/>
                  </a:lnTo>
                  <a:lnTo>
                    <a:pt x="1275" y="1661"/>
                  </a:lnTo>
                  <a:lnTo>
                    <a:pt x="1232" y="1701"/>
                  </a:lnTo>
                  <a:lnTo>
                    <a:pt x="1198" y="1744"/>
                  </a:lnTo>
                  <a:lnTo>
                    <a:pt x="1170" y="1791"/>
                  </a:lnTo>
                  <a:lnTo>
                    <a:pt x="1151" y="1840"/>
                  </a:lnTo>
                  <a:lnTo>
                    <a:pt x="1139" y="1891"/>
                  </a:lnTo>
                  <a:lnTo>
                    <a:pt x="1136" y="1944"/>
                  </a:lnTo>
                  <a:lnTo>
                    <a:pt x="1141" y="1997"/>
                  </a:lnTo>
                  <a:lnTo>
                    <a:pt x="1154" y="2048"/>
                  </a:lnTo>
                  <a:lnTo>
                    <a:pt x="1175" y="2099"/>
                  </a:lnTo>
                  <a:lnTo>
                    <a:pt x="1207" y="2150"/>
                  </a:lnTo>
                  <a:lnTo>
                    <a:pt x="1247" y="2197"/>
                  </a:lnTo>
                  <a:lnTo>
                    <a:pt x="1294" y="2241"/>
                  </a:lnTo>
                  <a:lnTo>
                    <a:pt x="1371" y="2297"/>
                  </a:lnTo>
                  <a:lnTo>
                    <a:pt x="1453" y="2348"/>
                  </a:lnTo>
                  <a:lnTo>
                    <a:pt x="1535" y="2393"/>
                  </a:lnTo>
                  <a:lnTo>
                    <a:pt x="1622" y="2435"/>
                  </a:lnTo>
                  <a:lnTo>
                    <a:pt x="1711" y="2473"/>
                  </a:lnTo>
                  <a:lnTo>
                    <a:pt x="1866" y="2537"/>
                  </a:lnTo>
                  <a:lnTo>
                    <a:pt x="2018" y="2601"/>
                  </a:lnTo>
                  <a:lnTo>
                    <a:pt x="2171" y="2669"/>
                  </a:lnTo>
                  <a:lnTo>
                    <a:pt x="2320" y="2739"/>
                  </a:lnTo>
                  <a:lnTo>
                    <a:pt x="2469" y="2816"/>
                  </a:lnTo>
                  <a:lnTo>
                    <a:pt x="2571" y="2878"/>
                  </a:lnTo>
                  <a:lnTo>
                    <a:pt x="2665" y="2946"/>
                  </a:lnTo>
                  <a:lnTo>
                    <a:pt x="2754" y="3020"/>
                  </a:lnTo>
                  <a:lnTo>
                    <a:pt x="2835" y="3099"/>
                  </a:lnTo>
                  <a:lnTo>
                    <a:pt x="2907" y="3184"/>
                  </a:lnTo>
                  <a:lnTo>
                    <a:pt x="2973" y="3273"/>
                  </a:lnTo>
                  <a:lnTo>
                    <a:pt x="3031" y="3363"/>
                  </a:lnTo>
                  <a:lnTo>
                    <a:pt x="3080" y="3460"/>
                  </a:lnTo>
                  <a:lnTo>
                    <a:pt x="3124" y="3558"/>
                  </a:lnTo>
                  <a:lnTo>
                    <a:pt x="3158" y="3660"/>
                  </a:lnTo>
                  <a:lnTo>
                    <a:pt x="3184" y="3762"/>
                  </a:lnTo>
                  <a:lnTo>
                    <a:pt x="3201" y="3867"/>
                  </a:lnTo>
                  <a:lnTo>
                    <a:pt x="3210" y="3973"/>
                  </a:lnTo>
                  <a:lnTo>
                    <a:pt x="3212" y="4079"/>
                  </a:lnTo>
                  <a:lnTo>
                    <a:pt x="3205" y="4184"/>
                  </a:lnTo>
                  <a:lnTo>
                    <a:pt x="3188" y="4290"/>
                  </a:lnTo>
                  <a:lnTo>
                    <a:pt x="3163" y="4394"/>
                  </a:lnTo>
                  <a:lnTo>
                    <a:pt x="3129" y="4498"/>
                  </a:lnTo>
                  <a:lnTo>
                    <a:pt x="3088" y="4600"/>
                  </a:lnTo>
                  <a:lnTo>
                    <a:pt x="3037" y="4698"/>
                  </a:lnTo>
                  <a:lnTo>
                    <a:pt x="2975" y="4794"/>
                  </a:lnTo>
                  <a:lnTo>
                    <a:pt x="2905" y="4886"/>
                  </a:lnTo>
                  <a:lnTo>
                    <a:pt x="2829" y="4973"/>
                  </a:lnTo>
                  <a:lnTo>
                    <a:pt x="2746" y="5053"/>
                  </a:lnTo>
                  <a:lnTo>
                    <a:pt x="2660" y="5124"/>
                  </a:lnTo>
                  <a:lnTo>
                    <a:pt x="2567" y="5188"/>
                  </a:lnTo>
                  <a:lnTo>
                    <a:pt x="2469" y="5245"/>
                  </a:lnTo>
                  <a:lnTo>
                    <a:pt x="2367" y="5294"/>
                  </a:lnTo>
                  <a:lnTo>
                    <a:pt x="2262" y="5336"/>
                  </a:lnTo>
                  <a:lnTo>
                    <a:pt x="2150" y="5370"/>
                  </a:lnTo>
                  <a:lnTo>
                    <a:pt x="2105" y="5385"/>
                  </a:lnTo>
                  <a:lnTo>
                    <a:pt x="2067" y="5404"/>
                  </a:lnTo>
                  <a:lnTo>
                    <a:pt x="2033" y="5426"/>
                  </a:lnTo>
                  <a:lnTo>
                    <a:pt x="2009" y="5453"/>
                  </a:lnTo>
                  <a:lnTo>
                    <a:pt x="1988" y="5485"/>
                  </a:lnTo>
                  <a:lnTo>
                    <a:pt x="1975" y="5521"/>
                  </a:lnTo>
                  <a:lnTo>
                    <a:pt x="1969" y="5564"/>
                  </a:lnTo>
                  <a:lnTo>
                    <a:pt x="1967" y="5611"/>
                  </a:lnTo>
                  <a:lnTo>
                    <a:pt x="1969" y="5745"/>
                  </a:lnTo>
                  <a:lnTo>
                    <a:pt x="1967" y="5879"/>
                  </a:lnTo>
                  <a:lnTo>
                    <a:pt x="1967" y="6011"/>
                  </a:lnTo>
                  <a:lnTo>
                    <a:pt x="1964" y="6060"/>
                  </a:lnTo>
                  <a:lnTo>
                    <a:pt x="1952" y="6100"/>
                  </a:lnTo>
                  <a:lnTo>
                    <a:pt x="1933" y="6134"/>
                  </a:lnTo>
                  <a:lnTo>
                    <a:pt x="1909" y="6160"/>
                  </a:lnTo>
                  <a:lnTo>
                    <a:pt x="1875" y="6181"/>
                  </a:lnTo>
                  <a:lnTo>
                    <a:pt x="1835" y="6192"/>
                  </a:lnTo>
                  <a:lnTo>
                    <a:pt x="1788" y="6198"/>
                  </a:lnTo>
                  <a:lnTo>
                    <a:pt x="1573" y="6200"/>
                  </a:lnTo>
                  <a:lnTo>
                    <a:pt x="1358" y="6200"/>
                  </a:lnTo>
                  <a:lnTo>
                    <a:pt x="1313" y="6194"/>
                  </a:lnTo>
                  <a:lnTo>
                    <a:pt x="1275" y="6185"/>
                  </a:lnTo>
                  <a:lnTo>
                    <a:pt x="1243" y="6168"/>
                  </a:lnTo>
                  <a:lnTo>
                    <a:pt x="1217" y="6145"/>
                  </a:lnTo>
                  <a:lnTo>
                    <a:pt x="1198" y="6117"/>
                  </a:lnTo>
                  <a:lnTo>
                    <a:pt x="1183" y="6085"/>
                  </a:lnTo>
                  <a:lnTo>
                    <a:pt x="1173" y="6045"/>
                  </a:lnTo>
                  <a:lnTo>
                    <a:pt x="1171" y="6002"/>
                  </a:lnTo>
                  <a:lnTo>
                    <a:pt x="1170" y="5855"/>
                  </a:lnTo>
                  <a:lnTo>
                    <a:pt x="1168" y="5709"/>
                  </a:lnTo>
                  <a:lnTo>
                    <a:pt x="1168" y="5651"/>
                  </a:lnTo>
                  <a:lnTo>
                    <a:pt x="1164" y="5602"/>
                  </a:lnTo>
                  <a:lnTo>
                    <a:pt x="1160" y="5564"/>
                  </a:lnTo>
                  <a:lnTo>
                    <a:pt x="1151" y="5534"/>
                  </a:lnTo>
                  <a:lnTo>
                    <a:pt x="1138" y="5511"/>
                  </a:lnTo>
                  <a:lnTo>
                    <a:pt x="1117" y="5494"/>
                  </a:lnTo>
                  <a:lnTo>
                    <a:pt x="1090" y="5481"/>
                  </a:lnTo>
                  <a:lnTo>
                    <a:pt x="1055" y="5470"/>
                  </a:lnTo>
                  <a:lnTo>
                    <a:pt x="1007" y="5460"/>
                  </a:lnTo>
                  <a:lnTo>
                    <a:pt x="953" y="5451"/>
                  </a:lnTo>
                  <a:lnTo>
                    <a:pt x="821" y="5428"/>
                  </a:lnTo>
                  <a:lnTo>
                    <a:pt x="689" y="5402"/>
                  </a:lnTo>
                  <a:lnTo>
                    <a:pt x="560" y="5370"/>
                  </a:lnTo>
                  <a:lnTo>
                    <a:pt x="432" y="5332"/>
                  </a:lnTo>
                  <a:lnTo>
                    <a:pt x="308" y="5285"/>
                  </a:lnTo>
                  <a:lnTo>
                    <a:pt x="183" y="5230"/>
                  </a:lnTo>
                  <a:lnTo>
                    <a:pt x="132" y="5204"/>
                  </a:lnTo>
                  <a:lnTo>
                    <a:pt x="89" y="5179"/>
                  </a:lnTo>
                  <a:lnTo>
                    <a:pt x="55" y="5154"/>
                  </a:lnTo>
                  <a:lnTo>
                    <a:pt x="30" y="5128"/>
                  </a:lnTo>
                  <a:lnTo>
                    <a:pt x="13" y="5100"/>
                  </a:lnTo>
                  <a:lnTo>
                    <a:pt x="4" y="5070"/>
                  </a:lnTo>
                  <a:lnTo>
                    <a:pt x="0" y="5034"/>
                  </a:lnTo>
                  <a:lnTo>
                    <a:pt x="4" y="4994"/>
                  </a:lnTo>
                  <a:lnTo>
                    <a:pt x="13" y="4945"/>
                  </a:lnTo>
                  <a:lnTo>
                    <a:pt x="28" y="4890"/>
                  </a:lnTo>
                  <a:lnTo>
                    <a:pt x="89" y="4668"/>
                  </a:lnTo>
                  <a:lnTo>
                    <a:pt x="155" y="4445"/>
                  </a:lnTo>
                  <a:lnTo>
                    <a:pt x="172" y="4400"/>
                  </a:lnTo>
                  <a:lnTo>
                    <a:pt x="189" y="4362"/>
                  </a:lnTo>
                  <a:lnTo>
                    <a:pt x="206" y="4332"/>
                  </a:lnTo>
                  <a:lnTo>
                    <a:pt x="225" y="4309"/>
                  </a:lnTo>
                  <a:lnTo>
                    <a:pt x="245" y="4296"/>
                  </a:lnTo>
                  <a:lnTo>
                    <a:pt x="270" y="4290"/>
                  </a:lnTo>
                  <a:lnTo>
                    <a:pt x="298" y="4292"/>
                  </a:lnTo>
                  <a:lnTo>
                    <a:pt x="330" y="4300"/>
                  </a:lnTo>
                  <a:lnTo>
                    <a:pt x="368" y="4315"/>
                  </a:lnTo>
                  <a:lnTo>
                    <a:pt x="413" y="4335"/>
                  </a:lnTo>
                  <a:lnTo>
                    <a:pt x="549" y="4400"/>
                  </a:lnTo>
                  <a:lnTo>
                    <a:pt x="687" y="4456"/>
                  </a:lnTo>
                  <a:lnTo>
                    <a:pt x="828" y="4501"/>
                  </a:lnTo>
                  <a:lnTo>
                    <a:pt x="972" y="4539"/>
                  </a:lnTo>
                  <a:lnTo>
                    <a:pt x="1117" y="4568"/>
                  </a:lnTo>
                  <a:lnTo>
                    <a:pt x="1266" y="4590"/>
                  </a:lnTo>
                  <a:lnTo>
                    <a:pt x="1362" y="4600"/>
                  </a:lnTo>
                  <a:lnTo>
                    <a:pt x="1456" y="4600"/>
                  </a:lnTo>
                  <a:lnTo>
                    <a:pt x="1551" y="4592"/>
                  </a:lnTo>
                  <a:lnTo>
                    <a:pt x="1643" y="4577"/>
                  </a:lnTo>
                  <a:lnTo>
                    <a:pt x="1735" y="4552"/>
                  </a:lnTo>
                  <a:lnTo>
                    <a:pt x="1824" y="4517"/>
                  </a:lnTo>
                  <a:lnTo>
                    <a:pt x="1888" y="4484"/>
                  </a:lnTo>
                  <a:lnTo>
                    <a:pt x="1943" y="4447"/>
                  </a:lnTo>
                  <a:lnTo>
                    <a:pt x="1990" y="4403"/>
                  </a:lnTo>
                  <a:lnTo>
                    <a:pt x="2030" y="4356"/>
                  </a:lnTo>
                  <a:lnTo>
                    <a:pt x="2062" y="4307"/>
                  </a:lnTo>
                  <a:lnTo>
                    <a:pt x="2086" y="4252"/>
                  </a:lnTo>
                  <a:lnTo>
                    <a:pt x="2101" y="4196"/>
                  </a:lnTo>
                  <a:lnTo>
                    <a:pt x="2109" y="4139"/>
                  </a:lnTo>
                  <a:lnTo>
                    <a:pt x="2109" y="4081"/>
                  </a:lnTo>
                  <a:lnTo>
                    <a:pt x="2099" y="4022"/>
                  </a:lnTo>
                  <a:lnTo>
                    <a:pt x="2082" y="3965"/>
                  </a:lnTo>
                  <a:lnTo>
                    <a:pt x="2058" y="3909"/>
                  </a:lnTo>
                  <a:lnTo>
                    <a:pt x="2022" y="3854"/>
                  </a:lnTo>
                  <a:lnTo>
                    <a:pt x="1981" y="3803"/>
                  </a:lnTo>
                  <a:lnTo>
                    <a:pt x="1928" y="3754"/>
                  </a:lnTo>
                  <a:lnTo>
                    <a:pt x="1854" y="3697"/>
                  </a:lnTo>
                  <a:lnTo>
                    <a:pt x="1777" y="3650"/>
                  </a:lnTo>
                  <a:lnTo>
                    <a:pt x="1696" y="3607"/>
                  </a:lnTo>
                  <a:lnTo>
                    <a:pt x="1611" y="3567"/>
                  </a:lnTo>
                  <a:lnTo>
                    <a:pt x="1485" y="3513"/>
                  </a:lnTo>
                  <a:lnTo>
                    <a:pt x="1358" y="3462"/>
                  </a:lnTo>
                  <a:lnTo>
                    <a:pt x="1232" y="3411"/>
                  </a:lnTo>
                  <a:lnTo>
                    <a:pt x="1105" y="3358"/>
                  </a:lnTo>
                  <a:lnTo>
                    <a:pt x="981" y="3303"/>
                  </a:lnTo>
                  <a:lnTo>
                    <a:pt x="858" y="3243"/>
                  </a:lnTo>
                  <a:lnTo>
                    <a:pt x="740" y="3175"/>
                  </a:lnTo>
                  <a:lnTo>
                    <a:pt x="653" y="3120"/>
                  </a:lnTo>
                  <a:lnTo>
                    <a:pt x="570" y="3063"/>
                  </a:lnTo>
                  <a:lnTo>
                    <a:pt x="492" y="3001"/>
                  </a:lnTo>
                  <a:lnTo>
                    <a:pt x="419" y="2939"/>
                  </a:lnTo>
                  <a:lnTo>
                    <a:pt x="353" y="2871"/>
                  </a:lnTo>
                  <a:lnTo>
                    <a:pt x="291" y="2801"/>
                  </a:lnTo>
                  <a:lnTo>
                    <a:pt x="236" y="2727"/>
                  </a:lnTo>
                  <a:lnTo>
                    <a:pt x="187" y="2650"/>
                  </a:lnTo>
                  <a:lnTo>
                    <a:pt x="143" y="2569"/>
                  </a:lnTo>
                  <a:lnTo>
                    <a:pt x="108" y="2484"/>
                  </a:lnTo>
                  <a:lnTo>
                    <a:pt x="79" y="2395"/>
                  </a:lnTo>
                  <a:lnTo>
                    <a:pt x="59" y="2301"/>
                  </a:lnTo>
                  <a:lnTo>
                    <a:pt x="45" y="2205"/>
                  </a:lnTo>
                  <a:lnTo>
                    <a:pt x="40" y="2103"/>
                  </a:lnTo>
                  <a:lnTo>
                    <a:pt x="42" y="1995"/>
                  </a:lnTo>
                  <a:lnTo>
                    <a:pt x="53" y="1876"/>
                  </a:lnTo>
                  <a:lnTo>
                    <a:pt x="74" y="1761"/>
                  </a:lnTo>
                  <a:lnTo>
                    <a:pt x="100" y="1654"/>
                  </a:lnTo>
                  <a:lnTo>
                    <a:pt x="136" y="1552"/>
                  </a:lnTo>
                  <a:lnTo>
                    <a:pt x="179" y="1455"/>
                  </a:lnTo>
                  <a:lnTo>
                    <a:pt x="230" y="1365"/>
                  </a:lnTo>
                  <a:lnTo>
                    <a:pt x="287" y="1280"/>
                  </a:lnTo>
                  <a:lnTo>
                    <a:pt x="351" y="1201"/>
                  </a:lnTo>
                  <a:lnTo>
                    <a:pt x="425" y="1127"/>
                  </a:lnTo>
                  <a:lnTo>
                    <a:pt x="502" y="1059"/>
                  </a:lnTo>
                  <a:lnTo>
                    <a:pt x="587" y="995"/>
                  </a:lnTo>
                  <a:lnTo>
                    <a:pt x="679" y="936"/>
                  </a:lnTo>
                  <a:lnTo>
                    <a:pt x="777" y="884"/>
                  </a:lnTo>
                  <a:lnTo>
                    <a:pt x="881" y="834"/>
                  </a:lnTo>
                  <a:lnTo>
                    <a:pt x="990" y="791"/>
                  </a:lnTo>
                  <a:lnTo>
                    <a:pt x="1043" y="772"/>
                  </a:lnTo>
                  <a:lnTo>
                    <a:pt x="1088" y="755"/>
                  </a:lnTo>
                  <a:lnTo>
                    <a:pt x="1124" y="740"/>
                  </a:lnTo>
                  <a:lnTo>
                    <a:pt x="1154" y="723"/>
                  </a:lnTo>
                  <a:lnTo>
                    <a:pt x="1177" y="708"/>
                  </a:lnTo>
                  <a:lnTo>
                    <a:pt x="1194" y="689"/>
                  </a:lnTo>
                  <a:lnTo>
                    <a:pt x="1207" y="667"/>
                  </a:lnTo>
                  <a:lnTo>
                    <a:pt x="1217" y="640"/>
                  </a:lnTo>
                  <a:lnTo>
                    <a:pt x="1220" y="608"/>
                  </a:lnTo>
                  <a:lnTo>
                    <a:pt x="1224" y="570"/>
                  </a:lnTo>
                  <a:lnTo>
                    <a:pt x="1226" y="523"/>
                  </a:lnTo>
                  <a:lnTo>
                    <a:pt x="1226" y="468"/>
                  </a:lnTo>
                  <a:lnTo>
                    <a:pt x="1226" y="344"/>
                  </a:lnTo>
                  <a:lnTo>
                    <a:pt x="1226" y="221"/>
                  </a:lnTo>
                  <a:lnTo>
                    <a:pt x="1230" y="165"/>
                  </a:lnTo>
                  <a:lnTo>
                    <a:pt x="1236" y="119"/>
                  </a:lnTo>
                  <a:lnTo>
                    <a:pt x="1245" y="83"/>
                  </a:lnTo>
                  <a:lnTo>
                    <a:pt x="1260" y="55"/>
                  </a:lnTo>
                  <a:lnTo>
                    <a:pt x="1281" y="34"/>
                  </a:lnTo>
                  <a:lnTo>
                    <a:pt x="1309" y="19"/>
                  </a:lnTo>
                  <a:lnTo>
                    <a:pt x="1345" y="8"/>
                  </a:lnTo>
                  <a:lnTo>
                    <a:pt x="1390" y="2"/>
                  </a:lnTo>
                  <a:lnTo>
                    <a:pt x="1445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Open Sans" panose="020B0606030504020204" pitchFamily="34" charset="0"/>
              </a:endParaRPr>
            </a:p>
          </p:txBody>
        </p: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xmlns="" id="{946DC284-4647-4247-A14D-902D3817A670}"/>
                </a:ext>
              </a:extLst>
            </p:cNvPr>
            <p:cNvGrpSpPr/>
            <p:nvPr/>
          </p:nvGrpSpPr>
          <p:grpSpPr>
            <a:xfrm>
              <a:off x="6170600" y="2233329"/>
              <a:ext cx="349507" cy="287855"/>
              <a:chOff x="3040063" y="2486025"/>
              <a:chExt cx="3779838" cy="3113087"/>
            </a:xfrm>
            <a:solidFill>
              <a:schemeClr val="bg1"/>
            </a:solidFill>
          </p:grpSpPr>
          <p:sp>
            <p:nvSpPr>
              <p:cNvPr id="42" name="Freeform 21">
                <a:extLst>
                  <a:ext uri="{FF2B5EF4-FFF2-40B4-BE49-F238E27FC236}">
                    <a16:creationId xmlns:a16="http://schemas.microsoft.com/office/drawing/2014/main" xmlns="" id="{AF16214B-B0BA-4FC7-A938-CDAEF56449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40063" y="2717800"/>
                <a:ext cx="3297238" cy="2881312"/>
              </a:xfrm>
              <a:custGeom>
                <a:avLst/>
                <a:gdLst>
                  <a:gd name="T0" fmla="*/ 3216 w 4154"/>
                  <a:gd name="T1" fmla="*/ 342 h 3630"/>
                  <a:gd name="T2" fmla="*/ 4125 w 4154"/>
                  <a:gd name="T3" fmla="*/ 1383 h 3630"/>
                  <a:gd name="T4" fmla="*/ 3731 w 4154"/>
                  <a:gd name="T5" fmla="*/ 2351 h 3630"/>
                  <a:gd name="T6" fmla="*/ 3594 w 4154"/>
                  <a:gd name="T7" fmla="*/ 2626 h 3630"/>
                  <a:gd name="T8" fmla="*/ 3378 w 4154"/>
                  <a:gd name="T9" fmla="*/ 2826 h 3630"/>
                  <a:gd name="T10" fmla="*/ 3101 w 4154"/>
                  <a:gd name="T11" fmla="*/ 3004 h 3630"/>
                  <a:gd name="T12" fmla="*/ 2923 w 4154"/>
                  <a:gd name="T13" fmla="*/ 3278 h 3630"/>
                  <a:gd name="T14" fmla="*/ 2722 w 4154"/>
                  <a:gd name="T15" fmla="*/ 3492 h 3630"/>
                  <a:gd name="T16" fmla="*/ 2445 w 4154"/>
                  <a:gd name="T17" fmla="*/ 3630 h 3630"/>
                  <a:gd name="T18" fmla="*/ 1704 w 4154"/>
                  <a:gd name="T19" fmla="*/ 3372 h 3630"/>
                  <a:gd name="T20" fmla="*/ 1469 w 4154"/>
                  <a:gd name="T21" fmla="*/ 3401 h 3630"/>
                  <a:gd name="T22" fmla="*/ 1336 w 4154"/>
                  <a:gd name="T23" fmla="*/ 3185 h 3630"/>
                  <a:gd name="T24" fmla="*/ 1297 w 4154"/>
                  <a:gd name="T25" fmla="*/ 3109 h 3630"/>
                  <a:gd name="T26" fmla="*/ 1065 w 4154"/>
                  <a:gd name="T27" fmla="*/ 3011 h 3630"/>
                  <a:gd name="T28" fmla="*/ 1052 w 4154"/>
                  <a:gd name="T29" fmla="*/ 2774 h 3630"/>
                  <a:gd name="T30" fmla="*/ 875 w 4154"/>
                  <a:gd name="T31" fmla="*/ 2790 h 3630"/>
                  <a:gd name="T32" fmla="*/ 707 w 4154"/>
                  <a:gd name="T33" fmla="*/ 2596 h 3630"/>
                  <a:gd name="T34" fmla="*/ 700 w 4154"/>
                  <a:gd name="T35" fmla="*/ 2473 h 3630"/>
                  <a:gd name="T36" fmla="*/ 462 w 4154"/>
                  <a:gd name="T37" fmla="*/ 2416 h 3630"/>
                  <a:gd name="T38" fmla="*/ 405 w 4154"/>
                  <a:gd name="T39" fmla="*/ 2180 h 3630"/>
                  <a:gd name="T40" fmla="*/ 0 w 4154"/>
                  <a:gd name="T41" fmla="*/ 1292 h 3630"/>
                  <a:gd name="T42" fmla="*/ 124 w 4154"/>
                  <a:gd name="T43" fmla="*/ 1196 h 3630"/>
                  <a:gd name="T44" fmla="*/ 900 w 4154"/>
                  <a:gd name="T45" fmla="*/ 1773 h 3630"/>
                  <a:gd name="T46" fmla="*/ 1103 w 4154"/>
                  <a:gd name="T47" fmla="*/ 1940 h 3630"/>
                  <a:gd name="T48" fmla="*/ 1087 w 4154"/>
                  <a:gd name="T49" fmla="*/ 2113 h 3630"/>
                  <a:gd name="T50" fmla="*/ 1326 w 4154"/>
                  <a:gd name="T51" fmla="*/ 2128 h 3630"/>
                  <a:gd name="T52" fmla="*/ 1424 w 4154"/>
                  <a:gd name="T53" fmla="*/ 2357 h 3630"/>
                  <a:gd name="T54" fmla="*/ 1501 w 4154"/>
                  <a:gd name="T55" fmla="*/ 2396 h 3630"/>
                  <a:gd name="T56" fmla="*/ 1717 w 4154"/>
                  <a:gd name="T57" fmla="*/ 2529 h 3630"/>
                  <a:gd name="T58" fmla="*/ 1689 w 4154"/>
                  <a:gd name="T59" fmla="*/ 2761 h 3630"/>
                  <a:gd name="T60" fmla="*/ 1922 w 4154"/>
                  <a:gd name="T61" fmla="*/ 2733 h 3630"/>
                  <a:gd name="T62" fmla="*/ 2057 w 4154"/>
                  <a:gd name="T63" fmla="*/ 2948 h 3630"/>
                  <a:gd name="T64" fmla="*/ 2453 w 4154"/>
                  <a:gd name="T65" fmla="*/ 3433 h 3630"/>
                  <a:gd name="T66" fmla="*/ 2588 w 4154"/>
                  <a:gd name="T67" fmla="*/ 3323 h 3630"/>
                  <a:gd name="T68" fmla="*/ 2240 w 4154"/>
                  <a:gd name="T69" fmla="*/ 2894 h 3630"/>
                  <a:gd name="T70" fmla="*/ 2335 w 4154"/>
                  <a:gd name="T71" fmla="*/ 2771 h 3630"/>
                  <a:gd name="T72" fmla="*/ 2768 w 4154"/>
                  <a:gd name="T73" fmla="*/ 3120 h 3630"/>
                  <a:gd name="T74" fmla="*/ 2901 w 4154"/>
                  <a:gd name="T75" fmla="*/ 3010 h 3630"/>
                  <a:gd name="T76" fmla="*/ 2554 w 4154"/>
                  <a:gd name="T77" fmla="*/ 2581 h 3630"/>
                  <a:gd name="T78" fmla="*/ 2650 w 4154"/>
                  <a:gd name="T79" fmla="*/ 2458 h 3630"/>
                  <a:gd name="T80" fmla="*/ 3084 w 4154"/>
                  <a:gd name="T81" fmla="*/ 2809 h 3630"/>
                  <a:gd name="T82" fmla="*/ 3216 w 4154"/>
                  <a:gd name="T83" fmla="*/ 2697 h 3630"/>
                  <a:gd name="T84" fmla="*/ 2869 w 4154"/>
                  <a:gd name="T85" fmla="*/ 2268 h 3630"/>
                  <a:gd name="T86" fmla="*/ 2965 w 4154"/>
                  <a:gd name="T87" fmla="*/ 2145 h 3630"/>
                  <a:gd name="T88" fmla="*/ 3399 w 4154"/>
                  <a:gd name="T89" fmla="*/ 2496 h 3630"/>
                  <a:gd name="T90" fmla="*/ 3531 w 4154"/>
                  <a:gd name="T91" fmla="*/ 2386 h 3630"/>
                  <a:gd name="T92" fmla="*/ 3486 w 4154"/>
                  <a:gd name="T93" fmla="*/ 2274 h 3630"/>
                  <a:gd name="T94" fmla="*/ 3282 w 4154"/>
                  <a:gd name="T95" fmla="*/ 2071 h 3630"/>
                  <a:gd name="T96" fmla="*/ 2949 w 4154"/>
                  <a:gd name="T97" fmla="*/ 1741 h 3630"/>
                  <a:gd name="T98" fmla="*/ 2592 w 4154"/>
                  <a:gd name="T99" fmla="*/ 1386 h 3630"/>
                  <a:gd name="T100" fmla="*/ 2310 w 4154"/>
                  <a:gd name="T101" fmla="*/ 1108 h 3630"/>
                  <a:gd name="T102" fmla="*/ 2198 w 4154"/>
                  <a:gd name="T103" fmla="*/ 1010 h 3630"/>
                  <a:gd name="T104" fmla="*/ 2042 w 4154"/>
                  <a:gd name="T105" fmla="*/ 1078 h 3630"/>
                  <a:gd name="T106" fmla="*/ 1753 w 4154"/>
                  <a:gd name="T107" fmla="*/ 1528 h 3630"/>
                  <a:gd name="T108" fmla="*/ 1396 w 4154"/>
                  <a:gd name="T109" fmla="*/ 1640 h 3630"/>
                  <a:gd name="T110" fmla="*/ 1138 w 4154"/>
                  <a:gd name="T111" fmla="*/ 1435 h 3630"/>
                  <a:gd name="T112" fmla="*/ 1521 w 4154"/>
                  <a:gd name="T113" fmla="*/ 291 h 3630"/>
                  <a:gd name="T114" fmla="*/ 1656 w 4154"/>
                  <a:gd name="T115" fmla="*/ 135 h 3630"/>
                  <a:gd name="T116" fmla="*/ 1914 w 4154"/>
                  <a:gd name="T117" fmla="*/ 14 h 36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154" h="3630">
                    <a:moveTo>
                      <a:pt x="2076" y="0"/>
                    </a:moveTo>
                    <a:lnTo>
                      <a:pt x="2135" y="4"/>
                    </a:lnTo>
                    <a:lnTo>
                      <a:pt x="2200" y="16"/>
                    </a:lnTo>
                    <a:lnTo>
                      <a:pt x="2267" y="33"/>
                    </a:lnTo>
                    <a:lnTo>
                      <a:pt x="3175" y="317"/>
                    </a:lnTo>
                    <a:lnTo>
                      <a:pt x="3197" y="327"/>
                    </a:lnTo>
                    <a:lnTo>
                      <a:pt x="3216" y="342"/>
                    </a:lnTo>
                    <a:lnTo>
                      <a:pt x="4125" y="1244"/>
                    </a:lnTo>
                    <a:lnTo>
                      <a:pt x="4141" y="1266"/>
                    </a:lnTo>
                    <a:lnTo>
                      <a:pt x="4151" y="1289"/>
                    </a:lnTo>
                    <a:lnTo>
                      <a:pt x="4154" y="1314"/>
                    </a:lnTo>
                    <a:lnTo>
                      <a:pt x="4151" y="1338"/>
                    </a:lnTo>
                    <a:lnTo>
                      <a:pt x="4141" y="1363"/>
                    </a:lnTo>
                    <a:lnTo>
                      <a:pt x="4125" y="1383"/>
                    </a:lnTo>
                    <a:lnTo>
                      <a:pt x="3496" y="2008"/>
                    </a:lnTo>
                    <a:lnTo>
                      <a:pt x="3649" y="2160"/>
                    </a:lnTo>
                    <a:lnTo>
                      <a:pt x="3679" y="2193"/>
                    </a:lnTo>
                    <a:lnTo>
                      <a:pt x="3701" y="2229"/>
                    </a:lnTo>
                    <a:lnTo>
                      <a:pt x="3717" y="2268"/>
                    </a:lnTo>
                    <a:lnTo>
                      <a:pt x="3727" y="2309"/>
                    </a:lnTo>
                    <a:lnTo>
                      <a:pt x="3731" y="2351"/>
                    </a:lnTo>
                    <a:lnTo>
                      <a:pt x="3730" y="2394"/>
                    </a:lnTo>
                    <a:lnTo>
                      <a:pt x="3722" y="2436"/>
                    </a:lnTo>
                    <a:lnTo>
                      <a:pt x="3709" y="2478"/>
                    </a:lnTo>
                    <a:lnTo>
                      <a:pt x="3689" y="2519"/>
                    </a:lnTo>
                    <a:lnTo>
                      <a:pt x="3664" y="2558"/>
                    </a:lnTo>
                    <a:lnTo>
                      <a:pt x="3632" y="2594"/>
                    </a:lnTo>
                    <a:lnTo>
                      <a:pt x="3594" y="2626"/>
                    </a:lnTo>
                    <a:lnTo>
                      <a:pt x="3552" y="2654"/>
                    </a:lnTo>
                    <a:lnTo>
                      <a:pt x="3508" y="2673"/>
                    </a:lnTo>
                    <a:lnTo>
                      <a:pt x="3463" y="2686"/>
                    </a:lnTo>
                    <a:lnTo>
                      <a:pt x="3416" y="2691"/>
                    </a:lnTo>
                    <a:lnTo>
                      <a:pt x="3410" y="2738"/>
                    </a:lnTo>
                    <a:lnTo>
                      <a:pt x="3397" y="2783"/>
                    </a:lnTo>
                    <a:lnTo>
                      <a:pt x="3378" y="2826"/>
                    </a:lnTo>
                    <a:lnTo>
                      <a:pt x="3350" y="2868"/>
                    </a:lnTo>
                    <a:lnTo>
                      <a:pt x="3317" y="2906"/>
                    </a:lnTo>
                    <a:lnTo>
                      <a:pt x="3279" y="2939"/>
                    </a:lnTo>
                    <a:lnTo>
                      <a:pt x="3237" y="2965"/>
                    </a:lnTo>
                    <a:lnTo>
                      <a:pt x="3193" y="2985"/>
                    </a:lnTo>
                    <a:lnTo>
                      <a:pt x="3148" y="2998"/>
                    </a:lnTo>
                    <a:lnTo>
                      <a:pt x="3101" y="3004"/>
                    </a:lnTo>
                    <a:lnTo>
                      <a:pt x="3095" y="3051"/>
                    </a:lnTo>
                    <a:lnTo>
                      <a:pt x="3082" y="3095"/>
                    </a:lnTo>
                    <a:lnTo>
                      <a:pt x="3063" y="3139"/>
                    </a:lnTo>
                    <a:lnTo>
                      <a:pt x="3035" y="3181"/>
                    </a:lnTo>
                    <a:lnTo>
                      <a:pt x="3003" y="3219"/>
                    </a:lnTo>
                    <a:lnTo>
                      <a:pt x="2964" y="3252"/>
                    </a:lnTo>
                    <a:lnTo>
                      <a:pt x="2923" y="3278"/>
                    </a:lnTo>
                    <a:lnTo>
                      <a:pt x="2878" y="3298"/>
                    </a:lnTo>
                    <a:lnTo>
                      <a:pt x="2833" y="3310"/>
                    </a:lnTo>
                    <a:lnTo>
                      <a:pt x="2786" y="3317"/>
                    </a:lnTo>
                    <a:lnTo>
                      <a:pt x="2780" y="3362"/>
                    </a:lnTo>
                    <a:lnTo>
                      <a:pt x="2767" y="3408"/>
                    </a:lnTo>
                    <a:lnTo>
                      <a:pt x="2748" y="3452"/>
                    </a:lnTo>
                    <a:lnTo>
                      <a:pt x="2722" y="3492"/>
                    </a:lnTo>
                    <a:lnTo>
                      <a:pt x="2688" y="3531"/>
                    </a:lnTo>
                    <a:lnTo>
                      <a:pt x="2652" y="3562"/>
                    </a:lnTo>
                    <a:lnTo>
                      <a:pt x="2614" y="3588"/>
                    </a:lnTo>
                    <a:lnTo>
                      <a:pt x="2573" y="3607"/>
                    </a:lnTo>
                    <a:lnTo>
                      <a:pt x="2531" y="3620"/>
                    </a:lnTo>
                    <a:lnTo>
                      <a:pt x="2487" y="3629"/>
                    </a:lnTo>
                    <a:lnTo>
                      <a:pt x="2445" y="3630"/>
                    </a:lnTo>
                    <a:lnTo>
                      <a:pt x="2402" y="3626"/>
                    </a:lnTo>
                    <a:lnTo>
                      <a:pt x="2360" y="3615"/>
                    </a:lnTo>
                    <a:lnTo>
                      <a:pt x="2321" y="3600"/>
                    </a:lnTo>
                    <a:lnTo>
                      <a:pt x="2284" y="3578"/>
                    </a:lnTo>
                    <a:lnTo>
                      <a:pt x="2251" y="3549"/>
                    </a:lnTo>
                    <a:lnTo>
                      <a:pt x="1887" y="3188"/>
                    </a:lnTo>
                    <a:lnTo>
                      <a:pt x="1704" y="3372"/>
                    </a:lnTo>
                    <a:lnTo>
                      <a:pt x="1676" y="3394"/>
                    </a:lnTo>
                    <a:lnTo>
                      <a:pt x="1644" y="3411"/>
                    </a:lnTo>
                    <a:lnTo>
                      <a:pt x="1612" y="3421"/>
                    </a:lnTo>
                    <a:lnTo>
                      <a:pt x="1575" y="3424"/>
                    </a:lnTo>
                    <a:lnTo>
                      <a:pt x="1540" y="3423"/>
                    </a:lnTo>
                    <a:lnTo>
                      <a:pt x="1504" y="3414"/>
                    </a:lnTo>
                    <a:lnTo>
                      <a:pt x="1469" y="3401"/>
                    </a:lnTo>
                    <a:lnTo>
                      <a:pt x="1437" y="3381"/>
                    </a:lnTo>
                    <a:lnTo>
                      <a:pt x="1406" y="3355"/>
                    </a:lnTo>
                    <a:lnTo>
                      <a:pt x="1380" y="3324"/>
                    </a:lnTo>
                    <a:lnTo>
                      <a:pt x="1359" y="3291"/>
                    </a:lnTo>
                    <a:lnTo>
                      <a:pt x="1346" y="3256"/>
                    </a:lnTo>
                    <a:lnTo>
                      <a:pt x="1338" y="3221"/>
                    </a:lnTo>
                    <a:lnTo>
                      <a:pt x="1336" y="3185"/>
                    </a:lnTo>
                    <a:lnTo>
                      <a:pt x="1339" y="3151"/>
                    </a:lnTo>
                    <a:lnTo>
                      <a:pt x="1349" y="3117"/>
                    </a:lnTo>
                    <a:lnTo>
                      <a:pt x="1365" y="3087"/>
                    </a:lnTo>
                    <a:lnTo>
                      <a:pt x="1389" y="3059"/>
                    </a:lnTo>
                    <a:lnTo>
                      <a:pt x="1361" y="3082"/>
                    </a:lnTo>
                    <a:lnTo>
                      <a:pt x="1330" y="3098"/>
                    </a:lnTo>
                    <a:lnTo>
                      <a:pt x="1297" y="3109"/>
                    </a:lnTo>
                    <a:lnTo>
                      <a:pt x="1262" y="3113"/>
                    </a:lnTo>
                    <a:lnTo>
                      <a:pt x="1225" y="3110"/>
                    </a:lnTo>
                    <a:lnTo>
                      <a:pt x="1190" y="3101"/>
                    </a:lnTo>
                    <a:lnTo>
                      <a:pt x="1155" y="3088"/>
                    </a:lnTo>
                    <a:lnTo>
                      <a:pt x="1122" y="3068"/>
                    </a:lnTo>
                    <a:lnTo>
                      <a:pt x="1091" y="3042"/>
                    </a:lnTo>
                    <a:lnTo>
                      <a:pt x="1065" y="3011"/>
                    </a:lnTo>
                    <a:lnTo>
                      <a:pt x="1044" y="2978"/>
                    </a:lnTo>
                    <a:lnTo>
                      <a:pt x="1031" y="2945"/>
                    </a:lnTo>
                    <a:lnTo>
                      <a:pt x="1022" y="2909"/>
                    </a:lnTo>
                    <a:lnTo>
                      <a:pt x="1021" y="2874"/>
                    </a:lnTo>
                    <a:lnTo>
                      <a:pt x="1024" y="2839"/>
                    </a:lnTo>
                    <a:lnTo>
                      <a:pt x="1034" y="2806"/>
                    </a:lnTo>
                    <a:lnTo>
                      <a:pt x="1052" y="2774"/>
                    </a:lnTo>
                    <a:lnTo>
                      <a:pt x="1074" y="2746"/>
                    </a:lnTo>
                    <a:lnTo>
                      <a:pt x="1046" y="2770"/>
                    </a:lnTo>
                    <a:lnTo>
                      <a:pt x="1015" y="2785"/>
                    </a:lnTo>
                    <a:lnTo>
                      <a:pt x="982" y="2796"/>
                    </a:lnTo>
                    <a:lnTo>
                      <a:pt x="947" y="2800"/>
                    </a:lnTo>
                    <a:lnTo>
                      <a:pt x="910" y="2797"/>
                    </a:lnTo>
                    <a:lnTo>
                      <a:pt x="875" y="2790"/>
                    </a:lnTo>
                    <a:lnTo>
                      <a:pt x="840" y="2775"/>
                    </a:lnTo>
                    <a:lnTo>
                      <a:pt x="807" y="2755"/>
                    </a:lnTo>
                    <a:lnTo>
                      <a:pt x="776" y="2729"/>
                    </a:lnTo>
                    <a:lnTo>
                      <a:pt x="750" y="2699"/>
                    </a:lnTo>
                    <a:lnTo>
                      <a:pt x="731" y="2667"/>
                    </a:lnTo>
                    <a:lnTo>
                      <a:pt x="716" y="2632"/>
                    </a:lnTo>
                    <a:lnTo>
                      <a:pt x="707" y="2596"/>
                    </a:lnTo>
                    <a:lnTo>
                      <a:pt x="706" y="2561"/>
                    </a:lnTo>
                    <a:lnTo>
                      <a:pt x="710" y="2526"/>
                    </a:lnTo>
                    <a:lnTo>
                      <a:pt x="721" y="2493"/>
                    </a:lnTo>
                    <a:lnTo>
                      <a:pt x="737" y="2461"/>
                    </a:lnTo>
                    <a:lnTo>
                      <a:pt x="758" y="2434"/>
                    </a:lnTo>
                    <a:lnTo>
                      <a:pt x="731" y="2457"/>
                    </a:lnTo>
                    <a:lnTo>
                      <a:pt x="700" y="2473"/>
                    </a:lnTo>
                    <a:lnTo>
                      <a:pt x="667" y="2483"/>
                    </a:lnTo>
                    <a:lnTo>
                      <a:pt x="632" y="2487"/>
                    </a:lnTo>
                    <a:lnTo>
                      <a:pt x="597" y="2484"/>
                    </a:lnTo>
                    <a:lnTo>
                      <a:pt x="560" y="2477"/>
                    </a:lnTo>
                    <a:lnTo>
                      <a:pt x="525" y="2462"/>
                    </a:lnTo>
                    <a:lnTo>
                      <a:pt x="492" y="2442"/>
                    </a:lnTo>
                    <a:lnTo>
                      <a:pt x="462" y="2416"/>
                    </a:lnTo>
                    <a:lnTo>
                      <a:pt x="436" y="2387"/>
                    </a:lnTo>
                    <a:lnTo>
                      <a:pt x="416" y="2354"/>
                    </a:lnTo>
                    <a:lnTo>
                      <a:pt x="401" y="2319"/>
                    </a:lnTo>
                    <a:lnTo>
                      <a:pt x="394" y="2283"/>
                    </a:lnTo>
                    <a:lnTo>
                      <a:pt x="391" y="2248"/>
                    </a:lnTo>
                    <a:lnTo>
                      <a:pt x="395" y="2213"/>
                    </a:lnTo>
                    <a:lnTo>
                      <a:pt x="405" y="2180"/>
                    </a:lnTo>
                    <a:lnTo>
                      <a:pt x="422" y="2150"/>
                    </a:lnTo>
                    <a:lnTo>
                      <a:pt x="445" y="2122"/>
                    </a:lnTo>
                    <a:lnTo>
                      <a:pt x="618" y="1948"/>
                    </a:lnTo>
                    <a:lnTo>
                      <a:pt x="29" y="1362"/>
                    </a:lnTo>
                    <a:lnTo>
                      <a:pt x="13" y="1341"/>
                    </a:lnTo>
                    <a:lnTo>
                      <a:pt x="3" y="1317"/>
                    </a:lnTo>
                    <a:lnTo>
                      <a:pt x="0" y="1292"/>
                    </a:lnTo>
                    <a:lnTo>
                      <a:pt x="3" y="1267"/>
                    </a:lnTo>
                    <a:lnTo>
                      <a:pt x="13" y="1244"/>
                    </a:lnTo>
                    <a:lnTo>
                      <a:pt x="29" y="1223"/>
                    </a:lnTo>
                    <a:lnTo>
                      <a:pt x="50" y="1207"/>
                    </a:lnTo>
                    <a:lnTo>
                      <a:pt x="73" y="1196"/>
                    </a:lnTo>
                    <a:lnTo>
                      <a:pt x="99" y="1194"/>
                    </a:lnTo>
                    <a:lnTo>
                      <a:pt x="124" y="1196"/>
                    </a:lnTo>
                    <a:lnTo>
                      <a:pt x="147" y="1207"/>
                    </a:lnTo>
                    <a:lnTo>
                      <a:pt x="169" y="1223"/>
                    </a:lnTo>
                    <a:lnTo>
                      <a:pt x="760" y="1811"/>
                    </a:lnTo>
                    <a:lnTo>
                      <a:pt x="792" y="1790"/>
                    </a:lnTo>
                    <a:lnTo>
                      <a:pt x="826" y="1777"/>
                    </a:lnTo>
                    <a:lnTo>
                      <a:pt x="862" y="1772"/>
                    </a:lnTo>
                    <a:lnTo>
                      <a:pt x="900" y="1773"/>
                    </a:lnTo>
                    <a:lnTo>
                      <a:pt x="938" y="1780"/>
                    </a:lnTo>
                    <a:lnTo>
                      <a:pt x="974" y="1793"/>
                    </a:lnTo>
                    <a:lnTo>
                      <a:pt x="1009" y="1814"/>
                    </a:lnTo>
                    <a:lnTo>
                      <a:pt x="1041" y="1841"/>
                    </a:lnTo>
                    <a:lnTo>
                      <a:pt x="1068" y="1871"/>
                    </a:lnTo>
                    <a:lnTo>
                      <a:pt x="1088" y="1905"/>
                    </a:lnTo>
                    <a:lnTo>
                      <a:pt x="1103" y="1940"/>
                    </a:lnTo>
                    <a:lnTo>
                      <a:pt x="1110" y="1974"/>
                    </a:lnTo>
                    <a:lnTo>
                      <a:pt x="1113" y="2011"/>
                    </a:lnTo>
                    <a:lnTo>
                      <a:pt x="1109" y="2045"/>
                    </a:lnTo>
                    <a:lnTo>
                      <a:pt x="1098" y="2079"/>
                    </a:lnTo>
                    <a:lnTo>
                      <a:pt x="1082" y="2109"/>
                    </a:lnTo>
                    <a:lnTo>
                      <a:pt x="1059" y="2137"/>
                    </a:lnTo>
                    <a:lnTo>
                      <a:pt x="1087" y="2113"/>
                    </a:lnTo>
                    <a:lnTo>
                      <a:pt x="1117" y="2097"/>
                    </a:lnTo>
                    <a:lnTo>
                      <a:pt x="1151" y="2087"/>
                    </a:lnTo>
                    <a:lnTo>
                      <a:pt x="1186" y="2083"/>
                    </a:lnTo>
                    <a:lnTo>
                      <a:pt x="1222" y="2086"/>
                    </a:lnTo>
                    <a:lnTo>
                      <a:pt x="1257" y="2093"/>
                    </a:lnTo>
                    <a:lnTo>
                      <a:pt x="1292" y="2108"/>
                    </a:lnTo>
                    <a:lnTo>
                      <a:pt x="1326" y="2128"/>
                    </a:lnTo>
                    <a:lnTo>
                      <a:pt x="1357" y="2154"/>
                    </a:lnTo>
                    <a:lnTo>
                      <a:pt x="1383" y="2184"/>
                    </a:lnTo>
                    <a:lnTo>
                      <a:pt x="1403" y="2216"/>
                    </a:lnTo>
                    <a:lnTo>
                      <a:pt x="1416" y="2251"/>
                    </a:lnTo>
                    <a:lnTo>
                      <a:pt x="1425" y="2287"/>
                    </a:lnTo>
                    <a:lnTo>
                      <a:pt x="1427" y="2322"/>
                    </a:lnTo>
                    <a:lnTo>
                      <a:pt x="1424" y="2357"/>
                    </a:lnTo>
                    <a:lnTo>
                      <a:pt x="1413" y="2390"/>
                    </a:lnTo>
                    <a:lnTo>
                      <a:pt x="1397" y="2422"/>
                    </a:lnTo>
                    <a:lnTo>
                      <a:pt x="1374" y="2449"/>
                    </a:lnTo>
                    <a:lnTo>
                      <a:pt x="1402" y="2426"/>
                    </a:lnTo>
                    <a:lnTo>
                      <a:pt x="1432" y="2410"/>
                    </a:lnTo>
                    <a:lnTo>
                      <a:pt x="1466" y="2400"/>
                    </a:lnTo>
                    <a:lnTo>
                      <a:pt x="1501" y="2396"/>
                    </a:lnTo>
                    <a:lnTo>
                      <a:pt x="1537" y="2399"/>
                    </a:lnTo>
                    <a:lnTo>
                      <a:pt x="1572" y="2406"/>
                    </a:lnTo>
                    <a:lnTo>
                      <a:pt x="1607" y="2420"/>
                    </a:lnTo>
                    <a:lnTo>
                      <a:pt x="1641" y="2441"/>
                    </a:lnTo>
                    <a:lnTo>
                      <a:pt x="1672" y="2465"/>
                    </a:lnTo>
                    <a:lnTo>
                      <a:pt x="1698" y="2496"/>
                    </a:lnTo>
                    <a:lnTo>
                      <a:pt x="1717" y="2529"/>
                    </a:lnTo>
                    <a:lnTo>
                      <a:pt x="1731" y="2564"/>
                    </a:lnTo>
                    <a:lnTo>
                      <a:pt x="1740" y="2599"/>
                    </a:lnTo>
                    <a:lnTo>
                      <a:pt x="1742" y="2635"/>
                    </a:lnTo>
                    <a:lnTo>
                      <a:pt x="1737" y="2670"/>
                    </a:lnTo>
                    <a:lnTo>
                      <a:pt x="1727" y="2703"/>
                    </a:lnTo>
                    <a:lnTo>
                      <a:pt x="1711" y="2733"/>
                    </a:lnTo>
                    <a:lnTo>
                      <a:pt x="1689" y="2761"/>
                    </a:lnTo>
                    <a:lnTo>
                      <a:pt x="1717" y="2739"/>
                    </a:lnTo>
                    <a:lnTo>
                      <a:pt x="1747" y="2723"/>
                    </a:lnTo>
                    <a:lnTo>
                      <a:pt x="1781" y="2713"/>
                    </a:lnTo>
                    <a:lnTo>
                      <a:pt x="1816" y="2709"/>
                    </a:lnTo>
                    <a:lnTo>
                      <a:pt x="1851" y="2710"/>
                    </a:lnTo>
                    <a:lnTo>
                      <a:pt x="1887" y="2719"/>
                    </a:lnTo>
                    <a:lnTo>
                      <a:pt x="1922" y="2733"/>
                    </a:lnTo>
                    <a:lnTo>
                      <a:pt x="1955" y="2752"/>
                    </a:lnTo>
                    <a:lnTo>
                      <a:pt x="1985" y="2778"/>
                    </a:lnTo>
                    <a:lnTo>
                      <a:pt x="2011" y="2809"/>
                    </a:lnTo>
                    <a:lnTo>
                      <a:pt x="2032" y="2842"/>
                    </a:lnTo>
                    <a:lnTo>
                      <a:pt x="2046" y="2877"/>
                    </a:lnTo>
                    <a:lnTo>
                      <a:pt x="2054" y="2912"/>
                    </a:lnTo>
                    <a:lnTo>
                      <a:pt x="2057" y="2948"/>
                    </a:lnTo>
                    <a:lnTo>
                      <a:pt x="2052" y="2982"/>
                    </a:lnTo>
                    <a:lnTo>
                      <a:pt x="2042" y="3016"/>
                    </a:lnTo>
                    <a:lnTo>
                      <a:pt x="2025" y="3046"/>
                    </a:lnTo>
                    <a:lnTo>
                      <a:pt x="2391" y="3410"/>
                    </a:lnTo>
                    <a:lnTo>
                      <a:pt x="2410" y="3423"/>
                    </a:lnTo>
                    <a:lnTo>
                      <a:pt x="2430" y="3432"/>
                    </a:lnTo>
                    <a:lnTo>
                      <a:pt x="2453" y="3433"/>
                    </a:lnTo>
                    <a:lnTo>
                      <a:pt x="2478" y="3430"/>
                    </a:lnTo>
                    <a:lnTo>
                      <a:pt x="2503" y="3423"/>
                    </a:lnTo>
                    <a:lnTo>
                      <a:pt x="2526" y="3410"/>
                    </a:lnTo>
                    <a:lnTo>
                      <a:pt x="2548" y="3392"/>
                    </a:lnTo>
                    <a:lnTo>
                      <a:pt x="2566" y="3371"/>
                    </a:lnTo>
                    <a:lnTo>
                      <a:pt x="2579" y="3348"/>
                    </a:lnTo>
                    <a:lnTo>
                      <a:pt x="2588" y="3323"/>
                    </a:lnTo>
                    <a:lnTo>
                      <a:pt x="2589" y="3298"/>
                    </a:lnTo>
                    <a:lnTo>
                      <a:pt x="2588" y="3275"/>
                    </a:lnTo>
                    <a:lnTo>
                      <a:pt x="2579" y="3253"/>
                    </a:lnTo>
                    <a:lnTo>
                      <a:pt x="2566" y="3236"/>
                    </a:lnTo>
                    <a:lnTo>
                      <a:pt x="2265" y="2938"/>
                    </a:lnTo>
                    <a:lnTo>
                      <a:pt x="2249" y="2917"/>
                    </a:lnTo>
                    <a:lnTo>
                      <a:pt x="2240" y="2894"/>
                    </a:lnTo>
                    <a:lnTo>
                      <a:pt x="2236" y="2868"/>
                    </a:lnTo>
                    <a:lnTo>
                      <a:pt x="2240" y="2843"/>
                    </a:lnTo>
                    <a:lnTo>
                      <a:pt x="2249" y="2820"/>
                    </a:lnTo>
                    <a:lnTo>
                      <a:pt x="2265" y="2799"/>
                    </a:lnTo>
                    <a:lnTo>
                      <a:pt x="2287" y="2783"/>
                    </a:lnTo>
                    <a:lnTo>
                      <a:pt x="2310" y="2774"/>
                    </a:lnTo>
                    <a:lnTo>
                      <a:pt x="2335" y="2771"/>
                    </a:lnTo>
                    <a:lnTo>
                      <a:pt x="2360" y="2774"/>
                    </a:lnTo>
                    <a:lnTo>
                      <a:pt x="2385" y="2783"/>
                    </a:lnTo>
                    <a:lnTo>
                      <a:pt x="2405" y="2799"/>
                    </a:lnTo>
                    <a:lnTo>
                      <a:pt x="2706" y="3097"/>
                    </a:lnTo>
                    <a:lnTo>
                      <a:pt x="2723" y="3110"/>
                    </a:lnTo>
                    <a:lnTo>
                      <a:pt x="2745" y="3119"/>
                    </a:lnTo>
                    <a:lnTo>
                      <a:pt x="2768" y="3120"/>
                    </a:lnTo>
                    <a:lnTo>
                      <a:pt x="2793" y="3119"/>
                    </a:lnTo>
                    <a:lnTo>
                      <a:pt x="2818" y="3110"/>
                    </a:lnTo>
                    <a:lnTo>
                      <a:pt x="2841" y="3097"/>
                    </a:lnTo>
                    <a:lnTo>
                      <a:pt x="2863" y="3080"/>
                    </a:lnTo>
                    <a:lnTo>
                      <a:pt x="2881" y="3058"/>
                    </a:lnTo>
                    <a:lnTo>
                      <a:pt x="2894" y="3035"/>
                    </a:lnTo>
                    <a:lnTo>
                      <a:pt x="2901" y="3010"/>
                    </a:lnTo>
                    <a:lnTo>
                      <a:pt x="2904" y="2985"/>
                    </a:lnTo>
                    <a:lnTo>
                      <a:pt x="2901" y="2962"/>
                    </a:lnTo>
                    <a:lnTo>
                      <a:pt x="2894" y="2942"/>
                    </a:lnTo>
                    <a:lnTo>
                      <a:pt x="2881" y="2923"/>
                    </a:lnTo>
                    <a:lnTo>
                      <a:pt x="2580" y="2626"/>
                    </a:lnTo>
                    <a:lnTo>
                      <a:pt x="2564" y="2604"/>
                    </a:lnTo>
                    <a:lnTo>
                      <a:pt x="2554" y="2581"/>
                    </a:lnTo>
                    <a:lnTo>
                      <a:pt x="2551" y="2555"/>
                    </a:lnTo>
                    <a:lnTo>
                      <a:pt x="2554" y="2531"/>
                    </a:lnTo>
                    <a:lnTo>
                      <a:pt x="2564" y="2507"/>
                    </a:lnTo>
                    <a:lnTo>
                      <a:pt x="2580" y="2487"/>
                    </a:lnTo>
                    <a:lnTo>
                      <a:pt x="2602" y="2471"/>
                    </a:lnTo>
                    <a:lnTo>
                      <a:pt x="2626" y="2461"/>
                    </a:lnTo>
                    <a:lnTo>
                      <a:pt x="2650" y="2458"/>
                    </a:lnTo>
                    <a:lnTo>
                      <a:pt x="2675" y="2461"/>
                    </a:lnTo>
                    <a:lnTo>
                      <a:pt x="2698" y="2471"/>
                    </a:lnTo>
                    <a:lnTo>
                      <a:pt x="2720" y="2487"/>
                    </a:lnTo>
                    <a:lnTo>
                      <a:pt x="3021" y="2784"/>
                    </a:lnTo>
                    <a:lnTo>
                      <a:pt x="3038" y="2797"/>
                    </a:lnTo>
                    <a:lnTo>
                      <a:pt x="3060" y="2806"/>
                    </a:lnTo>
                    <a:lnTo>
                      <a:pt x="3084" y="2809"/>
                    </a:lnTo>
                    <a:lnTo>
                      <a:pt x="3108" y="2806"/>
                    </a:lnTo>
                    <a:lnTo>
                      <a:pt x="3132" y="2797"/>
                    </a:lnTo>
                    <a:lnTo>
                      <a:pt x="3156" y="2785"/>
                    </a:lnTo>
                    <a:lnTo>
                      <a:pt x="3178" y="2767"/>
                    </a:lnTo>
                    <a:lnTo>
                      <a:pt x="3196" y="2745"/>
                    </a:lnTo>
                    <a:lnTo>
                      <a:pt x="3209" y="2722"/>
                    </a:lnTo>
                    <a:lnTo>
                      <a:pt x="3216" y="2697"/>
                    </a:lnTo>
                    <a:lnTo>
                      <a:pt x="3219" y="2674"/>
                    </a:lnTo>
                    <a:lnTo>
                      <a:pt x="3216" y="2651"/>
                    </a:lnTo>
                    <a:lnTo>
                      <a:pt x="3209" y="2629"/>
                    </a:lnTo>
                    <a:lnTo>
                      <a:pt x="3194" y="2610"/>
                    </a:lnTo>
                    <a:lnTo>
                      <a:pt x="2895" y="2313"/>
                    </a:lnTo>
                    <a:lnTo>
                      <a:pt x="2879" y="2292"/>
                    </a:lnTo>
                    <a:lnTo>
                      <a:pt x="2869" y="2268"/>
                    </a:lnTo>
                    <a:lnTo>
                      <a:pt x="2866" y="2244"/>
                    </a:lnTo>
                    <a:lnTo>
                      <a:pt x="2869" y="2219"/>
                    </a:lnTo>
                    <a:lnTo>
                      <a:pt x="2879" y="2194"/>
                    </a:lnTo>
                    <a:lnTo>
                      <a:pt x="2895" y="2174"/>
                    </a:lnTo>
                    <a:lnTo>
                      <a:pt x="2916" y="2158"/>
                    </a:lnTo>
                    <a:lnTo>
                      <a:pt x="2939" y="2148"/>
                    </a:lnTo>
                    <a:lnTo>
                      <a:pt x="2965" y="2145"/>
                    </a:lnTo>
                    <a:lnTo>
                      <a:pt x="2990" y="2148"/>
                    </a:lnTo>
                    <a:lnTo>
                      <a:pt x="3014" y="2158"/>
                    </a:lnTo>
                    <a:lnTo>
                      <a:pt x="3034" y="2174"/>
                    </a:lnTo>
                    <a:lnTo>
                      <a:pt x="3334" y="2471"/>
                    </a:lnTo>
                    <a:lnTo>
                      <a:pt x="3353" y="2486"/>
                    </a:lnTo>
                    <a:lnTo>
                      <a:pt x="3374" y="2493"/>
                    </a:lnTo>
                    <a:lnTo>
                      <a:pt x="3399" y="2496"/>
                    </a:lnTo>
                    <a:lnTo>
                      <a:pt x="3422" y="2493"/>
                    </a:lnTo>
                    <a:lnTo>
                      <a:pt x="3447" y="2486"/>
                    </a:lnTo>
                    <a:lnTo>
                      <a:pt x="3470" y="2473"/>
                    </a:lnTo>
                    <a:lnTo>
                      <a:pt x="3492" y="2455"/>
                    </a:lnTo>
                    <a:lnTo>
                      <a:pt x="3511" y="2434"/>
                    </a:lnTo>
                    <a:lnTo>
                      <a:pt x="3523" y="2409"/>
                    </a:lnTo>
                    <a:lnTo>
                      <a:pt x="3531" y="2386"/>
                    </a:lnTo>
                    <a:lnTo>
                      <a:pt x="3534" y="2361"/>
                    </a:lnTo>
                    <a:lnTo>
                      <a:pt x="3531" y="2338"/>
                    </a:lnTo>
                    <a:lnTo>
                      <a:pt x="3523" y="2316"/>
                    </a:lnTo>
                    <a:lnTo>
                      <a:pt x="3509" y="2299"/>
                    </a:lnTo>
                    <a:lnTo>
                      <a:pt x="3507" y="2296"/>
                    </a:lnTo>
                    <a:lnTo>
                      <a:pt x="3499" y="2287"/>
                    </a:lnTo>
                    <a:lnTo>
                      <a:pt x="3486" y="2274"/>
                    </a:lnTo>
                    <a:lnTo>
                      <a:pt x="3469" y="2257"/>
                    </a:lnTo>
                    <a:lnTo>
                      <a:pt x="3447" y="2235"/>
                    </a:lnTo>
                    <a:lnTo>
                      <a:pt x="3420" y="2209"/>
                    </a:lnTo>
                    <a:lnTo>
                      <a:pt x="3391" y="2180"/>
                    </a:lnTo>
                    <a:lnTo>
                      <a:pt x="3358" y="2147"/>
                    </a:lnTo>
                    <a:lnTo>
                      <a:pt x="3321" y="2110"/>
                    </a:lnTo>
                    <a:lnTo>
                      <a:pt x="3282" y="2071"/>
                    </a:lnTo>
                    <a:lnTo>
                      <a:pt x="3240" y="2029"/>
                    </a:lnTo>
                    <a:lnTo>
                      <a:pt x="3196" y="1986"/>
                    </a:lnTo>
                    <a:lnTo>
                      <a:pt x="3149" y="1940"/>
                    </a:lnTo>
                    <a:lnTo>
                      <a:pt x="3101" y="1892"/>
                    </a:lnTo>
                    <a:lnTo>
                      <a:pt x="3051" y="1843"/>
                    </a:lnTo>
                    <a:lnTo>
                      <a:pt x="3002" y="1792"/>
                    </a:lnTo>
                    <a:lnTo>
                      <a:pt x="2949" y="1741"/>
                    </a:lnTo>
                    <a:lnTo>
                      <a:pt x="2898" y="1689"/>
                    </a:lnTo>
                    <a:lnTo>
                      <a:pt x="2846" y="1638"/>
                    </a:lnTo>
                    <a:lnTo>
                      <a:pt x="2795" y="1586"/>
                    </a:lnTo>
                    <a:lnTo>
                      <a:pt x="2742" y="1535"/>
                    </a:lnTo>
                    <a:lnTo>
                      <a:pt x="2691" y="1485"/>
                    </a:lnTo>
                    <a:lnTo>
                      <a:pt x="2642" y="1434"/>
                    </a:lnTo>
                    <a:lnTo>
                      <a:pt x="2592" y="1386"/>
                    </a:lnTo>
                    <a:lnTo>
                      <a:pt x="2545" y="1340"/>
                    </a:lnTo>
                    <a:lnTo>
                      <a:pt x="2500" y="1295"/>
                    </a:lnTo>
                    <a:lnTo>
                      <a:pt x="2456" y="1252"/>
                    </a:lnTo>
                    <a:lnTo>
                      <a:pt x="2415" y="1211"/>
                    </a:lnTo>
                    <a:lnTo>
                      <a:pt x="2378" y="1173"/>
                    </a:lnTo>
                    <a:lnTo>
                      <a:pt x="2343" y="1140"/>
                    </a:lnTo>
                    <a:lnTo>
                      <a:pt x="2310" y="1108"/>
                    </a:lnTo>
                    <a:lnTo>
                      <a:pt x="2283" y="1081"/>
                    </a:lnTo>
                    <a:lnTo>
                      <a:pt x="2258" y="1057"/>
                    </a:lnTo>
                    <a:lnTo>
                      <a:pt x="2238" y="1037"/>
                    </a:lnTo>
                    <a:lnTo>
                      <a:pt x="2230" y="1031"/>
                    </a:lnTo>
                    <a:lnTo>
                      <a:pt x="2221" y="1023"/>
                    </a:lnTo>
                    <a:lnTo>
                      <a:pt x="2211" y="1017"/>
                    </a:lnTo>
                    <a:lnTo>
                      <a:pt x="2198" y="1010"/>
                    </a:lnTo>
                    <a:lnTo>
                      <a:pt x="2184" y="1007"/>
                    </a:lnTo>
                    <a:lnTo>
                      <a:pt x="2166" y="1005"/>
                    </a:lnTo>
                    <a:lnTo>
                      <a:pt x="2146" y="1008"/>
                    </a:lnTo>
                    <a:lnTo>
                      <a:pt x="2124" y="1017"/>
                    </a:lnTo>
                    <a:lnTo>
                      <a:pt x="2099" y="1030"/>
                    </a:lnTo>
                    <a:lnTo>
                      <a:pt x="2073" y="1050"/>
                    </a:lnTo>
                    <a:lnTo>
                      <a:pt x="2042" y="1078"/>
                    </a:lnTo>
                    <a:lnTo>
                      <a:pt x="2009" y="1114"/>
                    </a:lnTo>
                    <a:lnTo>
                      <a:pt x="1978" y="1154"/>
                    </a:lnTo>
                    <a:lnTo>
                      <a:pt x="1953" y="1196"/>
                    </a:lnTo>
                    <a:lnTo>
                      <a:pt x="1816" y="1447"/>
                    </a:lnTo>
                    <a:lnTo>
                      <a:pt x="1800" y="1473"/>
                    </a:lnTo>
                    <a:lnTo>
                      <a:pt x="1780" y="1501"/>
                    </a:lnTo>
                    <a:lnTo>
                      <a:pt x="1753" y="1528"/>
                    </a:lnTo>
                    <a:lnTo>
                      <a:pt x="1708" y="1567"/>
                    </a:lnTo>
                    <a:lnTo>
                      <a:pt x="1660" y="1599"/>
                    </a:lnTo>
                    <a:lnTo>
                      <a:pt x="1609" y="1624"/>
                    </a:lnTo>
                    <a:lnTo>
                      <a:pt x="1558" y="1640"/>
                    </a:lnTo>
                    <a:lnTo>
                      <a:pt x="1504" y="1648"/>
                    </a:lnTo>
                    <a:lnTo>
                      <a:pt x="1450" y="1648"/>
                    </a:lnTo>
                    <a:lnTo>
                      <a:pt x="1396" y="1640"/>
                    </a:lnTo>
                    <a:lnTo>
                      <a:pt x="1349" y="1625"/>
                    </a:lnTo>
                    <a:lnTo>
                      <a:pt x="1305" y="1605"/>
                    </a:lnTo>
                    <a:lnTo>
                      <a:pt x="1263" y="1580"/>
                    </a:lnTo>
                    <a:lnTo>
                      <a:pt x="1227" y="1551"/>
                    </a:lnTo>
                    <a:lnTo>
                      <a:pt x="1192" y="1517"/>
                    </a:lnTo>
                    <a:lnTo>
                      <a:pt x="1163" y="1477"/>
                    </a:lnTo>
                    <a:lnTo>
                      <a:pt x="1138" y="1435"/>
                    </a:lnTo>
                    <a:lnTo>
                      <a:pt x="1122" y="1401"/>
                    </a:lnTo>
                    <a:lnTo>
                      <a:pt x="1111" y="1364"/>
                    </a:lnTo>
                    <a:lnTo>
                      <a:pt x="1104" y="1330"/>
                    </a:lnTo>
                    <a:lnTo>
                      <a:pt x="1104" y="1298"/>
                    </a:lnTo>
                    <a:lnTo>
                      <a:pt x="1107" y="1266"/>
                    </a:lnTo>
                    <a:lnTo>
                      <a:pt x="1117" y="1238"/>
                    </a:lnTo>
                    <a:lnTo>
                      <a:pt x="1521" y="291"/>
                    </a:lnTo>
                    <a:lnTo>
                      <a:pt x="1536" y="265"/>
                    </a:lnTo>
                    <a:lnTo>
                      <a:pt x="1553" y="238"/>
                    </a:lnTo>
                    <a:lnTo>
                      <a:pt x="1575" y="210"/>
                    </a:lnTo>
                    <a:lnTo>
                      <a:pt x="1602" y="181"/>
                    </a:lnTo>
                    <a:lnTo>
                      <a:pt x="1616" y="168"/>
                    </a:lnTo>
                    <a:lnTo>
                      <a:pt x="1634" y="152"/>
                    </a:lnTo>
                    <a:lnTo>
                      <a:pt x="1656" y="135"/>
                    </a:lnTo>
                    <a:lnTo>
                      <a:pt x="1682" y="116"/>
                    </a:lnTo>
                    <a:lnTo>
                      <a:pt x="1711" y="96"/>
                    </a:lnTo>
                    <a:lnTo>
                      <a:pt x="1745" y="77"/>
                    </a:lnTo>
                    <a:lnTo>
                      <a:pt x="1781" y="58"/>
                    </a:lnTo>
                    <a:lnTo>
                      <a:pt x="1822" y="41"/>
                    </a:lnTo>
                    <a:lnTo>
                      <a:pt x="1866" y="26"/>
                    </a:lnTo>
                    <a:lnTo>
                      <a:pt x="1914" y="14"/>
                    </a:lnTo>
                    <a:lnTo>
                      <a:pt x="1963" y="4"/>
                    </a:lnTo>
                    <a:lnTo>
                      <a:pt x="2019" y="0"/>
                    </a:lnTo>
                    <a:lnTo>
                      <a:pt x="207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Open Sans" panose="020B0606030504020204" pitchFamily="34" charset="0"/>
                </a:endParaRPr>
              </a:p>
            </p:txBody>
          </p:sp>
          <p:sp>
            <p:nvSpPr>
              <p:cNvPr id="43" name="Freeform 22">
                <a:extLst>
                  <a:ext uri="{FF2B5EF4-FFF2-40B4-BE49-F238E27FC236}">
                    <a16:creationId xmlns:a16="http://schemas.microsoft.com/office/drawing/2014/main" xmlns="" id="{A092800E-9FA3-48A4-BE87-E1CC05298C9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49913" y="2486025"/>
                <a:ext cx="1169988" cy="1163637"/>
              </a:xfrm>
              <a:custGeom>
                <a:avLst/>
                <a:gdLst>
                  <a:gd name="T0" fmla="*/ 960 w 1474"/>
                  <a:gd name="T1" fmla="*/ 938 h 1464"/>
                  <a:gd name="T2" fmla="*/ 895 w 1474"/>
                  <a:gd name="T3" fmla="*/ 970 h 1464"/>
                  <a:gd name="T4" fmla="*/ 850 w 1474"/>
                  <a:gd name="T5" fmla="*/ 1025 h 1464"/>
                  <a:gd name="T6" fmla="*/ 834 w 1474"/>
                  <a:gd name="T7" fmla="*/ 1095 h 1464"/>
                  <a:gd name="T8" fmla="*/ 850 w 1474"/>
                  <a:gd name="T9" fmla="*/ 1167 h 1464"/>
                  <a:gd name="T10" fmla="*/ 895 w 1474"/>
                  <a:gd name="T11" fmla="*/ 1221 h 1464"/>
                  <a:gd name="T12" fmla="*/ 960 w 1474"/>
                  <a:gd name="T13" fmla="*/ 1253 h 1464"/>
                  <a:gd name="T14" fmla="*/ 1034 w 1474"/>
                  <a:gd name="T15" fmla="*/ 1253 h 1464"/>
                  <a:gd name="T16" fmla="*/ 1098 w 1474"/>
                  <a:gd name="T17" fmla="*/ 1221 h 1464"/>
                  <a:gd name="T18" fmla="*/ 1143 w 1474"/>
                  <a:gd name="T19" fmla="*/ 1166 h 1464"/>
                  <a:gd name="T20" fmla="*/ 1159 w 1474"/>
                  <a:gd name="T21" fmla="*/ 1095 h 1464"/>
                  <a:gd name="T22" fmla="*/ 1143 w 1474"/>
                  <a:gd name="T23" fmla="*/ 1025 h 1464"/>
                  <a:gd name="T24" fmla="*/ 1098 w 1474"/>
                  <a:gd name="T25" fmla="*/ 970 h 1464"/>
                  <a:gd name="T26" fmla="*/ 1034 w 1474"/>
                  <a:gd name="T27" fmla="*/ 938 h 1464"/>
                  <a:gd name="T28" fmla="*/ 493 w 1474"/>
                  <a:gd name="T29" fmla="*/ 0 h 1464"/>
                  <a:gd name="T30" fmla="*/ 558 w 1474"/>
                  <a:gd name="T31" fmla="*/ 17 h 1464"/>
                  <a:gd name="T32" fmla="*/ 617 w 1474"/>
                  <a:gd name="T33" fmla="*/ 56 h 1464"/>
                  <a:gd name="T34" fmla="*/ 1439 w 1474"/>
                  <a:gd name="T35" fmla="*/ 879 h 1464"/>
                  <a:gd name="T36" fmla="*/ 1469 w 1474"/>
                  <a:gd name="T37" fmla="*/ 941 h 1464"/>
                  <a:gd name="T38" fmla="*/ 1474 w 1474"/>
                  <a:gd name="T39" fmla="*/ 1008 h 1464"/>
                  <a:gd name="T40" fmla="*/ 1457 w 1474"/>
                  <a:gd name="T41" fmla="*/ 1073 h 1464"/>
                  <a:gd name="T42" fmla="*/ 1418 w 1474"/>
                  <a:gd name="T43" fmla="*/ 1130 h 1464"/>
                  <a:gd name="T44" fmla="*/ 1110 w 1474"/>
                  <a:gd name="T45" fmla="*/ 1431 h 1464"/>
                  <a:gd name="T46" fmla="*/ 1047 w 1474"/>
                  <a:gd name="T47" fmla="*/ 1459 h 1464"/>
                  <a:gd name="T48" fmla="*/ 980 w 1474"/>
                  <a:gd name="T49" fmla="*/ 1464 h 1464"/>
                  <a:gd name="T50" fmla="*/ 914 w 1474"/>
                  <a:gd name="T51" fmla="*/ 1447 h 1464"/>
                  <a:gd name="T52" fmla="*/ 857 w 1474"/>
                  <a:gd name="T53" fmla="*/ 1408 h 1464"/>
                  <a:gd name="T54" fmla="*/ 33 w 1474"/>
                  <a:gd name="T55" fmla="*/ 585 h 1464"/>
                  <a:gd name="T56" fmla="*/ 6 w 1474"/>
                  <a:gd name="T57" fmla="*/ 524 h 1464"/>
                  <a:gd name="T58" fmla="*/ 0 w 1474"/>
                  <a:gd name="T59" fmla="*/ 458 h 1464"/>
                  <a:gd name="T60" fmla="*/ 16 w 1474"/>
                  <a:gd name="T61" fmla="*/ 392 h 1464"/>
                  <a:gd name="T62" fmla="*/ 57 w 1474"/>
                  <a:gd name="T63" fmla="*/ 334 h 1464"/>
                  <a:gd name="T64" fmla="*/ 364 w 1474"/>
                  <a:gd name="T65" fmla="*/ 35 h 1464"/>
                  <a:gd name="T66" fmla="*/ 426 w 1474"/>
                  <a:gd name="T67" fmla="*/ 6 h 1464"/>
                  <a:gd name="T68" fmla="*/ 493 w 1474"/>
                  <a:gd name="T69" fmla="*/ 0 h 14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74" h="1464">
                    <a:moveTo>
                      <a:pt x="997" y="934"/>
                    </a:moveTo>
                    <a:lnTo>
                      <a:pt x="960" y="938"/>
                    </a:lnTo>
                    <a:lnTo>
                      <a:pt x="926" y="950"/>
                    </a:lnTo>
                    <a:lnTo>
                      <a:pt x="895" y="970"/>
                    </a:lnTo>
                    <a:lnTo>
                      <a:pt x="871" y="995"/>
                    </a:lnTo>
                    <a:lnTo>
                      <a:pt x="850" y="1025"/>
                    </a:lnTo>
                    <a:lnTo>
                      <a:pt x="838" y="1059"/>
                    </a:lnTo>
                    <a:lnTo>
                      <a:pt x="834" y="1095"/>
                    </a:lnTo>
                    <a:lnTo>
                      <a:pt x="838" y="1133"/>
                    </a:lnTo>
                    <a:lnTo>
                      <a:pt x="850" y="1167"/>
                    </a:lnTo>
                    <a:lnTo>
                      <a:pt x="871" y="1196"/>
                    </a:lnTo>
                    <a:lnTo>
                      <a:pt x="895" y="1221"/>
                    </a:lnTo>
                    <a:lnTo>
                      <a:pt x="926" y="1240"/>
                    </a:lnTo>
                    <a:lnTo>
                      <a:pt x="960" y="1253"/>
                    </a:lnTo>
                    <a:lnTo>
                      <a:pt x="997" y="1257"/>
                    </a:lnTo>
                    <a:lnTo>
                      <a:pt x="1034" y="1253"/>
                    </a:lnTo>
                    <a:lnTo>
                      <a:pt x="1069" y="1240"/>
                    </a:lnTo>
                    <a:lnTo>
                      <a:pt x="1098" y="1221"/>
                    </a:lnTo>
                    <a:lnTo>
                      <a:pt x="1123" y="1196"/>
                    </a:lnTo>
                    <a:lnTo>
                      <a:pt x="1143" y="1166"/>
                    </a:lnTo>
                    <a:lnTo>
                      <a:pt x="1155" y="1133"/>
                    </a:lnTo>
                    <a:lnTo>
                      <a:pt x="1159" y="1095"/>
                    </a:lnTo>
                    <a:lnTo>
                      <a:pt x="1155" y="1059"/>
                    </a:lnTo>
                    <a:lnTo>
                      <a:pt x="1143" y="1025"/>
                    </a:lnTo>
                    <a:lnTo>
                      <a:pt x="1123" y="995"/>
                    </a:lnTo>
                    <a:lnTo>
                      <a:pt x="1098" y="970"/>
                    </a:lnTo>
                    <a:lnTo>
                      <a:pt x="1069" y="950"/>
                    </a:lnTo>
                    <a:lnTo>
                      <a:pt x="1034" y="938"/>
                    </a:lnTo>
                    <a:lnTo>
                      <a:pt x="997" y="934"/>
                    </a:lnTo>
                    <a:close/>
                    <a:moveTo>
                      <a:pt x="493" y="0"/>
                    </a:moveTo>
                    <a:lnTo>
                      <a:pt x="526" y="6"/>
                    </a:lnTo>
                    <a:lnTo>
                      <a:pt x="558" y="17"/>
                    </a:lnTo>
                    <a:lnTo>
                      <a:pt x="589" y="35"/>
                    </a:lnTo>
                    <a:lnTo>
                      <a:pt x="617" y="56"/>
                    </a:lnTo>
                    <a:lnTo>
                      <a:pt x="1418" y="852"/>
                    </a:lnTo>
                    <a:lnTo>
                      <a:pt x="1439" y="879"/>
                    </a:lnTo>
                    <a:lnTo>
                      <a:pt x="1457" y="910"/>
                    </a:lnTo>
                    <a:lnTo>
                      <a:pt x="1469" y="941"/>
                    </a:lnTo>
                    <a:lnTo>
                      <a:pt x="1474" y="975"/>
                    </a:lnTo>
                    <a:lnTo>
                      <a:pt x="1474" y="1008"/>
                    </a:lnTo>
                    <a:lnTo>
                      <a:pt x="1469" y="1041"/>
                    </a:lnTo>
                    <a:lnTo>
                      <a:pt x="1457" y="1073"/>
                    </a:lnTo>
                    <a:lnTo>
                      <a:pt x="1439" y="1102"/>
                    </a:lnTo>
                    <a:lnTo>
                      <a:pt x="1418" y="1130"/>
                    </a:lnTo>
                    <a:lnTo>
                      <a:pt x="1137" y="1408"/>
                    </a:lnTo>
                    <a:lnTo>
                      <a:pt x="1110" y="1431"/>
                    </a:lnTo>
                    <a:lnTo>
                      <a:pt x="1079" y="1447"/>
                    </a:lnTo>
                    <a:lnTo>
                      <a:pt x="1047" y="1459"/>
                    </a:lnTo>
                    <a:lnTo>
                      <a:pt x="1013" y="1464"/>
                    </a:lnTo>
                    <a:lnTo>
                      <a:pt x="980" y="1464"/>
                    </a:lnTo>
                    <a:lnTo>
                      <a:pt x="948" y="1459"/>
                    </a:lnTo>
                    <a:lnTo>
                      <a:pt x="914" y="1447"/>
                    </a:lnTo>
                    <a:lnTo>
                      <a:pt x="885" y="1431"/>
                    </a:lnTo>
                    <a:lnTo>
                      <a:pt x="857" y="1408"/>
                    </a:lnTo>
                    <a:lnTo>
                      <a:pt x="57" y="613"/>
                    </a:lnTo>
                    <a:lnTo>
                      <a:pt x="33" y="585"/>
                    </a:lnTo>
                    <a:lnTo>
                      <a:pt x="16" y="556"/>
                    </a:lnTo>
                    <a:lnTo>
                      <a:pt x="6" y="524"/>
                    </a:lnTo>
                    <a:lnTo>
                      <a:pt x="0" y="491"/>
                    </a:lnTo>
                    <a:lnTo>
                      <a:pt x="0" y="458"/>
                    </a:lnTo>
                    <a:lnTo>
                      <a:pt x="6" y="424"/>
                    </a:lnTo>
                    <a:lnTo>
                      <a:pt x="16" y="392"/>
                    </a:lnTo>
                    <a:lnTo>
                      <a:pt x="33" y="362"/>
                    </a:lnTo>
                    <a:lnTo>
                      <a:pt x="57" y="334"/>
                    </a:lnTo>
                    <a:lnTo>
                      <a:pt x="337" y="56"/>
                    </a:lnTo>
                    <a:lnTo>
                      <a:pt x="364" y="35"/>
                    </a:lnTo>
                    <a:lnTo>
                      <a:pt x="394" y="17"/>
                    </a:lnTo>
                    <a:lnTo>
                      <a:pt x="426" y="6"/>
                    </a:lnTo>
                    <a:lnTo>
                      <a:pt x="459" y="0"/>
                    </a:lnTo>
                    <a:lnTo>
                      <a:pt x="49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Open Sans" panose="020B0606030504020204" pitchFamily="34" charset="0"/>
                </a:endParaRPr>
              </a:p>
            </p:txBody>
          </p:sp>
        </p:grp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F793DDE0-5E98-4EF9-B6CB-327B42EF35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US"/>
              <a:t>4-Step Cycle Infographic Template</a:t>
            </a:r>
            <a:endParaRPr lang="en-US"/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xmlns="" id="{94DE1175-BDAA-446A-B5E7-2505940E9B85}"/>
              </a:ext>
            </a:extLst>
          </p:cNvPr>
          <p:cNvCxnSpPr>
            <a:cxnSpLocks/>
          </p:cNvCxnSpPr>
          <p:nvPr/>
        </p:nvCxnSpPr>
        <p:spPr>
          <a:xfrm>
            <a:off x="6770552" y="2096987"/>
            <a:ext cx="1179737" cy="0"/>
          </a:xfrm>
          <a:prstGeom prst="straightConnector1">
            <a:avLst/>
          </a:prstGeom>
          <a:ln w="19050" cap="rnd">
            <a:solidFill>
              <a:schemeClr val="accent3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Group 49">
            <a:extLst>
              <a:ext uri="{FF2B5EF4-FFF2-40B4-BE49-F238E27FC236}">
                <a16:creationId xmlns:a16="http://schemas.microsoft.com/office/drawing/2014/main" xmlns="" id="{02714A17-4BCC-4183-9C6D-8A88E8CA3F88}"/>
              </a:ext>
            </a:extLst>
          </p:cNvPr>
          <p:cNvGrpSpPr/>
          <p:nvPr/>
        </p:nvGrpSpPr>
        <p:grpSpPr>
          <a:xfrm>
            <a:off x="8354365" y="1748520"/>
            <a:ext cx="2695884" cy="998459"/>
            <a:chOff x="8354365" y="1748520"/>
            <a:chExt cx="2695884" cy="998459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xmlns="" id="{1ACA5E34-58E6-4E0D-B62E-C6DDE49C1314}"/>
                </a:ext>
              </a:extLst>
            </p:cNvPr>
            <p:cNvSpPr txBox="1"/>
            <p:nvPr/>
          </p:nvSpPr>
          <p:spPr>
            <a:xfrm>
              <a:off x="8354366" y="2100648"/>
              <a:ext cx="269588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US" sz="18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 can replace this text. This is a sample.</a:t>
              </a:r>
              <a:endPara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xmlns="" id="{1DB74AF7-6137-4ECB-B35F-836D98180C0A}"/>
                </a:ext>
              </a:extLst>
            </p:cNvPr>
            <p:cNvSpPr txBox="1"/>
            <p:nvPr/>
          </p:nvSpPr>
          <p:spPr>
            <a:xfrm>
              <a:off x="8354365" y="1748520"/>
              <a:ext cx="269588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Placeholder</a:t>
              </a:r>
              <a:endPara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29" name="Freeform 32">
            <a:extLst>
              <a:ext uri="{FF2B5EF4-FFF2-40B4-BE49-F238E27FC236}">
                <a16:creationId xmlns:a16="http://schemas.microsoft.com/office/drawing/2014/main" xmlns="" id="{EA547BAF-9CA2-46BB-A91B-6EC40AA03D1A}"/>
              </a:ext>
            </a:extLst>
          </p:cNvPr>
          <p:cNvSpPr>
            <a:spLocks noEditPoints="1"/>
          </p:cNvSpPr>
          <p:nvPr/>
        </p:nvSpPr>
        <p:spPr bwMode="auto">
          <a:xfrm>
            <a:off x="4407848" y="3510954"/>
            <a:ext cx="330280" cy="275395"/>
          </a:xfrm>
          <a:custGeom>
            <a:avLst/>
            <a:gdLst>
              <a:gd name="T0" fmla="*/ 3061 w 4766"/>
              <a:gd name="T1" fmla="*/ 2218 h 3974"/>
              <a:gd name="T2" fmla="*/ 3455 w 4766"/>
              <a:gd name="T3" fmla="*/ 2539 h 3974"/>
              <a:gd name="T4" fmla="*/ 3609 w 4766"/>
              <a:gd name="T5" fmla="*/ 3035 h 3974"/>
              <a:gd name="T6" fmla="*/ 3511 w 4766"/>
              <a:gd name="T7" fmla="*/ 3797 h 3974"/>
              <a:gd name="T8" fmla="*/ 3231 w 4766"/>
              <a:gd name="T9" fmla="*/ 3888 h 3974"/>
              <a:gd name="T10" fmla="*/ 2716 w 4766"/>
              <a:gd name="T11" fmla="*/ 3967 h 3974"/>
              <a:gd name="T12" fmla="*/ 2057 w 4766"/>
              <a:gd name="T13" fmla="*/ 3948 h 3974"/>
              <a:gd name="T14" fmla="*/ 1278 w 4766"/>
              <a:gd name="T15" fmla="*/ 3780 h 3974"/>
              <a:gd name="T16" fmla="*/ 1266 w 4766"/>
              <a:gd name="T17" fmla="*/ 2771 h 3974"/>
              <a:gd name="T18" fmla="*/ 1552 w 4766"/>
              <a:gd name="T19" fmla="*/ 2350 h 3974"/>
              <a:gd name="T20" fmla="*/ 2029 w 4766"/>
              <a:gd name="T21" fmla="*/ 2153 h 3974"/>
              <a:gd name="T22" fmla="*/ 4136 w 4766"/>
              <a:gd name="T23" fmla="*/ 1472 h 3974"/>
              <a:gd name="T24" fmla="*/ 4561 w 4766"/>
              <a:gd name="T25" fmla="*/ 1755 h 3974"/>
              <a:gd name="T26" fmla="*/ 4760 w 4766"/>
              <a:gd name="T27" fmla="*/ 2228 h 3974"/>
              <a:gd name="T28" fmla="*/ 4691 w 4766"/>
              <a:gd name="T29" fmla="*/ 3073 h 3974"/>
              <a:gd name="T30" fmla="*/ 4454 w 4766"/>
              <a:gd name="T31" fmla="*/ 3155 h 3974"/>
              <a:gd name="T32" fmla="*/ 3982 w 4766"/>
              <a:gd name="T33" fmla="*/ 3243 h 3974"/>
              <a:gd name="T34" fmla="*/ 3739 w 4766"/>
              <a:gd name="T35" fmla="*/ 2761 h 3974"/>
              <a:gd name="T36" fmla="*/ 3473 w 4766"/>
              <a:gd name="T37" fmla="*/ 2301 h 3974"/>
              <a:gd name="T38" fmla="*/ 3016 w 4766"/>
              <a:gd name="T39" fmla="*/ 2028 h 3974"/>
              <a:gd name="T40" fmla="*/ 3261 w 4766"/>
              <a:gd name="T41" fmla="*/ 1603 h 3974"/>
              <a:gd name="T42" fmla="*/ 1561 w 4766"/>
              <a:gd name="T43" fmla="*/ 1521 h 3974"/>
              <a:gd name="T44" fmla="*/ 1763 w 4766"/>
              <a:gd name="T45" fmla="*/ 1968 h 3974"/>
              <a:gd name="T46" fmla="*/ 1427 w 4766"/>
              <a:gd name="T47" fmla="*/ 2240 h 3974"/>
              <a:gd name="T48" fmla="*/ 1124 w 4766"/>
              <a:gd name="T49" fmla="*/ 2674 h 3974"/>
              <a:gd name="T50" fmla="*/ 947 w 4766"/>
              <a:gd name="T51" fmla="*/ 3244 h 3974"/>
              <a:gd name="T52" fmla="*/ 192 w 4766"/>
              <a:gd name="T53" fmla="*/ 3106 h 3974"/>
              <a:gd name="T54" fmla="*/ 18 w 4766"/>
              <a:gd name="T55" fmla="*/ 2141 h 3974"/>
              <a:gd name="T56" fmla="*/ 262 w 4766"/>
              <a:gd name="T57" fmla="*/ 1693 h 3974"/>
              <a:gd name="T58" fmla="*/ 714 w 4766"/>
              <a:gd name="T59" fmla="*/ 1450 h 3974"/>
              <a:gd name="T60" fmla="*/ 2638 w 4766"/>
              <a:gd name="T61" fmla="*/ 751 h 3974"/>
              <a:gd name="T62" fmla="*/ 2981 w 4766"/>
              <a:gd name="T63" fmla="*/ 999 h 3974"/>
              <a:gd name="T64" fmla="*/ 3117 w 4766"/>
              <a:gd name="T65" fmla="*/ 1408 h 3974"/>
              <a:gd name="T66" fmla="*/ 2981 w 4766"/>
              <a:gd name="T67" fmla="*/ 1816 h 3974"/>
              <a:gd name="T68" fmla="*/ 2638 w 4766"/>
              <a:gd name="T69" fmla="*/ 2066 h 3974"/>
              <a:gd name="T70" fmla="*/ 2196 w 4766"/>
              <a:gd name="T71" fmla="*/ 2066 h 3974"/>
              <a:gd name="T72" fmla="*/ 1854 w 4766"/>
              <a:gd name="T73" fmla="*/ 1817 h 3974"/>
              <a:gd name="T74" fmla="*/ 1719 w 4766"/>
              <a:gd name="T75" fmla="*/ 1408 h 3974"/>
              <a:gd name="T76" fmla="*/ 1854 w 4766"/>
              <a:gd name="T77" fmla="*/ 999 h 3974"/>
              <a:gd name="T78" fmla="*/ 2196 w 4766"/>
              <a:gd name="T79" fmla="*/ 751 h 3974"/>
              <a:gd name="T80" fmla="*/ 3723 w 4766"/>
              <a:gd name="T81" fmla="*/ 16 h 3974"/>
              <a:gd name="T82" fmla="*/ 4092 w 4766"/>
              <a:gd name="T83" fmla="*/ 228 h 3974"/>
              <a:gd name="T84" fmla="*/ 4268 w 4766"/>
              <a:gd name="T85" fmla="*/ 617 h 3974"/>
              <a:gd name="T86" fmla="*/ 4177 w 4766"/>
              <a:gd name="T87" fmla="*/ 1042 h 3974"/>
              <a:gd name="T88" fmla="*/ 3862 w 4766"/>
              <a:gd name="T89" fmla="*/ 1324 h 3974"/>
              <a:gd name="T90" fmla="*/ 3420 w 4766"/>
              <a:gd name="T91" fmla="*/ 1367 h 3974"/>
              <a:gd name="T92" fmla="*/ 3187 w 4766"/>
              <a:gd name="T93" fmla="*/ 1018 h 3974"/>
              <a:gd name="T94" fmla="*/ 2875 w 4766"/>
              <a:gd name="T95" fmla="*/ 682 h 3974"/>
              <a:gd name="T96" fmla="*/ 3032 w 4766"/>
              <a:gd name="T97" fmla="*/ 254 h 3974"/>
              <a:gd name="T98" fmla="*/ 3414 w 4766"/>
              <a:gd name="T99" fmla="*/ 18 h 3974"/>
              <a:gd name="T100" fmla="*/ 1413 w 4766"/>
              <a:gd name="T101" fmla="*/ 35 h 3974"/>
              <a:gd name="T102" fmla="*/ 1755 w 4766"/>
              <a:gd name="T103" fmla="*/ 283 h 3974"/>
              <a:gd name="T104" fmla="*/ 1890 w 4766"/>
              <a:gd name="T105" fmla="*/ 693 h 3974"/>
              <a:gd name="T106" fmla="*/ 1675 w 4766"/>
              <a:gd name="T107" fmla="*/ 971 h 3974"/>
              <a:gd name="T108" fmla="*/ 1449 w 4766"/>
              <a:gd name="T109" fmla="*/ 1336 h 3974"/>
              <a:gd name="T110" fmla="*/ 1041 w 4766"/>
              <a:gd name="T111" fmla="*/ 1369 h 3974"/>
              <a:gd name="T112" fmla="*/ 672 w 4766"/>
              <a:gd name="T113" fmla="*/ 1157 h 3974"/>
              <a:gd name="T114" fmla="*/ 496 w 4766"/>
              <a:gd name="T115" fmla="*/ 768 h 3974"/>
              <a:gd name="T116" fmla="*/ 589 w 4766"/>
              <a:gd name="T117" fmla="*/ 343 h 3974"/>
              <a:gd name="T118" fmla="*/ 903 w 4766"/>
              <a:gd name="T119" fmla="*/ 61 h 39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766" h="3974">
                <a:moveTo>
                  <a:pt x="2121" y="2147"/>
                </a:moveTo>
                <a:lnTo>
                  <a:pt x="2714" y="2147"/>
                </a:lnTo>
                <a:lnTo>
                  <a:pt x="2805" y="2153"/>
                </a:lnTo>
                <a:lnTo>
                  <a:pt x="2894" y="2166"/>
                </a:lnTo>
                <a:lnTo>
                  <a:pt x="2979" y="2187"/>
                </a:lnTo>
                <a:lnTo>
                  <a:pt x="3061" y="2218"/>
                </a:lnTo>
                <a:lnTo>
                  <a:pt x="3140" y="2254"/>
                </a:lnTo>
                <a:lnTo>
                  <a:pt x="3214" y="2299"/>
                </a:lnTo>
                <a:lnTo>
                  <a:pt x="3282" y="2350"/>
                </a:lnTo>
                <a:lnTo>
                  <a:pt x="3347" y="2408"/>
                </a:lnTo>
                <a:lnTo>
                  <a:pt x="3404" y="2470"/>
                </a:lnTo>
                <a:lnTo>
                  <a:pt x="3455" y="2539"/>
                </a:lnTo>
                <a:lnTo>
                  <a:pt x="3501" y="2613"/>
                </a:lnTo>
                <a:lnTo>
                  <a:pt x="3539" y="2690"/>
                </a:lnTo>
                <a:lnTo>
                  <a:pt x="3568" y="2771"/>
                </a:lnTo>
                <a:lnTo>
                  <a:pt x="3590" y="2856"/>
                </a:lnTo>
                <a:lnTo>
                  <a:pt x="3605" y="2944"/>
                </a:lnTo>
                <a:lnTo>
                  <a:pt x="3609" y="3035"/>
                </a:lnTo>
                <a:lnTo>
                  <a:pt x="3609" y="3753"/>
                </a:lnTo>
                <a:lnTo>
                  <a:pt x="3603" y="3753"/>
                </a:lnTo>
                <a:lnTo>
                  <a:pt x="3558" y="3777"/>
                </a:lnTo>
                <a:lnTo>
                  <a:pt x="3549" y="3781"/>
                </a:lnTo>
                <a:lnTo>
                  <a:pt x="3534" y="3788"/>
                </a:lnTo>
                <a:lnTo>
                  <a:pt x="3511" y="3797"/>
                </a:lnTo>
                <a:lnTo>
                  <a:pt x="3482" y="3810"/>
                </a:lnTo>
                <a:lnTo>
                  <a:pt x="3445" y="3823"/>
                </a:lnTo>
                <a:lnTo>
                  <a:pt x="3403" y="3839"/>
                </a:lnTo>
                <a:lnTo>
                  <a:pt x="3351" y="3855"/>
                </a:lnTo>
                <a:lnTo>
                  <a:pt x="3294" y="3871"/>
                </a:lnTo>
                <a:lnTo>
                  <a:pt x="3231" y="3888"/>
                </a:lnTo>
                <a:lnTo>
                  <a:pt x="3161" y="3906"/>
                </a:lnTo>
                <a:lnTo>
                  <a:pt x="3083" y="3920"/>
                </a:lnTo>
                <a:lnTo>
                  <a:pt x="3001" y="3935"/>
                </a:lnTo>
                <a:lnTo>
                  <a:pt x="2912" y="3948"/>
                </a:lnTo>
                <a:lnTo>
                  <a:pt x="2817" y="3959"/>
                </a:lnTo>
                <a:lnTo>
                  <a:pt x="2716" y="3967"/>
                </a:lnTo>
                <a:lnTo>
                  <a:pt x="2608" y="3973"/>
                </a:lnTo>
                <a:lnTo>
                  <a:pt x="2495" y="3974"/>
                </a:lnTo>
                <a:lnTo>
                  <a:pt x="2391" y="3973"/>
                </a:lnTo>
                <a:lnTo>
                  <a:pt x="2284" y="3968"/>
                </a:lnTo>
                <a:lnTo>
                  <a:pt x="2173" y="3959"/>
                </a:lnTo>
                <a:lnTo>
                  <a:pt x="2057" y="3948"/>
                </a:lnTo>
                <a:lnTo>
                  <a:pt x="1937" y="3932"/>
                </a:lnTo>
                <a:lnTo>
                  <a:pt x="1813" y="3912"/>
                </a:lnTo>
                <a:lnTo>
                  <a:pt x="1685" y="3887"/>
                </a:lnTo>
                <a:lnTo>
                  <a:pt x="1553" y="3856"/>
                </a:lnTo>
                <a:lnTo>
                  <a:pt x="1417" y="3822"/>
                </a:lnTo>
                <a:lnTo>
                  <a:pt x="1278" y="3780"/>
                </a:lnTo>
                <a:lnTo>
                  <a:pt x="1228" y="3765"/>
                </a:lnTo>
                <a:lnTo>
                  <a:pt x="1225" y="3753"/>
                </a:lnTo>
                <a:lnTo>
                  <a:pt x="1225" y="3035"/>
                </a:lnTo>
                <a:lnTo>
                  <a:pt x="1231" y="2944"/>
                </a:lnTo>
                <a:lnTo>
                  <a:pt x="1244" y="2856"/>
                </a:lnTo>
                <a:lnTo>
                  <a:pt x="1266" y="2771"/>
                </a:lnTo>
                <a:lnTo>
                  <a:pt x="1297" y="2690"/>
                </a:lnTo>
                <a:lnTo>
                  <a:pt x="1334" y="2613"/>
                </a:lnTo>
                <a:lnTo>
                  <a:pt x="1379" y="2539"/>
                </a:lnTo>
                <a:lnTo>
                  <a:pt x="1430" y="2470"/>
                </a:lnTo>
                <a:lnTo>
                  <a:pt x="1489" y="2408"/>
                </a:lnTo>
                <a:lnTo>
                  <a:pt x="1552" y="2350"/>
                </a:lnTo>
                <a:lnTo>
                  <a:pt x="1621" y="2299"/>
                </a:lnTo>
                <a:lnTo>
                  <a:pt x="1695" y="2254"/>
                </a:lnTo>
                <a:lnTo>
                  <a:pt x="1773" y="2218"/>
                </a:lnTo>
                <a:lnTo>
                  <a:pt x="1855" y="2187"/>
                </a:lnTo>
                <a:lnTo>
                  <a:pt x="1941" y="2166"/>
                </a:lnTo>
                <a:lnTo>
                  <a:pt x="2029" y="2153"/>
                </a:lnTo>
                <a:lnTo>
                  <a:pt x="2121" y="2147"/>
                </a:lnTo>
                <a:close/>
                <a:moveTo>
                  <a:pt x="3282" y="1433"/>
                </a:moveTo>
                <a:lnTo>
                  <a:pt x="3870" y="1433"/>
                </a:lnTo>
                <a:lnTo>
                  <a:pt x="3962" y="1437"/>
                </a:lnTo>
                <a:lnTo>
                  <a:pt x="4050" y="1450"/>
                </a:lnTo>
                <a:lnTo>
                  <a:pt x="4136" y="1472"/>
                </a:lnTo>
                <a:lnTo>
                  <a:pt x="4218" y="1502"/>
                </a:lnTo>
                <a:lnTo>
                  <a:pt x="4296" y="1540"/>
                </a:lnTo>
                <a:lnTo>
                  <a:pt x="4370" y="1584"/>
                </a:lnTo>
                <a:lnTo>
                  <a:pt x="4439" y="1635"/>
                </a:lnTo>
                <a:lnTo>
                  <a:pt x="4502" y="1693"/>
                </a:lnTo>
                <a:lnTo>
                  <a:pt x="4561" y="1755"/>
                </a:lnTo>
                <a:lnTo>
                  <a:pt x="4612" y="1823"/>
                </a:lnTo>
                <a:lnTo>
                  <a:pt x="4657" y="1897"/>
                </a:lnTo>
                <a:lnTo>
                  <a:pt x="4694" y="1974"/>
                </a:lnTo>
                <a:lnTo>
                  <a:pt x="4725" y="2055"/>
                </a:lnTo>
                <a:lnTo>
                  <a:pt x="4747" y="2141"/>
                </a:lnTo>
                <a:lnTo>
                  <a:pt x="4760" y="2228"/>
                </a:lnTo>
                <a:lnTo>
                  <a:pt x="4766" y="2320"/>
                </a:lnTo>
                <a:lnTo>
                  <a:pt x="4766" y="3038"/>
                </a:lnTo>
                <a:lnTo>
                  <a:pt x="4760" y="3038"/>
                </a:lnTo>
                <a:lnTo>
                  <a:pt x="4713" y="3061"/>
                </a:lnTo>
                <a:lnTo>
                  <a:pt x="4706" y="3065"/>
                </a:lnTo>
                <a:lnTo>
                  <a:pt x="4691" y="3073"/>
                </a:lnTo>
                <a:lnTo>
                  <a:pt x="4669" y="3081"/>
                </a:lnTo>
                <a:lnTo>
                  <a:pt x="4640" y="3095"/>
                </a:lnTo>
                <a:lnTo>
                  <a:pt x="4603" y="3108"/>
                </a:lnTo>
                <a:lnTo>
                  <a:pt x="4561" y="3124"/>
                </a:lnTo>
                <a:lnTo>
                  <a:pt x="4511" y="3139"/>
                </a:lnTo>
                <a:lnTo>
                  <a:pt x="4454" y="3155"/>
                </a:lnTo>
                <a:lnTo>
                  <a:pt x="4391" y="3173"/>
                </a:lnTo>
                <a:lnTo>
                  <a:pt x="4322" y="3189"/>
                </a:lnTo>
                <a:lnTo>
                  <a:pt x="4246" y="3205"/>
                </a:lnTo>
                <a:lnTo>
                  <a:pt x="4164" y="3219"/>
                </a:lnTo>
                <a:lnTo>
                  <a:pt x="4076" y="3232"/>
                </a:lnTo>
                <a:lnTo>
                  <a:pt x="3982" y="3243"/>
                </a:lnTo>
                <a:lnTo>
                  <a:pt x="3881" y="3251"/>
                </a:lnTo>
                <a:lnTo>
                  <a:pt x="3776" y="3257"/>
                </a:lnTo>
                <a:lnTo>
                  <a:pt x="3776" y="3035"/>
                </a:lnTo>
                <a:lnTo>
                  <a:pt x="3771" y="2942"/>
                </a:lnTo>
                <a:lnTo>
                  <a:pt x="3758" y="2849"/>
                </a:lnTo>
                <a:lnTo>
                  <a:pt x="3739" y="2761"/>
                </a:lnTo>
                <a:lnTo>
                  <a:pt x="3711" y="2674"/>
                </a:lnTo>
                <a:lnTo>
                  <a:pt x="3676" y="2591"/>
                </a:lnTo>
                <a:lnTo>
                  <a:pt x="3634" y="2513"/>
                </a:lnTo>
                <a:lnTo>
                  <a:pt x="3587" y="2437"/>
                </a:lnTo>
                <a:lnTo>
                  <a:pt x="3533" y="2366"/>
                </a:lnTo>
                <a:lnTo>
                  <a:pt x="3473" y="2301"/>
                </a:lnTo>
                <a:lnTo>
                  <a:pt x="3408" y="2240"/>
                </a:lnTo>
                <a:lnTo>
                  <a:pt x="3338" y="2185"/>
                </a:lnTo>
                <a:lnTo>
                  <a:pt x="3263" y="2135"/>
                </a:lnTo>
                <a:lnTo>
                  <a:pt x="3184" y="2093"/>
                </a:lnTo>
                <a:lnTo>
                  <a:pt x="3102" y="2057"/>
                </a:lnTo>
                <a:lnTo>
                  <a:pt x="3016" y="2028"/>
                </a:lnTo>
                <a:lnTo>
                  <a:pt x="3073" y="1968"/>
                </a:lnTo>
                <a:lnTo>
                  <a:pt x="3124" y="1903"/>
                </a:lnTo>
                <a:lnTo>
                  <a:pt x="3168" y="1833"/>
                </a:lnTo>
                <a:lnTo>
                  <a:pt x="3206" y="1761"/>
                </a:lnTo>
                <a:lnTo>
                  <a:pt x="3237" y="1684"/>
                </a:lnTo>
                <a:lnTo>
                  <a:pt x="3261" y="1603"/>
                </a:lnTo>
                <a:lnTo>
                  <a:pt x="3275" y="1518"/>
                </a:lnTo>
                <a:lnTo>
                  <a:pt x="3282" y="1433"/>
                </a:lnTo>
                <a:close/>
                <a:moveTo>
                  <a:pt x="895" y="1433"/>
                </a:moveTo>
                <a:lnTo>
                  <a:pt x="1488" y="1433"/>
                </a:lnTo>
                <a:lnTo>
                  <a:pt x="1553" y="1436"/>
                </a:lnTo>
                <a:lnTo>
                  <a:pt x="1561" y="1521"/>
                </a:lnTo>
                <a:lnTo>
                  <a:pt x="1575" y="1604"/>
                </a:lnTo>
                <a:lnTo>
                  <a:pt x="1599" y="1685"/>
                </a:lnTo>
                <a:lnTo>
                  <a:pt x="1630" y="1762"/>
                </a:lnTo>
                <a:lnTo>
                  <a:pt x="1668" y="1835"/>
                </a:lnTo>
                <a:lnTo>
                  <a:pt x="1712" y="1904"/>
                </a:lnTo>
                <a:lnTo>
                  <a:pt x="1763" y="1968"/>
                </a:lnTo>
                <a:lnTo>
                  <a:pt x="1818" y="2028"/>
                </a:lnTo>
                <a:lnTo>
                  <a:pt x="1733" y="2057"/>
                </a:lnTo>
                <a:lnTo>
                  <a:pt x="1650" y="2093"/>
                </a:lnTo>
                <a:lnTo>
                  <a:pt x="1571" y="2135"/>
                </a:lnTo>
                <a:lnTo>
                  <a:pt x="1498" y="2185"/>
                </a:lnTo>
                <a:lnTo>
                  <a:pt x="1427" y="2240"/>
                </a:lnTo>
                <a:lnTo>
                  <a:pt x="1362" y="2301"/>
                </a:lnTo>
                <a:lnTo>
                  <a:pt x="1303" y="2366"/>
                </a:lnTo>
                <a:lnTo>
                  <a:pt x="1249" y="2437"/>
                </a:lnTo>
                <a:lnTo>
                  <a:pt x="1201" y="2513"/>
                </a:lnTo>
                <a:lnTo>
                  <a:pt x="1160" y="2591"/>
                </a:lnTo>
                <a:lnTo>
                  <a:pt x="1124" y="2674"/>
                </a:lnTo>
                <a:lnTo>
                  <a:pt x="1097" y="2761"/>
                </a:lnTo>
                <a:lnTo>
                  <a:pt x="1076" y="2849"/>
                </a:lnTo>
                <a:lnTo>
                  <a:pt x="1064" y="2942"/>
                </a:lnTo>
                <a:lnTo>
                  <a:pt x="1060" y="3035"/>
                </a:lnTo>
                <a:lnTo>
                  <a:pt x="1060" y="3253"/>
                </a:lnTo>
                <a:lnTo>
                  <a:pt x="947" y="3244"/>
                </a:lnTo>
                <a:lnTo>
                  <a:pt x="832" y="3232"/>
                </a:lnTo>
                <a:lnTo>
                  <a:pt x="712" y="3216"/>
                </a:lnTo>
                <a:lnTo>
                  <a:pt x="587" y="3196"/>
                </a:lnTo>
                <a:lnTo>
                  <a:pt x="460" y="3171"/>
                </a:lnTo>
                <a:lnTo>
                  <a:pt x="328" y="3141"/>
                </a:lnTo>
                <a:lnTo>
                  <a:pt x="192" y="3106"/>
                </a:lnTo>
                <a:lnTo>
                  <a:pt x="51" y="3065"/>
                </a:lnTo>
                <a:lnTo>
                  <a:pt x="1" y="3050"/>
                </a:lnTo>
                <a:lnTo>
                  <a:pt x="0" y="3038"/>
                </a:lnTo>
                <a:lnTo>
                  <a:pt x="0" y="2320"/>
                </a:lnTo>
                <a:lnTo>
                  <a:pt x="4" y="2228"/>
                </a:lnTo>
                <a:lnTo>
                  <a:pt x="18" y="2141"/>
                </a:lnTo>
                <a:lnTo>
                  <a:pt x="41" y="2055"/>
                </a:lnTo>
                <a:lnTo>
                  <a:pt x="70" y="1974"/>
                </a:lnTo>
                <a:lnTo>
                  <a:pt x="108" y="1897"/>
                </a:lnTo>
                <a:lnTo>
                  <a:pt x="152" y="1823"/>
                </a:lnTo>
                <a:lnTo>
                  <a:pt x="205" y="1755"/>
                </a:lnTo>
                <a:lnTo>
                  <a:pt x="262" y="1693"/>
                </a:lnTo>
                <a:lnTo>
                  <a:pt x="326" y="1635"/>
                </a:lnTo>
                <a:lnTo>
                  <a:pt x="395" y="1584"/>
                </a:lnTo>
                <a:lnTo>
                  <a:pt x="469" y="1540"/>
                </a:lnTo>
                <a:lnTo>
                  <a:pt x="546" y="1502"/>
                </a:lnTo>
                <a:lnTo>
                  <a:pt x="630" y="1472"/>
                </a:lnTo>
                <a:lnTo>
                  <a:pt x="714" y="1450"/>
                </a:lnTo>
                <a:lnTo>
                  <a:pt x="804" y="1437"/>
                </a:lnTo>
                <a:lnTo>
                  <a:pt x="895" y="1433"/>
                </a:lnTo>
                <a:close/>
                <a:moveTo>
                  <a:pt x="2417" y="714"/>
                </a:moveTo>
                <a:lnTo>
                  <a:pt x="2493" y="719"/>
                </a:lnTo>
                <a:lnTo>
                  <a:pt x="2568" y="730"/>
                </a:lnTo>
                <a:lnTo>
                  <a:pt x="2638" y="751"/>
                </a:lnTo>
                <a:lnTo>
                  <a:pt x="2706" y="777"/>
                </a:lnTo>
                <a:lnTo>
                  <a:pt x="2770" y="810"/>
                </a:lnTo>
                <a:lnTo>
                  <a:pt x="2830" y="848"/>
                </a:lnTo>
                <a:lnTo>
                  <a:pt x="2886" y="893"/>
                </a:lnTo>
                <a:lnTo>
                  <a:pt x="2937" y="944"/>
                </a:lnTo>
                <a:lnTo>
                  <a:pt x="2981" y="999"/>
                </a:lnTo>
                <a:lnTo>
                  <a:pt x="3020" y="1058"/>
                </a:lnTo>
                <a:lnTo>
                  <a:pt x="3054" y="1121"/>
                </a:lnTo>
                <a:lnTo>
                  <a:pt x="3080" y="1189"/>
                </a:lnTo>
                <a:lnTo>
                  <a:pt x="3101" y="1259"/>
                </a:lnTo>
                <a:lnTo>
                  <a:pt x="3113" y="1333"/>
                </a:lnTo>
                <a:lnTo>
                  <a:pt x="3117" y="1408"/>
                </a:lnTo>
                <a:lnTo>
                  <a:pt x="3113" y="1484"/>
                </a:lnTo>
                <a:lnTo>
                  <a:pt x="3101" y="1556"/>
                </a:lnTo>
                <a:lnTo>
                  <a:pt x="3080" y="1626"/>
                </a:lnTo>
                <a:lnTo>
                  <a:pt x="3054" y="1694"/>
                </a:lnTo>
                <a:lnTo>
                  <a:pt x="3020" y="1758"/>
                </a:lnTo>
                <a:lnTo>
                  <a:pt x="2981" y="1816"/>
                </a:lnTo>
                <a:lnTo>
                  <a:pt x="2937" y="1871"/>
                </a:lnTo>
                <a:lnTo>
                  <a:pt x="2886" y="1922"/>
                </a:lnTo>
                <a:lnTo>
                  <a:pt x="2830" y="1967"/>
                </a:lnTo>
                <a:lnTo>
                  <a:pt x="2770" y="2006"/>
                </a:lnTo>
                <a:lnTo>
                  <a:pt x="2706" y="2038"/>
                </a:lnTo>
                <a:lnTo>
                  <a:pt x="2638" y="2066"/>
                </a:lnTo>
                <a:lnTo>
                  <a:pt x="2568" y="2084"/>
                </a:lnTo>
                <a:lnTo>
                  <a:pt x="2493" y="2096"/>
                </a:lnTo>
                <a:lnTo>
                  <a:pt x="2417" y="2100"/>
                </a:lnTo>
                <a:lnTo>
                  <a:pt x="2341" y="2096"/>
                </a:lnTo>
                <a:lnTo>
                  <a:pt x="2268" y="2084"/>
                </a:lnTo>
                <a:lnTo>
                  <a:pt x="2196" y="2066"/>
                </a:lnTo>
                <a:lnTo>
                  <a:pt x="2129" y="2038"/>
                </a:lnTo>
                <a:lnTo>
                  <a:pt x="2064" y="2006"/>
                </a:lnTo>
                <a:lnTo>
                  <a:pt x="2004" y="1967"/>
                </a:lnTo>
                <a:lnTo>
                  <a:pt x="1949" y="1922"/>
                </a:lnTo>
                <a:lnTo>
                  <a:pt x="1899" y="1871"/>
                </a:lnTo>
                <a:lnTo>
                  <a:pt x="1854" y="1817"/>
                </a:lnTo>
                <a:lnTo>
                  <a:pt x="1814" y="1758"/>
                </a:lnTo>
                <a:lnTo>
                  <a:pt x="1780" y="1694"/>
                </a:lnTo>
                <a:lnTo>
                  <a:pt x="1754" y="1627"/>
                </a:lnTo>
                <a:lnTo>
                  <a:pt x="1735" y="1556"/>
                </a:lnTo>
                <a:lnTo>
                  <a:pt x="1723" y="1484"/>
                </a:lnTo>
                <a:lnTo>
                  <a:pt x="1719" y="1408"/>
                </a:lnTo>
                <a:lnTo>
                  <a:pt x="1723" y="1333"/>
                </a:lnTo>
                <a:lnTo>
                  <a:pt x="1735" y="1259"/>
                </a:lnTo>
                <a:lnTo>
                  <a:pt x="1754" y="1189"/>
                </a:lnTo>
                <a:lnTo>
                  <a:pt x="1780" y="1122"/>
                </a:lnTo>
                <a:lnTo>
                  <a:pt x="1814" y="1058"/>
                </a:lnTo>
                <a:lnTo>
                  <a:pt x="1854" y="999"/>
                </a:lnTo>
                <a:lnTo>
                  <a:pt x="1899" y="944"/>
                </a:lnTo>
                <a:lnTo>
                  <a:pt x="1949" y="893"/>
                </a:lnTo>
                <a:lnTo>
                  <a:pt x="2004" y="848"/>
                </a:lnTo>
                <a:lnTo>
                  <a:pt x="2064" y="810"/>
                </a:lnTo>
                <a:lnTo>
                  <a:pt x="2129" y="777"/>
                </a:lnTo>
                <a:lnTo>
                  <a:pt x="2196" y="751"/>
                </a:lnTo>
                <a:lnTo>
                  <a:pt x="2268" y="730"/>
                </a:lnTo>
                <a:lnTo>
                  <a:pt x="2341" y="719"/>
                </a:lnTo>
                <a:lnTo>
                  <a:pt x="2417" y="714"/>
                </a:lnTo>
                <a:close/>
                <a:moveTo>
                  <a:pt x="3574" y="0"/>
                </a:moveTo>
                <a:lnTo>
                  <a:pt x="3650" y="3"/>
                </a:lnTo>
                <a:lnTo>
                  <a:pt x="3723" y="16"/>
                </a:lnTo>
                <a:lnTo>
                  <a:pt x="3795" y="35"/>
                </a:lnTo>
                <a:lnTo>
                  <a:pt x="3862" y="61"/>
                </a:lnTo>
                <a:lnTo>
                  <a:pt x="3927" y="95"/>
                </a:lnTo>
                <a:lnTo>
                  <a:pt x="3987" y="134"/>
                </a:lnTo>
                <a:lnTo>
                  <a:pt x="4042" y="179"/>
                </a:lnTo>
                <a:lnTo>
                  <a:pt x="4092" y="228"/>
                </a:lnTo>
                <a:lnTo>
                  <a:pt x="4137" y="283"/>
                </a:lnTo>
                <a:lnTo>
                  <a:pt x="4177" y="343"/>
                </a:lnTo>
                <a:lnTo>
                  <a:pt x="4211" y="407"/>
                </a:lnTo>
                <a:lnTo>
                  <a:pt x="4237" y="473"/>
                </a:lnTo>
                <a:lnTo>
                  <a:pt x="4256" y="543"/>
                </a:lnTo>
                <a:lnTo>
                  <a:pt x="4268" y="617"/>
                </a:lnTo>
                <a:lnTo>
                  <a:pt x="4272" y="693"/>
                </a:lnTo>
                <a:lnTo>
                  <a:pt x="4268" y="768"/>
                </a:lnTo>
                <a:lnTo>
                  <a:pt x="4256" y="841"/>
                </a:lnTo>
                <a:lnTo>
                  <a:pt x="4237" y="912"/>
                </a:lnTo>
                <a:lnTo>
                  <a:pt x="4211" y="979"/>
                </a:lnTo>
                <a:lnTo>
                  <a:pt x="4177" y="1042"/>
                </a:lnTo>
                <a:lnTo>
                  <a:pt x="4137" y="1102"/>
                </a:lnTo>
                <a:lnTo>
                  <a:pt x="4092" y="1157"/>
                </a:lnTo>
                <a:lnTo>
                  <a:pt x="4042" y="1206"/>
                </a:lnTo>
                <a:lnTo>
                  <a:pt x="3987" y="1251"/>
                </a:lnTo>
                <a:lnTo>
                  <a:pt x="3927" y="1291"/>
                </a:lnTo>
                <a:lnTo>
                  <a:pt x="3862" y="1324"/>
                </a:lnTo>
                <a:lnTo>
                  <a:pt x="3795" y="1350"/>
                </a:lnTo>
                <a:lnTo>
                  <a:pt x="3723" y="1369"/>
                </a:lnTo>
                <a:lnTo>
                  <a:pt x="3650" y="1381"/>
                </a:lnTo>
                <a:lnTo>
                  <a:pt x="3574" y="1385"/>
                </a:lnTo>
                <a:lnTo>
                  <a:pt x="3496" y="1381"/>
                </a:lnTo>
                <a:lnTo>
                  <a:pt x="3420" y="1367"/>
                </a:lnTo>
                <a:lnTo>
                  <a:pt x="3347" y="1347"/>
                </a:lnTo>
                <a:lnTo>
                  <a:pt x="3278" y="1320"/>
                </a:lnTo>
                <a:lnTo>
                  <a:pt x="3266" y="1240"/>
                </a:lnTo>
                <a:lnTo>
                  <a:pt x="3247" y="1163"/>
                </a:lnTo>
                <a:lnTo>
                  <a:pt x="3221" y="1089"/>
                </a:lnTo>
                <a:lnTo>
                  <a:pt x="3187" y="1018"/>
                </a:lnTo>
                <a:lnTo>
                  <a:pt x="3149" y="951"/>
                </a:lnTo>
                <a:lnTo>
                  <a:pt x="3104" y="889"/>
                </a:lnTo>
                <a:lnTo>
                  <a:pt x="3054" y="829"/>
                </a:lnTo>
                <a:lnTo>
                  <a:pt x="3000" y="775"/>
                </a:lnTo>
                <a:lnTo>
                  <a:pt x="2940" y="726"/>
                </a:lnTo>
                <a:lnTo>
                  <a:pt x="2875" y="682"/>
                </a:lnTo>
                <a:lnTo>
                  <a:pt x="2881" y="603"/>
                </a:lnTo>
                <a:lnTo>
                  <a:pt x="2896" y="526"/>
                </a:lnTo>
                <a:lnTo>
                  <a:pt x="2919" y="452"/>
                </a:lnTo>
                <a:lnTo>
                  <a:pt x="2950" y="382"/>
                </a:lnTo>
                <a:lnTo>
                  <a:pt x="2988" y="315"/>
                </a:lnTo>
                <a:lnTo>
                  <a:pt x="3032" y="254"/>
                </a:lnTo>
                <a:lnTo>
                  <a:pt x="3083" y="199"/>
                </a:lnTo>
                <a:lnTo>
                  <a:pt x="3140" y="150"/>
                </a:lnTo>
                <a:lnTo>
                  <a:pt x="3202" y="106"/>
                </a:lnTo>
                <a:lnTo>
                  <a:pt x="3269" y="69"/>
                </a:lnTo>
                <a:lnTo>
                  <a:pt x="3340" y="40"/>
                </a:lnTo>
                <a:lnTo>
                  <a:pt x="3414" y="18"/>
                </a:lnTo>
                <a:lnTo>
                  <a:pt x="3493" y="5"/>
                </a:lnTo>
                <a:lnTo>
                  <a:pt x="3574" y="0"/>
                </a:lnTo>
                <a:close/>
                <a:moveTo>
                  <a:pt x="1192" y="0"/>
                </a:moveTo>
                <a:lnTo>
                  <a:pt x="1268" y="3"/>
                </a:lnTo>
                <a:lnTo>
                  <a:pt x="1341" y="16"/>
                </a:lnTo>
                <a:lnTo>
                  <a:pt x="1413" y="35"/>
                </a:lnTo>
                <a:lnTo>
                  <a:pt x="1480" y="61"/>
                </a:lnTo>
                <a:lnTo>
                  <a:pt x="1545" y="95"/>
                </a:lnTo>
                <a:lnTo>
                  <a:pt x="1605" y="134"/>
                </a:lnTo>
                <a:lnTo>
                  <a:pt x="1660" y="179"/>
                </a:lnTo>
                <a:lnTo>
                  <a:pt x="1710" y="228"/>
                </a:lnTo>
                <a:lnTo>
                  <a:pt x="1755" y="283"/>
                </a:lnTo>
                <a:lnTo>
                  <a:pt x="1795" y="343"/>
                </a:lnTo>
                <a:lnTo>
                  <a:pt x="1829" y="407"/>
                </a:lnTo>
                <a:lnTo>
                  <a:pt x="1855" y="473"/>
                </a:lnTo>
                <a:lnTo>
                  <a:pt x="1874" y="545"/>
                </a:lnTo>
                <a:lnTo>
                  <a:pt x="1886" y="617"/>
                </a:lnTo>
                <a:lnTo>
                  <a:pt x="1890" y="693"/>
                </a:lnTo>
                <a:lnTo>
                  <a:pt x="1890" y="711"/>
                </a:lnTo>
                <a:lnTo>
                  <a:pt x="1889" y="732"/>
                </a:lnTo>
                <a:lnTo>
                  <a:pt x="1827" y="784"/>
                </a:lnTo>
                <a:lnTo>
                  <a:pt x="1770" y="841"/>
                </a:lnTo>
                <a:lnTo>
                  <a:pt x="1719" y="905"/>
                </a:lnTo>
                <a:lnTo>
                  <a:pt x="1675" y="971"/>
                </a:lnTo>
                <a:lnTo>
                  <a:pt x="1635" y="1042"/>
                </a:lnTo>
                <a:lnTo>
                  <a:pt x="1605" y="1118"/>
                </a:lnTo>
                <a:lnTo>
                  <a:pt x="1580" y="1196"/>
                </a:lnTo>
                <a:lnTo>
                  <a:pt x="1564" y="1277"/>
                </a:lnTo>
                <a:lnTo>
                  <a:pt x="1508" y="1309"/>
                </a:lnTo>
                <a:lnTo>
                  <a:pt x="1449" y="1336"/>
                </a:lnTo>
                <a:lnTo>
                  <a:pt x="1388" y="1357"/>
                </a:lnTo>
                <a:lnTo>
                  <a:pt x="1325" y="1372"/>
                </a:lnTo>
                <a:lnTo>
                  <a:pt x="1259" y="1382"/>
                </a:lnTo>
                <a:lnTo>
                  <a:pt x="1192" y="1385"/>
                </a:lnTo>
                <a:lnTo>
                  <a:pt x="1116" y="1381"/>
                </a:lnTo>
                <a:lnTo>
                  <a:pt x="1041" y="1369"/>
                </a:lnTo>
                <a:lnTo>
                  <a:pt x="971" y="1350"/>
                </a:lnTo>
                <a:lnTo>
                  <a:pt x="903" y="1324"/>
                </a:lnTo>
                <a:lnTo>
                  <a:pt x="839" y="1291"/>
                </a:lnTo>
                <a:lnTo>
                  <a:pt x="779" y="1251"/>
                </a:lnTo>
                <a:lnTo>
                  <a:pt x="723" y="1206"/>
                </a:lnTo>
                <a:lnTo>
                  <a:pt x="672" y="1157"/>
                </a:lnTo>
                <a:lnTo>
                  <a:pt x="627" y="1102"/>
                </a:lnTo>
                <a:lnTo>
                  <a:pt x="589" y="1042"/>
                </a:lnTo>
                <a:lnTo>
                  <a:pt x="555" y="979"/>
                </a:lnTo>
                <a:lnTo>
                  <a:pt x="529" y="912"/>
                </a:lnTo>
                <a:lnTo>
                  <a:pt x="508" y="841"/>
                </a:lnTo>
                <a:lnTo>
                  <a:pt x="496" y="768"/>
                </a:lnTo>
                <a:lnTo>
                  <a:pt x="492" y="693"/>
                </a:lnTo>
                <a:lnTo>
                  <a:pt x="496" y="617"/>
                </a:lnTo>
                <a:lnTo>
                  <a:pt x="508" y="545"/>
                </a:lnTo>
                <a:lnTo>
                  <a:pt x="529" y="473"/>
                </a:lnTo>
                <a:lnTo>
                  <a:pt x="555" y="407"/>
                </a:lnTo>
                <a:lnTo>
                  <a:pt x="589" y="343"/>
                </a:lnTo>
                <a:lnTo>
                  <a:pt x="627" y="283"/>
                </a:lnTo>
                <a:lnTo>
                  <a:pt x="672" y="228"/>
                </a:lnTo>
                <a:lnTo>
                  <a:pt x="723" y="179"/>
                </a:lnTo>
                <a:lnTo>
                  <a:pt x="779" y="134"/>
                </a:lnTo>
                <a:lnTo>
                  <a:pt x="839" y="95"/>
                </a:lnTo>
                <a:lnTo>
                  <a:pt x="903" y="61"/>
                </a:lnTo>
                <a:lnTo>
                  <a:pt x="971" y="35"/>
                </a:lnTo>
                <a:lnTo>
                  <a:pt x="1041" y="16"/>
                </a:lnTo>
                <a:lnTo>
                  <a:pt x="1116" y="3"/>
                </a:lnTo>
                <a:lnTo>
                  <a:pt x="119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0825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ECF7061D-E9EF-43AD-8180-8E2493FC77A8}"/>
              </a:ext>
            </a:extLst>
          </p:cNvPr>
          <p:cNvGrpSpPr/>
          <p:nvPr/>
        </p:nvGrpSpPr>
        <p:grpSpPr>
          <a:xfrm>
            <a:off x="3638892" y="1565480"/>
            <a:ext cx="4912858" cy="4917620"/>
            <a:chOff x="3638892" y="1565480"/>
            <a:chExt cx="4912858" cy="4917620"/>
          </a:xfrm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xmlns="" id="{5ECF17B7-2064-4221-AD5C-CA88F747C499}"/>
                </a:ext>
              </a:extLst>
            </p:cNvPr>
            <p:cNvSpPr>
              <a:spLocks/>
            </p:cNvSpPr>
            <p:nvPr/>
          </p:nvSpPr>
          <p:spPr bwMode="auto">
            <a:xfrm rot="2700000">
              <a:off x="6161251" y="4741338"/>
              <a:ext cx="609741" cy="1663219"/>
            </a:xfrm>
            <a:custGeom>
              <a:avLst/>
              <a:gdLst>
                <a:gd name="T0" fmla="*/ 0 w 573"/>
                <a:gd name="T1" fmla="*/ 0 h 1563"/>
                <a:gd name="T2" fmla="*/ 0 w 573"/>
                <a:gd name="T3" fmla="*/ 1563 h 1563"/>
                <a:gd name="T4" fmla="*/ 573 w 573"/>
                <a:gd name="T5" fmla="*/ 988 h 1563"/>
                <a:gd name="T6" fmla="*/ 573 w 573"/>
                <a:gd name="T7" fmla="*/ 0 h 1563"/>
                <a:gd name="T8" fmla="*/ 0 w 573"/>
                <a:gd name="T9" fmla="*/ 0 h 15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3" h="1563">
                  <a:moveTo>
                    <a:pt x="0" y="0"/>
                  </a:moveTo>
                  <a:lnTo>
                    <a:pt x="0" y="1563"/>
                  </a:lnTo>
                  <a:lnTo>
                    <a:pt x="573" y="988"/>
                  </a:lnTo>
                  <a:lnTo>
                    <a:pt x="57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xmlns="" id="{169001F0-9DBA-4684-B480-66005127F20D}"/>
                </a:ext>
              </a:extLst>
            </p:cNvPr>
            <p:cNvSpPr>
              <a:spLocks/>
            </p:cNvSpPr>
            <p:nvPr/>
          </p:nvSpPr>
          <p:spPr bwMode="auto">
            <a:xfrm rot="2700000">
              <a:off x="5415641" y="1645930"/>
              <a:ext cx="611869" cy="1662155"/>
            </a:xfrm>
            <a:custGeom>
              <a:avLst/>
              <a:gdLst>
                <a:gd name="T0" fmla="*/ 0 w 575"/>
                <a:gd name="T1" fmla="*/ 572 h 1562"/>
                <a:gd name="T2" fmla="*/ 0 w 575"/>
                <a:gd name="T3" fmla="*/ 1562 h 1562"/>
                <a:gd name="T4" fmla="*/ 575 w 575"/>
                <a:gd name="T5" fmla="*/ 1562 h 1562"/>
                <a:gd name="T6" fmla="*/ 575 w 575"/>
                <a:gd name="T7" fmla="*/ 0 h 1562"/>
                <a:gd name="T8" fmla="*/ 0 w 575"/>
                <a:gd name="T9" fmla="*/ 572 h 1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5" h="1562">
                  <a:moveTo>
                    <a:pt x="0" y="572"/>
                  </a:moveTo>
                  <a:lnTo>
                    <a:pt x="0" y="1562"/>
                  </a:lnTo>
                  <a:lnTo>
                    <a:pt x="575" y="1562"/>
                  </a:lnTo>
                  <a:lnTo>
                    <a:pt x="575" y="0"/>
                  </a:lnTo>
                  <a:lnTo>
                    <a:pt x="0" y="57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" name="Freeform 7">
              <a:extLst>
                <a:ext uri="{FF2B5EF4-FFF2-40B4-BE49-F238E27FC236}">
                  <a16:creationId xmlns:a16="http://schemas.microsoft.com/office/drawing/2014/main" xmlns="" id="{4021EB61-C694-464F-AFC3-B75EDFECB4BC}"/>
                </a:ext>
              </a:extLst>
            </p:cNvPr>
            <p:cNvSpPr>
              <a:spLocks/>
            </p:cNvSpPr>
            <p:nvPr/>
          </p:nvSpPr>
          <p:spPr bwMode="auto">
            <a:xfrm rot="2700000">
              <a:off x="3712451" y="4089435"/>
              <a:ext cx="1665348" cy="611869"/>
            </a:xfrm>
            <a:custGeom>
              <a:avLst/>
              <a:gdLst>
                <a:gd name="T0" fmla="*/ 0 w 1565"/>
                <a:gd name="T1" fmla="*/ 0 h 575"/>
                <a:gd name="T2" fmla="*/ 577 w 1565"/>
                <a:gd name="T3" fmla="*/ 575 h 575"/>
                <a:gd name="T4" fmla="*/ 1565 w 1565"/>
                <a:gd name="T5" fmla="*/ 575 h 575"/>
                <a:gd name="T6" fmla="*/ 1565 w 1565"/>
                <a:gd name="T7" fmla="*/ 0 h 575"/>
                <a:gd name="T8" fmla="*/ 0 w 1565"/>
                <a:gd name="T9" fmla="*/ 0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5" h="575">
                  <a:moveTo>
                    <a:pt x="0" y="0"/>
                  </a:moveTo>
                  <a:lnTo>
                    <a:pt x="577" y="575"/>
                  </a:lnTo>
                  <a:lnTo>
                    <a:pt x="1565" y="575"/>
                  </a:lnTo>
                  <a:lnTo>
                    <a:pt x="156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xmlns="" id="{B1BEDA30-B44C-4D4E-9670-172C61F61AC8}"/>
                </a:ext>
              </a:extLst>
            </p:cNvPr>
            <p:cNvSpPr>
              <a:spLocks/>
            </p:cNvSpPr>
            <p:nvPr/>
          </p:nvSpPr>
          <p:spPr bwMode="auto">
            <a:xfrm rot="2700000">
              <a:off x="6810209" y="3347991"/>
              <a:ext cx="1663220" cy="608676"/>
            </a:xfrm>
            <a:custGeom>
              <a:avLst/>
              <a:gdLst>
                <a:gd name="T0" fmla="*/ 990 w 1563"/>
                <a:gd name="T1" fmla="*/ 0 h 572"/>
                <a:gd name="T2" fmla="*/ 0 w 1563"/>
                <a:gd name="T3" fmla="*/ 0 h 572"/>
                <a:gd name="T4" fmla="*/ 0 w 1563"/>
                <a:gd name="T5" fmla="*/ 572 h 572"/>
                <a:gd name="T6" fmla="*/ 1563 w 1563"/>
                <a:gd name="T7" fmla="*/ 572 h 572"/>
                <a:gd name="T8" fmla="*/ 990 w 1563"/>
                <a:gd name="T9" fmla="*/ 0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3" h="572">
                  <a:moveTo>
                    <a:pt x="990" y="0"/>
                  </a:moveTo>
                  <a:lnTo>
                    <a:pt x="0" y="0"/>
                  </a:lnTo>
                  <a:lnTo>
                    <a:pt x="0" y="572"/>
                  </a:lnTo>
                  <a:lnTo>
                    <a:pt x="1563" y="572"/>
                  </a:lnTo>
                  <a:lnTo>
                    <a:pt x="990" y="0"/>
                  </a:ln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" name="Freeform 15">
              <a:extLst>
                <a:ext uri="{FF2B5EF4-FFF2-40B4-BE49-F238E27FC236}">
                  <a16:creationId xmlns:a16="http://schemas.microsoft.com/office/drawing/2014/main" xmlns="" id="{AFC0BD72-8925-48E3-91AC-29A0365520EB}"/>
                </a:ext>
              </a:extLst>
            </p:cNvPr>
            <p:cNvSpPr>
              <a:spLocks/>
            </p:cNvSpPr>
            <p:nvPr/>
          </p:nvSpPr>
          <p:spPr bwMode="auto">
            <a:xfrm rot="2700000">
              <a:off x="6831777" y="2637637"/>
              <a:ext cx="735961" cy="1155166"/>
            </a:xfrm>
            <a:custGeom>
              <a:avLst/>
              <a:gdLst>
                <a:gd name="T0" fmla="*/ 0 w 318"/>
                <a:gd name="T1" fmla="*/ 0 h 832"/>
                <a:gd name="T2" fmla="*/ 318 w 318"/>
                <a:gd name="T3" fmla="*/ 415 h 832"/>
                <a:gd name="T4" fmla="*/ 0 w 318"/>
                <a:gd name="T5" fmla="*/ 832 h 832"/>
                <a:gd name="T6" fmla="*/ 0 w 318"/>
                <a:gd name="T7" fmla="*/ 0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8" h="832">
                  <a:moveTo>
                    <a:pt x="0" y="0"/>
                  </a:moveTo>
                  <a:lnTo>
                    <a:pt x="318" y="415"/>
                  </a:lnTo>
                  <a:lnTo>
                    <a:pt x="0" y="8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xmlns="" id="{DDF55FFE-4E7E-4515-BC97-29BB54B767E5}"/>
                </a:ext>
              </a:extLst>
            </p:cNvPr>
            <p:cNvSpPr>
              <a:spLocks/>
            </p:cNvSpPr>
            <p:nvPr/>
          </p:nvSpPr>
          <p:spPr bwMode="auto">
            <a:xfrm rot="2700000">
              <a:off x="5554970" y="2190651"/>
              <a:ext cx="2203793" cy="953451"/>
            </a:xfrm>
            <a:custGeom>
              <a:avLst/>
              <a:gdLst>
                <a:gd name="T0" fmla="*/ 2071 w 2071"/>
                <a:gd name="T1" fmla="*/ 449 h 896"/>
                <a:gd name="T2" fmla="*/ 1501 w 2071"/>
                <a:gd name="T3" fmla="*/ 0 h 896"/>
                <a:gd name="T4" fmla="*/ 1501 w 2071"/>
                <a:gd name="T5" fmla="*/ 162 h 896"/>
                <a:gd name="T6" fmla="*/ 575 w 2071"/>
                <a:gd name="T7" fmla="*/ 162 h 896"/>
                <a:gd name="T8" fmla="*/ 0 w 2071"/>
                <a:gd name="T9" fmla="*/ 734 h 896"/>
                <a:gd name="T10" fmla="*/ 1501 w 2071"/>
                <a:gd name="T11" fmla="*/ 734 h 896"/>
                <a:gd name="T12" fmla="*/ 1501 w 2071"/>
                <a:gd name="T13" fmla="*/ 896 h 896"/>
                <a:gd name="T14" fmla="*/ 2071 w 2071"/>
                <a:gd name="T15" fmla="*/ 449 h 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71" h="896">
                  <a:moveTo>
                    <a:pt x="2071" y="449"/>
                  </a:moveTo>
                  <a:lnTo>
                    <a:pt x="1501" y="0"/>
                  </a:lnTo>
                  <a:lnTo>
                    <a:pt x="1501" y="162"/>
                  </a:lnTo>
                  <a:lnTo>
                    <a:pt x="575" y="162"/>
                  </a:lnTo>
                  <a:lnTo>
                    <a:pt x="0" y="734"/>
                  </a:lnTo>
                  <a:lnTo>
                    <a:pt x="1501" y="734"/>
                  </a:lnTo>
                  <a:lnTo>
                    <a:pt x="1501" y="896"/>
                  </a:lnTo>
                  <a:lnTo>
                    <a:pt x="2071" y="44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" name="Freeform 15">
              <a:extLst>
                <a:ext uri="{FF2B5EF4-FFF2-40B4-BE49-F238E27FC236}">
                  <a16:creationId xmlns:a16="http://schemas.microsoft.com/office/drawing/2014/main" xmlns="" id="{055946C9-8E27-4950-B9F1-EEF11561B3B8}"/>
                </a:ext>
              </a:extLst>
            </p:cNvPr>
            <p:cNvSpPr>
              <a:spLocks/>
            </p:cNvSpPr>
            <p:nvPr/>
          </p:nvSpPr>
          <p:spPr bwMode="auto">
            <a:xfrm rot="18900000" flipH="1">
              <a:off x="6541545" y="4559269"/>
              <a:ext cx="735961" cy="1155166"/>
            </a:xfrm>
            <a:custGeom>
              <a:avLst/>
              <a:gdLst>
                <a:gd name="T0" fmla="*/ 0 w 318"/>
                <a:gd name="T1" fmla="*/ 0 h 832"/>
                <a:gd name="T2" fmla="*/ 318 w 318"/>
                <a:gd name="T3" fmla="*/ 415 h 832"/>
                <a:gd name="T4" fmla="*/ 0 w 318"/>
                <a:gd name="T5" fmla="*/ 832 h 832"/>
                <a:gd name="T6" fmla="*/ 0 w 318"/>
                <a:gd name="T7" fmla="*/ 0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8" h="832">
                  <a:moveTo>
                    <a:pt x="0" y="0"/>
                  </a:moveTo>
                  <a:lnTo>
                    <a:pt x="318" y="415"/>
                  </a:lnTo>
                  <a:lnTo>
                    <a:pt x="0" y="8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xmlns="" id="{72BB6FA9-9CCF-48B9-9B44-912199E36490}"/>
                </a:ext>
              </a:extLst>
            </p:cNvPr>
            <p:cNvSpPr>
              <a:spLocks/>
            </p:cNvSpPr>
            <p:nvPr/>
          </p:nvSpPr>
          <p:spPr bwMode="auto">
            <a:xfrm rot="2700000" flipH="1">
              <a:off x="4622485" y="4249677"/>
              <a:ext cx="735961" cy="1178385"/>
            </a:xfrm>
            <a:custGeom>
              <a:avLst/>
              <a:gdLst>
                <a:gd name="T0" fmla="*/ 0 w 318"/>
                <a:gd name="T1" fmla="*/ 0 h 832"/>
                <a:gd name="T2" fmla="*/ 318 w 318"/>
                <a:gd name="T3" fmla="*/ 415 h 832"/>
                <a:gd name="T4" fmla="*/ 0 w 318"/>
                <a:gd name="T5" fmla="*/ 832 h 832"/>
                <a:gd name="T6" fmla="*/ 0 w 318"/>
                <a:gd name="T7" fmla="*/ 0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8" h="832">
                  <a:moveTo>
                    <a:pt x="0" y="0"/>
                  </a:moveTo>
                  <a:lnTo>
                    <a:pt x="318" y="415"/>
                  </a:lnTo>
                  <a:lnTo>
                    <a:pt x="0" y="8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xmlns="" id="{1D53282F-EAE2-4CAA-974A-96BBDC98D2D9}"/>
                </a:ext>
              </a:extLst>
            </p:cNvPr>
            <p:cNvSpPr>
              <a:spLocks/>
            </p:cNvSpPr>
            <p:nvPr/>
          </p:nvSpPr>
          <p:spPr bwMode="auto">
            <a:xfrm rot="2700000">
              <a:off x="4431814" y="4907138"/>
              <a:ext cx="2199536" cy="952387"/>
            </a:xfrm>
            <a:custGeom>
              <a:avLst/>
              <a:gdLst>
                <a:gd name="T0" fmla="*/ 2067 w 2067"/>
                <a:gd name="T1" fmla="*/ 159 h 895"/>
                <a:gd name="T2" fmla="*/ 570 w 2067"/>
                <a:gd name="T3" fmla="*/ 159 h 895"/>
                <a:gd name="T4" fmla="*/ 570 w 2067"/>
                <a:gd name="T5" fmla="*/ 0 h 895"/>
                <a:gd name="T6" fmla="*/ 0 w 2067"/>
                <a:gd name="T7" fmla="*/ 446 h 895"/>
                <a:gd name="T8" fmla="*/ 570 w 2067"/>
                <a:gd name="T9" fmla="*/ 895 h 895"/>
                <a:gd name="T10" fmla="*/ 570 w 2067"/>
                <a:gd name="T11" fmla="*/ 734 h 895"/>
                <a:gd name="T12" fmla="*/ 1494 w 2067"/>
                <a:gd name="T13" fmla="*/ 734 h 895"/>
                <a:gd name="T14" fmla="*/ 2067 w 2067"/>
                <a:gd name="T15" fmla="*/ 159 h 8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67" h="895">
                  <a:moveTo>
                    <a:pt x="2067" y="159"/>
                  </a:moveTo>
                  <a:lnTo>
                    <a:pt x="570" y="159"/>
                  </a:lnTo>
                  <a:lnTo>
                    <a:pt x="570" y="0"/>
                  </a:lnTo>
                  <a:lnTo>
                    <a:pt x="0" y="446"/>
                  </a:lnTo>
                  <a:lnTo>
                    <a:pt x="570" y="895"/>
                  </a:lnTo>
                  <a:lnTo>
                    <a:pt x="570" y="734"/>
                  </a:lnTo>
                  <a:lnTo>
                    <a:pt x="1494" y="734"/>
                  </a:lnTo>
                  <a:lnTo>
                    <a:pt x="2067" y="15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" name="Freeform 15">
              <a:extLst>
                <a:ext uri="{FF2B5EF4-FFF2-40B4-BE49-F238E27FC236}">
                  <a16:creationId xmlns:a16="http://schemas.microsoft.com/office/drawing/2014/main" xmlns="" id="{74D7F1FF-CDB4-47F6-A7DE-A9DAA83758C0}"/>
                </a:ext>
              </a:extLst>
            </p:cNvPr>
            <p:cNvSpPr>
              <a:spLocks/>
            </p:cNvSpPr>
            <p:nvPr/>
          </p:nvSpPr>
          <p:spPr bwMode="auto">
            <a:xfrm rot="18900000">
              <a:off x="4912717" y="2328045"/>
              <a:ext cx="735961" cy="1178385"/>
            </a:xfrm>
            <a:custGeom>
              <a:avLst/>
              <a:gdLst>
                <a:gd name="T0" fmla="*/ 0 w 318"/>
                <a:gd name="T1" fmla="*/ 0 h 832"/>
                <a:gd name="T2" fmla="*/ 318 w 318"/>
                <a:gd name="T3" fmla="*/ 415 h 832"/>
                <a:gd name="T4" fmla="*/ 0 w 318"/>
                <a:gd name="T5" fmla="*/ 832 h 832"/>
                <a:gd name="T6" fmla="*/ 0 w 318"/>
                <a:gd name="T7" fmla="*/ 0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8" h="832">
                  <a:moveTo>
                    <a:pt x="0" y="0"/>
                  </a:moveTo>
                  <a:lnTo>
                    <a:pt x="318" y="415"/>
                  </a:lnTo>
                  <a:lnTo>
                    <a:pt x="0" y="8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" name="Freeform 11">
              <a:extLst>
                <a:ext uri="{FF2B5EF4-FFF2-40B4-BE49-F238E27FC236}">
                  <a16:creationId xmlns:a16="http://schemas.microsoft.com/office/drawing/2014/main" xmlns="" id="{95B61DBD-D8E5-4A6F-B075-838A6D29D36C}"/>
                </a:ext>
              </a:extLst>
            </p:cNvPr>
            <p:cNvSpPr>
              <a:spLocks/>
            </p:cNvSpPr>
            <p:nvPr/>
          </p:nvSpPr>
          <p:spPr bwMode="auto">
            <a:xfrm rot="2700000">
              <a:off x="6975256" y="3487320"/>
              <a:ext cx="952388" cy="2200600"/>
            </a:xfrm>
            <a:custGeom>
              <a:avLst/>
              <a:gdLst>
                <a:gd name="T0" fmla="*/ 734 w 895"/>
                <a:gd name="T1" fmla="*/ 1498 h 2068"/>
                <a:gd name="T2" fmla="*/ 734 w 895"/>
                <a:gd name="T3" fmla="*/ 572 h 2068"/>
                <a:gd name="T4" fmla="*/ 161 w 895"/>
                <a:gd name="T5" fmla="*/ 0 h 2068"/>
                <a:gd name="T6" fmla="*/ 161 w 895"/>
                <a:gd name="T7" fmla="*/ 1498 h 2068"/>
                <a:gd name="T8" fmla="*/ 0 w 895"/>
                <a:gd name="T9" fmla="*/ 1498 h 2068"/>
                <a:gd name="T10" fmla="*/ 449 w 895"/>
                <a:gd name="T11" fmla="*/ 2068 h 2068"/>
                <a:gd name="T12" fmla="*/ 895 w 895"/>
                <a:gd name="T13" fmla="*/ 1498 h 2068"/>
                <a:gd name="T14" fmla="*/ 734 w 895"/>
                <a:gd name="T15" fmla="*/ 1498 h 20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95" h="2068">
                  <a:moveTo>
                    <a:pt x="734" y="1498"/>
                  </a:moveTo>
                  <a:lnTo>
                    <a:pt x="734" y="572"/>
                  </a:lnTo>
                  <a:lnTo>
                    <a:pt x="161" y="0"/>
                  </a:lnTo>
                  <a:lnTo>
                    <a:pt x="161" y="1498"/>
                  </a:lnTo>
                  <a:lnTo>
                    <a:pt x="0" y="1498"/>
                  </a:lnTo>
                  <a:lnTo>
                    <a:pt x="449" y="2068"/>
                  </a:lnTo>
                  <a:lnTo>
                    <a:pt x="895" y="1498"/>
                  </a:lnTo>
                  <a:lnTo>
                    <a:pt x="734" y="1498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xmlns="" id="{5CCB3BC2-7893-40AE-BFEC-72617CB36451}"/>
                </a:ext>
              </a:extLst>
            </p:cNvPr>
            <p:cNvSpPr>
              <a:spLocks/>
            </p:cNvSpPr>
            <p:nvPr/>
          </p:nvSpPr>
          <p:spPr bwMode="auto">
            <a:xfrm rot="2700000">
              <a:off x="4261934" y="2362724"/>
              <a:ext cx="952388" cy="2198471"/>
            </a:xfrm>
            <a:custGeom>
              <a:avLst/>
              <a:gdLst>
                <a:gd name="T0" fmla="*/ 895 w 895"/>
                <a:gd name="T1" fmla="*/ 570 h 2066"/>
                <a:gd name="T2" fmla="*/ 446 w 895"/>
                <a:gd name="T3" fmla="*/ 0 h 2066"/>
                <a:gd name="T4" fmla="*/ 0 w 895"/>
                <a:gd name="T5" fmla="*/ 570 h 2066"/>
                <a:gd name="T6" fmla="*/ 159 w 895"/>
                <a:gd name="T7" fmla="*/ 570 h 2066"/>
                <a:gd name="T8" fmla="*/ 159 w 895"/>
                <a:gd name="T9" fmla="*/ 1494 h 2066"/>
                <a:gd name="T10" fmla="*/ 734 w 895"/>
                <a:gd name="T11" fmla="*/ 2066 h 2066"/>
                <a:gd name="T12" fmla="*/ 734 w 895"/>
                <a:gd name="T13" fmla="*/ 570 h 2066"/>
                <a:gd name="T14" fmla="*/ 895 w 895"/>
                <a:gd name="T15" fmla="*/ 570 h 20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95" h="2066">
                  <a:moveTo>
                    <a:pt x="895" y="570"/>
                  </a:moveTo>
                  <a:lnTo>
                    <a:pt x="446" y="0"/>
                  </a:lnTo>
                  <a:lnTo>
                    <a:pt x="0" y="570"/>
                  </a:lnTo>
                  <a:lnTo>
                    <a:pt x="159" y="570"/>
                  </a:lnTo>
                  <a:lnTo>
                    <a:pt x="159" y="1494"/>
                  </a:lnTo>
                  <a:lnTo>
                    <a:pt x="734" y="2066"/>
                  </a:lnTo>
                  <a:lnTo>
                    <a:pt x="734" y="570"/>
                  </a:lnTo>
                  <a:lnTo>
                    <a:pt x="895" y="57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ED26D183-0997-44CD-9D8B-476630E3BE0B}"/>
                </a:ext>
              </a:extLst>
            </p:cNvPr>
            <p:cNvSpPr txBox="1"/>
            <p:nvPr/>
          </p:nvSpPr>
          <p:spPr>
            <a:xfrm>
              <a:off x="4862456" y="2937380"/>
              <a:ext cx="447558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IN" sz="1800" b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04</a:t>
              </a:r>
              <a:endParaRPr lang="en-IN" sz="1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4BA938A9-796C-4378-AA10-3892776B629A}"/>
                </a:ext>
              </a:extLst>
            </p:cNvPr>
            <p:cNvSpPr txBox="1"/>
            <p:nvPr/>
          </p:nvSpPr>
          <p:spPr>
            <a:xfrm>
              <a:off x="6887841" y="2954168"/>
              <a:ext cx="406871" cy="335756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IN" sz="18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01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2B42E4C4-10EE-40BB-AE29-02B5DB09C04B}"/>
                </a:ext>
              </a:extLst>
            </p:cNvPr>
            <p:cNvSpPr txBox="1"/>
            <p:nvPr/>
          </p:nvSpPr>
          <p:spPr>
            <a:xfrm>
              <a:off x="4862456" y="4730038"/>
              <a:ext cx="447558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IN" sz="1800" b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03</a:t>
              </a:r>
              <a:endParaRPr lang="en-IN" sz="1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EF8049A2-BAE4-41AC-9195-CC650FE6BC9C}"/>
                </a:ext>
              </a:extLst>
            </p:cNvPr>
            <p:cNvSpPr txBox="1"/>
            <p:nvPr/>
          </p:nvSpPr>
          <p:spPr>
            <a:xfrm>
              <a:off x="6867497" y="4730038"/>
              <a:ext cx="447558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IN" sz="1800" b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02</a:t>
              </a:r>
              <a:endParaRPr lang="en-IN" sz="1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4" name="Freeform 37">
              <a:extLst>
                <a:ext uri="{FF2B5EF4-FFF2-40B4-BE49-F238E27FC236}">
                  <a16:creationId xmlns:a16="http://schemas.microsoft.com/office/drawing/2014/main" xmlns="" id="{1E059A8E-008C-4CCB-98E4-9922120D29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90565" y="4217737"/>
              <a:ext cx="302507" cy="314935"/>
            </a:xfrm>
            <a:custGeom>
              <a:avLst/>
              <a:gdLst>
                <a:gd name="T0" fmla="*/ 2128 w 3456"/>
                <a:gd name="T1" fmla="*/ 3100 h 3598"/>
                <a:gd name="T2" fmla="*/ 2098 w 3456"/>
                <a:gd name="T3" fmla="*/ 3359 h 3598"/>
                <a:gd name="T4" fmla="*/ 1947 w 3456"/>
                <a:gd name="T5" fmla="*/ 3556 h 3598"/>
                <a:gd name="T6" fmla="*/ 1548 w 3456"/>
                <a:gd name="T7" fmla="*/ 3586 h 3598"/>
                <a:gd name="T8" fmla="*/ 1402 w 3456"/>
                <a:gd name="T9" fmla="*/ 3395 h 3598"/>
                <a:gd name="T10" fmla="*/ 1317 w 3456"/>
                <a:gd name="T11" fmla="*/ 3143 h 3598"/>
                <a:gd name="T12" fmla="*/ 1418 w 3456"/>
                <a:gd name="T13" fmla="*/ 3042 h 3598"/>
                <a:gd name="T14" fmla="*/ 2964 w 3456"/>
                <a:gd name="T15" fmla="*/ 2824 h 3598"/>
                <a:gd name="T16" fmla="*/ 2934 w 3456"/>
                <a:gd name="T17" fmla="*/ 2961 h 3598"/>
                <a:gd name="T18" fmla="*/ 2808 w 3456"/>
                <a:gd name="T19" fmla="*/ 2948 h 3598"/>
                <a:gd name="T20" fmla="*/ 2545 w 3456"/>
                <a:gd name="T21" fmla="*/ 2577 h 3598"/>
                <a:gd name="T22" fmla="*/ 857 w 3456"/>
                <a:gd name="T23" fmla="*/ 2534 h 3598"/>
                <a:gd name="T24" fmla="*/ 919 w 3456"/>
                <a:gd name="T25" fmla="*/ 2661 h 3598"/>
                <a:gd name="T26" fmla="*/ 576 w 3456"/>
                <a:gd name="T27" fmla="*/ 2977 h 3598"/>
                <a:gd name="T28" fmla="*/ 477 w 3456"/>
                <a:gd name="T29" fmla="*/ 2888 h 3598"/>
                <a:gd name="T30" fmla="*/ 793 w 3456"/>
                <a:gd name="T31" fmla="*/ 2534 h 3598"/>
                <a:gd name="T32" fmla="*/ 3434 w 3456"/>
                <a:gd name="T33" fmla="*/ 1664 h 3598"/>
                <a:gd name="T34" fmla="*/ 3418 w 3456"/>
                <a:gd name="T35" fmla="*/ 1805 h 3598"/>
                <a:gd name="T36" fmla="*/ 2943 w 3456"/>
                <a:gd name="T37" fmla="*/ 1804 h 3598"/>
                <a:gd name="T38" fmla="*/ 2928 w 3456"/>
                <a:gd name="T39" fmla="*/ 1664 h 3598"/>
                <a:gd name="T40" fmla="*/ 473 w 3456"/>
                <a:gd name="T41" fmla="*/ 1629 h 3598"/>
                <a:gd name="T42" fmla="*/ 547 w 3456"/>
                <a:gd name="T43" fmla="*/ 1749 h 3598"/>
                <a:gd name="T44" fmla="*/ 100 w 3456"/>
                <a:gd name="T45" fmla="*/ 1827 h 3598"/>
                <a:gd name="T46" fmla="*/ 0 w 3456"/>
                <a:gd name="T47" fmla="*/ 1726 h 3598"/>
                <a:gd name="T48" fmla="*/ 100 w 3456"/>
                <a:gd name="T49" fmla="*/ 1626 h 3598"/>
                <a:gd name="T50" fmla="*/ 1371 w 3456"/>
                <a:gd name="T51" fmla="*/ 1200 h 3598"/>
                <a:gd name="T52" fmla="*/ 1117 w 3456"/>
                <a:gd name="T53" fmla="*/ 1540 h 3598"/>
                <a:gd name="T54" fmla="*/ 1125 w 3456"/>
                <a:gd name="T55" fmla="*/ 1808 h 3598"/>
                <a:gd name="T56" fmla="*/ 1266 w 3456"/>
                <a:gd name="T57" fmla="*/ 1793 h 3598"/>
                <a:gd name="T58" fmla="*/ 1339 w 3456"/>
                <a:gd name="T59" fmla="*/ 1524 h 3598"/>
                <a:gd name="T60" fmla="*/ 1619 w 3456"/>
                <a:gd name="T61" fmla="*/ 1304 h 3598"/>
                <a:gd name="T62" fmla="*/ 1817 w 3456"/>
                <a:gd name="T63" fmla="*/ 1235 h 3598"/>
                <a:gd name="T64" fmla="*/ 1773 w 3456"/>
                <a:gd name="T65" fmla="*/ 1100 h 3598"/>
                <a:gd name="T66" fmla="*/ 2018 w 3456"/>
                <a:gd name="T67" fmla="*/ 889 h 3598"/>
                <a:gd name="T68" fmla="*/ 2425 w 3456"/>
                <a:gd name="T69" fmla="*/ 1179 h 3598"/>
                <a:gd name="T70" fmla="*/ 2612 w 3456"/>
                <a:gd name="T71" fmla="*/ 1650 h 3598"/>
                <a:gd name="T72" fmla="*/ 2499 w 3456"/>
                <a:gd name="T73" fmla="*/ 2166 h 3598"/>
                <a:gd name="T74" fmla="*/ 2222 w 3456"/>
                <a:gd name="T75" fmla="*/ 2546 h 3598"/>
                <a:gd name="T76" fmla="*/ 2109 w 3456"/>
                <a:gd name="T77" fmla="*/ 2862 h 3598"/>
                <a:gd name="T78" fmla="*/ 1394 w 3456"/>
                <a:gd name="T79" fmla="*/ 2895 h 3598"/>
                <a:gd name="T80" fmla="*/ 1279 w 3456"/>
                <a:gd name="T81" fmla="*/ 2662 h 3598"/>
                <a:gd name="T82" fmla="*/ 1040 w 3456"/>
                <a:gd name="T83" fmla="*/ 2287 h 3598"/>
                <a:gd name="T84" fmla="*/ 845 w 3456"/>
                <a:gd name="T85" fmla="*/ 1814 h 3598"/>
                <a:gd name="T86" fmla="*/ 946 w 3456"/>
                <a:gd name="T87" fmla="*/ 1307 h 3598"/>
                <a:gd name="T88" fmla="*/ 1294 w 3456"/>
                <a:gd name="T89" fmla="*/ 953 h 3598"/>
                <a:gd name="T90" fmla="*/ 2868 w 3456"/>
                <a:gd name="T91" fmla="*/ 477 h 3598"/>
                <a:gd name="T92" fmla="*/ 2979 w 3456"/>
                <a:gd name="T93" fmla="*/ 566 h 3598"/>
                <a:gd name="T94" fmla="*/ 2669 w 3456"/>
                <a:gd name="T95" fmla="*/ 917 h 3598"/>
                <a:gd name="T96" fmla="*/ 2545 w 3456"/>
                <a:gd name="T97" fmla="*/ 877 h 3598"/>
                <a:gd name="T98" fmla="*/ 2808 w 3456"/>
                <a:gd name="T99" fmla="*/ 505 h 3598"/>
                <a:gd name="T100" fmla="*/ 628 w 3456"/>
                <a:gd name="T101" fmla="*/ 490 h 3598"/>
                <a:gd name="T102" fmla="*/ 919 w 3456"/>
                <a:gd name="T103" fmla="*/ 855 h 3598"/>
                <a:gd name="T104" fmla="*/ 806 w 3456"/>
                <a:gd name="T105" fmla="*/ 921 h 3598"/>
                <a:gd name="T106" fmla="*/ 476 w 3456"/>
                <a:gd name="T107" fmla="*/ 586 h 3598"/>
                <a:gd name="T108" fmla="*/ 565 w 3456"/>
                <a:gd name="T109" fmla="*/ 476 h 3598"/>
                <a:gd name="T110" fmla="*/ 1825 w 3456"/>
                <a:gd name="T111" fmla="*/ 77 h 3598"/>
                <a:gd name="T112" fmla="*/ 1771 w 3456"/>
                <a:gd name="T113" fmla="*/ 539 h 3598"/>
                <a:gd name="T114" fmla="*/ 1638 w 3456"/>
                <a:gd name="T115" fmla="*/ 494 h 3598"/>
                <a:gd name="T116" fmla="*/ 1665 w 3456"/>
                <a:gd name="T117" fmla="*/ 22 h 3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456" h="3598">
                  <a:moveTo>
                    <a:pt x="1418" y="3042"/>
                  </a:moveTo>
                  <a:lnTo>
                    <a:pt x="2037" y="3042"/>
                  </a:lnTo>
                  <a:lnTo>
                    <a:pt x="2060" y="3045"/>
                  </a:lnTo>
                  <a:lnTo>
                    <a:pt x="2081" y="3053"/>
                  </a:lnTo>
                  <a:lnTo>
                    <a:pt x="2101" y="3065"/>
                  </a:lnTo>
                  <a:lnTo>
                    <a:pt x="2116" y="3080"/>
                  </a:lnTo>
                  <a:lnTo>
                    <a:pt x="2128" y="3100"/>
                  </a:lnTo>
                  <a:lnTo>
                    <a:pt x="2136" y="3120"/>
                  </a:lnTo>
                  <a:lnTo>
                    <a:pt x="2138" y="3144"/>
                  </a:lnTo>
                  <a:lnTo>
                    <a:pt x="2138" y="3249"/>
                  </a:lnTo>
                  <a:lnTo>
                    <a:pt x="2136" y="3280"/>
                  </a:lnTo>
                  <a:lnTo>
                    <a:pt x="2127" y="3308"/>
                  </a:lnTo>
                  <a:lnTo>
                    <a:pt x="2115" y="3335"/>
                  </a:lnTo>
                  <a:lnTo>
                    <a:pt x="2098" y="3359"/>
                  </a:lnTo>
                  <a:lnTo>
                    <a:pt x="2077" y="3378"/>
                  </a:lnTo>
                  <a:lnTo>
                    <a:pt x="2053" y="3395"/>
                  </a:lnTo>
                  <a:lnTo>
                    <a:pt x="2027" y="3407"/>
                  </a:lnTo>
                  <a:lnTo>
                    <a:pt x="1997" y="3415"/>
                  </a:lnTo>
                  <a:lnTo>
                    <a:pt x="1971" y="3510"/>
                  </a:lnTo>
                  <a:lnTo>
                    <a:pt x="1962" y="3534"/>
                  </a:lnTo>
                  <a:lnTo>
                    <a:pt x="1947" y="3556"/>
                  </a:lnTo>
                  <a:lnTo>
                    <a:pt x="1929" y="3573"/>
                  </a:lnTo>
                  <a:lnTo>
                    <a:pt x="1907" y="3586"/>
                  </a:lnTo>
                  <a:lnTo>
                    <a:pt x="1882" y="3595"/>
                  </a:lnTo>
                  <a:lnTo>
                    <a:pt x="1856" y="3598"/>
                  </a:lnTo>
                  <a:lnTo>
                    <a:pt x="1600" y="3598"/>
                  </a:lnTo>
                  <a:lnTo>
                    <a:pt x="1572" y="3595"/>
                  </a:lnTo>
                  <a:lnTo>
                    <a:pt x="1548" y="3586"/>
                  </a:lnTo>
                  <a:lnTo>
                    <a:pt x="1526" y="3573"/>
                  </a:lnTo>
                  <a:lnTo>
                    <a:pt x="1509" y="3556"/>
                  </a:lnTo>
                  <a:lnTo>
                    <a:pt x="1493" y="3534"/>
                  </a:lnTo>
                  <a:lnTo>
                    <a:pt x="1485" y="3510"/>
                  </a:lnTo>
                  <a:lnTo>
                    <a:pt x="1459" y="3415"/>
                  </a:lnTo>
                  <a:lnTo>
                    <a:pt x="1430" y="3407"/>
                  </a:lnTo>
                  <a:lnTo>
                    <a:pt x="1402" y="3395"/>
                  </a:lnTo>
                  <a:lnTo>
                    <a:pt x="1378" y="3378"/>
                  </a:lnTo>
                  <a:lnTo>
                    <a:pt x="1358" y="3358"/>
                  </a:lnTo>
                  <a:lnTo>
                    <a:pt x="1340" y="3335"/>
                  </a:lnTo>
                  <a:lnTo>
                    <a:pt x="1328" y="3308"/>
                  </a:lnTo>
                  <a:lnTo>
                    <a:pt x="1319" y="3279"/>
                  </a:lnTo>
                  <a:lnTo>
                    <a:pt x="1317" y="3248"/>
                  </a:lnTo>
                  <a:lnTo>
                    <a:pt x="1317" y="3143"/>
                  </a:lnTo>
                  <a:lnTo>
                    <a:pt x="1319" y="3120"/>
                  </a:lnTo>
                  <a:lnTo>
                    <a:pt x="1327" y="3098"/>
                  </a:lnTo>
                  <a:lnTo>
                    <a:pt x="1339" y="3080"/>
                  </a:lnTo>
                  <a:lnTo>
                    <a:pt x="1354" y="3063"/>
                  </a:lnTo>
                  <a:lnTo>
                    <a:pt x="1373" y="3053"/>
                  </a:lnTo>
                  <a:lnTo>
                    <a:pt x="1395" y="3045"/>
                  </a:lnTo>
                  <a:lnTo>
                    <a:pt x="1418" y="3042"/>
                  </a:lnTo>
                  <a:close/>
                  <a:moveTo>
                    <a:pt x="2620" y="2530"/>
                  </a:moveTo>
                  <a:lnTo>
                    <a:pt x="2642" y="2530"/>
                  </a:lnTo>
                  <a:lnTo>
                    <a:pt x="2664" y="2534"/>
                  </a:lnTo>
                  <a:lnTo>
                    <a:pt x="2683" y="2544"/>
                  </a:lnTo>
                  <a:lnTo>
                    <a:pt x="2702" y="2558"/>
                  </a:lnTo>
                  <a:lnTo>
                    <a:pt x="2949" y="2806"/>
                  </a:lnTo>
                  <a:lnTo>
                    <a:pt x="2964" y="2824"/>
                  </a:lnTo>
                  <a:lnTo>
                    <a:pt x="2974" y="2845"/>
                  </a:lnTo>
                  <a:lnTo>
                    <a:pt x="2978" y="2867"/>
                  </a:lnTo>
                  <a:lnTo>
                    <a:pt x="2978" y="2888"/>
                  </a:lnTo>
                  <a:lnTo>
                    <a:pt x="2974" y="2909"/>
                  </a:lnTo>
                  <a:lnTo>
                    <a:pt x="2964" y="2930"/>
                  </a:lnTo>
                  <a:lnTo>
                    <a:pt x="2949" y="2948"/>
                  </a:lnTo>
                  <a:lnTo>
                    <a:pt x="2934" y="2961"/>
                  </a:lnTo>
                  <a:lnTo>
                    <a:pt x="2917" y="2969"/>
                  </a:lnTo>
                  <a:lnTo>
                    <a:pt x="2898" y="2975"/>
                  </a:lnTo>
                  <a:lnTo>
                    <a:pt x="2879" y="2977"/>
                  </a:lnTo>
                  <a:lnTo>
                    <a:pt x="2860" y="2975"/>
                  </a:lnTo>
                  <a:lnTo>
                    <a:pt x="2841" y="2969"/>
                  </a:lnTo>
                  <a:lnTo>
                    <a:pt x="2824" y="2961"/>
                  </a:lnTo>
                  <a:lnTo>
                    <a:pt x="2808" y="2948"/>
                  </a:lnTo>
                  <a:lnTo>
                    <a:pt x="2560" y="2699"/>
                  </a:lnTo>
                  <a:lnTo>
                    <a:pt x="2545" y="2682"/>
                  </a:lnTo>
                  <a:lnTo>
                    <a:pt x="2536" y="2661"/>
                  </a:lnTo>
                  <a:lnTo>
                    <a:pt x="2531" y="2640"/>
                  </a:lnTo>
                  <a:lnTo>
                    <a:pt x="2531" y="2618"/>
                  </a:lnTo>
                  <a:lnTo>
                    <a:pt x="2536" y="2596"/>
                  </a:lnTo>
                  <a:lnTo>
                    <a:pt x="2545" y="2577"/>
                  </a:lnTo>
                  <a:lnTo>
                    <a:pt x="2560" y="2558"/>
                  </a:lnTo>
                  <a:lnTo>
                    <a:pt x="2578" y="2544"/>
                  </a:lnTo>
                  <a:lnTo>
                    <a:pt x="2599" y="2534"/>
                  </a:lnTo>
                  <a:lnTo>
                    <a:pt x="2620" y="2530"/>
                  </a:lnTo>
                  <a:close/>
                  <a:moveTo>
                    <a:pt x="813" y="2530"/>
                  </a:moveTo>
                  <a:lnTo>
                    <a:pt x="835" y="2530"/>
                  </a:lnTo>
                  <a:lnTo>
                    <a:pt x="857" y="2534"/>
                  </a:lnTo>
                  <a:lnTo>
                    <a:pt x="877" y="2544"/>
                  </a:lnTo>
                  <a:lnTo>
                    <a:pt x="894" y="2558"/>
                  </a:lnTo>
                  <a:lnTo>
                    <a:pt x="910" y="2577"/>
                  </a:lnTo>
                  <a:lnTo>
                    <a:pt x="919" y="2596"/>
                  </a:lnTo>
                  <a:lnTo>
                    <a:pt x="924" y="2618"/>
                  </a:lnTo>
                  <a:lnTo>
                    <a:pt x="924" y="2640"/>
                  </a:lnTo>
                  <a:lnTo>
                    <a:pt x="919" y="2661"/>
                  </a:lnTo>
                  <a:lnTo>
                    <a:pt x="910" y="2682"/>
                  </a:lnTo>
                  <a:lnTo>
                    <a:pt x="894" y="2699"/>
                  </a:lnTo>
                  <a:lnTo>
                    <a:pt x="647" y="2948"/>
                  </a:lnTo>
                  <a:lnTo>
                    <a:pt x="631" y="2961"/>
                  </a:lnTo>
                  <a:lnTo>
                    <a:pt x="614" y="2969"/>
                  </a:lnTo>
                  <a:lnTo>
                    <a:pt x="596" y="2975"/>
                  </a:lnTo>
                  <a:lnTo>
                    <a:pt x="576" y="2977"/>
                  </a:lnTo>
                  <a:lnTo>
                    <a:pt x="557" y="2975"/>
                  </a:lnTo>
                  <a:lnTo>
                    <a:pt x="539" y="2969"/>
                  </a:lnTo>
                  <a:lnTo>
                    <a:pt x="521" y="2961"/>
                  </a:lnTo>
                  <a:lnTo>
                    <a:pt x="506" y="2948"/>
                  </a:lnTo>
                  <a:lnTo>
                    <a:pt x="492" y="2930"/>
                  </a:lnTo>
                  <a:lnTo>
                    <a:pt x="482" y="2909"/>
                  </a:lnTo>
                  <a:lnTo>
                    <a:pt x="477" y="2888"/>
                  </a:lnTo>
                  <a:lnTo>
                    <a:pt x="477" y="2867"/>
                  </a:lnTo>
                  <a:lnTo>
                    <a:pt x="482" y="2845"/>
                  </a:lnTo>
                  <a:lnTo>
                    <a:pt x="492" y="2824"/>
                  </a:lnTo>
                  <a:lnTo>
                    <a:pt x="506" y="2806"/>
                  </a:lnTo>
                  <a:lnTo>
                    <a:pt x="754" y="2558"/>
                  </a:lnTo>
                  <a:lnTo>
                    <a:pt x="772" y="2544"/>
                  </a:lnTo>
                  <a:lnTo>
                    <a:pt x="793" y="2534"/>
                  </a:lnTo>
                  <a:lnTo>
                    <a:pt x="813" y="2530"/>
                  </a:lnTo>
                  <a:close/>
                  <a:moveTo>
                    <a:pt x="3005" y="1626"/>
                  </a:moveTo>
                  <a:lnTo>
                    <a:pt x="3356" y="1626"/>
                  </a:lnTo>
                  <a:lnTo>
                    <a:pt x="3380" y="1629"/>
                  </a:lnTo>
                  <a:lnTo>
                    <a:pt x="3401" y="1636"/>
                  </a:lnTo>
                  <a:lnTo>
                    <a:pt x="3419" y="1648"/>
                  </a:lnTo>
                  <a:lnTo>
                    <a:pt x="3434" y="1664"/>
                  </a:lnTo>
                  <a:lnTo>
                    <a:pt x="3446" y="1682"/>
                  </a:lnTo>
                  <a:lnTo>
                    <a:pt x="3453" y="1703"/>
                  </a:lnTo>
                  <a:lnTo>
                    <a:pt x="3456" y="1726"/>
                  </a:lnTo>
                  <a:lnTo>
                    <a:pt x="3453" y="1749"/>
                  </a:lnTo>
                  <a:lnTo>
                    <a:pt x="3446" y="1771"/>
                  </a:lnTo>
                  <a:lnTo>
                    <a:pt x="3434" y="1789"/>
                  </a:lnTo>
                  <a:lnTo>
                    <a:pt x="3418" y="1805"/>
                  </a:lnTo>
                  <a:lnTo>
                    <a:pt x="3399" y="1816"/>
                  </a:lnTo>
                  <a:lnTo>
                    <a:pt x="3379" y="1823"/>
                  </a:lnTo>
                  <a:lnTo>
                    <a:pt x="3356" y="1827"/>
                  </a:lnTo>
                  <a:lnTo>
                    <a:pt x="3005" y="1827"/>
                  </a:lnTo>
                  <a:lnTo>
                    <a:pt x="2982" y="1823"/>
                  </a:lnTo>
                  <a:lnTo>
                    <a:pt x="2961" y="1816"/>
                  </a:lnTo>
                  <a:lnTo>
                    <a:pt x="2943" y="1804"/>
                  </a:lnTo>
                  <a:lnTo>
                    <a:pt x="2928" y="1788"/>
                  </a:lnTo>
                  <a:lnTo>
                    <a:pt x="2915" y="1770"/>
                  </a:lnTo>
                  <a:lnTo>
                    <a:pt x="2908" y="1749"/>
                  </a:lnTo>
                  <a:lnTo>
                    <a:pt x="2906" y="1726"/>
                  </a:lnTo>
                  <a:lnTo>
                    <a:pt x="2908" y="1703"/>
                  </a:lnTo>
                  <a:lnTo>
                    <a:pt x="2915" y="1682"/>
                  </a:lnTo>
                  <a:lnTo>
                    <a:pt x="2928" y="1664"/>
                  </a:lnTo>
                  <a:lnTo>
                    <a:pt x="2943" y="1648"/>
                  </a:lnTo>
                  <a:lnTo>
                    <a:pt x="2961" y="1636"/>
                  </a:lnTo>
                  <a:lnTo>
                    <a:pt x="2982" y="1629"/>
                  </a:lnTo>
                  <a:lnTo>
                    <a:pt x="3005" y="1626"/>
                  </a:lnTo>
                  <a:close/>
                  <a:moveTo>
                    <a:pt x="100" y="1626"/>
                  </a:moveTo>
                  <a:lnTo>
                    <a:pt x="450" y="1626"/>
                  </a:lnTo>
                  <a:lnTo>
                    <a:pt x="473" y="1629"/>
                  </a:lnTo>
                  <a:lnTo>
                    <a:pt x="495" y="1636"/>
                  </a:lnTo>
                  <a:lnTo>
                    <a:pt x="513" y="1648"/>
                  </a:lnTo>
                  <a:lnTo>
                    <a:pt x="529" y="1664"/>
                  </a:lnTo>
                  <a:lnTo>
                    <a:pt x="540" y="1682"/>
                  </a:lnTo>
                  <a:lnTo>
                    <a:pt x="547" y="1703"/>
                  </a:lnTo>
                  <a:lnTo>
                    <a:pt x="551" y="1726"/>
                  </a:lnTo>
                  <a:lnTo>
                    <a:pt x="547" y="1749"/>
                  </a:lnTo>
                  <a:lnTo>
                    <a:pt x="540" y="1771"/>
                  </a:lnTo>
                  <a:lnTo>
                    <a:pt x="529" y="1789"/>
                  </a:lnTo>
                  <a:lnTo>
                    <a:pt x="513" y="1805"/>
                  </a:lnTo>
                  <a:lnTo>
                    <a:pt x="495" y="1816"/>
                  </a:lnTo>
                  <a:lnTo>
                    <a:pt x="473" y="1823"/>
                  </a:lnTo>
                  <a:lnTo>
                    <a:pt x="450" y="1827"/>
                  </a:lnTo>
                  <a:lnTo>
                    <a:pt x="100" y="1827"/>
                  </a:lnTo>
                  <a:lnTo>
                    <a:pt x="77" y="1823"/>
                  </a:lnTo>
                  <a:lnTo>
                    <a:pt x="56" y="1816"/>
                  </a:lnTo>
                  <a:lnTo>
                    <a:pt x="37" y="1804"/>
                  </a:lnTo>
                  <a:lnTo>
                    <a:pt x="22" y="1788"/>
                  </a:lnTo>
                  <a:lnTo>
                    <a:pt x="10" y="1770"/>
                  </a:lnTo>
                  <a:lnTo>
                    <a:pt x="2" y="1749"/>
                  </a:lnTo>
                  <a:lnTo>
                    <a:pt x="0" y="1726"/>
                  </a:lnTo>
                  <a:lnTo>
                    <a:pt x="2" y="1703"/>
                  </a:lnTo>
                  <a:lnTo>
                    <a:pt x="10" y="1682"/>
                  </a:lnTo>
                  <a:lnTo>
                    <a:pt x="22" y="1664"/>
                  </a:lnTo>
                  <a:lnTo>
                    <a:pt x="37" y="1648"/>
                  </a:lnTo>
                  <a:lnTo>
                    <a:pt x="56" y="1636"/>
                  </a:lnTo>
                  <a:lnTo>
                    <a:pt x="77" y="1629"/>
                  </a:lnTo>
                  <a:lnTo>
                    <a:pt x="100" y="1626"/>
                  </a:lnTo>
                  <a:close/>
                  <a:moveTo>
                    <a:pt x="1728" y="1090"/>
                  </a:moveTo>
                  <a:lnTo>
                    <a:pt x="1663" y="1094"/>
                  </a:lnTo>
                  <a:lnTo>
                    <a:pt x="1600" y="1104"/>
                  </a:lnTo>
                  <a:lnTo>
                    <a:pt x="1538" y="1119"/>
                  </a:lnTo>
                  <a:lnTo>
                    <a:pt x="1479" y="1141"/>
                  </a:lnTo>
                  <a:lnTo>
                    <a:pt x="1423" y="1167"/>
                  </a:lnTo>
                  <a:lnTo>
                    <a:pt x="1371" y="1200"/>
                  </a:lnTo>
                  <a:lnTo>
                    <a:pt x="1321" y="1236"/>
                  </a:lnTo>
                  <a:lnTo>
                    <a:pt x="1275" y="1277"/>
                  </a:lnTo>
                  <a:lnTo>
                    <a:pt x="1234" y="1323"/>
                  </a:lnTo>
                  <a:lnTo>
                    <a:pt x="1198" y="1373"/>
                  </a:lnTo>
                  <a:lnTo>
                    <a:pt x="1165" y="1425"/>
                  </a:lnTo>
                  <a:lnTo>
                    <a:pt x="1138" y="1481"/>
                  </a:lnTo>
                  <a:lnTo>
                    <a:pt x="1117" y="1540"/>
                  </a:lnTo>
                  <a:lnTo>
                    <a:pt x="1100" y="1601"/>
                  </a:lnTo>
                  <a:lnTo>
                    <a:pt x="1090" y="1665"/>
                  </a:lnTo>
                  <a:lnTo>
                    <a:pt x="1087" y="1730"/>
                  </a:lnTo>
                  <a:lnTo>
                    <a:pt x="1090" y="1752"/>
                  </a:lnTo>
                  <a:lnTo>
                    <a:pt x="1098" y="1774"/>
                  </a:lnTo>
                  <a:lnTo>
                    <a:pt x="1109" y="1793"/>
                  </a:lnTo>
                  <a:lnTo>
                    <a:pt x="1125" y="1808"/>
                  </a:lnTo>
                  <a:lnTo>
                    <a:pt x="1143" y="1820"/>
                  </a:lnTo>
                  <a:lnTo>
                    <a:pt x="1165" y="1828"/>
                  </a:lnTo>
                  <a:lnTo>
                    <a:pt x="1188" y="1830"/>
                  </a:lnTo>
                  <a:lnTo>
                    <a:pt x="1211" y="1828"/>
                  </a:lnTo>
                  <a:lnTo>
                    <a:pt x="1232" y="1820"/>
                  </a:lnTo>
                  <a:lnTo>
                    <a:pt x="1250" y="1808"/>
                  </a:lnTo>
                  <a:lnTo>
                    <a:pt x="1266" y="1793"/>
                  </a:lnTo>
                  <a:lnTo>
                    <a:pt x="1278" y="1774"/>
                  </a:lnTo>
                  <a:lnTo>
                    <a:pt x="1285" y="1753"/>
                  </a:lnTo>
                  <a:lnTo>
                    <a:pt x="1288" y="1730"/>
                  </a:lnTo>
                  <a:lnTo>
                    <a:pt x="1291" y="1674"/>
                  </a:lnTo>
                  <a:lnTo>
                    <a:pt x="1301" y="1622"/>
                  </a:lnTo>
                  <a:lnTo>
                    <a:pt x="1317" y="1571"/>
                  </a:lnTo>
                  <a:lnTo>
                    <a:pt x="1339" y="1524"/>
                  </a:lnTo>
                  <a:lnTo>
                    <a:pt x="1366" y="1479"/>
                  </a:lnTo>
                  <a:lnTo>
                    <a:pt x="1399" y="1438"/>
                  </a:lnTo>
                  <a:lnTo>
                    <a:pt x="1436" y="1401"/>
                  </a:lnTo>
                  <a:lnTo>
                    <a:pt x="1477" y="1369"/>
                  </a:lnTo>
                  <a:lnTo>
                    <a:pt x="1522" y="1342"/>
                  </a:lnTo>
                  <a:lnTo>
                    <a:pt x="1569" y="1320"/>
                  </a:lnTo>
                  <a:lnTo>
                    <a:pt x="1619" y="1304"/>
                  </a:lnTo>
                  <a:lnTo>
                    <a:pt x="1673" y="1294"/>
                  </a:lnTo>
                  <a:lnTo>
                    <a:pt x="1728" y="1291"/>
                  </a:lnTo>
                  <a:lnTo>
                    <a:pt x="1751" y="1287"/>
                  </a:lnTo>
                  <a:lnTo>
                    <a:pt x="1773" y="1280"/>
                  </a:lnTo>
                  <a:lnTo>
                    <a:pt x="1791" y="1269"/>
                  </a:lnTo>
                  <a:lnTo>
                    <a:pt x="1806" y="1252"/>
                  </a:lnTo>
                  <a:lnTo>
                    <a:pt x="1817" y="1235"/>
                  </a:lnTo>
                  <a:lnTo>
                    <a:pt x="1825" y="1213"/>
                  </a:lnTo>
                  <a:lnTo>
                    <a:pt x="1828" y="1190"/>
                  </a:lnTo>
                  <a:lnTo>
                    <a:pt x="1825" y="1167"/>
                  </a:lnTo>
                  <a:lnTo>
                    <a:pt x="1817" y="1146"/>
                  </a:lnTo>
                  <a:lnTo>
                    <a:pt x="1806" y="1128"/>
                  </a:lnTo>
                  <a:lnTo>
                    <a:pt x="1791" y="1112"/>
                  </a:lnTo>
                  <a:lnTo>
                    <a:pt x="1773" y="1100"/>
                  </a:lnTo>
                  <a:lnTo>
                    <a:pt x="1751" y="1093"/>
                  </a:lnTo>
                  <a:lnTo>
                    <a:pt x="1728" y="1090"/>
                  </a:lnTo>
                  <a:close/>
                  <a:moveTo>
                    <a:pt x="1722" y="841"/>
                  </a:moveTo>
                  <a:lnTo>
                    <a:pt x="1799" y="843"/>
                  </a:lnTo>
                  <a:lnTo>
                    <a:pt x="1874" y="852"/>
                  </a:lnTo>
                  <a:lnTo>
                    <a:pt x="1948" y="867"/>
                  </a:lnTo>
                  <a:lnTo>
                    <a:pt x="2018" y="889"/>
                  </a:lnTo>
                  <a:lnTo>
                    <a:pt x="2087" y="915"/>
                  </a:lnTo>
                  <a:lnTo>
                    <a:pt x="2151" y="948"/>
                  </a:lnTo>
                  <a:lnTo>
                    <a:pt x="2214" y="984"/>
                  </a:lnTo>
                  <a:lnTo>
                    <a:pt x="2273" y="1027"/>
                  </a:lnTo>
                  <a:lnTo>
                    <a:pt x="2328" y="1073"/>
                  </a:lnTo>
                  <a:lnTo>
                    <a:pt x="2378" y="1124"/>
                  </a:lnTo>
                  <a:lnTo>
                    <a:pt x="2425" y="1179"/>
                  </a:lnTo>
                  <a:lnTo>
                    <a:pt x="2468" y="1237"/>
                  </a:lnTo>
                  <a:lnTo>
                    <a:pt x="2505" y="1299"/>
                  </a:lnTo>
                  <a:lnTo>
                    <a:pt x="2538" y="1364"/>
                  </a:lnTo>
                  <a:lnTo>
                    <a:pt x="2565" y="1432"/>
                  </a:lnTo>
                  <a:lnTo>
                    <a:pt x="2586" y="1503"/>
                  </a:lnTo>
                  <a:lnTo>
                    <a:pt x="2602" y="1575"/>
                  </a:lnTo>
                  <a:lnTo>
                    <a:pt x="2612" y="1650"/>
                  </a:lnTo>
                  <a:lnTo>
                    <a:pt x="2616" y="1727"/>
                  </a:lnTo>
                  <a:lnTo>
                    <a:pt x="2611" y="1806"/>
                  </a:lnTo>
                  <a:lnTo>
                    <a:pt x="2601" y="1882"/>
                  </a:lnTo>
                  <a:lnTo>
                    <a:pt x="2585" y="1958"/>
                  </a:lnTo>
                  <a:lnTo>
                    <a:pt x="2562" y="2030"/>
                  </a:lnTo>
                  <a:lnTo>
                    <a:pt x="2533" y="2099"/>
                  </a:lnTo>
                  <a:lnTo>
                    <a:pt x="2499" y="2166"/>
                  </a:lnTo>
                  <a:lnTo>
                    <a:pt x="2460" y="2228"/>
                  </a:lnTo>
                  <a:lnTo>
                    <a:pt x="2415" y="2287"/>
                  </a:lnTo>
                  <a:lnTo>
                    <a:pt x="2366" y="2342"/>
                  </a:lnTo>
                  <a:lnTo>
                    <a:pt x="2324" y="2389"/>
                  </a:lnTo>
                  <a:lnTo>
                    <a:pt x="2286" y="2439"/>
                  </a:lnTo>
                  <a:lnTo>
                    <a:pt x="2252" y="2491"/>
                  </a:lnTo>
                  <a:lnTo>
                    <a:pt x="2222" y="2546"/>
                  </a:lnTo>
                  <a:lnTo>
                    <a:pt x="2197" y="2603"/>
                  </a:lnTo>
                  <a:lnTo>
                    <a:pt x="2176" y="2662"/>
                  </a:lnTo>
                  <a:lnTo>
                    <a:pt x="2160" y="2722"/>
                  </a:lnTo>
                  <a:lnTo>
                    <a:pt x="2148" y="2783"/>
                  </a:lnTo>
                  <a:lnTo>
                    <a:pt x="2140" y="2813"/>
                  </a:lnTo>
                  <a:lnTo>
                    <a:pt x="2127" y="2839"/>
                  </a:lnTo>
                  <a:lnTo>
                    <a:pt x="2109" y="2862"/>
                  </a:lnTo>
                  <a:lnTo>
                    <a:pt x="2087" y="2881"/>
                  </a:lnTo>
                  <a:lnTo>
                    <a:pt x="2062" y="2895"/>
                  </a:lnTo>
                  <a:lnTo>
                    <a:pt x="2033" y="2904"/>
                  </a:lnTo>
                  <a:lnTo>
                    <a:pt x="2002" y="2907"/>
                  </a:lnTo>
                  <a:lnTo>
                    <a:pt x="1452" y="2907"/>
                  </a:lnTo>
                  <a:lnTo>
                    <a:pt x="1422" y="2904"/>
                  </a:lnTo>
                  <a:lnTo>
                    <a:pt x="1394" y="2895"/>
                  </a:lnTo>
                  <a:lnTo>
                    <a:pt x="1369" y="2881"/>
                  </a:lnTo>
                  <a:lnTo>
                    <a:pt x="1347" y="2862"/>
                  </a:lnTo>
                  <a:lnTo>
                    <a:pt x="1328" y="2839"/>
                  </a:lnTo>
                  <a:lnTo>
                    <a:pt x="1315" y="2813"/>
                  </a:lnTo>
                  <a:lnTo>
                    <a:pt x="1307" y="2785"/>
                  </a:lnTo>
                  <a:lnTo>
                    <a:pt x="1295" y="2722"/>
                  </a:lnTo>
                  <a:lnTo>
                    <a:pt x="1279" y="2662"/>
                  </a:lnTo>
                  <a:lnTo>
                    <a:pt x="1258" y="2603"/>
                  </a:lnTo>
                  <a:lnTo>
                    <a:pt x="1232" y="2546"/>
                  </a:lnTo>
                  <a:lnTo>
                    <a:pt x="1202" y="2491"/>
                  </a:lnTo>
                  <a:lnTo>
                    <a:pt x="1168" y="2438"/>
                  </a:lnTo>
                  <a:lnTo>
                    <a:pt x="1130" y="2389"/>
                  </a:lnTo>
                  <a:lnTo>
                    <a:pt x="1088" y="2342"/>
                  </a:lnTo>
                  <a:lnTo>
                    <a:pt x="1040" y="2287"/>
                  </a:lnTo>
                  <a:lnTo>
                    <a:pt x="996" y="2229"/>
                  </a:lnTo>
                  <a:lnTo>
                    <a:pt x="958" y="2167"/>
                  </a:lnTo>
                  <a:lnTo>
                    <a:pt x="924" y="2102"/>
                  </a:lnTo>
                  <a:lnTo>
                    <a:pt x="896" y="2033"/>
                  </a:lnTo>
                  <a:lnTo>
                    <a:pt x="873" y="1963"/>
                  </a:lnTo>
                  <a:lnTo>
                    <a:pt x="855" y="1890"/>
                  </a:lnTo>
                  <a:lnTo>
                    <a:pt x="845" y="1814"/>
                  </a:lnTo>
                  <a:lnTo>
                    <a:pt x="841" y="1737"/>
                  </a:lnTo>
                  <a:lnTo>
                    <a:pt x="843" y="1659"/>
                  </a:lnTo>
                  <a:lnTo>
                    <a:pt x="852" y="1585"/>
                  </a:lnTo>
                  <a:lnTo>
                    <a:pt x="867" y="1512"/>
                  </a:lnTo>
                  <a:lnTo>
                    <a:pt x="888" y="1440"/>
                  </a:lnTo>
                  <a:lnTo>
                    <a:pt x="914" y="1373"/>
                  </a:lnTo>
                  <a:lnTo>
                    <a:pt x="946" y="1307"/>
                  </a:lnTo>
                  <a:lnTo>
                    <a:pt x="982" y="1245"/>
                  </a:lnTo>
                  <a:lnTo>
                    <a:pt x="1024" y="1187"/>
                  </a:lnTo>
                  <a:lnTo>
                    <a:pt x="1070" y="1131"/>
                  </a:lnTo>
                  <a:lnTo>
                    <a:pt x="1120" y="1081"/>
                  </a:lnTo>
                  <a:lnTo>
                    <a:pt x="1175" y="1034"/>
                  </a:lnTo>
                  <a:lnTo>
                    <a:pt x="1233" y="991"/>
                  </a:lnTo>
                  <a:lnTo>
                    <a:pt x="1294" y="953"/>
                  </a:lnTo>
                  <a:lnTo>
                    <a:pt x="1359" y="920"/>
                  </a:lnTo>
                  <a:lnTo>
                    <a:pt x="1427" y="893"/>
                  </a:lnTo>
                  <a:lnTo>
                    <a:pt x="1497" y="871"/>
                  </a:lnTo>
                  <a:lnTo>
                    <a:pt x="1570" y="854"/>
                  </a:lnTo>
                  <a:lnTo>
                    <a:pt x="1644" y="844"/>
                  </a:lnTo>
                  <a:lnTo>
                    <a:pt x="1722" y="841"/>
                  </a:lnTo>
                  <a:close/>
                  <a:moveTo>
                    <a:pt x="2868" y="477"/>
                  </a:moveTo>
                  <a:lnTo>
                    <a:pt x="2890" y="477"/>
                  </a:lnTo>
                  <a:lnTo>
                    <a:pt x="2911" y="481"/>
                  </a:lnTo>
                  <a:lnTo>
                    <a:pt x="2932" y="491"/>
                  </a:lnTo>
                  <a:lnTo>
                    <a:pt x="2951" y="505"/>
                  </a:lnTo>
                  <a:lnTo>
                    <a:pt x="2965" y="524"/>
                  </a:lnTo>
                  <a:lnTo>
                    <a:pt x="2974" y="544"/>
                  </a:lnTo>
                  <a:lnTo>
                    <a:pt x="2979" y="566"/>
                  </a:lnTo>
                  <a:lnTo>
                    <a:pt x="2979" y="587"/>
                  </a:lnTo>
                  <a:lnTo>
                    <a:pt x="2974" y="608"/>
                  </a:lnTo>
                  <a:lnTo>
                    <a:pt x="2965" y="629"/>
                  </a:lnTo>
                  <a:lnTo>
                    <a:pt x="2951" y="646"/>
                  </a:lnTo>
                  <a:lnTo>
                    <a:pt x="2702" y="895"/>
                  </a:lnTo>
                  <a:lnTo>
                    <a:pt x="2687" y="908"/>
                  </a:lnTo>
                  <a:lnTo>
                    <a:pt x="2669" y="917"/>
                  </a:lnTo>
                  <a:lnTo>
                    <a:pt x="2651" y="922"/>
                  </a:lnTo>
                  <a:lnTo>
                    <a:pt x="2631" y="923"/>
                  </a:lnTo>
                  <a:lnTo>
                    <a:pt x="2612" y="922"/>
                  </a:lnTo>
                  <a:lnTo>
                    <a:pt x="2594" y="917"/>
                  </a:lnTo>
                  <a:lnTo>
                    <a:pt x="2576" y="908"/>
                  </a:lnTo>
                  <a:lnTo>
                    <a:pt x="2560" y="895"/>
                  </a:lnTo>
                  <a:lnTo>
                    <a:pt x="2545" y="877"/>
                  </a:lnTo>
                  <a:lnTo>
                    <a:pt x="2536" y="856"/>
                  </a:lnTo>
                  <a:lnTo>
                    <a:pt x="2531" y="835"/>
                  </a:lnTo>
                  <a:lnTo>
                    <a:pt x="2531" y="813"/>
                  </a:lnTo>
                  <a:lnTo>
                    <a:pt x="2536" y="792"/>
                  </a:lnTo>
                  <a:lnTo>
                    <a:pt x="2545" y="771"/>
                  </a:lnTo>
                  <a:lnTo>
                    <a:pt x="2560" y="754"/>
                  </a:lnTo>
                  <a:lnTo>
                    <a:pt x="2808" y="505"/>
                  </a:lnTo>
                  <a:lnTo>
                    <a:pt x="2827" y="491"/>
                  </a:lnTo>
                  <a:lnTo>
                    <a:pt x="2847" y="481"/>
                  </a:lnTo>
                  <a:lnTo>
                    <a:pt x="2868" y="477"/>
                  </a:lnTo>
                  <a:close/>
                  <a:moveTo>
                    <a:pt x="565" y="476"/>
                  </a:moveTo>
                  <a:lnTo>
                    <a:pt x="587" y="476"/>
                  </a:lnTo>
                  <a:lnTo>
                    <a:pt x="609" y="480"/>
                  </a:lnTo>
                  <a:lnTo>
                    <a:pt x="628" y="490"/>
                  </a:lnTo>
                  <a:lnTo>
                    <a:pt x="647" y="504"/>
                  </a:lnTo>
                  <a:lnTo>
                    <a:pt x="894" y="753"/>
                  </a:lnTo>
                  <a:lnTo>
                    <a:pt x="910" y="771"/>
                  </a:lnTo>
                  <a:lnTo>
                    <a:pt x="919" y="791"/>
                  </a:lnTo>
                  <a:lnTo>
                    <a:pt x="924" y="813"/>
                  </a:lnTo>
                  <a:lnTo>
                    <a:pt x="924" y="835"/>
                  </a:lnTo>
                  <a:lnTo>
                    <a:pt x="919" y="855"/>
                  </a:lnTo>
                  <a:lnTo>
                    <a:pt x="910" y="876"/>
                  </a:lnTo>
                  <a:lnTo>
                    <a:pt x="894" y="894"/>
                  </a:lnTo>
                  <a:lnTo>
                    <a:pt x="879" y="907"/>
                  </a:lnTo>
                  <a:lnTo>
                    <a:pt x="862" y="915"/>
                  </a:lnTo>
                  <a:lnTo>
                    <a:pt x="843" y="921"/>
                  </a:lnTo>
                  <a:lnTo>
                    <a:pt x="824" y="923"/>
                  </a:lnTo>
                  <a:lnTo>
                    <a:pt x="806" y="921"/>
                  </a:lnTo>
                  <a:lnTo>
                    <a:pt x="787" y="915"/>
                  </a:lnTo>
                  <a:lnTo>
                    <a:pt x="770" y="907"/>
                  </a:lnTo>
                  <a:lnTo>
                    <a:pt x="754" y="894"/>
                  </a:lnTo>
                  <a:lnTo>
                    <a:pt x="505" y="646"/>
                  </a:lnTo>
                  <a:lnTo>
                    <a:pt x="490" y="628"/>
                  </a:lnTo>
                  <a:lnTo>
                    <a:pt x="481" y="608"/>
                  </a:lnTo>
                  <a:lnTo>
                    <a:pt x="476" y="586"/>
                  </a:lnTo>
                  <a:lnTo>
                    <a:pt x="476" y="564"/>
                  </a:lnTo>
                  <a:lnTo>
                    <a:pt x="481" y="543"/>
                  </a:lnTo>
                  <a:lnTo>
                    <a:pt x="490" y="523"/>
                  </a:lnTo>
                  <a:lnTo>
                    <a:pt x="505" y="504"/>
                  </a:lnTo>
                  <a:lnTo>
                    <a:pt x="523" y="490"/>
                  </a:lnTo>
                  <a:lnTo>
                    <a:pt x="543" y="480"/>
                  </a:lnTo>
                  <a:lnTo>
                    <a:pt x="565" y="476"/>
                  </a:lnTo>
                  <a:close/>
                  <a:moveTo>
                    <a:pt x="1728" y="0"/>
                  </a:moveTo>
                  <a:lnTo>
                    <a:pt x="1751" y="2"/>
                  </a:lnTo>
                  <a:lnTo>
                    <a:pt x="1773" y="10"/>
                  </a:lnTo>
                  <a:lnTo>
                    <a:pt x="1791" y="22"/>
                  </a:lnTo>
                  <a:lnTo>
                    <a:pt x="1806" y="37"/>
                  </a:lnTo>
                  <a:lnTo>
                    <a:pt x="1817" y="56"/>
                  </a:lnTo>
                  <a:lnTo>
                    <a:pt x="1825" y="77"/>
                  </a:lnTo>
                  <a:lnTo>
                    <a:pt x="1828" y="100"/>
                  </a:lnTo>
                  <a:lnTo>
                    <a:pt x="1828" y="450"/>
                  </a:lnTo>
                  <a:lnTo>
                    <a:pt x="1825" y="473"/>
                  </a:lnTo>
                  <a:lnTo>
                    <a:pt x="1817" y="494"/>
                  </a:lnTo>
                  <a:lnTo>
                    <a:pt x="1805" y="513"/>
                  </a:lnTo>
                  <a:lnTo>
                    <a:pt x="1790" y="528"/>
                  </a:lnTo>
                  <a:lnTo>
                    <a:pt x="1771" y="539"/>
                  </a:lnTo>
                  <a:lnTo>
                    <a:pt x="1751" y="547"/>
                  </a:lnTo>
                  <a:lnTo>
                    <a:pt x="1728" y="550"/>
                  </a:lnTo>
                  <a:lnTo>
                    <a:pt x="1705" y="547"/>
                  </a:lnTo>
                  <a:lnTo>
                    <a:pt x="1684" y="539"/>
                  </a:lnTo>
                  <a:lnTo>
                    <a:pt x="1665" y="528"/>
                  </a:lnTo>
                  <a:lnTo>
                    <a:pt x="1650" y="513"/>
                  </a:lnTo>
                  <a:lnTo>
                    <a:pt x="1638" y="494"/>
                  </a:lnTo>
                  <a:lnTo>
                    <a:pt x="1630" y="473"/>
                  </a:lnTo>
                  <a:lnTo>
                    <a:pt x="1628" y="450"/>
                  </a:lnTo>
                  <a:lnTo>
                    <a:pt x="1628" y="100"/>
                  </a:lnTo>
                  <a:lnTo>
                    <a:pt x="1630" y="77"/>
                  </a:lnTo>
                  <a:lnTo>
                    <a:pt x="1638" y="56"/>
                  </a:lnTo>
                  <a:lnTo>
                    <a:pt x="1650" y="37"/>
                  </a:lnTo>
                  <a:lnTo>
                    <a:pt x="1665" y="22"/>
                  </a:lnTo>
                  <a:lnTo>
                    <a:pt x="1684" y="10"/>
                  </a:lnTo>
                  <a:lnTo>
                    <a:pt x="1705" y="2"/>
                  </a:lnTo>
                  <a:lnTo>
                    <a:pt x="1728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Open Sans" panose="020B0606030504020204" pitchFamily="34" charset="0"/>
              </a:endParaRPr>
            </a:p>
          </p:txBody>
        </p:sp>
        <p:sp>
          <p:nvSpPr>
            <p:cNvPr id="35" name="Freeform 27">
              <a:extLst>
                <a:ext uri="{FF2B5EF4-FFF2-40B4-BE49-F238E27FC236}">
                  <a16:creationId xmlns:a16="http://schemas.microsoft.com/office/drawing/2014/main" xmlns="" id="{D94460F9-C6E1-4798-9F1E-A910D0E36350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6179" y="5443565"/>
              <a:ext cx="149289" cy="296276"/>
            </a:xfrm>
            <a:custGeom>
              <a:avLst/>
              <a:gdLst>
                <a:gd name="T0" fmla="*/ 1826 w 3212"/>
                <a:gd name="T1" fmla="*/ 4 h 6200"/>
                <a:gd name="T2" fmla="*/ 1981 w 3212"/>
                <a:gd name="T3" fmla="*/ 91 h 6200"/>
                <a:gd name="T4" fmla="*/ 2003 w 3212"/>
                <a:gd name="T5" fmla="*/ 387 h 6200"/>
                <a:gd name="T6" fmla="*/ 2024 w 3212"/>
                <a:gd name="T7" fmla="*/ 612 h 6200"/>
                <a:gd name="T8" fmla="*/ 2164 w 3212"/>
                <a:gd name="T9" fmla="*/ 687 h 6200"/>
                <a:gd name="T10" fmla="*/ 2737 w 3212"/>
                <a:gd name="T11" fmla="*/ 829 h 6200"/>
                <a:gd name="T12" fmla="*/ 2999 w 3212"/>
                <a:gd name="T13" fmla="*/ 997 h 6200"/>
                <a:gd name="T14" fmla="*/ 2899 w 3212"/>
                <a:gd name="T15" fmla="*/ 1457 h 6200"/>
                <a:gd name="T16" fmla="*/ 2773 w 3212"/>
                <a:gd name="T17" fmla="*/ 1759 h 6200"/>
                <a:gd name="T18" fmla="*/ 2597 w 3212"/>
                <a:gd name="T19" fmla="*/ 1733 h 6200"/>
                <a:gd name="T20" fmla="*/ 1922 w 3212"/>
                <a:gd name="T21" fmla="*/ 1548 h 6200"/>
                <a:gd name="T22" fmla="*/ 1447 w 3212"/>
                <a:gd name="T23" fmla="*/ 1572 h 6200"/>
                <a:gd name="T24" fmla="*/ 1198 w 3212"/>
                <a:gd name="T25" fmla="*/ 1744 h 6200"/>
                <a:gd name="T26" fmla="*/ 1141 w 3212"/>
                <a:gd name="T27" fmla="*/ 1997 h 6200"/>
                <a:gd name="T28" fmla="*/ 1294 w 3212"/>
                <a:gd name="T29" fmla="*/ 2241 h 6200"/>
                <a:gd name="T30" fmla="*/ 1711 w 3212"/>
                <a:gd name="T31" fmla="*/ 2473 h 6200"/>
                <a:gd name="T32" fmla="*/ 2469 w 3212"/>
                <a:gd name="T33" fmla="*/ 2816 h 6200"/>
                <a:gd name="T34" fmla="*/ 2907 w 3212"/>
                <a:gd name="T35" fmla="*/ 3184 h 6200"/>
                <a:gd name="T36" fmla="*/ 3158 w 3212"/>
                <a:gd name="T37" fmla="*/ 3660 h 6200"/>
                <a:gd name="T38" fmla="*/ 3205 w 3212"/>
                <a:gd name="T39" fmla="*/ 4184 h 6200"/>
                <a:gd name="T40" fmla="*/ 3037 w 3212"/>
                <a:gd name="T41" fmla="*/ 4698 h 6200"/>
                <a:gd name="T42" fmla="*/ 2660 w 3212"/>
                <a:gd name="T43" fmla="*/ 5124 h 6200"/>
                <a:gd name="T44" fmla="*/ 2150 w 3212"/>
                <a:gd name="T45" fmla="*/ 5370 h 6200"/>
                <a:gd name="T46" fmla="*/ 1988 w 3212"/>
                <a:gd name="T47" fmla="*/ 5485 h 6200"/>
                <a:gd name="T48" fmla="*/ 1967 w 3212"/>
                <a:gd name="T49" fmla="*/ 5879 h 6200"/>
                <a:gd name="T50" fmla="*/ 1909 w 3212"/>
                <a:gd name="T51" fmla="*/ 6160 h 6200"/>
                <a:gd name="T52" fmla="*/ 1358 w 3212"/>
                <a:gd name="T53" fmla="*/ 6200 h 6200"/>
                <a:gd name="T54" fmla="*/ 1198 w 3212"/>
                <a:gd name="T55" fmla="*/ 6117 h 6200"/>
                <a:gd name="T56" fmla="*/ 1168 w 3212"/>
                <a:gd name="T57" fmla="*/ 5709 h 6200"/>
                <a:gd name="T58" fmla="*/ 1138 w 3212"/>
                <a:gd name="T59" fmla="*/ 5511 h 6200"/>
                <a:gd name="T60" fmla="*/ 953 w 3212"/>
                <a:gd name="T61" fmla="*/ 5451 h 6200"/>
                <a:gd name="T62" fmla="*/ 308 w 3212"/>
                <a:gd name="T63" fmla="*/ 5285 h 6200"/>
                <a:gd name="T64" fmla="*/ 30 w 3212"/>
                <a:gd name="T65" fmla="*/ 5128 h 6200"/>
                <a:gd name="T66" fmla="*/ 13 w 3212"/>
                <a:gd name="T67" fmla="*/ 4945 h 6200"/>
                <a:gd name="T68" fmla="*/ 189 w 3212"/>
                <a:gd name="T69" fmla="*/ 4362 h 6200"/>
                <a:gd name="T70" fmla="*/ 298 w 3212"/>
                <a:gd name="T71" fmla="*/ 4292 h 6200"/>
                <a:gd name="T72" fmla="*/ 687 w 3212"/>
                <a:gd name="T73" fmla="*/ 4456 h 6200"/>
                <a:gd name="T74" fmla="*/ 1362 w 3212"/>
                <a:gd name="T75" fmla="*/ 4600 h 6200"/>
                <a:gd name="T76" fmla="*/ 1824 w 3212"/>
                <a:gd name="T77" fmla="*/ 4517 h 6200"/>
                <a:gd name="T78" fmla="*/ 2062 w 3212"/>
                <a:gd name="T79" fmla="*/ 4307 h 6200"/>
                <a:gd name="T80" fmla="*/ 2099 w 3212"/>
                <a:gd name="T81" fmla="*/ 4022 h 6200"/>
                <a:gd name="T82" fmla="*/ 1928 w 3212"/>
                <a:gd name="T83" fmla="*/ 3754 h 6200"/>
                <a:gd name="T84" fmla="*/ 1485 w 3212"/>
                <a:gd name="T85" fmla="*/ 3513 h 6200"/>
                <a:gd name="T86" fmla="*/ 858 w 3212"/>
                <a:gd name="T87" fmla="*/ 3243 h 6200"/>
                <a:gd name="T88" fmla="*/ 419 w 3212"/>
                <a:gd name="T89" fmla="*/ 2939 h 6200"/>
                <a:gd name="T90" fmla="*/ 143 w 3212"/>
                <a:gd name="T91" fmla="*/ 2569 h 6200"/>
                <a:gd name="T92" fmla="*/ 40 w 3212"/>
                <a:gd name="T93" fmla="*/ 2103 h 6200"/>
                <a:gd name="T94" fmla="*/ 136 w 3212"/>
                <a:gd name="T95" fmla="*/ 1552 h 6200"/>
                <a:gd name="T96" fmla="*/ 425 w 3212"/>
                <a:gd name="T97" fmla="*/ 1127 h 6200"/>
                <a:gd name="T98" fmla="*/ 881 w 3212"/>
                <a:gd name="T99" fmla="*/ 834 h 6200"/>
                <a:gd name="T100" fmla="*/ 1154 w 3212"/>
                <a:gd name="T101" fmla="*/ 723 h 6200"/>
                <a:gd name="T102" fmla="*/ 1220 w 3212"/>
                <a:gd name="T103" fmla="*/ 608 h 6200"/>
                <a:gd name="T104" fmla="*/ 1226 w 3212"/>
                <a:gd name="T105" fmla="*/ 221 h 6200"/>
                <a:gd name="T106" fmla="*/ 1281 w 3212"/>
                <a:gd name="T107" fmla="*/ 34 h 6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212" h="6200">
                  <a:moveTo>
                    <a:pt x="1445" y="0"/>
                  </a:moveTo>
                  <a:lnTo>
                    <a:pt x="1613" y="0"/>
                  </a:lnTo>
                  <a:lnTo>
                    <a:pt x="1696" y="0"/>
                  </a:lnTo>
                  <a:lnTo>
                    <a:pt x="1767" y="2"/>
                  </a:lnTo>
                  <a:lnTo>
                    <a:pt x="1826" y="4"/>
                  </a:lnTo>
                  <a:lnTo>
                    <a:pt x="1873" y="12"/>
                  </a:lnTo>
                  <a:lnTo>
                    <a:pt x="1913" y="23"/>
                  </a:lnTo>
                  <a:lnTo>
                    <a:pt x="1943" y="38"/>
                  </a:lnTo>
                  <a:lnTo>
                    <a:pt x="1966" y="61"/>
                  </a:lnTo>
                  <a:lnTo>
                    <a:pt x="1981" y="91"/>
                  </a:lnTo>
                  <a:lnTo>
                    <a:pt x="1992" y="129"/>
                  </a:lnTo>
                  <a:lnTo>
                    <a:pt x="1998" y="176"/>
                  </a:lnTo>
                  <a:lnTo>
                    <a:pt x="2001" y="234"/>
                  </a:lnTo>
                  <a:lnTo>
                    <a:pt x="2003" y="306"/>
                  </a:lnTo>
                  <a:lnTo>
                    <a:pt x="2003" y="387"/>
                  </a:lnTo>
                  <a:lnTo>
                    <a:pt x="2005" y="451"/>
                  </a:lnTo>
                  <a:lnTo>
                    <a:pt x="2005" y="504"/>
                  </a:lnTo>
                  <a:lnTo>
                    <a:pt x="2009" y="548"/>
                  </a:lnTo>
                  <a:lnTo>
                    <a:pt x="2015" y="583"/>
                  </a:lnTo>
                  <a:lnTo>
                    <a:pt x="2024" y="612"/>
                  </a:lnTo>
                  <a:lnTo>
                    <a:pt x="2039" y="634"/>
                  </a:lnTo>
                  <a:lnTo>
                    <a:pt x="2060" y="653"/>
                  </a:lnTo>
                  <a:lnTo>
                    <a:pt x="2086" y="667"/>
                  </a:lnTo>
                  <a:lnTo>
                    <a:pt x="2120" y="678"/>
                  </a:lnTo>
                  <a:lnTo>
                    <a:pt x="2164" y="687"/>
                  </a:lnTo>
                  <a:lnTo>
                    <a:pt x="2216" y="697"/>
                  </a:lnTo>
                  <a:lnTo>
                    <a:pt x="2279" y="706"/>
                  </a:lnTo>
                  <a:lnTo>
                    <a:pt x="2435" y="736"/>
                  </a:lnTo>
                  <a:lnTo>
                    <a:pt x="2588" y="778"/>
                  </a:lnTo>
                  <a:lnTo>
                    <a:pt x="2737" y="829"/>
                  </a:lnTo>
                  <a:lnTo>
                    <a:pt x="2884" y="887"/>
                  </a:lnTo>
                  <a:lnTo>
                    <a:pt x="2926" y="910"/>
                  </a:lnTo>
                  <a:lnTo>
                    <a:pt x="2958" y="935"/>
                  </a:lnTo>
                  <a:lnTo>
                    <a:pt x="2984" y="965"/>
                  </a:lnTo>
                  <a:lnTo>
                    <a:pt x="2999" y="997"/>
                  </a:lnTo>
                  <a:lnTo>
                    <a:pt x="3009" y="1035"/>
                  </a:lnTo>
                  <a:lnTo>
                    <a:pt x="3007" y="1076"/>
                  </a:lnTo>
                  <a:lnTo>
                    <a:pt x="2997" y="1121"/>
                  </a:lnTo>
                  <a:lnTo>
                    <a:pt x="2948" y="1289"/>
                  </a:lnTo>
                  <a:lnTo>
                    <a:pt x="2899" y="1457"/>
                  </a:lnTo>
                  <a:lnTo>
                    <a:pt x="2848" y="1625"/>
                  </a:lnTo>
                  <a:lnTo>
                    <a:pt x="2831" y="1672"/>
                  </a:lnTo>
                  <a:lnTo>
                    <a:pt x="2814" y="1710"/>
                  </a:lnTo>
                  <a:lnTo>
                    <a:pt x="2794" y="1740"/>
                  </a:lnTo>
                  <a:lnTo>
                    <a:pt x="2773" y="1759"/>
                  </a:lnTo>
                  <a:lnTo>
                    <a:pt x="2746" y="1771"/>
                  </a:lnTo>
                  <a:lnTo>
                    <a:pt x="2718" y="1772"/>
                  </a:lnTo>
                  <a:lnTo>
                    <a:pt x="2684" y="1767"/>
                  </a:lnTo>
                  <a:lnTo>
                    <a:pt x="2643" y="1754"/>
                  </a:lnTo>
                  <a:lnTo>
                    <a:pt x="2597" y="1733"/>
                  </a:lnTo>
                  <a:lnTo>
                    <a:pt x="2465" y="1676"/>
                  </a:lnTo>
                  <a:lnTo>
                    <a:pt x="2333" y="1629"/>
                  </a:lnTo>
                  <a:lnTo>
                    <a:pt x="2198" y="1591"/>
                  </a:lnTo>
                  <a:lnTo>
                    <a:pt x="2062" y="1565"/>
                  </a:lnTo>
                  <a:lnTo>
                    <a:pt x="1922" y="1548"/>
                  </a:lnTo>
                  <a:lnTo>
                    <a:pt x="1783" y="1540"/>
                  </a:lnTo>
                  <a:lnTo>
                    <a:pt x="1639" y="1544"/>
                  </a:lnTo>
                  <a:lnTo>
                    <a:pt x="1575" y="1548"/>
                  </a:lnTo>
                  <a:lnTo>
                    <a:pt x="1509" y="1557"/>
                  </a:lnTo>
                  <a:lnTo>
                    <a:pt x="1447" y="1572"/>
                  </a:lnTo>
                  <a:lnTo>
                    <a:pt x="1385" y="1595"/>
                  </a:lnTo>
                  <a:lnTo>
                    <a:pt x="1326" y="1625"/>
                  </a:lnTo>
                  <a:lnTo>
                    <a:pt x="1275" y="1661"/>
                  </a:lnTo>
                  <a:lnTo>
                    <a:pt x="1232" y="1701"/>
                  </a:lnTo>
                  <a:lnTo>
                    <a:pt x="1198" y="1744"/>
                  </a:lnTo>
                  <a:lnTo>
                    <a:pt x="1170" y="1791"/>
                  </a:lnTo>
                  <a:lnTo>
                    <a:pt x="1151" y="1840"/>
                  </a:lnTo>
                  <a:lnTo>
                    <a:pt x="1139" y="1891"/>
                  </a:lnTo>
                  <a:lnTo>
                    <a:pt x="1136" y="1944"/>
                  </a:lnTo>
                  <a:lnTo>
                    <a:pt x="1141" y="1997"/>
                  </a:lnTo>
                  <a:lnTo>
                    <a:pt x="1154" y="2048"/>
                  </a:lnTo>
                  <a:lnTo>
                    <a:pt x="1175" y="2099"/>
                  </a:lnTo>
                  <a:lnTo>
                    <a:pt x="1207" y="2150"/>
                  </a:lnTo>
                  <a:lnTo>
                    <a:pt x="1247" y="2197"/>
                  </a:lnTo>
                  <a:lnTo>
                    <a:pt x="1294" y="2241"/>
                  </a:lnTo>
                  <a:lnTo>
                    <a:pt x="1371" y="2297"/>
                  </a:lnTo>
                  <a:lnTo>
                    <a:pt x="1453" y="2348"/>
                  </a:lnTo>
                  <a:lnTo>
                    <a:pt x="1535" y="2393"/>
                  </a:lnTo>
                  <a:lnTo>
                    <a:pt x="1622" y="2435"/>
                  </a:lnTo>
                  <a:lnTo>
                    <a:pt x="1711" y="2473"/>
                  </a:lnTo>
                  <a:lnTo>
                    <a:pt x="1866" y="2537"/>
                  </a:lnTo>
                  <a:lnTo>
                    <a:pt x="2018" y="2601"/>
                  </a:lnTo>
                  <a:lnTo>
                    <a:pt x="2171" y="2669"/>
                  </a:lnTo>
                  <a:lnTo>
                    <a:pt x="2320" y="2739"/>
                  </a:lnTo>
                  <a:lnTo>
                    <a:pt x="2469" y="2816"/>
                  </a:lnTo>
                  <a:lnTo>
                    <a:pt x="2571" y="2878"/>
                  </a:lnTo>
                  <a:lnTo>
                    <a:pt x="2665" y="2946"/>
                  </a:lnTo>
                  <a:lnTo>
                    <a:pt x="2754" y="3020"/>
                  </a:lnTo>
                  <a:lnTo>
                    <a:pt x="2835" y="3099"/>
                  </a:lnTo>
                  <a:lnTo>
                    <a:pt x="2907" y="3184"/>
                  </a:lnTo>
                  <a:lnTo>
                    <a:pt x="2973" y="3273"/>
                  </a:lnTo>
                  <a:lnTo>
                    <a:pt x="3031" y="3363"/>
                  </a:lnTo>
                  <a:lnTo>
                    <a:pt x="3080" y="3460"/>
                  </a:lnTo>
                  <a:lnTo>
                    <a:pt x="3124" y="3558"/>
                  </a:lnTo>
                  <a:lnTo>
                    <a:pt x="3158" y="3660"/>
                  </a:lnTo>
                  <a:lnTo>
                    <a:pt x="3184" y="3762"/>
                  </a:lnTo>
                  <a:lnTo>
                    <a:pt x="3201" y="3867"/>
                  </a:lnTo>
                  <a:lnTo>
                    <a:pt x="3210" y="3973"/>
                  </a:lnTo>
                  <a:lnTo>
                    <a:pt x="3212" y="4079"/>
                  </a:lnTo>
                  <a:lnTo>
                    <a:pt x="3205" y="4184"/>
                  </a:lnTo>
                  <a:lnTo>
                    <a:pt x="3188" y="4290"/>
                  </a:lnTo>
                  <a:lnTo>
                    <a:pt x="3163" y="4394"/>
                  </a:lnTo>
                  <a:lnTo>
                    <a:pt x="3129" y="4498"/>
                  </a:lnTo>
                  <a:lnTo>
                    <a:pt x="3088" y="4600"/>
                  </a:lnTo>
                  <a:lnTo>
                    <a:pt x="3037" y="4698"/>
                  </a:lnTo>
                  <a:lnTo>
                    <a:pt x="2975" y="4794"/>
                  </a:lnTo>
                  <a:lnTo>
                    <a:pt x="2905" y="4886"/>
                  </a:lnTo>
                  <a:lnTo>
                    <a:pt x="2829" y="4973"/>
                  </a:lnTo>
                  <a:lnTo>
                    <a:pt x="2746" y="5053"/>
                  </a:lnTo>
                  <a:lnTo>
                    <a:pt x="2660" y="5124"/>
                  </a:lnTo>
                  <a:lnTo>
                    <a:pt x="2567" y="5188"/>
                  </a:lnTo>
                  <a:lnTo>
                    <a:pt x="2469" y="5245"/>
                  </a:lnTo>
                  <a:lnTo>
                    <a:pt x="2367" y="5294"/>
                  </a:lnTo>
                  <a:lnTo>
                    <a:pt x="2262" y="5336"/>
                  </a:lnTo>
                  <a:lnTo>
                    <a:pt x="2150" y="5370"/>
                  </a:lnTo>
                  <a:lnTo>
                    <a:pt x="2105" y="5385"/>
                  </a:lnTo>
                  <a:lnTo>
                    <a:pt x="2067" y="5404"/>
                  </a:lnTo>
                  <a:lnTo>
                    <a:pt x="2033" y="5426"/>
                  </a:lnTo>
                  <a:lnTo>
                    <a:pt x="2009" y="5453"/>
                  </a:lnTo>
                  <a:lnTo>
                    <a:pt x="1988" y="5485"/>
                  </a:lnTo>
                  <a:lnTo>
                    <a:pt x="1975" y="5521"/>
                  </a:lnTo>
                  <a:lnTo>
                    <a:pt x="1969" y="5564"/>
                  </a:lnTo>
                  <a:lnTo>
                    <a:pt x="1967" y="5611"/>
                  </a:lnTo>
                  <a:lnTo>
                    <a:pt x="1969" y="5745"/>
                  </a:lnTo>
                  <a:lnTo>
                    <a:pt x="1967" y="5879"/>
                  </a:lnTo>
                  <a:lnTo>
                    <a:pt x="1967" y="6011"/>
                  </a:lnTo>
                  <a:lnTo>
                    <a:pt x="1964" y="6060"/>
                  </a:lnTo>
                  <a:lnTo>
                    <a:pt x="1952" y="6100"/>
                  </a:lnTo>
                  <a:lnTo>
                    <a:pt x="1933" y="6134"/>
                  </a:lnTo>
                  <a:lnTo>
                    <a:pt x="1909" y="6160"/>
                  </a:lnTo>
                  <a:lnTo>
                    <a:pt x="1875" y="6181"/>
                  </a:lnTo>
                  <a:lnTo>
                    <a:pt x="1835" y="6192"/>
                  </a:lnTo>
                  <a:lnTo>
                    <a:pt x="1788" y="6198"/>
                  </a:lnTo>
                  <a:lnTo>
                    <a:pt x="1573" y="6200"/>
                  </a:lnTo>
                  <a:lnTo>
                    <a:pt x="1358" y="6200"/>
                  </a:lnTo>
                  <a:lnTo>
                    <a:pt x="1313" y="6194"/>
                  </a:lnTo>
                  <a:lnTo>
                    <a:pt x="1275" y="6185"/>
                  </a:lnTo>
                  <a:lnTo>
                    <a:pt x="1243" y="6168"/>
                  </a:lnTo>
                  <a:lnTo>
                    <a:pt x="1217" y="6145"/>
                  </a:lnTo>
                  <a:lnTo>
                    <a:pt x="1198" y="6117"/>
                  </a:lnTo>
                  <a:lnTo>
                    <a:pt x="1183" y="6085"/>
                  </a:lnTo>
                  <a:lnTo>
                    <a:pt x="1173" y="6045"/>
                  </a:lnTo>
                  <a:lnTo>
                    <a:pt x="1171" y="6002"/>
                  </a:lnTo>
                  <a:lnTo>
                    <a:pt x="1170" y="5855"/>
                  </a:lnTo>
                  <a:lnTo>
                    <a:pt x="1168" y="5709"/>
                  </a:lnTo>
                  <a:lnTo>
                    <a:pt x="1168" y="5651"/>
                  </a:lnTo>
                  <a:lnTo>
                    <a:pt x="1164" y="5602"/>
                  </a:lnTo>
                  <a:lnTo>
                    <a:pt x="1160" y="5564"/>
                  </a:lnTo>
                  <a:lnTo>
                    <a:pt x="1151" y="5534"/>
                  </a:lnTo>
                  <a:lnTo>
                    <a:pt x="1138" y="5511"/>
                  </a:lnTo>
                  <a:lnTo>
                    <a:pt x="1117" y="5494"/>
                  </a:lnTo>
                  <a:lnTo>
                    <a:pt x="1090" y="5481"/>
                  </a:lnTo>
                  <a:lnTo>
                    <a:pt x="1055" y="5470"/>
                  </a:lnTo>
                  <a:lnTo>
                    <a:pt x="1007" y="5460"/>
                  </a:lnTo>
                  <a:lnTo>
                    <a:pt x="953" y="5451"/>
                  </a:lnTo>
                  <a:lnTo>
                    <a:pt x="821" y="5428"/>
                  </a:lnTo>
                  <a:lnTo>
                    <a:pt x="689" y="5402"/>
                  </a:lnTo>
                  <a:lnTo>
                    <a:pt x="560" y="5370"/>
                  </a:lnTo>
                  <a:lnTo>
                    <a:pt x="432" y="5332"/>
                  </a:lnTo>
                  <a:lnTo>
                    <a:pt x="308" y="5285"/>
                  </a:lnTo>
                  <a:lnTo>
                    <a:pt x="183" y="5230"/>
                  </a:lnTo>
                  <a:lnTo>
                    <a:pt x="132" y="5204"/>
                  </a:lnTo>
                  <a:lnTo>
                    <a:pt x="89" y="5179"/>
                  </a:lnTo>
                  <a:lnTo>
                    <a:pt x="55" y="5154"/>
                  </a:lnTo>
                  <a:lnTo>
                    <a:pt x="30" y="5128"/>
                  </a:lnTo>
                  <a:lnTo>
                    <a:pt x="13" y="5100"/>
                  </a:lnTo>
                  <a:lnTo>
                    <a:pt x="4" y="5070"/>
                  </a:lnTo>
                  <a:lnTo>
                    <a:pt x="0" y="5034"/>
                  </a:lnTo>
                  <a:lnTo>
                    <a:pt x="4" y="4994"/>
                  </a:lnTo>
                  <a:lnTo>
                    <a:pt x="13" y="4945"/>
                  </a:lnTo>
                  <a:lnTo>
                    <a:pt x="28" y="4890"/>
                  </a:lnTo>
                  <a:lnTo>
                    <a:pt x="89" y="4668"/>
                  </a:lnTo>
                  <a:lnTo>
                    <a:pt x="155" y="4445"/>
                  </a:lnTo>
                  <a:lnTo>
                    <a:pt x="172" y="4400"/>
                  </a:lnTo>
                  <a:lnTo>
                    <a:pt x="189" y="4362"/>
                  </a:lnTo>
                  <a:lnTo>
                    <a:pt x="206" y="4332"/>
                  </a:lnTo>
                  <a:lnTo>
                    <a:pt x="225" y="4309"/>
                  </a:lnTo>
                  <a:lnTo>
                    <a:pt x="245" y="4296"/>
                  </a:lnTo>
                  <a:lnTo>
                    <a:pt x="270" y="4290"/>
                  </a:lnTo>
                  <a:lnTo>
                    <a:pt x="298" y="4292"/>
                  </a:lnTo>
                  <a:lnTo>
                    <a:pt x="330" y="4300"/>
                  </a:lnTo>
                  <a:lnTo>
                    <a:pt x="368" y="4315"/>
                  </a:lnTo>
                  <a:lnTo>
                    <a:pt x="413" y="4335"/>
                  </a:lnTo>
                  <a:lnTo>
                    <a:pt x="549" y="4400"/>
                  </a:lnTo>
                  <a:lnTo>
                    <a:pt x="687" y="4456"/>
                  </a:lnTo>
                  <a:lnTo>
                    <a:pt x="828" y="4501"/>
                  </a:lnTo>
                  <a:lnTo>
                    <a:pt x="972" y="4539"/>
                  </a:lnTo>
                  <a:lnTo>
                    <a:pt x="1117" y="4568"/>
                  </a:lnTo>
                  <a:lnTo>
                    <a:pt x="1266" y="4590"/>
                  </a:lnTo>
                  <a:lnTo>
                    <a:pt x="1362" y="4600"/>
                  </a:lnTo>
                  <a:lnTo>
                    <a:pt x="1456" y="4600"/>
                  </a:lnTo>
                  <a:lnTo>
                    <a:pt x="1551" y="4592"/>
                  </a:lnTo>
                  <a:lnTo>
                    <a:pt x="1643" y="4577"/>
                  </a:lnTo>
                  <a:lnTo>
                    <a:pt x="1735" y="4552"/>
                  </a:lnTo>
                  <a:lnTo>
                    <a:pt x="1824" y="4517"/>
                  </a:lnTo>
                  <a:lnTo>
                    <a:pt x="1888" y="4484"/>
                  </a:lnTo>
                  <a:lnTo>
                    <a:pt x="1943" y="4447"/>
                  </a:lnTo>
                  <a:lnTo>
                    <a:pt x="1990" y="4403"/>
                  </a:lnTo>
                  <a:lnTo>
                    <a:pt x="2030" y="4356"/>
                  </a:lnTo>
                  <a:lnTo>
                    <a:pt x="2062" y="4307"/>
                  </a:lnTo>
                  <a:lnTo>
                    <a:pt x="2086" y="4252"/>
                  </a:lnTo>
                  <a:lnTo>
                    <a:pt x="2101" y="4196"/>
                  </a:lnTo>
                  <a:lnTo>
                    <a:pt x="2109" y="4139"/>
                  </a:lnTo>
                  <a:lnTo>
                    <a:pt x="2109" y="4081"/>
                  </a:lnTo>
                  <a:lnTo>
                    <a:pt x="2099" y="4022"/>
                  </a:lnTo>
                  <a:lnTo>
                    <a:pt x="2082" y="3965"/>
                  </a:lnTo>
                  <a:lnTo>
                    <a:pt x="2058" y="3909"/>
                  </a:lnTo>
                  <a:lnTo>
                    <a:pt x="2022" y="3854"/>
                  </a:lnTo>
                  <a:lnTo>
                    <a:pt x="1981" y="3803"/>
                  </a:lnTo>
                  <a:lnTo>
                    <a:pt x="1928" y="3754"/>
                  </a:lnTo>
                  <a:lnTo>
                    <a:pt x="1854" y="3697"/>
                  </a:lnTo>
                  <a:lnTo>
                    <a:pt x="1777" y="3650"/>
                  </a:lnTo>
                  <a:lnTo>
                    <a:pt x="1696" y="3607"/>
                  </a:lnTo>
                  <a:lnTo>
                    <a:pt x="1611" y="3567"/>
                  </a:lnTo>
                  <a:lnTo>
                    <a:pt x="1485" y="3513"/>
                  </a:lnTo>
                  <a:lnTo>
                    <a:pt x="1358" y="3462"/>
                  </a:lnTo>
                  <a:lnTo>
                    <a:pt x="1232" y="3411"/>
                  </a:lnTo>
                  <a:lnTo>
                    <a:pt x="1105" y="3358"/>
                  </a:lnTo>
                  <a:lnTo>
                    <a:pt x="981" y="3303"/>
                  </a:lnTo>
                  <a:lnTo>
                    <a:pt x="858" y="3243"/>
                  </a:lnTo>
                  <a:lnTo>
                    <a:pt x="740" y="3175"/>
                  </a:lnTo>
                  <a:lnTo>
                    <a:pt x="653" y="3120"/>
                  </a:lnTo>
                  <a:lnTo>
                    <a:pt x="570" y="3063"/>
                  </a:lnTo>
                  <a:lnTo>
                    <a:pt x="492" y="3001"/>
                  </a:lnTo>
                  <a:lnTo>
                    <a:pt x="419" y="2939"/>
                  </a:lnTo>
                  <a:lnTo>
                    <a:pt x="353" y="2871"/>
                  </a:lnTo>
                  <a:lnTo>
                    <a:pt x="291" y="2801"/>
                  </a:lnTo>
                  <a:lnTo>
                    <a:pt x="236" y="2727"/>
                  </a:lnTo>
                  <a:lnTo>
                    <a:pt x="187" y="2650"/>
                  </a:lnTo>
                  <a:lnTo>
                    <a:pt x="143" y="2569"/>
                  </a:lnTo>
                  <a:lnTo>
                    <a:pt x="108" y="2484"/>
                  </a:lnTo>
                  <a:lnTo>
                    <a:pt x="79" y="2395"/>
                  </a:lnTo>
                  <a:lnTo>
                    <a:pt x="59" y="2301"/>
                  </a:lnTo>
                  <a:lnTo>
                    <a:pt x="45" y="2205"/>
                  </a:lnTo>
                  <a:lnTo>
                    <a:pt x="40" y="2103"/>
                  </a:lnTo>
                  <a:lnTo>
                    <a:pt x="42" y="1995"/>
                  </a:lnTo>
                  <a:lnTo>
                    <a:pt x="53" y="1876"/>
                  </a:lnTo>
                  <a:lnTo>
                    <a:pt x="74" y="1761"/>
                  </a:lnTo>
                  <a:lnTo>
                    <a:pt x="100" y="1654"/>
                  </a:lnTo>
                  <a:lnTo>
                    <a:pt x="136" y="1552"/>
                  </a:lnTo>
                  <a:lnTo>
                    <a:pt x="179" y="1455"/>
                  </a:lnTo>
                  <a:lnTo>
                    <a:pt x="230" y="1365"/>
                  </a:lnTo>
                  <a:lnTo>
                    <a:pt x="287" y="1280"/>
                  </a:lnTo>
                  <a:lnTo>
                    <a:pt x="351" y="1201"/>
                  </a:lnTo>
                  <a:lnTo>
                    <a:pt x="425" y="1127"/>
                  </a:lnTo>
                  <a:lnTo>
                    <a:pt x="502" y="1059"/>
                  </a:lnTo>
                  <a:lnTo>
                    <a:pt x="587" y="995"/>
                  </a:lnTo>
                  <a:lnTo>
                    <a:pt x="679" y="936"/>
                  </a:lnTo>
                  <a:lnTo>
                    <a:pt x="777" y="884"/>
                  </a:lnTo>
                  <a:lnTo>
                    <a:pt x="881" y="834"/>
                  </a:lnTo>
                  <a:lnTo>
                    <a:pt x="990" y="791"/>
                  </a:lnTo>
                  <a:lnTo>
                    <a:pt x="1043" y="772"/>
                  </a:lnTo>
                  <a:lnTo>
                    <a:pt x="1088" y="755"/>
                  </a:lnTo>
                  <a:lnTo>
                    <a:pt x="1124" y="740"/>
                  </a:lnTo>
                  <a:lnTo>
                    <a:pt x="1154" y="723"/>
                  </a:lnTo>
                  <a:lnTo>
                    <a:pt x="1177" y="708"/>
                  </a:lnTo>
                  <a:lnTo>
                    <a:pt x="1194" y="689"/>
                  </a:lnTo>
                  <a:lnTo>
                    <a:pt x="1207" y="667"/>
                  </a:lnTo>
                  <a:lnTo>
                    <a:pt x="1217" y="640"/>
                  </a:lnTo>
                  <a:lnTo>
                    <a:pt x="1220" y="608"/>
                  </a:lnTo>
                  <a:lnTo>
                    <a:pt x="1224" y="570"/>
                  </a:lnTo>
                  <a:lnTo>
                    <a:pt x="1226" y="523"/>
                  </a:lnTo>
                  <a:lnTo>
                    <a:pt x="1226" y="468"/>
                  </a:lnTo>
                  <a:lnTo>
                    <a:pt x="1226" y="344"/>
                  </a:lnTo>
                  <a:lnTo>
                    <a:pt x="1226" y="221"/>
                  </a:lnTo>
                  <a:lnTo>
                    <a:pt x="1230" y="165"/>
                  </a:lnTo>
                  <a:lnTo>
                    <a:pt x="1236" y="119"/>
                  </a:lnTo>
                  <a:lnTo>
                    <a:pt x="1245" y="83"/>
                  </a:lnTo>
                  <a:lnTo>
                    <a:pt x="1260" y="55"/>
                  </a:lnTo>
                  <a:lnTo>
                    <a:pt x="1281" y="34"/>
                  </a:lnTo>
                  <a:lnTo>
                    <a:pt x="1309" y="19"/>
                  </a:lnTo>
                  <a:lnTo>
                    <a:pt x="1345" y="8"/>
                  </a:lnTo>
                  <a:lnTo>
                    <a:pt x="1390" y="2"/>
                  </a:lnTo>
                  <a:lnTo>
                    <a:pt x="1445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Open Sans" panose="020B0606030504020204" pitchFamily="34" charset="0"/>
              </a:endParaRPr>
            </a:p>
          </p:txBody>
        </p: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xmlns="" id="{946DC284-4647-4247-A14D-902D3817A670}"/>
                </a:ext>
              </a:extLst>
            </p:cNvPr>
            <p:cNvGrpSpPr/>
            <p:nvPr/>
          </p:nvGrpSpPr>
          <p:grpSpPr>
            <a:xfrm>
              <a:off x="6170600" y="2233329"/>
              <a:ext cx="349507" cy="287855"/>
              <a:chOff x="3040063" y="2486025"/>
              <a:chExt cx="3779838" cy="3113087"/>
            </a:xfrm>
            <a:solidFill>
              <a:schemeClr val="bg1"/>
            </a:solidFill>
          </p:grpSpPr>
          <p:sp>
            <p:nvSpPr>
              <p:cNvPr id="42" name="Freeform 21">
                <a:extLst>
                  <a:ext uri="{FF2B5EF4-FFF2-40B4-BE49-F238E27FC236}">
                    <a16:creationId xmlns:a16="http://schemas.microsoft.com/office/drawing/2014/main" xmlns="" id="{AF16214B-B0BA-4FC7-A938-CDAEF56449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40063" y="2717800"/>
                <a:ext cx="3297238" cy="2881312"/>
              </a:xfrm>
              <a:custGeom>
                <a:avLst/>
                <a:gdLst>
                  <a:gd name="T0" fmla="*/ 3216 w 4154"/>
                  <a:gd name="T1" fmla="*/ 342 h 3630"/>
                  <a:gd name="T2" fmla="*/ 4125 w 4154"/>
                  <a:gd name="T3" fmla="*/ 1383 h 3630"/>
                  <a:gd name="T4" fmla="*/ 3731 w 4154"/>
                  <a:gd name="T5" fmla="*/ 2351 h 3630"/>
                  <a:gd name="T6" fmla="*/ 3594 w 4154"/>
                  <a:gd name="T7" fmla="*/ 2626 h 3630"/>
                  <a:gd name="T8" fmla="*/ 3378 w 4154"/>
                  <a:gd name="T9" fmla="*/ 2826 h 3630"/>
                  <a:gd name="T10" fmla="*/ 3101 w 4154"/>
                  <a:gd name="T11" fmla="*/ 3004 h 3630"/>
                  <a:gd name="T12" fmla="*/ 2923 w 4154"/>
                  <a:gd name="T13" fmla="*/ 3278 h 3630"/>
                  <a:gd name="T14" fmla="*/ 2722 w 4154"/>
                  <a:gd name="T15" fmla="*/ 3492 h 3630"/>
                  <a:gd name="T16" fmla="*/ 2445 w 4154"/>
                  <a:gd name="T17" fmla="*/ 3630 h 3630"/>
                  <a:gd name="T18" fmla="*/ 1704 w 4154"/>
                  <a:gd name="T19" fmla="*/ 3372 h 3630"/>
                  <a:gd name="T20" fmla="*/ 1469 w 4154"/>
                  <a:gd name="T21" fmla="*/ 3401 h 3630"/>
                  <a:gd name="T22" fmla="*/ 1336 w 4154"/>
                  <a:gd name="T23" fmla="*/ 3185 h 3630"/>
                  <a:gd name="T24" fmla="*/ 1297 w 4154"/>
                  <a:gd name="T25" fmla="*/ 3109 h 3630"/>
                  <a:gd name="T26" fmla="*/ 1065 w 4154"/>
                  <a:gd name="T27" fmla="*/ 3011 h 3630"/>
                  <a:gd name="T28" fmla="*/ 1052 w 4154"/>
                  <a:gd name="T29" fmla="*/ 2774 h 3630"/>
                  <a:gd name="T30" fmla="*/ 875 w 4154"/>
                  <a:gd name="T31" fmla="*/ 2790 h 3630"/>
                  <a:gd name="T32" fmla="*/ 707 w 4154"/>
                  <a:gd name="T33" fmla="*/ 2596 h 3630"/>
                  <a:gd name="T34" fmla="*/ 700 w 4154"/>
                  <a:gd name="T35" fmla="*/ 2473 h 3630"/>
                  <a:gd name="T36" fmla="*/ 462 w 4154"/>
                  <a:gd name="T37" fmla="*/ 2416 h 3630"/>
                  <a:gd name="T38" fmla="*/ 405 w 4154"/>
                  <a:gd name="T39" fmla="*/ 2180 h 3630"/>
                  <a:gd name="T40" fmla="*/ 0 w 4154"/>
                  <a:gd name="T41" fmla="*/ 1292 h 3630"/>
                  <a:gd name="T42" fmla="*/ 124 w 4154"/>
                  <a:gd name="T43" fmla="*/ 1196 h 3630"/>
                  <a:gd name="T44" fmla="*/ 900 w 4154"/>
                  <a:gd name="T45" fmla="*/ 1773 h 3630"/>
                  <a:gd name="T46" fmla="*/ 1103 w 4154"/>
                  <a:gd name="T47" fmla="*/ 1940 h 3630"/>
                  <a:gd name="T48" fmla="*/ 1087 w 4154"/>
                  <a:gd name="T49" fmla="*/ 2113 h 3630"/>
                  <a:gd name="T50" fmla="*/ 1326 w 4154"/>
                  <a:gd name="T51" fmla="*/ 2128 h 3630"/>
                  <a:gd name="T52" fmla="*/ 1424 w 4154"/>
                  <a:gd name="T53" fmla="*/ 2357 h 3630"/>
                  <a:gd name="T54" fmla="*/ 1501 w 4154"/>
                  <a:gd name="T55" fmla="*/ 2396 h 3630"/>
                  <a:gd name="T56" fmla="*/ 1717 w 4154"/>
                  <a:gd name="T57" fmla="*/ 2529 h 3630"/>
                  <a:gd name="T58" fmla="*/ 1689 w 4154"/>
                  <a:gd name="T59" fmla="*/ 2761 h 3630"/>
                  <a:gd name="T60" fmla="*/ 1922 w 4154"/>
                  <a:gd name="T61" fmla="*/ 2733 h 3630"/>
                  <a:gd name="T62" fmla="*/ 2057 w 4154"/>
                  <a:gd name="T63" fmla="*/ 2948 h 3630"/>
                  <a:gd name="T64" fmla="*/ 2453 w 4154"/>
                  <a:gd name="T65" fmla="*/ 3433 h 3630"/>
                  <a:gd name="T66" fmla="*/ 2588 w 4154"/>
                  <a:gd name="T67" fmla="*/ 3323 h 3630"/>
                  <a:gd name="T68" fmla="*/ 2240 w 4154"/>
                  <a:gd name="T69" fmla="*/ 2894 h 3630"/>
                  <a:gd name="T70" fmla="*/ 2335 w 4154"/>
                  <a:gd name="T71" fmla="*/ 2771 h 3630"/>
                  <a:gd name="T72" fmla="*/ 2768 w 4154"/>
                  <a:gd name="T73" fmla="*/ 3120 h 3630"/>
                  <a:gd name="T74" fmla="*/ 2901 w 4154"/>
                  <a:gd name="T75" fmla="*/ 3010 h 3630"/>
                  <a:gd name="T76" fmla="*/ 2554 w 4154"/>
                  <a:gd name="T77" fmla="*/ 2581 h 3630"/>
                  <a:gd name="T78" fmla="*/ 2650 w 4154"/>
                  <a:gd name="T79" fmla="*/ 2458 h 3630"/>
                  <a:gd name="T80" fmla="*/ 3084 w 4154"/>
                  <a:gd name="T81" fmla="*/ 2809 h 3630"/>
                  <a:gd name="T82" fmla="*/ 3216 w 4154"/>
                  <a:gd name="T83" fmla="*/ 2697 h 3630"/>
                  <a:gd name="T84" fmla="*/ 2869 w 4154"/>
                  <a:gd name="T85" fmla="*/ 2268 h 3630"/>
                  <a:gd name="T86" fmla="*/ 2965 w 4154"/>
                  <a:gd name="T87" fmla="*/ 2145 h 3630"/>
                  <a:gd name="T88" fmla="*/ 3399 w 4154"/>
                  <a:gd name="T89" fmla="*/ 2496 h 3630"/>
                  <a:gd name="T90" fmla="*/ 3531 w 4154"/>
                  <a:gd name="T91" fmla="*/ 2386 h 3630"/>
                  <a:gd name="T92" fmla="*/ 3486 w 4154"/>
                  <a:gd name="T93" fmla="*/ 2274 h 3630"/>
                  <a:gd name="T94" fmla="*/ 3282 w 4154"/>
                  <a:gd name="T95" fmla="*/ 2071 h 3630"/>
                  <a:gd name="T96" fmla="*/ 2949 w 4154"/>
                  <a:gd name="T97" fmla="*/ 1741 h 3630"/>
                  <a:gd name="T98" fmla="*/ 2592 w 4154"/>
                  <a:gd name="T99" fmla="*/ 1386 h 3630"/>
                  <a:gd name="T100" fmla="*/ 2310 w 4154"/>
                  <a:gd name="T101" fmla="*/ 1108 h 3630"/>
                  <a:gd name="T102" fmla="*/ 2198 w 4154"/>
                  <a:gd name="T103" fmla="*/ 1010 h 3630"/>
                  <a:gd name="T104" fmla="*/ 2042 w 4154"/>
                  <a:gd name="T105" fmla="*/ 1078 h 3630"/>
                  <a:gd name="T106" fmla="*/ 1753 w 4154"/>
                  <a:gd name="T107" fmla="*/ 1528 h 3630"/>
                  <a:gd name="T108" fmla="*/ 1396 w 4154"/>
                  <a:gd name="T109" fmla="*/ 1640 h 3630"/>
                  <a:gd name="T110" fmla="*/ 1138 w 4154"/>
                  <a:gd name="T111" fmla="*/ 1435 h 3630"/>
                  <a:gd name="T112" fmla="*/ 1521 w 4154"/>
                  <a:gd name="T113" fmla="*/ 291 h 3630"/>
                  <a:gd name="T114" fmla="*/ 1656 w 4154"/>
                  <a:gd name="T115" fmla="*/ 135 h 3630"/>
                  <a:gd name="T116" fmla="*/ 1914 w 4154"/>
                  <a:gd name="T117" fmla="*/ 14 h 36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154" h="3630">
                    <a:moveTo>
                      <a:pt x="2076" y="0"/>
                    </a:moveTo>
                    <a:lnTo>
                      <a:pt x="2135" y="4"/>
                    </a:lnTo>
                    <a:lnTo>
                      <a:pt x="2200" y="16"/>
                    </a:lnTo>
                    <a:lnTo>
                      <a:pt x="2267" y="33"/>
                    </a:lnTo>
                    <a:lnTo>
                      <a:pt x="3175" y="317"/>
                    </a:lnTo>
                    <a:lnTo>
                      <a:pt x="3197" y="327"/>
                    </a:lnTo>
                    <a:lnTo>
                      <a:pt x="3216" y="342"/>
                    </a:lnTo>
                    <a:lnTo>
                      <a:pt x="4125" y="1244"/>
                    </a:lnTo>
                    <a:lnTo>
                      <a:pt x="4141" y="1266"/>
                    </a:lnTo>
                    <a:lnTo>
                      <a:pt x="4151" y="1289"/>
                    </a:lnTo>
                    <a:lnTo>
                      <a:pt x="4154" y="1314"/>
                    </a:lnTo>
                    <a:lnTo>
                      <a:pt x="4151" y="1338"/>
                    </a:lnTo>
                    <a:lnTo>
                      <a:pt x="4141" y="1363"/>
                    </a:lnTo>
                    <a:lnTo>
                      <a:pt x="4125" y="1383"/>
                    </a:lnTo>
                    <a:lnTo>
                      <a:pt x="3496" y="2008"/>
                    </a:lnTo>
                    <a:lnTo>
                      <a:pt x="3649" y="2160"/>
                    </a:lnTo>
                    <a:lnTo>
                      <a:pt x="3679" y="2193"/>
                    </a:lnTo>
                    <a:lnTo>
                      <a:pt x="3701" y="2229"/>
                    </a:lnTo>
                    <a:lnTo>
                      <a:pt x="3717" y="2268"/>
                    </a:lnTo>
                    <a:lnTo>
                      <a:pt x="3727" y="2309"/>
                    </a:lnTo>
                    <a:lnTo>
                      <a:pt x="3731" y="2351"/>
                    </a:lnTo>
                    <a:lnTo>
                      <a:pt x="3730" y="2394"/>
                    </a:lnTo>
                    <a:lnTo>
                      <a:pt x="3722" y="2436"/>
                    </a:lnTo>
                    <a:lnTo>
                      <a:pt x="3709" y="2478"/>
                    </a:lnTo>
                    <a:lnTo>
                      <a:pt x="3689" y="2519"/>
                    </a:lnTo>
                    <a:lnTo>
                      <a:pt x="3664" y="2558"/>
                    </a:lnTo>
                    <a:lnTo>
                      <a:pt x="3632" y="2594"/>
                    </a:lnTo>
                    <a:lnTo>
                      <a:pt x="3594" y="2626"/>
                    </a:lnTo>
                    <a:lnTo>
                      <a:pt x="3552" y="2654"/>
                    </a:lnTo>
                    <a:lnTo>
                      <a:pt x="3508" y="2673"/>
                    </a:lnTo>
                    <a:lnTo>
                      <a:pt x="3463" y="2686"/>
                    </a:lnTo>
                    <a:lnTo>
                      <a:pt x="3416" y="2691"/>
                    </a:lnTo>
                    <a:lnTo>
                      <a:pt x="3410" y="2738"/>
                    </a:lnTo>
                    <a:lnTo>
                      <a:pt x="3397" y="2783"/>
                    </a:lnTo>
                    <a:lnTo>
                      <a:pt x="3378" y="2826"/>
                    </a:lnTo>
                    <a:lnTo>
                      <a:pt x="3350" y="2868"/>
                    </a:lnTo>
                    <a:lnTo>
                      <a:pt x="3317" y="2906"/>
                    </a:lnTo>
                    <a:lnTo>
                      <a:pt x="3279" y="2939"/>
                    </a:lnTo>
                    <a:lnTo>
                      <a:pt x="3237" y="2965"/>
                    </a:lnTo>
                    <a:lnTo>
                      <a:pt x="3193" y="2985"/>
                    </a:lnTo>
                    <a:lnTo>
                      <a:pt x="3148" y="2998"/>
                    </a:lnTo>
                    <a:lnTo>
                      <a:pt x="3101" y="3004"/>
                    </a:lnTo>
                    <a:lnTo>
                      <a:pt x="3095" y="3051"/>
                    </a:lnTo>
                    <a:lnTo>
                      <a:pt x="3082" y="3095"/>
                    </a:lnTo>
                    <a:lnTo>
                      <a:pt x="3063" y="3139"/>
                    </a:lnTo>
                    <a:lnTo>
                      <a:pt x="3035" y="3181"/>
                    </a:lnTo>
                    <a:lnTo>
                      <a:pt x="3003" y="3219"/>
                    </a:lnTo>
                    <a:lnTo>
                      <a:pt x="2964" y="3252"/>
                    </a:lnTo>
                    <a:lnTo>
                      <a:pt x="2923" y="3278"/>
                    </a:lnTo>
                    <a:lnTo>
                      <a:pt x="2878" y="3298"/>
                    </a:lnTo>
                    <a:lnTo>
                      <a:pt x="2833" y="3310"/>
                    </a:lnTo>
                    <a:lnTo>
                      <a:pt x="2786" y="3317"/>
                    </a:lnTo>
                    <a:lnTo>
                      <a:pt x="2780" y="3362"/>
                    </a:lnTo>
                    <a:lnTo>
                      <a:pt x="2767" y="3408"/>
                    </a:lnTo>
                    <a:lnTo>
                      <a:pt x="2748" y="3452"/>
                    </a:lnTo>
                    <a:lnTo>
                      <a:pt x="2722" y="3492"/>
                    </a:lnTo>
                    <a:lnTo>
                      <a:pt x="2688" y="3531"/>
                    </a:lnTo>
                    <a:lnTo>
                      <a:pt x="2652" y="3562"/>
                    </a:lnTo>
                    <a:lnTo>
                      <a:pt x="2614" y="3588"/>
                    </a:lnTo>
                    <a:lnTo>
                      <a:pt x="2573" y="3607"/>
                    </a:lnTo>
                    <a:lnTo>
                      <a:pt x="2531" y="3620"/>
                    </a:lnTo>
                    <a:lnTo>
                      <a:pt x="2487" y="3629"/>
                    </a:lnTo>
                    <a:lnTo>
                      <a:pt x="2445" y="3630"/>
                    </a:lnTo>
                    <a:lnTo>
                      <a:pt x="2402" y="3626"/>
                    </a:lnTo>
                    <a:lnTo>
                      <a:pt x="2360" y="3615"/>
                    </a:lnTo>
                    <a:lnTo>
                      <a:pt x="2321" y="3600"/>
                    </a:lnTo>
                    <a:lnTo>
                      <a:pt x="2284" y="3578"/>
                    </a:lnTo>
                    <a:lnTo>
                      <a:pt x="2251" y="3549"/>
                    </a:lnTo>
                    <a:lnTo>
                      <a:pt x="1887" y="3188"/>
                    </a:lnTo>
                    <a:lnTo>
                      <a:pt x="1704" y="3372"/>
                    </a:lnTo>
                    <a:lnTo>
                      <a:pt x="1676" y="3394"/>
                    </a:lnTo>
                    <a:lnTo>
                      <a:pt x="1644" y="3411"/>
                    </a:lnTo>
                    <a:lnTo>
                      <a:pt x="1612" y="3421"/>
                    </a:lnTo>
                    <a:lnTo>
                      <a:pt x="1575" y="3424"/>
                    </a:lnTo>
                    <a:lnTo>
                      <a:pt x="1540" y="3423"/>
                    </a:lnTo>
                    <a:lnTo>
                      <a:pt x="1504" y="3414"/>
                    </a:lnTo>
                    <a:lnTo>
                      <a:pt x="1469" y="3401"/>
                    </a:lnTo>
                    <a:lnTo>
                      <a:pt x="1437" y="3381"/>
                    </a:lnTo>
                    <a:lnTo>
                      <a:pt x="1406" y="3355"/>
                    </a:lnTo>
                    <a:lnTo>
                      <a:pt x="1380" y="3324"/>
                    </a:lnTo>
                    <a:lnTo>
                      <a:pt x="1359" y="3291"/>
                    </a:lnTo>
                    <a:lnTo>
                      <a:pt x="1346" y="3256"/>
                    </a:lnTo>
                    <a:lnTo>
                      <a:pt x="1338" y="3221"/>
                    </a:lnTo>
                    <a:lnTo>
                      <a:pt x="1336" y="3185"/>
                    </a:lnTo>
                    <a:lnTo>
                      <a:pt x="1339" y="3151"/>
                    </a:lnTo>
                    <a:lnTo>
                      <a:pt x="1349" y="3117"/>
                    </a:lnTo>
                    <a:lnTo>
                      <a:pt x="1365" y="3087"/>
                    </a:lnTo>
                    <a:lnTo>
                      <a:pt x="1389" y="3059"/>
                    </a:lnTo>
                    <a:lnTo>
                      <a:pt x="1361" y="3082"/>
                    </a:lnTo>
                    <a:lnTo>
                      <a:pt x="1330" y="3098"/>
                    </a:lnTo>
                    <a:lnTo>
                      <a:pt x="1297" y="3109"/>
                    </a:lnTo>
                    <a:lnTo>
                      <a:pt x="1262" y="3113"/>
                    </a:lnTo>
                    <a:lnTo>
                      <a:pt x="1225" y="3110"/>
                    </a:lnTo>
                    <a:lnTo>
                      <a:pt x="1190" y="3101"/>
                    </a:lnTo>
                    <a:lnTo>
                      <a:pt x="1155" y="3088"/>
                    </a:lnTo>
                    <a:lnTo>
                      <a:pt x="1122" y="3068"/>
                    </a:lnTo>
                    <a:lnTo>
                      <a:pt x="1091" y="3042"/>
                    </a:lnTo>
                    <a:lnTo>
                      <a:pt x="1065" y="3011"/>
                    </a:lnTo>
                    <a:lnTo>
                      <a:pt x="1044" y="2978"/>
                    </a:lnTo>
                    <a:lnTo>
                      <a:pt x="1031" y="2945"/>
                    </a:lnTo>
                    <a:lnTo>
                      <a:pt x="1022" y="2909"/>
                    </a:lnTo>
                    <a:lnTo>
                      <a:pt x="1021" y="2874"/>
                    </a:lnTo>
                    <a:lnTo>
                      <a:pt x="1024" y="2839"/>
                    </a:lnTo>
                    <a:lnTo>
                      <a:pt x="1034" y="2806"/>
                    </a:lnTo>
                    <a:lnTo>
                      <a:pt x="1052" y="2774"/>
                    </a:lnTo>
                    <a:lnTo>
                      <a:pt x="1074" y="2746"/>
                    </a:lnTo>
                    <a:lnTo>
                      <a:pt x="1046" y="2770"/>
                    </a:lnTo>
                    <a:lnTo>
                      <a:pt x="1015" y="2785"/>
                    </a:lnTo>
                    <a:lnTo>
                      <a:pt x="982" y="2796"/>
                    </a:lnTo>
                    <a:lnTo>
                      <a:pt x="947" y="2800"/>
                    </a:lnTo>
                    <a:lnTo>
                      <a:pt x="910" y="2797"/>
                    </a:lnTo>
                    <a:lnTo>
                      <a:pt x="875" y="2790"/>
                    </a:lnTo>
                    <a:lnTo>
                      <a:pt x="840" y="2775"/>
                    </a:lnTo>
                    <a:lnTo>
                      <a:pt x="807" y="2755"/>
                    </a:lnTo>
                    <a:lnTo>
                      <a:pt x="776" y="2729"/>
                    </a:lnTo>
                    <a:lnTo>
                      <a:pt x="750" y="2699"/>
                    </a:lnTo>
                    <a:lnTo>
                      <a:pt x="731" y="2667"/>
                    </a:lnTo>
                    <a:lnTo>
                      <a:pt x="716" y="2632"/>
                    </a:lnTo>
                    <a:lnTo>
                      <a:pt x="707" y="2596"/>
                    </a:lnTo>
                    <a:lnTo>
                      <a:pt x="706" y="2561"/>
                    </a:lnTo>
                    <a:lnTo>
                      <a:pt x="710" y="2526"/>
                    </a:lnTo>
                    <a:lnTo>
                      <a:pt x="721" y="2493"/>
                    </a:lnTo>
                    <a:lnTo>
                      <a:pt x="737" y="2461"/>
                    </a:lnTo>
                    <a:lnTo>
                      <a:pt x="758" y="2434"/>
                    </a:lnTo>
                    <a:lnTo>
                      <a:pt x="731" y="2457"/>
                    </a:lnTo>
                    <a:lnTo>
                      <a:pt x="700" y="2473"/>
                    </a:lnTo>
                    <a:lnTo>
                      <a:pt x="667" y="2483"/>
                    </a:lnTo>
                    <a:lnTo>
                      <a:pt x="632" y="2487"/>
                    </a:lnTo>
                    <a:lnTo>
                      <a:pt x="597" y="2484"/>
                    </a:lnTo>
                    <a:lnTo>
                      <a:pt x="560" y="2477"/>
                    </a:lnTo>
                    <a:lnTo>
                      <a:pt x="525" y="2462"/>
                    </a:lnTo>
                    <a:lnTo>
                      <a:pt x="492" y="2442"/>
                    </a:lnTo>
                    <a:lnTo>
                      <a:pt x="462" y="2416"/>
                    </a:lnTo>
                    <a:lnTo>
                      <a:pt x="436" y="2387"/>
                    </a:lnTo>
                    <a:lnTo>
                      <a:pt x="416" y="2354"/>
                    </a:lnTo>
                    <a:lnTo>
                      <a:pt x="401" y="2319"/>
                    </a:lnTo>
                    <a:lnTo>
                      <a:pt x="394" y="2283"/>
                    </a:lnTo>
                    <a:lnTo>
                      <a:pt x="391" y="2248"/>
                    </a:lnTo>
                    <a:lnTo>
                      <a:pt x="395" y="2213"/>
                    </a:lnTo>
                    <a:lnTo>
                      <a:pt x="405" y="2180"/>
                    </a:lnTo>
                    <a:lnTo>
                      <a:pt x="422" y="2150"/>
                    </a:lnTo>
                    <a:lnTo>
                      <a:pt x="445" y="2122"/>
                    </a:lnTo>
                    <a:lnTo>
                      <a:pt x="618" y="1948"/>
                    </a:lnTo>
                    <a:lnTo>
                      <a:pt x="29" y="1362"/>
                    </a:lnTo>
                    <a:lnTo>
                      <a:pt x="13" y="1341"/>
                    </a:lnTo>
                    <a:lnTo>
                      <a:pt x="3" y="1317"/>
                    </a:lnTo>
                    <a:lnTo>
                      <a:pt x="0" y="1292"/>
                    </a:lnTo>
                    <a:lnTo>
                      <a:pt x="3" y="1267"/>
                    </a:lnTo>
                    <a:lnTo>
                      <a:pt x="13" y="1244"/>
                    </a:lnTo>
                    <a:lnTo>
                      <a:pt x="29" y="1223"/>
                    </a:lnTo>
                    <a:lnTo>
                      <a:pt x="50" y="1207"/>
                    </a:lnTo>
                    <a:lnTo>
                      <a:pt x="73" y="1196"/>
                    </a:lnTo>
                    <a:lnTo>
                      <a:pt x="99" y="1194"/>
                    </a:lnTo>
                    <a:lnTo>
                      <a:pt x="124" y="1196"/>
                    </a:lnTo>
                    <a:lnTo>
                      <a:pt x="147" y="1207"/>
                    </a:lnTo>
                    <a:lnTo>
                      <a:pt x="169" y="1223"/>
                    </a:lnTo>
                    <a:lnTo>
                      <a:pt x="760" y="1811"/>
                    </a:lnTo>
                    <a:lnTo>
                      <a:pt x="792" y="1790"/>
                    </a:lnTo>
                    <a:lnTo>
                      <a:pt x="826" y="1777"/>
                    </a:lnTo>
                    <a:lnTo>
                      <a:pt x="862" y="1772"/>
                    </a:lnTo>
                    <a:lnTo>
                      <a:pt x="900" y="1773"/>
                    </a:lnTo>
                    <a:lnTo>
                      <a:pt x="938" y="1780"/>
                    </a:lnTo>
                    <a:lnTo>
                      <a:pt x="974" y="1793"/>
                    </a:lnTo>
                    <a:lnTo>
                      <a:pt x="1009" y="1814"/>
                    </a:lnTo>
                    <a:lnTo>
                      <a:pt x="1041" y="1841"/>
                    </a:lnTo>
                    <a:lnTo>
                      <a:pt x="1068" y="1871"/>
                    </a:lnTo>
                    <a:lnTo>
                      <a:pt x="1088" y="1905"/>
                    </a:lnTo>
                    <a:lnTo>
                      <a:pt x="1103" y="1940"/>
                    </a:lnTo>
                    <a:lnTo>
                      <a:pt x="1110" y="1974"/>
                    </a:lnTo>
                    <a:lnTo>
                      <a:pt x="1113" y="2011"/>
                    </a:lnTo>
                    <a:lnTo>
                      <a:pt x="1109" y="2045"/>
                    </a:lnTo>
                    <a:lnTo>
                      <a:pt x="1098" y="2079"/>
                    </a:lnTo>
                    <a:lnTo>
                      <a:pt x="1082" y="2109"/>
                    </a:lnTo>
                    <a:lnTo>
                      <a:pt x="1059" y="2137"/>
                    </a:lnTo>
                    <a:lnTo>
                      <a:pt x="1087" y="2113"/>
                    </a:lnTo>
                    <a:lnTo>
                      <a:pt x="1117" y="2097"/>
                    </a:lnTo>
                    <a:lnTo>
                      <a:pt x="1151" y="2087"/>
                    </a:lnTo>
                    <a:lnTo>
                      <a:pt x="1186" y="2083"/>
                    </a:lnTo>
                    <a:lnTo>
                      <a:pt x="1222" y="2086"/>
                    </a:lnTo>
                    <a:lnTo>
                      <a:pt x="1257" y="2093"/>
                    </a:lnTo>
                    <a:lnTo>
                      <a:pt x="1292" y="2108"/>
                    </a:lnTo>
                    <a:lnTo>
                      <a:pt x="1326" y="2128"/>
                    </a:lnTo>
                    <a:lnTo>
                      <a:pt x="1357" y="2154"/>
                    </a:lnTo>
                    <a:lnTo>
                      <a:pt x="1383" y="2184"/>
                    </a:lnTo>
                    <a:lnTo>
                      <a:pt x="1403" y="2216"/>
                    </a:lnTo>
                    <a:lnTo>
                      <a:pt x="1416" y="2251"/>
                    </a:lnTo>
                    <a:lnTo>
                      <a:pt x="1425" y="2287"/>
                    </a:lnTo>
                    <a:lnTo>
                      <a:pt x="1427" y="2322"/>
                    </a:lnTo>
                    <a:lnTo>
                      <a:pt x="1424" y="2357"/>
                    </a:lnTo>
                    <a:lnTo>
                      <a:pt x="1413" y="2390"/>
                    </a:lnTo>
                    <a:lnTo>
                      <a:pt x="1397" y="2422"/>
                    </a:lnTo>
                    <a:lnTo>
                      <a:pt x="1374" y="2449"/>
                    </a:lnTo>
                    <a:lnTo>
                      <a:pt x="1402" y="2426"/>
                    </a:lnTo>
                    <a:lnTo>
                      <a:pt x="1432" y="2410"/>
                    </a:lnTo>
                    <a:lnTo>
                      <a:pt x="1466" y="2400"/>
                    </a:lnTo>
                    <a:lnTo>
                      <a:pt x="1501" y="2396"/>
                    </a:lnTo>
                    <a:lnTo>
                      <a:pt x="1537" y="2399"/>
                    </a:lnTo>
                    <a:lnTo>
                      <a:pt x="1572" y="2406"/>
                    </a:lnTo>
                    <a:lnTo>
                      <a:pt x="1607" y="2420"/>
                    </a:lnTo>
                    <a:lnTo>
                      <a:pt x="1641" y="2441"/>
                    </a:lnTo>
                    <a:lnTo>
                      <a:pt x="1672" y="2465"/>
                    </a:lnTo>
                    <a:lnTo>
                      <a:pt x="1698" y="2496"/>
                    </a:lnTo>
                    <a:lnTo>
                      <a:pt x="1717" y="2529"/>
                    </a:lnTo>
                    <a:lnTo>
                      <a:pt x="1731" y="2564"/>
                    </a:lnTo>
                    <a:lnTo>
                      <a:pt x="1740" y="2599"/>
                    </a:lnTo>
                    <a:lnTo>
                      <a:pt x="1742" y="2635"/>
                    </a:lnTo>
                    <a:lnTo>
                      <a:pt x="1737" y="2670"/>
                    </a:lnTo>
                    <a:lnTo>
                      <a:pt x="1727" y="2703"/>
                    </a:lnTo>
                    <a:lnTo>
                      <a:pt x="1711" y="2733"/>
                    </a:lnTo>
                    <a:lnTo>
                      <a:pt x="1689" y="2761"/>
                    </a:lnTo>
                    <a:lnTo>
                      <a:pt x="1717" y="2739"/>
                    </a:lnTo>
                    <a:lnTo>
                      <a:pt x="1747" y="2723"/>
                    </a:lnTo>
                    <a:lnTo>
                      <a:pt x="1781" y="2713"/>
                    </a:lnTo>
                    <a:lnTo>
                      <a:pt x="1816" y="2709"/>
                    </a:lnTo>
                    <a:lnTo>
                      <a:pt x="1851" y="2710"/>
                    </a:lnTo>
                    <a:lnTo>
                      <a:pt x="1887" y="2719"/>
                    </a:lnTo>
                    <a:lnTo>
                      <a:pt x="1922" y="2733"/>
                    </a:lnTo>
                    <a:lnTo>
                      <a:pt x="1955" y="2752"/>
                    </a:lnTo>
                    <a:lnTo>
                      <a:pt x="1985" y="2778"/>
                    </a:lnTo>
                    <a:lnTo>
                      <a:pt x="2011" y="2809"/>
                    </a:lnTo>
                    <a:lnTo>
                      <a:pt x="2032" y="2842"/>
                    </a:lnTo>
                    <a:lnTo>
                      <a:pt x="2046" y="2877"/>
                    </a:lnTo>
                    <a:lnTo>
                      <a:pt x="2054" y="2912"/>
                    </a:lnTo>
                    <a:lnTo>
                      <a:pt x="2057" y="2948"/>
                    </a:lnTo>
                    <a:lnTo>
                      <a:pt x="2052" y="2982"/>
                    </a:lnTo>
                    <a:lnTo>
                      <a:pt x="2042" y="3016"/>
                    </a:lnTo>
                    <a:lnTo>
                      <a:pt x="2025" y="3046"/>
                    </a:lnTo>
                    <a:lnTo>
                      <a:pt x="2391" y="3410"/>
                    </a:lnTo>
                    <a:lnTo>
                      <a:pt x="2410" y="3423"/>
                    </a:lnTo>
                    <a:lnTo>
                      <a:pt x="2430" y="3432"/>
                    </a:lnTo>
                    <a:lnTo>
                      <a:pt x="2453" y="3433"/>
                    </a:lnTo>
                    <a:lnTo>
                      <a:pt x="2478" y="3430"/>
                    </a:lnTo>
                    <a:lnTo>
                      <a:pt x="2503" y="3423"/>
                    </a:lnTo>
                    <a:lnTo>
                      <a:pt x="2526" y="3410"/>
                    </a:lnTo>
                    <a:lnTo>
                      <a:pt x="2548" y="3392"/>
                    </a:lnTo>
                    <a:lnTo>
                      <a:pt x="2566" y="3371"/>
                    </a:lnTo>
                    <a:lnTo>
                      <a:pt x="2579" y="3348"/>
                    </a:lnTo>
                    <a:lnTo>
                      <a:pt x="2588" y="3323"/>
                    </a:lnTo>
                    <a:lnTo>
                      <a:pt x="2589" y="3298"/>
                    </a:lnTo>
                    <a:lnTo>
                      <a:pt x="2588" y="3275"/>
                    </a:lnTo>
                    <a:lnTo>
                      <a:pt x="2579" y="3253"/>
                    </a:lnTo>
                    <a:lnTo>
                      <a:pt x="2566" y="3236"/>
                    </a:lnTo>
                    <a:lnTo>
                      <a:pt x="2265" y="2938"/>
                    </a:lnTo>
                    <a:lnTo>
                      <a:pt x="2249" y="2917"/>
                    </a:lnTo>
                    <a:lnTo>
                      <a:pt x="2240" y="2894"/>
                    </a:lnTo>
                    <a:lnTo>
                      <a:pt x="2236" y="2868"/>
                    </a:lnTo>
                    <a:lnTo>
                      <a:pt x="2240" y="2843"/>
                    </a:lnTo>
                    <a:lnTo>
                      <a:pt x="2249" y="2820"/>
                    </a:lnTo>
                    <a:lnTo>
                      <a:pt x="2265" y="2799"/>
                    </a:lnTo>
                    <a:lnTo>
                      <a:pt x="2287" y="2783"/>
                    </a:lnTo>
                    <a:lnTo>
                      <a:pt x="2310" y="2774"/>
                    </a:lnTo>
                    <a:lnTo>
                      <a:pt x="2335" y="2771"/>
                    </a:lnTo>
                    <a:lnTo>
                      <a:pt x="2360" y="2774"/>
                    </a:lnTo>
                    <a:lnTo>
                      <a:pt x="2385" y="2783"/>
                    </a:lnTo>
                    <a:lnTo>
                      <a:pt x="2405" y="2799"/>
                    </a:lnTo>
                    <a:lnTo>
                      <a:pt x="2706" y="3097"/>
                    </a:lnTo>
                    <a:lnTo>
                      <a:pt x="2723" y="3110"/>
                    </a:lnTo>
                    <a:lnTo>
                      <a:pt x="2745" y="3119"/>
                    </a:lnTo>
                    <a:lnTo>
                      <a:pt x="2768" y="3120"/>
                    </a:lnTo>
                    <a:lnTo>
                      <a:pt x="2793" y="3119"/>
                    </a:lnTo>
                    <a:lnTo>
                      <a:pt x="2818" y="3110"/>
                    </a:lnTo>
                    <a:lnTo>
                      <a:pt x="2841" y="3097"/>
                    </a:lnTo>
                    <a:lnTo>
                      <a:pt x="2863" y="3080"/>
                    </a:lnTo>
                    <a:lnTo>
                      <a:pt x="2881" y="3058"/>
                    </a:lnTo>
                    <a:lnTo>
                      <a:pt x="2894" y="3035"/>
                    </a:lnTo>
                    <a:lnTo>
                      <a:pt x="2901" y="3010"/>
                    </a:lnTo>
                    <a:lnTo>
                      <a:pt x="2904" y="2985"/>
                    </a:lnTo>
                    <a:lnTo>
                      <a:pt x="2901" y="2962"/>
                    </a:lnTo>
                    <a:lnTo>
                      <a:pt x="2894" y="2942"/>
                    </a:lnTo>
                    <a:lnTo>
                      <a:pt x="2881" y="2923"/>
                    </a:lnTo>
                    <a:lnTo>
                      <a:pt x="2580" y="2626"/>
                    </a:lnTo>
                    <a:lnTo>
                      <a:pt x="2564" y="2604"/>
                    </a:lnTo>
                    <a:lnTo>
                      <a:pt x="2554" y="2581"/>
                    </a:lnTo>
                    <a:lnTo>
                      <a:pt x="2551" y="2555"/>
                    </a:lnTo>
                    <a:lnTo>
                      <a:pt x="2554" y="2531"/>
                    </a:lnTo>
                    <a:lnTo>
                      <a:pt x="2564" y="2507"/>
                    </a:lnTo>
                    <a:lnTo>
                      <a:pt x="2580" y="2487"/>
                    </a:lnTo>
                    <a:lnTo>
                      <a:pt x="2602" y="2471"/>
                    </a:lnTo>
                    <a:lnTo>
                      <a:pt x="2626" y="2461"/>
                    </a:lnTo>
                    <a:lnTo>
                      <a:pt x="2650" y="2458"/>
                    </a:lnTo>
                    <a:lnTo>
                      <a:pt x="2675" y="2461"/>
                    </a:lnTo>
                    <a:lnTo>
                      <a:pt x="2698" y="2471"/>
                    </a:lnTo>
                    <a:lnTo>
                      <a:pt x="2720" y="2487"/>
                    </a:lnTo>
                    <a:lnTo>
                      <a:pt x="3021" y="2784"/>
                    </a:lnTo>
                    <a:lnTo>
                      <a:pt x="3038" y="2797"/>
                    </a:lnTo>
                    <a:lnTo>
                      <a:pt x="3060" y="2806"/>
                    </a:lnTo>
                    <a:lnTo>
                      <a:pt x="3084" y="2809"/>
                    </a:lnTo>
                    <a:lnTo>
                      <a:pt x="3108" y="2806"/>
                    </a:lnTo>
                    <a:lnTo>
                      <a:pt x="3132" y="2797"/>
                    </a:lnTo>
                    <a:lnTo>
                      <a:pt x="3156" y="2785"/>
                    </a:lnTo>
                    <a:lnTo>
                      <a:pt x="3178" y="2767"/>
                    </a:lnTo>
                    <a:lnTo>
                      <a:pt x="3196" y="2745"/>
                    </a:lnTo>
                    <a:lnTo>
                      <a:pt x="3209" y="2722"/>
                    </a:lnTo>
                    <a:lnTo>
                      <a:pt x="3216" y="2697"/>
                    </a:lnTo>
                    <a:lnTo>
                      <a:pt x="3219" y="2674"/>
                    </a:lnTo>
                    <a:lnTo>
                      <a:pt x="3216" y="2651"/>
                    </a:lnTo>
                    <a:lnTo>
                      <a:pt x="3209" y="2629"/>
                    </a:lnTo>
                    <a:lnTo>
                      <a:pt x="3194" y="2610"/>
                    </a:lnTo>
                    <a:lnTo>
                      <a:pt x="2895" y="2313"/>
                    </a:lnTo>
                    <a:lnTo>
                      <a:pt x="2879" y="2292"/>
                    </a:lnTo>
                    <a:lnTo>
                      <a:pt x="2869" y="2268"/>
                    </a:lnTo>
                    <a:lnTo>
                      <a:pt x="2866" y="2244"/>
                    </a:lnTo>
                    <a:lnTo>
                      <a:pt x="2869" y="2219"/>
                    </a:lnTo>
                    <a:lnTo>
                      <a:pt x="2879" y="2194"/>
                    </a:lnTo>
                    <a:lnTo>
                      <a:pt x="2895" y="2174"/>
                    </a:lnTo>
                    <a:lnTo>
                      <a:pt x="2916" y="2158"/>
                    </a:lnTo>
                    <a:lnTo>
                      <a:pt x="2939" y="2148"/>
                    </a:lnTo>
                    <a:lnTo>
                      <a:pt x="2965" y="2145"/>
                    </a:lnTo>
                    <a:lnTo>
                      <a:pt x="2990" y="2148"/>
                    </a:lnTo>
                    <a:lnTo>
                      <a:pt x="3014" y="2158"/>
                    </a:lnTo>
                    <a:lnTo>
                      <a:pt x="3034" y="2174"/>
                    </a:lnTo>
                    <a:lnTo>
                      <a:pt x="3334" y="2471"/>
                    </a:lnTo>
                    <a:lnTo>
                      <a:pt x="3353" y="2486"/>
                    </a:lnTo>
                    <a:lnTo>
                      <a:pt x="3374" y="2493"/>
                    </a:lnTo>
                    <a:lnTo>
                      <a:pt x="3399" y="2496"/>
                    </a:lnTo>
                    <a:lnTo>
                      <a:pt x="3422" y="2493"/>
                    </a:lnTo>
                    <a:lnTo>
                      <a:pt x="3447" y="2486"/>
                    </a:lnTo>
                    <a:lnTo>
                      <a:pt x="3470" y="2473"/>
                    </a:lnTo>
                    <a:lnTo>
                      <a:pt x="3492" y="2455"/>
                    </a:lnTo>
                    <a:lnTo>
                      <a:pt x="3511" y="2434"/>
                    </a:lnTo>
                    <a:lnTo>
                      <a:pt x="3523" y="2409"/>
                    </a:lnTo>
                    <a:lnTo>
                      <a:pt x="3531" y="2386"/>
                    </a:lnTo>
                    <a:lnTo>
                      <a:pt x="3534" y="2361"/>
                    </a:lnTo>
                    <a:lnTo>
                      <a:pt x="3531" y="2338"/>
                    </a:lnTo>
                    <a:lnTo>
                      <a:pt x="3523" y="2316"/>
                    </a:lnTo>
                    <a:lnTo>
                      <a:pt x="3509" y="2299"/>
                    </a:lnTo>
                    <a:lnTo>
                      <a:pt x="3507" y="2296"/>
                    </a:lnTo>
                    <a:lnTo>
                      <a:pt x="3499" y="2287"/>
                    </a:lnTo>
                    <a:lnTo>
                      <a:pt x="3486" y="2274"/>
                    </a:lnTo>
                    <a:lnTo>
                      <a:pt x="3469" y="2257"/>
                    </a:lnTo>
                    <a:lnTo>
                      <a:pt x="3447" y="2235"/>
                    </a:lnTo>
                    <a:lnTo>
                      <a:pt x="3420" y="2209"/>
                    </a:lnTo>
                    <a:lnTo>
                      <a:pt x="3391" y="2180"/>
                    </a:lnTo>
                    <a:lnTo>
                      <a:pt x="3358" y="2147"/>
                    </a:lnTo>
                    <a:lnTo>
                      <a:pt x="3321" y="2110"/>
                    </a:lnTo>
                    <a:lnTo>
                      <a:pt x="3282" y="2071"/>
                    </a:lnTo>
                    <a:lnTo>
                      <a:pt x="3240" y="2029"/>
                    </a:lnTo>
                    <a:lnTo>
                      <a:pt x="3196" y="1986"/>
                    </a:lnTo>
                    <a:lnTo>
                      <a:pt x="3149" y="1940"/>
                    </a:lnTo>
                    <a:lnTo>
                      <a:pt x="3101" y="1892"/>
                    </a:lnTo>
                    <a:lnTo>
                      <a:pt x="3051" y="1843"/>
                    </a:lnTo>
                    <a:lnTo>
                      <a:pt x="3002" y="1792"/>
                    </a:lnTo>
                    <a:lnTo>
                      <a:pt x="2949" y="1741"/>
                    </a:lnTo>
                    <a:lnTo>
                      <a:pt x="2898" y="1689"/>
                    </a:lnTo>
                    <a:lnTo>
                      <a:pt x="2846" y="1638"/>
                    </a:lnTo>
                    <a:lnTo>
                      <a:pt x="2795" y="1586"/>
                    </a:lnTo>
                    <a:lnTo>
                      <a:pt x="2742" y="1535"/>
                    </a:lnTo>
                    <a:lnTo>
                      <a:pt x="2691" y="1485"/>
                    </a:lnTo>
                    <a:lnTo>
                      <a:pt x="2642" y="1434"/>
                    </a:lnTo>
                    <a:lnTo>
                      <a:pt x="2592" y="1386"/>
                    </a:lnTo>
                    <a:lnTo>
                      <a:pt x="2545" y="1340"/>
                    </a:lnTo>
                    <a:lnTo>
                      <a:pt x="2500" y="1295"/>
                    </a:lnTo>
                    <a:lnTo>
                      <a:pt x="2456" y="1252"/>
                    </a:lnTo>
                    <a:lnTo>
                      <a:pt x="2415" y="1211"/>
                    </a:lnTo>
                    <a:lnTo>
                      <a:pt x="2378" y="1173"/>
                    </a:lnTo>
                    <a:lnTo>
                      <a:pt x="2343" y="1140"/>
                    </a:lnTo>
                    <a:lnTo>
                      <a:pt x="2310" y="1108"/>
                    </a:lnTo>
                    <a:lnTo>
                      <a:pt x="2283" y="1081"/>
                    </a:lnTo>
                    <a:lnTo>
                      <a:pt x="2258" y="1057"/>
                    </a:lnTo>
                    <a:lnTo>
                      <a:pt x="2238" y="1037"/>
                    </a:lnTo>
                    <a:lnTo>
                      <a:pt x="2230" y="1031"/>
                    </a:lnTo>
                    <a:lnTo>
                      <a:pt x="2221" y="1023"/>
                    </a:lnTo>
                    <a:lnTo>
                      <a:pt x="2211" y="1017"/>
                    </a:lnTo>
                    <a:lnTo>
                      <a:pt x="2198" y="1010"/>
                    </a:lnTo>
                    <a:lnTo>
                      <a:pt x="2184" y="1007"/>
                    </a:lnTo>
                    <a:lnTo>
                      <a:pt x="2166" y="1005"/>
                    </a:lnTo>
                    <a:lnTo>
                      <a:pt x="2146" y="1008"/>
                    </a:lnTo>
                    <a:lnTo>
                      <a:pt x="2124" y="1017"/>
                    </a:lnTo>
                    <a:lnTo>
                      <a:pt x="2099" y="1030"/>
                    </a:lnTo>
                    <a:lnTo>
                      <a:pt x="2073" y="1050"/>
                    </a:lnTo>
                    <a:lnTo>
                      <a:pt x="2042" y="1078"/>
                    </a:lnTo>
                    <a:lnTo>
                      <a:pt x="2009" y="1114"/>
                    </a:lnTo>
                    <a:lnTo>
                      <a:pt x="1978" y="1154"/>
                    </a:lnTo>
                    <a:lnTo>
                      <a:pt x="1953" y="1196"/>
                    </a:lnTo>
                    <a:lnTo>
                      <a:pt x="1816" y="1447"/>
                    </a:lnTo>
                    <a:lnTo>
                      <a:pt x="1800" y="1473"/>
                    </a:lnTo>
                    <a:lnTo>
                      <a:pt x="1780" y="1501"/>
                    </a:lnTo>
                    <a:lnTo>
                      <a:pt x="1753" y="1528"/>
                    </a:lnTo>
                    <a:lnTo>
                      <a:pt x="1708" y="1567"/>
                    </a:lnTo>
                    <a:lnTo>
                      <a:pt x="1660" y="1599"/>
                    </a:lnTo>
                    <a:lnTo>
                      <a:pt x="1609" y="1624"/>
                    </a:lnTo>
                    <a:lnTo>
                      <a:pt x="1558" y="1640"/>
                    </a:lnTo>
                    <a:lnTo>
                      <a:pt x="1504" y="1648"/>
                    </a:lnTo>
                    <a:lnTo>
                      <a:pt x="1450" y="1648"/>
                    </a:lnTo>
                    <a:lnTo>
                      <a:pt x="1396" y="1640"/>
                    </a:lnTo>
                    <a:lnTo>
                      <a:pt x="1349" y="1625"/>
                    </a:lnTo>
                    <a:lnTo>
                      <a:pt x="1305" y="1605"/>
                    </a:lnTo>
                    <a:lnTo>
                      <a:pt x="1263" y="1580"/>
                    </a:lnTo>
                    <a:lnTo>
                      <a:pt x="1227" y="1551"/>
                    </a:lnTo>
                    <a:lnTo>
                      <a:pt x="1192" y="1517"/>
                    </a:lnTo>
                    <a:lnTo>
                      <a:pt x="1163" y="1477"/>
                    </a:lnTo>
                    <a:lnTo>
                      <a:pt x="1138" y="1435"/>
                    </a:lnTo>
                    <a:lnTo>
                      <a:pt x="1122" y="1401"/>
                    </a:lnTo>
                    <a:lnTo>
                      <a:pt x="1111" y="1364"/>
                    </a:lnTo>
                    <a:lnTo>
                      <a:pt x="1104" y="1330"/>
                    </a:lnTo>
                    <a:lnTo>
                      <a:pt x="1104" y="1298"/>
                    </a:lnTo>
                    <a:lnTo>
                      <a:pt x="1107" y="1266"/>
                    </a:lnTo>
                    <a:lnTo>
                      <a:pt x="1117" y="1238"/>
                    </a:lnTo>
                    <a:lnTo>
                      <a:pt x="1521" y="291"/>
                    </a:lnTo>
                    <a:lnTo>
                      <a:pt x="1536" y="265"/>
                    </a:lnTo>
                    <a:lnTo>
                      <a:pt x="1553" y="238"/>
                    </a:lnTo>
                    <a:lnTo>
                      <a:pt x="1575" y="210"/>
                    </a:lnTo>
                    <a:lnTo>
                      <a:pt x="1602" y="181"/>
                    </a:lnTo>
                    <a:lnTo>
                      <a:pt x="1616" y="168"/>
                    </a:lnTo>
                    <a:lnTo>
                      <a:pt x="1634" y="152"/>
                    </a:lnTo>
                    <a:lnTo>
                      <a:pt x="1656" y="135"/>
                    </a:lnTo>
                    <a:lnTo>
                      <a:pt x="1682" y="116"/>
                    </a:lnTo>
                    <a:lnTo>
                      <a:pt x="1711" y="96"/>
                    </a:lnTo>
                    <a:lnTo>
                      <a:pt x="1745" y="77"/>
                    </a:lnTo>
                    <a:lnTo>
                      <a:pt x="1781" y="58"/>
                    </a:lnTo>
                    <a:lnTo>
                      <a:pt x="1822" y="41"/>
                    </a:lnTo>
                    <a:lnTo>
                      <a:pt x="1866" y="26"/>
                    </a:lnTo>
                    <a:lnTo>
                      <a:pt x="1914" y="14"/>
                    </a:lnTo>
                    <a:lnTo>
                      <a:pt x="1963" y="4"/>
                    </a:lnTo>
                    <a:lnTo>
                      <a:pt x="2019" y="0"/>
                    </a:lnTo>
                    <a:lnTo>
                      <a:pt x="207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Open Sans" panose="020B0606030504020204" pitchFamily="34" charset="0"/>
                </a:endParaRPr>
              </a:p>
            </p:txBody>
          </p:sp>
          <p:sp>
            <p:nvSpPr>
              <p:cNvPr id="43" name="Freeform 22">
                <a:extLst>
                  <a:ext uri="{FF2B5EF4-FFF2-40B4-BE49-F238E27FC236}">
                    <a16:creationId xmlns:a16="http://schemas.microsoft.com/office/drawing/2014/main" xmlns="" id="{A092800E-9FA3-48A4-BE87-E1CC05298C9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49913" y="2486025"/>
                <a:ext cx="1169988" cy="1163637"/>
              </a:xfrm>
              <a:custGeom>
                <a:avLst/>
                <a:gdLst>
                  <a:gd name="T0" fmla="*/ 960 w 1474"/>
                  <a:gd name="T1" fmla="*/ 938 h 1464"/>
                  <a:gd name="T2" fmla="*/ 895 w 1474"/>
                  <a:gd name="T3" fmla="*/ 970 h 1464"/>
                  <a:gd name="T4" fmla="*/ 850 w 1474"/>
                  <a:gd name="T5" fmla="*/ 1025 h 1464"/>
                  <a:gd name="T6" fmla="*/ 834 w 1474"/>
                  <a:gd name="T7" fmla="*/ 1095 h 1464"/>
                  <a:gd name="T8" fmla="*/ 850 w 1474"/>
                  <a:gd name="T9" fmla="*/ 1167 h 1464"/>
                  <a:gd name="T10" fmla="*/ 895 w 1474"/>
                  <a:gd name="T11" fmla="*/ 1221 h 1464"/>
                  <a:gd name="T12" fmla="*/ 960 w 1474"/>
                  <a:gd name="T13" fmla="*/ 1253 h 1464"/>
                  <a:gd name="T14" fmla="*/ 1034 w 1474"/>
                  <a:gd name="T15" fmla="*/ 1253 h 1464"/>
                  <a:gd name="T16" fmla="*/ 1098 w 1474"/>
                  <a:gd name="T17" fmla="*/ 1221 h 1464"/>
                  <a:gd name="T18" fmla="*/ 1143 w 1474"/>
                  <a:gd name="T19" fmla="*/ 1166 h 1464"/>
                  <a:gd name="T20" fmla="*/ 1159 w 1474"/>
                  <a:gd name="T21" fmla="*/ 1095 h 1464"/>
                  <a:gd name="T22" fmla="*/ 1143 w 1474"/>
                  <a:gd name="T23" fmla="*/ 1025 h 1464"/>
                  <a:gd name="T24" fmla="*/ 1098 w 1474"/>
                  <a:gd name="T25" fmla="*/ 970 h 1464"/>
                  <a:gd name="T26" fmla="*/ 1034 w 1474"/>
                  <a:gd name="T27" fmla="*/ 938 h 1464"/>
                  <a:gd name="T28" fmla="*/ 493 w 1474"/>
                  <a:gd name="T29" fmla="*/ 0 h 1464"/>
                  <a:gd name="T30" fmla="*/ 558 w 1474"/>
                  <a:gd name="T31" fmla="*/ 17 h 1464"/>
                  <a:gd name="T32" fmla="*/ 617 w 1474"/>
                  <a:gd name="T33" fmla="*/ 56 h 1464"/>
                  <a:gd name="T34" fmla="*/ 1439 w 1474"/>
                  <a:gd name="T35" fmla="*/ 879 h 1464"/>
                  <a:gd name="T36" fmla="*/ 1469 w 1474"/>
                  <a:gd name="T37" fmla="*/ 941 h 1464"/>
                  <a:gd name="T38" fmla="*/ 1474 w 1474"/>
                  <a:gd name="T39" fmla="*/ 1008 h 1464"/>
                  <a:gd name="T40" fmla="*/ 1457 w 1474"/>
                  <a:gd name="T41" fmla="*/ 1073 h 1464"/>
                  <a:gd name="T42" fmla="*/ 1418 w 1474"/>
                  <a:gd name="T43" fmla="*/ 1130 h 1464"/>
                  <a:gd name="T44" fmla="*/ 1110 w 1474"/>
                  <a:gd name="T45" fmla="*/ 1431 h 1464"/>
                  <a:gd name="T46" fmla="*/ 1047 w 1474"/>
                  <a:gd name="T47" fmla="*/ 1459 h 1464"/>
                  <a:gd name="T48" fmla="*/ 980 w 1474"/>
                  <a:gd name="T49" fmla="*/ 1464 h 1464"/>
                  <a:gd name="T50" fmla="*/ 914 w 1474"/>
                  <a:gd name="T51" fmla="*/ 1447 h 1464"/>
                  <a:gd name="T52" fmla="*/ 857 w 1474"/>
                  <a:gd name="T53" fmla="*/ 1408 h 1464"/>
                  <a:gd name="T54" fmla="*/ 33 w 1474"/>
                  <a:gd name="T55" fmla="*/ 585 h 1464"/>
                  <a:gd name="T56" fmla="*/ 6 w 1474"/>
                  <a:gd name="T57" fmla="*/ 524 h 1464"/>
                  <a:gd name="T58" fmla="*/ 0 w 1474"/>
                  <a:gd name="T59" fmla="*/ 458 h 1464"/>
                  <a:gd name="T60" fmla="*/ 16 w 1474"/>
                  <a:gd name="T61" fmla="*/ 392 h 1464"/>
                  <a:gd name="T62" fmla="*/ 57 w 1474"/>
                  <a:gd name="T63" fmla="*/ 334 h 1464"/>
                  <a:gd name="T64" fmla="*/ 364 w 1474"/>
                  <a:gd name="T65" fmla="*/ 35 h 1464"/>
                  <a:gd name="T66" fmla="*/ 426 w 1474"/>
                  <a:gd name="T67" fmla="*/ 6 h 1464"/>
                  <a:gd name="T68" fmla="*/ 493 w 1474"/>
                  <a:gd name="T69" fmla="*/ 0 h 14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74" h="1464">
                    <a:moveTo>
                      <a:pt x="997" y="934"/>
                    </a:moveTo>
                    <a:lnTo>
                      <a:pt x="960" y="938"/>
                    </a:lnTo>
                    <a:lnTo>
                      <a:pt x="926" y="950"/>
                    </a:lnTo>
                    <a:lnTo>
                      <a:pt x="895" y="970"/>
                    </a:lnTo>
                    <a:lnTo>
                      <a:pt x="871" y="995"/>
                    </a:lnTo>
                    <a:lnTo>
                      <a:pt x="850" y="1025"/>
                    </a:lnTo>
                    <a:lnTo>
                      <a:pt x="838" y="1059"/>
                    </a:lnTo>
                    <a:lnTo>
                      <a:pt x="834" y="1095"/>
                    </a:lnTo>
                    <a:lnTo>
                      <a:pt x="838" y="1133"/>
                    </a:lnTo>
                    <a:lnTo>
                      <a:pt x="850" y="1167"/>
                    </a:lnTo>
                    <a:lnTo>
                      <a:pt x="871" y="1196"/>
                    </a:lnTo>
                    <a:lnTo>
                      <a:pt x="895" y="1221"/>
                    </a:lnTo>
                    <a:lnTo>
                      <a:pt x="926" y="1240"/>
                    </a:lnTo>
                    <a:lnTo>
                      <a:pt x="960" y="1253"/>
                    </a:lnTo>
                    <a:lnTo>
                      <a:pt x="997" y="1257"/>
                    </a:lnTo>
                    <a:lnTo>
                      <a:pt x="1034" y="1253"/>
                    </a:lnTo>
                    <a:lnTo>
                      <a:pt x="1069" y="1240"/>
                    </a:lnTo>
                    <a:lnTo>
                      <a:pt x="1098" y="1221"/>
                    </a:lnTo>
                    <a:lnTo>
                      <a:pt x="1123" y="1196"/>
                    </a:lnTo>
                    <a:lnTo>
                      <a:pt x="1143" y="1166"/>
                    </a:lnTo>
                    <a:lnTo>
                      <a:pt x="1155" y="1133"/>
                    </a:lnTo>
                    <a:lnTo>
                      <a:pt x="1159" y="1095"/>
                    </a:lnTo>
                    <a:lnTo>
                      <a:pt x="1155" y="1059"/>
                    </a:lnTo>
                    <a:lnTo>
                      <a:pt x="1143" y="1025"/>
                    </a:lnTo>
                    <a:lnTo>
                      <a:pt x="1123" y="995"/>
                    </a:lnTo>
                    <a:lnTo>
                      <a:pt x="1098" y="970"/>
                    </a:lnTo>
                    <a:lnTo>
                      <a:pt x="1069" y="950"/>
                    </a:lnTo>
                    <a:lnTo>
                      <a:pt x="1034" y="938"/>
                    </a:lnTo>
                    <a:lnTo>
                      <a:pt x="997" y="934"/>
                    </a:lnTo>
                    <a:close/>
                    <a:moveTo>
                      <a:pt x="493" y="0"/>
                    </a:moveTo>
                    <a:lnTo>
                      <a:pt x="526" y="6"/>
                    </a:lnTo>
                    <a:lnTo>
                      <a:pt x="558" y="17"/>
                    </a:lnTo>
                    <a:lnTo>
                      <a:pt x="589" y="35"/>
                    </a:lnTo>
                    <a:lnTo>
                      <a:pt x="617" y="56"/>
                    </a:lnTo>
                    <a:lnTo>
                      <a:pt x="1418" y="852"/>
                    </a:lnTo>
                    <a:lnTo>
                      <a:pt x="1439" y="879"/>
                    </a:lnTo>
                    <a:lnTo>
                      <a:pt x="1457" y="910"/>
                    </a:lnTo>
                    <a:lnTo>
                      <a:pt x="1469" y="941"/>
                    </a:lnTo>
                    <a:lnTo>
                      <a:pt x="1474" y="975"/>
                    </a:lnTo>
                    <a:lnTo>
                      <a:pt x="1474" y="1008"/>
                    </a:lnTo>
                    <a:lnTo>
                      <a:pt x="1469" y="1041"/>
                    </a:lnTo>
                    <a:lnTo>
                      <a:pt x="1457" y="1073"/>
                    </a:lnTo>
                    <a:lnTo>
                      <a:pt x="1439" y="1102"/>
                    </a:lnTo>
                    <a:lnTo>
                      <a:pt x="1418" y="1130"/>
                    </a:lnTo>
                    <a:lnTo>
                      <a:pt x="1137" y="1408"/>
                    </a:lnTo>
                    <a:lnTo>
                      <a:pt x="1110" y="1431"/>
                    </a:lnTo>
                    <a:lnTo>
                      <a:pt x="1079" y="1447"/>
                    </a:lnTo>
                    <a:lnTo>
                      <a:pt x="1047" y="1459"/>
                    </a:lnTo>
                    <a:lnTo>
                      <a:pt x="1013" y="1464"/>
                    </a:lnTo>
                    <a:lnTo>
                      <a:pt x="980" y="1464"/>
                    </a:lnTo>
                    <a:lnTo>
                      <a:pt x="948" y="1459"/>
                    </a:lnTo>
                    <a:lnTo>
                      <a:pt x="914" y="1447"/>
                    </a:lnTo>
                    <a:lnTo>
                      <a:pt x="885" y="1431"/>
                    </a:lnTo>
                    <a:lnTo>
                      <a:pt x="857" y="1408"/>
                    </a:lnTo>
                    <a:lnTo>
                      <a:pt x="57" y="613"/>
                    </a:lnTo>
                    <a:lnTo>
                      <a:pt x="33" y="585"/>
                    </a:lnTo>
                    <a:lnTo>
                      <a:pt x="16" y="556"/>
                    </a:lnTo>
                    <a:lnTo>
                      <a:pt x="6" y="524"/>
                    </a:lnTo>
                    <a:lnTo>
                      <a:pt x="0" y="491"/>
                    </a:lnTo>
                    <a:lnTo>
                      <a:pt x="0" y="458"/>
                    </a:lnTo>
                    <a:lnTo>
                      <a:pt x="6" y="424"/>
                    </a:lnTo>
                    <a:lnTo>
                      <a:pt x="16" y="392"/>
                    </a:lnTo>
                    <a:lnTo>
                      <a:pt x="33" y="362"/>
                    </a:lnTo>
                    <a:lnTo>
                      <a:pt x="57" y="334"/>
                    </a:lnTo>
                    <a:lnTo>
                      <a:pt x="337" y="56"/>
                    </a:lnTo>
                    <a:lnTo>
                      <a:pt x="364" y="35"/>
                    </a:lnTo>
                    <a:lnTo>
                      <a:pt x="394" y="17"/>
                    </a:lnTo>
                    <a:lnTo>
                      <a:pt x="426" y="6"/>
                    </a:lnTo>
                    <a:lnTo>
                      <a:pt x="459" y="0"/>
                    </a:lnTo>
                    <a:lnTo>
                      <a:pt x="49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Open Sans" panose="020B0606030504020204" pitchFamily="34" charset="0"/>
                </a:endParaRPr>
              </a:p>
            </p:txBody>
          </p:sp>
        </p:grp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F793DDE0-5E98-4EF9-B6CB-327B42EF35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US"/>
              <a:t>4-Step Cycle Infographic Template</a:t>
            </a:r>
            <a:endParaRPr lang="en-US"/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xmlns="" id="{5BC64D92-FF1F-46CD-B69D-5BCFF5B77CDF}"/>
              </a:ext>
            </a:extLst>
          </p:cNvPr>
          <p:cNvCxnSpPr>
            <a:cxnSpLocks/>
          </p:cNvCxnSpPr>
          <p:nvPr/>
        </p:nvCxnSpPr>
        <p:spPr>
          <a:xfrm>
            <a:off x="8024572" y="4575957"/>
            <a:ext cx="0" cy="939737"/>
          </a:xfrm>
          <a:prstGeom prst="straightConnector1">
            <a:avLst/>
          </a:prstGeom>
          <a:ln w="19050" cap="rnd">
            <a:solidFill>
              <a:schemeClr val="accent1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Group 36">
            <a:extLst>
              <a:ext uri="{FF2B5EF4-FFF2-40B4-BE49-F238E27FC236}">
                <a16:creationId xmlns:a16="http://schemas.microsoft.com/office/drawing/2014/main" xmlns="" id="{D431977B-C763-43A6-AAD4-6D6BA8AF21E4}"/>
              </a:ext>
            </a:extLst>
          </p:cNvPr>
          <p:cNvGrpSpPr/>
          <p:nvPr/>
        </p:nvGrpSpPr>
        <p:grpSpPr>
          <a:xfrm>
            <a:off x="8354365" y="5390693"/>
            <a:ext cx="2695884" cy="998459"/>
            <a:chOff x="8354365" y="5390693"/>
            <a:chExt cx="2695884" cy="998459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xmlns="" id="{DBB6A0A4-BF61-4D66-9FF4-0C920BF477C1}"/>
                </a:ext>
              </a:extLst>
            </p:cNvPr>
            <p:cNvSpPr txBox="1"/>
            <p:nvPr/>
          </p:nvSpPr>
          <p:spPr>
            <a:xfrm>
              <a:off x="8354366" y="5742821"/>
              <a:ext cx="269588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US" sz="18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 can replace this text. This is a sample.</a:t>
              </a:r>
              <a:endPara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xmlns="" id="{F80DD928-F2C3-492F-8FC2-3B260ECCA228}"/>
                </a:ext>
              </a:extLst>
            </p:cNvPr>
            <p:cNvSpPr txBox="1"/>
            <p:nvPr/>
          </p:nvSpPr>
          <p:spPr>
            <a:xfrm>
              <a:off x="8354365" y="5390693"/>
              <a:ext cx="269588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Placeholder</a:t>
              </a:r>
              <a:endPara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29" name="Freeform 32">
            <a:extLst>
              <a:ext uri="{FF2B5EF4-FFF2-40B4-BE49-F238E27FC236}">
                <a16:creationId xmlns:a16="http://schemas.microsoft.com/office/drawing/2014/main" xmlns="" id="{741C49DC-5C18-40B7-A3F7-210F7AB4C9CB}"/>
              </a:ext>
            </a:extLst>
          </p:cNvPr>
          <p:cNvSpPr>
            <a:spLocks noEditPoints="1"/>
          </p:cNvSpPr>
          <p:nvPr/>
        </p:nvSpPr>
        <p:spPr bwMode="auto">
          <a:xfrm>
            <a:off x="4407848" y="3510954"/>
            <a:ext cx="330280" cy="275395"/>
          </a:xfrm>
          <a:custGeom>
            <a:avLst/>
            <a:gdLst>
              <a:gd name="T0" fmla="*/ 3061 w 4766"/>
              <a:gd name="T1" fmla="*/ 2218 h 3974"/>
              <a:gd name="T2" fmla="*/ 3455 w 4766"/>
              <a:gd name="T3" fmla="*/ 2539 h 3974"/>
              <a:gd name="T4" fmla="*/ 3609 w 4766"/>
              <a:gd name="T5" fmla="*/ 3035 h 3974"/>
              <a:gd name="T6" fmla="*/ 3511 w 4766"/>
              <a:gd name="T7" fmla="*/ 3797 h 3974"/>
              <a:gd name="T8" fmla="*/ 3231 w 4766"/>
              <a:gd name="T9" fmla="*/ 3888 h 3974"/>
              <a:gd name="T10" fmla="*/ 2716 w 4766"/>
              <a:gd name="T11" fmla="*/ 3967 h 3974"/>
              <a:gd name="T12" fmla="*/ 2057 w 4766"/>
              <a:gd name="T13" fmla="*/ 3948 h 3974"/>
              <a:gd name="T14" fmla="*/ 1278 w 4766"/>
              <a:gd name="T15" fmla="*/ 3780 h 3974"/>
              <a:gd name="T16" fmla="*/ 1266 w 4766"/>
              <a:gd name="T17" fmla="*/ 2771 h 3974"/>
              <a:gd name="T18" fmla="*/ 1552 w 4766"/>
              <a:gd name="T19" fmla="*/ 2350 h 3974"/>
              <a:gd name="T20" fmla="*/ 2029 w 4766"/>
              <a:gd name="T21" fmla="*/ 2153 h 3974"/>
              <a:gd name="T22" fmla="*/ 4136 w 4766"/>
              <a:gd name="T23" fmla="*/ 1472 h 3974"/>
              <a:gd name="T24" fmla="*/ 4561 w 4766"/>
              <a:gd name="T25" fmla="*/ 1755 h 3974"/>
              <a:gd name="T26" fmla="*/ 4760 w 4766"/>
              <a:gd name="T27" fmla="*/ 2228 h 3974"/>
              <a:gd name="T28" fmla="*/ 4691 w 4766"/>
              <a:gd name="T29" fmla="*/ 3073 h 3974"/>
              <a:gd name="T30" fmla="*/ 4454 w 4766"/>
              <a:gd name="T31" fmla="*/ 3155 h 3974"/>
              <a:gd name="T32" fmla="*/ 3982 w 4766"/>
              <a:gd name="T33" fmla="*/ 3243 h 3974"/>
              <a:gd name="T34" fmla="*/ 3739 w 4766"/>
              <a:gd name="T35" fmla="*/ 2761 h 3974"/>
              <a:gd name="T36" fmla="*/ 3473 w 4766"/>
              <a:gd name="T37" fmla="*/ 2301 h 3974"/>
              <a:gd name="T38" fmla="*/ 3016 w 4766"/>
              <a:gd name="T39" fmla="*/ 2028 h 3974"/>
              <a:gd name="T40" fmla="*/ 3261 w 4766"/>
              <a:gd name="T41" fmla="*/ 1603 h 3974"/>
              <a:gd name="T42" fmla="*/ 1561 w 4766"/>
              <a:gd name="T43" fmla="*/ 1521 h 3974"/>
              <a:gd name="T44" fmla="*/ 1763 w 4766"/>
              <a:gd name="T45" fmla="*/ 1968 h 3974"/>
              <a:gd name="T46" fmla="*/ 1427 w 4766"/>
              <a:gd name="T47" fmla="*/ 2240 h 3974"/>
              <a:gd name="T48" fmla="*/ 1124 w 4766"/>
              <a:gd name="T49" fmla="*/ 2674 h 3974"/>
              <a:gd name="T50" fmla="*/ 947 w 4766"/>
              <a:gd name="T51" fmla="*/ 3244 h 3974"/>
              <a:gd name="T52" fmla="*/ 192 w 4766"/>
              <a:gd name="T53" fmla="*/ 3106 h 3974"/>
              <a:gd name="T54" fmla="*/ 18 w 4766"/>
              <a:gd name="T55" fmla="*/ 2141 h 3974"/>
              <a:gd name="T56" fmla="*/ 262 w 4766"/>
              <a:gd name="T57" fmla="*/ 1693 h 3974"/>
              <a:gd name="T58" fmla="*/ 714 w 4766"/>
              <a:gd name="T59" fmla="*/ 1450 h 3974"/>
              <a:gd name="T60" fmla="*/ 2638 w 4766"/>
              <a:gd name="T61" fmla="*/ 751 h 3974"/>
              <a:gd name="T62" fmla="*/ 2981 w 4766"/>
              <a:gd name="T63" fmla="*/ 999 h 3974"/>
              <a:gd name="T64" fmla="*/ 3117 w 4766"/>
              <a:gd name="T65" fmla="*/ 1408 h 3974"/>
              <a:gd name="T66" fmla="*/ 2981 w 4766"/>
              <a:gd name="T67" fmla="*/ 1816 h 3974"/>
              <a:gd name="T68" fmla="*/ 2638 w 4766"/>
              <a:gd name="T69" fmla="*/ 2066 h 3974"/>
              <a:gd name="T70" fmla="*/ 2196 w 4766"/>
              <a:gd name="T71" fmla="*/ 2066 h 3974"/>
              <a:gd name="T72" fmla="*/ 1854 w 4766"/>
              <a:gd name="T73" fmla="*/ 1817 h 3974"/>
              <a:gd name="T74" fmla="*/ 1719 w 4766"/>
              <a:gd name="T75" fmla="*/ 1408 h 3974"/>
              <a:gd name="T76" fmla="*/ 1854 w 4766"/>
              <a:gd name="T77" fmla="*/ 999 h 3974"/>
              <a:gd name="T78" fmla="*/ 2196 w 4766"/>
              <a:gd name="T79" fmla="*/ 751 h 3974"/>
              <a:gd name="T80" fmla="*/ 3723 w 4766"/>
              <a:gd name="T81" fmla="*/ 16 h 3974"/>
              <a:gd name="T82" fmla="*/ 4092 w 4766"/>
              <a:gd name="T83" fmla="*/ 228 h 3974"/>
              <a:gd name="T84" fmla="*/ 4268 w 4766"/>
              <a:gd name="T85" fmla="*/ 617 h 3974"/>
              <a:gd name="T86" fmla="*/ 4177 w 4766"/>
              <a:gd name="T87" fmla="*/ 1042 h 3974"/>
              <a:gd name="T88" fmla="*/ 3862 w 4766"/>
              <a:gd name="T89" fmla="*/ 1324 h 3974"/>
              <a:gd name="T90" fmla="*/ 3420 w 4766"/>
              <a:gd name="T91" fmla="*/ 1367 h 3974"/>
              <a:gd name="T92" fmla="*/ 3187 w 4766"/>
              <a:gd name="T93" fmla="*/ 1018 h 3974"/>
              <a:gd name="T94" fmla="*/ 2875 w 4766"/>
              <a:gd name="T95" fmla="*/ 682 h 3974"/>
              <a:gd name="T96" fmla="*/ 3032 w 4766"/>
              <a:gd name="T97" fmla="*/ 254 h 3974"/>
              <a:gd name="T98" fmla="*/ 3414 w 4766"/>
              <a:gd name="T99" fmla="*/ 18 h 3974"/>
              <a:gd name="T100" fmla="*/ 1413 w 4766"/>
              <a:gd name="T101" fmla="*/ 35 h 3974"/>
              <a:gd name="T102" fmla="*/ 1755 w 4766"/>
              <a:gd name="T103" fmla="*/ 283 h 3974"/>
              <a:gd name="T104" fmla="*/ 1890 w 4766"/>
              <a:gd name="T105" fmla="*/ 693 h 3974"/>
              <a:gd name="T106" fmla="*/ 1675 w 4766"/>
              <a:gd name="T107" fmla="*/ 971 h 3974"/>
              <a:gd name="T108" fmla="*/ 1449 w 4766"/>
              <a:gd name="T109" fmla="*/ 1336 h 3974"/>
              <a:gd name="T110" fmla="*/ 1041 w 4766"/>
              <a:gd name="T111" fmla="*/ 1369 h 3974"/>
              <a:gd name="T112" fmla="*/ 672 w 4766"/>
              <a:gd name="T113" fmla="*/ 1157 h 3974"/>
              <a:gd name="T114" fmla="*/ 496 w 4766"/>
              <a:gd name="T115" fmla="*/ 768 h 3974"/>
              <a:gd name="T116" fmla="*/ 589 w 4766"/>
              <a:gd name="T117" fmla="*/ 343 h 3974"/>
              <a:gd name="T118" fmla="*/ 903 w 4766"/>
              <a:gd name="T119" fmla="*/ 61 h 39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766" h="3974">
                <a:moveTo>
                  <a:pt x="2121" y="2147"/>
                </a:moveTo>
                <a:lnTo>
                  <a:pt x="2714" y="2147"/>
                </a:lnTo>
                <a:lnTo>
                  <a:pt x="2805" y="2153"/>
                </a:lnTo>
                <a:lnTo>
                  <a:pt x="2894" y="2166"/>
                </a:lnTo>
                <a:lnTo>
                  <a:pt x="2979" y="2187"/>
                </a:lnTo>
                <a:lnTo>
                  <a:pt x="3061" y="2218"/>
                </a:lnTo>
                <a:lnTo>
                  <a:pt x="3140" y="2254"/>
                </a:lnTo>
                <a:lnTo>
                  <a:pt x="3214" y="2299"/>
                </a:lnTo>
                <a:lnTo>
                  <a:pt x="3282" y="2350"/>
                </a:lnTo>
                <a:lnTo>
                  <a:pt x="3347" y="2408"/>
                </a:lnTo>
                <a:lnTo>
                  <a:pt x="3404" y="2470"/>
                </a:lnTo>
                <a:lnTo>
                  <a:pt x="3455" y="2539"/>
                </a:lnTo>
                <a:lnTo>
                  <a:pt x="3501" y="2613"/>
                </a:lnTo>
                <a:lnTo>
                  <a:pt x="3539" y="2690"/>
                </a:lnTo>
                <a:lnTo>
                  <a:pt x="3568" y="2771"/>
                </a:lnTo>
                <a:lnTo>
                  <a:pt x="3590" y="2856"/>
                </a:lnTo>
                <a:lnTo>
                  <a:pt x="3605" y="2944"/>
                </a:lnTo>
                <a:lnTo>
                  <a:pt x="3609" y="3035"/>
                </a:lnTo>
                <a:lnTo>
                  <a:pt x="3609" y="3753"/>
                </a:lnTo>
                <a:lnTo>
                  <a:pt x="3603" y="3753"/>
                </a:lnTo>
                <a:lnTo>
                  <a:pt x="3558" y="3777"/>
                </a:lnTo>
                <a:lnTo>
                  <a:pt x="3549" y="3781"/>
                </a:lnTo>
                <a:lnTo>
                  <a:pt x="3534" y="3788"/>
                </a:lnTo>
                <a:lnTo>
                  <a:pt x="3511" y="3797"/>
                </a:lnTo>
                <a:lnTo>
                  <a:pt x="3482" y="3810"/>
                </a:lnTo>
                <a:lnTo>
                  <a:pt x="3445" y="3823"/>
                </a:lnTo>
                <a:lnTo>
                  <a:pt x="3403" y="3839"/>
                </a:lnTo>
                <a:lnTo>
                  <a:pt x="3351" y="3855"/>
                </a:lnTo>
                <a:lnTo>
                  <a:pt x="3294" y="3871"/>
                </a:lnTo>
                <a:lnTo>
                  <a:pt x="3231" y="3888"/>
                </a:lnTo>
                <a:lnTo>
                  <a:pt x="3161" y="3906"/>
                </a:lnTo>
                <a:lnTo>
                  <a:pt x="3083" y="3920"/>
                </a:lnTo>
                <a:lnTo>
                  <a:pt x="3001" y="3935"/>
                </a:lnTo>
                <a:lnTo>
                  <a:pt x="2912" y="3948"/>
                </a:lnTo>
                <a:lnTo>
                  <a:pt x="2817" y="3959"/>
                </a:lnTo>
                <a:lnTo>
                  <a:pt x="2716" y="3967"/>
                </a:lnTo>
                <a:lnTo>
                  <a:pt x="2608" y="3973"/>
                </a:lnTo>
                <a:lnTo>
                  <a:pt x="2495" y="3974"/>
                </a:lnTo>
                <a:lnTo>
                  <a:pt x="2391" y="3973"/>
                </a:lnTo>
                <a:lnTo>
                  <a:pt x="2284" y="3968"/>
                </a:lnTo>
                <a:lnTo>
                  <a:pt x="2173" y="3959"/>
                </a:lnTo>
                <a:lnTo>
                  <a:pt x="2057" y="3948"/>
                </a:lnTo>
                <a:lnTo>
                  <a:pt x="1937" y="3932"/>
                </a:lnTo>
                <a:lnTo>
                  <a:pt x="1813" y="3912"/>
                </a:lnTo>
                <a:lnTo>
                  <a:pt x="1685" y="3887"/>
                </a:lnTo>
                <a:lnTo>
                  <a:pt x="1553" y="3856"/>
                </a:lnTo>
                <a:lnTo>
                  <a:pt x="1417" y="3822"/>
                </a:lnTo>
                <a:lnTo>
                  <a:pt x="1278" y="3780"/>
                </a:lnTo>
                <a:lnTo>
                  <a:pt x="1228" y="3765"/>
                </a:lnTo>
                <a:lnTo>
                  <a:pt x="1225" y="3753"/>
                </a:lnTo>
                <a:lnTo>
                  <a:pt x="1225" y="3035"/>
                </a:lnTo>
                <a:lnTo>
                  <a:pt x="1231" y="2944"/>
                </a:lnTo>
                <a:lnTo>
                  <a:pt x="1244" y="2856"/>
                </a:lnTo>
                <a:lnTo>
                  <a:pt x="1266" y="2771"/>
                </a:lnTo>
                <a:lnTo>
                  <a:pt x="1297" y="2690"/>
                </a:lnTo>
                <a:lnTo>
                  <a:pt x="1334" y="2613"/>
                </a:lnTo>
                <a:lnTo>
                  <a:pt x="1379" y="2539"/>
                </a:lnTo>
                <a:lnTo>
                  <a:pt x="1430" y="2470"/>
                </a:lnTo>
                <a:lnTo>
                  <a:pt x="1489" y="2408"/>
                </a:lnTo>
                <a:lnTo>
                  <a:pt x="1552" y="2350"/>
                </a:lnTo>
                <a:lnTo>
                  <a:pt x="1621" y="2299"/>
                </a:lnTo>
                <a:lnTo>
                  <a:pt x="1695" y="2254"/>
                </a:lnTo>
                <a:lnTo>
                  <a:pt x="1773" y="2218"/>
                </a:lnTo>
                <a:lnTo>
                  <a:pt x="1855" y="2187"/>
                </a:lnTo>
                <a:lnTo>
                  <a:pt x="1941" y="2166"/>
                </a:lnTo>
                <a:lnTo>
                  <a:pt x="2029" y="2153"/>
                </a:lnTo>
                <a:lnTo>
                  <a:pt x="2121" y="2147"/>
                </a:lnTo>
                <a:close/>
                <a:moveTo>
                  <a:pt x="3282" y="1433"/>
                </a:moveTo>
                <a:lnTo>
                  <a:pt x="3870" y="1433"/>
                </a:lnTo>
                <a:lnTo>
                  <a:pt x="3962" y="1437"/>
                </a:lnTo>
                <a:lnTo>
                  <a:pt x="4050" y="1450"/>
                </a:lnTo>
                <a:lnTo>
                  <a:pt x="4136" y="1472"/>
                </a:lnTo>
                <a:lnTo>
                  <a:pt x="4218" y="1502"/>
                </a:lnTo>
                <a:lnTo>
                  <a:pt x="4296" y="1540"/>
                </a:lnTo>
                <a:lnTo>
                  <a:pt x="4370" y="1584"/>
                </a:lnTo>
                <a:lnTo>
                  <a:pt x="4439" y="1635"/>
                </a:lnTo>
                <a:lnTo>
                  <a:pt x="4502" y="1693"/>
                </a:lnTo>
                <a:lnTo>
                  <a:pt x="4561" y="1755"/>
                </a:lnTo>
                <a:lnTo>
                  <a:pt x="4612" y="1823"/>
                </a:lnTo>
                <a:lnTo>
                  <a:pt x="4657" y="1897"/>
                </a:lnTo>
                <a:lnTo>
                  <a:pt x="4694" y="1974"/>
                </a:lnTo>
                <a:lnTo>
                  <a:pt x="4725" y="2055"/>
                </a:lnTo>
                <a:lnTo>
                  <a:pt x="4747" y="2141"/>
                </a:lnTo>
                <a:lnTo>
                  <a:pt x="4760" y="2228"/>
                </a:lnTo>
                <a:lnTo>
                  <a:pt x="4766" y="2320"/>
                </a:lnTo>
                <a:lnTo>
                  <a:pt x="4766" y="3038"/>
                </a:lnTo>
                <a:lnTo>
                  <a:pt x="4760" y="3038"/>
                </a:lnTo>
                <a:lnTo>
                  <a:pt x="4713" y="3061"/>
                </a:lnTo>
                <a:lnTo>
                  <a:pt x="4706" y="3065"/>
                </a:lnTo>
                <a:lnTo>
                  <a:pt x="4691" y="3073"/>
                </a:lnTo>
                <a:lnTo>
                  <a:pt x="4669" y="3081"/>
                </a:lnTo>
                <a:lnTo>
                  <a:pt x="4640" y="3095"/>
                </a:lnTo>
                <a:lnTo>
                  <a:pt x="4603" y="3108"/>
                </a:lnTo>
                <a:lnTo>
                  <a:pt x="4561" y="3124"/>
                </a:lnTo>
                <a:lnTo>
                  <a:pt x="4511" y="3139"/>
                </a:lnTo>
                <a:lnTo>
                  <a:pt x="4454" y="3155"/>
                </a:lnTo>
                <a:lnTo>
                  <a:pt x="4391" y="3173"/>
                </a:lnTo>
                <a:lnTo>
                  <a:pt x="4322" y="3189"/>
                </a:lnTo>
                <a:lnTo>
                  <a:pt x="4246" y="3205"/>
                </a:lnTo>
                <a:lnTo>
                  <a:pt x="4164" y="3219"/>
                </a:lnTo>
                <a:lnTo>
                  <a:pt x="4076" y="3232"/>
                </a:lnTo>
                <a:lnTo>
                  <a:pt x="3982" y="3243"/>
                </a:lnTo>
                <a:lnTo>
                  <a:pt x="3881" y="3251"/>
                </a:lnTo>
                <a:lnTo>
                  <a:pt x="3776" y="3257"/>
                </a:lnTo>
                <a:lnTo>
                  <a:pt x="3776" y="3035"/>
                </a:lnTo>
                <a:lnTo>
                  <a:pt x="3771" y="2942"/>
                </a:lnTo>
                <a:lnTo>
                  <a:pt x="3758" y="2849"/>
                </a:lnTo>
                <a:lnTo>
                  <a:pt x="3739" y="2761"/>
                </a:lnTo>
                <a:lnTo>
                  <a:pt x="3711" y="2674"/>
                </a:lnTo>
                <a:lnTo>
                  <a:pt x="3676" y="2591"/>
                </a:lnTo>
                <a:lnTo>
                  <a:pt x="3634" y="2513"/>
                </a:lnTo>
                <a:lnTo>
                  <a:pt x="3587" y="2437"/>
                </a:lnTo>
                <a:lnTo>
                  <a:pt x="3533" y="2366"/>
                </a:lnTo>
                <a:lnTo>
                  <a:pt x="3473" y="2301"/>
                </a:lnTo>
                <a:lnTo>
                  <a:pt x="3408" y="2240"/>
                </a:lnTo>
                <a:lnTo>
                  <a:pt x="3338" y="2185"/>
                </a:lnTo>
                <a:lnTo>
                  <a:pt x="3263" y="2135"/>
                </a:lnTo>
                <a:lnTo>
                  <a:pt x="3184" y="2093"/>
                </a:lnTo>
                <a:lnTo>
                  <a:pt x="3102" y="2057"/>
                </a:lnTo>
                <a:lnTo>
                  <a:pt x="3016" y="2028"/>
                </a:lnTo>
                <a:lnTo>
                  <a:pt x="3073" y="1968"/>
                </a:lnTo>
                <a:lnTo>
                  <a:pt x="3124" y="1903"/>
                </a:lnTo>
                <a:lnTo>
                  <a:pt x="3168" y="1833"/>
                </a:lnTo>
                <a:lnTo>
                  <a:pt x="3206" y="1761"/>
                </a:lnTo>
                <a:lnTo>
                  <a:pt x="3237" y="1684"/>
                </a:lnTo>
                <a:lnTo>
                  <a:pt x="3261" y="1603"/>
                </a:lnTo>
                <a:lnTo>
                  <a:pt x="3275" y="1518"/>
                </a:lnTo>
                <a:lnTo>
                  <a:pt x="3282" y="1433"/>
                </a:lnTo>
                <a:close/>
                <a:moveTo>
                  <a:pt x="895" y="1433"/>
                </a:moveTo>
                <a:lnTo>
                  <a:pt x="1488" y="1433"/>
                </a:lnTo>
                <a:lnTo>
                  <a:pt x="1553" y="1436"/>
                </a:lnTo>
                <a:lnTo>
                  <a:pt x="1561" y="1521"/>
                </a:lnTo>
                <a:lnTo>
                  <a:pt x="1575" y="1604"/>
                </a:lnTo>
                <a:lnTo>
                  <a:pt x="1599" y="1685"/>
                </a:lnTo>
                <a:lnTo>
                  <a:pt x="1630" y="1762"/>
                </a:lnTo>
                <a:lnTo>
                  <a:pt x="1668" y="1835"/>
                </a:lnTo>
                <a:lnTo>
                  <a:pt x="1712" y="1904"/>
                </a:lnTo>
                <a:lnTo>
                  <a:pt x="1763" y="1968"/>
                </a:lnTo>
                <a:lnTo>
                  <a:pt x="1818" y="2028"/>
                </a:lnTo>
                <a:lnTo>
                  <a:pt x="1733" y="2057"/>
                </a:lnTo>
                <a:lnTo>
                  <a:pt x="1650" y="2093"/>
                </a:lnTo>
                <a:lnTo>
                  <a:pt x="1571" y="2135"/>
                </a:lnTo>
                <a:lnTo>
                  <a:pt x="1498" y="2185"/>
                </a:lnTo>
                <a:lnTo>
                  <a:pt x="1427" y="2240"/>
                </a:lnTo>
                <a:lnTo>
                  <a:pt x="1362" y="2301"/>
                </a:lnTo>
                <a:lnTo>
                  <a:pt x="1303" y="2366"/>
                </a:lnTo>
                <a:lnTo>
                  <a:pt x="1249" y="2437"/>
                </a:lnTo>
                <a:lnTo>
                  <a:pt x="1201" y="2513"/>
                </a:lnTo>
                <a:lnTo>
                  <a:pt x="1160" y="2591"/>
                </a:lnTo>
                <a:lnTo>
                  <a:pt x="1124" y="2674"/>
                </a:lnTo>
                <a:lnTo>
                  <a:pt x="1097" y="2761"/>
                </a:lnTo>
                <a:lnTo>
                  <a:pt x="1076" y="2849"/>
                </a:lnTo>
                <a:lnTo>
                  <a:pt x="1064" y="2942"/>
                </a:lnTo>
                <a:lnTo>
                  <a:pt x="1060" y="3035"/>
                </a:lnTo>
                <a:lnTo>
                  <a:pt x="1060" y="3253"/>
                </a:lnTo>
                <a:lnTo>
                  <a:pt x="947" y="3244"/>
                </a:lnTo>
                <a:lnTo>
                  <a:pt x="832" y="3232"/>
                </a:lnTo>
                <a:lnTo>
                  <a:pt x="712" y="3216"/>
                </a:lnTo>
                <a:lnTo>
                  <a:pt x="587" y="3196"/>
                </a:lnTo>
                <a:lnTo>
                  <a:pt x="460" y="3171"/>
                </a:lnTo>
                <a:lnTo>
                  <a:pt x="328" y="3141"/>
                </a:lnTo>
                <a:lnTo>
                  <a:pt x="192" y="3106"/>
                </a:lnTo>
                <a:lnTo>
                  <a:pt x="51" y="3065"/>
                </a:lnTo>
                <a:lnTo>
                  <a:pt x="1" y="3050"/>
                </a:lnTo>
                <a:lnTo>
                  <a:pt x="0" y="3038"/>
                </a:lnTo>
                <a:lnTo>
                  <a:pt x="0" y="2320"/>
                </a:lnTo>
                <a:lnTo>
                  <a:pt x="4" y="2228"/>
                </a:lnTo>
                <a:lnTo>
                  <a:pt x="18" y="2141"/>
                </a:lnTo>
                <a:lnTo>
                  <a:pt x="41" y="2055"/>
                </a:lnTo>
                <a:lnTo>
                  <a:pt x="70" y="1974"/>
                </a:lnTo>
                <a:lnTo>
                  <a:pt x="108" y="1897"/>
                </a:lnTo>
                <a:lnTo>
                  <a:pt x="152" y="1823"/>
                </a:lnTo>
                <a:lnTo>
                  <a:pt x="205" y="1755"/>
                </a:lnTo>
                <a:lnTo>
                  <a:pt x="262" y="1693"/>
                </a:lnTo>
                <a:lnTo>
                  <a:pt x="326" y="1635"/>
                </a:lnTo>
                <a:lnTo>
                  <a:pt x="395" y="1584"/>
                </a:lnTo>
                <a:lnTo>
                  <a:pt x="469" y="1540"/>
                </a:lnTo>
                <a:lnTo>
                  <a:pt x="546" y="1502"/>
                </a:lnTo>
                <a:lnTo>
                  <a:pt x="630" y="1472"/>
                </a:lnTo>
                <a:lnTo>
                  <a:pt x="714" y="1450"/>
                </a:lnTo>
                <a:lnTo>
                  <a:pt x="804" y="1437"/>
                </a:lnTo>
                <a:lnTo>
                  <a:pt x="895" y="1433"/>
                </a:lnTo>
                <a:close/>
                <a:moveTo>
                  <a:pt x="2417" y="714"/>
                </a:moveTo>
                <a:lnTo>
                  <a:pt x="2493" y="719"/>
                </a:lnTo>
                <a:lnTo>
                  <a:pt x="2568" y="730"/>
                </a:lnTo>
                <a:lnTo>
                  <a:pt x="2638" y="751"/>
                </a:lnTo>
                <a:lnTo>
                  <a:pt x="2706" y="777"/>
                </a:lnTo>
                <a:lnTo>
                  <a:pt x="2770" y="810"/>
                </a:lnTo>
                <a:lnTo>
                  <a:pt x="2830" y="848"/>
                </a:lnTo>
                <a:lnTo>
                  <a:pt x="2886" y="893"/>
                </a:lnTo>
                <a:lnTo>
                  <a:pt x="2937" y="944"/>
                </a:lnTo>
                <a:lnTo>
                  <a:pt x="2981" y="999"/>
                </a:lnTo>
                <a:lnTo>
                  <a:pt x="3020" y="1058"/>
                </a:lnTo>
                <a:lnTo>
                  <a:pt x="3054" y="1121"/>
                </a:lnTo>
                <a:lnTo>
                  <a:pt x="3080" y="1189"/>
                </a:lnTo>
                <a:lnTo>
                  <a:pt x="3101" y="1259"/>
                </a:lnTo>
                <a:lnTo>
                  <a:pt x="3113" y="1333"/>
                </a:lnTo>
                <a:lnTo>
                  <a:pt x="3117" y="1408"/>
                </a:lnTo>
                <a:lnTo>
                  <a:pt x="3113" y="1484"/>
                </a:lnTo>
                <a:lnTo>
                  <a:pt x="3101" y="1556"/>
                </a:lnTo>
                <a:lnTo>
                  <a:pt x="3080" y="1626"/>
                </a:lnTo>
                <a:lnTo>
                  <a:pt x="3054" y="1694"/>
                </a:lnTo>
                <a:lnTo>
                  <a:pt x="3020" y="1758"/>
                </a:lnTo>
                <a:lnTo>
                  <a:pt x="2981" y="1816"/>
                </a:lnTo>
                <a:lnTo>
                  <a:pt x="2937" y="1871"/>
                </a:lnTo>
                <a:lnTo>
                  <a:pt x="2886" y="1922"/>
                </a:lnTo>
                <a:lnTo>
                  <a:pt x="2830" y="1967"/>
                </a:lnTo>
                <a:lnTo>
                  <a:pt x="2770" y="2006"/>
                </a:lnTo>
                <a:lnTo>
                  <a:pt x="2706" y="2038"/>
                </a:lnTo>
                <a:lnTo>
                  <a:pt x="2638" y="2066"/>
                </a:lnTo>
                <a:lnTo>
                  <a:pt x="2568" y="2084"/>
                </a:lnTo>
                <a:lnTo>
                  <a:pt x="2493" y="2096"/>
                </a:lnTo>
                <a:lnTo>
                  <a:pt x="2417" y="2100"/>
                </a:lnTo>
                <a:lnTo>
                  <a:pt x="2341" y="2096"/>
                </a:lnTo>
                <a:lnTo>
                  <a:pt x="2268" y="2084"/>
                </a:lnTo>
                <a:lnTo>
                  <a:pt x="2196" y="2066"/>
                </a:lnTo>
                <a:lnTo>
                  <a:pt x="2129" y="2038"/>
                </a:lnTo>
                <a:lnTo>
                  <a:pt x="2064" y="2006"/>
                </a:lnTo>
                <a:lnTo>
                  <a:pt x="2004" y="1967"/>
                </a:lnTo>
                <a:lnTo>
                  <a:pt x="1949" y="1922"/>
                </a:lnTo>
                <a:lnTo>
                  <a:pt x="1899" y="1871"/>
                </a:lnTo>
                <a:lnTo>
                  <a:pt x="1854" y="1817"/>
                </a:lnTo>
                <a:lnTo>
                  <a:pt x="1814" y="1758"/>
                </a:lnTo>
                <a:lnTo>
                  <a:pt x="1780" y="1694"/>
                </a:lnTo>
                <a:lnTo>
                  <a:pt x="1754" y="1627"/>
                </a:lnTo>
                <a:lnTo>
                  <a:pt x="1735" y="1556"/>
                </a:lnTo>
                <a:lnTo>
                  <a:pt x="1723" y="1484"/>
                </a:lnTo>
                <a:lnTo>
                  <a:pt x="1719" y="1408"/>
                </a:lnTo>
                <a:lnTo>
                  <a:pt x="1723" y="1333"/>
                </a:lnTo>
                <a:lnTo>
                  <a:pt x="1735" y="1259"/>
                </a:lnTo>
                <a:lnTo>
                  <a:pt x="1754" y="1189"/>
                </a:lnTo>
                <a:lnTo>
                  <a:pt x="1780" y="1122"/>
                </a:lnTo>
                <a:lnTo>
                  <a:pt x="1814" y="1058"/>
                </a:lnTo>
                <a:lnTo>
                  <a:pt x="1854" y="999"/>
                </a:lnTo>
                <a:lnTo>
                  <a:pt x="1899" y="944"/>
                </a:lnTo>
                <a:lnTo>
                  <a:pt x="1949" y="893"/>
                </a:lnTo>
                <a:lnTo>
                  <a:pt x="2004" y="848"/>
                </a:lnTo>
                <a:lnTo>
                  <a:pt x="2064" y="810"/>
                </a:lnTo>
                <a:lnTo>
                  <a:pt x="2129" y="777"/>
                </a:lnTo>
                <a:lnTo>
                  <a:pt x="2196" y="751"/>
                </a:lnTo>
                <a:lnTo>
                  <a:pt x="2268" y="730"/>
                </a:lnTo>
                <a:lnTo>
                  <a:pt x="2341" y="719"/>
                </a:lnTo>
                <a:lnTo>
                  <a:pt x="2417" y="714"/>
                </a:lnTo>
                <a:close/>
                <a:moveTo>
                  <a:pt x="3574" y="0"/>
                </a:moveTo>
                <a:lnTo>
                  <a:pt x="3650" y="3"/>
                </a:lnTo>
                <a:lnTo>
                  <a:pt x="3723" y="16"/>
                </a:lnTo>
                <a:lnTo>
                  <a:pt x="3795" y="35"/>
                </a:lnTo>
                <a:lnTo>
                  <a:pt x="3862" y="61"/>
                </a:lnTo>
                <a:lnTo>
                  <a:pt x="3927" y="95"/>
                </a:lnTo>
                <a:lnTo>
                  <a:pt x="3987" y="134"/>
                </a:lnTo>
                <a:lnTo>
                  <a:pt x="4042" y="179"/>
                </a:lnTo>
                <a:lnTo>
                  <a:pt x="4092" y="228"/>
                </a:lnTo>
                <a:lnTo>
                  <a:pt x="4137" y="283"/>
                </a:lnTo>
                <a:lnTo>
                  <a:pt x="4177" y="343"/>
                </a:lnTo>
                <a:lnTo>
                  <a:pt x="4211" y="407"/>
                </a:lnTo>
                <a:lnTo>
                  <a:pt x="4237" y="473"/>
                </a:lnTo>
                <a:lnTo>
                  <a:pt x="4256" y="543"/>
                </a:lnTo>
                <a:lnTo>
                  <a:pt x="4268" y="617"/>
                </a:lnTo>
                <a:lnTo>
                  <a:pt x="4272" y="693"/>
                </a:lnTo>
                <a:lnTo>
                  <a:pt x="4268" y="768"/>
                </a:lnTo>
                <a:lnTo>
                  <a:pt x="4256" y="841"/>
                </a:lnTo>
                <a:lnTo>
                  <a:pt x="4237" y="912"/>
                </a:lnTo>
                <a:lnTo>
                  <a:pt x="4211" y="979"/>
                </a:lnTo>
                <a:lnTo>
                  <a:pt x="4177" y="1042"/>
                </a:lnTo>
                <a:lnTo>
                  <a:pt x="4137" y="1102"/>
                </a:lnTo>
                <a:lnTo>
                  <a:pt x="4092" y="1157"/>
                </a:lnTo>
                <a:lnTo>
                  <a:pt x="4042" y="1206"/>
                </a:lnTo>
                <a:lnTo>
                  <a:pt x="3987" y="1251"/>
                </a:lnTo>
                <a:lnTo>
                  <a:pt x="3927" y="1291"/>
                </a:lnTo>
                <a:lnTo>
                  <a:pt x="3862" y="1324"/>
                </a:lnTo>
                <a:lnTo>
                  <a:pt x="3795" y="1350"/>
                </a:lnTo>
                <a:lnTo>
                  <a:pt x="3723" y="1369"/>
                </a:lnTo>
                <a:lnTo>
                  <a:pt x="3650" y="1381"/>
                </a:lnTo>
                <a:lnTo>
                  <a:pt x="3574" y="1385"/>
                </a:lnTo>
                <a:lnTo>
                  <a:pt x="3496" y="1381"/>
                </a:lnTo>
                <a:lnTo>
                  <a:pt x="3420" y="1367"/>
                </a:lnTo>
                <a:lnTo>
                  <a:pt x="3347" y="1347"/>
                </a:lnTo>
                <a:lnTo>
                  <a:pt x="3278" y="1320"/>
                </a:lnTo>
                <a:lnTo>
                  <a:pt x="3266" y="1240"/>
                </a:lnTo>
                <a:lnTo>
                  <a:pt x="3247" y="1163"/>
                </a:lnTo>
                <a:lnTo>
                  <a:pt x="3221" y="1089"/>
                </a:lnTo>
                <a:lnTo>
                  <a:pt x="3187" y="1018"/>
                </a:lnTo>
                <a:lnTo>
                  <a:pt x="3149" y="951"/>
                </a:lnTo>
                <a:lnTo>
                  <a:pt x="3104" y="889"/>
                </a:lnTo>
                <a:lnTo>
                  <a:pt x="3054" y="829"/>
                </a:lnTo>
                <a:lnTo>
                  <a:pt x="3000" y="775"/>
                </a:lnTo>
                <a:lnTo>
                  <a:pt x="2940" y="726"/>
                </a:lnTo>
                <a:lnTo>
                  <a:pt x="2875" y="682"/>
                </a:lnTo>
                <a:lnTo>
                  <a:pt x="2881" y="603"/>
                </a:lnTo>
                <a:lnTo>
                  <a:pt x="2896" y="526"/>
                </a:lnTo>
                <a:lnTo>
                  <a:pt x="2919" y="452"/>
                </a:lnTo>
                <a:lnTo>
                  <a:pt x="2950" y="382"/>
                </a:lnTo>
                <a:lnTo>
                  <a:pt x="2988" y="315"/>
                </a:lnTo>
                <a:lnTo>
                  <a:pt x="3032" y="254"/>
                </a:lnTo>
                <a:lnTo>
                  <a:pt x="3083" y="199"/>
                </a:lnTo>
                <a:lnTo>
                  <a:pt x="3140" y="150"/>
                </a:lnTo>
                <a:lnTo>
                  <a:pt x="3202" y="106"/>
                </a:lnTo>
                <a:lnTo>
                  <a:pt x="3269" y="69"/>
                </a:lnTo>
                <a:lnTo>
                  <a:pt x="3340" y="40"/>
                </a:lnTo>
                <a:lnTo>
                  <a:pt x="3414" y="18"/>
                </a:lnTo>
                <a:lnTo>
                  <a:pt x="3493" y="5"/>
                </a:lnTo>
                <a:lnTo>
                  <a:pt x="3574" y="0"/>
                </a:lnTo>
                <a:close/>
                <a:moveTo>
                  <a:pt x="1192" y="0"/>
                </a:moveTo>
                <a:lnTo>
                  <a:pt x="1268" y="3"/>
                </a:lnTo>
                <a:lnTo>
                  <a:pt x="1341" y="16"/>
                </a:lnTo>
                <a:lnTo>
                  <a:pt x="1413" y="35"/>
                </a:lnTo>
                <a:lnTo>
                  <a:pt x="1480" y="61"/>
                </a:lnTo>
                <a:lnTo>
                  <a:pt x="1545" y="95"/>
                </a:lnTo>
                <a:lnTo>
                  <a:pt x="1605" y="134"/>
                </a:lnTo>
                <a:lnTo>
                  <a:pt x="1660" y="179"/>
                </a:lnTo>
                <a:lnTo>
                  <a:pt x="1710" y="228"/>
                </a:lnTo>
                <a:lnTo>
                  <a:pt x="1755" y="283"/>
                </a:lnTo>
                <a:lnTo>
                  <a:pt x="1795" y="343"/>
                </a:lnTo>
                <a:lnTo>
                  <a:pt x="1829" y="407"/>
                </a:lnTo>
                <a:lnTo>
                  <a:pt x="1855" y="473"/>
                </a:lnTo>
                <a:lnTo>
                  <a:pt x="1874" y="545"/>
                </a:lnTo>
                <a:lnTo>
                  <a:pt x="1886" y="617"/>
                </a:lnTo>
                <a:lnTo>
                  <a:pt x="1890" y="693"/>
                </a:lnTo>
                <a:lnTo>
                  <a:pt x="1890" y="711"/>
                </a:lnTo>
                <a:lnTo>
                  <a:pt x="1889" y="732"/>
                </a:lnTo>
                <a:lnTo>
                  <a:pt x="1827" y="784"/>
                </a:lnTo>
                <a:lnTo>
                  <a:pt x="1770" y="841"/>
                </a:lnTo>
                <a:lnTo>
                  <a:pt x="1719" y="905"/>
                </a:lnTo>
                <a:lnTo>
                  <a:pt x="1675" y="971"/>
                </a:lnTo>
                <a:lnTo>
                  <a:pt x="1635" y="1042"/>
                </a:lnTo>
                <a:lnTo>
                  <a:pt x="1605" y="1118"/>
                </a:lnTo>
                <a:lnTo>
                  <a:pt x="1580" y="1196"/>
                </a:lnTo>
                <a:lnTo>
                  <a:pt x="1564" y="1277"/>
                </a:lnTo>
                <a:lnTo>
                  <a:pt x="1508" y="1309"/>
                </a:lnTo>
                <a:lnTo>
                  <a:pt x="1449" y="1336"/>
                </a:lnTo>
                <a:lnTo>
                  <a:pt x="1388" y="1357"/>
                </a:lnTo>
                <a:lnTo>
                  <a:pt x="1325" y="1372"/>
                </a:lnTo>
                <a:lnTo>
                  <a:pt x="1259" y="1382"/>
                </a:lnTo>
                <a:lnTo>
                  <a:pt x="1192" y="1385"/>
                </a:lnTo>
                <a:lnTo>
                  <a:pt x="1116" y="1381"/>
                </a:lnTo>
                <a:lnTo>
                  <a:pt x="1041" y="1369"/>
                </a:lnTo>
                <a:lnTo>
                  <a:pt x="971" y="1350"/>
                </a:lnTo>
                <a:lnTo>
                  <a:pt x="903" y="1324"/>
                </a:lnTo>
                <a:lnTo>
                  <a:pt x="839" y="1291"/>
                </a:lnTo>
                <a:lnTo>
                  <a:pt x="779" y="1251"/>
                </a:lnTo>
                <a:lnTo>
                  <a:pt x="723" y="1206"/>
                </a:lnTo>
                <a:lnTo>
                  <a:pt x="672" y="1157"/>
                </a:lnTo>
                <a:lnTo>
                  <a:pt x="627" y="1102"/>
                </a:lnTo>
                <a:lnTo>
                  <a:pt x="589" y="1042"/>
                </a:lnTo>
                <a:lnTo>
                  <a:pt x="555" y="979"/>
                </a:lnTo>
                <a:lnTo>
                  <a:pt x="529" y="912"/>
                </a:lnTo>
                <a:lnTo>
                  <a:pt x="508" y="841"/>
                </a:lnTo>
                <a:lnTo>
                  <a:pt x="496" y="768"/>
                </a:lnTo>
                <a:lnTo>
                  <a:pt x="492" y="693"/>
                </a:lnTo>
                <a:lnTo>
                  <a:pt x="496" y="617"/>
                </a:lnTo>
                <a:lnTo>
                  <a:pt x="508" y="545"/>
                </a:lnTo>
                <a:lnTo>
                  <a:pt x="529" y="473"/>
                </a:lnTo>
                <a:lnTo>
                  <a:pt x="555" y="407"/>
                </a:lnTo>
                <a:lnTo>
                  <a:pt x="589" y="343"/>
                </a:lnTo>
                <a:lnTo>
                  <a:pt x="627" y="283"/>
                </a:lnTo>
                <a:lnTo>
                  <a:pt x="672" y="228"/>
                </a:lnTo>
                <a:lnTo>
                  <a:pt x="723" y="179"/>
                </a:lnTo>
                <a:lnTo>
                  <a:pt x="779" y="134"/>
                </a:lnTo>
                <a:lnTo>
                  <a:pt x="839" y="95"/>
                </a:lnTo>
                <a:lnTo>
                  <a:pt x="903" y="61"/>
                </a:lnTo>
                <a:lnTo>
                  <a:pt x="971" y="35"/>
                </a:lnTo>
                <a:lnTo>
                  <a:pt x="1041" y="16"/>
                </a:lnTo>
                <a:lnTo>
                  <a:pt x="1116" y="3"/>
                </a:lnTo>
                <a:lnTo>
                  <a:pt x="119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0838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ECF7061D-E9EF-43AD-8180-8E2493FC77A8}"/>
              </a:ext>
            </a:extLst>
          </p:cNvPr>
          <p:cNvGrpSpPr/>
          <p:nvPr/>
        </p:nvGrpSpPr>
        <p:grpSpPr>
          <a:xfrm>
            <a:off x="3638892" y="1565480"/>
            <a:ext cx="4912858" cy="4917620"/>
            <a:chOff x="3638892" y="1565480"/>
            <a:chExt cx="4912858" cy="4917620"/>
          </a:xfrm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xmlns="" id="{5ECF17B7-2064-4221-AD5C-CA88F747C499}"/>
                </a:ext>
              </a:extLst>
            </p:cNvPr>
            <p:cNvSpPr>
              <a:spLocks/>
            </p:cNvSpPr>
            <p:nvPr/>
          </p:nvSpPr>
          <p:spPr bwMode="auto">
            <a:xfrm rot="2700000">
              <a:off x="6161251" y="4741338"/>
              <a:ext cx="609741" cy="1663219"/>
            </a:xfrm>
            <a:custGeom>
              <a:avLst/>
              <a:gdLst>
                <a:gd name="T0" fmla="*/ 0 w 573"/>
                <a:gd name="T1" fmla="*/ 0 h 1563"/>
                <a:gd name="T2" fmla="*/ 0 w 573"/>
                <a:gd name="T3" fmla="*/ 1563 h 1563"/>
                <a:gd name="T4" fmla="*/ 573 w 573"/>
                <a:gd name="T5" fmla="*/ 988 h 1563"/>
                <a:gd name="T6" fmla="*/ 573 w 573"/>
                <a:gd name="T7" fmla="*/ 0 h 1563"/>
                <a:gd name="T8" fmla="*/ 0 w 573"/>
                <a:gd name="T9" fmla="*/ 0 h 15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3" h="1563">
                  <a:moveTo>
                    <a:pt x="0" y="0"/>
                  </a:moveTo>
                  <a:lnTo>
                    <a:pt x="0" y="1563"/>
                  </a:lnTo>
                  <a:lnTo>
                    <a:pt x="573" y="988"/>
                  </a:lnTo>
                  <a:lnTo>
                    <a:pt x="57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xmlns="" id="{169001F0-9DBA-4684-B480-66005127F20D}"/>
                </a:ext>
              </a:extLst>
            </p:cNvPr>
            <p:cNvSpPr>
              <a:spLocks/>
            </p:cNvSpPr>
            <p:nvPr/>
          </p:nvSpPr>
          <p:spPr bwMode="auto">
            <a:xfrm rot="2700000">
              <a:off x="5415641" y="1645930"/>
              <a:ext cx="611869" cy="1662155"/>
            </a:xfrm>
            <a:custGeom>
              <a:avLst/>
              <a:gdLst>
                <a:gd name="T0" fmla="*/ 0 w 575"/>
                <a:gd name="T1" fmla="*/ 572 h 1562"/>
                <a:gd name="T2" fmla="*/ 0 w 575"/>
                <a:gd name="T3" fmla="*/ 1562 h 1562"/>
                <a:gd name="T4" fmla="*/ 575 w 575"/>
                <a:gd name="T5" fmla="*/ 1562 h 1562"/>
                <a:gd name="T6" fmla="*/ 575 w 575"/>
                <a:gd name="T7" fmla="*/ 0 h 1562"/>
                <a:gd name="T8" fmla="*/ 0 w 575"/>
                <a:gd name="T9" fmla="*/ 572 h 1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5" h="1562">
                  <a:moveTo>
                    <a:pt x="0" y="572"/>
                  </a:moveTo>
                  <a:lnTo>
                    <a:pt x="0" y="1562"/>
                  </a:lnTo>
                  <a:lnTo>
                    <a:pt x="575" y="1562"/>
                  </a:lnTo>
                  <a:lnTo>
                    <a:pt x="575" y="0"/>
                  </a:lnTo>
                  <a:lnTo>
                    <a:pt x="0" y="57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" name="Freeform 7">
              <a:extLst>
                <a:ext uri="{FF2B5EF4-FFF2-40B4-BE49-F238E27FC236}">
                  <a16:creationId xmlns:a16="http://schemas.microsoft.com/office/drawing/2014/main" xmlns="" id="{4021EB61-C694-464F-AFC3-B75EDFECB4BC}"/>
                </a:ext>
              </a:extLst>
            </p:cNvPr>
            <p:cNvSpPr>
              <a:spLocks/>
            </p:cNvSpPr>
            <p:nvPr/>
          </p:nvSpPr>
          <p:spPr bwMode="auto">
            <a:xfrm rot="2700000">
              <a:off x="3712451" y="4089435"/>
              <a:ext cx="1665348" cy="611869"/>
            </a:xfrm>
            <a:custGeom>
              <a:avLst/>
              <a:gdLst>
                <a:gd name="T0" fmla="*/ 0 w 1565"/>
                <a:gd name="T1" fmla="*/ 0 h 575"/>
                <a:gd name="T2" fmla="*/ 577 w 1565"/>
                <a:gd name="T3" fmla="*/ 575 h 575"/>
                <a:gd name="T4" fmla="*/ 1565 w 1565"/>
                <a:gd name="T5" fmla="*/ 575 h 575"/>
                <a:gd name="T6" fmla="*/ 1565 w 1565"/>
                <a:gd name="T7" fmla="*/ 0 h 575"/>
                <a:gd name="T8" fmla="*/ 0 w 1565"/>
                <a:gd name="T9" fmla="*/ 0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5" h="575">
                  <a:moveTo>
                    <a:pt x="0" y="0"/>
                  </a:moveTo>
                  <a:lnTo>
                    <a:pt x="577" y="575"/>
                  </a:lnTo>
                  <a:lnTo>
                    <a:pt x="1565" y="575"/>
                  </a:lnTo>
                  <a:lnTo>
                    <a:pt x="156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xmlns="" id="{B1BEDA30-B44C-4D4E-9670-172C61F61AC8}"/>
                </a:ext>
              </a:extLst>
            </p:cNvPr>
            <p:cNvSpPr>
              <a:spLocks/>
            </p:cNvSpPr>
            <p:nvPr/>
          </p:nvSpPr>
          <p:spPr bwMode="auto">
            <a:xfrm rot="2700000">
              <a:off x="6810209" y="3347991"/>
              <a:ext cx="1663220" cy="608676"/>
            </a:xfrm>
            <a:custGeom>
              <a:avLst/>
              <a:gdLst>
                <a:gd name="T0" fmla="*/ 990 w 1563"/>
                <a:gd name="T1" fmla="*/ 0 h 572"/>
                <a:gd name="T2" fmla="*/ 0 w 1563"/>
                <a:gd name="T3" fmla="*/ 0 h 572"/>
                <a:gd name="T4" fmla="*/ 0 w 1563"/>
                <a:gd name="T5" fmla="*/ 572 h 572"/>
                <a:gd name="T6" fmla="*/ 1563 w 1563"/>
                <a:gd name="T7" fmla="*/ 572 h 572"/>
                <a:gd name="T8" fmla="*/ 990 w 1563"/>
                <a:gd name="T9" fmla="*/ 0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3" h="572">
                  <a:moveTo>
                    <a:pt x="990" y="0"/>
                  </a:moveTo>
                  <a:lnTo>
                    <a:pt x="0" y="0"/>
                  </a:lnTo>
                  <a:lnTo>
                    <a:pt x="0" y="572"/>
                  </a:lnTo>
                  <a:lnTo>
                    <a:pt x="1563" y="572"/>
                  </a:lnTo>
                  <a:lnTo>
                    <a:pt x="99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" name="Freeform 15">
              <a:extLst>
                <a:ext uri="{FF2B5EF4-FFF2-40B4-BE49-F238E27FC236}">
                  <a16:creationId xmlns:a16="http://schemas.microsoft.com/office/drawing/2014/main" xmlns="" id="{AFC0BD72-8925-48E3-91AC-29A0365520EB}"/>
                </a:ext>
              </a:extLst>
            </p:cNvPr>
            <p:cNvSpPr>
              <a:spLocks/>
            </p:cNvSpPr>
            <p:nvPr/>
          </p:nvSpPr>
          <p:spPr bwMode="auto">
            <a:xfrm rot="2700000">
              <a:off x="6831777" y="2637637"/>
              <a:ext cx="735961" cy="1155166"/>
            </a:xfrm>
            <a:custGeom>
              <a:avLst/>
              <a:gdLst>
                <a:gd name="T0" fmla="*/ 0 w 318"/>
                <a:gd name="T1" fmla="*/ 0 h 832"/>
                <a:gd name="T2" fmla="*/ 318 w 318"/>
                <a:gd name="T3" fmla="*/ 415 h 832"/>
                <a:gd name="T4" fmla="*/ 0 w 318"/>
                <a:gd name="T5" fmla="*/ 832 h 832"/>
                <a:gd name="T6" fmla="*/ 0 w 318"/>
                <a:gd name="T7" fmla="*/ 0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8" h="832">
                  <a:moveTo>
                    <a:pt x="0" y="0"/>
                  </a:moveTo>
                  <a:lnTo>
                    <a:pt x="318" y="415"/>
                  </a:lnTo>
                  <a:lnTo>
                    <a:pt x="0" y="8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xmlns="" id="{DDF55FFE-4E7E-4515-BC97-29BB54B767E5}"/>
                </a:ext>
              </a:extLst>
            </p:cNvPr>
            <p:cNvSpPr>
              <a:spLocks/>
            </p:cNvSpPr>
            <p:nvPr/>
          </p:nvSpPr>
          <p:spPr bwMode="auto">
            <a:xfrm rot="2700000">
              <a:off x="5554970" y="2190651"/>
              <a:ext cx="2203793" cy="953451"/>
            </a:xfrm>
            <a:custGeom>
              <a:avLst/>
              <a:gdLst>
                <a:gd name="T0" fmla="*/ 2071 w 2071"/>
                <a:gd name="T1" fmla="*/ 449 h 896"/>
                <a:gd name="T2" fmla="*/ 1501 w 2071"/>
                <a:gd name="T3" fmla="*/ 0 h 896"/>
                <a:gd name="T4" fmla="*/ 1501 w 2071"/>
                <a:gd name="T5" fmla="*/ 162 h 896"/>
                <a:gd name="T6" fmla="*/ 575 w 2071"/>
                <a:gd name="T7" fmla="*/ 162 h 896"/>
                <a:gd name="T8" fmla="*/ 0 w 2071"/>
                <a:gd name="T9" fmla="*/ 734 h 896"/>
                <a:gd name="T10" fmla="*/ 1501 w 2071"/>
                <a:gd name="T11" fmla="*/ 734 h 896"/>
                <a:gd name="T12" fmla="*/ 1501 w 2071"/>
                <a:gd name="T13" fmla="*/ 896 h 896"/>
                <a:gd name="T14" fmla="*/ 2071 w 2071"/>
                <a:gd name="T15" fmla="*/ 449 h 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71" h="896">
                  <a:moveTo>
                    <a:pt x="2071" y="449"/>
                  </a:moveTo>
                  <a:lnTo>
                    <a:pt x="1501" y="0"/>
                  </a:lnTo>
                  <a:lnTo>
                    <a:pt x="1501" y="162"/>
                  </a:lnTo>
                  <a:lnTo>
                    <a:pt x="575" y="162"/>
                  </a:lnTo>
                  <a:lnTo>
                    <a:pt x="0" y="734"/>
                  </a:lnTo>
                  <a:lnTo>
                    <a:pt x="1501" y="734"/>
                  </a:lnTo>
                  <a:lnTo>
                    <a:pt x="1501" y="896"/>
                  </a:lnTo>
                  <a:lnTo>
                    <a:pt x="2071" y="44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" name="Freeform 15">
              <a:extLst>
                <a:ext uri="{FF2B5EF4-FFF2-40B4-BE49-F238E27FC236}">
                  <a16:creationId xmlns:a16="http://schemas.microsoft.com/office/drawing/2014/main" xmlns="" id="{055946C9-8E27-4950-B9F1-EEF11561B3B8}"/>
                </a:ext>
              </a:extLst>
            </p:cNvPr>
            <p:cNvSpPr>
              <a:spLocks/>
            </p:cNvSpPr>
            <p:nvPr/>
          </p:nvSpPr>
          <p:spPr bwMode="auto">
            <a:xfrm rot="18900000" flipH="1">
              <a:off x="6541545" y="4559269"/>
              <a:ext cx="735961" cy="1155166"/>
            </a:xfrm>
            <a:custGeom>
              <a:avLst/>
              <a:gdLst>
                <a:gd name="T0" fmla="*/ 0 w 318"/>
                <a:gd name="T1" fmla="*/ 0 h 832"/>
                <a:gd name="T2" fmla="*/ 318 w 318"/>
                <a:gd name="T3" fmla="*/ 415 h 832"/>
                <a:gd name="T4" fmla="*/ 0 w 318"/>
                <a:gd name="T5" fmla="*/ 832 h 832"/>
                <a:gd name="T6" fmla="*/ 0 w 318"/>
                <a:gd name="T7" fmla="*/ 0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8" h="832">
                  <a:moveTo>
                    <a:pt x="0" y="0"/>
                  </a:moveTo>
                  <a:lnTo>
                    <a:pt x="318" y="415"/>
                  </a:lnTo>
                  <a:lnTo>
                    <a:pt x="0" y="8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xmlns="" id="{72BB6FA9-9CCF-48B9-9B44-912199E36490}"/>
                </a:ext>
              </a:extLst>
            </p:cNvPr>
            <p:cNvSpPr>
              <a:spLocks/>
            </p:cNvSpPr>
            <p:nvPr/>
          </p:nvSpPr>
          <p:spPr bwMode="auto">
            <a:xfrm rot="2700000" flipH="1">
              <a:off x="4622485" y="4249677"/>
              <a:ext cx="735961" cy="1178385"/>
            </a:xfrm>
            <a:custGeom>
              <a:avLst/>
              <a:gdLst>
                <a:gd name="T0" fmla="*/ 0 w 318"/>
                <a:gd name="T1" fmla="*/ 0 h 832"/>
                <a:gd name="T2" fmla="*/ 318 w 318"/>
                <a:gd name="T3" fmla="*/ 415 h 832"/>
                <a:gd name="T4" fmla="*/ 0 w 318"/>
                <a:gd name="T5" fmla="*/ 832 h 832"/>
                <a:gd name="T6" fmla="*/ 0 w 318"/>
                <a:gd name="T7" fmla="*/ 0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8" h="832">
                  <a:moveTo>
                    <a:pt x="0" y="0"/>
                  </a:moveTo>
                  <a:lnTo>
                    <a:pt x="318" y="415"/>
                  </a:lnTo>
                  <a:lnTo>
                    <a:pt x="0" y="8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xmlns="" id="{1D53282F-EAE2-4CAA-974A-96BBDC98D2D9}"/>
                </a:ext>
              </a:extLst>
            </p:cNvPr>
            <p:cNvSpPr>
              <a:spLocks/>
            </p:cNvSpPr>
            <p:nvPr/>
          </p:nvSpPr>
          <p:spPr bwMode="auto">
            <a:xfrm rot="2700000">
              <a:off x="4431814" y="4907138"/>
              <a:ext cx="2199536" cy="952387"/>
            </a:xfrm>
            <a:custGeom>
              <a:avLst/>
              <a:gdLst>
                <a:gd name="T0" fmla="*/ 2067 w 2067"/>
                <a:gd name="T1" fmla="*/ 159 h 895"/>
                <a:gd name="T2" fmla="*/ 570 w 2067"/>
                <a:gd name="T3" fmla="*/ 159 h 895"/>
                <a:gd name="T4" fmla="*/ 570 w 2067"/>
                <a:gd name="T5" fmla="*/ 0 h 895"/>
                <a:gd name="T6" fmla="*/ 0 w 2067"/>
                <a:gd name="T7" fmla="*/ 446 h 895"/>
                <a:gd name="T8" fmla="*/ 570 w 2067"/>
                <a:gd name="T9" fmla="*/ 895 h 895"/>
                <a:gd name="T10" fmla="*/ 570 w 2067"/>
                <a:gd name="T11" fmla="*/ 734 h 895"/>
                <a:gd name="T12" fmla="*/ 1494 w 2067"/>
                <a:gd name="T13" fmla="*/ 734 h 895"/>
                <a:gd name="T14" fmla="*/ 2067 w 2067"/>
                <a:gd name="T15" fmla="*/ 159 h 8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67" h="895">
                  <a:moveTo>
                    <a:pt x="2067" y="159"/>
                  </a:moveTo>
                  <a:lnTo>
                    <a:pt x="570" y="159"/>
                  </a:lnTo>
                  <a:lnTo>
                    <a:pt x="570" y="0"/>
                  </a:lnTo>
                  <a:lnTo>
                    <a:pt x="0" y="446"/>
                  </a:lnTo>
                  <a:lnTo>
                    <a:pt x="570" y="895"/>
                  </a:lnTo>
                  <a:lnTo>
                    <a:pt x="570" y="734"/>
                  </a:lnTo>
                  <a:lnTo>
                    <a:pt x="1494" y="734"/>
                  </a:lnTo>
                  <a:lnTo>
                    <a:pt x="2067" y="159"/>
                  </a:lnTo>
                  <a:close/>
                </a:path>
              </a:pathLst>
            </a:custGeom>
            <a:solidFill>
              <a:schemeClr val="accent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" name="Freeform 15">
              <a:extLst>
                <a:ext uri="{FF2B5EF4-FFF2-40B4-BE49-F238E27FC236}">
                  <a16:creationId xmlns:a16="http://schemas.microsoft.com/office/drawing/2014/main" xmlns="" id="{74D7F1FF-CDB4-47F6-A7DE-A9DAA83758C0}"/>
                </a:ext>
              </a:extLst>
            </p:cNvPr>
            <p:cNvSpPr>
              <a:spLocks/>
            </p:cNvSpPr>
            <p:nvPr/>
          </p:nvSpPr>
          <p:spPr bwMode="auto">
            <a:xfrm rot="18900000">
              <a:off x="4912717" y="2328045"/>
              <a:ext cx="735961" cy="1178385"/>
            </a:xfrm>
            <a:custGeom>
              <a:avLst/>
              <a:gdLst>
                <a:gd name="T0" fmla="*/ 0 w 318"/>
                <a:gd name="T1" fmla="*/ 0 h 832"/>
                <a:gd name="T2" fmla="*/ 318 w 318"/>
                <a:gd name="T3" fmla="*/ 415 h 832"/>
                <a:gd name="T4" fmla="*/ 0 w 318"/>
                <a:gd name="T5" fmla="*/ 832 h 832"/>
                <a:gd name="T6" fmla="*/ 0 w 318"/>
                <a:gd name="T7" fmla="*/ 0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8" h="832">
                  <a:moveTo>
                    <a:pt x="0" y="0"/>
                  </a:moveTo>
                  <a:lnTo>
                    <a:pt x="318" y="415"/>
                  </a:lnTo>
                  <a:lnTo>
                    <a:pt x="0" y="8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" name="Freeform 11">
              <a:extLst>
                <a:ext uri="{FF2B5EF4-FFF2-40B4-BE49-F238E27FC236}">
                  <a16:creationId xmlns:a16="http://schemas.microsoft.com/office/drawing/2014/main" xmlns="" id="{95B61DBD-D8E5-4A6F-B075-838A6D29D36C}"/>
                </a:ext>
              </a:extLst>
            </p:cNvPr>
            <p:cNvSpPr>
              <a:spLocks/>
            </p:cNvSpPr>
            <p:nvPr/>
          </p:nvSpPr>
          <p:spPr bwMode="auto">
            <a:xfrm rot="2700000">
              <a:off x="6975256" y="3487320"/>
              <a:ext cx="952388" cy="2200600"/>
            </a:xfrm>
            <a:custGeom>
              <a:avLst/>
              <a:gdLst>
                <a:gd name="T0" fmla="*/ 734 w 895"/>
                <a:gd name="T1" fmla="*/ 1498 h 2068"/>
                <a:gd name="T2" fmla="*/ 734 w 895"/>
                <a:gd name="T3" fmla="*/ 572 h 2068"/>
                <a:gd name="T4" fmla="*/ 161 w 895"/>
                <a:gd name="T5" fmla="*/ 0 h 2068"/>
                <a:gd name="T6" fmla="*/ 161 w 895"/>
                <a:gd name="T7" fmla="*/ 1498 h 2068"/>
                <a:gd name="T8" fmla="*/ 0 w 895"/>
                <a:gd name="T9" fmla="*/ 1498 h 2068"/>
                <a:gd name="T10" fmla="*/ 449 w 895"/>
                <a:gd name="T11" fmla="*/ 2068 h 2068"/>
                <a:gd name="T12" fmla="*/ 895 w 895"/>
                <a:gd name="T13" fmla="*/ 1498 h 2068"/>
                <a:gd name="T14" fmla="*/ 734 w 895"/>
                <a:gd name="T15" fmla="*/ 1498 h 20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95" h="2068">
                  <a:moveTo>
                    <a:pt x="734" y="1498"/>
                  </a:moveTo>
                  <a:lnTo>
                    <a:pt x="734" y="572"/>
                  </a:lnTo>
                  <a:lnTo>
                    <a:pt x="161" y="0"/>
                  </a:lnTo>
                  <a:lnTo>
                    <a:pt x="161" y="1498"/>
                  </a:lnTo>
                  <a:lnTo>
                    <a:pt x="0" y="1498"/>
                  </a:lnTo>
                  <a:lnTo>
                    <a:pt x="449" y="2068"/>
                  </a:lnTo>
                  <a:lnTo>
                    <a:pt x="895" y="1498"/>
                  </a:lnTo>
                  <a:lnTo>
                    <a:pt x="734" y="149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xmlns="" id="{5CCB3BC2-7893-40AE-BFEC-72617CB36451}"/>
                </a:ext>
              </a:extLst>
            </p:cNvPr>
            <p:cNvSpPr>
              <a:spLocks/>
            </p:cNvSpPr>
            <p:nvPr/>
          </p:nvSpPr>
          <p:spPr bwMode="auto">
            <a:xfrm rot="2700000">
              <a:off x="4261934" y="2362724"/>
              <a:ext cx="952388" cy="2198471"/>
            </a:xfrm>
            <a:custGeom>
              <a:avLst/>
              <a:gdLst>
                <a:gd name="T0" fmla="*/ 895 w 895"/>
                <a:gd name="T1" fmla="*/ 570 h 2066"/>
                <a:gd name="T2" fmla="*/ 446 w 895"/>
                <a:gd name="T3" fmla="*/ 0 h 2066"/>
                <a:gd name="T4" fmla="*/ 0 w 895"/>
                <a:gd name="T5" fmla="*/ 570 h 2066"/>
                <a:gd name="T6" fmla="*/ 159 w 895"/>
                <a:gd name="T7" fmla="*/ 570 h 2066"/>
                <a:gd name="T8" fmla="*/ 159 w 895"/>
                <a:gd name="T9" fmla="*/ 1494 h 2066"/>
                <a:gd name="T10" fmla="*/ 734 w 895"/>
                <a:gd name="T11" fmla="*/ 2066 h 2066"/>
                <a:gd name="T12" fmla="*/ 734 w 895"/>
                <a:gd name="T13" fmla="*/ 570 h 2066"/>
                <a:gd name="T14" fmla="*/ 895 w 895"/>
                <a:gd name="T15" fmla="*/ 570 h 20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95" h="2066">
                  <a:moveTo>
                    <a:pt x="895" y="570"/>
                  </a:moveTo>
                  <a:lnTo>
                    <a:pt x="446" y="0"/>
                  </a:lnTo>
                  <a:lnTo>
                    <a:pt x="0" y="570"/>
                  </a:lnTo>
                  <a:lnTo>
                    <a:pt x="159" y="570"/>
                  </a:lnTo>
                  <a:lnTo>
                    <a:pt x="159" y="1494"/>
                  </a:lnTo>
                  <a:lnTo>
                    <a:pt x="734" y="2066"/>
                  </a:lnTo>
                  <a:lnTo>
                    <a:pt x="734" y="570"/>
                  </a:lnTo>
                  <a:lnTo>
                    <a:pt x="895" y="57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ED26D183-0997-44CD-9D8B-476630E3BE0B}"/>
                </a:ext>
              </a:extLst>
            </p:cNvPr>
            <p:cNvSpPr txBox="1"/>
            <p:nvPr/>
          </p:nvSpPr>
          <p:spPr>
            <a:xfrm>
              <a:off x="4862456" y="2937380"/>
              <a:ext cx="447558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IN" sz="1800" b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04</a:t>
              </a:r>
              <a:endParaRPr lang="en-IN" sz="1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4BA938A9-796C-4378-AA10-3892776B629A}"/>
                </a:ext>
              </a:extLst>
            </p:cNvPr>
            <p:cNvSpPr txBox="1"/>
            <p:nvPr/>
          </p:nvSpPr>
          <p:spPr>
            <a:xfrm>
              <a:off x="6887841" y="2954168"/>
              <a:ext cx="406871" cy="335756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IN" sz="18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01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2B42E4C4-10EE-40BB-AE29-02B5DB09C04B}"/>
                </a:ext>
              </a:extLst>
            </p:cNvPr>
            <p:cNvSpPr txBox="1"/>
            <p:nvPr/>
          </p:nvSpPr>
          <p:spPr>
            <a:xfrm>
              <a:off x="4862456" y="4730038"/>
              <a:ext cx="447558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IN" sz="1800" b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03</a:t>
              </a:r>
              <a:endParaRPr lang="en-IN" sz="1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EF8049A2-BAE4-41AC-9195-CC650FE6BC9C}"/>
                </a:ext>
              </a:extLst>
            </p:cNvPr>
            <p:cNvSpPr txBox="1"/>
            <p:nvPr/>
          </p:nvSpPr>
          <p:spPr>
            <a:xfrm>
              <a:off x="6867497" y="4730038"/>
              <a:ext cx="447558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IN" sz="1800" b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02</a:t>
              </a:r>
              <a:endParaRPr lang="en-IN" sz="1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4" name="Freeform 37">
              <a:extLst>
                <a:ext uri="{FF2B5EF4-FFF2-40B4-BE49-F238E27FC236}">
                  <a16:creationId xmlns:a16="http://schemas.microsoft.com/office/drawing/2014/main" xmlns="" id="{1E059A8E-008C-4CCB-98E4-9922120D29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90565" y="4217737"/>
              <a:ext cx="302507" cy="314935"/>
            </a:xfrm>
            <a:custGeom>
              <a:avLst/>
              <a:gdLst>
                <a:gd name="T0" fmla="*/ 2128 w 3456"/>
                <a:gd name="T1" fmla="*/ 3100 h 3598"/>
                <a:gd name="T2" fmla="*/ 2098 w 3456"/>
                <a:gd name="T3" fmla="*/ 3359 h 3598"/>
                <a:gd name="T4" fmla="*/ 1947 w 3456"/>
                <a:gd name="T5" fmla="*/ 3556 h 3598"/>
                <a:gd name="T6" fmla="*/ 1548 w 3456"/>
                <a:gd name="T7" fmla="*/ 3586 h 3598"/>
                <a:gd name="T8" fmla="*/ 1402 w 3456"/>
                <a:gd name="T9" fmla="*/ 3395 h 3598"/>
                <a:gd name="T10" fmla="*/ 1317 w 3456"/>
                <a:gd name="T11" fmla="*/ 3143 h 3598"/>
                <a:gd name="T12" fmla="*/ 1418 w 3456"/>
                <a:gd name="T13" fmla="*/ 3042 h 3598"/>
                <a:gd name="T14" fmla="*/ 2964 w 3456"/>
                <a:gd name="T15" fmla="*/ 2824 h 3598"/>
                <a:gd name="T16" fmla="*/ 2934 w 3456"/>
                <a:gd name="T17" fmla="*/ 2961 h 3598"/>
                <a:gd name="T18" fmla="*/ 2808 w 3456"/>
                <a:gd name="T19" fmla="*/ 2948 h 3598"/>
                <a:gd name="T20" fmla="*/ 2545 w 3456"/>
                <a:gd name="T21" fmla="*/ 2577 h 3598"/>
                <a:gd name="T22" fmla="*/ 857 w 3456"/>
                <a:gd name="T23" fmla="*/ 2534 h 3598"/>
                <a:gd name="T24" fmla="*/ 919 w 3456"/>
                <a:gd name="T25" fmla="*/ 2661 h 3598"/>
                <a:gd name="T26" fmla="*/ 576 w 3456"/>
                <a:gd name="T27" fmla="*/ 2977 h 3598"/>
                <a:gd name="T28" fmla="*/ 477 w 3456"/>
                <a:gd name="T29" fmla="*/ 2888 h 3598"/>
                <a:gd name="T30" fmla="*/ 793 w 3456"/>
                <a:gd name="T31" fmla="*/ 2534 h 3598"/>
                <a:gd name="T32" fmla="*/ 3434 w 3456"/>
                <a:gd name="T33" fmla="*/ 1664 h 3598"/>
                <a:gd name="T34" fmla="*/ 3418 w 3456"/>
                <a:gd name="T35" fmla="*/ 1805 h 3598"/>
                <a:gd name="T36" fmla="*/ 2943 w 3456"/>
                <a:gd name="T37" fmla="*/ 1804 h 3598"/>
                <a:gd name="T38" fmla="*/ 2928 w 3456"/>
                <a:gd name="T39" fmla="*/ 1664 h 3598"/>
                <a:gd name="T40" fmla="*/ 473 w 3456"/>
                <a:gd name="T41" fmla="*/ 1629 h 3598"/>
                <a:gd name="T42" fmla="*/ 547 w 3456"/>
                <a:gd name="T43" fmla="*/ 1749 h 3598"/>
                <a:gd name="T44" fmla="*/ 100 w 3456"/>
                <a:gd name="T45" fmla="*/ 1827 h 3598"/>
                <a:gd name="T46" fmla="*/ 0 w 3456"/>
                <a:gd name="T47" fmla="*/ 1726 h 3598"/>
                <a:gd name="T48" fmla="*/ 100 w 3456"/>
                <a:gd name="T49" fmla="*/ 1626 h 3598"/>
                <a:gd name="T50" fmla="*/ 1371 w 3456"/>
                <a:gd name="T51" fmla="*/ 1200 h 3598"/>
                <a:gd name="T52" fmla="*/ 1117 w 3456"/>
                <a:gd name="T53" fmla="*/ 1540 h 3598"/>
                <a:gd name="T54" fmla="*/ 1125 w 3456"/>
                <a:gd name="T55" fmla="*/ 1808 h 3598"/>
                <a:gd name="T56" fmla="*/ 1266 w 3456"/>
                <a:gd name="T57" fmla="*/ 1793 h 3598"/>
                <a:gd name="T58" fmla="*/ 1339 w 3456"/>
                <a:gd name="T59" fmla="*/ 1524 h 3598"/>
                <a:gd name="T60" fmla="*/ 1619 w 3456"/>
                <a:gd name="T61" fmla="*/ 1304 h 3598"/>
                <a:gd name="T62" fmla="*/ 1817 w 3456"/>
                <a:gd name="T63" fmla="*/ 1235 h 3598"/>
                <a:gd name="T64" fmla="*/ 1773 w 3456"/>
                <a:gd name="T65" fmla="*/ 1100 h 3598"/>
                <a:gd name="T66" fmla="*/ 2018 w 3456"/>
                <a:gd name="T67" fmla="*/ 889 h 3598"/>
                <a:gd name="T68" fmla="*/ 2425 w 3456"/>
                <a:gd name="T69" fmla="*/ 1179 h 3598"/>
                <a:gd name="T70" fmla="*/ 2612 w 3456"/>
                <a:gd name="T71" fmla="*/ 1650 h 3598"/>
                <a:gd name="T72" fmla="*/ 2499 w 3456"/>
                <a:gd name="T73" fmla="*/ 2166 h 3598"/>
                <a:gd name="T74" fmla="*/ 2222 w 3456"/>
                <a:gd name="T75" fmla="*/ 2546 h 3598"/>
                <a:gd name="T76" fmla="*/ 2109 w 3456"/>
                <a:gd name="T77" fmla="*/ 2862 h 3598"/>
                <a:gd name="T78" fmla="*/ 1394 w 3456"/>
                <a:gd name="T79" fmla="*/ 2895 h 3598"/>
                <a:gd name="T80" fmla="*/ 1279 w 3456"/>
                <a:gd name="T81" fmla="*/ 2662 h 3598"/>
                <a:gd name="T82" fmla="*/ 1040 w 3456"/>
                <a:gd name="T83" fmla="*/ 2287 h 3598"/>
                <a:gd name="T84" fmla="*/ 845 w 3456"/>
                <a:gd name="T85" fmla="*/ 1814 h 3598"/>
                <a:gd name="T86" fmla="*/ 946 w 3456"/>
                <a:gd name="T87" fmla="*/ 1307 h 3598"/>
                <a:gd name="T88" fmla="*/ 1294 w 3456"/>
                <a:gd name="T89" fmla="*/ 953 h 3598"/>
                <a:gd name="T90" fmla="*/ 2868 w 3456"/>
                <a:gd name="T91" fmla="*/ 477 h 3598"/>
                <a:gd name="T92" fmla="*/ 2979 w 3456"/>
                <a:gd name="T93" fmla="*/ 566 h 3598"/>
                <a:gd name="T94" fmla="*/ 2669 w 3456"/>
                <a:gd name="T95" fmla="*/ 917 h 3598"/>
                <a:gd name="T96" fmla="*/ 2545 w 3456"/>
                <a:gd name="T97" fmla="*/ 877 h 3598"/>
                <a:gd name="T98" fmla="*/ 2808 w 3456"/>
                <a:gd name="T99" fmla="*/ 505 h 3598"/>
                <a:gd name="T100" fmla="*/ 628 w 3456"/>
                <a:gd name="T101" fmla="*/ 490 h 3598"/>
                <a:gd name="T102" fmla="*/ 919 w 3456"/>
                <a:gd name="T103" fmla="*/ 855 h 3598"/>
                <a:gd name="T104" fmla="*/ 806 w 3456"/>
                <a:gd name="T105" fmla="*/ 921 h 3598"/>
                <a:gd name="T106" fmla="*/ 476 w 3456"/>
                <a:gd name="T107" fmla="*/ 586 h 3598"/>
                <a:gd name="T108" fmla="*/ 565 w 3456"/>
                <a:gd name="T109" fmla="*/ 476 h 3598"/>
                <a:gd name="T110" fmla="*/ 1825 w 3456"/>
                <a:gd name="T111" fmla="*/ 77 h 3598"/>
                <a:gd name="T112" fmla="*/ 1771 w 3456"/>
                <a:gd name="T113" fmla="*/ 539 h 3598"/>
                <a:gd name="T114" fmla="*/ 1638 w 3456"/>
                <a:gd name="T115" fmla="*/ 494 h 3598"/>
                <a:gd name="T116" fmla="*/ 1665 w 3456"/>
                <a:gd name="T117" fmla="*/ 22 h 3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456" h="3598">
                  <a:moveTo>
                    <a:pt x="1418" y="3042"/>
                  </a:moveTo>
                  <a:lnTo>
                    <a:pt x="2037" y="3042"/>
                  </a:lnTo>
                  <a:lnTo>
                    <a:pt x="2060" y="3045"/>
                  </a:lnTo>
                  <a:lnTo>
                    <a:pt x="2081" y="3053"/>
                  </a:lnTo>
                  <a:lnTo>
                    <a:pt x="2101" y="3065"/>
                  </a:lnTo>
                  <a:lnTo>
                    <a:pt x="2116" y="3080"/>
                  </a:lnTo>
                  <a:lnTo>
                    <a:pt x="2128" y="3100"/>
                  </a:lnTo>
                  <a:lnTo>
                    <a:pt x="2136" y="3120"/>
                  </a:lnTo>
                  <a:lnTo>
                    <a:pt x="2138" y="3144"/>
                  </a:lnTo>
                  <a:lnTo>
                    <a:pt x="2138" y="3249"/>
                  </a:lnTo>
                  <a:lnTo>
                    <a:pt x="2136" y="3280"/>
                  </a:lnTo>
                  <a:lnTo>
                    <a:pt x="2127" y="3308"/>
                  </a:lnTo>
                  <a:lnTo>
                    <a:pt x="2115" y="3335"/>
                  </a:lnTo>
                  <a:lnTo>
                    <a:pt x="2098" y="3359"/>
                  </a:lnTo>
                  <a:lnTo>
                    <a:pt x="2077" y="3378"/>
                  </a:lnTo>
                  <a:lnTo>
                    <a:pt x="2053" y="3395"/>
                  </a:lnTo>
                  <a:lnTo>
                    <a:pt x="2027" y="3407"/>
                  </a:lnTo>
                  <a:lnTo>
                    <a:pt x="1997" y="3415"/>
                  </a:lnTo>
                  <a:lnTo>
                    <a:pt x="1971" y="3510"/>
                  </a:lnTo>
                  <a:lnTo>
                    <a:pt x="1962" y="3534"/>
                  </a:lnTo>
                  <a:lnTo>
                    <a:pt x="1947" y="3556"/>
                  </a:lnTo>
                  <a:lnTo>
                    <a:pt x="1929" y="3573"/>
                  </a:lnTo>
                  <a:lnTo>
                    <a:pt x="1907" y="3586"/>
                  </a:lnTo>
                  <a:lnTo>
                    <a:pt x="1882" y="3595"/>
                  </a:lnTo>
                  <a:lnTo>
                    <a:pt x="1856" y="3598"/>
                  </a:lnTo>
                  <a:lnTo>
                    <a:pt x="1600" y="3598"/>
                  </a:lnTo>
                  <a:lnTo>
                    <a:pt x="1572" y="3595"/>
                  </a:lnTo>
                  <a:lnTo>
                    <a:pt x="1548" y="3586"/>
                  </a:lnTo>
                  <a:lnTo>
                    <a:pt x="1526" y="3573"/>
                  </a:lnTo>
                  <a:lnTo>
                    <a:pt x="1509" y="3556"/>
                  </a:lnTo>
                  <a:lnTo>
                    <a:pt x="1493" y="3534"/>
                  </a:lnTo>
                  <a:lnTo>
                    <a:pt x="1485" y="3510"/>
                  </a:lnTo>
                  <a:lnTo>
                    <a:pt x="1459" y="3415"/>
                  </a:lnTo>
                  <a:lnTo>
                    <a:pt x="1430" y="3407"/>
                  </a:lnTo>
                  <a:lnTo>
                    <a:pt x="1402" y="3395"/>
                  </a:lnTo>
                  <a:lnTo>
                    <a:pt x="1378" y="3378"/>
                  </a:lnTo>
                  <a:lnTo>
                    <a:pt x="1358" y="3358"/>
                  </a:lnTo>
                  <a:lnTo>
                    <a:pt x="1340" y="3335"/>
                  </a:lnTo>
                  <a:lnTo>
                    <a:pt x="1328" y="3308"/>
                  </a:lnTo>
                  <a:lnTo>
                    <a:pt x="1319" y="3279"/>
                  </a:lnTo>
                  <a:lnTo>
                    <a:pt x="1317" y="3248"/>
                  </a:lnTo>
                  <a:lnTo>
                    <a:pt x="1317" y="3143"/>
                  </a:lnTo>
                  <a:lnTo>
                    <a:pt x="1319" y="3120"/>
                  </a:lnTo>
                  <a:lnTo>
                    <a:pt x="1327" y="3098"/>
                  </a:lnTo>
                  <a:lnTo>
                    <a:pt x="1339" y="3080"/>
                  </a:lnTo>
                  <a:lnTo>
                    <a:pt x="1354" y="3063"/>
                  </a:lnTo>
                  <a:lnTo>
                    <a:pt x="1373" y="3053"/>
                  </a:lnTo>
                  <a:lnTo>
                    <a:pt x="1395" y="3045"/>
                  </a:lnTo>
                  <a:lnTo>
                    <a:pt x="1418" y="3042"/>
                  </a:lnTo>
                  <a:close/>
                  <a:moveTo>
                    <a:pt x="2620" y="2530"/>
                  </a:moveTo>
                  <a:lnTo>
                    <a:pt x="2642" y="2530"/>
                  </a:lnTo>
                  <a:lnTo>
                    <a:pt x="2664" y="2534"/>
                  </a:lnTo>
                  <a:lnTo>
                    <a:pt x="2683" y="2544"/>
                  </a:lnTo>
                  <a:lnTo>
                    <a:pt x="2702" y="2558"/>
                  </a:lnTo>
                  <a:lnTo>
                    <a:pt x="2949" y="2806"/>
                  </a:lnTo>
                  <a:lnTo>
                    <a:pt x="2964" y="2824"/>
                  </a:lnTo>
                  <a:lnTo>
                    <a:pt x="2974" y="2845"/>
                  </a:lnTo>
                  <a:lnTo>
                    <a:pt x="2978" y="2867"/>
                  </a:lnTo>
                  <a:lnTo>
                    <a:pt x="2978" y="2888"/>
                  </a:lnTo>
                  <a:lnTo>
                    <a:pt x="2974" y="2909"/>
                  </a:lnTo>
                  <a:lnTo>
                    <a:pt x="2964" y="2930"/>
                  </a:lnTo>
                  <a:lnTo>
                    <a:pt x="2949" y="2948"/>
                  </a:lnTo>
                  <a:lnTo>
                    <a:pt x="2934" y="2961"/>
                  </a:lnTo>
                  <a:lnTo>
                    <a:pt x="2917" y="2969"/>
                  </a:lnTo>
                  <a:lnTo>
                    <a:pt x="2898" y="2975"/>
                  </a:lnTo>
                  <a:lnTo>
                    <a:pt x="2879" y="2977"/>
                  </a:lnTo>
                  <a:lnTo>
                    <a:pt x="2860" y="2975"/>
                  </a:lnTo>
                  <a:lnTo>
                    <a:pt x="2841" y="2969"/>
                  </a:lnTo>
                  <a:lnTo>
                    <a:pt x="2824" y="2961"/>
                  </a:lnTo>
                  <a:lnTo>
                    <a:pt x="2808" y="2948"/>
                  </a:lnTo>
                  <a:lnTo>
                    <a:pt x="2560" y="2699"/>
                  </a:lnTo>
                  <a:lnTo>
                    <a:pt x="2545" y="2682"/>
                  </a:lnTo>
                  <a:lnTo>
                    <a:pt x="2536" y="2661"/>
                  </a:lnTo>
                  <a:lnTo>
                    <a:pt x="2531" y="2640"/>
                  </a:lnTo>
                  <a:lnTo>
                    <a:pt x="2531" y="2618"/>
                  </a:lnTo>
                  <a:lnTo>
                    <a:pt x="2536" y="2596"/>
                  </a:lnTo>
                  <a:lnTo>
                    <a:pt x="2545" y="2577"/>
                  </a:lnTo>
                  <a:lnTo>
                    <a:pt x="2560" y="2558"/>
                  </a:lnTo>
                  <a:lnTo>
                    <a:pt x="2578" y="2544"/>
                  </a:lnTo>
                  <a:lnTo>
                    <a:pt x="2599" y="2534"/>
                  </a:lnTo>
                  <a:lnTo>
                    <a:pt x="2620" y="2530"/>
                  </a:lnTo>
                  <a:close/>
                  <a:moveTo>
                    <a:pt x="813" y="2530"/>
                  </a:moveTo>
                  <a:lnTo>
                    <a:pt x="835" y="2530"/>
                  </a:lnTo>
                  <a:lnTo>
                    <a:pt x="857" y="2534"/>
                  </a:lnTo>
                  <a:lnTo>
                    <a:pt x="877" y="2544"/>
                  </a:lnTo>
                  <a:lnTo>
                    <a:pt x="894" y="2558"/>
                  </a:lnTo>
                  <a:lnTo>
                    <a:pt x="910" y="2577"/>
                  </a:lnTo>
                  <a:lnTo>
                    <a:pt x="919" y="2596"/>
                  </a:lnTo>
                  <a:lnTo>
                    <a:pt x="924" y="2618"/>
                  </a:lnTo>
                  <a:lnTo>
                    <a:pt x="924" y="2640"/>
                  </a:lnTo>
                  <a:lnTo>
                    <a:pt x="919" y="2661"/>
                  </a:lnTo>
                  <a:lnTo>
                    <a:pt x="910" y="2682"/>
                  </a:lnTo>
                  <a:lnTo>
                    <a:pt x="894" y="2699"/>
                  </a:lnTo>
                  <a:lnTo>
                    <a:pt x="647" y="2948"/>
                  </a:lnTo>
                  <a:lnTo>
                    <a:pt x="631" y="2961"/>
                  </a:lnTo>
                  <a:lnTo>
                    <a:pt x="614" y="2969"/>
                  </a:lnTo>
                  <a:lnTo>
                    <a:pt x="596" y="2975"/>
                  </a:lnTo>
                  <a:lnTo>
                    <a:pt x="576" y="2977"/>
                  </a:lnTo>
                  <a:lnTo>
                    <a:pt x="557" y="2975"/>
                  </a:lnTo>
                  <a:lnTo>
                    <a:pt x="539" y="2969"/>
                  </a:lnTo>
                  <a:lnTo>
                    <a:pt x="521" y="2961"/>
                  </a:lnTo>
                  <a:lnTo>
                    <a:pt x="506" y="2948"/>
                  </a:lnTo>
                  <a:lnTo>
                    <a:pt x="492" y="2930"/>
                  </a:lnTo>
                  <a:lnTo>
                    <a:pt x="482" y="2909"/>
                  </a:lnTo>
                  <a:lnTo>
                    <a:pt x="477" y="2888"/>
                  </a:lnTo>
                  <a:lnTo>
                    <a:pt x="477" y="2867"/>
                  </a:lnTo>
                  <a:lnTo>
                    <a:pt x="482" y="2845"/>
                  </a:lnTo>
                  <a:lnTo>
                    <a:pt x="492" y="2824"/>
                  </a:lnTo>
                  <a:lnTo>
                    <a:pt x="506" y="2806"/>
                  </a:lnTo>
                  <a:lnTo>
                    <a:pt x="754" y="2558"/>
                  </a:lnTo>
                  <a:lnTo>
                    <a:pt x="772" y="2544"/>
                  </a:lnTo>
                  <a:lnTo>
                    <a:pt x="793" y="2534"/>
                  </a:lnTo>
                  <a:lnTo>
                    <a:pt x="813" y="2530"/>
                  </a:lnTo>
                  <a:close/>
                  <a:moveTo>
                    <a:pt x="3005" y="1626"/>
                  </a:moveTo>
                  <a:lnTo>
                    <a:pt x="3356" y="1626"/>
                  </a:lnTo>
                  <a:lnTo>
                    <a:pt x="3380" y="1629"/>
                  </a:lnTo>
                  <a:lnTo>
                    <a:pt x="3401" y="1636"/>
                  </a:lnTo>
                  <a:lnTo>
                    <a:pt x="3419" y="1648"/>
                  </a:lnTo>
                  <a:lnTo>
                    <a:pt x="3434" y="1664"/>
                  </a:lnTo>
                  <a:lnTo>
                    <a:pt x="3446" y="1682"/>
                  </a:lnTo>
                  <a:lnTo>
                    <a:pt x="3453" y="1703"/>
                  </a:lnTo>
                  <a:lnTo>
                    <a:pt x="3456" y="1726"/>
                  </a:lnTo>
                  <a:lnTo>
                    <a:pt x="3453" y="1749"/>
                  </a:lnTo>
                  <a:lnTo>
                    <a:pt x="3446" y="1771"/>
                  </a:lnTo>
                  <a:lnTo>
                    <a:pt x="3434" y="1789"/>
                  </a:lnTo>
                  <a:lnTo>
                    <a:pt x="3418" y="1805"/>
                  </a:lnTo>
                  <a:lnTo>
                    <a:pt x="3399" y="1816"/>
                  </a:lnTo>
                  <a:lnTo>
                    <a:pt x="3379" y="1823"/>
                  </a:lnTo>
                  <a:lnTo>
                    <a:pt x="3356" y="1827"/>
                  </a:lnTo>
                  <a:lnTo>
                    <a:pt x="3005" y="1827"/>
                  </a:lnTo>
                  <a:lnTo>
                    <a:pt x="2982" y="1823"/>
                  </a:lnTo>
                  <a:lnTo>
                    <a:pt x="2961" y="1816"/>
                  </a:lnTo>
                  <a:lnTo>
                    <a:pt x="2943" y="1804"/>
                  </a:lnTo>
                  <a:lnTo>
                    <a:pt x="2928" y="1788"/>
                  </a:lnTo>
                  <a:lnTo>
                    <a:pt x="2915" y="1770"/>
                  </a:lnTo>
                  <a:lnTo>
                    <a:pt x="2908" y="1749"/>
                  </a:lnTo>
                  <a:lnTo>
                    <a:pt x="2906" y="1726"/>
                  </a:lnTo>
                  <a:lnTo>
                    <a:pt x="2908" y="1703"/>
                  </a:lnTo>
                  <a:lnTo>
                    <a:pt x="2915" y="1682"/>
                  </a:lnTo>
                  <a:lnTo>
                    <a:pt x="2928" y="1664"/>
                  </a:lnTo>
                  <a:lnTo>
                    <a:pt x="2943" y="1648"/>
                  </a:lnTo>
                  <a:lnTo>
                    <a:pt x="2961" y="1636"/>
                  </a:lnTo>
                  <a:lnTo>
                    <a:pt x="2982" y="1629"/>
                  </a:lnTo>
                  <a:lnTo>
                    <a:pt x="3005" y="1626"/>
                  </a:lnTo>
                  <a:close/>
                  <a:moveTo>
                    <a:pt x="100" y="1626"/>
                  </a:moveTo>
                  <a:lnTo>
                    <a:pt x="450" y="1626"/>
                  </a:lnTo>
                  <a:lnTo>
                    <a:pt x="473" y="1629"/>
                  </a:lnTo>
                  <a:lnTo>
                    <a:pt x="495" y="1636"/>
                  </a:lnTo>
                  <a:lnTo>
                    <a:pt x="513" y="1648"/>
                  </a:lnTo>
                  <a:lnTo>
                    <a:pt x="529" y="1664"/>
                  </a:lnTo>
                  <a:lnTo>
                    <a:pt x="540" y="1682"/>
                  </a:lnTo>
                  <a:lnTo>
                    <a:pt x="547" y="1703"/>
                  </a:lnTo>
                  <a:lnTo>
                    <a:pt x="551" y="1726"/>
                  </a:lnTo>
                  <a:lnTo>
                    <a:pt x="547" y="1749"/>
                  </a:lnTo>
                  <a:lnTo>
                    <a:pt x="540" y="1771"/>
                  </a:lnTo>
                  <a:lnTo>
                    <a:pt x="529" y="1789"/>
                  </a:lnTo>
                  <a:lnTo>
                    <a:pt x="513" y="1805"/>
                  </a:lnTo>
                  <a:lnTo>
                    <a:pt x="495" y="1816"/>
                  </a:lnTo>
                  <a:lnTo>
                    <a:pt x="473" y="1823"/>
                  </a:lnTo>
                  <a:lnTo>
                    <a:pt x="450" y="1827"/>
                  </a:lnTo>
                  <a:lnTo>
                    <a:pt x="100" y="1827"/>
                  </a:lnTo>
                  <a:lnTo>
                    <a:pt x="77" y="1823"/>
                  </a:lnTo>
                  <a:lnTo>
                    <a:pt x="56" y="1816"/>
                  </a:lnTo>
                  <a:lnTo>
                    <a:pt x="37" y="1804"/>
                  </a:lnTo>
                  <a:lnTo>
                    <a:pt x="22" y="1788"/>
                  </a:lnTo>
                  <a:lnTo>
                    <a:pt x="10" y="1770"/>
                  </a:lnTo>
                  <a:lnTo>
                    <a:pt x="2" y="1749"/>
                  </a:lnTo>
                  <a:lnTo>
                    <a:pt x="0" y="1726"/>
                  </a:lnTo>
                  <a:lnTo>
                    <a:pt x="2" y="1703"/>
                  </a:lnTo>
                  <a:lnTo>
                    <a:pt x="10" y="1682"/>
                  </a:lnTo>
                  <a:lnTo>
                    <a:pt x="22" y="1664"/>
                  </a:lnTo>
                  <a:lnTo>
                    <a:pt x="37" y="1648"/>
                  </a:lnTo>
                  <a:lnTo>
                    <a:pt x="56" y="1636"/>
                  </a:lnTo>
                  <a:lnTo>
                    <a:pt x="77" y="1629"/>
                  </a:lnTo>
                  <a:lnTo>
                    <a:pt x="100" y="1626"/>
                  </a:lnTo>
                  <a:close/>
                  <a:moveTo>
                    <a:pt x="1728" y="1090"/>
                  </a:moveTo>
                  <a:lnTo>
                    <a:pt x="1663" y="1094"/>
                  </a:lnTo>
                  <a:lnTo>
                    <a:pt x="1600" y="1104"/>
                  </a:lnTo>
                  <a:lnTo>
                    <a:pt x="1538" y="1119"/>
                  </a:lnTo>
                  <a:lnTo>
                    <a:pt x="1479" y="1141"/>
                  </a:lnTo>
                  <a:lnTo>
                    <a:pt x="1423" y="1167"/>
                  </a:lnTo>
                  <a:lnTo>
                    <a:pt x="1371" y="1200"/>
                  </a:lnTo>
                  <a:lnTo>
                    <a:pt x="1321" y="1236"/>
                  </a:lnTo>
                  <a:lnTo>
                    <a:pt x="1275" y="1277"/>
                  </a:lnTo>
                  <a:lnTo>
                    <a:pt x="1234" y="1323"/>
                  </a:lnTo>
                  <a:lnTo>
                    <a:pt x="1198" y="1373"/>
                  </a:lnTo>
                  <a:lnTo>
                    <a:pt x="1165" y="1425"/>
                  </a:lnTo>
                  <a:lnTo>
                    <a:pt x="1138" y="1481"/>
                  </a:lnTo>
                  <a:lnTo>
                    <a:pt x="1117" y="1540"/>
                  </a:lnTo>
                  <a:lnTo>
                    <a:pt x="1100" y="1601"/>
                  </a:lnTo>
                  <a:lnTo>
                    <a:pt x="1090" y="1665"/>
                  </a:lnTo>
                  <a:lnTo>
                    <a:pt x="1087" y="1730"/>
                  </a:lnTo>
                  <a:lnTo>
                    <a:pt x="1090" y="1752"/>
                  </a:lnTo>
                  <a:lnTo>
                    <a:pt x="1098" y="1774"/>
                  </a:lnTo>
                  <a:lnTo>
                    <a:pt x="1109" y="1793"/>
                  </a:lnTo>
                  <a:lnTo>
                    <a:pt x="1125" y="1808"/>
                  </a:lnTo>
                  <a:lnTo>
                    <a:pt x="1143" y="1820"/>
                  </a:lnTo>
                  <a:lnTo>
                    <a:pt x="1165" y="1828"/>
                  </a:lnTo>
                  <a:lnTo>
                    <a:pt x="1188" y="1830"/>
                  </a:lnTo>
                  <a:lnTo>
                    <a:pt x="1211" y="1828"/>
                  </a:lnTo>
                  <a:lnTo>
                    <a:pt x="1232" y="1820"/>
                  </a:lnTo>
                  <a:lnTo>
                    <a:pt x="1250" y="1808"/>
                  </a:lnTo>
                  <a:lnTo>
                    <a:pt x="1266" y="1793"/>
                  </a:lnTo>
                  <a:lnTo>
                    <a:pt x="1278" y="1774"/>
                  </a:lnTo>
                  <a:lnTo>
                    <a:pt x="1285" y="1753"/>
                  </a:lnTo>
                  <a:lnTo>
                    <a:pt x="1288" y="1730"/>
                  </a:lnTo>
                  <a:lnTo>
                    <a:pt x="1291" y="1674"/>
                  </a:lnTo>
                  <a:lnTo>
                    <a:pt x="1301" y="1622"/>
                  </a:lnTo>
                  <a:lnTo>
                    <a:pt x="1317" y="1571"/>
                  </a:lnTo>
                  <a:lnTo>
                    <a:pt x="1339" y="1524"/>
                  </a:lnTo>
                  <a:lnTo>
                    <a:pt x="1366" y="1479"/>
                  </a:lnTo>
                  <a:lnTo>
                    <a:pt x="1399" y="1438"/>
                  </a:lnTo>
                  <a:lnTo>
                    <a:pt x="1436" y="1401"/>
                  </a:lnTo>
                  <a:lnTo>
                    <a:pt x="1477" y="1369"/>
                  </a:lnTo>
                  <a:lnTo>
                    <a:pt x="1522" y="1342"/>
                  </a:lnTo>
                  <a:lnTo>
                    <a:pt x="1569" y="1320"/>
                  </a:lnTo>
                  <a:lnTo>
                    <a:pt x="1619" y="1304"/>
                  </a:lnTo>
                  <a:lnTo>
                    <a:pt x="1673" y="1294"/>
                  </a:lnTo>
                  <a:lnTo>
                    <a:pt x="1728" y="1291"/>
                  </a:lnTo>
                  <a:lnTo>
                    <a:pt x="1751" y="1287"/>
                  </a:lnTo>
                  <a:lnTo>
                    <a:pt x="1773" y="1280"/>
                  </a:lnTo>
                  <a:lnTo>
                    <a:pt x="1791" y="1269"/>
                  </a:lnTo>
                  <a:lnTo>
                    <a:pt x="1806" y="1252"/>
                  </a:lnTo>
                  <a:lnTo>
                    <a:pt x="1817" y="1235"/>
                  </a:lnTo>
                  <a:lnTo>
                    <a:pt x="1825" y="1213"/>
                  </a:lnTo>
                  <a:lnTo>
                    <a:pt x="1828" y="1190"/>
                  </a:lnTo>
                  <a:lnTo>
                    <a:pt x="1825" y="1167"/>
                  </a:lnTo>
                  <a:lnTo>
                    <a:pt x="1817" y="1146"/>
                  </a:lnTo>
                  <a:lnTo>
                    <a:pt x="1806" y="1128"/>
                  </a:lnTo>
                  <a:lnTo>
                    <a:pt x="1791" y="1112"/>
                  </a:lnTo>
                  <a:lnTo>
                    <a:pt x="1773" y="1100"/>
                  </a:lnTo>
                  <a:lnTo>
                    <a:pt x="1751" y="1093"/>
                  </a:lnTo>
                  <a:lnTo>
                    <a:pt x="1728" y="1090"/>
                  </a:lnTo>
                  <a:close/>
                  <a:moveTo>
                    <a:pt x="1722" y="841"/>
                  </a:moveTo>
                  <a:lnTo>
                    <a:pt x="1799" y="843"/>
                  </a:lnTo>
                  <a:lnTo>
                    <a:pt x="1874" y="852"/>
                  </a:lnTo>
                  <a:lnTo>
                    <a:pt x="1948" y="867"/>
                  </a:lnTo>
                  <a:lnTo>
                    <a:pt x="2018" y="889"/>
                  </a:lnTo>
                  <a:lnTo>
                    <a:pt x="2087" y="915"/>
                  </a:lnTo>
                  <a:lnTo>
                    <a:pt x="2151" y="948"/>
                  </a:lnTo>
                  <a:lnTo>
                    <a:pt x="2214" y="984"/>
                  </a:lnTo>
                  <a:lnTo>
                    <a:pt x="2273" y="1027"/>
                  </a:lnTo>
                  <a:lnTo>
                    <a:pt x="2328" y="1073"/>
                  </a:lnTo>
                  <a:lnTo>
                    <a:pt x="2378" y="1124"/>
                  </a:lnTo>
                  <a:lnTo>
                    <a:pt x="2425" y="1179"/>
                  </a:lnTo>
                  <a:lnTo>
                    <a:pt x="2468" y="1237"/>
                  </a:lnTo>
                  <a:lnTo>
                    <a:pt x="2505" y="1299"/>
                  </a:lnTo>
                  <a:lnTo>
                    <a:pt x="2538" y="1364"/>
                  </a:lnTo>
                  <a:lnTo>
                    <a:pt x="2565" y="1432"/>
                  </a:lnTo>
                  <a:lnTo>
                    <a:pt x="2586" y="1503"/>
                  </a:lnTo>
                  <a:lnTo>
                    <a:pt x="2602" y="1575"/>
                  </a:lnTo>
                  <a:lnTo>
                    <a:pt x="2612" y="1650"/>
                  </a:lnTo>
                  <a:lnTo>
                    <a:pt x="2616" y="1727"/>
                  </a:lnTo>
                  <a:lnTo>
                    <a:pt x="2611" y="1806"/>
                  </a:lnTo>
                  <a:lnTo>
                    <a:pt x="2601" y="1882"/>
                  </a:lnTo>
                  <a:lnTo>
                    <a:pt x="2585" y="1958"/>
                  </a:lnTo>
                  <a:lnTo>
                    <a:pt x="2562" y="2030"/>
                  </a:lnTo>
                  <a:lnTo>
                    <a:pt x="2533" y="2099"/>
                  </a:lnTo>
                  <a:lnTo>
                    <a:pt x="2499" y="2166"/>
                  </a:lnTo>
                  <a:lnTo>
                    <a:pt x="2460" y="2228"/>
                  </a:lnTo>
                  <a:lnTo>
                    <a:pt x="2415" y="2287"/>
                  </a:lnTo>
                  <a:lnTo>
                    <a:pt x="2366" y="2342"/>
                  </a:lnTo>
                  <a:lnTo>
                    <a:pt x="2324" y="2389"/>
                  </a:lnTo>
                  <a:lnTo>
                    <a:pt x="2286" y="2439"/>
                  </a:lnTo>
                  <a:lnTo>
                    <a:pt x="2252" y="2491"/>
                  </a:lnTo>
                  <a:lnTo>
                    <a:pt x="2222" y="2546"/>
                  </a:lnTo>
                  <a:lnTo>
                    <a:pt x="2197" y="2603"/>
                  </a:lnTo>
                  <a:lnTo>
                    <a:pt x="2176" y="2662"/>
                  </a:lnTo>
                  <a:lnTo>
                    <a:pt x="2160" y="2722"/>
                  </a:lnTo>
                  <a:lnTo>
                    <a:pt x="2148" y="2783"/>
                  </a:lnTo>
                  <a:lnTo>
                    <a:pt x="2140" y="2813"/>
                  </a:lnTo>
                  <a:lnTo>
                    <a:pt x="2127" y="2839"/>
                  </a:lnTo>
                  <a:lnTo>
                    <a:pt x="2109" y="2862"/>
                  </a:lnTo>
                  <a:lnTo>
                    <a:pt x="2087" y="2881"/>
                  </a:lnTo>
                  <a:lnTo>
                    <a:pt x="2062" y="2895"/>
                  </a:lnTo>
                  <a:lnTo>
                    <a:pt x="2033" y="2904"/>
                  </a:lnTo>
                  <a:lnTo>
                    <a:pt x="2002" y="2907"/>
                  </a:lnTo>
                  <a:lnTo>
                    <a:pt x="1452" y="2907"/>
                  </a:lnTo>
                  <a:lnTo>
                    <a:pt x="1422" y="2904"/>
                  </a:lnTo>
                  <a:lnTo>
                    <a:pt x="1394" y="2895"/>
                  </a:lnTo>
                  <a:lnTo>
                    <a:pt x="1369" y="2881"/>
                  </a:lnTo>
                  <a:lnTo>
                    <a:pt x="1347" y="2862"/>
                  </a:lnTo>
                  <a:lnTo>
                    <a:pt x="1328" y="2839"/>
                  </a:lnTo>
                  <a:lnTo>
                    <a:pt x="1315" y="2813"/>
                  </a:lnTo>
                  <a:lnTo>
                    <a:pt x="1307" y="2785"/>
                  </a:lnTo>
                  <a:lnTo>
                    <a:pt x="1295" y="2722"/>
                  </a:lnTo>
                  <a:lnTo>
                    <a:pt x="1279" y="2662"/>
                  </a:lnTo>
                  <a:lnTo>
                    <a:pt x="1258" y="2603"/>
                  </a:lnTo>
                  <a:lnTo>
                    <a:pt x="1232" y="2546"/>
                  </a:lnTo>
                  <a:lnTo>
                    <a:pt x="1202" y="2491"/>
                  </a:lnTo>
                  <a:lnTo>
                    <a:pt x="1168" y="2438"/>
                  </a:lnTo>
                  <a:lnTo>
                    <a:pt x="1130" y="2389"/>
                  </a:lnTo>
                  <a:lnTo>
                    <a:pt x="1088" y="2342"/>
                  </a:lnTo>
                  <a:lnTo>
                    <a:pt x="1040" y="2287"/>
                  </a:lnTo>
                  <a:lnTo>
                    <a:pt x="996" y="2229"/>
                  </a:lnTo>
                  <a:lnTo>
                    <a:pt x="958" y="2167"/>
                  </a:lnTo>
                  <a:lnTo>
                    <a:pt x="924" y="2102"/>
                  </a:lnTo>
                  <a:lnTo>
                    <a:pt x="896" y="2033"/>
                  </a:lnTo>
                  <a:lnTo>
                    <a:pt x="873" y="1963"/>
                  </a:lnTo>
                  <a:lnTo>
                    <a:pt x="855" y="1890"/>
                  </a:lnTo>
                  <a:lnTo>
                    <a:pt x="845" y="1814"/>
                  </a:lnTo>
                  <a:lnTo>
                    <a:pt x="841" y="1737"/>
                  </a:lnTo>
                  <a:lnTo>
                    <a:pt x="843" y="1659"/>
                  </a:lnTo>
                  <a:lnTo>
                    <a:pt x="852" y="1585"/>
                  </a:lnTo>
                  <a:lnTo>
                    <a:pt x="867" y="1512"/>
                  </a:lnTo>
                  <a:lnTo>
                    <a:pt x="888" y="1440"/>
                  </a:lnTo>
                  <a:lnTo>
                    <a:pt x="914" y="1373"/>
                  </a:lnTo>
                  <a:lnTo>
                    <a:pt x="946" y="1307"/>
                  </a:lnTo>
                  <a:lnTo>
                    <a:pt x="982" y="1245"/>
                  </a:lnTo>
                  <a:lnTo>
                    <a:pt x="1024" y="1187"/>
                  </a:lnTo>
                  <a:lnTo>
                    <a:pt x="1070" y="1131"/>
                  </a:lnTo>
                  <a:lnTo>
                    <a:pt x="1120" y="1081"/>
                  </a:lnTo>
                  <a:lnTo>
                    <a:pt x="1175" y="1034"/>
                  </a:lnTo>
                  <a:lnTo>
                    <a:pt x="1233" y="991"/>
                  </a:lnTo>
                  <a:lnTo>
                    <a:pt x="1294" y="953"/>
                  </a:lnTo>
                  <a:lnTo>
                    <a:pt x="1359" y="920"/>
                  </a:lnTo>
                  <a:lnTo>
                    <a:pt x="1427" y="893"/>
                  </a:lnTo>
                  <a:lnTo>
                    <a:pt x="1497" y="871"/>
                  </a:lnTo>
                  <a:lnTo>
                    <a:pt x="1570" y="854"/>
                  </a:lnTo>
                  <a:lnTo>
                    <a:pt x="1644" y="844"/>
                  </a:lnTo>
                  <a:lnTo>
                    <a:pt x="1722" y="841"/>
                  </a:lnTo>
                  <a:close/>
                  <a:moveTo>
                    <a:pt x="2868" y="477"/>
                  </a:moveTo>
                  <a:lnTo>
                    <a:pt x="2890" y="477"/>
                  </a:lnTo>
                  <a:lnTo>
                    <a:pt x="2911" y="481"/>
                  </a:lnTo>
                  <a:lnTo>
                    <a:pt x="2932" y="491"/>
                  </a:lnTo>
                  <a:lnTo>
                    <a:pt x="2951" y="505"/>
                  </a:lnTo>
                  <a:lnTo>
                    <a:pt x="2965" y="524"/>
                  </a:lnTo>
                  <a:lnTo>
                    <a:pt x="2974" y="544"/>
                  </a:lnTo>
                  <a:lnTo>
                    <a:pt x="2979" y="566"/>
                  </a:lnTo>
                  <a:lnTo>
                    <a:pt x="2979" y="587"/>
                  </a:lnTo>
                  <a:lnTo>
                    <a:pt x="2974" y="608"/>
                  </a:lnTo>
                  <a:lnTo>
                    <a:pt x="2965" y="629"/>
                  </a:lnTo>
                  <a:lnTo>
                    <a:pt x="2951" y="646"/>
                  </a:lnTo>
                  <a:lnTo>
                    <a:pt x="2702" y="895"/>
                  </a:lnTo>
                  <a:lnTo>
                    <a:pt x="2687" y="908"/>
                  </a:lnTo>
                  <a:lnTo>
                    <a:pt x="2669" y="917"/>
                  </a:lnTo>
                  <a:lnTo>
                    <a:pt x="2651" y="922"/>
                  </a:lnTo>
                  <a:lnTo>
                    <a:pt x="2631" y="923"/>
                  </a:lnTo>
                  <a:lnTo>
                    <a:pt x="2612" y="922"/>
                  </a:lnTo>
                  <a:lnTo>
                    <a:pt x="2594" y="917"/>
                  </a:lnTo>
                  <a:lnTo>
                    <a:pt x="2576" y="908"/>
                  </a:lnTo>
                  <a:lnTo>
                    <a:pt x="2560" y="895"/>
                  </a:lnTo>
                  <a:lnTo>
                    <a:pt x="2545" y="877"/>
                  </a:lnTo>
                  <a:lnTo>
                    <a:pt x="2536" y="856"/>
                  </a:lnTo>
                  <a:lnTo>
                    <a:pt x="2531" y="835"/>
                  </a:lnTo>
                  <a:lnTo>
                    <a:pt x="2531" y="813"/>
                  </a:lnTo>
                  <a:lnTo>
                    <a:pt x="2536" y="792"/>
                  </a:lnTo>
                  <a:lnTo>
                    <a:pt x="2545" y="771"/>
                  </a:lnTo>
                  <a:lnTo>
                    <a:pt x="2560" y="754"/>
                  </a:lnTo>
                  <a:lnTo>
                    <a:pt x="2808" y="505"/>
                  </a:lnTo>
                  <a:lnTo>
                    <a:pt x="2827" y="491"/>
                  </a:lnTo>
                  <a:lnTo>
                    <a:pt x="2847" y="481"/>
                  </a:lnTo>
                  <a:lnTo>
                    <a:pt x="2868" y="477"/>
                  </a:lnTo>
                  <a:close/>
                  <a:moveTo>
                    <a:pt x="565" y="476"/>
                  </a:moveTo>
                  <a:lnTo>
                    <a:pt x="587" y="476"/>
                  </a:lnTo>
                  <a:lnTo>
                    <a:pt x="609" y="480"/>
                  </a:lnTo>
                  <a:lnTo>
                    <a:pt x="628" y="490"/>
                  </a:lnTo>
                  <a:lnTo>
                    <a:pt x="647" y="504"/>
                  </a:lnTo>
                  <a:lnTo>
                    <a:pt x="894" y="753"/>
                  </a:lnTo>
                  <a:lnTo>
                    <a:pt x="910" y="771"/>
                  </a:lnTo>
                  <a:lnTo>
                    <a:pt x="919" y="791"/>
                  </a:lnTo>
                  <a:lnTo>
                    <a:pt x="924" y="813"/>
                  </a:lnTo>
                  <a:lnTo>
                    <a:pt x="924" y="835"/>
                  </a:lnTo>
                  <a:lnTo>
                    <a:pt x="919" y="855"/>
                  </a:lnTo>
                  <a:lnTo>
                    <a:pt x="910" y="876"/>
                  </a:lnTo>
                  <a:lnTo>
                    <a:pt x="894" y="894"/>
                  </a:lnTo>
                  <a:lnTo>
                    <a:pt x="879" y="907"/>
                  </a:lnTo>
                  <a:lnTo>
                    <a:pt x="862" y="915"/>
                  </a:lnTo>
                  <a:lnTo>
                    <a:pt x="843" y="921"/>
                  </a:lnTo>
                  <a:lnTo>
                    <a:pt x="824" y="923"/>
                  </a:lnTo>
                  <a:lnTo>
                    <a:pt x="806" y="921"/>
                  </a:lnTo>
                  <a:lnTo>
                    <a:pt x="787" y="915"/>
                  </a:lnTo>
                  <a:lnTo>
                    <a:pt x="770" y="907"/>
                  </a:lnTo>
                  <a:lnTo>
                    <a:pt x="754" y="894"/>
                  </a:lnTo>
                  <a:lnTo>
                    <a:pt x="505" y="646"/>
                  </a:lnTo>
                  <a:lnTo>
                    <a:pt x="490" y="628"/>
                  </a:lnTo>
                  <a:lnTo>
                    <a:pt x="481" y="608"/>
                  </a:lnTo>
                  <a:lnTo>
                    <a:pt x="476" y="586"/>
                  </a:lnTo>
                  <a:lnTo>
                    <a:pt x="476" y="564"/>
                  </a:lnTo>
                  <a:lnTo>
                    <a:pt x="481" y="543"/>
                  </a:lnTo>
                  <a:lnTo>
                    <a:pt x="490" y="523"/>
                  </a:lnTo>
                  <a:lnTo>
                    <a:pt x="505" y="504"/>
                  </a:lnTo>
                  <a:lnTo>
                    <a:pt x="523" y="490"/>
                  </a:lnTo>
                  <a:lnTo>
                    <a:pt x="543" y="480"/>
                  </a:lnTo>
                  <a:lnTo>
                    <a:pt x="565" y="476"/>
                  </a:lnTo>
                  <a:close/>
                  <a:moveTo>
                    <a:pt x="1728" y="0"/>
                  </a:moveTo>
                  <a:lnTo>
                    <a:pt x="1751" y="2"/>
                  </a:lnTo>
                  <a:lnTo>
                    <a:pt x="1773" y="10"/>
                  </a:lnTo>
                  <a:lnTo>
                    <a:pt x="1791" y="22"/>
                  </a:lnTo>
                  <a:lnTo>
                    <a:pt x="1806" y="37"/>
                  </a:lnTo>
                  <a:lnTo>
                    <a:pt x="1817" y="56"/>
                  </a:lnTo>
                  <a:lnTo>
                    <a:pt x="1825" y="77"/>
                  </a:lnTo>
                  <a:lnTo>
                    <a:pt x="1828" y="100"/>
                  </a:lnTo>
                  <a:lnTo>
                    <a:pt x="1828" y="450"/>
                  </a:lnTo>
                  <a:lnTo>
                    <a:pt x="1825" y="473"/>
                  </a:lnTo>
                  <a:lnTo>
                    <a:pt x="1817" y="494"/>
                  </a:lnTo>
                  <a:lnTo>
                    <a:pt x="1805" y="513"/>
                  </a:lnTo>
                  <a:lnTo>
                    <a:pt x="1790" y="528"/>
                  </a:lnTo>
                  <a:lnTo>
                    <a:pt x="1771" y="539"/>
                  </a:lnTo>
                  <a:lnTo>
                    <a:pt x="1751" y="547"/>
                  </a:lnTo>
                  <a:lnTo>
                    <a:pt x="1728" y="550"/>
                  </a:lnTo>
                  <a:lnTo>
                    <a:pt x="1705" y="547"/>
                  </a:lnTo>
                  <a:lnTo>
                    <a:pt x="1684" y="539"/>
                  </a:lnTo>
                  <a:lnTo>
                    <a:pt x="1665" y="528"/>
                  </a:lnTo>
                  <a:lnTo>
                    <a:pt x="1650" y="513"/>
                  </a:lnTo>
                  <a:lnTo>
                    <a:pt x="1638" y="494"/>
                  </a:lnTo>
                  <a:lnTo>
                    <a:pt x="1630" y="473"/>
                  </a:lnTo>
                  <a:lnTo>
                    <a:pt x="1628" y="450"/>
                  </a:lnTo>
                  <a:lnTo>
                    <a:pt x="1628" y="100"/>
                  </a:lnTo>
                  <a:lnTo>
                    <a:pt x="1630" y="77"/>
                  </a:lnTo>
                  <a:lnTo>
                    <a:pt x="1638" y="56"/>
                  </a:lnTo>
                  <a:lnTo>
                    <a:pt x="1650" y="37"/>
                  </a:lnTo>
                  <a:lnTo>
                    <a:pt x="1665" y="22"/>
                  </a:lnTo>
                  <a:lnTo>
                    <a:pt x="1684" y="10"/>
                  </a:lnTo>
                  <a:lnTo>
                    <a:pt x="1705" y="2"/>
                  </a:lnTo>
                  <a:lnTo>
                    <a:pt x="1728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Open Sans" panose="020B0606030504020204" pitchFamily="34" charset="0"/>
              </a:endParaRPr>
            </a:p>
          </p:txBody>
        </p:sp>
        <p:sp>
          <p:nvSpPr>
            <p:cNvPr id="35" name="Freeform 27">
              <a:extLst>
                <a:ext uri="{FF2B5EF4-FFF2-40B4-BE49-F238E27FC236}">
                  <a16:creationId xmlns:a16="http://schemas.microsoft.com/office/drawing/2014/main" xmlns="" id="{D94460F9-C6E1-4798-9F1E-A910D0E36350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6179" y="5443565"/>
              <a:ext cx="149289" cy="296276"/>
            </a:xfrm>
            <a:custGeom>
              <a:avLst/>
              <a:gdLst>
                <a:gd name="T0" fmla="*/ 1826 w 3212"/>
                <a:gd name="T1" fmla="*/ 4 h 6200"/>
                <a:gd name="T2" fmla="*/ 1981 w 3212"/>
                <a:gd name="T3" fmla="*/ 91 h 6200"/>
                <a:gd name="T4" fmla="*/ 2003 w 3212"/>
                <a:gd name="T5" fmla="*/ 387 h 6200"/>
                <a:gd name="T6" fmla="*/ 2024 w 3212"/>
                <a:gd name="T7" fmla="*/ 612 h 6200"/>
                <a:gd name="T8" fmla="*/ 2164 w 3212"/>
                <a:gd name="T9" fmla="*/ 687 h 6200"/>
                <a:gd name="T10" fmla="*/ 2737 w 3212"/>
                <a:gd name="T11" fmla="*/ 829 h 6200"/>
                <a:gd name="T12" fmla="*/ 2999 w 3212"/>
                <a:gd name="T13" fmla="*/ 997 h 6200"/>
                <a:gd name="T14" fmla="*/ 2899 w 3212"/>
                <a:gd name="T15" fmla="*/ 1457 h 6200"/>
                <a:gd name="T16" fmla="*/ 2773 w 3212"/>
                <a:gd name="T17" fmla="*/ 1759 h 6200"/>
                <a:gd name="T18" fmla="*/ 2597 w 3212"/>
                <a:gd name="T19" fmla="*/ 1733 h 6200"/>
                <a:gd name="T20" fmla="*/ 1922 w 3212"/>
                <a:gd name="T21" fmla="*/ 1548 h 6200"/>
                <a:gd name="T22" fmla="*/ 1447 w 3212"/>
                <a:gd name="T23" fmla="*/ 1572 h 6200"/>
                <a:gd name="T24" fmla="*/ 1198 w 3212"/>
                <a:gd name="T25" fmla="*/ 1744 h 6200"/>
                <a:gd name="T26" fmla="*/ 1141 w 3212"/>
                <a:gd name="T27" fmla="*/ 1997 h 6200"/>
                <a:gd name="T28" fmla="*/ 1294 w 3212"/>
                <a:gd name="T29" fmla="*/ 2241 h 6200"/>
                <a:gd name="T30" fmla="*/ 1711 w 3212"/>
                <a:gd name="T31" fmla="*/ 2473 h 6200"/>
                <a:gd name="T32" fmla="*/ 2469 w 3212"/>
                <a:gd name="T33" fmla="*/ 2816 h 6200"/>
                <a:gd name="T34" fmla="*/ 2907 w 3212"/>
                <a:gd name="T35" fmla="*/ 3184 h 6200"/>
                <a:gd name="T36" fmla="*/ 3158 w 3212"/>
                <a:gd name="T37" fmla="*/ 3660 h 6200"/>
                <a:gd name="T38" fmla="*/ 3205 w 3212"/>
                <a:gd name="T39" fmla="*/ 4184 h 6200"/>
                <a:gd name="T40" fmla="*/ 3037 w 3212"/>
                <a:gd name="T41" fmla="*/ 4698 h 6200"/>
                <a:gd name="T42" fmla="*/ 2660 w 3212"/>
                <a:gd name="T43" fmla="*/ 5124 h 6200"/>
                <a:gd name="T44" fmla="*/ 2150 w 3212"/>
                <a:gd name="T45" fmla="*/ 5370 h 6200"/>
                <a:gd name="T46" fmla="*/ 1988 w 3212"/>
                <a:gd name="T47" fmla="*/ 5485 h 6200"/>
                <a:gd name="T48" fmla="*/ 1967 w 3212"/>
                <a:gd name="T49" fmla="*/ 5879 h 6200"/>
                <a:gd name="T50" fmla="*/ 1909 w 3212"/>
                <a:gd name="T51" fmla="*/ 6160 h 6200"/>
                <a:gd name="T52" fmla="*/ 1358 w 3212"/>
                <a:gd name="T53" fmla="*/ 6200 h 6200"/>
                <a:gd name="T54" fmla="*/ 1198 w 3212"/>
                <a:gd name="T55" fmla="*/ 6117 h 6200"/>
                <a:gd name="T56" fmla="*/ 1168 w 3212"/>
                <a:gd name="T57" fmla="*/ 5709 h 6200"/>
                <a:gd name="T58" fmla="*/ 1138 w 3212"/>
                <a:gd name="T59" fmla="*/ 5511 h 6200"/>
                <a:gd name="T60" fmla="*/ 953 w 3212"/>
                <a:gd name="T61" fmla="*/ 5451 h 6200"/>
                <a:gd name="T62" fmla="*/ 308 w 3212"/>
                <a:gd name="T63" fmla="*/ 5285 h 6200"/>
                <a:gd name="T64" fmla="*/ 30 w 3212"/>
                <a:gd name="T65" fmla="*/ 5128 h 6200"/>
                <a:gd name="T66" fmla="*/ 13 w 3212"/>
                <a:gd name="T67" fmla="*/ 4945 h 6200"/>
                <a:gd name="T68" fmla="*/ 189 w 3212"/>
                <a:gd name="T69" fmla="*/ 4362 h 6200"/>
                <a:gd name="T70" fmla="*/ 298 w 3212"/>
                <a:gd name="T71" fmla="*/ 4292 h 6200"/>
                <a:gd name="T72" fmla="*/ 687 w 3212"/>
                <a:gd name="T73" fmla="*/ 4456 h 6200"/>
                <a:gd name="T74" fmla="*/ 1362 w 3212"/>
                <a:gd name="T75" fmla="*/ 4600 h 6200"/>
                <a:gd name="T76" fmla="*/ 1824 w 3212"/>
                <a:gd name="T77" fmla="*/ 4517 h 6200"/>
                <a:gd name="T78" fmla="*/ 2062 w 3212"/>
                <a:gd name="T79" fmla="*/ 4307 h 6200"/>
                <a:gd name="T80" fmla="*/ 2099 w 3212"/>
                <a:gd name="T81" fmla="*/ 4022 h 6200"/>
                <a:gd name="T82" fmla="*/ 1928 w 3212"/>
                <a:gd name="T83" fmla="*/ 3754 h 6200"/>
                <a:gd name="T84" fmla="*/ 1485 w 3212"/>
                <a:gd name="T85" fmla="*/ 3513 h 6200"/>
                <a:gd name="T86" fmla="*/ 858 w 3212"/>
                <a:gd name="T87" fmla="*/ 3243 h 6200"/>
                <a:gd name="T88" fmla="*/ 419 w 3212"/>
                <a:gd name="T89" fmla="*/ 2939 h 6200"/>
                <a:gd name="T90" fmla="*/ 143 w 3212"/>
                <a:gd name="T91" fmla="*/ 2569 h 6200"/>
                <a:gd name="T92" fmla="*/ 40 w 3212"/>
                <a:gd name="T93" fmla="*/ 2103 h 6200"/>
                <a:gd name="T94" fmla="*/ 136 w 3212"/>
                <a:gd name="T95" fmla="*/ 1552 h 6200"/>
                <a:gd name="T96" fmla="*/ 425 w 3212"/>
                <a:gd name="T97" fmla="*/ 1127 h 6200"/>
                <a:gd name="T98" fmla="*/ 881 w 3212"/>
                <a:gd name="T99" fmla="*/ 834 h 6200"/>
                <a:gd name="T100" fmla="*/ 1154 w 3212"/>
                <a:gd name="T101" fmla="*/ 723 h 6200"/>
                <a:gd name="T102" fmla="*/ 1220 w 3212"/>
                <a:gd name="T103" fmla="*/ 608 h 6200"/>
                <a:gd name="T104" fmla="*/ 1226 w 3212"/>
                <a:gd name="T105" fmla="*/ 221 h 6200"/>
                <a:gd name="T106" fmla="*/ 1281 w 3212"/>
                <a:gd name="T107" fmla="*/ 34 h 6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212" h="6200">
                  <a:moveTo>
                    <a:pt x="1445" y="0"/>
                  </a:moveTo>
                  <a:lnTo>
                    <a:pt x="1613" y="0"/>
                  </a:lnTo>
                  <a:lnTo>
                    <a:pt x="1696" y="0"/>
                  </a:lnTo>
                  <a:lnTo>
                    <a:pt x="1767" y="2"/>
                  </a:lnTo>
                  <a:lnTo>
                    <a:pt x="1826" y="4"/>
                  </a:lnTo>
                  <a:lnTo>
                    <a:pt x="1873" y="12"/>
                  </a:lnTo>
                  <a:lnTo>
                    <a:pt x="1913" y="23"/>
                  </a:lnTo>
                  <a:lnTo>
                    <a:pt x="1943" y="38"/>
                  </a:lnTo>
                  <a:lnTo>
                    <a:pt x="1966" y="61"/>
                  </a:lnTo>
                  <a:lnTo>
                    <a:pt x="1981" y="91"/>
                  </a:lnTo>
                  <a:lnTo>
                    <a:pt x="1992" y="129"/>
                  </a:lnTo>
                  <a:lnTo>
                    <a:pt x="1998" y="176"/>
                  </a:lnTo>
                  <a:lnTo>
                    <a:pt x="2001" y="234"/>
                  </a:lnTo>
                  <a:lnTo>
                    <a:pt x="2003" y="306"/>
                  </a:lnTo>
                  <a:lnTo>
                    <a:pt x="2003" y="387"/>
                  </a:lnTo>
                  <a:lnTo>
                    <a:pt x="2005" y="451"/>
                  </a:lnTo>
                  <a:lnTo>
                    <a:pt x="2005" y="504"/>
                  </a:lnTo>
                  <a:lnTo>
                    <a:pt x="2009" y="548"/>
                  </a:lnTo>
                  <a:lnTo>
                    <a:pt x="2015" y="583"/>
                  </a:lnTo>
                  <a:lnTo>
                    <a:pt x="2024" y="612"/>
                  </a:lnTo>
                  <a:lnTo>
                    <a:pt x="2039" y="634"/>
                  </a:lnTo>
                  <a:lnTo>
                    <a:pt x="2060" y="653"/>
                  </a:lnTo>
                  <a:lnTo>
                    <a:pt x="2086" y="667"/>
                  </a:lnTo>
                  <a:lnTo>
                    <a:pt x="2120" y="678"/>
                  </a:lnTo>
                  <a:lnTo>
                    <a:pt x="2164" y="687"/>
                  </a:lnTo>
                  <a:lnTo>
                    <a:pt x="2216" y="697"/>
                  </a:lnTo>
                  <a:lnTo>
                    <a:pt x="2279" y="706"/>
                  </a:lnTo>
                  <a:lnTo>
                    <a:pt x="2435" y="736"/>
                  </a:lnTo>
                  <a:lnTo>
                    <a:pt x="2588" y="778"/>
                  </a:lnTo>
                  <a:lnTo>
                    <a:pt x="2737" y="829"/>
                  </a:lnTo>
                  <a:lnTo>
                    <a:pt x="2884" y="887"/>
                  </a:lnTo>
                  <a:lnTo>
                    <a:pt x="2926" y="910"/>
                  </a:lnTo>
                  <a:lnTo>
                    <a:pt x="2958" y="935"/>
                  </a:lnTo>
                  <a:lnTo>
                    <a:pt x="2984" y="965"/>
                  </a:lnTo>
                  <a:lnTo>
                    <a:pt x="2999" y="997"/>
                  </a:lnTo>
                  <a:lnTo>
                    <a:pt x="3009" y="1035"/>
                  </a:lnTo>
                  <a:lnTo>
                    <a:pt x="3007" y="1076"/>
                  </a:lnTo>
                  <a:lnTo>
                    <a:pt x="2997" y="1121"/>
                  </a:lnTo>
                  <a:lnTo>
                    <a:pt x="2948" y="1289"/>
                  </a:lnTo>
                  <a:lnTo>
                    <a:pt x="2899" y="1457"/>
                  </a:lnTo>
                  <a:lnTo>
                    <a:pt x="2848" y="1625"/>
                  </a:lnTo>
                  <a:lnTo>
                    <a:pt x="2831" y="1672"/>
                  </a:lnTo>
                  <a:lnTo>
                    <a:pt x="2814" y="1710"/>
                  </a:lnTo>
                  <a:lnTo>
                    <a:pt x="2794" y="1740"/>
                  </a:lnTo>
                  <a:lnTo>
                    <a:pt x="2773" y="1759"/>
                  </a:lnTo>
                  <a:lnTo>
                    <a:pt x="2746" y="1771"/>
                  </a:lnTo>
                  <a:lnTo>
                    <a:pt x="2718" y="1772"/>
                  </a:lnTo>
                  <a:lnTo>
                    <a:pt x="2684" y="1767"/>
                  </a:lnTo>
                  <a:lnTo>
                    <a:pt x="2643" y="1754"/>
                  </a:lnTo>
                  <a:lnTo>
                    <a:pt x="2597" y="1733"/>
                  </a:lnTo>
                  <a:lnTo>
                    <a:pt x="2465" y="1676"/>
                  </a:lnTo>
                  <a:lnTo>
                    <a:pt x="2333" y="1629"/>
                  </a:lnTo>
                  <a:lnTo>
                    <a:pt x="2198" y="1591"/>
                  </a:lnTo>
                  <a:lnTo>
                    <a:pt x="2062" y="1565"/>
                  </a:lnTo>
                  <a:lnTo>
                    <a:pt x="1922" y="1548"/>
                  </a:lnTo>
                  <a:lnTo>
                    <a:pt x="1783" y="1540"/>
                  </a:lnTo>
                  <a:lnTo>
                    <a:pt x="1639" y="1544"/>
                  </a:lnTo>
                  <a:lnTo>
                    <a:pt x="1575" y="1548"/>
                  </a:lnTo>
                  <a:lnTo>
                    <a:pt x="1509" y="1557"/>
                  </a:lnTo>
                  <a:lnTo>
                    <a:pt x="1447" y="1572"/>
                  </a:lnTo>
                  <a:lnTo>
                    <a:pt x="1385" y="1595"/>
                  </a:lnTo>
                  <a:lnTo>
                    <a:pt x="1326" y="1625"/>
                  </a:lnTo>
                  <a:lnTo>
                    <a:pt x="1275" y="1661"/>
                  </a:lnTo>
                  <a:lnTo>
                    <a:pt x="1232" y="1701"/>
                  </a:lnTo>
                  <a:lnTo>
                    <a:pt x="1198" y="1744"/>
                  </a:lnTo>
                  <a:lnTo>
                    <a:pt x="1170" y="1791"/>
                  </a:lnTo>
                  <a:lnTo>
                    <a:pt x="1151" y="1840"/>
                  </a:lnTo>
                  <a:lnTo>
                    <a:pt x="1139" y="1891"/>
                  </a:lnTo>
                  <a:lnTo>
                    <a:pt x="1136" y="1944"/>
                  </a:lnTo>
                  <a:lnTo>
                    <a:pt x="1141" y="1997"/>
                  </a:lnTo>
                  <a:lnTo>
                    <a:pt x="1154" y="2048"/>
                  </a:lnTo>
                  <a:lnTo>
                    <a:pt x="1175" y="2099"/>
                  </a:lnTo>
                  <a:lnTo>
                    <a:pt x="1207" y="2150"/>
                  </a:lnTo>
                  <a:lnTo>
                    <a:pt x="1247" y="2197"/>
                  </a:lnTo>
                  <a:lnTo>
                    <a:pt x="1294" y="2241"/>
                  </a:lnTo>
                  <a:lnTo>
                    <a:pt x="1371" y="2297"/>
                  </a:lnTo>
                  <a:lnTo>
                    <a:pt x="1453" y="2348"/>
                  </a:lnTo>
                  <a:lnTo>
                    <a:pt x="1535" y="2393"/>
                  </a:lnTo>
                  <a:lnTo>
                    <a:pt x="1622" y="2435"/>
                  </a:lnTo>
                  <a:lnTo>
                    <a:pt x="1711" y="2473"/>
                  </a:lnTo>
                  <a:lnTo>
                    <a:pt x="1866" y="2537"/>
                  </a:lnTo>
                  <a:lnTo>
                    <a:pt x="2018" y="2601"/>
                  </a:lnTo>
                  <a:lnTo>
                    <a:pt x="2171" y="2669"/>
                  </a:lnTo>
                  <a:lnTo>
                    <a:pt x="2320" y="2739"/>
                  </a:lnTo>
                  <a:lnTo>
                    <a:pt x="2469" y="2816"/>
                  </a:lnTo>
                  <a:lnTo>
                    <a:pt x="2571" y="2878"/>
                  </a:lnTo>
                  <a:lnTo>
                    <a:pt x="2665" y="2946"/>
                  </a:lnTo>
                  <a:lnTo>
                    <a:pt x="2754" y="3020"/>
                  </a:lnTo>
                  <a:lnTo>
                    <a:pt x="2835" y="3099"/>
                  </a:lnTo>
                  <a:lnTo>
                    <a:pt x="2907" y="3184"/>
                  </a:lnTo>
                  <a:lnTo>
                    <a:pt x="2973" y="3273"/>
                  </a:lnTo>
                  <a:lnTo>
                    <a:pt x="3031" y="3363"/>
                  </a:lnTo>
                  <a:lnTo>
                    <a:pt x="3080" y="3460"/>
                  </a:lnTo>
                  <a:lnTo>
                    <a:pt x="3124" y="3558"/>
                  </a:lnTo>
                  <a:lnTo>
                    <a:pt x="3158" y="3660"/>
                  </a:lnTo>
                  <a:lnTo>
                    <a:pt x="3184" y="3762"/>
                  </a:lnTo>
                  <a:lnTo>
                    <a:pt x="3201" y="3867"/>
                  </a:lnTo>
                  <a:lnTo>
                    <a:pt x="3210" y="3973"/>
                  </a:lnTo>
                  <a:lnTo>
                    <a:pt x="3212" y="4079"/>
                  </a:lnTo>
                  <a:lnTo>
                    <a:pt x="3205" y="4184"/>
                  </a:lnTo>
                  <a:lnTo>
                    <a:pt x="3188" y="4290"/>
                  </a:lnTo>
                  <a:lnTo>
                    <a:pt x="3163" y="4394"/>
                  </a:lnTo>
                  <a:lnTo>
                    <a:pt x="3129" y="4498"/>
                  </a:lnTo>
                  <a:lnTo>
                    <a:pt x="3088" y="4600"/>
                  </a:lnTo>
                  <a:lnTo>
                    <a:pt x="3037" y="4698"/>
                  </a:lnTo>
                  <a:lnTo>
                    <a:pt x="2975" y="4794"/>
                  </a:lnTo>
                  <a:lnTo>
                    <a:pt x="2905" y="4886"/>
                  </a:lnTo>
                  <a:lnTo>
                    <a:pt x="2829" y="4973"/>
                  </a:lnTo>
                  <a:lnTo>
                    <a:pt x="2746" y="5053"/>
                  </a:lnTo>
                  <a:lnTo>
                    <a:pt x="2660" y="5124"/>
                  </a:lnTo>
                  <a:lnTo>
                    <a:pt x="2567" y="5188"/>
                  </a:lnTo>
                  <a:lnTo>
                    <a:pt x="2469" y="5245"/>
                  </a:lnTo>
                  <a:lnTo>
                    <a:pt x="2367" y="5294"/>
                  </a:lnTo>
                  <a:lnTo>
                    <a:pt x="2262" y="5336"/>
                  </a:lnTo>
                  <a:lnTo>
                    <a:pt x="2150" y="5370"/>
                  </a:lnTo>
                  <a:lnTo>
                    <a:pt x="2105" y="5385"/>
                  </a:lnTo>
                  <a:lnTo>
                    <a:pt x="2067" y="5404"/>
                  </a:lnTo>
                  <a:lnTo>
                    <a:pt x="2033" y="5426"/>
                  </a:lnTo>
                  <a:lnTo>
                    <a:pt x="2009" y="5453"/>
                  </a:lnTo>
                  <a:lnTo>
                    <a:pt x="1988" y="5485"/>
                  </a:lnTo>
                  <a:lnTo>
                    <a:pt x="1975" y="5521"/>
                  </a:lnTo>
                  <a:lnTo>
                    <a:pt x="1969" y="5564"/>
                  </a:lnTo>
                  <a:lnTo>
                    <a:pt x="1967" y="5611"/>
                  </a:lnTo>
                  <a:lnTo>
                    <a:pt x="1969" y="5745"/>
                  </a:lnTo>
                  <a:lnTo>
                    <a:pt x="1967" y="5879"/>
                  </a:lnTo>
                  <a:lnTo>
                    <a:pt x="1967" y="6011"/>
                  </a:lnTo>
                  <a:lnTo>
                    <a:pt x="1964" y="6060"/>
                  </a:lnTo>
                  <a:lnTo>
                    <a:pt x="1952" y="6100"/>
                  </a:lnTo>
                  <a:lnTo>
                    <a:pt x="1933" y="6134"/>
                  </a:lnTo>
                  <a:lnTo>
                    <a:pt x="1909" y="6160"/>
                  </a:lnTo>
                  <a:lnTo>
                    <a:pt x="1875" y="6181"/>
                  </a:lnTo>
                  <a:lnTo>
                    <a:pt x="1835" y="6192"/>
                  </a:lnTo>
                  <a:lnTo>
                    <a:pt x="1788" y="6198"/>
                  </a:lnTo>
                  <a:lnTo>
                    <a:pt x="1573" y="6200"/>
                  </a:lnTo>
                  <a:lnTo>
                    <a:pt x="1358" y="6200"/>
                  </a:lnTo>
                  <a:lnTo>
                    <a:pt x="1313" y="6194"/>
                  </a:lnTo>
                  <a:lnTo>
                    <a:pt x="1275" y="6185"/>
                  </a:lnTo>
                  <a:lnTo>
                    <a:pt x="1243" y="6168"/>
                  </a:lnTo>
                  <a:lnTo>
                    <a:pt x="1217" y="6145"/>
                  </a:lnTo>
                  <a:lnTo>
                    <a:pt x="1198" y="6117"/>
                  </a:lnTo>
                  <a:lnTo>
                    <a:pt x="1183" y="6085"/>
                  </a:lnTo>
                  <a:lnTo>
                    <a:pt x="1173" y="6045"/>
                  </a:lnTo>
                  <a:lnTo>
                    <a:pt x="1171" y="6002"/>
                  </a:lnTo>
                  <a:lnTo>
                    <a:pt x="1170" y="5855"/>
                  </a:lnTo>
                  <a:lnTo>
                    <a:pt x="1168" y="5709"/>
                  </a:lnTo>
                  <a:lnTo>
                    <a:pt x="1168" y="5651"/>
                  </a:lnTo>
                  <a:lnTo>
                    <a:pt x="1164" y="5602"/>
                  </a:lnTo>
                  <a:lnTo>
                    <a:pt x="1160" y="5564"/>
                  </a:lnTo>
                  <a:lnTo>
                    <a:pt x="1151" y="5534"/>
                  </a:lnTo>
                  <a:lnTo>
                    <a:pt x="1138" y="5511"/>
                  </a:lnTo>
                  <a:lnTo>
                    <a:pt x="1117" y="5494"/>
                  </a:lnTo>
                  <a:lnTo>
                    <a:pt x="1090" y="5481"/>
                  </a:lnTo>
                  <a:lnTo>
                    <a:pt x="1055" y="5470"/>
                  </a:lnTo>
                  <a:lnTo>
                    <a:pt x="1007" y="5460"/>
                  </a:lnTo>
                  <a:lnTo>
                    <a:pt x="953" y="5451"/>
                  </a:lnTo>
                  <a:lnTo>
                    <a:pt x="821" y="5428"/>
                  </a:lnTo>
                  <a:lnTo>
                    <a:pt x="689" y="5402"/>
                  </a:lnTo>
                  <a:lnTo>
                    <a:pt x="560" y="5370"/>
                  </a:lnTo>
                  <a:lnTo>
                    <a:pt x="432" y="5332"/>
                  </a:lnTo>
                  <a:lnTo>
                    <a:pt x="308" y="5285"/>
                  </a:lnTo>
                  <a:lnTo>
                    <a:pt x="183" y="5230"/>
                  </a:lnTo>
                  <a:lnTo>
                    <a:pt x="132" y="5204"/>
                  </a:lnTo>
                  <a:lnTo>
                    <a:pt x="89" y="5179"/>
                  </a:lnTo>
                  <a:lnTo>
                    <a:pt x="55" y="5154"/>
                  </a:lnTo>
                  <a:lnTo>
                    <a:pt x="30" y="5128"/>
                  </a:lnTo>
                  <a:lnTo>
                    <a:pt x="13" y="5100"/>
                  </a:lnTo>
                  <a:lnTo>
                    <a:pt x="4" y="5070"/>
                  </a:lnTo>
                  <a:lnTo>
                    <a:pt x="0" y="5034"/>
                  </a:lnTo>
                  <a:lnTo>
                    <a:pt x="4" y="4994"/>
                  </a:lnTo>
                  <a:lnTo>
                    <a:pt x="13" y="4945"/>
                  </a:lnTo>
                  <a:lnTo>
                    <a:pt x="28" y="4890"/>
                  </a:lnTo>
                  <a:lnTo>
                    <a:pt x="89" y="4668"/>
                  </a:lnTo>
                  <a:lnTo>
                    <a:pt x="155" y="4445"/>
                  </a:lnTo>
                  <a:lnTo>
                    <a:pt x="172" y="4400"/>
                  </a:lnTo>
                  <a:lnTo>
                    <a:pt x="189" y="4362"/>
                  </a:lnTo>
                  <a:lnTo>
                    <a:pt x="206" y="4332"/>
                  </a:lnTo>
                  <a:lnTo>
                    <a:pt x="225" y="4309"/>
                  </a:lnTo>
                  <a:lnTo>
                    <a:pt x="245" y="4296"/>
                  </a:lnTo>
                  <a:lnTo>
                    <a:pt x="270" y="4290"/>
                  </a:lnTo>
                  <a:lnTo>
                    <a:pt x="298" y="4292"/>
                  </a:lnTo>
                  <a:lnTo>
                    <a:pt x="330" y="4300"/>
                  </a:lnTo>
                  <a:lnTo>
                    <a:pt x="368" y="4315"/>
                  </a:lnTo>
                  <a:lnTo>
                    <a:pt x="413" y="4335"/>
                  </a:lnTo>
                  <a:lnTo>
                    <a:pt x="549" y="4400"/>
                  </a:lnTo>
                  <a:lnTo>
                    <a:pt x="687" y="4456"/>
                  </a:lnTo>
                  <a:lnTo>
                    <a:pt x="828" y="4501"/>
                  </a:lnTo>
                  <a:lnTo>
                    <a:pt x="972" y="4539"/>
                  </a:lnTo>
                  <a:lnTo>
                    <a:pt x="1117" y="4568"/>
                  </a:lnTo>
                  <a:lnTo>
                    <a:pt x="1266" y="4590"/>
                  </a:lnTo>
                  <a:lnTo>
                    <a:pt x="1362" y="4600"/>
                  </a:lnTo>
                  <a:lnTo>
                    <a:pt x="1456" y="4600"/>
                  </a:lnTo>
                  <a:lnTo>
                    <a:pt x="1551" y="4592"/>
                  </a:lnTo>
                  <a:lnTo>
                    <a:pt x="1643" y="4577"/>
                  </a:lnTo>
                  <a:lnTo>
                    <a:pt x="1735" y="4552"/>
                  </a:lnTo>
                  <a:lnTo>
                    <a:pt x="1824" y="4517"/>
                  </a:lnTo>
                  <a:lnTo>
                    <a:pt x="1888" y="4484"/>
                  </a:lnTo>
                  <a:lnTo>
                    <a:pt x="1943" y="4447"/>
                  </a:lnTo>
                  <a:lnTo>
                    <a:pt x="1990" y="4403"/>
                  </a:lnTo>
                  <a:lnTo>
                    <a:pt x="2030" y="4356"/>
                  </a:lnTo>
                  <a:lnTo>
                    <a:pt x="2062" y="4307"/>
                  </a:lnTo>
                  <a:lnTo>
                    <a:pt x="2086" y="4252"/>
                  </a:lnTo>
                  <a:lnTo>
                    <a:pt x="2101" y="4196"/>
                  </a:lnTo>
                  <a:lnTo>
                    <a:pt x="2109" y="4139"/>
                  </a:lnTo>
                  <a:lnTo>
                    <a:pt x="2109" y="4081"/>
                  </a:lnTo>
                  <a:lnTo>
                    <a:pt x="2099" y="4022"/>
                  </a:lnTo>
                  <a:lnTo>
                    <a:pt x="2082" y="3965"/>
                  </a:lnTo>
                  <a:lnTo>
                    <a:pt x="2058" y="3909"/>
                  </a:lnTo>
                  <a:lnTo>
                    <a:pt x="2022" y="3854"/>
                  </a:lnTo>
                  <a:lnTo>
                    <a:pt x="1981" y="3803"/>
                  </a:lnTo>
                  <a:lnTo>
                    <a:pt x="1928" y="3754"/>
                  </a:lnTo>
                  <a:lnTo>
                    <a:pt x="1854" y="3697"/>
                  </a:lnTo>
                  <a:lnTo>
                    <a:pt x="1777" y="3650"/>
                  </a:lnTo>
                  <a:lnTo>
                    <a:pt x="1696" y="3607"/>
                  </a:lnTo>
                  <a:lnTo>
                    <a:pt x="1611" y="3567"/>
                  </a:lnTo>
                  <a:lnTo>
                    <a:pt x="1485" y="3513"/>
                  </a:lnTo>
                  <a:lnTo>
                    <a:pt x="1358" y="3462"/>
                  </a:lnTo>
                  <a:lnTo>
                    <a:pt x="1232" y="3411"/>
                  </a:lnTo>
                  <a:lnTo>
                    <a:pt x="1105" y="3358"/>
                  </a:lnTo>
                  <a:lnTo>
                    <a:pt x="981" y="3303"/>
                  </a:lnTo>
                  <a:lnTo>
                    <a:pt x="858" y="3243"/>
                  </a:lnTo>
                  <a:lnTo>
                    <a:pt x="740" y="3175"/>
                  </a:lnTo>
                  <a:lnTo>
                    <a:pt x="653" y="3120"/>
                  </a:lnTo>
                  <a:lnTo>
                    <a:pt x="570" y="3063"/>
                  </a:lnTo>
                  <a:lnTo>
                    <a:pt x="492" y="3001"/>
                  </a:lnTo>
                  <a:lnTo>
                    <a:pt x="419" y="2939"/>
                  </a:lnTo>
                  <a:lnTo>
                    <a:pt x="353" y="2871"/>
                  </a:lnTo>
                  <a:lnTo>
                    <a:pt x="291" y="2801"/>
                  </a:lnTo>
                  <a:lnTo>
                    <a:pt x="236" y="2727"/>
                  </a:lnTo>
                  <a:lnTo>
                    <a:pt x="187" y="2650"/>
                  </a:lnTo>
                  <a:lnTo>
                    <a:pt x="143" y="2569"/>
                  </a:lnTo>
                  <a:lnTo>
                    <a:pt x="108" y="2484"/>
                  </a:lnTo>
                  <a:lnTo>
                    <a:pt x="79" y="2395"/>
                  </a:lnTo>
                  <a:lnTo>
                    <a:pt x="59" y="2301"/>
                  </a:lnTo>
                  <a:lnTo>
                    <a:pt x="45" y="2205"/>
                  </a:lnTo>
                  <a:lnTo>
                    <a:pt x="40" y="2103"/>
                  </a:lnTo>
                  <a:lnTo>
                    <a:pt x="42" y="1995"/>
                  </a:lnTo>
                  <a:lnTo>
                    <a:pt x="53" y="1876"/>
                  </a:lnTo>
                  <a:lnTo>
                    <a:pt x="74" y="1761"/>
                  </a:lnTo>
                  <a:lnTo>
                    <a:pt x="100" y="1654"/>
                  </a:lnTo>
                  <a:lnTo>
                    <a:pt x="136" y="1552"/>
                  </a:lnTo>
                  <a:lnTo>
                    <a:pt x="179" y="1455"/>
                  </a:lnTo>
                  <a:lnTo>
                    <a:pt x="230" y="1365"/>
                  </a:lnTo>
                  <a:lnTo>
                    <a:pt x="287" y="1280"/>
                  </a:lnTo>
                  <a:lnTo>
                    <a:pt x="351" y="1201"/>
                  </a:lnTo>
                  <a:lnTo>
                    <a:pt x="425" y="1127"/>
                  </a:lnTo>
                  <a:lnTo>
                    <a:pt x="502" y="1059"/>
                  </a:lnTo>
                  <a:lnTo>
                    <a:pt x="587" y="995"/>
                  </a:lnTo>
                  <a:lnTo>
                    <a:pt x="679" y="936"/>
                  </a:lnTo>
                  <a:lnTo>
                    <a:pt x="777" y="884"/>
                  </a:lnTo>
                  <a:lnTo>
                    <a:pt x="881" y="834"/>
                  </a:lnTo>
                  <a:lnTo>
                    <a:pt x="990" y="791"/>
                  </a:lnTo>
                  <a:lnTo>
                    <a:pt x="1043" y="772"/>
                  </a:lnTo>
                  <a:lnTo>
                    <a:pt x="1088" y="755"/>
                  </a:lnTo>
                  <a:lnTo>
                    <a:pt x="1124" y="740"/>
                  </a:lnTo>
                  <a:lnTo>
                    <a:pt x="1154" y="723"/>
                  </a:lnTo>
                  <a:lnTo>
                    <a:pt x="1177" y="708"/>
                  </a:lnTo>
                  <a:lnTo>
                    <a:pt x="1194" y="689"/>
                  </a:lnTo>
                  <a:lnTo>
                    <a:pt x="1207" y="667"/>
                  </a:lnTo>
                  <a:lnTo>
                    <a:pt x="1217" y="640"/>
                  </a:lnTo>
                  <a:lnTo>
                    <a:pt x="1220" y="608"/>
                  </a:lnTo>
                  <a:lnTo>
                    <a:pt x="1224" y="570"/>
                  </a:lnTo>
                  <a:lnTo>
                    <a:pt x="1226" y="523"/>
                  </a:lnTo>
                  <a:lnTo>
                    <a:pt x="1226" y="468"/>
                  </a:lnTo>
                  <a:lnTo>
                    <a:pt x="1226" y="344"/>
                  </a:lnTo>
                  <a:lnTo>
                    <a:pt x="1226" y="221"/>
                  </a:lnTo>
                  <a:lnTo>
                    <a:pt x="1230" y="165"/>
                  </a:lnTo>
                  <a:lnTo>
                    <a:pt x="1236" y="119"/>
                  </a:lnTo>
                  <a:lnTo>
                    <a:pt x="1245" y="83"/>
                  </a:lnTo>
                  <a:lnTo>
                    <a:pt x="1260" y="55"/>
                  </a:lnTo>
                  <a:lnTo>
                    <a:pt x="1281" y="34"/>
                  </a:lnTo>
                  <a:lnTo>
                    <a:pt x="1309" y="19"/>
                  </a:lnTo>
                  <a:lnTo>
                    <a:pt x="1345" y="8"/>
                  </a:lnTo>
                  <a:lnTo>
                    <a:pt x="1390" y="2"/>
                  </a:lnTo>
                  <a:lnTo>
                    <a:pt x="1445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Open Sans" panose="020B0606030504020204" pitchFamily="34" charset="0"/>
              </a:endParaRPr>
            </a:p>
          </p:txBody>
        </p: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xmlns="" id="{946DC284-4647-4247-A14D-902D3817A670}"/>
                </a:ext>
              </a:extLst>
            </p:cNvPr>
            <p:cNvGrpSpPr/>
            <p:nvPr/>
          </p:nvGrpSpPr>
          <p:grpSpPr>
            <a:xfrm>
              <a:off x="6170600" y="2233329"/>
              <a:ext cx="349507" cy="287855"/>
              <a:chOff x="3040063" y="2486025"/>
              <a:chExt cx="3779838" cy="3113087"/>
            </a:xfrm>
            <a:solidFill>
              <a:schemeClr val="bg1"/>
            </a:solidFill>
          </p:grpSpPr>
          <p:sp>
            <p:nvSpPr>
              <p:cNvPr id="42" name="Freeform 21">
                <a:extLst>
                  <a:ext uri="{FF2B5EF4-FFF2-40B4-BE49-F238E27FC236}">
                    <a16:creationId xmlns:a16="http://schemas.microsoft.com/office/drawing/2014/main" xmlns="" id="{AF16214B-B0BA-4FC7-A938-CDAEF56449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40063" y="2717800"/>
                <a:ext cx="3297238" cy="2881312"/>
              </a:xfrm>
              <a:custGeom>
                <a:avLst/>
                <a:gdLst>
                  <a:gd name="T0" fmla="*/ 3216 w 4154"/>
                  <a:gd name="T1" fmla="*/ 342 h 3630"/>
                  <a:gd name="T2" fmla="*/ 4125 w 4154"/>
                  <a:gd name="T3" fmla="*/ 1383 h 3630"/>
                  <a:gd name="T4" fmla="*/ 3731 w 4154"/>
                  <a:gd name="T5" fmla="*/ 2351 h 3630"/>
                  <a:gd name="T6" fmla="*/ 3594 w 4154"/>
                  <a:gd name="T7" fmla="*/ 2626 h 3630"/>
                  <a:gd name="T8" fmla="*/ 3378 w 4154"/>
                  <a:gd name="T9" fmla="*/ 2826 h 3630"/>
                  <a:gd name="T10" fmla="*/ 3101 w 4154"/>
                  <a:gd name="T11" fmla="*/ 3004 h 3630"/>
                  <a:gd name="T12" fmla="*/ 2923 w 4154"/>
                  <a:gd name="T13" fmla="*/ 3278 h 3630"/>
                  <a:gd name="T14" fmla="*/ 2722 w 4154"/>
                  <a:gd name="T15" fmla="*/ 3492 h 3630"/>
                  <a:gd name="T16" fmla="*/ 2445 w 4154"/>
                  <a:gd name="T17" fmla="*/ 3630 h 3630"/>
                  <a:gd name="T18" fmla="*/ 1704 w 4154"/>
                  <a:gd name="T19" fmla="*/ 3372 h 3630"/>
                  <a:gd name="T20" fmla="*/ 1469 w 4154"/>
                  <a:gd name="T21" fmla="*/ 3401 h 3630"/>
                  <a:gd name="T22" fmla="*/ 1336 w 4154"/>
                  <a:gd name="T23" fmla="*/ 3185 h 3630"/>
                  <a:gd name="T24" fmla="*/ 1297 w 4154"/>
                  <a:gd name="T25" fmla="*/ 3109 h 3630"/>
                  <a:gd name="T26" fmla="*/ 1065 w 4154"/>
                  <a:gd name="T27" fmla="*/ 3011 h 3630"/>
                  <a:gd name="T28" fmla="*/ 1052 w 4154"/>
                  <a:gd name="T29" fmla="*/ 2774 h 3630"/>
                  <a:gd name="T30" fmla="*/ 875 w 4154"/>
                  <a:gd name="T31" fmla="*/ 2790 h 3630"/>
                  <a:gd name="T32" fmla="*/ 707 w 4154"/>
                  <a:gd name="T33" fmla="*/ 2596 h 3630"/>
                  <a:gd name="T34" fmla="*/ 700 w 4154"/>
                  <a:gd name="T35" fmla="*/ 2473 h 3630"/>
                  <a:gd name="T36" fmla="*/ 462 w 4154"/>
                  <a:gd name="T37" fmla="*/ 2416 h 3630"/>
                  <a:gd name="T38" fmla="*/ 405 w 4154"/>
                  <a:gd name="T39" fmla="*/ 2180 h 3630"/>
                  <a:gd name="T40" fmla="*/ 0 w 4154"/>
                  <a:gd name="T41" fmla="*/ 1292 h 3630"/>
                  <a:gd name="T42" fmla="*/ 124 w 4154"/>
                  <a:gd name="T43" fmla="*/ 1196 h 3630"/>
                  <a:gd name="T44" fmla="*/ 900 w 4154"/>
                  <a:gd name="T45" fmla="*/ 1773 h 3630"/>
                  <a:gd name="T46" fmla="*/ 1103 w 4154"/>
                  <a:gd name="T47" fmla="*/ 1940 h 3630"/>
                  <a:gd name="T48" fmla="*/ 1087 w 4154"/>
                  <a:gd name="T49" fmla="*/ 2113 h 3630"/>
                  <a:gd name="T50" fmla="*/ 1326 w 4154"/>
                  <a:gd name="T51" fmla="*/ 2128 h 3630"/>
                  <a:gd name="T52" fmla="*/ 1424 w 4154"/>
                  <a:gd name="T53" fmla="*/ 2357 h 3630"/>
                  <a:gd name="T54" fmla="*/ 1501 w 4154"/>
                  <a:gd name="T55" fmla="*/ 2396 h 3630"/>
                  <a:gd name="T56" fmla="*/ 1717 w 4154"/>
                  <a:gd name="T57" fmla="*/ 2529 h 3630"/>
                  <a:gd name="T58" fmla="*/ 1689 w 4154"/>
                  <a:gd name="T59" fmla="*/ 2761 h 3630"/>
                  <a:gd name="T60" fmla="*/ 1922 w 4154"/>
                  <a:gd name="T61" fmla="*/ 2733 h 3630"/>
                  <a:gd name="T62" fmla="*/ 2057 w 4154"/>
                  <a:gd name="T63" fmla="*/ 2948 h 3630"/>
                  <a:gd name="T64" fmla="*/ 2453 w 4154"/>
                  <a:gd name="T65" fmla="*/ 3433 h 3630"/>
                  <a:gd name="T66" fmla="*/ 2588 w 4154"/>
                  <a:gd name="T67" fmla="*/ 3323 h 3630"/>
                  <a:gd name="T68" fmla="*/ 2240 w 4154"/>
                  <a:gd name="T69" fmla="*/ 2894 h 3630"/>
                  <a:gd name="T70" fmla="*/ 2335 w 4154"/>
                  <a:gd name="T71" fmla="*/ 2771 h 3630"/>
                  <a:gd name="T72" fmla="*/ 2768 w 4154"/>
                  <a:gd name="T73" fmla="*/ 3120 h 3630"/>
                  <a:gd name="T74" fmla="*/ 2901 w 4154"/>
                  <a:gd name="T75" fmla="*/ 3010 h 3630"/>
                  <a:gd name="T76" fmla="*/ 2554 w 4154"/>
                  <a:gd name="T77" fmla="*/ 2581 h 3630"/>
                  <a:gd name="T78" fmla="*/ 2650 w 4154"/>
                  <a:gd name="T79" fmla="*/ 2458 h 3630"/>
                  <a:gd name="T80" fmla="*/ 3084 w 4154"/>
                  <a:gd name="T81" fmla="*/ 2809 h 3630"/>
                  <a:gd name="T82" fmla="*/ 3216 w 4154"/>
                  <a:gd name="T83" fmla="*/ 2697 h 3630"/>
                  <a:gd name="T84" fmla="*/ 2869 w 4154"/>
                  <a:gd name="T85" fmla="*/ 2268 h 3630"/>
                  <a:gd name="T86" fmla="*/ 2965 w 4154"/>
                  <a:gd name="T87" fmla="*/ 2145 h 3630"/>
                  <a:gd name="T88" fmla="*/ 3399 w 4154"/>
                  <a:gd name="T89" fmla="*/ 2496 h 3630"/>
                  <a:gd name="T90" fmla="*/ 3531 w 4154"/>
                  <a:gd name="T91" fmla="*/ 2386 h 3630"/>
                  <a:gd name="T92" fmla="*/ 3486 w 4154"/>
                  <a:gd name="T93" fmla="*/ 2274 h 3630"/>
                  <a:gd name="T94" fmla="*/ 3282 w 4154"/>
                  <a:gd name="T95" fmla="*/ 2071 h 3630"/>
                  <a:gd name="T96" fmla="*/ 2949 w 4154"/>
                  <a:gd name="T97" fmla="*/ 1741 h 3630"/>
                  <a:gd name="T98" fmla="*/ 2592 w 4154"/>
                  <a:gd name="T99" fmla="*/ 1386 h 3630"/>
                  <a:gd name="T100" fmla="*/ 2310 w 4154"/>
                  <a:gd name="T101" fmla="*/ 1108 h 3630"/>
                  <a:gd name="T102" fmla="*/ 2198 w 4154"/>
                  <a:gd name="T103" fmla="*/ 1010 h 3630"/>
                  <a:gd name="T104" fmla="*/ 2042 w 4154"/>
                  <a:gd name="T105" fmla="*/ 1078 h 3630"/>
                  <a:gd name="T106" fmla="*/ 1753 w 4154"/>
                  <a:gd name="T107" fmla="*/ 1528 h 3630"/>
                  <a:gd name="T108" fmla="*/ 1396 w 4154"/>
                  <a:gd name="T109" fmla="*/ 1640 h 3630"/>
                  <a:gd name="T110" fmla="*/ 1138 w 4154"/>
                  <a:gd name="T111" fmla="*/ 1435 h 3630"/>
                  <a:gd name="T112" fmla="*/ 1521 w 4154"/>
                  <a:gd name="T113" fmla="*/ 291 h 3630"/>
                  <a:gd name="T114" fmla="*/ 1656 w 4154"/>
                  <a:gd name="T115" fmla="*/ 135 h 3630"/>
                  <a:gd name="T116" fmla="*/ 1914 w 4154"/>
                  <a:gd name="T117" fmla="*/ 14 h 36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154" h="3630">
                    <a:moveTo>
                      <a:pt x="2076" y="0"/>
                    </a:moveTo>
                    <a:lnTo>
                      <a:pt x="2135" y="4"/>
                    </a:lnTo>
                    <a:lnTo>
                      <a:pt x="2200" y="16"/>
                    </a:lnTo>
                    <a:lnTo>
                      <a:pt x="2267" y="33"/>
                    </a:lnTo>
                    <a:lnTo>
                      <a:pt x="3175" y="317"/>
                    </a:lnTo>
                    <a:lnTo>
                      <a:pt x="3197" y="327"/>
                    </a:lnTo>
                    <a:lnTo>
                      <a:pt x="3216" y="342"/>
                    </a:lnTo>
                    <a:lnTo>
                      <a:pt x="4125" y="1244"/>
                    </a:lnTo>
                    <a:lnTo>
                      <a:pt x="4141" y="1266"/>
                    </a:lnTo>
                    <a:lnTo>
                      <a:pt x="4151" y="1289"/>
                    </a:lnTo>
                    <a:lnTo>
                      <a:pt x="4154" y="1314"/>
                    </a:lnTo>
                    <a:lnTo>
                      <a:pt x="4151" y="1338"/>
                    </a:lnTo>
                    <a:lnTo>
                      <a:pt x="4141" y="1363"/>
                    </a:lnTo>
                    <a:lnTo>
                      <a:pt x="4125" y="1383"/>
                    </a:lnTo>
                    <a:lnTo>
                      <a:pt x="3496" y="2008"/>
                    </a:lnTo>
                    <a:lnTo>
                      <a:pt x="3649" y="2160"/>
                    </a:lnTo>
                    <a:lnTo>
                      <a:pt x="3679" y="2193"/>
                    </a:lnTo>
                    <a:lnTo>
                      <a:pt x="3701" y="2229"/>
                    </a:lnTo>
                    <a:lnTo>
                      <a:pt x="3717" y="2268"/>
                    </a:lnTo>
                    <a:lnTo>
                      <a:pt x="3727" y="2309"/>
                    </a:lnTo>
                    <a:lnTo>
                      <a:pt x="3731" y="2351"/>
                    </a:lnTo>
                    <a:lnTo>
                      <a:pt x="3730" y="2394"/>
                    </a:lnTo>
                    <a:lnTo>
                      <a:pt x="3722" y="2436"/>
                    </a:lnTo>
                    <a:lnTo>
                      <a:pt x="3709" y="2478"/>
                    </a:lnTo>
                    <a:lnTo>
                      <a:pt x="3689" y="2519"/>
                    </a:lnTo>
                    <a:lnTo>
                      <a:pt x="3664" y="2558"/>
                    </a:lnTo>
                    <a:lnTo>
                      <a:pt x="3632" y="2594"/>
                    </a:lnTo>
                    <a:lnTo>
                      <a:pt x="3594" y="2626"/>
                    </a:lnTo>
                    <a:lnTo>
                      <a:pt x="3552" y="2654"/>
                    </a:lnTo>
                    <a:lnTo>
                      <a:pt x="3508" y="2673"/>
                    </a:lnTo>
                    <a:lnTo>
                      <a:pt x="3463" y="2686"/>
                    </a:lnTo>
                    <a:lnTo>
                      <a:pt x="3416" y="2691"/>
                    </a:lnTo>
                    <a:lnTo>
                      <a:pt x="3410" y="2738"/>
                    </a:lnTo>
                    <a:lnTo>
                      <a:pt x="3397" y="2783"/>
                    </a:lnTo>
                    <a:lnTo>
                      <a:pt x="3378" y="2826"/>
                    </a:lnTo>
                    <a:lnTo>
                      <a:pt x="3350" y="2868"/>
                    </a:lnTo>
                    <a:lnTo>
                      <a:pt x="3317" y="2906"/>
                    </a:lnTo>
                    <a:lnTo>
                      <a:pt x="3279" y="2939"/>
                    </a:lnTo>
                    <a:lnTo>
                      <a:pt x="3237" y="2965"/>
                    </a:lnTo>
                    <a:lnTo>
                      <a:pt x="3193" y="2985"/>
                    </a:lnTo>
                    <a:lnTo>
                      <a:pt x="3148" y="2998"/>
                    </a:lnTo>
                    <a:lnTo>
                      <a:pt x="3101" y="3004"/>
                    </a:lnTo>
                    <a:lnTo>
                      <a:pt x="3095" y="3051"/>
                    </a:lnTo>
                    <a:lnTo>
                      <a:pt x="3082" y="3095"/>
                    </a:lnTo>
                    <a:lnTo>
                      <a:pt x="3063" y="3139"/>
                    </a:lnTo>
                    <a:lnTo>
                      <a:pt x="3035" y="3181"/>
                    </a:lnTo>
                    <a:lnTo>
                      <a:pt x="3003" y="3219"/>
                    </a:lnTo>
                    <a:lnTo>
                      <a:pt x="2964" y="3252"/>
                    </a:lnTo>
                    <a:lnTo>
                      <a:pt x="2923" y="3278"/>
                    </a:lnTo>
                    <a:lnTo>
                      <a:pt x="2878" y="3298"/>
                    </a:lnTo>
                    <a:lnTo>
                      <a:pt x="2833" y="3310"/>
                    </a:lnTo>
                    <a:lnTo>
                      <a:pt x="2786" y="3317"/>
                    </a:lnTo>
                    <a:lnTo>
                      <a:pt x="2780" y="3362"/>
                    </a:lnTo>
                    <a:lnTo>
                      <a:pt x="2767" y="3408"/>
                    </a:lnTo>
                    <a:lnTo>
                      <a:pt x="2748" y="3452"/>
                    </a:lnTo>
                    <a:lnTo>
                      <a:pt x="2722" y="3492"/>
                    </a:lnTo>
                    <a:lnTo>
                      <a:pt x="2688" y="3531"/>
                    </a:lnTo>
                    <a:lnTo>
                      <a:pt x="2652" y="3562"/>
                    </a:lnTo>
                    <a:lnTo>
                      <a:pt x="2614" y="3588"/>
                    </a:lnTo>
                    <a:lnTo>
                      <a:pt x="2573" y="3607"/>
                    </a:lnTo>
                    <a:lnTo>
                      <a:pt x="2531" y="3620"/>
                    </a:lnTo>
                    <a:lnTo>
                      <a:pt x="2487" y="3629"/>
                    </a:lnTo>
                    <a:lnTo>
                      <a:pt x="2445" y="3630"/>
                    </a:lnTo>
                    <a:lnTo>
                      <a:pt x="2402" y="3626"/>
                    </a:lnTo>
                    <a:lnTo>
                      <a:pt x="2360" y="3615"/>
                    </a:lnTo>
                    <a:lnTo>
                      <a:pt x="2321" y="3600"/>
                    </a:lnTo>
                    <a:lnTo>
                      <a:pt x="2284" y="3578"/>
                    </a:lnTo>
                    <a:lnTo>
                      <a:pt x="2251" y="3549"/>
                    </a:lnTo>
                    <a:lnTo>
                      <a:pt x="1887" y="3188"/>
                    </a:lnTo>
                    <a:lnTo>
                      <a:pt x="1704" y="3372"/>
                    </a:lnTo>
                    <a:lnTo>
                      <a:pt x="1676" y="3394"/>
                    </a:lnTo>
                    <a:lnTo>
                      <a:pt x="1644" y="3411"/>
                    </a:lnTo>
                    <a:lnTo>
                      <a:pt x="1612" y="3421"/>
                    </a:lnTo>
                    <a:lnTo>
                      <a:pt x="1575" y="3424"/>
                    </a:lnTo>
                    <a:lnTo>
                      <a:pt x="1540" y="3423"/>
                    </a:lnTo>
                    <a:lnTo>
                      <a:pt x="1504" y="3414"/>
                    </a:lnTo>
                    <a:lnTo>
                      <a:pt x="1469" y="3401"/>
                    </a:lnTo>
                    <a:lnTo>
                      <a:pt x="1437" y="3381"/>
                    </a:lnTo>
                    <a:lnTo>
                      <a:pt x="1406" y="3355"/>
                    </a:lnTo>
                    <a:lnTo>
                      <a:pt x="1380" y="3324"/>
                    </a:lnTo>
                    <a:lnTo>
                      <a:pt x="1359" y="3291"/>
                    </a:lnTo>
                    <a:lnTo>
                      <a:pt x="1346" y="3256"/>
                    </a:lnTo>
                    <a:lnTo>
                      <a:pt x="1338" y="3221"/>
                    </a:lnTo>
                    <a:lnTo>
                      <a:pt x="1336" y="3185"/>
                    </a:lnTo>
                    <a:lnTo>
                      <a:pt x="1339" y="3151"/>
                    </a:lnTo>
                    <a:lnTo>
                      <a:pt x="1349" y="3117"/>
                    </a:lnTo>
                    <a:lnTo>
                      <a:pt x="1365" y="3087"/>
                    </a:lnTo>
                    <a:lnTo>
                      <a:pt x="1389" y="3059"/>
                    </a:lnTo>
                    <a:lnTo>
                      <a:pt x="1361" y="3082"/>
                    </a:lnTo>
                    <a:lnTo>
                      <a:pt x="1330" y="3098"/>
                    </a:lnTo>
                    <a:lnTo>
                      <a:pt x="1297" y="3109"/>
                    </a:lnTo>
                    <a:lnTo>
                      <a:pt x="1262" y="3113"/>
                    </a:lnTo>
                    <a:lnTo>
                      <a:pt x="1225" y="3110"/>
                    </a:lnTo>
                    <a:lnTo>
                      <a:pt x="1190" y="3101"/>
                    </a:lnTo>
                    <a:lnTo>
                      <a:pt x="1155" y="3088"/>
                    </a:lnTo>
                    <a:lnTo>
                      <a:pt x="1122" y="3068"/>
                    </a:lnTo>
                    <a:lnTo>
                      <a:pt x="1091" y="3042"/>
                    </a:lnTo>
                    <a:lnTo>
                      <a:pt x="1065" y="3011"/>
                    </a:lnTo>
                    <a:lnTo>
                      <a:pt x="1044" y="2978"/>
                    </a:lnTo>
                    <a:lnTo>
                      <a:pt x="1031" y="2945"/>
                    </a:lnTo>
                    <a:lnTo>
                      <a:pt x="1022" y="2909"/>
                    </a:lnTo>
                    <a:lnTo>
                      <a:pt x="1021" y="2874"/>
                    </a:lnTo>
                    <a:lnTo>
                      <a:pt x="1024" y="2839"/>
                    </a:lnTo>
                    <a:lnTo>
                      <a:pt x="1034" y="2806"/>
                    </a:lnTo>
                    <a:lnTo>
                      <a:pt x="1052" y="2774"/>
                    </a:lnTo>
                    <a:lnTo>
                      <a:pt x="1074" y="2746"/>
                    </a:lnTo>
                    <a:lnTo>
                      <a:pt x="1046" y="2770"/>
                    </a:lnTo>
                    <a:lnTo>
                      <a:pt x="1015" y="2785"/>
                    </a:lnTo>
                    <a:lnTo>
                      <a:pt x="982" y="2796"/>
                    </a:lnTo>
                    <a:lnTo>
                      <a:pt x="947" y="2800"/>
                    </a:lnTo>
                    <a:lnTo>
                      <a:pt x="910" y="2797"/>
                    </a:lnTo>
                    <a:lnTo>
                      <a:pt x="875" y="2790"/>
                    </a:lnTo>
                    <a:lnTo>
                      <a:pt x="840" y="2775"/>
                    </a:lnTo>
                    <a:lnTo>
                      <a:pt x="807" y="2755"/>
                    </a:lnTo>
                    <a:lnTo>
                      <a:pt x="776" y="2729"/>
                    </a:lnTo>
                    <a:lnTo>
                      <a:pt x="750" y="2699"/>
                    </a:lnTo>
                    <a:lnTo>
                      <a:pt x="731" y="2667"/>
                    </a:lnTo>
                    <a:lnTo>
                      <a:pt x="716" y="2632"/>
                    </a:lnTo>
                    <a:lnTo>
                      <a:pt x="707" y="2596"/>
                    </a:lnTo>
                    <a:lnTo>
                      <a:pt x="706" y="2561"/>
                    </a:lnTo>
                    <a:lnTo>
                      <a:pt x="710" y="2526"/>
                    </a:lnTo>
                    <a:lnTo>
                      <a:pt x="721" y="2493"/>
                    </a:lnTo>
                    <a:lnTo>
                      <a:pt x="737" y="2461"/>
                    </a:lnTo>
                    <a:lnTo>
                      <a:pt x="758" y="2434"/>
                    </a:lnTo>
                    <a:lnTo>
                      <a:pt x="731" y="2457"/>
                    </a:lnTo>
                    <a:lnTo>
                      <a:pt x="700" y="2473"/>
                    </a:lnTo>
                    <a:lnTo>
                      <a:pt x="667" y="2483"/>
                    </a:lnTo>
                    <a:lnTo>
                      <a:pt x="632" y="2487"/>
                    </a:lnTo>
                    <a:lnTo>
                      <a:pt x="597" y="2484"/>
                    </a:lnTo>
                    <a:lnTo>
                      <a:pt x="560" y="2477"/>
                    </a:lnTo>
                    <a:lnTo>
                      <a:pt x="525" y="2462"/>
                    </a:lnTo>
                    <a:lnTo>
                      <a:pt x="492" y="2442"/>
                    </a:lnTo>
                    <a:lnTo>
                      <a:pt x="462" y="2416"/>
                    </a:lnTo>
                    <a:lnTo>
                      <a:pt x="436" y="2387"/>
                    </a:lnTo>
                    <a:lnTo>
                      <a:pt x="416" y="2354"/>
                    </a:lnTo>
                    <a:lnTo>
                      <a:pt x="401" y="2319"/>
                    </a:lnTo>
                    <a:lnTo>
                      <a:pt x="394" y="2283"/>
                    </a:lnTo>
                    <a:lnTo>
                      <a:pt x="391" y="2248"/>
                    </a:lnTo>
                    <a:lnTo>
                      <a:pt x="395" y="2213"/>
                    </a:lnTo>
                    <a:lnTo>
                      <a:pt x="405" y="2180"/>
                    </a:lnTo>
                    <a:lnTo>
                      <a:pt x="422" y="2150"/>
                    </a:lnTo>
                    <a:lnTo>
                      <a:pt x="445" y="2122"/>
                    </a:lnTo>
                    <a:lnTo>
                      <a:pt x="618" y="1948"/>
                    </a:lnTo>
                    <a:lnTo>
                      <a:pt x="29" y="1362"/>
                    </a:lnTo>
                    <a:lnTo>
                      <a:pt x="13" y="1341"/>
                    </a:lnTo>
                    <a:lnTo>
                      <a:pt x="3" y="1317"/>
                    </a:lnTo>
                    <a:lnTo>
                      <a:pt x="0" y="1292"/>
                    </a:lnTo>
                    <a:lnTo>
                      <a:pt x="3" y="1267"/>
                    </a:lnTo>
                    <a:lnTo>
                      <a:pt x="13" y="1244"/>
                    </a:lnTo>
                    <a:lnTo>
                      <a:pt x="29" y="1223"/>
                    </a:lnTo>
                    <a:lnTo>
                      <a:pt x="50" y="1207"/>
                    </a:lnTo>
                    <a:lnTo>
                      <a:pt x="73" y="1196"/>
                    </a:lnTo>
                    <a:lnTo>
                      <a:pt x="99" y="1194"/>
                    </a:lnTo>
                    <a:lnTo>
                      <a:pt x="124" y="1196"/>
                    </a:lnTo>
                    <a:lnTo>
                      <a:pt x="147" y="1207"/>
                    </a:lnTo>
                    <a:lnTo>
                      <a:pt x="169" y="1223"/>
                    </a:lnTo>
                    <a:lnTo>
                      <a:pt x="760" y="1811"/>
                    </a:lnTo>
                    <a:lnTo>
                      <a:pt x="792" y="1790"/>
                    </a:lnTo>
                    <a:lnTo>
                      <a:pt x="826" y="1777"/>
                    </a:lnTo>
                    <a:lnTo>
                      <a:pt x="862" y="1772"/>
                    </a:lnTo>
                    <a:lnTo>
                      <a:pt x="900" y="1773"/>
                    </a:lnTo>
                    <a:lnTo>
                      <a:pt x="938" y="1780"/>
                    </a:lnTo>
                    <a:lnTo>
                      <a:pt x="974" y="1793"/>
                    </a:lnTo>
                    <a:lnTo>
                      <a:pt x="1009" y="1814"/>
                    </a:lnTo>
                    <a:lnTo>
                      <a:pt x="1041" y="1841"/>
                    </a:lnTo>
                    <a:lnTo>
                      <a:pt x="1068" y="1871"/>
                    </a:lnTo>
                    <a:lnTo>
                      <a:pt x="1088" y="1905"/>
                    </a:lnTo>
                    <a:lnTo>
                      <a:pt x="1103" y="1940"/>
                    </a:lnTo>
                    <a:lnTo>
                      <a:pt x="1110" y="1974"/>
                    </a:lnTo>
                    <a:lnTo>
                      <a:pt x="1113" y="2011"/>
                    </a:lnTo>
                    <a:lnTo>
                      <a:pt x="1109" y="2045"/>
                    </a:lnTo>
                    <a:lnTo>
                      <a:pt x="1098" y="2079"/>
                    </a:lnTo>
                    <a:lnTo>
                      <a:pt x="1082" y="2109"/>
                    </a:lnTo>
                    <a:lnTo>
                      <a:pt x="1059" y="2137"/>
                    </a:lnTo>
                    <a:lnTo>
                      <a:pt x="1087" y="2113"/>
                    </a:lnTo>
                    <a:lnTo>
                      <a:pt x="1117" y="2097"/>
                    </a:lnTo>
                    <a:lnTo>
                      <a:pt x="1151" y="2087"/>
                    </a:lnTo>
                    <a:lnTo>
                      <a:pt x="1186" y="2083"/>
                    </a:lnTo>
                    <a:lnTo>
                      <a:pt x="1222" y="2086"/>
                    </a:lnTo>
                    <a:lnTo>
                      <a:pt x="1257" y="2093"/>
                    </a:lnTo>
                    <a:lnTo>
                      <a:pt x="1292" y="2108"/>
                    </a:lnTo>
                    <a:lnTo>
                      <a:pt x="1326" y="2128"/>
                    </a:lnTo>
                    <a:lnTo>
                      <a:pt x="1357" y="2154"/>
                    </a:lnTo>
                    <a:lnTo>
                      <a:pt x="1383" y="2184"/>
                    </a:lnTo>
                    <a:lnTo>
                      <a:pt x="1403" y="2216"/>
                    </a:lnTo>
                    <a:lnTo>
                      <a:pt x="1416" y="2251"/>
                    </a:lnTo>
                    <a:lnTo>
                      <a:pt x="1425" y="2287"/>
                    </a:lnTo>
                    <a:lnTo>
                      <a:pt x="1427" y="2322"/>
                    </a:lnTo>
                    <a:lnTo>
                      <a:pt x="1424" y="2357"/>
                    </a:lnTo>
                    <a:lnTo>
                      <a:pt x="1413" y="2390"/>
                    </a:lnTo>
                    <a:lnTo>
                      <a:pt x="1397" y="2422"/>
                    </a:lnTo>
                    <a:lnTo>
                      <a:pt x="1374" y="2449"/>
                    </a:lnTo>
                    <a:lnTo>
                      <a:pt x="1402" y="2426"/>
                    </a:lnTo>
                    <a:lnTo>
                      <a:pt x="1432" y="2410"/>
                    </a:lnTo>
                    <a:lnTo>
                      <a:pt x="1466" y="2400"/>
                    </a:lnTo>
                    <a:lnTo>
                      <a:pt x="1501" y="2396"/>
                    </a:lnTo>
                    <a:lnTo>
                      <a:pt x="1537" y="2399"/>
                    </a:lnTo>
                    <a:lnTo>
                      <a:pt x="1572" y="2406"/>
                    </a:lnTo>
                    <a:lnTo>
                      <a:pt x="1607" y="2420"/>
                    </a:lnTo>
                    <a:lnTo>
                      <a:pt x="1641" y="2441"/>
                    </a:lnTo>
                    <a:lnTo>
                      <a:pt x="1672" y="2465"/>
                    </a:lnTo>
                    <a:lnTo>
                      <a:pt x="1698" y="2496"/>
                    </a:lnTo>
                    <a:lnTo>
                      <a:pt x="1717" y="2529"/>
                    </a:lnTo>
                    <a:lnTo>
                      <a:pt x="1731" y="2564"/>
                    </a:lnTo>
                    <a:lnTo>
                      <a:pt x="1740" y="2599"/>
                    </a:lnTo>
                    <a:lnTo>
                      <a:pt x="1742" y="2635"/>
                    </a:lnTo>
                    <a:lnTo>
                      <a:pt x="1737" y="2670"/>
                    </a:lnTo>
                    <a:lnTo>
                      <a:pt x="1727" y="2703"/>
                    </a:lnTo>
                    <a:lnTo>
                      <a:pt x="1711" y="2733"/>
                    </a:lnTo>
                    <a:lnTo>
                      <a:pt x="1689" y="2761"/>
                    </a:lnTo>
                    <a:lnTo>
                      <a:pt x="1717" y="2739"/>
                    </a:lnTo>
                    <a:lnTo>
                      <a:pt x="1747" y="2723"/>
                    </a:lnTo>
                    <a:lnTo>
                      <a:pt x="1781" y="2713"/>
                    </a:lnTo>
                    <a:lnTo>
                      <a:pt x="1816" y="2709"/>
                    </a:lnTo>
                    <a:lnTo>
                      <a:pt x="1851" y="2710"/>
                    </a:lnTo>
                    <a:lnTo>
                      <a:pt x="1887" y="2719"/>
                    </a:lnTo>
                    <a:lnTo>
                      <a:pt x="1922" y="2733"/>
                    </a:lnTo>
                    <a:lnTo>
                      <a:pt x="1955" y="2752"/>
                    </a:lnTo>
                    <a:lnTo>
                      <a:pt x="1985" y="2778"/>
                    </a:lnTo>
                    <a:lnTo>
                      <a:pt x="2011" y="2809"/>
                    </a:lnTo>
                    <a:lnTo>
                      <a:pt x="2032" y="2842"/>
                    </a:lnTo>
                    <a:lnTo>
                      <a:pt x="2046" y="2877"/>
                    </a:lnTo>
                    <a:lnTo>
                      <a:pt x="2054" y="2912"/>
                    </a:lnTo>
                    <a:lnTo>
                      <a:pt x="2057" y="2948"/>
                    </a:lnTo>
                    <a:lnTo>
                      <a:pt x="2052" y="2982"/>
                    </a:lnTo>
                    <a:lnTo>
                      <a:pt x="2042" y="3016"/>
                    </a:lnTo>
                    <a:lnTo>
                      <a:pt x="2025" y="3046"/>
                    </a:lnTo>
                    <a:lnTo>
                      <a:pt x="2391" y="3410"/>
                    </a:lnTo>
                    <a:lnTo>
                      <a:pt x="2410" y="3423"/>
                    </a:lnTo>
                    <a:lnTo>
                      <a:pt x="2430" y="3432"/>
                    </a:lnTo>
                    <a:lnTo>
                      <a:pt x="2453" y="3433"/>
                    </a:lnTo>
                    <a:lnTo>
                      <a:pt x="2478" y="3430"/>
                    </a:lnTo>
                    <a:lnTo>
                      <a:pt x="2503" y="3423"/>
                    </a:lnTo>
                    <a:lnTo>
                      <a:pt x="2526" y="3410"/>
                    </a:lnTo>
                    <a:lnTo>
                      <a:pt x="2548" y="3392"/>
                    </a:lnTo>
                    <a:lnTo>
                      <a:pt x="2566" y="3371"/>
                    </a:lnTo>
                    <a:lnTo>
                      <a:pt x="2579" y="3348"/>
                    </a:lnTo>
                    <a:lnTo>
                      <a:pt x="2588" y="3323"/>
                    </a:lnTo>
                    <a:lnTo>
                      <a:pt x="2589" y="3298"/>
                    </a:lnTo>
                    <a:lnTo>
                      <a:pt x="2588" y="3275"/>
                    </a:lnTo>
                    <a:lnTo>
                      <a:pt x="2579" y="3253"/>
                    </a:lnTo>
                    <a:lnTo>
                      <a:pt x="2566" y="3236"/>
                    </a:lnTo>
                    <a:lnTo>
                      <a:pt x="2265" y="2938"/>
                    </a:lnTo>
                    <a:lnTo>
                      <a:pt x="2249" y="2917"/>
                    </a:lnTo>
                    <a:lnTo>
                      <a:pt x="2240" y="2894"/>
                    </a:lnTo>
                    <a:lnTo>
                      <a:pt x="2236" y="2868"/>
                    </a:lnTo>
                    <a:lnTo>
                      <a:pt x="2240" y="2843"/>
                    </a:lnTo>
                    <a:lnTo>
                      <a:pt x="2249" y="2820"/>
                    </a:lnTo>
                    <a:lnTo>
                      <a:pt x="2265" y="2799"/>
                    </a:lnTo>
                    <a:lnTo>
                      <a:pt x="2287" y="2783"/>
                    </a:lnTo>
                    <a:lnTo>
                      <a:pt x="2310" y="2774"/>
                    </a:lnTo>
                    <a:lnTo>
                      <a:pt x="2335" y="2771"/>
                    </a:lnTo>
                    <a:lnTo>
                      <a:pt x="2360" y="2774"/>
                    </a:lnTo>
                    <a:lnTo>
                      <a:pt x="2385" y="2783"/>
                    </a:lnTo>
                    <a:lnTo>
                      <a:pt x="2405" y="2799"/>
                    </a:lnTo>
                    <a:lnTo>
                      <a:pt x="2706" y="3097"/>
                    </a:lnTo>
                    <a:lnTo>
                      <a:pt x="2723" y="3110"/>
                    </a:lnTo>
                    <a:lnTo>
                      <a:pt x="2745" y="3119"/>
                    </a:lnTo>
                    <a:lnTo>
                      <a:pt x="2768" y="3120"/>
                    </a:lnTo>
                    <a:lnTo>
                      <a:pt x="2793" y="3119"/>
                    </a:lnTo>
                    <a:lnTo>
                      <a:pt x="2818" y="3110"/>
                    </a:lnTo>
                    <a:lnTo>
                      <a:pt x="2841" y="3097"/>
                    </a:lnTo>
                    <a:lnTo>
                      <a:pt x="2863" y="3080"/>
                    </a:lnTo>
                    <a:lnTo>
                      <a:pt x="2881" y="3058"/>
                    </a:lnTo>
                    <a:lnTo>
                      <a:pt x="2894" y="3035"/>
                    </a:lnTo>
                    <a:lnTo>
                      <a:pt x="2901" y="3010"/>
                    </a:lnTo>
                    <a:lnTo>
                      <a:pt x="2904" y="2985"/>
                    </a:lnTo>
                    <a:lnTo>
                      <a:pt x="2901" y="2962"/>
                    </a:lnTo>
                    <a:lnTo>
                      <a:pt x="2894" y="2942"/>
                    </a:lnTo>
                    <a:lnTo>
                      <a:pt x="2881" y="2923"/>
                    </a:lnTo>
                    <a:lnTo>
                      <a:pt x="2580" y="2626"/>
                    </a:lnTo>
                    <a:lnTo>
                      <a:pt x="2564" y="2604"/>
                    </a:lnTo>
                    <a:lnTo>
                      <a:pt x="2554" y="2581"/>
                    </a:lnTo>
                    <a:lnTo>
                      <a:pt x="2551" y="2555"/>
                    </a:lnTo>
                    <a:lnTo>
                      <a:pt x="2554" y="2531"/>
                    </a:lnTo>
                    <a:lnTo>
                      <a:pt x="2564" y="2507"/>
                    </a:lnTo>
                    <a:lnTo>
                      <a:pt x="2580" y="2487"/>
                    </a:lnTo>
                    <a:lnTo>
                      <a:pt x="2602" y="2471"/>
                    </a:lnTo>
                    <a:lnTo>
                      <a:pt x="2626" y="2461"/>
                    </a:lnTo>
                    <a:lnTo>
                      <a:pt x="2650" y="2458"/>
                    </a:lnTo>
                    <a:lnTo>
                      <a:pt x="2675" y="2461"/>
                    </a:lnTo>
                    <a:lnTo>
                      <a:pt x="2698" y="2471"/>
                    </a:lnTo>
                    <a:lnTo>
                      <a:pt x="2720" y="2487"/>
                    </a:lnTo>
                    <a:lnTo>
                      <a:pt x="3021" y="2784"/>
                    </a:lnTo>
                    <a:lnTo>
                      <a:pt x="3038" y="2797"/>
                    </a:lnTo>
                    <a:lnTo>
                      <a:pt x="3060" y="2806"/>
                    </a:lnTo>
                    <a:lnTo>
                      <a:pt x="3084" y="2809"/>
                    </a:lnTo>
                    <a:lnTo>
                      <a:pt x="3108" y="2806"/>
                    </a:lnTo>
                    <a:lnTo>
                      <a:pt x="3132" y="2797"/>
                    </a:lnTo>
                    <a:lnTo>
                      <a:pt x="3156" y="2785"/>
                    </a:lnTo>
                    <a:lnTo>
                      <a:pt x="3178" y="2767"/>
                    </a:lnTo>
                    <a:lnTo>
                      <a:pt x="3196" y="2745"/>
                    </a:lnTo>
                    <a:lnTo>
                      <a:pt x="3209" y="2722"/>
                    </a:lnTo>
                    <a:lnTo>
                      <a:pt x="3216" y="2697"/>
                    </a:lnTo>
                    <a:lnTo>
                      <a:pt x="3219" y="2674"/>
                    </a:lnTo>
                    <a:lnTo>
                      <a:pt x="3216" y="2651"/>
                    </a:lnTo>
                    <a:lnTo>
                      <a:pt x="3209" y="2629"/>
                    </a:lnTo>
                    <a:lnTo>
                      <a:pt x="3194" y="2610"/>
                    </a:lnTo>
                    <a:lnTo>
                      <a:pt x="2895" y="2313"/>
                    </a:lnTo>
                    <a:lnTo>
                      <a:pt x="2879" y="2292"/>
                    </a:lnTo>
                    <a:lnTo>
                      <a:pt x="2869" y="2268"/>
                    </a:lnTo>
                    <a:lnTo>
                      <a:pt x="2866" y="2244"/>
                    </a:lnTo>
                    <a:lnTo>
                      <a:pt x="2869" y="2219"/>
                    </a:lnTo>
                    <a:lnTo>
                      <a:pt x="2879" y="2194"/>
                    </a:lnTo>
                    <a:lnTo>
                      <a:pt x="2895" y="2174"/>
                    </a:lnTo>
                    <a:lnTo>
                      <a:pt x="2916" y="2158"/>
                    </a:lnTo>
                    <a:lnTo>
                      <a:pt x="2939" y="2148"/>
                    </a:lnTo>
                    <a:lnTo>
                      <a:pt x="2965" y="2145"/>
                    </a:lnTo>
                    <a:lnTo>
                      <a:pt x="2990" y="2148"/>
                    </a:lnTo>
                    <a:lnTo>
                      <a:pt x="3014" y="2158"/>
                    </a:lnTo>
                    <a:lnTo>
                      <a:pt x="3034" y="2174"/>
                    </a:lnTo>
                    <a:lnTo>
                      <a:pt x="3334" y="2471"/>
                    </a:lnTo>
                    <a:lnTo>
                      <a:pt x="3353" y="2486"/>
                    </a:lnTo>
                    <a:lnTo>
                      <a:pt x="3374" y="2493"/>
                    </a:lnTo>
                    <a:lnTo>
                      <a:pt x="3399" y="2496"/>
                    </a:lnTo>
                    <a:lnTo>
                      <a:pt x="3422" y="2493"/>
                    </a:lnTo>
                    <a:lnTo>
                      <a:pt x="3447" y="2486"/>
                    </a:lnTo>
                    <a:lnTo>
                      <a:pt x="3470" y="2473"/>
                    </a:lnTo>
                    <a:lnTo>
                      <a:pt x="3492" y="2455"/>
                    </a:lnTo>
                    <a:lnTo>
                      <a:pt x="3511" y="2434"/>
                    </a:lnTo>
                    <a:lnTo>
                      <a:pt x="3523" y="2409"/>
                    </a:lnTo>
                    <a:lnTo>
                      <a:pt x="3531" y="2386"/>
                    </a:lnTo>
                    <a:lnTo>
                      <a:pt x="3534" y="2361"/>
                    </a:lnTo>
                    <a:lnTo>
                      <a:pt x="3531" y="2338"/>
                    </a:lnTo>
                    <a:lnTo>
                      <a:pt x="3523" y="2316"/>
                    </a:lnTo>
                    <a:lnTo>
                      <a:pt x="3509" y="2299"/>
                    </a:lnTo>
                    <a:lnTo>
                      <a:pt x="3507" y="2296"/>
                    </a:lnTo>
                    <a:lnTo>
                      <a:pt x="3499" y="2287"/>
                    </a:lnTo>
                    <a:lnTo>
                      <a:pt x="3486" y="2274"/>
                    </a:lnTo>
                    <a:lnTo>
                      <a:pt x="3469" y="2257"/>
                    </a:lnTo>
                    <a:lnTo>
                      <a:pt x="3447" y="2235"/>
                    </a:lnTo>
                    <a:lnTo>
                      <a:pt x="3420" y="2209"/>
                    </a:lnTo>
                    <a:lnTo>
                      <a:pt x="3391" y="2180"/>
                    </a:lnTo>
                    <a:lnTo>
                      <a:pt x="3358" y="2147"/>
                    </a:lnTo>
                    <a:lnTo>
                      <a:pt x="3321" y="2110"/>
                    </a:lnTo>
                    <a:lnTo>
                      <a:pt x="3282" y="2071"/>
                    </a:lnTo>
                    <a:lnTo>
                      <a:pt x="3240" y="2029"/>
                    </a:lnTo>
                    <a:lnTo>
                      <a:pt x="3196" y="1986"/>
                    </a:lnTo>
                    <a:lnTo>
                      <a:pt x="3149" y="1940"/>
                    </a:lnTo>
                    <a:lnTo>
                      <a:pt x="3101" y="1892"/>
                    </a:lnTo>
                    <a:lnTo>
                      <a:pt x="3051" y="1843"/>
                    </a:lnTo>
                    <a:lnTo>
                      <a:pt x="3002" y="1792"/>
                    </a:lnTo>
                    <a:lnTo>
                      <a:pt x="2949" y="1741"/>
                    </a:lnTo>
                    <a:lnTo>
                      <a:pt x="2898" y="1689"/>
                    </a:lnTo>
                    <a:lnTo>
                      <a:pt x="2846" y="1638"/>
                    </a:lnTo>
                    <a:lnTo>
                      <a:pt x="2795" y="1586"/>
                    </a:lnTo>
                    <a:lnTo>
                      <a:pt x="2742" y="1535"/>
                    </a:lnTo>
                    <a:lnTo>
                      <a:pt x="2691" y="1485"/>
                    </a:lnTo>
                    <a:lnTo>
                      <a:pt x="2642" y="1434"/>
                    </a:lnTo>
                    <a:lnTo>
                      <a:pt x="2592" y="1386"/>
                    </a:lnTo>
                    <a:lnTo>
                      <a:pt x="2545" y="1340"/>
                    </a:lnTo>
                    <a:lnTo>
                      <a:pt x="2500" y="1295"/>
                    </a:lnTo>
                    <a:lnTo>
                      <a:pt x="2456" y="1252"/>
                    </a:lnTo>
                    <a:lnTo>
                      <a:pt x="2415" y="1211"/>
                    </a:lnTo>
                    <a:lnTo>
                      <a:pt x="2378" y="1173"/>
                    </a:lnTo>
                    <a:lnTo>
                      <a:pt x="2343" y="1140"/>
                    </a:lnTo>
                    <a:lnTo>
                      <a:pt x="2310" y="1108"/>
                    </a:lnTo>
                    <a:lnTo>
                      <a:pt x="2283" y="1081"/>
                    </a:lnTo>
                    <a:lnTo>
                      <a:pt x="2258" y="1057"/>
                    </a:lnTo>
                    <a:lnTo>
                      <a:pt x="2238" y="1037"/>
                    </a:lnTo>
                    <a:lnTo>
                      <a:pt x="2230" y="1031"/>
                    </a:lnTo>
                    <a:lnTo>
                      <a:pt x="2221" y="1023"/>
                    </a:lnTo>
                    <a:lnTo>
                      <a:pt x="2211" y="1017"/>
                    </a:lnTo>
                    <a:lnTo>
                      <a:pt x="2198" y="1010"/>
                    </a:lnTo>
                    <a:lnTo>
                      <a:pt x="2184" y="1007"/>
                    </a:lnTo>
                    <a:lnTo>
                      <a:pt x="2166" y="1005"/>
                    </a:lnTo>
                    <a:lnTo>
                      <a:pt x="2146" y="1008"/>
                    </a:lnTo>
                    <a:lnTo>
                      <a:pt x="2124" y="1017"/>
                    </a:lnTo>
                    <a:lnTo>
                      <a:pt x="2099" y="1030"/>
                    </a:lnTo>
                    <a:lnTo>
                      <a:pt x="2073" y="1050"/>
                    </a:lnTo>
                    <a:lnTo>
                      <a:pt x="2042" y="1078"/>
                    </a:lnTo>
                    <a:lnTo>
                      <a:pt x="2009" y="1114"/>
                    </a:lnTo>
                    <a:lnTo>
                      <a:pt x="1978" y="1154"/>
                    </a:lnTo>
                    <a:lnTo>
                      <a:pt x="1953" y="1196"/>
                    </a:lnTo>
                    <a:lnTo>
                      <a:pt x="1816" y="1447"/>
                    </a:lnTo>
                    <a:lnTo>
                      <a:pt x="1800" y="1473"/>
                    </a:lnTo>
                    <a:lnTo>
                      <a:pt x="1780" y="1501"/>
                    </a:lnTo>
                    <a:lnTo>
                      <a:pt x="1753" y="1528"/>
                    </a:lnTo>
                    <a:lnTo>
                      <a:pt x="1708" y="1567"/>
                    </a:lnTo>
                    <a:lnTo>
                      <a:pt x="1660" y="1599"/>
                    </a:lnTo>
                    <a:lnTo>
                      <a:pt x="1609" y="1624"/>
                    </a:lnTo>
                    <a:lnTo>
                      <a:pt x="1558" y="1640"/>
                    </a:lnTo>
                    <a:lnTo>
                      <a:pt x="1504" y="1648"/>
                    </a:lnTo>
                    <a:lnTo>
                      <a:pt x="1450" y="1648"/>
                    </a:lnTo>
                    <a:lnTo>
                      <a:pt x="1396" y="1640"/>
                    </a:lnTo>
                    <a:lnTo>
                      <a:pt x="1349" y="1625"/>
                    </a:lnTo>
                    <a:lnTo>
                      <a:pt x="1305" y="1605"/>
                    </a:lnTo>
                    <a:lnTo>
                      <a:pt x="1263" y="1580"/>
                    </a:lnTo>
                    <a:lnTo>
                      <a:pt x="1227" y="1551"/>
                    </a:lnTo>
                    <a:lnTo>
                      <a:pt x="1192" y="1517"/>
                    </a:lnTo>
                    <a:lnTo>
                      <a:pt x="1163" y="1477"/>
                    </a:lnTo>
                    <a:lnTo>
                      <a:pt x="1138" y="1435"/>
                    </a:lnTo>
                    <a:lnTo>
                      <a:pt x="1122" y="1401"/>
                    </a:lnTo>
                    <a:lnTo>
                      <a:pt x="1111" y="1364"/>
                    </a:lnTo>
                    <a:lnTo>
                      <a:pt x="1104" y="1330"/>
                    </a:lnTo>
                    <a:lnTo>
                      <a:pt x="1104" y="1298"/>
                    </a:lnTo>
                    <a:lnTo>
                      <a:pt x="1107" y="1266"/>
                    </a:lnTo>
                    <a:lnTo>
                      <a:pt x="1117" y="1238"/>
                    </a:lnTo>
                    <a:lnTo>
                      <a:pt x="1521" y="291"/>
                    </a:lnTo>
                    <a:lnTo>
                      <a:pt x="1536" y="265"/>
                    </a:lnTo>
                    <a:lnTo>
                      <a:pt x="1553" y="238"/>
                    </a:lnTo>
                    <a:lnTo>
                      <a:pt x="1575" y="210"/>
                    </a:lnTo>
                    <a:lnTo>
                      <a:pt x="1602" y="181"/>
                    </a:lnTo>
                    <a:lnTo>
                      <a:pt x="1616" y="168"/>
                    </a:lnTo>
                    <a:lnTo>
                      <a:pt x="1634" y="152"/>
                    </a:lnTo>
                    <a:lnTo>
                      <a:pt x="1656" y="135"/>
                    </a:lnTo>
                    <a:lnTo>
                      <a:pt x="1682" y="116"/>
                    </a:lnTo>
                    <a:lnTo>
                      <a:pt x="1711" y="96"/>
                    </a:lnTo>
                    <a:lnTo>
                      <a:pt x="1745" y="77"/>
                    </a:lnTo>
                    <a:lnTo>
                      <a:pt x="1781" y="58"/>
                    </a:lnTo>
                    <a:lnTo>
                      <a:pt x="1822" y="41"/>
                    </a:lnTo>
                    <a:lnTo>
                      <a:pt x="1866" y="26"/>
                    </a:lnTo>
                    <a:lnTo>
                      <a:pt x="1914" y="14"/>
                    </a:lnTo>
                    <a:lnTo>
                      <a:pt x="1963" y="4"/>
                    </a:lnTo>
                    <a:lnTo>
                      <a:pt x="2019" y="0"/>
                    </a:lnTo>
                    <a:lnTo>
                      <a:pt x="207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Open Sans" panose="020B0606030504020204" pitchFamily="34" charset="0"/>
                </a:endParaRPr>
              </a:p>
            </p:txBody>
          </p:sp>
          <p:sp>
            <p:nvSpPr>
              <p:cNvPr id="43" name="Freeform 22">
                <a:extLst>
                  <a:ext uri="{FF2B5EF4-FFF2-40B4-BE49-F238E27FC236}">
                    <a16:creationId xmlns:a16="http://schemas.microsoft.com/office/drawing/2014/main" xmlns="" id="{A092800E-9FA3-48A4-BE87-E1CC05298C9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49913" y="2486025"/>
                <a:ext cx="1169988" cy="1163637"/>
              </a:xfrm>
              <a:custGeom>
                <a:avLst/>
                <a:gdLst>
                  <a:gd name="T0" fmla="*/ 960 w 1474"/>
                  <a:gd name="T1" fmla="*/ 938 h 1464"/>
                  <a:gd name="T2" fmla="*/ 895 w 1474"/>
                  <a:gd name="T3" fmla="*/ 970 h 1464"/>
                  <a:gd name="T4" fmla="*/ 850 w 1474"/>
                  <a:gd name="T5" fmla="*/ 1025 h 1464"/>
                  <a:gd name="T6" fmla="*/ 834 w 1474"/>
                  <a:gd name="T7" fmla="*/ 1095 h 1464"/>
                  <a:gd name="T8" fmla="*/ 850 w 1474"/>
                  <a:gd name="T9" fmla="*/ 1167 h 1464"/>
                  <a:gd name="T10" fmla="*/ 895 w 1474"/>
                  <a:gd name="T11" fmla="*/ 1221 h 1464"/>
                  <a:gd name="T12" fmla="*/ 960 w 1474"/>
                  <a:gd name="T13" fmla="*/ 1253 h 1464"/>
                  <a:gd name="T14" fmla="*/ 1034 w 1474"/>
                  <a:gd name="T15" fmla="*/ 1253 h 1464"/>
                  <a:gd name="T16" fmla="*/ 1098 w 1474"/>
                  <a:gd name="T17" fmla="*/ 1221 h 1464"/>
                  <a:gd name="T18" fmla="*/ 1143 w 1474"/>
                  <a:gd name="T19" fmla="*/ 1166 h 1464"/>
                  <a:gd name="T20" fmla="*/ 1159 w 1474"/>
                  <a:gd name="T21" fmla="*/ 1095 h 1464"/>
                  <a:gd name="T22" fmla="*/ 1143 w 1474"/>
                  <a:gd name="T23" fmla="*/ 1025 h 1464"/>
                  <a:gd name="T24" fmla="*/ 1098 w 1474"/>
                  <a:gd name="T25" fmla="*/ 970 h 1464"/>
                  <a:gd name="T26" fmla="*/ 1034 w 1474"/>
                  <a:gd name="T27" fmla="*/ 938 h 1464"/>
                  <a:gd name="T28" fmla="*/ 493 w 1474"/>
                  <a:gd name="T29" fmla="*/ 0 h 1464"/>
                  <a:gd name="T30" fmla="*/ 558 w 1474"/>
                  <a:gd name="T31" fmla="*/ 17 h 1464"/>
                  <a:gd name="T32" fmla="*/ 617 w 1474"/>
                  <a:gd name="T33" fmla="*/ 56 h 1464"/>
                  <a:gd name="T34" fmla="*/ 1439 w 1474"/>
                  <a:gd name="T35" fmla="*/ 879 h 1464"/>
                  <a:gd name="T36" fmla="*/ 1469 w 1474"/>
                  <a:gd name="T37" fmla="*/ 941 h 1464"/>
                  <a:gd name="T38" fmla="*/ 1474 w 1474"/>
                  <a:gd name="T39" fmla="*/ 1008 h 1464"/>
                  <a:gd name="T40" fmla="*/ 1457 w 1474"/>
                  <a:gd name="T41" fmla="*/ 1073 h 1464"/>
                  <a:gd name="T42" fmla="*/ 1418 w 1474"/>
                  <a:gd name="T43" fmla="*/ 1130 h 1464"/>
                  <a:gd name="T44" fmla="*/ 1110 w 1474"/>
                  <a:gd name="T45" fmla="*/ 1431 h 1464"/>
                  <a:gd name="T46" fmla="*/ 1047 w 1474"/>
                  <a:gd name="T47" fmla="*/ 1459 h 1464"/>
                  <a:gd name="T48" fmla="*/ 980 w 1474"/>
                  <a:gd name="T49" fmla="*/ 1464 h 1464"/>
                  <a:gd name="T50" fmla="*/ 914 w 1474"/>
                  <a:gd name="T51" fmla="*/ 1447 h 1464"/>
                  <a:gd name="T52" fmla="*/ 857 w 1474"/>
                  <a:gd name="T53" fmla="*/ 1408 h 1464"/>
                  <a:gd name="T54" fmla="*/ 33 w 1474"/>
                  <a:gd name="T55" fmla="*/ 585 h 1464"/>
                  <a:gd name="T56" fmla="*/ 6 w 1474"/>
                  <a:gd name="T57" fmla="*/ 524 h 1464"/>
                  <a:gd name="T58" fmla="*/ 0 w 1474"/>
                  <a:gd name="T59" fmla="*/ 458 h 1464"/>
                  <a:gd name="T60" fmla="*/ 16 w 1474"/>
                  <a:gd name="T61" fmla="*/ 392 h 1464"/>
                  <a:gd name="T62" fmla="*/ 57 w 1474"/>
                  <a:gd name="T63" fmla="*/ 334 h 1464"/>
                  <a:gd name="T64" fmla="*/ 364 w 1474"/>
                  <a:gd name="T65" fmla="*/ 35 h 1464"/>
                  <a:gd name="T66" fmla="*/ 426 w 1474"/>
                  <a:gd name="T67" fmla="*/ 6 h 1464"/>
                  <a:gd name="T68" fmla="*/ 493 w 1474"/>
                  <a:gd name="T69" fmla="*/ 0 h 14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74" h="1464">
                    <a:moveTo>
                      <a:pt x="997" y="934"/>
                    </a:moveTo>
                    <a:lnTo>
                      <a:pt x="960" y="938"/>
                    </a:lnTo>
                    <a:lnTo>
                      <a:pt x="926" y="950"/>
                    </a:lnTo>
                    <a:lnTo>
                      <a:pt x="895" y="970"/>
                    </a:lnTo>
                    <a:lnTo>
                      <a:pt x="871" y="995"/>
                    </a:lnTo>
                    <a:lnTo>
                      <a:pt x="850" y="1025"/>
                    </a:lnTo>
                    <a:lnTo>
                      <a:pt x="838" y="1059"/>
                    </a:lnTo>
                    <a:lnTo>
                      <a:pt x="834" y="1095"/>
                    </a:lnTo>
                    <a:lnTo>
                      <a:pt x="838" y="1133"/>
                    </a:lnTo>
                    <a:lnTo>
                      <a:pt x="850" y="1167"/>
                    </a:lnTo>
                    <a:lnTo>
                      <a:pt x="871" y="1196"/>
                    </a:lnTo>
                    <a:lnTo>
                      <a:pt x="895" y="1221"/>
                    </a:lnTo>
                    <a:lnTo>
                      <a:pt x="926" y="1240"/>
                    </a:lnTo>
                    <a:lnTo>
                      <a:pt x="960" y="1253"/>
                    </a:lnTo>
                    <a:lnTo>
                      <a:pt x="997" y="1257"/>
                    </a:lnTo>
                    <a:lnTo>
                      <a:pt x="1034" y="1253"/>
                    </a:lnTo>
                    <a:lnTo>
                      <a:pt x="1069" y="1240"/>
                    </a:lnTo>
                    <a:lnTo>
                      <a:pt x="1098" y="1221"/>
                    </a:lnTo>
                    <a:lnTo>
                      <a:pt x="1123" y="1196"/>
                    </a:lnTo>
                    <a:lnTo>
                      <a:pt x="1143" y="1166"/>
                    </a:lnTo>
                    <a:lnTo>
                      <a:pt x="1155" y="1133"/>
                    </a:lnTo>
                    <a:lnTo>
                      <a:pt x="1159" y="1095"/>
                    </a:lnTo>
                    <a:lnTo>
                      <a:pt x="1155" y="1059"/>
                    </a:lnTo>
                    <a:lnTo>
                      <a:pt x="1143" y="1025"/>
                    </a:lnTo>
                    <a:lnTo>
                      <a:pt x="1123" y="995"/>
                    </a:lnTo>
                    <a:lnTo>
                      <a:pt x="1098" y="970"/>
                    </a:lnTo>
                    <a:lnTo>
                      <a:pt x="1069" y="950"/>
                    </a:lnTo>
                    <a:lnTo>
                      <a:pt x="1034" y="938"/>
                    </a:lnTo>
                    <a:lnTo>
                      <a:pt x="997" y="934"/>
                    </a:lnTo>
                    <a:close/>
                    <a:moveTo>
                      <a:pt x="493" y="0"/>
                    </a:moveTo>
                    <a:lnTo>
                      <a:pt x="526" y="6"/>
                    </a:lnTo>
                    <a:lnTo>
                      <a:pt x="558" y="17"/>
                    </a:lnTo>
                    <a:lnTo>
                      <a:pt x="589" y="35"/>
                    </a:lnTo>
                    <a:lnTo>
                      <a:pt x="617" y="56"/>
                    </a:lnTo>
                    <a:lnTo>
                      <a:pt x="1418" y="852"/>
                    </a:lnTo>
                    <a:lnTo>
                      <a:pt x="1439" y="879"/>
                    </a:lnTo>
                    <a:lnTo>
                      <a:pt x="1457" y="910"/>
                    </a:lnTo>
                    <a:lnTo>
                      <a:pt x="1469" y="941"/>
                    </a:lnTo>
                    <a:lnTo>
                      <a:pt x="1474" y="975"/>
                    </a:lnTo>
                    <a:lnTo>
                      <a:pt x="1474" y="1008"/>
                    </a:lnTo>
                    <a:lnTo>
                      <a:pt x="1469" y="1041"/>
                    </a:lnTo>
                    <a:lnTo>
                      <a:pt x="1457" y="1073"/>
                    </a:lnTo>
                    <a:lnTo>
                      <a:pt x="1439" y="1102"/>
                    </a:lnTo>
                    <a:lnTo>
                      <a:pt x="1418" y="1130"/>
                    </a:lnTo>
                    <a:lnTo>
                      <a:pt x="1137" y="1408"/>
                    </a:lnTo>
                    <a:lnTo>
                      <a:pt x="1110" y="1431"/>
                    </a:lnTo>
                    <a:lnTo>
                      <a:pt x="1079" y="1447"/>
                    </a:lnTo>
                    <a:lnTo>
                      <a:pt x="1047" y="1459"/>
                    </a:lnTo>
                    <a:lnTo>
                      <a:pt x="1013" y="1464"/>
                    </a:lnTo>
                    <a:lnTo>
                      <a:pt x="980" y="1464"/>
                    </a:lnTo>
                    <a:lnTo>
                      <a:pt x="948" y="1459"/>
                    </a:lnTo>
                    <a:lnTo>
                      <a:pt x="914" y="1447"/>
                    </a:lnTo>
                    <a:lnTo>
                      <a:pt x="885" y="1431"/>
                    </a:lnTo>
                    <a:lnTo>
                      <a:pt x="857" y="1408"/>
                    </a:lnTo>
                    <a:lnTo>
                      <a:pt x="57" y="613"/>
                    </a:lnTo>
                    <a:lnTo>
                      <a:pt x="33" y="585"/>
                    </a:lnTo>
                    <a:lnTo>
                      <a:pt x="16" y="556"/>
                    </a:lnTo>
                    <a:lnTo>
                      <a:pt x="6" y="524"/>
                    </a:lnTo>
                    <a:lnTo>
                      <a:pt x="0" y="491"/>
                    </a:lnTo>
                    <a:lnTo>
                      <a:pt x="0" y="458"/>
                    </a:lnTo>
                    <a:lnTo>
                      <a:pt x="6" y="424"/>
                    </a:lnTo>
                    <a:lnTo>
                      <a:pt x="16" y="392"/>
                    </a:lnTo>
                    <a:lnTo>
                      <a:pt x="33" y="362"/>
                    </a:lnTo>
                    <a:lnTo>
                      <a:pt x="57" y="334"/>
                    </a:lnTo>
                    <a:lnTo>
                      <a:pt x="337" y="56"/>
                    </a:lnTo>
                    <a:lnTo>
                      <a:pt x="364" y="35"/>
                    </a:lnTo>
                    <a:lnTo>
                      <a:pt x="394" y="17"/>
                    </a:lnTo>
                    <a:lnTo>
                      <a:pt x="426" y="6"/>
                    </a:lnTo>
                    <a:lnTo>
                      <a:pt x="459" y="0"/>
                    </a:lnTo>
                    <a:lnTo>
                      <a:pt x="49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Open Sans" panose="020B0606030504020204" pitchFamily="34" charset="0"/>
                </a:endParaRPr>
              </a:p>
            </p:txBody>
          </p:sp>
        </p:grp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F793DDE0-5E98-4EF9-B6CB-327B42EF35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US"/>
              <a:t>4-Step Cycle Infographic Template</a:t>
            </a:r>
            <a:endParaRPr lang="en-US"/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xmlns="" id="{B1C9DE90-2F99-46BE-B75A-FC48D8AE979A}"/>
              </a:ext>
            </a:extLst>
          </p:cNvPr>
          <p:cNvCxnSpPr>
            <a:cxnSpLocks/>
          </p:cNvCxnSpPr>
          <p:nvPr/>
        </p:nvCxnSpPr>
        <p:spPr>
          <a:xfrm flipH="1">
            <a:off x="4166110" y="5931477"/>
            <a:ext cx="1184133" cy="0"/>
          </a:xfrm>
          <a:prstGeom prst="straightConnector1">
            <a:avLst/>
          </a:prstGeom>
          <a:ln w="19050" cap="rnd">
            <a:solidFill>
              <a:schemeClr val="accent6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Group 39">
            <a:extLst>
              <a:ext uri="{FF2B5EF4-FFF2-40B4-BE49-F238E27FC236}">
                <a16:creationId xmlns:a16="http://schemas.microsoft.com/office/drawing/2014/main" xmlns="" id="{239EBC44-57E1-498E-AB84-62FBF061FFCD}"/>
              </a:ext>
            </a:extLst>
          </p:cNvPr>
          <p:cNvGrpSpPr/>
          <p:nvPr/>
        </p:nvGrpSpPr>
        <p:grpSpPr>
          <a:xfrm>
            <a:off x="1138575" y="5390693"/>
            <a:ext cx="2695884" cy="998459"/>
            <a:chOff x="1138575" y="5390693"/>
            <a:chExt cx="2695884" cy="998459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xmlns="" id="{005FC542-C5A8-4DFC-B5CB-D9F57693C1B5}"/>
                </a:ext>
              </a:extLst>
            </p:cNvPr>
            <p:cNvSpPr txBox="1"/>
            <p:nvPr/>
          </p:nvSpPr>
          <p:spPr>
            <a:xfrm>
              <a:off x="1138576" y="5742821"/>
              <a:ext cx="269588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s-US" sz="18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 can replace this text. This is a sample.</a:t>
              </a:r>
              <a:endPara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xmlns="" id="{25677C43-CB7A-40E1-BF6D-FAA10E1A414C}"/>
                </a:ext>
              </a:extLst>
            </p:cNvPr>
            <p:cNvSpPr txBox="1"/>
            <p:nvPr/>
          </p:nvSpPr>
          <p:spPr>
            <a:xfrm>
              <a:off x="1138575" y="5390693"/>
              <a:ext cx="269588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s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Placeholder</a:t>
              </a:r>
              <a:endPara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29" name="Freeform 32">
            <a:extLst>
              <a:ext uri="{FF2B5EF4-FFF2-40B4-BE49-F238E27FC236}">
                <a16:creationId xmlns:a16="http://schemas.microsoft.com/office/drawing/2014/main" xmlns="" id="{43025A75-71C9-4AA0-B333-3FB1848B0BFB}"/>
              </a:ext>
            </a:extLst>
          </p:cNvPr>
          <p:cNvSpPr>
            <a:spLocks noEditPoints="1"/>
          </p:cNvSpPr>
          <p:nvPr/>
        </p:nvSpPr>
        <p:spPr bwMode="auto">
          <a:xfrm>
            <a:off x="4407848" y="3510954"/>
            <a:ext cx="330280" cy="275395"/>
          </a:xfrm>
          <a:custGeom>
            <a:avLst/>
            <a:gdLst>
              <a:gd name="T0" fmla="*/ 3061 w 4766"/>
              <a:gd name="T1" fmla="*/ 2218 h 3974"/>
              <a:gd name="T2" fmla="*/ 3455 w 4766"/>
              <a:gd name="T3" fmla="*/ 2539 h 3974"/>
              <a:gd name="T4" fmla="*/ 3609 w 4766"/>
              <a:gd name="T5" fmla="*/ 3035 h 3974"/>
              <a:gd name="T6" fmla="*/ 3511 w 4766"/>
              <a:gd name="T7" fmla="*/ 3797 h 3974"/>
              <a:gd name="T8" fmla="*/ 3231 w 4766"/>
              <a:gd name="T9" fmla="*/ 3888 h 3974"/>
              <a:gd name="T10" fmla="*/ 2716 w 4766"/>
              <a:gd name="T11" fmla="*/ 3967 h 3974"/>
              <a:gd name="T12" fmla="*/ 2057 w 4766"/>
              <a:gd name="T13" fmla="*/ 3948 h 3974"/>
              <a:gd name="T14" fmla="*/ 1278 w 4766"/>
              <a:gd name="T15" fmla="*/ 3780 h 3974"/>
              <a:gd name="T16" fmla="*/ 1266 w 4766"/>
              <a:gd name="T17" fmla="*/ 2771 h 3974"/>
              <a:gd name="T18" fmla="*/ 1552 w 4766"/>
              <a:gd name="T19" fmla="*/ 2350 h 3974"/>
              <a:gd name="T20" fmla="*/ 2029 w 4766"/>
              <a:gd name="T21" fmla="*/ 2153 h 3974"/>
              <a:gd name="T22" fmla="*/ 4136 w 4766"/>
              <a:gd name="T23" fmla="*/ 1472 h 3974"/>
              <a:gd name="T24" fmla="*/ 4561 w 4766"/>
              <a:gd name="T25" fmla="*/ 1755 h 3974"/>
              <a:gd name="T26" fmla="*/ 4760 w 4766"/>
              <a:gd name="T27" fmla="*/ 2228 h 3974"/>
              <a:gd name="T28" fmla="*/ 4691 w 4766"/>
              <a:gd name="T29" fmla="*/ 3073 h 3974"/>
              <a:gd name="T30" fmla="*/ 4454 w 4766"/>
              <a:gd name="T31" fmla="*/ 3155 h 3974"/>
              <a:gd name="T32" fmla="*/ 3982 w 4766"/>
              <a:gd name="T33" fmla="*/ 3243 h 3974"/>
              <a:gd name="T34" fmla="*/ 3739 w 4766"/>
              <a:gd name="T35" fmla="*/ 2761 h 3974"/>
              <a:gd name="T36" fmla="*/ 3473 w 4766"/>
              <a:gd name="T37" fmla="*/ 2301 h 3974"/>
              <a:gd name="T38" fmla="*/ 3016 w 4766"/>
              <a:gd name="T39" fmla="*/ 2028 h 3974"/>
              <a:gd name="T40" fmla="*/ 3261 w 4766"/>
              <a:gd name="T41" fmla="*/ 1603 h 3974"/>
              <a:gd name="T42" fmla="*/ 1561 w 4766"/>
              <a:gd name="T43" fmla="*/ 1521 h 3974"/>
              <a:gd name="T44" fmla="*/ 1763 w 4766"/>
              <a:gd name="T45" fmla="*/ 1968 h 3974"/>
              <a:gd name="T46" fmla="*/ 1427 w 4766"/>
              <a:gd name="T47" fmla="*/ 2240 h 3974"/>
              <a:gd name="T48" fmla="*/ 1124 w 4766"/>
              <a:gd name="T49" fmla="*/ 2674 h 3974"/>
              <a:gd name="T50" fmla="*/ 947 w 4766"/>
              <a:gd name="T51" fmla="*/ 3244 h 3974"/>
              <a:gd name="T52" fmla="*/ 192 w 4766"/>
              <a:gd name="T53" fmla="*/ 3106 h 3974"/>
              <a:gd name="T54" fmla="*/ 18 w 4766"/>
              <a:gd name="T55" fmla="*/ 2141 h 3974"/>
              <a:gd name="T56" fmla="*/ 262 w 4766"/>
              <a:gd name="T57" fmla="*/ 1693 h 3974"/>
              <a:gd name="T58" fmla="*/ 714 w 4766"/>
              <a:gd name="T59" fmla="*/ 1450 h 3974"/>
              <a:gd name="T60" fmla="*/ 2638 w 4766"/>
              <a:gd name="T61" fmla="*/ 751 h 3974"/>
              <a:gd name="T62" fmla="*/ 2981 w 4766"/>
              <a:gd name="T63" fmla="*/ 999 h 3974"/>
              <a:gd name="T64" fmla="*/ 3117 w 4766"/>
              <a:gd name="T65" fmla="*/ 1408 h 3974"/>
              <a:gd name="T66" fmla="*/ 2981 w 4766"/>
              <a:gd name="T67" fmla="*/ 1816 h 3974"/>
              <a:gd name="T68" fmla="*/ 2638 w 4766"/>
              <a:gd name="T69" fmla="*/ 2066 h 3974"/>
              <a:gd name="T70" fmla="*/ 2196 w 4766"/>
              <a:gd name="T71" fmla="*/ 2066 h 3974"/>
              <a:gd name="T72" fmla="*/ 1854 w 4766"/>
              <a:gd name="T73" fmla="*/ 1817 h 3974"/>
              <a:gd name="T74" fmla="*/ 1719 w 4766"/>
              <a:gd name="T75" fmla="*/ 1408 h 3974"/>
              <a:gd name="T76" fmla="*/ 1854 w 4766"/>
              <a:gd name="T77" fmla="*/ 999 h 3974"/>
              <a:gd name="T78" fmla="*/ 2196 w 4766"/>
              <a:gd name="T79" fmla="*/ 751 h 3974"/>
              <a:gd name="T80" fmla="*/ 3723 w 4766"/>
              <a:gd name="T81" fmla="*/ 16 h 3974"/>
              <a:gd name="T82" fmla="*/ 4092 w 4766"/>
              <a:gd name="T83" fmla="*/ 228 h 3974"/>
              <a:gd name="T84" fmla="*/ 4268 w 4766"/>
              <a:gd name="T85" fmla="*/ 617 h 3974"/>
              <a:gd name="T86" fmla="*/ 4177 w 4766"/>
              <a:gd name="T87" fmla="*/ 1042 h 3974"/>
              <a:gd name="T88" fmla="*/ 3862 w 4766"/>
              <a:gd name="T89" fmla="*/ 1324 h 3974"/>
              <a:gd name="T90" fmla="*/ 3420 w 4766"/>
              <a:gd name="T91" fmla="*/ 1367 h 3974"/>
              <a:gd name="T92" fmla="*/ 3187 w 4766"/>
              <a:gd name="T93" fmla="*/ 1018 h 3974"/>
              <a:gd name="T94" fmla="*/ 2875 w 4766"/>
              <a:gd name="T95" fmla="*/ 682 h 3974"/>
              <a:gd name="T96" fmla="*/ 3032 w 4766"/>
              <a:gd name="T97" fmla="*/ 254 h 3974"/>
              <a:gd name="T98" fmla="*/ 3414 w 4766"/>
              <a:gd name="T99" fmla="*/ 18 h 3974"/>
              <a:gd name="T100" fmla="*/ 1413 w 4766"/>
              <a:gd name="T101" fmla="*/ 35 h 3974"/>
              <a:gd name="T102" fmla="*/ 1755 w 4766"/>
              <a:gd name="T103" fmla="*/ 283 h 3974"/>
              <a:gd name="T104" fmla="*/ 1890 w 4766"/>
              <a:gd name="T105" fmla="*/ 693 h 3974"/>
              <a:gd name="T106" fmla="*/ 1675 w 4766"/>
              <a:gd name="T107" fmla="*/ 971 h 3974"/>
              <a:gd name="T108" fmla="*/ 1449 w 4766"/>
              <a:gd name="T109" fmla="*/ 1336 h 3974"/>
              <a:gd name="T110" fmla="*/ 1041 w 4766"/>
              <a:gd name="T111" fmla="*/ 1369 h 3974"/>
              <a:gd name="T112" fmla="*/ 672 w 4766"/>
              <a:gd name="T113" fmla="*/ 1157 h 3974"/>
              <a:gd name="T114" fmla="*/ 496 w 4766"/>
              <a:gd name="T115" fmla="*/ 768 h 3974"/>
              <a:gd name="T116" fmla="*/ 589 w 4766"/>
              <a:gd name="T117" fmla="*/ 343 h 3974"/>
              <a:gd name="T118" fmla="*/ 903 w 4766"/>
              <a:gd name="T119" fmla="*/ 61 h 39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766" h="3974">
                <a:moveTo>
                  <a:pt x="2121" y="2147"/>
                </a:moveTo>
                <a:lnTo>
                  <a:pt x="2714" y="2147"/>
                </a:lnTo>
                <a:lnTo>
                  <a:pt x="2805" y="2153"/>
                </a:lnTo>
                <a:lnTo>
                  <a:pt x="2894" y="2166"/>
                </a:lnTo>
                <a:lnTo>
                  <a:pt x="2979" y="2187"/>
                </a:lnTo>
                <a:lnTo>
                  <a:pt x="3061" y="2218"/>
                </a:lnTo>
                <a:lnTo>
                  <a:pt x="3140" y="2254"/>
                </a:lnTo>
                <a:lnTo>
                  <a:pt x="3214" y="2299"/>
                </a:lnTo>
                <a:lnTo>
                  <a:pt x="3282" y="2350"/>
                </a:lnTo>
                <a:lnTo>
                  <a:pt x="3347" y="2408"/>
                </a:lnTo>
                <a:lnTo>
                  <a:pt x="3404" y="2470"/>
                </a:lnTo>
                <a:lnTo>
                  <a:pt x="3455" y="2539"/>
                </a:lnTo>
                <a:lnTo>
                  <a:pt x="3501" y="2613"/>
                </a:lnTo>
                <a:lnTo>
                  <a:pt x="3539" y="2690"/>
                </a:lnTo>
                <a:lnTo>
                  <a:pt x="3568" y="2771"/>
                </a:lnTo>
                <a:lnTo>
                  <a:pt x="3590" y="2856"/>
                </a:lnTo>
                <a:lnTo>
                  <a:pt x="3605" y="2944"/>
                </a:lnTo>
                <a:lnTo>
                  <a:pt x="3609" y="3035"/>
                </a:lnTo>
                <a:lnTo>
                  <a:pt x="3609" y="3753"/>
                </a:lnTo>
                <a:lnTo>
                  <a:pt x="3603" y="3753"/>
                </a:lnTo>
                <a:lnTo>
                  <a:pt x="3558" y="3777"/>
                </a:lnTo>
                <a:lnTo>
                  <a:pt x="3549" y="3781"/>
                </a:lnTo>
                <a:lnTo>
                  <a:pt x="3534" y="3788"/>
                </a:lnTo>
                <a:lnTo>
                  <a:pt x="3511" y="3797"/>
                </a:lnTo>
                <a:lnTo>
                  <a:pt x="3482" y="3810"/>
                </a:lnTo>
                <a:lnTo>
                  <a:pt x="3445" y="3823"/>
                </a:lnTo>
                <a:lnTo>
                  <a:pt x="3403" y="3839"/>
                </a:lnTo>
                <a:lnTo>
                  <a:pt x="3351" y="3855"/>
                </a:lnTo>
                <a:lnTo>
                  <a:pt x="3294" y="3871"/>
                </a:lnTo>
                <a:lnTo>
                  <a:pt x="3231" y="3888"/>
                </a:lnTo>
                <a:lnTo>
                  <a:pt x="3161" y="3906"/>
                </a:lnTo>
                <a:lnTo>
                  <a:pt x="3083" y="3920"/>
                </a:lnTo>
                <a:lnTo>
                  <a:pt x="3001" y="3935"/>
                </a:lnTo>
                <a:lnTo>
                  <a:pt x="2912" y="3948"/>
                </a:lnTo>
                <a:lnTo>
                  <a:pt x="2817" y="3959"/>
                </a:lnTo>
                <a:lnTo>
                  <a:pt x="2716" y="3967"/>
                </a:lnTo>
                <a:lnTo>
                  <a:pt x="2608" y="3973"/>
                </a:lnTo>
                <a:lnTo>
                  <a:pt x="2495" y="3974"/>
                </a:lnTo>
                <a:lnTo>
                  <a:pt x="2391" y="3973"/>
                </a:lnTo>
                <a:lnTo>
                  <a:pt x="2284" y="3968"/>
                </a:lnTo>
                <a:lnTo>
                  <a:pt x="2173" y="3959"/>
                </a:lnTo>
                <a:lnTo>
                  <a:pt x="2057" y="3948"/>
                </a:lnTo>
                <a:lnTo>
                  <a:pt x="1937" y="3932"/>
                </a:lnTo>
                <a:lnTo>
                  <a:pt x="1813" y="3912"/>
                </a:lnTo>
                <a:lnTo>
                  <a:pt x="1685" y="3887"/>
                </a:lnTo>
                <a:lnTo>
                  <a:pt x="1553" y="3856"/>
                </a:lnTo>
                <a:lnTo>
                  <a:pt x="1417" y="3822"/>
                </a:lnTo>
                <a:lnTo>
                  <a:pt x="1278" y="3780"/>
                </a:lnTo>
                <a:lnTo>
                  <a:pt x="1228" y="3765"/>
                </a:lnTo>
                <a:lnTo>
                  <a:pt x="1225" y="3753"/>
                </a:lnTo>
                <a:lnTo>
                  <a:pt x="1225" y="3035"/>
                </a:lnTo>
                <a:lnTo>
                  <a:pt x="1231" y="2944"/>
                </a:lnTo>
                <a:lnTo>
                  <a:pt x="1244" y="2856"/>
                </a:lnTo>
                <a:lnTo>
                  <a:pt x="1266" y="2771"/>
                </a:lnTo>
                <a:lnTo>
                  <a:pt x="1297" y="2690"/>
                </a:lnTo>
                <a:lnTo>
                  <a:pt x="1334" y="2613"/>
                </a:lnTo>
                <a:lnTo>
                  <a:pt x="1379" y="2539"/>
                </a:lnTo>
                <a:lnTo>
                  <a:pt x="1430" y="2470"/>
                </a:lnTo>
                <a:lnTo>
                  <a:pt x="1489" y="2408"/>
                </a:lnTo>
                <a:lnTo>
                  <a:pt x="1552" y="2350"/>
                </a:lnTo>
                <a:lnTo>
                  <a:pt x="1621" y="2299"/>
                </a:lnTo>
                <a:lnTo>
                  <a:pt x="1695" y="2254"/>
                </a:lnTo>
                <a:lnTo>
                  <a:pt x="1773" y="2218"/>
                </a:lnTo>
                <a:lnTo>
                  <a:pt x="1855" y="2187"/>
                </a:lnTo>
                <a:lnTo>
                  <a:pt x="1941" y="2166"/>
                </a:lnTo>
                <a:lnTo>
                  <a:pt x="2029" y="2153"/>
                </a:lnTo>
                <a:lnTo>
                  <a:pt x="2121" y="2147"/>
                </a:lnTo>
                <a:close/>
                <a:moveTo>
                  <a:pt x="3282" y="1433"/>
                </a:moveTo>
                <a:lnTo>
                  <a:pt x="3870" y="1433"/>
                </a:lnTo>
                <a:lnTo>
                  <a:pt x="3962" y="1437"/>
                </a:lnTo>
                <a:lnTo>
                  <a:pt x="4050" y="1450"/>
                </a:lnTo>
                <a:lnTo>
                  <a:pt x="4136" y="1472"/>
                </a:lnTo>
                <a:lnTo>
                  <a:pt x="4218" y="1502"/>
                </a:lnTo>
                <a:lnTo>
                  <a:pt x="4296" y="1540"/>
                </a:lnTo>
                <a:lnTo>
                  <a:pt x="4370" y="1584"/>
                </a:lnTo>
                <a:lnTo>
                  <a:pt x="4439" y="1635"/>
                </a:lnTo>
                <a:lnTo>
                  <a:pt x="4502" y="1693"/>
                </a:lnTo>
                <a:lnTo>
                  <a:pt x="4561" y="1755"/>
                </a:lnTo>
                <a:lnTo>
                  <a:pt x="4612" y="1823"/>
                </a:lnTo>
                <a:lnTo>
                  <a:pt x="4657" y="1897"/>
                </a:lnTo>
                <a:lnTo>
                  <a:pt x="4694" y="1974"/>
                </a:lnTo>
                <a:lnTo>
                  <a:pt x="4725" y="2055"/>
                </a:lnTo>
                <a:lnTo>
                  <a:pt x="4747" y="2141"/>
                </a:lnTo>
                <a:lnTo>
                  <a:pt x="4760" y="2228"/>
                </a:lnTo>
                <a:lnTo>
                  <a:pt x="4766" y="2320"/>
                </a:lnTo>
                <a:lnTo>
                  <a:pt x="4766" y="3038"/>
                </a:lnTo>
                <a:lnTo>
                  <a:pt x="4760" y="3038"/>
                </a:lnTo>
                <a:lnTo>
                  <a:pt x="4713" y="3061"/>
                </a:lnTo>
                <a:lnTo>
                  <a:pt x="4706" y="3065"/>
                </a:lnTo>
                <a:lnTo>
                  <a:pt x="4691" y="3073"/>
                </a:lnTo>
                <a:lnTo>
                  <a:pt x="4669" y="3081"/>
                </a:lnTo>
                <a:lnTo>
                  <a:pt x="4640" y="3095"/>
                </a:lnTo>
                <a:lnTo>
                  <a:pt x="4603" y="3108"/>
                </a:lnTo>
                <a:lnTo>
                  <a:pt x="4561" y="3124"/>
                </a:lnTo>
                <a:lnTo>
                  <a:pt x="4511" y="3139"/>
                </a:lnTo>
                <a:lnTo>
                  <a:pt x="4454" y="3155"/>
                </a:lnTo>
                <a:lnTo>
                  <a:pt x="4391" y="3173"/>
                </a:lnTo>
                <a:lnTo>
                  <a:pt x="4322" y="3189"/>
                </a:lnTo>
                <a:lnTo>
                  <a:pt x="4246" y="3205"/>
                </a:lnTo>
                <a:lnTo>
                  <a:pt x="4164" y="3219"/>
                </a:lnTo>
                <a:lnTo>
                  <a:pt x="4076" y="3232"/>
                </a:lnTo>
                <a:lnTo>
                  <a:pt x="3982" y="3243"/>
                </a:lnTo>
                <a:lnTo>
                  <a:pt x="3881" y="3251"/>
                </a:lnTo>
                <a:lnTo>
                  <a:pt x="3776" y="3257"/>
                </a:lnTo>
                <a:lnTo>
                  <a:pt x="3776" y="3035"/>
                </a:lnTo>
                <a:lnTo>
                  <a:pt x="3771" y="2942"/>
                </a:lnTo>
                <a:lnTo>
                  <a:pt x="3758" y="2849"/>
                </a:lnTo>
                <a:lnTo>
                  <a:pt x="3739" y="2761"/>
                </a:lnTo>
                <a:lnTo>
                  <a:pt x="3711" y="2674"/>
                </a:lnTo>
                <a:lnTo>
                  <a:pt x="3676" y="2591"/>
                </a:lnTo>
                <a:lnTo>
                  <a:pt x="3634" y="2513"/>
                </a:lnTo>
                <a:lnTo>
                  <a:pt x="3587" y="2437"/>
                </a:lnTo>
                <a:lnTo>
                  <a:pt x="3533" y="2366"/>
                </a:lnTo>
                <a:lnTo>
                  <a:pt x="3473" y="2301"/>
                </a:lnTo>
                <a:lnTo>
                  <a:pt x="3408" y="2240"/>
                </a:lnTo>
                <a:lnTo>
                  <a:pt x="3338" y="2185"/>
                </a:lnTo>
                <a:lnTo>
                  <a:pt x="3263" y="2135"/>
                </a:lnTo>
                <a:lnTo>
                  <a:pt x="3184" y="2093"/>
                </a:lnTo>
                <a:lnTo>
                  <a:pt x="3102" y="2057"/>
                </a:lnTo>
                <a:lnTo>
                  <a:pt x="3016" y="2028"/>
                </a:lnTo>
                <a:lnTo>
                  <a:pt x="3073" y="1968"/>
                </a:lnTo>
                <a:lnTo>
                  <a:pt x="3124" y="1903"/>
                </a:lnTo>
                <a:lnTo>
                  <a:pt x="3168" y="1833"/>
                </a:lnTo>
                <a:lnTo>
                  <a:pt x="3206" y="1761"/>
                </a:lnTo>
                <a:lnTo>
                  <a:pt x="3237" y="1684"/>
                </a:lnTo>
                <a:lnTo>
                  <a:pt x="3261" y="1603"/>
                </a:lnTo>
                <a:lnTo>
                  <a:pt x="3275" y="1518"/>
                </a:lnTo>
                <a:lnTo>
                  <a:pt x="3282" y="1433"/>
                </a:lnTo>
                <a:close/>
                <a:moveTo>
                  <a:pt x="895" y="1433"/>
                </a:moveTo>
                <a:lnTo>
                  <a:pt x="1488" y="1433"/>
                </a:lnTo>
                <a:lnTo>
                  <a:pt x="1553" y="1436"/>
                </a:lnTo>
                <a:lnTo>
                  <a:pt x="1561" y="1521"/>
                </a:lnTo>
                <a:lnTo>
                  <a:pt x="1575" y="1604"/>
                </a:lnTo>
                <a:lnTo>
                  <a:pt x="1599" y="1685"/>
                </a:lnTo>
                <a:lnTo>
                  <a:pt x="1630" y="1762"/>
                </a:lnTo>
                <a:lnTo>
                  <a:pt x="1668" y="1835"/>
                </a:lnTo>
                <a:lnTo>
                  <a:pt x="1712" y="1904"/>
                </a:lnTo>
                <a:lnTo>
                  <a:pt x="1763" y="1968"/>
                </a:lnTo>
                <a:lnTo>
                  <a:pt x="1818" y="2028"/>
                </a:lnTo>
                <a:lnTo>
                  <a:pt x="1733" y="2057"/>
                </a:lnTo>
                <a:lnTo>
                  <a:pt x="1650" y="2093"/>
                </a:lnTo>
                <a:lnTo>
                  <a:pt x="1571" y="2135"/>
                </a:lnTo>
                <a:lnTo>
                  <a:pt x="1498" y="2185"/>
                </a:lnTo>
                <a:lnTo>
                  <a:pt x="1427" y="2240"/>
                </a:lnTo>
                <a:lnTo>
                  <a:pt x="1362" y="2301"/>
                </a:lnTo>
                <a:lnTo>
                  <a:pt x="1303" y="2366"/>
                </a:lnTo>
                <a:lnTo>
                  <a:pt x="1249" y="2437"/>
                </a:lnTo>
                <a:lnTo>
                  <a:pt x="1201" y="2513"/>
                </a:lnTo>
                <a:lnTo>
                  <a:pt x="1160" y="2591"/>
                </a:lnTo>
                <a:lnTo>
                  <a:pt x="1124" y="2674"/>
                </a:lnTo>
                <a:lnTo>
                  <a:pt x="1097" y="2761"/>
                </a:lnTo>
                <a:lnTo>
                  <a:pt x="1076" y="2849"/>
                </a:lnTo>
                <a:lnTo>
                  <a:pt x="1064" y="2942"/>
                </a:lnTo>
                <a:lnTo>
                  <a:pt x="1060" y="3035"/>
                </a:lnTo>
                <a:lnTo>
                  <a:pt x="1060" y="3253"/>
                </a:lnTo>
                <a:lnTo>
                  <a:pt x="947" y="3244"/>
                </a:lnTo>
                <a:lnTo>
                  <a:pt x="832" y="3232"/>
                </a:lnTo>
                <a:lnTo>
                  <a:pt x="712" y="3216"/>
                </a:lnTo>
                <a:lnTo>
                  <a:pt x="587" y="3196"/>
                </a:lnTo>
                <a:lnTo>
                  <a:pt x="460" y="3171"/>
                </a:lnTo>
                <a:lnTo>
                  <a:pt x="328" y="3141"/>
                </a:lnTo>
                <a:lnTo>
                  <a:pt x="192" y="3106"/>
                </a:lnTo>
                <a:lnTo>
                  <a:pt x="51" y="3065"/>
                </a:lnTo>
                <a:lnTo>
                  <a:pt x="1" y="3050"/>
                </a:lnTo>
                <a:lnTo>
                  <a:pt x="0" y="3038"/>
                </a:lnTo>
                <a:lnTo>
                  <a:pt x="0" y="2320"/>
                </a:lnTo>
                <a:lnTo>
                  <a:pt x="4" y="2228"/>
                </a:lnTo>
                <a:lnTo>
                  <a:pt x="18" y="2141"/>
                </a:lnTo>
                <a:lnTo>
                  <a:pt x="41" y="2055"/>
                </a:lnTo>
                <a:lnTo>
                  <a:pt x="70" y="1974"/>
                </a:lnTo>
                <a:lnTo>
                  <a:pt x="108" y="1897"/>
                </a:lnTo>
                <a:lnTo>
                  <a:pt x="152" y="1823"/>
                </a:lnTo>
                <a:lnTo>
                  <a:pt x="205" y="1755"/>
                </a:lnTo>
                <a:lnTo>
                  <a:pt x="262" y="1693"/>
                </a:lnTo>
                <a:lnTo>
                  <a:pt x="326" y="1635"/>
                </a:lnTo>
                <a:lnTo>
                  <a:pt x="395" y="1584"/>
                </a:lnTo>
                <a:lnTo>
                  <a:pt x="469" y="1540"/>
                </a:lnTo>
                <a:lnTo>
                  <a:pt x="546" y="1502"/>
                </a:lnTo>
                <a:lnTo>
                  <a:pt x="630" y="1472"/>
                </a:lnTo>
                <a:lnTo>
                  <a:pt x="714" y="1450"/>
                </a:lnTo>
                <a:lnTo>
                  <a:pt x="804" y="1437"/>
                </a:lnTo>
                <a:lnTo>
                  <a:pt x="895" y="1433"/>
                </a:lnTo>
                <a:close/>
                <a:moveTo>
                  <a:pt x="2417" y="714"/>
                </a:moveTo>
                <a:lnTo>
                  <a:pt x="2493" y="719"/>
                </a:lnTo>
                <a:lnTo>
                  <a:pt x="2568" y="730"/>
                </a:lnTo>
                <a:lnTo>
                  <a:pt x="2638" y="751"/>
                </a:lnTo>
                <a:lnTo>
                  <a:pt x="2706" y="777"/>
                </a:lnTo>
                <a:lnTo>
                  <a:pt x="2770" y="810"/>
                </a:lnTo>
                <a:lnTo>
                  <a:pt x="2830" y="848"/>
                </a:lnTo>
                <a:lnTo>
                  <a:pt x="2886" y="893"/>
                </a:lnTo>
                <a:lnTo>
                  <a:pt x="2937" y="944"/>
                </a:lnTo>
                <a:lnTo>
                  <a:pt x="2981" y="999"/>
                </a:lnTo>
                <a:lnTo>
                  <a:pt x="3020" y="1058"/>
                </a:lnTo>
                <a:lnTo>
                  <a:pt x="3054" y="1121"/>
                </a:lnTo>
                <a:lnTo>
                  <a:pt x="3080" y="1189"/>
                </a:lnTo>
                <a:lnTo>
                  <a:pt x="3101" y="1259"/>
                </a:lnTo>
                <a:lnTo>
                  <a:pt x="3113" y="1333"/>
                </a:lnTo>
                <a:lnTo>
                  <a:pt x="3117" y="1408"/>
                </a:lnTo>
                <a:lnTo>
                  <a:pt x="3113" y="1484"/>
                </a:lnTo>
                <a:lnTo>
                  <a:pt x="3101" y="1556"/>
                </a:lnTo>
                <a:lnTo>
                  <a:pt x="3080" y="1626"/>
                </a:lnTo>
                <a:lnTo>
                  <a:pt x="3054" y="1694"/>
                </a:lnTo>
                <a:lnTo>
                  <a:pt x="3020" y="1758"/>
                </a:lnTo>
                <a:lnTo>
                  <a:pt x="2981" y="1816"/>
                </a:lnTo>
                <a:lnTo>
                  <a:pt x="2937" y="1871"/>
                </a:lnTo>
                <a:lnTo>
                  <a:pt x="2886" y="1922"/>
                </a:lnTo>
                <a:lnTo>
                  <a:pt x="2830" y="1967"/>
                </a:lnTo>
                <a:lnTo>
                  <a:pt x="2770" y="2006"/>
                </a:lnTo>
                <a:lnTo>
                  <a:pt x="2706" y="2038"/>
                </a:lnTo>
                <a:lnTo>
                  <a:pt x="2638" y="2066"/>
                </a:lnTo>
                <a:lnTo>
                  <a:pt x="2568" y="2084"/>
                </a:lnTo>
                <a:lnTo>
                  <a:pt x="2493" y="2096"/>
                </a:lnTo>
                <a:lnTo>
                  <a:pt x="2417" y="2100"/>
                </a:lnTo>
                <a:lnTo>
                  <a:pt x="2341" y="2096"/>
                </a:lnTo>
                <a:lnTo>
                  <a:pt x="2268" y="2084"/>
                </a:lnTo>
                <a:lnTo>
                  <a:pt x="2196" y="2066"/>
                </a:lnTo>
                <a:lnTo>
                  <a:pt x="2129" y="2038"/>
                </a:lnTo>
                <a:lnTo>
                  <a:pt x="2064" y="2006"/>
                </a:lnTo>
                <a:lnTo>
                  <a:pt x="2004" y="1967"/>
                </a:lnTo>
                <a:lnTo>
                  <a:pt x="1949" y="1922"/>
                </a:lnTo>
                <a:lnTo>
                  <a:pt x="1899" y="1871"/>
                </a:lnTo>
                <a:lnTo>
                  <a:pt x="1854" y="1817"/>
                </a:lnTo>
                <a:lnTo>
                  <a:pt x="1814" y="1758"/>
                </a:lnTo>
                <a:lnTo>
                  <a:pt x="1780" y="1694"/>
                </a:lnTo>
                <a:lnTo>
                  <a:pt x="1754" y="1627"/>
                </a:lnTo>
                <a:lnTo>
                  <a:pt x="1735" y="1556"/>
                </a:lnTo>
                <a:lnTo>
                  <a:pt x="1723" y="1484"/>
                </a:lnTo>
                <a:lnTo>
                  <a:pt x="1719" y="1408"/>
                </a:lnTo>
                <a:lnTo>
                  <a:pt x="1723" y="1333"/>
                </a:lnTo>
                <a:lnTo>
                  <a:pt x="1735" y="1259"/>
                </a:lnTo>
                <a:lnTo>
                  <a:pt x="1754" y="1189"/>
                </a:lnTo>
                <a:lnTo>
                  <a:pt x="1780" y="1122"/>
                </a:lnTo>
                <a:lnTo>
                  <a:pt x="1814" y="1058"/>
                </a:lnTo>
                <a:lnTo>
                  <a:pt x="1854" y="999"/>
                </a:lnTo>
                <a:lnTo>
                  <a:pt x="1899" y="944"/>
                </a:lnTo>
                <a:lnTo>
                  <a:pt x="1949" y="893"/>
                </a:lnTo>
                <a:lnTo>
                  <a:pt x="2004" y="848"/>
                </a:lnTo>
                <a:lnTo>
                  <a:pt x="2064" y="810"/>
                </a:lnTo>
                <a:lnTo>
                  <a:pt x="2129" y="777"/>
                </a:lnTo>
                <a:lnTo>
                  <a:pt x="2196" y="751"/>
                </a:lnTo>
                <a:lnTo>
                  <a:pt x="2268" y="730"/>
                </a:lnTo>
                <a:lnTo>
                  <a:pt x="2341" y="719"/>
                </a:lnTo>
                <a:lnTo>
                  <a:pt x="2417" y="714"/>
                </a:lnTo>
                <a:close/>
                <a:moveTo>
                  <a:pt x="3574" y="0"/>
                </a:moveTo>
                <a:lnTo>
                  <a:pt x="3650" y="3"/>
                </a:lnTo>
                <a:lnTo>
                  <a:pt x="3723" y="16"/>
                </a:lnTo>
                <a:lnTo>
                  <a:pt x="3795" y="35"/>
                </a:lnTo>
                <a:lnTo>
                  <a:pt x="3862" y="61"/>
                </a:lnTo>
                <a:lnTo>
                  <a:pt x="3927" y="95"/>
                </a:lnTo>
                <a:lnTo>
                  <a:pt x="3987" y="134"/>
                </a:lnTo>
                <a:lnTo>
                  <a:pt x="4042" y="179"/>
                </a:lnTo>
                <a:lnTo>
                  <a:pt x="4092" y="228"/>
                </a:lnTo>
                <a:lnTo>
                  <a:pt x="4137" y="283"/>
                </a:lnTo>
                <a:lnTo>
                  <a:pt x="4177" y="343"/>
                </a:lnTo>
                <a:lnTo>
                  <a:pt x="4211" y="407"/>
                </a:lnTo>
                <a:lnTo>
                  <a:pt x="4237" y="473"/>
                </a:lnTo>
                <a:lnTo>
                  <a:pt x="4256" y="543"/>
                </a:lnTo>
                <a:lnTo>
                  <a:pt x="4268" y="617"/>
                </a:lnTo>
                <a:lnTo>
                  <a:pt x="4272" y="693"/>
                </a:lnTo>
                <a:lnTo>
                  <a:pt x="4268" y="768"/>
                </a:lnTo>
                <a:lnTo>
                  <a:pt x="4256" y="841"/>
                </a:lnTo>
                <a:lnTo>
                  <a:pt x="4237" y="912"/>
                </a:lnTo>
                <a:lnTo>
                  <a:pt x="4211" y="979"/>
                </a:lnTo>
                <a:lnTo>
                  <a:pt x="4177" y="1042"/>
                </a:lnTo>
                <a:lnTo>
                  <a:pt x="4137" y="1102"/>
                </a:lnTo>
                <a:lnTo>
                  <a:pt x="4092" y="1157"/>
                </a:lnTo>
                <a:lnTo>
                  <a:pt x="4042" y="1206"/>
                </a:lnTo>
                <a:lnTo>
                  <a:pt x="3987" y="1251"/>
                </a:lnTo>
                <a:lnTo>
                  <a:pt x="3927" y="1291"/>
                </a:lnTo>
                <a:lnTo>
                  <a:pt x="3862" y="1324"/>
                </a:lnTo>
                <a:lnTo>
                  <a:pt x="3795" y="1350"/>
                </a:lnTo>
                <a:lnTo>
                  <a:pt x="3723" y="1369"/>
                </a:lnTo>
                <a:lnTo>
                  <a:pt x="3650" y="1381"/>
                </a:lnTo>
                <a:lnTo>
                  <a:pt x="3574" y="1385"/>
                </a:lnTo>
                <a:lnTo>
                  <a:pt x="3496" y="1381"/>
                </a:lnTo>
                <a:lnTo>
                  <a:pt x="3420" y="1367"/>
                </a:lnTo>
                <a:lnTo>
                  <a:pt x="3347" y="1347"/>
                </a:lnTo>
                <a:lnTo>
                  <a:pt x="3278" y="1320"/>
                </a:lnTo>
                <a:lnTo>
                  <a:pt x="3266" y="1240"/>
                </a:lnTo>
                <a:lnTo>
                  <a:pt x="3247" y="1163"/>
                </a:lnTo>
                <a:lnTo>
                  <a:pt x="3221" y="1089"/>
                </a:lnTo>
                <a:lnTo>
                  <a:pt x="3187" y="1018"/>
                </a:lnTo>
                <a:lnTo>
                  <a:pt x="3149" y="951"/>
                </a:lnTo>
                <a:lnTo>
                  <a:pt x="3104" y="889"/>
                </a:lnTo>
                <a:lnTo>
                  <a:pt x="3054" y="829"/>
                </a:lnTo>
                <a:lnTo>
                  <a:pt x="3000" y="775"/>
                </a:lnTo>
                <a:lnTo>
                  <a:pt x="2940" y="726"/>
                </a:lnTo>
                <a:lnTo>
                  <a:pt x="2875" y="682"/>
                </a:lnTo>
                <a:lnTo>
                  <a:pt x="2881" y="603"/>
                </a:lnTo>
                <a:lnTo>
                  <a:pt x="2896" y="526"/>
                </a:lnTo>
                <a:lnTo>
                  <a:pt x="2919" y="452"/>
                </a:lnTo>
                <a:lnTo>
                  <a:pt x="2950" y="382"/>
                </a:lnTo>
                <a:lnTo>
                  <a:pt x="2988" y="315"/>
                </a:lnTo>
                <a:lnTo>
                  <a:pt x="3032" y="254"/>
                </a:lnTo>
                <a:lnTo>
                  <a:pt x="3083" y="199"/>
                </a:lnTo>
                <a:lnTo>
                  <a:pt x="3140" y="150"/>
                </a:lnTo>
                <a:lnTo>
                  <a:pt x="3202" y="106"/>
                </a:lnTo>
                <a:lnTo>
                  <a:pt x="3269" y="69"/>
                </a:lnTo>
                <a:lnTo>
                  <a:pt x="3340" y="40"/>
                </a:lnTo>
                <a:lnTo>
                  <a:pt x="3414" y="18"/>
                </a:lnTo>
                <a:lnTo>
                  <a:pt x="3493" y="5"/>
                </a:lnTo>
                <a:lnTo>
                  <a:pt x="3574" y="0"/>
                </a:lnTo>
                <a:close/>
                <a:moveTo>
                  <a:pt x="1192" y="0"/>
                </a:moveTo>
                <a:lnTo>
                  <a:pt x="1268" y="3"/>
                </a:lnTo>
                <a:lnTo>
                  <a:pt x="1341" y="16"/>
                </a:lnTo>
                <a:lnTo>
                  <a:pt x="1413" y="35"/>
                </a:lnTo>
                <a:lnTo>
                  <a:pt x="1480" y="61"/>
                </a:lnTo>
                <a:lnTo>
                  <a:pt x="1545" y="95"/>
                </a:lnTo>
                <a:lnTo>
                  <a:pt x="1605" y="134"/>
                </a:lnTo>
                <a:lnTo>
                  <a:pt x="1660" y="179"/>
                </a:lnTo>
                <a:lnTo>
                  <a:pt x="1710" y="228"/>
                </a:lnTo>
                <a:lnTo>
                  <a:pt x="1755" y="283"/>
                </a:lnTo>
                <a:lnTo>
                  <a:pt x="1795" y="343"/>
                </a:lnTo>
                <a:lnTo>
                  <a:pt x="1829" y="407"/>
                </a:lnTo>
                <a:lnTo>
                  <a:pt x="1855" y="473"/>
                </a:lnTo>
                <a:lnTo>
                  <a:pt x="1874" y="545"/>
                </a:lnTo>
                <a:lnTo>
                  <a:pt x="1886" y="617"/>
                </a:lnTo>
                <a:lnTo>
                  <a:pt x="1890" y="693"/>
                </a:lnTo>
                <a:lnTo>
                  <a:pt x="1890" y="711"/>
                </a:lnTo>
                <a:lnTo>
                  <a:pt x="1889" y="732"/>
                </a:lnTo>
                <a:lnTo>
                  <a:pt x="1827" y="784"/>
                </a:lnTo>
                <a:lnTo>
                  <a:pt x="1770" y="841"/>
                </a:lnTo>
                <a:lnTo>
                  <a:pt x="1719" y="905"/>
                </a:lnTo>
                <a:lnTo>
                  <a:pt x="1675" y="971"/>
                </a:lnTo>
                <a:lnTo>
                  <a:pt x="1635" y="1042"/>
                </a:lnTo>
                <a:lnTo>
                  <a:pt x="1605" y="1118"/>
                </a:lnTo>
                <a:lnTo>
                  <a:pt x="1580" y="1196"/>
                </a:lnTo>
                <a:lnTo>
                  <a:pt x="1564" y="1277"/>
                </a:lnTo>
                <a:lnTo>
                  <a:pt x="1508" y="1309"/>
                </a:lnTo>
                <a:lnTo>
                  <a:pt x="1449" y="1336"/>
                </a:lnTo>
                <a:lnTo>
                  <a:pt x="1388" y="1357"/>
                </a:lnTo>
                <a:lnTo>
                  <a:pt x="1325" y="1372"/>
                </a:lnTo>
                <a:lnTo>
                  <a:pt x="1259" y="1382"/>
                </a:lnTo>
                <a:lnTo>
                  <a:pt x="1192" y="1385"/>
                </a:lnTo>
                <a:lnTo>
                  <a:pt x="1116" y="1381"/>
                </a:lnTo>
                <a:lnTo>
                  <a:pt x="1041" y="1369"/>
                </a:lnTo>
                <a:lnTo>
                  <a:pt x="971" y="1350"/>
                </a:lnTo>
                <a:lnTo>
                  <a:pt x="903" y="1324"/>
                </a:lnTo>
                <a:lnTo>
                  <a:pt x="839" y="1291"/>
                </a:lnTo>
                <a:lnTo>
                  <a:pt x="779" y="1251"/>
                </a:lnTo>
                <a:lnTo>
                  <a:pt x="723" y="1206"/>
                </a:lnTo>
                <a:lnTo>
                  <a:pt x="672" y="1157"/>
                </a:lnTo>
                <a:lnTo>
                  <a:pt x="627" y="1102"/>
                </a:lnTo>
                <a:lnTo>
                  <a:pt x="589" y="1042"/>
                </a:lnTo>
                <a:lnTo>
                  <a:pt x="555" y="979"/>
                </a:lnTo>
                <a:lnTo>
                  <a:pt x="529" y="912"/>
                </a:lnTo>
                <a:lnTo>
                  <a:pt x="508" y="841"/>
                </a:lnTo>
                <a:lnTo>
                  <a:pt x="496" y="768"/>
                </a:lnTo>
                <a:lnTo>
                  <a:pt x="492" y="693"/>
                </a:lnTo>
                <a:lnTo>
                  <a:pt x="496" y="617"/>
                </a:lnTo>
                <a:lnTo>
                  <a:pt x="508" y="545"/>
                </a:lnTo>
                <a:lnTo>
                  <a:pt x="529" y="473"/>
                </a:lnTo>
                <a:lnTo>
                  <a:pt x="555" y="407"/>
                </a:lnTo>
                <a:lnTo>
                  <a:pt x="589" y="343"/>
                </a:lnTo>
                <a:lnTo>
                  <a:pt x="627" y="283"/>
                </a:lnTo>
                <a:lnTo>
                  <a:pt x="672" y="228"/>
                </a:lnTo>
                <a:lnTo>
                  <a:pt x="723" y="179"/>
                </a:lnTo>
                <a:lnTo>
                  <a:pt x="779" y="134"/>
                </a:lnTo>
                <a:lnTo>
                  <a:pt x="839" y="95"/>
                </a:lnTo>
                <a:lnTo>
                  <a:pt x="903" y="61"/>
                </a:lnTo>
                <a:lnTo>
                  <a:pt x="971" y="35"/>
                </a:lnTo>
                <a:lnTo>
                  <a:pt x="1041" y="16"/>
                </a:lnTo>
                <a:lnTo>
                  <a:pt x="1116" y="3"/>
                </a:lnTo>
                <a:lnTo>
                  <a:pt x="119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87161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ECF7061D-E9EF-43AD-8180-8E2493FC77A8}"/>
              </a:ext>
            </a:extLst>
          </p:cNvPr>
          <p:cNvGrpSpPr/>
          <p:nvPr/>
        </p:nvGrpSpPr>
        <p:grpSpPr>
          <a:xfrm>
            <a:off x="3638892" y="1565480"/>
            <a:ext cx="4912858" cy="4917620"/>
            <a:chOff x="3638892" y="1565480"/>
            <a:chExt cx="4912858" cy="4917620"/>
          </a:xfrm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xmlns="" id="{5ECF17B7-2064-4221-AD5C-CA88F747C499}"/>
                </a:ext>
              </a:extLst>
            </p:cNvPr>
            <p:cNvSpPr>
              <a:spLocks/>
            </p:cNvSpPr>
            <p:nvPr/>
          </p:nvSpPr>
          <p:spPr bwMode="auto">
            <a:xfrm rot="2700000">
              <a:off x="6161251" y="4741338"/>
              <a:ext cx="609741" cy="1663219"/>
            </a:xfrm>
            <a:custGeom>
              <a:avLst/>
              <a:gdLst>
                <a:gd name="T0" fmla="*/ 0 w 573"/>
                <a:gd name="T1" fmla="*/ 0 h 1563"/>
                <a:gd name="T2" fmla="*/ 0 w 573"/>
                <a:gd name="T3" fmla="*/ 1563 h 1563"/>
                <a:gd name="T4" fmla="*/ 573 w 573"/>
                <a:gd name="T5" fmla="*/ 988 h 1563"/>
                <a:gd name="T6" fmla="*/ 573 w 573"/>
                <a:gd name="T7" fmla="*/ 0 h 1563"/>
                <a:gd name="T8" fmla="*/ 0 w 573"/>
                <a:gd name="T9" fmla="*/ 0 h 15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3" h="1563">
                  <a:moveTo>
                    <a:pt x="0" y="0"/>
                  </a:moveTo>
                  <a:lnTo>
                    <a:pt x="0" y="1563"/>
                  </a:lnTo>
                  <a:lnTo>
                    <a:pt x="573" y="988"/>
                  </a:lnTo>
                  <a:lnTo>
                    <a:pt x="57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xmlns="" id="{169001F0-9DBA-4684-B480-66005127F20D}"/>
                </a:ext>
              </a:extLst>
            </p:cNvPr>
            <p:cNvSpPr>
              <a:spLocks/>
            </p:cNvSpPr>
            <p:nvPr/>
          </p:nvSpPr>
          <p:spPr bwMode="auto">
            <a:xfrm rot="2700000">
              <a:off x="5415641" y="1645930"/>
              <a:ext cx="611869" cy="1662155"/>
            </a:xfrm>
            <a:custGeom>
              <a:avLst/>
              <a:gdLst>
                <a:gd name="T0" fmla="*/ 0 w 575"/>
                <a:gd name="T1" fmla="*/ 572 h 1562"/>
                <a:gd name="T2" fmla="*/ 0 w 575"/>
                <a:gd name="T3" fmla="*/ 1562 h 1562"/>
                <a:gd name="T4" fmla="*/ 575 w 575"/>
                <a:gd name="T5" fmla="*/ 1562 h 1562"/>
                <a:gd name="T6" fmla="*/ 575 w 575"/>
                <a:gd name="T7" fmla="*/ 0 h 1562"/>
                <a:gd name="T8" fmla="*/ 0 w 575"/>
                <a:gd name="T9" fmla="*/ 572 h 1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5" h="1562">
                  <a:moveTo>
                    <a:pt x="0" y="572"/>
                  </a:moveTo>
                  <a:lnTo>
                    <a:pt x="0" y="1562"/>
                  </a:lnTo>
                  <a:lnTo>
                    <a:pt x="575" y="1562"/>
                  </a:lnTo>
                  <a:lnTo>
                    <a:pt x="575" y="0"/>
                  </a:lnTo>
                  <a:lnTo>
                    <a:pt x="0" y="57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" name="Freeform 7">
              <a:extLst>
                <a:ext uri="{FF2B5EF4-FFF2-40B4-BE49-F238E27FC236}">
                  <a16:creationId xmlns:a16="http://schemas.microsoft.com/office/drawing/2014/main" xmlns="" id="{4021EB61-C694-464F-AFC3-B75EDFECB4BC}"/>
                </a:ext>
              </a:extLst>
            </p:cNvPr>
            <p:cNvSpPr>
              <a:spLocks/>
            </p:cNvSpPr>
            <p:nvPr/>
          </p:nvSpPr>
          <p:spPr bwMode="auto">
            <a:xfrm rot="2700000">
              <a:off x="3712451" y="4089435"/>
              <a:ext cx="1665348" cy="611869"/>
            </a:xfrm>
            <a:custGeom>
              <a:avLst/>
              <a:gdLst>
                <a:gd name="T0" fmla="*/ 0 w 1565"/>
                <a:gd name="T1" fmla="*/ 0 h 575"/>
                <a:gd name="T2" fmla="*/ 577 w 1565"/>
                <a:gd name="T3" fmla="*/ 575 h 575"/>
                <a:gd name="T4" fmla="*/ 1565 w 1565"/>
                <a:gd name="T5" fmla="*/ 575 h 575"/>
                <a:gd name="T6" fmla="*/ 1565 w 1565"/>
                <a:gd name="T7" fmla="*/ 0 h 575"/>
                <a:gd name="T8" fmla="*/ 0 w 1565"/>
                <a:gd name="T9" fmla="*/ 0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5" h="575">
                  <a:moveTo>
                    <a:pt x="0" y="0"/>
                  </a:moveTo>
                  <a:lnTo>
                    <a:pt x="577" y="575"/>
                  </a:lnTo>
                  <a:lnTo>
                    <a:pt x="1565" y="575"/>
                  </a:lnTo>
                  <a:lnTo>
                    <a:pt x="156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xmlns="" id="{B1BEDA30-B44C-4D4E-9670-172C61F61AC8}"/>
                </a:ext>
              </a:extLst>
            </p:cNvPr>
            <p:cNvSpPr>
              <a:spLocks/>
            </p:cNvSpPr>
            <p:nvPr/>
          </p:nvSpPr>
          <p:spPr bwMode="auto">
            <a:xfrm rot="2700000">
              <a:off x="6810209" y="3347991"/>
              <a:ext cx="1663220" cy="608676"/>
            </a:xfrm>
            <a:custGeom>
              <a:avLst/>
              <a:gdLst>
                <a:gd name="T0" fmla="*/ 990 w 1563"/>
                <a:gd name="T1" fmla="*/ 0 h 572"/>
                <a:gd name="T2" fmla="*/ 0 w 1563"/>
                <a:gd name="T3" fmla="*/ 0 h 572"/>
                <a:gd name="T4" fmla="*/ 0 w 1563"/>
                <a:gd name="T5" fmla="*/ 572 h 572"/>
                <a:gd name="T6" fmla="*/ 1563 w 1563"/>
                <a:gd name="T7" fmla="*/ 572 h 572"/>
                <a:gd name="T8" fmla="*/ 990 w 1563"/>
                <a:gd name="T9" fmla="*/ 0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3" h="572">
                  <a:moveTo>
                    <a:pt x="990" y="0"/>
                  </a:moveTo>
                  <a:lnTo>
                    <a:pt x="0" y="0"/>
                  </a:lnTo>
                  <a:lnTo>
                    <a:pt x="0" y="572"/>
                  </a:lnTo>
                  <a:lnTo>
                    <a:pt x="1563" y="572"/>
                  </a:lnTo>
                  <a:lnTo>
                    <a:pt x="99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" name="Freeform 15">
              <a:extLst>
                <a:ext uri="{FF2B5EF4-FFF2-40B4-BE49-F238E27FC236}">
                  <a16:creationId xmlns:a16="http://schemas.microsoft.com/office/drawing/2014/main" xmlns="" id="{AFC0BD72-8925-48E3-91AC-29A0365520EB}"/>
                </a:ext>
              </a:extLst>
            </p:cNvPr>
            <p:cNvSpPr>
              <a:spLocks/>
            </p:cNvSpPr>
            <p:nvPr/>
          </p:nvSpPr>
          <p:spPr bwMode="auto">
            <a:xfrm rot="2700000">
              <a:off x="6831777" y="2637637"/>
              <a:ext cx="735961" cy="1155166"/>
            </a:xfrm>
            <a:custGeom>
              <a:avLst/>
              <a:gdLst>
                <a:gd name="T0" fmla="*/ 0 w 318"/>
                <a:gd name="T1" fmla="*/ 0 h 832"/>
                <a:gd name="T2" fmla="*/ 318 w 318"/>
                <a:gd name="T3" fmla="*/ 415 h 832"/>
                <a:gd name="T4" fmla="*/ 0 w 318"/>
                <a:gd name="T5" fmla="*/ 832 h 832"/>
                <a:gd name="T6" fmla="*/ 0 w 318"/>
                <a:gd name="T7" fmla="*/ 0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8" h="832">
                  <a:moveTo>
                    <a:pt x="0" y="0"/>
                  </a:moveTo>
                  <a:lnTo>
                    <a:pt x="318" y="415"/>
                  </a:lnTo>
                  <a:lnTo>
                    <a:pt x="0" y="8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xmlns="" id="{DDF55FFE-4E7E-4515-BC97-29BB54B767E5}"/>
                </a:ext>
              </a:extLst>
            </p:cNvPr>
            <p:cNvSpPr>
              <a:spLocks/>
            </p:cNvSpPr>
            <p:nvPr/>
          </p:nvSpPr>
          <p:spPr bwMode="auto">
            <a:xfrm rot="2700000">
              <a:off x="5554970" y="2190651"/>
              <a:ext cx="2203793" cy="953451"/>
            </a:xfrm>
            <a:custGeom>
              <a:avLst/>
              <a:gdLst>
                <a:gd name="T0" fmla="*/ 2071 w 2071"/>
                <a:gd name="T1" fmla="*/ 449 h 896"/>
                <a:gd name="T2" fmla="*/ 1501 w 2071"/>
                <a:gd name="T3" fmla="*/ 0 h 896"/>
                <a:gd name="T4" fmla="*/ 1501 w 2071"/>
                <a:gd name="T5" fmla="*/ 162 h 896"/>
                <a:gd name="T6" fmla="*/ 575 w 2071"/>
                <a:gd name="T7" fmla="*/ 162 h 896"/>
                <a:gd name="T8" fmla="*/ 0 w 2071"/>
                <a:gd name="T9" fmla="*/ 734 h 896"/>
                <a:gd name="T10" fmla="*/ 1501 w 2071"/>
                <a:gd name="T11" fmla="*/ 734 h 896"/>
                <a:gd name="T12" fmla="*/ 1501 w 2071"/>
                <a:gd name="T13" fmla="*/ 896 h 896"/>
                <a:gd name="T14" fmla="*/ 2071 w 2071"/>
                <a:gd name="T15" fmla="*/ 449 h 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71" h="896">
                  <a:moveTo>
                    <a:pt x="2071" y="449"/>
                  </a:moveTo>
                  <a:lnTo>
                    <a:pt x="1501" y="0"/>
                  </a:lnTo>
                  <a:lnTo>
                    <a:pt x="1501" y="162"/>
                  </a:lnTo>
                  <a:lnTo>
                    <a:pt x="575" y="162"/>
                  </a:lnTo>
                  <a:lnTo>
                    <a:pt x="0" y="734"/>
                  </a:lnTo>
                  <a:lnTo>
                    <a:pt x="1501" y="734"/>
                  </a:lnTo>
                  <a:lnTo>
                    <a:pt x="1501" y="896"/>
                  </a:lnTo>
                  <a:lnTo>
                    <a:pt x="2071" y="44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" name="Freeform 15">
              <a:extLst>
                <a:ext uri="{FF2B5EF4-FFF2-40B4-BE49-F238E27FC236}">
                  <a16:creationId xmlns:a16="http://schemas.microsoft.com/office/drawing/2014/main" xmlns="" id="{055946C9-8E27-4950-B9F1-EEF11561B3B8}"/>
                </a:ext>
              </a:extLst>
            </p:cNvPr>
            <p:cNvSpPr>
              <a:spLocks/>
            </p:cNvSpPr>
            <p:nvPr/>
          </p:nvSpPr>
          <p:spPr bwMode="auto">
            <a:xfrm rot="18900000" flipH="1">
              <a:off x="6541545" y="4559269"/>
              <a:ext cx="735961" cy="1155166"/>
            </a:xfrm>
            <a:custGeom>
              <a:avLst/>
              <a:gdLst>
                <a:gd name="T0" fmla="*/ 0 w 318"/>
                <a:gd name="T1" fmla="*/ 0 h 832"/>
                <a:gd name="T2" fmla="*/ 318 w 318"/>
                <a:gd name="T3" fmla="*/ 415 h 832"/>
                <a:gd name="T4" fmla="*/ 0 w 318"/>
                <a:gd name="T5" fmla="*/ 832 h 832"/>
                <a:gd name="T6" fmla="*/ 0 w 318"/>
                <a:gd name="T7" fmla="*/ 0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8" h="832">
                  <a:moveTo>
                    <a:pt x="0" y="0"/>
                  </a:moveTo>
                  <a:lnTo>
                    <a:pt x="318" y="415"/>
                  </a:lnTo>
                  <a:lnTo>
                    <a:pt x="0" y="8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xmlns="" id="{72BB6FA9-9CCF-48B9-9B44-912199E36490}"/>
                </a:ext>
              </a:extLst>
            </p:cNvPr>
            <p:cNvSpPr>
              <a:spLocks/>
            </p:cNvSpPr>
            <p:nvPr/>
          </p:nvSpPr>
          <p:spPr bwMode="auto">
            <a:xfrm rot="2700000" flipH="1">
              <a:off x="4622485" y="4249677"/>
              <a:ext cx="735961" cy="1178385"/>
            </a:xfrm>
            <a:custGeom>
              <a:avLst/>
              <a:gdLst>
                <a:gd name="T0" fmla="*/ 0 w 318"/>
                <a:gd name="T1" fmla="*/ 0 h 832"/>
                <a:gd name="T2" fmla="*/ 318 w 318"/>
                <a:gd name="T3" fmla="*/ 415 h 832"/>
                <a:gd name="T4" fmla="*/ 0 w 318"/>
                <a:gd name="T5" fmla="*/ 832 h 832"/>
                <a:gd name="T6" fmla="*/ 0 w 318"/>
                <a:gd name="T7" fmla="*/ 0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8" h="832">
                  <a:moveTo>
                    <a:pt x="0" y="0"/>
                  </a:moveTo>
                  <a:lnTo>
                    <a:pt x="318" y="415"/>
                  </a:lnTo>
                  <a:lnTo>
                    <a:pt x="0" y="8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xmlns="" id="{1D53282F-EAE2-4CAA-974A-96BBDC98D2D9}"/>
                </a:ext>
              </a:extLst>
            </p:cNvPr>
            <p:cNvSpPr>
              <a:spLocks/>
            </p:cNvSpPr>
            <p:nvPr/>
          </p:nvSpPr>
          <p:spPr bwMode="auto">
            <a:xfrm rot="2700000">
              <a:off x="4431814" y="4907138"/>
              <a:ext cx="2199536" cy="952387"/>
            </a:xfrm>
            <a:custGeom>
              <a:avLst/>
              <a:gdLst>
                <a:gd name="T0" fmla="*/ 2067 w 2067"/>
                <a:gd name="T1" fmla="*/ 159 h 895"/>
                <a:gd name="T2" fmla="*/ 570 w 2067"/>
                <a:gd name="T3" fmla="*/ 159 h 895"/>
                <a:gd name="T4" fmla="*/ 570 w 2067"/>
                <a:gd name="T5" fmla="*/ 0 h 895"/>
                <a:gd name="T6" fmla="*/ 0 w 2067"/>
                <a:gd name="T7" fmla="*/ 446 h 895"/>
                <a:gd name="T8" fmla="*/ 570 w 2067"/>
                <a:gd name="T9" fmla="*/ 895 h 895"/>
                <a:gd name="T10" fmla="*/ 570 w 2067"/>
                <a:gd name="T11" fmla="*/ 734 h 895"/>
                <a:gd name="T12" fmla="*/ 1494 w 2067"/>
                <a:gd name="T13" fmla="*/ 734 h 895"/>
                <a:gd name="T14" fmla="*/ 2067 w 2067"/>
                <a:gd name="T15" fmla="*/ 159 h 8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67" h="895">
                  <a:moveTo>
                    <a:pt x="2067" y="159"/>
                  </a:moveTo>
                  <a:lnTo>
                    <a:pt x="570" y="159"/>
                  </a:lnTo>
                  <a:lnTo>
                    <a:pt x="570" y="0"/>
                  </a:lnTo>
                  <a:lnTo>
                    <a:pt x="0" y="446"/>
                  </a:lnTo>
                  <a:lnTo>
                    <a:pt x="570" y="895"/>
                  </a:lnTo>
                  <a:lnTo>
                    <a:pt x="570" y="734"/>
                  </a:lnTo>
                  <a:lnTo>
                    <a:pt x="1494" y="734"/>
                  </a:lnTo>
                  <a:lnTo>
                    <a:pt x="2067" y="15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" name="Freeform 15">
              <a:extLst>
                <a:ext uri="{FF2B5EF4-FFF2-40B4-BE49-F238E27FC236}">
                  <a16:creationId xmlns:a16="http://schemas.microsoft.com/office/drawing/2014/main" xmlns="" id="{74D7F1FF-CDB4-47F6-A7DE-A9DAA83758C0}"/>
                </a:ext>
              </a:extLst>
            </p:cNvPr>
            <p:cNvSpPr>
              <a:spLocks/>
            </p:cNvSpPr>
            <p:nvPr/>
          </p:nvSpPr>
          <p:spPr bwMode="auto">
            <a:xfrm rot="18900000">
              <a:off x="4912717" y="2328045"/>
              <a:ext cx="735961" cy="1178385"/>
            </a:xfrm>
            <a:custGeom>
              <a:avLst/>
              <a:gdLst>
                <a:gd name="T0" fmla="*/ 0 w 318"/>
                <a:gd name="T1" fmla="*/ 0 h 832"/>
                <a:gd name="T2" fmla="*/ 318 w 318"/>
                <a:gd name="T3" fmla="*/ 415 h 832"/>
                <a:gd name="T4" fmla="*/ 0 w 318"/>
                <a:gd name="T5" fmla="*/ 832 h 832"/>
                <a:gd name="T6" fmla="*/ 0 w 318"/>
                <a:gd name="T7" fmla="*/ 0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8" h="832">
                  <a:moveTo>
                    <a:pt x="0" y="0"/>
                  </a:moveTo>
                  <a:lnTo>
                    <a:pt x="318" y="415"/>
                  </a:lnTo>
                  <a:lnTo>
                    <a:pt x="0" y="8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" name="Freeform 11">
              <a:extLst>
                <a:ext uri="{FF2B5EF4-FFF2-40B4-BE49-F238E27FC236}">
                  <a16:creationId xmlns:a16="http://schemas.microsoft.com/office/drawing/2014/main" xmlns="" id="{95B61DBD-D8E5-4A6F-B075-838A6D29D36C}"/>
                </a:ext>
              </a:extLst>
            </p:cNvPr>
            <p:cNvSpPr>
              <a:spLocks/>
            </p:cNvSpPr>
            <p:nvPr/>
          </p:nvSpPr>
          <p:spPr bwMode="auto">
            <a:xfrm rot="2700000">
              <a:off x="6975256" y="3487320"/>
              <a:ext cx="952388" cy="2200600"/>
            </a:xfrm>
            <a:custGeom>
              <a:avLst/>
              <a:gdLst>
                <a:gd name="T0" fmla="*/ 734 w 895"/>
                <a:gd name="T1" fmla="*/ 1498 h 2068"/>
                <a:gd name="T2" fmla="*/ 734 w 895"/>
                <a:gd name="T3" fmla="*/ 572 h 2068"/>
                <a:gd name="T4" fmla="*/ 161 w 895"/>
                <a:gd name="T5" fmla="*/ 0 h 2068"/>
                <a:gd name="T6" fmla="*/ 161 w 895"/>
                <a:gd name="T7" fmla="*/ 1498 h 2068"/>
                <a:gd name="T8" fmla="*/ 0 w 895"/>
                <a:gd name="T9" fmla="*/ 1498 h 2068"/>
                <a:gd name="T10" fmla="*/ 449 w 895"/>
                <a:gd name="T11" fmla="*/ 2068 h 2068"/>
                <a:gd name="T12" fmla="*/ 895 w 895"/>
                <a:gd name="T13" fmla="*/ 1498 h 2068"/>
                <a:gd name="T14" fmla="*/ 734 w 895"/>
                <a:gd name="T15" fmla="*/ 1498 h 20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95" h="2068">
                  <a:moveTo>
                    <a:pt x="734" y="1498"/>
                  </a:moveTo>
                  <a:lnTo>
                    <a:pt x="734" y="572"/>
                  </a:lnTo>
                  <a:lnTo>
                    <a:pt x="161" y="0"/>
                  </a:lnTo>
                  <a:lnTo>
                    <a:pt x="161" y="1498"/>
                  </a:lnTo>
                  <a:lnTo>
                    <a:pt x="0" y="1498"/>
                  </a:lnTo>
                  <a:lnTo>
                    <a:pt x="449" y="2068"/>
                  </a:lnTo>
                  <a:lnTo>
                    <a:pt x="895" y="1498"/>
                  </a:lnTo>
                  <a:lnTo>
                    <a:pt x="734" y="149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xmlns="" id="{5CCB3BC2-7893-40AE-BFEC-72617CB36451}"/>
                </a:ext>
              </a:extLst>
            </p:cNvPr>
            <p:cNvSpPr>
              <a:spLocks/>
            </p:cNvSpPr>
            <p:nvPr/>
          </p:nvSpPr>
          <p:spPr bwMode="auto">
            <a:xfrm rot="2700000">
              <a:off x="4261934" y="2362724"/>
              <a:ext cx="952388" cy="2198471"/>
            </a:xfrm>
            <a:custGeom>
              <a:avLst/>
              <a:gdLst>
                <a:gd name="T0" fmla="*/ 895 w 895"/>
                <a:gd name="T1" fmla="*/ 570 h 2066"/>
                <a:gd name="T2" fmla="*/ 446 w 895"/>
                <a:gd name="T3" fmla="*/ 0 h 2066"/>
                <a:gd name="T4" fmla="*/ 0 w 895"/>
                <a:gd name="T5" fmla="*/ 570 h 2066"/>
                <a:gd name="T6" fmla="*/ 159 w 895"/>
                <a:gd name="T7" fmla="*/ 570 h 2066"/>
                <a:gd name="T8" fmla="*/ 159 w 895"/>
                <a:gd name="T9" fmla="*/ 1494 h 2066"/>
                <a:gd name="T10" fmla="*/ 734 w 895"/>
                <a:gd name="T11" fmla="*/ 2066 h 2066"/>
                <a:gd name="T12" fmla="*/ 734 w 895"/>
                <a:gd name="T13" fmla="*/ 570 h 2066"/>
                <a:gd name="T14" fmla="*/ 895 w 895"/>
                <a:gd name="T15" fmla="*/ 570 h 20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95" h="2066">
                  <a:moveTo>
                    <a:pt x="895" y="570"/>
                  </a:moveTo>
                  <a:lnTo>
                    <a:pt x="446" y="0"/>
                  </a:lnTo>
                  <a:lnTo>
                    <a:pt x="0" y="570"/>
                  </a:lnTo>
                  <a:lnTo>
                    <a:pt x="159" y="570"/>
                  </a:lnTo>
                  <a:lnTo>
                    <a:pt x="159" y="1494"/>
                  </a:lnTo>
                  <a:lnTo>
                    <a:pt x="734" y="2066"/>
                  </a:lnTo>
                  <a:lnTo>
                    <a:pt x="734" y="570"/>
                  </a:lnTo>
                  <a:lnTo>
                    <a:pt x="895" y="570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ED26D183-0997-44CD-9D8B-476630E3BE0B}"/>
                </a:ext>
              </a:extLst>
            </p:cNvPr>
            <p:cNvSpPr txBox="1"/>
            <p:nvPr/>
          </p:nvSpPr>
          <p:spPr>
            <a:xfrm>
              <a:off x="4862456" y="2937380"/>
              <a:ext cx="447558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IN" sz="1800" b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04</a:t>
              </a:r>
              <a:endParaRPr lang="en-IN" sz="1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4BA938A9-796C-4378-AA10-3892776B629A}"/>
                </a:ext>
              </a:extLst>
            </p:cNvPr>
            <p:cNvSpPr txBox="1"/>
            <p:nvPr/>
          </p:nvSpPr>
          <p:spPr>
            <a:xfrm>
              <a:off x="6887841" y="2954168"/>
              <a:ext cx="406871" cy="335756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IN" sz="18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01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2B42E4C4-10EE-40BB-AE29-02B5DB09C04B}"/>
                </a:ext>
              </a:extLst>
            </p:cNvPr>
            <p:cNvSpPr txBox="1"/>
            <p:nvPr/>
          </p:nvSpPr>
          <p:spPr>
            <a:xfrm>
              <a:off x="4862456" y="4730038"/>
              <a:ext cx="447558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IN" sz="1800" b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03</a:t>
              </a:r>
              <a:endParaRPr lang="en-IN" sz="1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EF8049A2-BAE4-41AC-9195-CC650FE6BC9C}"/>
                </a:ext>
              </a:extLst>
            </p:cNvPr>
            <p:cNvSpPr txBox="1"/>
            <p:nvPr/>
          </p:nvSpPr>
          <p:spPr>
            <a:xfrm>
              <a:off x="6867497" y="4730038"/>
              <a:ext cx="447558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IN" sz="1800" b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02</a:t>
              </a:r>
              <a:endParaRPr lang="en-IN" sz="1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4" name="Freeform 37">
              <a:extLst>
                <a:ext uri="{FF2B5EF4-FFF2-40B4-BE49-F238E27FC236}">
                  <a16:creationId xmlns:a16="http://schemas.microsoft.com/office/drawing/2014/main" xmlns="" id="{1E059A8E-008C-4CCB-98E4-9922120D29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90565" y="4217737"/>
              <a:ext cx="302507" cy="314935"/>
            </a:xfrm>
            <a:custGeom>
              <a:avLst/>
              <a:gdLst>
                <a:gd name="T0" fmla="*/ 2128 w 3456"/>
                <a:gd name="T1" fmla="*/ 3100 h 3598"/>
                <a:gd name="T2" fmla="*/ 2098 w 3456"/>
                <a:gd name="T3" fmla="*/ 3359 h 3598"/>
                <a:gd name="T4" fmla="*/ 1947 w 3456"/>
                <a:gd name="T5" fmla="*/ 3556 h 3598"/>
                <a:gd name="T6" fmla="*/ 1548 w 3456"/>
                <a:gd name="T7" fmla="*/ 3586 h 3598"/>
                <a:gd name="T8" fmla="*/ 1402 w 3456"/>
                <a:gd name="T9" fmla="*/ 3395 h 3598"/>
                <a:gd name="T10" fmla="*/ 1317 w 3456"/>
                <a:gd name="T11" fmla="*/ 3143 h 3598"/>
                <a:gd name="T12" fmla="*/ 1418 w 3456"/>
                <a:gd name="T13" fmla="*/ 3042 h 3598"/>
                <a:gd name="T14" fmla="*/ 2964 w 3456"/>
                <a:gd name="T15" fmla="*/ 2824 h 3598"/>
                <a:gd name="T16" fmla="*/ 2934 w 3456"/>
                <a:gd name="T17" fmla="*/ 2961 h 3598"/>
                <a:gd name="T18" fmla="*/ 2808 w 3456"/>
                <a:gd name="T19" fmla="*/ 2948 h 3598"/>
                <a:gd name="T20" fmla="*/ 2545 w 3456"/>
                <a:gd name="T21" fmla="*/ 2577 h 3598"/>
                <a:gd name="T22" fmla="*/ 857 w 3456"/>
                <a:gd name="T23" fmla="*/ 2534 h 3598"/>
                <a:gd name="T24" fmla="*/ 919 w 3456"/>
                <a:gd name="T25" fmla="*/ 2661 h 3598"/>
                <a:gd name="T26" fmla="*/ 576 w 3456"/>
                <a:gd name="T27" fmla="*/ 2977 h 3598"/>
                <a:gd name="T28" fmla="*/ 477 w 3456"/>
                <a:gd name="T29" fmla="*/ 2888 h 3598"/>
                <a:gd name="T30" fmla="*/ 793 w 3456"/>
                <a:gd name="T31" fmla="*/ 2534 h 3598"/>
                <a:gd name="T32" fmla="*/ 3434 w 3456"/>
                <a:gd name="T33" fmla="*/ 1664 h 3598"/>
                <a:gd name="T34" fmla="*/ 3418 w 3456"/>
                <a:gd name="T35" fmla="*/ 1805 h 3598"/>
                <a:gd name="T36" fmla="*/ 2943 w 3456"/>
                <a:gd name="T37" fmla="*/ 1804 h 3598"/>
                <a:gd name="T38" fmla="*/ 2928 w 3456"/>
                <a:gd name="T39" fmla="*/ 1664 h 3598"/>
                <a:gd name="T40" fmla="*/ 473 w 3456"/>
                <a:gd name="T41" fmla="*/ 1629 h 3598"/>
                <a:gd name="T42" fmla="*/ 547 w 3456"/>
                <a:gd name="T43" fmla="*/ 1749 h 3598"/>
                <a:gd name="T44" fmla="*/ 100 w 3456"/>
                <a:gd name="T45" fmla="*/ 1827 h 3598"/>
                <a:gd name="T46" fmla="*/ 0 w 3456"/>
                <a:gd name="T47" fmla="*/ 1726 h 3598"/>
                <a:gd name="T48" fmla="*/ 100 w 3456"/>
                <a:gd name="T49" fmla="*/ 1626 h 3598"/>
                <a:gd name="T50" fmla="*/ 1371 w 3456"/>
                <a:gd name="T51" fmla="*/ 1200 h 3598"/>
                <a:gd name="T52" fmla="*/ 1117 w 3456"/>
                <a:gd name="T53" fmla="*/ 1540 h 3598"/>
                <a:gd name="T54" fmla="*/ 1125 w 3456"/>
                <a:gd name="T55" fmla="*/ 1808 h 3598"/>
                <a:gd name="T56" fmla="*/ 1266 w 3456"/>
                <a:gd name="T57" fmla="*/ 1793 h 3598"/>
                <a:gd name="T58" fmla="*/ 1339 w 3456"/>
                <a:gd name="T59" fmla="*/ 1524 h 3598"/>
                <a:gd name="T60" fmla="*/ 1619 w 3456"/>
                <a:gd name="T61" fmla="*/ 1304 h 3598"/>
                <a:gd name="T62" fmla="*/ 1817 w 3456"/>
                <a:gd name="T63" fmla="*/ 1235 h 3598"/>
                <a:gd name="T64" fmla="*/ 1773 w 3456"/>
                <a:gd name="T65" fmla="*/ 1100 h 3598"/>
                <a:gd name="T66" fmla="*/ 2018 w 3456"/>
                <a:gd name="T67" fmla="*/ 889 h 3598"/>
                <a:gd name="T68" fmla="*/ 2425 w 3456"/>
                <a:gd name="T69" fmla="*/ 1179 h 3598"/>
                <a:gd name="T70" fmla="*/ 2612 w 3456"/>
                <a:gd name="T71" fmla="*/ 1650 h 3598"/>
                <a:gd name="T72" fmla="*/ 2499 w 3456"/>
                <a:gd name="T73" fmla="*/ 2166 h 3598"/>
                <a:gd name="T74" fmla="*/ 2222 w 3456"/>
                <a:gd name="T75" fmla="*/ 2546 h 3598"/>
                <a:gd name="T76" fmla="*/ 2109 w 3456"/>
                <a:gd name="T77" fmla="*/ 2862 h 3598"/>
                <a:gd name="T78" fmla="*/ 1394 w 3456"/>
                <a:gd name="T79" fmla="*/ 2895 h 3598"/>
                <a:gd name="T80" fmla="*/ 1279 w 3456"/>
                <a:gd name="T81" fmla="*/ 2662 h 3598"/>
                <a:gd name="T82" fmla="*/ 1040 w 3456"/>
                <a:gd name="T83" fmla="*/ 2287 h 3598"/>
                <a:gd name="T84" fmla="*/ 845 w 3456"/>
                <a:gd name="T85" fmla="*/ 1814 h 3598"/>
                <a:gd name="T86" fmla="*/ 946 w 3456"/>
                <a:gd name="T87" fmla="*/ 1307 h 3598"/>
                <a:gd name="T88" fmla="*/ 1294 w 3456"/>
                <a:gd name="T89" fmla="*/ 953 h 3598"/>
                <a:gd name="T90" fmla="*/ 2868 w 3456"/>
                <a:gd name="T91" fmla="*/ 477 h 3598"/>
                <a:gd name="T92" fmla="*/ 2979 w 3456"/>
                <a:gd name="T93" fmla="*/ 566 h 3598"/>
                <a:gd name="T94" fmla="*/ 2669 w 3456"/>
                <a:gd name="T95" fmla="*/ 917 h 3598"/>
                <a:gd name="T96" fmla="*/ 2545 w 3456"/>
                <a:gd name="T97" fmla="*/ 877 h 3598"/>
                <a:gd name="T98" fmla="*/ 2808 w 3456"/>
                <a:gd name="T99" fmla="*/ 505 h 3598"/>
                <a:gd name="T100" fmla="*/ 628 w 3456"/>
                <a:gd name="T101" fmla="*/ 490 h 3598"/>
                <a:gd name="T102" fmla="*/ 919 w 3456"/>
                <a:gd name="T103" fmla="*/ 855 h 3598"/>
                <a:gd name="T104" fmla="*/ 806 w 3456"/>
                <a:gd name="T105" fmla="*/ 921 h 3598"/>
                <a:gd name="T106" fmla="*/ 476 w 3456"/>
                <a:gd name="T107" fmla="*/ 586 h 3598"/>
                <a:gd name="T108" fmla="*/ 565 w 3456"/>
                <a:gd name="T109" fmla="*/ 476 h 3598"/>
                <a:gd name="T110" fmla="*/ 1825 w 3456"/>
                <a:gd name="T111" fmla="*/ 77 h 3598"/>
                <a:gd name="T112" fmla="*/ 1771 w 3456"/>
                <a:gd name="T113" fmla="*/ 539 h 3598"/>
                <a:gd name="T114" fmla="*/ 1638 w 3456"/>
                <a:gd name="T115" fmla="*/ 494 h 3598"/>
                <a:gd name="T116" fmla="*/ 1665 w 3456"/>
                <a:gd name="T117" fmla="*/ 22 h 3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456" h="3598">
                  <a:moveTo>
                    <a:pt x="1418" y="3042"/>
                  </a:moveTo>
                  <a:lnTo>
                    <a:pt x="2037" y="3042"/>
                  </a:lnTo>
                  <a:lnTo>
                    <a:pt x="2060" y="3045"/>
                  </a:lnTo>
                  <a:lnTo>
                    <a:pt x="2081" y="3053"/>
                  </a:lnTo>
                  <a:lnTo>
                    <a:pt x="2101" y="3065"/>
                  </a:lnTo>
                  <a:lnTo>
                    <a:pt x="2116" y="3080"/>
                  </a:lnTo>
                  <a:lnTo>
                    <a:pt x="2128" y="3100"/>
                  </a:lnTo>
                  <a:lnTo>
                    <a:pt x="2136" y="3120"/>
                  </a:lnTo>
                  <a:lnTo>
                    <a:pt x="2138" y="3144"/>
                  </a:lnTo>
                  <a:lnTo>
                    <a:pt x="2138" y="3249"/>
                  </a:lnTo>
                  <a:lnTo>
                    <a:pt x="2136" y="3280"/>
                  </a:lnTo>
                  <a:lnTo>
                    <a:pt x="2127" y="3308"/>
                  </a:lnTo>
                  <a:lnTo>
                    <a:pt x="2115" y="3335"/>
                  </a:lnTo>
                  <a:lnTo>
                    <a:pt x="2098" y="3359"/>
                  </a:lnTo>
                  <a:lnTo>
                    <a:pt x="2077" y="3378"/>
                  </a:lnTo>
                  <a:lnTo>
                    <a:pt x="2053" y="3395"/>
                  </a:lnTo>
                  <a:lnTo>
                    <a:pt x="2027" y="3407"/>
                  </a:lnTo>
                  <a:lnTo>
                    <a:pt x="1997" y="3415"/>
                  </a:lnTo>
                  <a:lnTo>
                    <a:pt x="1971" y="3510"/>
                  </a:lnTo>
                  <a:lnTo>
                    <a:pt x="1962" y="3534"/>
                  </a:lnTo>
                  <a:lnTo>
                    <a:pt x="1947" y="3556"/>
                  </a:lnTo>
                  <a:lnTo>
                    <a:pt x="1929" y="3573"/>
                  </a:lnTo>
                  <a:lnTo>
                    <a:pt x="1907" y="3586"/>
                  </a:lnTo>
                  <a:lnTo>
                    <a:pt x="1882" y="3595"/>
                  </a:lnTo>
                  <a:lnTo>
                    <a:pt x="1856" y="3598"/>
                  </a:lnTo>
                  <a:lnTo>
                    <a:pt x="1600" y="3598"/>
                  </a:lnTo>
                  <a:lnTo>
                    <a:pt x="1572" y="3595"/>
                  </a:lnTo>
                  <a:lnTo>
                    <a:pt x="1548" y="3586"/>
                  </a:lnTo>
                  <a:lnTo>
                    <a:pt x="1526" y="3573"/>
                  </a:lnTo>
                  <a:lnTo>
                    <a:pt x="1509" y="3556"/>
                  </a:lnTo>
                  <a:lnTo>
                    <a:pt x="1493" y="3534"/>
                  </a:lnTo>
                  <a:lnTo>
                    <a:pt x="1485" y="3510"/>
                  </a:lnTo>
                  <a:lnTo>
                    <a:pt x="1459" y="3415"/>
                  </a:lnTo>
                  <a:lnTo>
                    <a:pt x="1430" y="3407"/>
                  </a:lnTo>
                  <a:lnTo>
                    <a:pt x="1402" y="3395"/>
                  </a:lnTo>
                  <a:lnTo>
                    <a:pt x="1378" y="3378"/>
                  </a:lnTo>
                  <a:lnTo>
                    <a:pt x="1358" y="3358"/>
                  </a:lnTo>
                  <a:lnTo>
                    <a:pt x="1340" y="3335"/>
                  </a:lnTo>
                  <a:lnTo>
                    <a:pt x="1328" y="3308"/>
                  </a:lnTo>
                  <a:lnTo>
                    <a:pt x="1319" y="3279"/>
                  </a:lnTo>
                  <a:lnTo>
                    <a:pt x="1317" y="3248"/>
                  </a:lnTo>
                  <a:lnTo>
                    <a:pt x="1317" y="3143"/>
                  </a:lnTo>
                  <a:lnTo>
                    <a:pt x="1319" y="3120"/>
                  </a:lnTo>
                  <a:lnTo>
                    <a:pt x="1327" y="3098"/>
                  </a:lnTo>
                  <a:lnTo>
                    <a:pt x="1339" y="3080"/>
                  </a:lnTo>
                  <a:lnTo>
                    <a:pt x="1354" y="3063"/>
                  </a:lnTo>
                  <a:lnTo>
                    <a:pt x="1373" y="3053"/>
                  </a:lnTo>
                  <a:lnTo>
                    <a:pt x="1395" y="3045"/>
                  </a:lnTo>
                  <a:lnTo>
                    <a:pt x="1418" y="3042"/>
                  </a:lnTo>
                  <a:close/>
                  <a:moveTo>
                    <a:pt x="2620" y="2530"/>
                  </a:moveTo>
                  <a:lnTo>
                    <a:pt x="2642" y="2530"/>
                  </a:lnTo>
                  <a:lnTo>
                    <a:pt x="2664" y="2534"/>
                  </a:lnTo>
                  <a:lnTo>
                    <a:pt x="2683" y="2544"/>
                  </a:lnTo>
                  <a:lnTo>
                    <a:pt x="2702" y="2558"/>
                  </a:lnTo>
                  <a:lnTo>
                    <a:pt x="2949" y="2806"/>
                  </a:lnTo>
                  <a:lnTo>
                    <a:pt x="2964" y="2824"/>
                  </a:lnTo>
                  <a:lnTo>
                    <a:pt x="2974" y="2845"/>
                  </a:lnTo>
                  <a:lnTo>
                    <a:pt x="2978" y="2867"/>
                  </a:lnTo>
                  <a:lnTo>
                    <a:pt x="2978" y="2888"/>
                  </a:lnTo>
                  <a:lnTo>
                    <a:pt x="2974" y="2909"/>
                  </a:lnTo>
                  <a:lnTo>
                    <a:pt x="2964" y="2930"/>
                  </a:lnTo>
                  <a:lnTo>
                    <a:pt x="2949" y="2948"/>
                  </a:lnTo>
                  <a:lnTo>
                    <a:pt x="2934" y="2961"/>
                  </a:lnTo>
                  <a:lnTo>
                    <a:pt x="2917" y="2969"/>
                  </a:lnTo>
                  <a:lnTo>
                    <a:pt x="2898" y="2975"/>
                  </a:lnTo>
                  <a:lnTo>
                    <a:pt x="2879" y="2977"/>
                  </a:lnTo>
                  <a:lnTo>
                    <a:pt x="2860" y="2975"/>
                  </a:lnTo>
                  <a:lnTo>
                    <a:pt x="2841" y="2969"/>
                  </a:lnTo>
                  <a:lnTo>
                    <a:pt x="2824" y="2961"/>
                  </a:lnTo>
                  <a:lnTo>
                    <a:pt x="2808" y="2948"/>
                  </a:lnTo>
                  <a:lnTo>
                    <a:pt x="2560" y="2699"/>
                  </a:lnTo>
                  <a:lnTo>
                    <a:pt x="2545" y="2682"/>
                  </a:lnTo>
                  <a:lnTo>
                    <a:pt x="2536" y="2661"/>
                  </a:lnTo>
                  <a:lnTo>
                    <a:pt x="2531" y="2640"/>
                  </a:lnTo>
                  <a:lnTo>
                    <a:pt x="2531" y="2618"/>
                  </a:lnTo>
                  <a:lnTo>
                    <a:pt x="2536" y="2596"/>
                  </a:lnTo>
                  <a:lnTo>
                    <a:pt x="2545" y="2577"/>
                  </a:lnTo>
                  <a:lnTo>
                    <a:pt x="2560" y="2558"/>
                  </a:lnTo>
                  <a:lnTo>
                    <a:pt x="2578" y="2544"/>
                  </a:lnTo>
                  <a:lnTo>
                    <a:pt x="2599" y="2534"/>
                  </a:lnTo>
                  <a:lnTo>
                    <a:pt x="2620" y="2530"/>
                  </a:lnTo>
                  <a:close/>
                  <a:moveTo>
                    <a:pt x="813" y="2530"/>
                  </a:moveTo>
                  <a:lnTo>
                    <a:pt x="835" y="2530"/>
                  </a:lnTo>
                  <a:lnTo>
                    <a:pt x="857" y="2534"/>
                  </a:lnTo>
                  <a:lnTo>
                    <a:pt x="877" y="2544"/>
                  </a:lnTo>
                  <a:lnTo>
                    <a:pt x="894" y="2558"/>
                  </a:lnTo>
                  <a:lnTo>
                    <a:pt x="910" y="2577"/>
                  </a:lnTo>
                  <a:lnTo>
                    <a:pt x="919" y="2596"/>
                  </a:lnTo>
                  <a:lnTo>
                    <a:pt x="924" y="2618"/>
                  </a:lnTo>
                  <a:lnTo>
                    <a:pt x="924" y="2640"/>
                  </a:lnTo>
                  <a:lnTo>
                    <a:pt x="919" y="2661"/>
                  </a:lnTo>
                  <a:lnTo>
                    <a:pt x="910" y="2682"/>
                  </a:lnTo>
                  <a:lnTo>
                    <a:pt x="894" y="2699"/>
                  </a:lnTo>
                  <a:lnTo>
                    <a:pt x="647" y="2948"/>
                  </a:lnTo>
                  <a:lnTo>
                    <a:pt x="631" y="2961"/>
                  </a:lnTo>
                  <a:lnTo>
                    <a:pt x="614" y="2969"/>
                  </a:lnTo>
                  <a:lnTo>
                    <a:pt x="596" y="2975"/>
                  </a:lnTo>
                  <a:lnTo>
                    <a:pt x="576" y="2977"/>
                  </a:lnTo>
                  <a:lnTo>
                    <a:pt x="557" y="2975"/>
                  </a:lnTo>
                  <a:lnTo>
                    <a:pt x="539" y="2969"/>
                  </a:lnTo>
                  <a:lnTo>
                    <a:pt x="521" y="2961"/>
                  </a:lnTo>
                  <a:lnTo>
                    <a:pt x="506" y="2948"/>
                  </a:lnTo>
                  <a:lnTo>
                    <a:pt x="492" y="2930"/>
                  </a:lnTo>
                  <a:lnTo>
                    <a:pt x="482" y="2909"/>
                  </a:lnTo>
                  <a:lnTo>
                    <a:pt x="477" y="2888"/>
                  </a:lnTo>
                  <a:lnTo>
                    <a:pt x="477" y="2867"/>
                  </a:lnTo>
                  <a:lnTo>
                    <a:pt x="482" y="2845"/>
                  </a:lnTo>
                  <a:lnTo>
                    <a:pt x="492" y="2824"/>
                  </a:lnTo>
                  <a:lnTo>
                    <a:pt x="506" y="2806"/>
                  </a:lnTo>
                  <a:lnTo>
                    <a:pt x="754" y="2558"/>
                  </a:lnTo>
                  <a:lnTo>
                    <a:pt x="772" y="2544"/>
                  </a:lnTo>
                  <a:lnTo>
                    <a:pt x="793" y="2534"/>
                  </a:lnTo>
                  <a:lnTo>
                    <a:pt x="813" y="2530"/>
                  </a:lnTo>
                  <a:close/>
                  <a:moveTo>
                    <a:pt x="3005" y="1626"/>
                  </a:moveTo>
                  <a:lnTo>
                    <a:pt x="3356" y="1626"/>
                  </a:lnTo>
                  <a:lnTo>
                    <a:pt x="3380" y="1629"/>
                  </a:lnTo>
                  <a:lnTo>
                    <a:pt x="3401" y="1636"/>
                  </a:lnTo>
                  <a:lnTo>
                    <a:pt x="3419" y="1648"/>
                  </a:lnTo>
                  <a:lnTo>
                    <a:pt x="3434" y="1664"/>
                  </a:lnTo>
                  <a:lnTo>
                    <a:pt x="3446" y="1682"/>
                  </a:lnTo>
                  <a:lnTo>
                    <a:pt x="3453" y="1703"/>
                  </a:lnTo>
                  <a:lnTo>
                    <a:pt x="3456" y="1726"/>
                  </a:lnTo>
                  <a:lnTo>
                    <a:pt x="3453" y="1749"/>
                  </a:lnTo>
                  <a:lnTo>
                    <a:pt x="3446" y="1771"/>
                  </a:lnTo>
                  <a:lnTo>
                    <a:pt x="3434" y="1789"/>
                  </a:lnTo>
                  <a:lnTo>
                    <a:pt x="3418" y="1805"/>
                  </a:lnTo>
                  <a:lnTo>
                    <a:pt x="3399" y="1816"/>
                  </a:lnTo>
                  <a:lnTo>
                    <a:pt x="3379" y="1823"/>
                  </a:lnTo>
                  <a:lnTo>
                    <a:pt x="3356" y="1827"/>
                  </a:lnTo>
                  <a:lnTo>
                    <a:pt x="3005" y="1827"/>
                  </a:lnTo>
                  <a:lnTo>
                    <a:pt x="2982" y="1823"/>
                  </a:lnTo>
                  <a:lnTo>
                    <a:pt x="2961" y="1816"/>
                  </a:lnTo>
                  <a:lnTo>
                    <a:pt x="2943" y="1804"/>
                  </a:lnTo>
                  <a:lnTo>
                    <a:pt x="2928" y="1788"/>
                  </a:lnTo>
                  <a:lnTo>
                    <a:pt x="2915" y="1770"/>
                  </a:lnTo>
                  <a:lnTo>
                    <a:pt x="2908" y="1749"/>
                  </a:lnTo>
                  <a:lnTo>
                    <a:pt x="2906" y="1726"/>
                  </a:lnTo>
                  <a:lnTo>
                    <a:pt x="2908" y="1703"/>
                  </a:lnTo>
                  <a:lnTo>
                    <a:pt x="2915" y="1682"/>
                  </a:lnTo>
                  <a:lnTo>
                    <a:pt x="2928" y="1664"/>
                  </a:lnTo>
                  <a:lnTo>
                    <a:pt x="2943" y="1648"/>
                  </a:lnTo>
                  <a:lnTo>
                    <a:pt x="2961" y="1636"/>
                  </a:lnTo>
                  <a:lnTo>
                    <a:pt x="2982" y="1629"/>
                  </a:lnTo>
                  <a:lnTo>
                    <a:pt x="3005" y="1626"/>
                  </a:lnTo>
                  <a:close/>
                  <a:moveTo>
                    <a:pt x="100" y="1626"/>
                  </a:moveTo>
                  <a:lnTo>
                    <a:pt x="450" y="1626"/>
                  </a:lnTo>
                  <a:lnTo>
                    <a:pt x="473" y="1629"/>
                  </a:lnTo>
                  <a:lnTo>
                    <a:pt x="495" y="1636"/>
                  </a:lnTo>
                  <a:lnTo>
                    <a:pt x="513" y="1648"/>
                  </a:lnTo>
                  <a:lnTo>
                    <a:pt x="529" y="1664"/>
                  </a:lnTo>
                  <a:lnTo>
                    <a:pt x="540" y="1682"/>
                  </a:lnTo>
                  <a:lnTo>
                    <a:pt x="547" y="1703"/>
                  </a:lnTo>
                  <a:lnTo>
                    <a:pt x="551" y="1726"/>
                  </a:lnTo>
                  <a:lnTo>
                    <a:pt x="547" y="1749"/>
                  </a:lnTo>
                  <a:lnTo>
                    <a:pt x="540" y="1771"/>
                  </a:lnTo>
                  <a:lnTo>
                    <a:pt x="529" y="1789"/>
                  </a:lnTo>
                  <a:lnTo>
                    <a:pt x="513" y="1805"/>
                  </a:lnTo>
                  <a:lnTo>
                    <a:pt x="495" y="1816"/>
                  </a:lnTo>
                  <a:lnTo>
                    <a:pt x="473" y="1823"/>
                  </a:lnTo>
                  <a:lnTo>
                    <a:pt x="450" y="1827"/>
                  </a:lnTo>
                  <a:lnTo>
                    <a:pt x="100" y="1827"/>
                  </a:lnTo>
                  <a:lnTo>
                    <a:pt x="77" y="1823"/>
                  </a:lnTo>
                  <a:lnTo>
                    <a:pt x="56" y="1816"/>
                  </a:lnTo>
                  <a:lnTo>
                    <a:pt x="37" y="1804"/>
                  </a:lnTo>
                  <a:lnTo>
                    <a:pt x="22" y="1788"/>
                  </a:lnTo>
                  <a:lnTo>
                    <a:pt x="10" y="1770"/>
                  </a:lnTo>
                  <a:lnTo>
                    <a:pt x="2" y="1749"/>
                  </a:lnTo>
                  <a:lnTo>
                    <a:pt x="0" y="1726"/>
                  </a:lnTo>
                  <a:lnTo>
                    <a:pt x="2" y="1703"/>
                  </a:lnTo>
                  <a:lnTo>
                    <a:pt x="10" y="1682"/>
                  </a:lnTo>
                  <a:lnTo>
                    <a:pt x="22" y="1664"/>
                  </a:lnTo>
                  <a:lnTo>
                    <a:pt x="37" y="1648"/>
                  </a:lnTo>
                  <a:lnTo>
                    <a:pt x="56" y="1636"/>
                  </a:lnTo>
                  <a:lnTo>
                    <a:pt x="77" y="1629"/>
                  </a:lnTo>
                  <a:lnTo>
                    <a:pt x="100" y="1626"/>
                  </a:lnTo>
                  <a:close/>
                  <a:moveTo>
                    <a:pt x="1728" y="1090"/>
                  </a:moveTo>
                  <a:lnTo>
                    <a:pt x="1663" y="1094"/>
                  </a:lnTo>
                  <a:lnTo>
                    <a:pt x="1600" y="1104"/>
                  </a:lnTo>
                  <a:lnTo>
                    <a:pt x="1538" y="1119"/>
                  </a:lnTo>
                  <a:lnTo>
                    <a:pt x="1479" y="1141"/>
                  </a:lnTo>
                  <a:lnTo>
                    <a:pt x="1423" y="1167"/>
                  </a:lnTo>
                  <a:lnTo>
                    <a:pt x="1371" y="1200"/>
                  </a:lnTo>
                  <a:lnTo>
                    <a:pt x="1321" y="1236"/>
                  </a:lnTo>
                  <a:lnTo>
                    <a:pt x="1275" y="1277"/>
                  </a:lnTo>
                  <a:lnTo>
                    <a:pt x="1234" y="1323"/>
                  </a:lnTo>
                  <a:lnTo>
                    <a:pt x="1198" y="1373"/>
                  </a:lnTo>
                  <a:lnTo>
                    <a:pt x="1165" y="1425"/>
                  </a:lnTo>
                  <a:lnTo>
                    <a:pt x="1138" y="1481"/>
                  </a:lnTo>
                  <a:lnTo>
                    <a:pt x="1117" y="1540"/>
                  </a:lnTo>
                  <a:lnTo>
                    <a:pt x="1100" y="1601"/>
                  </a:lnTo>
                  <a:lnTo>
                    <a:pt x="1090" y="1665"/>
                  </a:lnTo>
                  <a:lnTo>
                    <a:pt x="1087" y="1730"/>
                  </a:lnTo>
                  <a:lnTo>
                    <a:pt x="1090" y="1752"/>
                  </a:lnTo>
                  <a:lnTo>
                    <a:pt x="1098" y="1774"/>
                  </a:lnTo>
                  <a:lnTo>
                    <a:pt x="1109" y="1793"/>
                  </a:lnTo>
                  <a:lnTo>
                    <a:pt x="1125" y="1808"/>
                  </a:lnTo>
                  <a:lnTo>
                    <a:pt x="1143" y="1820"/>
                  </a:lnTo>
                  <a:lnTo>
                    <a:pt x="1165" y="1828"/>
                  </a:lnTo>
                  <a:lnTo>
                    <a:pt x="1188" y="1830"/>
                  </a:lnTo>
                  <a:lnTo>
                    <a:pt x="1211" y="1828"/>
                  </a:lnTo>
                  <a:lnTo>
                    <a:pt x="1232" y="1820"/>
                  </a:lnTo>
                  <a:lnTo>
                    <a:pt x="1250" y="1808"/>
                  </a:lnTo>
                  <a:lnTo>
                    <a:pt x="1266" y="1793"/>
                  </a:lnTo>
                  <a:lnTo>
                    <a:pt x="1278" y="1774"/>
                  </a:lnTo>
                  <a:lnTo>
                    <a:pt x="1285" y="1753"/>
                  </a:lnTo>
                  <a:lnTo>
                    <a:pt x="1288" y="1730"/>
                  </a:lnTo>
                  <a:lnTo>
                    <a:pt x="1291" y="1674"/>
                  </a:lnTo>
                  <a:lnTo>
                    <a:pt x="1301" y="1622"/>
                  </a:lnTo>
                  <a:lnTo>
                    <a:pt x="1317" y="1571"/>
                  </a:lnTo>
                  <a:lnTo>
                    <a:pt x="1339" y="1524"/>
                  </a:lnTo>
                  <a:lnTo>
                    <a:pt x="1366" y="1479"/>
                  </a:lnTo>
                  <a:lnTo>
                    <a:pt x="1399" y="1438"/>
                  </a:lnTo>
                  <a:lnTo>
                    <a:pt x="1436" y="1401"/>
                  </a:lnTo>
                  <a:lnTo>
                    <a:pt x="1477" y="1369"/>
                  </a:lnTo>
                  <a:lnTo>
                    <a:pt x="1522" y="1342"/>
                  </a:lnTo>
                  <a:lnTo>
                    <a:pt x="1569" y="1320"/>
                  </a:lnTo>
                  <a:lnTo>
                    <a:pt x="1619" y="1304"/>
                  </a:lnTo>
                  <a:lnTo>
                    <a:pt x="1673" y="1294"/>
                  </a:lnTo>
                  <a:lnTo>
                    <a:pt x="1728" y="1291"/>
                  </a:lnTo>
                  <a:lnTo>
                    <a:pt x="1751" y="1287"/>
                  </a:lnTo>
                  <a:lnTo>
                    <a:pt x="1773" y="1280"/>
                  </a:lnTo>
                  <a:lnTo>
                    <a:pt x="1791" y="1269"/>
                  </a:lnTo>
                  <a:lnTo>
                    <a:pt x="1806" y="1252"/>
                  </a:lnTo>
                  <a:lnTo>
                    <a:pt x="1817" y="1235"/>
                  </a:lnTo>
                  <a:lnTo>
                    <a:pt x="1825" y="1213"/>
                  </a:lnTo>
                  <a:lnTo>
                    <a:pt x="1828" y="1190"/>
                  </a:lnTo>
                  <a:lnTo>
                    <a:pt x="1825" y="1167"/>
                  </a:lnTo>
                  <a:lnTo>
                    <a:pt x="1817" y="1146"/>
                  </a:lnTo>
                  <a:lnTo>
                    <a:pt x="1806" y="1128"/>
                  </a:lnTo>
                  <a:lnTo>
                    <a:pt x="1791" y="1112"/>
                  </a:lnTo>
                  <a:lnTo>
                    <a:pt x="1773" y="1100"/>
                  </a:lnTo>
                  <a:lnTo>
                    <a:pt x="1751" y="1093"/>
                  </a:lnTo>
                  <a:lnTo>
                    <a:pt x="1728" y="1090"/>
                  </a:lnTo>
                  <a:close/>
                  <a:moveTo>
                    <a:pt x="1722" y="841"/>
                  </a:moveTo>
                  <a:lnTo>
                    <a:pt x="1799" y="843"/>
                  </a:lnTo>
                  <a:lnTo>
                    <a:pt x="1874" y="852"/>
                  </a:lnTo>
                  <a:lnTo>
                    <a:pt x="1948" y="867"/>
                  </a:lnTo>
                  <a:lnTo>
                    <a:pt x="2018" y="889"/>
                  </a:lnTo>
                  <a:lnTo>
                    <a:pt x="2087" y="915"/>
                  </a:lnTo>
                  <a:lnTo>
                    <a:pt x="2151" y="948"/>
                  </a:lnTo>
                  <a:lnTo>
                    <a:pt x="2214" y="984"/>
                  </a:lnTo>
                  <a:lnTo>
                    <a:pt x="2273" y="1027"/>
                  </a:lnTo>
                  <a:lnTo>
                    <a:pt x="2328" y="1073"/>
                  </a:lnTo>
                  <a:lnTo>
                    <a:pt x="2378" y="1124"/>
                  </a:lnTo>
                  <a:lnTo>
                    <a:pt x="2425" y="1179"/>
                  </a:lnTo>
                  <a:lnTo>
                    <a:pt x="2468" y="1237"/>
                  </a:lnTo>
                  <a:lnTo>
                    <a:pt x="2505" y="1299"/>
                  </a:lnTo>
                  <a:lnTo>
                    <a:pt x="2538" y="1364"/>
                  </a:lnTo>
                  <a:lnTo>
                    <a:pt x="2565" y="1432"/>
                  </a:lnTo>
                  <a:lnTo>
                    <a:pt x="2586" y="1503"/>
                  </a:lnTo>
                  <a:lnTo>
                    <a:pt x="2602" y="1575"/>
                  </a:lnTo>
                  <a:lnTo>
                    <a:pt x="2612" y="1650"/>
                  </a:lnTo>
                  <a:lnTo>
                    <a:pt x="2616" y="1727"/>
                  </a:lnTo>
                  <a:lnTo>
                    <a:pt x="2611" y="1806"/>
                  </a:lnTo>
                  <a:lnTo>
                    <a:pt x="2601" y="1882"/>
                  </a:lnTo>
                  <a:lnTo>
                    <a:pt x="2585" y="1958"/>
                  </a:lnTo>
                  <a:lnTo>
                    <a:pt x="2562" y="2030"/>
                  </a:lnTo>
                  <a:lnTo>
                    <a:pt x="2533" y="2099"/>
                  </a:lnTo>
                  <a:lnTo>
                    <a:pt x="2499" y="2166"/>
                  </a:lnTo>
                  <a:lnTo>
                    <a:pt x="2460" y="2228"/>
                  </a:lnTo>
                  <a:lnTo>
                    <a:pt x="2415" y="2287"/>
                  </a:lnTo>
                  <a:lnTo>
                    <a:pt x="2366" y="2342"/>
                  </a:lnTo>
                  <a:lnTo>
                    <a:pt x="2324" y="2389"/>
                  </a:lnTo>
                  <a:lnTo>
                    <a:pt x="2286" y="2439"/>
                  </a:lnTo>
                  <a:lnTo>
                    <a:pt x="2252" y="2491"/>
                  </a:lnTo>
                  <a:lnTo>
                    <a:pt x="2222" y="2546"/>
                  </a:lnTo>
                  <a:lnTo>
                    <a:pt x="2197" y="2603"/>
                  </a:lnTo>
                  <a:lnTo>
                    <a:pt x="2176" y="2662"/>
                  </a:lnTo>
                  <a:lnTo>
                    <a:pt x="2160" y="2722"/>
                  </a:lnTo>
                  <a:lnTo>
                    <a:pt x="2148" y="2783"/>
                  </a:lnTo>
                  <a:lnTo>
                    <a:pt x="2140" y="2813"/>
                  </a:lnTo>
                  <a:lnTo>
                    <a:pt x="2127" y="2839"/>
                  </a:lnTo>
                  <a:lnTo>
                    <a:pt x="2109" y="2862"/>
                  </a:lnTo>
                  <a:lnTo>
                    <a:pt x="2087" y="2881"/>
                  </a:lnTo>
                  <a:lnTo>
                    <a:pt x="2062" y="2895"/>
                  </a:lnTo>
                  <a:lnTo>
                    <a:pt x="2033" y="2904"/>
                  </a:lnTo>
                  <a:lnTo>
                    <a:pt x="2002" y="2907"/>
                  </a:lnTo>
                  <a:lnTo>
                    <a:pt x="1452" y="2907"/>
                  </a:lnTo>
                  <a:lnTo>
                    <a:pt x="1422" y="2904"/>
                  </a:lnTo>
                  <a:lnTo>
                    <a:pt x="1394" y="2895"/>
                  </a:lnTo>
                  <a:lnTo>
                    <a:pt x="1369" y="2881"/>
                  </a:lnTo>
                  <a:lnTo>
                    <a:pt x="1347" y="2862"/>
                  </a:lnTo>
                  <a:lnTo>
                    <a:pt x="1328" y="2839"/>
                  </a:lnTo>
                  <a:lnTo>
                    <a:pt x="1315" y="2813"/>
                  </a:lnTo>
                  <a:lnTo>
                    <a:pt x="1307" y="2785"/>
                  </a:lnTo>
                  <a:lnTo>
                    <a:pt x="1295" y="2722"/>
                  </a:lnTo>
                  <a:lnTo>
                    <a:pt x="1279" y="2662"/>
                  </a:lnTo>
                  <a:lnTo>
                    <a:pt x="1258" y="2603"/>
                  </a:lnTo>
                  <a:lnTo>
                    <a:pt x="1232" y="2546"/>
                  </a:lnTo>
                  <a:lnTo>
                    <a:pt x="1202" y="2491"/>
                  </a:lnTo>
                  <a:lnTo>
                    <a:pt x="1168" y="2438"/>
                  </a:lnTo>
                  <a:lnTo>
                    <a:pt x="1130" y="2389"/>
                  </a:lnTo>
                  <a:lnTo>
                    <a:pt x="1088" y="2342"/>
                  </a:lnTo>
                  <a:lnTo>
                    <a:pt x="1040" y="2287"/>
                  </a:lnTo>
                  <a:lnTo>
                    <a:pt x="996" y="2229"/>
                  </a:lnTo>
                  <a:lnTo>
                    <a:pt x="958" y="2167"/>
                  </a:lnTo>
                  <a:lnTo>
                    <a:pt x="924" y="2102"/>
                  </a:lnTo>
                  <a:lnTo>
                    <a:pt x="896" y="2033"/>
                  </a:lnTo>
                  <a:lnTo>
                    <a:pt x="873" y="1963"/>
                  </a:lnTo>
                  <a:lnTo>
                    <a:pt x="855" y="1890"/>
                  </a:lnTo>
                  <a:lnTo>
                    <a:pt x="845" y="1814"/>
                  </a:lnTo>
                  <a:lnTo>
                    <a:pt x="841" y="1737"/>
                  </a:lnTo>
                  <a:lnTo>
                    <a:pt x="843" y="1659"/>
                  </a:lnTo>
                  <a:lnTo>
                    <a:pt x="852" y="1585"/>
                  </a:lnTo>
                  <a:lnTo>
                    <a:pt x="867" y="1512"/>
                  </a:lnTo>
                  <a:lnTo>
                    <a:pt x="888" y="1440"/>
                  </a:lnTo>
                  <a:lnTo>
                    <a:pt x="914" y="1373"/>
                  </a:lnTo>
                  <a:lnTo>
                    <a:pt x="946" y="1307"/>
                  </a:lnTo>
                  <a:lnTo>
                    <a:pt x="982" y="1245"/>
                  </a:lnTo>
                  <a:lnTo>
                    <a:pt x="1024" y="1187"/>
                  </a:lnTo>
                  <a:lnTo>
                    <a:pt x="1070" y="1131"/>
                  </a:lnTo>
                  <a:lnTo>
                    <a:pt x="1120" y="1081"/>
                  </a:lnTo>
                  <a:lnTo>
                    <a:pt x="1175" y="1034"/>
                  </a:lnTo>
                  <a:lnTo>
                    <a:pt x="1233" y="991"/>
                  </a:lnTo>
                  <a:lnTo>
                    <a:pt x="1294" y="953"/>
                  </a:lnTo>
                  <a:lnTo>
                    <a:pt x="1359" y="920"/>
                  </a:lnTo>
                  <a:lnTo>
                    <a:pt x="1427" y="893"/>
                  </a:lnTo>
                  <a:lnTo>
                    <a:pt x="1497" y="871"/>
                  </a:lnTo>
                  <a:lnTo>
                    <a:pt x="1570" y="854"/>
                  </a:lnTo>
                  <a:lnTo>
                    <a:pt x="1644" y="844"/>
                  </a:lnTo>
                  <a:lnTo>
                    <a:pt x="1722" y="841"/>
                  </a:lnTo>
                  <a:close/>
                  <a:moveTo>
                    <a:pt x="2868" y="477"/>
                  </a:moveTo>
                  <a:lnTo>
                    <a:pt x="2890" y="477"/>
                  </a:lnTo>
                  <a:lnTo>
                    <a:pt x="2911" y="481"/>
                  </a:lnTo>
                  <a:lnTo>
                    <a:pt x="2932" y="491"/>
                  </a:lnTo>
                  <a:lnTo>
                    <a:pt x="2951" y="505"/>
                  </a:lnTo>
                  <a:lnTo>
                    <a:pt x="2965" y="524"/>
                  </a:lnTo>
                  <a:lnTo>
                    <a:pt x="2974" y="544"/>
                  </a:lnTo>
                  <a:lnTo>
                    <a:pt x="2979" y="566"/>
                  </a:lnTo>
                  <a:lnTo>
                    <a:pt x="2979" y="587"/>
                  </a:lnTo>
                  <a:lnTo>
                    <a:pt x="2974" y="608"/>
                  </a:lnTo>
                  <a:lnTo>
                    <a:pt x="2965" y="629"/>
                  </a:lnTo>
                  <a:lnTo>
                    <a:pt x="2951" y="646"/>
                  </a:lnTo>
                  <a:lnTo>
                    <a:pt x="2702" y="895"/>
                  </a:lnTo>
                  <a:lnTo>
                    <a:pt x="2687" y="908"/>
                  </a:lnTo>
                  <a:lnTo>
                    <a:pt x="2669" y="917"/>
                  </a:lnTo>
                  <a:lnTo>
                    <a:pt x="2651" y="922"/>
                  </a:lnTo>
                  <a:lnTo>
                    <a:pt x="2631" y="923"/>
                  </a:lnTo>
                  <a:lnTo>
                    <a:pt x="2612" y="922"/>
                  </a:lnTo>
                  <a:lnTo>
                    <a:pt x="2594" y="917"/>
                  </a:lnTo>
                  <a:lnTo>
                    <a:pt x="2576" y="908"/>
                  </a:lnTo>
                  <a:lnTo>
                    <a:pt x="2560" y="895"/>
                  </a:lnTo>
                  <a:lnTo>
                    <a:pt x="2545" y="877"/>
                  </a:lnTo>
                  <a:lnTo>
                    <a:pt x="2536" y="856"/>
                  </a:lnTo>
                  <a:lnTo>
                    <a:pt x="2531" y="835"/>
                  </a:lnTo>
                  <a:lnTo>
                    <a:pt x="2531" y="813"/>
                  </a:lnTo>
                  <a:lnTo>
                    <a:pt x="2536" y="792"/>
                  </a:lnTo>
                  <a:lnTo>
                    <a:pt x="2545" y="771"/>
                  </a:lnTo>
                  <a:lnTo>
                    <a:pt x="2560" y="754"/>
                  </a:lnTo>
                  <a:lnTo>
                    <a:pt x="2808" y="505"/>
                  </a:lnTo>
                  <a:lnTo>
                    <a:pt x="2827" y="491"/>
                  </a:lnTo>
                  <a:lnTo>
                    <a:pt x="2847" y="481"/>
                  </a:lnTo>
                  <a:lnTo>
                    <a:pt x="2868" y="477"/>
                  </a:lnTo>
                  <a:close/>
                  <a:moveTo>
                    <a:pt x="565" y="476"/>
                  </a:moveTo>
                  <a:lnTo>
                    <a:pt x="587" y="476"/>
                  </a:lnTo>
                  <a:lnTo>
                    <a:pt x="609" y="480"/>
                  </a:lnTo>
                  <a:lnTo>
                    <a:pt x="628" y="490"/>
                  </a:lnTo>
                  <a:lnTo>
                    <a:pt x="647" y="504"/>
                  </a:lnTo>
                  <a:lnTo>
                    <a:pt x="894" y="753"/>
                  </a:lnTo>
                  <a:lnTo>
                    <a:pt x="910" y="771"/>
                  </a:lnTo>
                  <a:lnTo>
                    <a:pt x="919" y="791"/>
                  </a:lnTo>
                  <a:lnTo>
                    <a:pt x="924" y="813"/>
                  </a:lnTo>
                  <a:lnTo>
                    <a:pt x="924" y="835"/>
                  </a:lnTo>
                  <a:lnTo>
                    <a:pt x="919" y="855"/>
                  </a:lnTo>
                  <a:lnTo>
                    <a:pt x="910" y="876"/>
                  </a:lnTo>
                  <a:lnTo>
                    <a:pt x="894" y="894"/>
                  </a:lnTo>
                  <a:lnTo>
                    <a:pt x="879" y="907"/>
                  </a:lnTo>
                  <a:lnTo>
                    <a:pt x="862" y="915"/>
                  </a:lnTo>
                  <a:lnTo>
                    <a:pt x="843" y="921"/>
                  </a:lnTo>
                  <a:lnTo>
                    <a:pt x="824" y="923"/>
                  </a:lnTo>
                  <a:lnTo>
                    <a:pt x="806" y="921"/>
                  </a:lnTo>
                  <a:lnTo>
                    <a:pt x="787" y="915"/>
                  </a:lnTo>
                  <a:lnTo>
                    <a:pt x="770" y="907"/>
                  </a:lnTo>
                  <a:lnTo>
                    <a:pt x="754" y="894"/>
                  </a:lnTo>
                  <a:lnTo>
                    <a:pt x="505" y="646"/>
                  </a:lnTo>
                  <a:lnTo>
                    <a:pt x="490" y="628"/>
                  </a:lnTo>
                  <a:lnTo>
                    <a:pt x="481" y="608"/>
                  </a:lnTo>
                  <a:lnTo>
                    <a:pt x="476" y="586"/>
                  </a:lnTo>
                  <a:lnTo>
                    <a:pt x="476" y="564"/>
                  </a:lnTo>
                  <a:lnTo>
                    <a:pt x="481" y="543"/>
                  </a:lnTo>
                  <a:lnTo>
                    <a:pt x="490" y="523"/>
                  </a:lnTo>
                  <a:lnTo>
                    <a:pt x="505" y="504"/>
                  </a:lnTo>
                  <a:lnTo>
                    <a:pt x="523" y="490"/>
                  </a:lnTo>
                  <a:lnTo>
                    <a:pt x="543" y="480"/>
                  </a:lnTo>
                  <a:lnTo>
                    <a:pt x="565" y="476"/>
                  </a:lnTo>
                  <a:close/>
                  <a:moveTo>
                    <a:pt x="1728" y="0"/>
                  </a:moveTo>
                  <a:lnTo>
                    <a:pt x="1751" y="2"/>
                  </a:lnTo>
                  <a:lnTo>
                    <a:pt x="1773" y="10"/>
                  </a:lnTo>
                  <a:lnTo>
                    <a:pt x="1791" y="22"/>
                  </a:lnTo>
                  <a:lnTo>
                    <a:pt x="1806" y="37"/>
                  </a:lnTo>
                  <a:lnTo>
                    <a:pt x="1817" y="56"/>
                  </a:lnTo>
                  <a:lnTo>
                    <a:pt x="1825" y="77"/>
                  </a:lnTo>
                  <a:lnTo>
                    <a:pt x="1828" y="100"/>
                  </a:lnTo>
                  <a:lnTo>
                    <a:pt x="1828" y="450"/>
                  </a:lnTo>
                  <a:lnTo>
                    <a:pt x="1825" y="473"/>
                  </a:lnTo>
                  <a:lnTo>
                    <a:pt x="1817" y="494"/>
                  </a:lnTo>
                  <a:lnTo>
                    <a:pt x="1805" y="513"/>
                  </a:lnTo>
                  <a:lnTo>
                    <a:pt x="1790" y="528"/>
                  </a:lnTo>
                  <a:lnTo>
                    <a:pt x="1771" y="539"/>
                  </a:lnTo>
                  <a:lnTo>
                    <a:pt x="1751" y="547"/>
                  </a:lnTo>
                  <a:lnTo>
                    <a:pt x="1728" y="550"/>
                  </a:lnTo>
                  <a:lnTo>
                    <a:pt x="1705" y="547"/>
                  </a:lnTo>
                  <a:lnTo>
                    <a:pt x="1684" y="539"/>
                  </a:lnTo>
                  <a:lnTo>
                    <a:pt x="1665" y="528"/>
                  </a:lnTo>
                  <a:lnTo>
                    <a:pt x="1650" y="513"/>
                  </a:lnTo>
                  <a:lnTo>
                    <a:pt x="1638" y="494"/>
                  </a:lnTo>
                  <a:lnTo>
                    <a:pt x="1630" y="473"/>
                  </a:lnTo>
                  <a:lnTo>
                    <a:pt x="1628" y="450"/>
                  </a:lnTo>
                  <a:lnTo>
                    <a:pt x="1628" y="100"/>
                  </a:lnTo>
                  <a:lnTo>
                    <a:pt x="1630" y="77"/>
                  </a:lnTo>
                  <a:lnTo>
                    <a:pt x="1638" y="56"/>
                  </a:lnTo>
                  <a:lnTo>
                    <a:pt x="1650" y="37"/>
                  </a:lnTo>
                  <a:lnTo>
                    <a:pt x="1665" y="22"/>
                  </a:lnTo>
                  <a:lnTo>
                    <a:pt x="1684" y="10"/>
                  </a:lnTo>
                  <a:lnTo>
                    <a:pt x="1705" y="2"/>
                  </a:lnTo>
                  <a:lnTo>
                    <a:pt x="1728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Open Sans" panose="020B0606030504020204" pitchFamily="34" charset="0"/>
              </a:endParaRPr>
            </a:p>
          </p:txBody>
        </p:sp>
        <p:sp>
          <p:nvSpPr>
            <p:cNvPr id="35" name="Freeform 27">
              <a:extLst>
                <a:ext uri="{FF2B5EF4-FFF2-40B4-BE49-F238E27FC236}">
                  <a16:creationId xmlns:a16="http://schemas.microsoft.com/office/drawing/2014/main" xmlns="" id="{D94460F9-C6E1-4798-9F1E-A910D0E36350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6179" y="5443565"/>
              <a:ext cx="149289" cy="296276"/>
            </a:xfrm>
            <a:custGeom>
              <a:avLst/>
              <a:gdLst>
                <a:gd name="T0" fmla="*/ 1826 w 3212"/>
                <a:gd name="T1" fmla="*/ 4 h 6200"/>
                <a:gd name="T2" fmla="*/ 1981 w 3212"/>
                <a:gd name="T3" fmla="*/ 91 h 6200"/>
                <a:gd name="T4" fmla="*/ 2003 w 3212"/>
                <a:gd name="T5" fmla="*/ 387 h 6200"/>
                <a:gd name="T6" fmla="*/ 2024 w 3212"/>
                <a:gd name="T7" fmla="*/ 612 h 6200"/>
                <a:gd name="T8" fmla="*/ 2164 w 3212"/>
                <a:gd name="T9" fmla="*/ 687 h 6200"/>
                <a:gd name="T10" fmla="*/ 2737 w 3212"/>
                <a:gd name="T11" fmla="*/ 829 h 6200"/>
                <a:gd name="T12" fmla="*/ 2999 w 3212"/>
                <a:gd name="T13" fmla="*/ 997 h 6200"/>
                <a:gd name="T14" fmla="*/ 2899 w 3212"/>
                <a:gd name="T15" fmla="*/ 1457 h 6200"/>
                <a:gd name="T16" fmla="*/ 2773 w 3212"/>
                <a:gd name="T17" fmla="*/ 1759 h 6200"/>
                <a:gd name="T18" fmla="*/ 2597 w 3212"/>
                <a:gd name="T19" fmla="*/ 1733 h 6200"/>
                <a:gd name="T20" fmla="*/ 1922 w 3212"/>
                <a:gd name="T21" fmla="*/ 1548 h 6200"/>
                <a:gd name="T22" fmla="*/ 1447 w 3212"/>
                <a:gd name="T23" fmla="*/ 1572 h 6200"/>
                <a:gd name="T24" fmla="*/ 1198 w 3212"/>
                <a:gd name="T25" fmla="*/ 1744 h 6200"/>
                <a:gd name="T26" fmla="*/ 1141 w 3212"/>
                <a:gd name="T27" fmla="*/ 1997 h 6200"/>
                <a:gd name="T28" fmla="*/ 1294 w 3212"/>
                <a:gd name="T29" fmla="*/ 2241 h 6200"/>
                <a:gd name="T30" fmla="*/ 1711 w 3212"/>
                <a:gd name="T31" fmla="*/ 2473 h 6200"/>
                <a:gd name="T32" fmla="*/ 2469 w 3212"/>
                <a:gd name="T33" fmla="*/ 2816 h 6200"/>
                <a:gd name="T34" fmla="*/ 2907 w 3212"/>
                <a:gd name="T35" fmla="*/ 3184 h 6200"/>
                <a:gd name="T36" fmla="*/ 3158 w 3212"/>
                <a:gd name="T37" fmla="*/ 3660 h 6200"/>
                <a:gd name="T38" fmla="*/ 3205 w 3212"/>
                <a:gd name="T39" fmla="*/ 4184 h 6200"/>
                <a:gd name="T40" fmla="*/ 3037 w 3212"/>
                <a:gd name="T41" fmla="*/ 4698 h 6200"/>
                <a:gd name="T42" fmla="*/ 2660 w 3212"/>
                <a:gd name="T43" fmla="*/ 5124 h 6200"/>
                <a:gd name="T44" fmla="*/ 2150 w 3212"/>
                <a:gd name="T45" fmla="*/ 5370 h 6200"/>
                <a:gd name="T46" fmla="*/ 1988 w 3212"/>
                <a:gd name="T47" fmla="*/ 5485 h 6200"/>
                <a:gd name="T48" fmla="*/ 1967 w 3212"/>
                <a:gd name="T49" fmla="*/ 5879 h 6200"/>
                <a:gd name="T50" fmla="*/ 1909 w 3212"/>
                <a:gd name="T51" fmla="*/ 6160 h 6200"/>
                <a:gd name="T52" fmla="*/ 1358 w 3212"/>
                <a:gd name="T53" fmla="*/ 6200 h 6200"/>
                <a:gd name="T54" fmla="*/ 1198 w 3212"/>
                <a:gd name="T55" fmla="*/ 6117 h 6200"/>
                <a:gd name="T56" fmla="*/ 1168 w 3212"/>
                <a:gd name="T57" fmla="*/ 5709 h 6200"/>
                <a:gd name="T58" fmla="*/ 1138 w 3212"/>
                <a:gd name="T59" fmla="*/ 5511 h 6200"/>
                <a:gd name="T60" fmla="*/ 953 w 3212"/>
                <a:gd name="T61" fmla="*/ 5451 h 6200"/>
                <a:gd name="T62" fmla="*/ 308 w 3212"/>
                <a:gd name="T63" fmla="*/ 5285 h 6200"/>
                <a:gd name="T64" fmla="*/ 30 w 3212"/>
                <a:gd name="T65" fmla="*/ 5128 h 6200"/>
                <a:gd name="T66" fmla="*/ 13 w 3212"/>
                <a:gd name="T67" fmla="*/ 4945 h 6200"/>
                <a:gd name="T68" fmla="*/ 189 w 3212"/>
                <a:gd name="T69" fmla="*/ 4362 h 6200"/>
                <a:gd name="T70" fmla="*/ 298 w 3212"/>
                <a:gd name="T71" fmla="*/ 4292 h 6200"/>
                <a:gd name="T72" fmla="*/ 687 w 3212"/>
                <a:gd name="T73" fmla="*/ 4456 h 6200"/>
                <a:gd name="T74" fmla="*/ 1362 w 3212"/>
                <a:gd name="T75" fmla="*/ 4600 h 6200"/>
                <a:gd name="T76" fmla="*/ 1824 w 3212"/>
                <a:gd name="T77" fmla="*/ 4517 h 6200"/>
                <a:gd name="T78" fmla="*/ 2062 w 3212"/>
                <a:gd name="T79" fmla="*/ 4307 h 6200"/>
                <a:gd name="T80" fmla="*/ 2099 w 3212"/>
                <a:gd name="T81" fmla="*/ 4022 h 6200"/>
                <a:gd name="T82" fmla="*/ 1928 w 3212"/>
                <a:gd name="T83" fmla="*/ 3754 h 6200"/>
                <a:gd name="T84" fmla="*/ 1485 w 3212"/>
                <a:gd name="T85" fmla="*/ 3513 h 6200"/>
                <a:gd name="T86" fmla="*/ 858 w 3212"/>
                <a:gd name="T87" fmla="*/ 3243 h 6200"/>
                <a:gd name="T88" fmla="*/ 419 w 3212"/>
                <a:gd name="T89" fmla="*/ 2939 h 6200"/>
                <a:gd name="T90" fmla="*/ 143 w 3212"/>
                <a:gd name="T91" fmla="*/ 2569 h 6200"/>
                <a:gd name="T92" fmla="*/ 40 w 3212"/>
                <a:gd name="T93" fmla="*/ 2103 h 6200"/>
                <a:gd name="T94" fmla="*/ 136 w 3212"/>
                <a:gd name="T95" fmla="*/ 1552 h 6200"/>
                <a:gd name="T96" fmla="*/ 425 w 3212"/>
                <a:gd name="T97" fmla="*/ 1127 h 6200"/>
                <a:gd name="T98" fmla="*/ 881 w 3212"/>
                <a:gd name="T99" fmla="*/ 834 h 6200"/>
                <a:gd name="T100" fmla="*/ 1154 w 3212"/>
                <a:gd name="T101" fmla="*/ 723 h 6200"/>
                <a:gd name="T102" fmla="*/ 1220 w 3212"/>
                <a:gd name="T103" fmla="*/ 608 h 6200"/>
                <a:gd name="T104" fmla="*/ 1226 w 3212"/>
                <a:gd name="T105" fmla="*/ 221 h 6200"/>
                <a:gd name="T106" fmla="*/ 1281 w 3212"/>
                <a:gd name="T107" fmla="*/ 34 h 6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212" h="6200">
                  <a:moveTo>
                    <a:pt x="1445" y="0"/>
                  </a:moveTo>
                  <a:lnTo>
                    <a:pt x="1613" y="0"/>
                  </a:lnTo>
                  <a:lnTo>
                    <a:pt x="1696" y="0"/>
                  </a:lnTo>
                  <a:lnTo>
                    <a:pt x="1767" y="2"/>
                  </a:lnTo>
                  <a:lnTo>
                    <a:pt x="1826" y="4"/>
                  </a:lnTo>
                  <a:lnTo>
                    <a:pt x="1873" y="12"/>
                  </a:lnTo>
                  <a:lnTo>
                    <a:pt x="1913" y="23"/>
                  </a:lnTo>
                  <a:lnTo>
                    <a:pt x="1943" y="38"/>
                  </a:lnTo>
                  <a:lnTo>
                    <a:pt x="1966" y="61"/>
                  </a:lnTo>
                  <a:lnTo>
                    <a:pt x="1981" y="91"/>
                  </a:lnTo>
                  <a:lnTo>
                    <a:pt x="1992" y="129"/>
                  </a:lnTo>
                  <a:lnTo>
                    <a:pt x="1998" y="176"/>
                  </a:lnTo>
                  <a:lnTo>
                    <a:pt x="2001" y="234"/>
                  </a:lnTo>
                  <a:lnTo>
                    <a:pt x="2003" y="306"/>
                  </a:lnTo>
                  <a:lnTo>
                    <a:pt x="2003" y="387"/>
                  </a:lnTo>
                  <a:lnTo>
                    <a:pt x="2005" y="451"/>
                  </a:lnTo>
                  <a:lnTo>
                    <a:pt x="2005" y="504"/>
                  </a:lnTo>
                  <a:lnTo>
                    <a:pt x="2009" y="548"/>
                  </a:lnTo>
                  <a:lnTo>
                    <a:pt x="2015" y="583"/>
                  </a:lnTo>
                  <a:lnTo>
                    <a:pt x="2024" y="612"/>
                  </a:lnTo>
                  <a:lnTo>
                    <a:pt x="2039" y="634"/>
                  </a:lnTo>
                  <a:lnTo>
                    <a:pt x="2060" y="653"/>
                  </a:lnTo>
                  <a:lnTo>
                    <a:pt x="2086" y="667"/>
                  </a:lnTo>
                  <a:lnTo>
                    <a:pt x="2120" y="678"/>
                  </a:lnTo>
                  <a:lnTo>
                    <a:pt x="2164" y="687"/>
                  </a:lnTo>
                  <a:lnTo>
                    <a:pt x="2216" y="697"/>
                  </a:lnTo>
                  <a:lnTo>
                    <a:pt x="2279" y="706"/>
                  </a:lnTo>
                  <a:lnTo>
                    <a:pt x="2435" y="736"/>
                  </a:lnTo>
                  <a:lnTo>
                    <a:pt x="2588" y="778"/>
                  </a:lnTo>
                  <a:lnTo>
                    <a:pt x="2737" y="829"/>
                  </a:lnTo>
                  <a:lnTo>
                    <a:pt x="2884" y="887"/>
                  </a:lnTo>
                  <a:lnTo>
                    <a:pt x="2926" y="910"/>
                  </a:lnTo>
                  <a:lnTo>
                    <a:pt x="2958" y="935"/>
                  </a:lnTo>
                  <a:lnTo>
                    <a:pt x="2984" y="965"/>
                  </a:lnTo>
                  <a:lnTo>
                    <a:pt x="2999" y="997"/>
                  </a:lnTo>
                  <a:lnTo>
                    <a:pt x="3009" y="1035"/>
                  </a:lnTo>
                  <a:lnTo>
                    <a:pt x="3007" y="1076"/>
                  </a:lnTo>
                  <a:lnTo>
                    <a:pt x="2997" y="1121"/>
                  </a:lnTo>
                  <a:lnTo>
                    <a:pt x="2948" y="1289"/>
                  </a:lnTo>
                  <a:lnTo>
                    <a:pt x="2899" y="1457"/>
                  </a:lnTo>
                  <a:lnTo>
                    <a:pt x="2848" y="1625"/>
                  </a:lnTo>
                  <a:lnTo>
                    <a:pt x="2831" y="1672"/>
                  </a:lnTo>
                  <a:lnTo>
                    <a:pt x="2814" y="1710"/>
                  </a:lnTo>
                  <a:lnTo>
                    <a:pt x="2794" y="1740"/>
                  </a:lnTo>
                  <a:lnTo>
                    <a:pt x="2773" y="1759"/>
                  </a:lnTo>
                  <a:lnTo>
                    <a:pt x="2746" y="1771"/>
                  </a:lnTo>
                  <a:lnTo>
                    <a:pt x="2718" y="1772"/>
                  </a:lnTo>
                  <a:lnTo>
                    <a:pt x="2684" y="1767"/>
                  </a:lnTo>
                  <a:lnTo>
                    <a:pt x="2643" y="1754"/>
                  </a:lnTo>
                  <a:lnTo>
                    <a:pt x="2597" y="1733"/>
                  </a:lnTo>
                  <a:lnTo>
                    <a:pt x="2465" y="1676"/>
                  </a:lnTo>
                  <a:lnTo>
                    <a:pt x="2333" y="1629"/>
                  </a:lnTo>
                  <a:lnTo>
                    <a:pt x="2198" y="1591"/>
                  </a:lnTo>
                  <a:lnTo>
                    <a:pt x="2062" y="1565"/>
                  </a:lnTo>
                  <a:lnTo>
                    <a:pt x="1922" y="1548"/>
                  </a:lnTo>
                  <a:lnTo>
                    <a:pt x="1783" y="1540"/>
                  </a:lnTo>
                  <a:lnTo>
                    <a:pt x="1639" y="1544"/>
                  </a:lnTo>
                  <a:lnTo>
                    <a:pt x="1575" y="1548"/>
                  </a:lnTo>
                  <a:lnTo>
                    <a:pt x="1509" y="1557"/>
                  </a:lnTo>
                  <a:lnTo>
                    <a:pt x="1447" y="1572"/>
                  </a:lnTo>
                  <a:lnTo>
                    <a:pt x="1385" y="1595"/>
                  </a:lnTo>
                  <a:lnTo>
                    <a:pt x="1326" y="1625"/>
                  </a:lnTo>
                  <a:lnTo>
                    <a:pt x="1275" y="1661"/>
                  </a:lnTo>
                  <a:lnTo>
                    <a:pt x="1232" y="1701"/>
                  </a:lnTo>
                  <a:lnTo>
                    <a:pt x="1198" y="1744"/>
                  </a:lnTo>
                  <a:lnTo>
                    <a:pt x="1170" y="1791"/>
                  </a:lnTo>
                  <a:lnTo>
                    <a:pt x="1151" y="1840"/>
                  </a:lnTo>
                  <a:lnTo>
                    <a:pt x="1139" y="1891"/>
                  </a:lnTo>
                  <a:lnTo>
                    <a:pt x="1136" y="1944"/>
                  </a:lnTo>
                  <a:lnTo>
                    <a:pt x="1141" y="1997"/>
                  </a:lnTo>
                  <a:lnTo>
                    <a:pt x="1154" y="2048"/>
                  </a:lnTo>
                  <a:lnTo>
                    <a:pt x="1175" y="2099"/>
                  </a:lnTo>
                  <a:lnTo>
                    <a:pt x="1207" y="2150"/>
                  </a:lnTo>
                  <a:lnTo>
                    <a:pt x="1247" y="2197"/>
                  </a:lnTo>
                  <a:lnTo>
                    <a:pt x="1294" y="2241"/>
                  </a:lnTo>
                  <a:lnTo>
                    <a:pt x="1371" y="2297"/>
                  </a:lnTo>
                  <a:lnTo>
                    <a:pt x="1453" y="2348"/>
                  </a:lnTo>
                  <a:lnTo>
                    <a:pt x="1535" y="2393"/>
                  </a:lnTo>
                  <a:lnTo>
                    <a:pt x="1622" y="2435"/>
                  </a:lnTo>
                  <a:lnTo>
                    <a:pt x="1711" y="2473"/>
                  </a:lnTo>
                  <a:lnTo>
                    <a:pt x="1866" y="2537"/>
                  </a:lnTo>
                  <a:lnTo>
                    <a:pt x="2018" y="2601"/>
                  </a:lnTo>
                  <a:lnTo>
                    <a:pt x="2171" y="2669"/>
                  </a:lnTo>
                  <a:lnTo>
                    <a:pt x="2320" y="2739"/>
                  </a:lnTo>
                  <a:lnTo>
                    <a:pt x="2469" y="2816"/>
                  </a:lnTo>
                  <a:lnTo>
                    <a:pt x="2571" y="2878"/>
                  </a:lnTo>
                  <a:lnTo>
                    <a:pt x="2665" y="2946"/>
                  </a:lnTo>
                  <a:lnTo>
                    <a:pt x="2754" y="3020"/>
                  </a:lnTo>
                  <a:lnTo>
                    <a:pt x="2835" y="3099"/>
                  </a:lnTo>
                  <a:lnTo>
                    <a:pt x="2907" y="3184"/>
                  </a:lnTo>
                  <a:lnTo>
                    <a:pt x="2973" y="3273"/>
                  </a:lnTo>
                  <a:lnTo>
                    <a:pt x="3031" y="3363"/>
                  </a:lnTo>
                  <a:lnTo>
                    <a:pt x="3080" y="3460"/>
                  </a:lnTo>
                  <a:lnTo>
                    <a:pt x="3124" y="3558"/>
                  </a:lnTo>
                  <a:lnTo>
                    <a:pt x="3158" y="3660"/>
                  </a:lnTo>
                  <a:lnTo>
                    <a:pt x="3184" y="3762"/>
                  </a:lnTo>
                  <a:lnTo>
                    <a:pt x="3201" y="3867"/>
                  </a:lnTo>
                  <a:lnTo>
                    <a:pt x="3210" y="3973"/>
                  </a:lnTo>
                  <a:lnTo>
                    <a:pt x="3212" y="4079"/>
                  </a:lnTo>
                  <a:lnTo>
                    <a:pt x="3205" y="4184"/>
                  </a:lnTo>
                  <a:lnTo>
                    <a:pt x="3188" y="4290"/>
                  </a:lnTo>
                  <a:lnTo>
                    <a:pt x="3163" y="4394"/>
                  </a:lnTo>
                  <a:lnTo>
                    <a:pt x="3129" y="4498"/>
                  </a:lnTo>
                  <a:lnTo>
                    <a:pt x="3088" y="4600"/>
                  </a:lnTo>
                  <a:lnTo>
                    <a:pt x="3037" y="4698"/>
                  </a:lnTo>
                  <a:lnTo>
                    <a:pt x="2975" y="4794"/>
                  </a:lnTo>
                  <a:lnTo>
                    <a:pt x="2905" y="4886"/>
                  </a:lnTo>
                  <a:lnTo>
                    <a:pt x="2829" y="4973"/>
                  </a:lnTo>
                  <a:lnTo>
                    <a:pt x="2746" y="5053"/>
                  </a:lnTo>
                  <a:lnTo>
                    <a:pt x="2660" y="5124"/>
                  </a:lnTo>
                  <a:lnTo>
                    <a:pt x="2567" y="5188"/>
                  </a:lnTo>
                  <a:lnTo>
                    <a:pt x="2469" y="5245"/>
                  </a:lnTo>
                  <a:lnTo>
                    <a:pt x="2367" y="5294"/>
                  </a:lnTo>
                  <a:lnTo>
                    <a:pt x="2262" y="5336"/>
                  </a:lnTo>
                  <a:lnTo>
                    <a:pt x="2150" y="5370"/>
                  </a:lnTo>
                  <a:lnTo>
                    <a:pt x="2105" y="5385"/>
                  </a:lnTo>
                  <a:lnTo>
                    <a:pt x="2067" y="5404"/>
                  </a:lnTo>
                  <a:lnTo>
                    <a:pt x="2033" y="5426"/>
                  </a:lnTo>
                  <a:lnTo>
                    <a:pt x="2009" y="5453"/>
                  </a:lnTo>
                  <a:lnTo>
                    <a:pt x="1988" y="5485"/>
                  </a:lnTo>
                  <a:lnTo>
                    <a:pt x="1975" y="5521"/>
                  </a:lnTo>
                  <a:lnTo>
                    <a:pt x="1969" y="5564"/>
                  </a:lnTo>
                  <a:lnTo>
                    <a:pt x="1967" y="5611"/>
                  </a:lnTo>
                  <a:lnTo>
                    <a:pt x="1969" y="5745"/>
                  </a:lnTo>
                  <a:lnTo>
                    <a:pt x="1967" y="5879"/>
                  </a:lnTo>
                  <a:lnTo>
                    <a:pt x="1967" y="6011"/>
                  </a:lnTo>
                  <a:lnTo>
                    <a:pt x="1964" y="6060"/>
                  </a:lnTo>
                  <a:lnTo>
                    <a:pt x="1952" y="6100"/>
                  </a:lnTo>
                  <a:lnTo>
                    <a:pt x="1933" y="6134"/>
                  </a:lnTo>
                  <a:lnTo>
                    <a:pt x="1909" y="6160"/>
                  </a:lnTo>
                  <a:lnTo>
                    <a:pt x="1875" y="6181"/>
                  </a:lnTo>
                  <a:lnTo>
                    <a:pt x="1835" y="6192"/>
                  </a:lnTo>
                  <a:lnTo>
                    <a:pt x="1788" y="6198"/>
                  </a:lnTo>
                  <a:lnTo>
                    <a:pt x="1573" y="6200"/>
                  </a:lnTo>
                  <a:lnTo>
                    <a:pt x="1358" y="6200"/>
                  </a:lnTo>
                  <a:lnTo>
                    <a:pt x="1313" y="6194"/>
                  </a:lnTo>
                  <a:lnTo>
                    <a:pt x="1275" y="6185"/>
                  </a:lnTo>
                  <a:lnTo>
                    <a:pt x="1243" y="6168"/>
                  </a:lnTo>
                  <a:lnTo>
                    <a:pt x="1217" y="6145"/>
                  </a:lnTo>
                  <a:lnTo>
                    <a:pt x="1198" y="6117"/>
                  </a:lnTo>
                  <a:lnTo>
                    <a:pt x="1183" y="6085"/>
                  </a:lnTo>
                  <a:lnTo>
                    <a:pt x="1173" y="6045"/>
                  </a:lnTo>
                  <a:lnTo>
                    <a:pt x="1171" y="6002"/>
                  </a:lnTo>
                  <a:lnTo>
                    <a:pt x="1170" y="5855"/>
                  </a:lnTo>
                  <a:lnTo>
                    <a:pt x="1168" y="5709"/>
                  </a:lnTo>
                  <a:lnTo>
                    <a:pt x="1168" y="5651"/>
                  </a:lnTo>
                  <a:lnTo>
                    <a:pt x="1164" y="5602"/>
                  </a:lnTo>
                  <a:lnTo>
                    <a:pt x="1160" y="5564"/>
                  </a:lnTo>
                  <a:lnTo>
                    <a:pt x="1151" y="5534"/>
                  </a:lnTo>
                  <a:lnTo>
                    <a:pt x="1138" y="5511"/>
                  </a:lnTo>
                  <a:lnTo>
                    <a:pt x="1117" y="5494"/>
                  </a:lnTo>
                  <a:lnTo>
                    <a:pt x="1090" y="5481"/>
                  </a:lnTo>
                  <a:lnTo>
                    <a:pt x="1055" y="5470"/>
                  </a:lnTo>
                  <a:lnTo>
                    <a:pt x="1007" y="5460"/>
                  </a:lnTo>
                  <a:lnTo>
                    <a:pt x="953" y="5451"/>
                  </a:lnTo>
                  <a:lnTo>
                    <a:pt x="821" y="5428"/>
                  </a:lnTo>
                  <a:lnTo>
                    <a:pt x="689" y="5402"/>
                  </a:lnTo>
                  <a:lnTo>
                    <a:pt x="560" y="5370"/>
                  </a:lnTo>
                  <a:lnTo>
                    <a:pt x="432" y="5332"/>
                  </a:lnTo>
                  <a:lnTo>
                    <a:pt x="308" y="5285"/>
                  </a:lnTo>
                  <a:lnTo>
                    <a:pt x="183" y="5230"/>
                  </a:lnTo>
                  <a:lnTo>
                    <a:pt x="132" y="5204"/>
                  </a:lnTo>
                  <a:lnTo>
                    <a:pt x="89" y="5179"/>
                  </a:lnTo>
                  <a:lnTo>
                    <a:pt x="55" y="5154"/>
                  </a:lnTo>
                  <a:lnTo>
                    <a:pt x="30" y="5128"/>
                  </a:lnTo>
                  <a:lnTo>
                    <a:pt x="13" y="5100"/>
                  </a:lnTo>
                  <a:lnTo>
                    <a:pt x="4" y="5070"/>
                  </a:lnTo>
                  <a:lnTo>
                    <a:pt x="0" y="5034"/>
                  </a:lnTo>
                  <a:lnTo>
                    <a:pt x="4" y="4994"/>
                  </a:lnTo>
                  <a:lnTo>
                    <a:pt x="13" y="4945"/>
                  </a:lnTo>
                  <a:lnTo>
                    <a:pt x="28" y="4890"/>
                  </a:lnTo>
                  <a:lnTo>
                    <a:pt x="89" y="4668"/>
                  </a:lnTo>
                  <a:lnTo>
                    <a:pt x="155" y="4445"/>
                  </a:lnTo>
                  <a:lnTo>
                    <a:pt x="172" y="4400"/>
                  </a:lnTo>
                  <a:lnTo>
                    <a:pt x="189" y="4362"/>
                  </a:lnTo>
                  <a:lnTo>
                    <a:pt x="206" y="4332"/>
                  </a:lnTo>
                  <a:lnTo>
                    <a:pt x="225" y="4309"/>
                  </a:lnTo>
                  <a:lnTo>
                    <a:pt x="245" y="4296"/>
                  </a:lnTo>
                  <a:lnTo>
                    <a:pt x="270" y="4290"/>
                  </a:lnTo>
                  <a:lnTo>
                    <a:pt x="298" y="4292"/>
                  </a:lnTo>
                  <a:lnTo>
                    <a:pt x="330" y="4300"/>
                  </a:lnTo>
                  <a:lnTo>
                    <a:pt x="368" y="4315"/>
                  </a:lnTo>
                  <a:lnTo>
                    <a:pt x="413" y="4335"/>
                  </a:lnTo>
                  <a:lnTo>
                    <a:pt x="549" y="4400"/>
                  </a:lnTo>
                  <a:lnTo>
                    <a:pt x="687" y="4456"/>
                  </a:lnTo>
                  <a:lnTo>
                    <a:pt x="828" y="4501"/>
                  </a:lnTo>
                  <a:lnTo>
                    <a:pt x="972" y="4539"/>
                  </a:lnTo>
                  <a:lnTo>
                    <a:pt x="1117" y="4568"/>
                  </a:lnTo>
                  <a:lnTo>
                    <a:pt x="1266" y="4590"/>
                  </a:lnTo>
                  <a:lnTo>
                    <a:pt x="1362" y="4600"/>
                  </a:lnTo>
                  <a:lnTo>
                    <a:pt x="1456" y="4600"/>
                  </a:lnTo>
                  <a:lnTo>
                    <a:pt x="1551" y="4592"/>
                  </a:lnTo>
                  <a:lnTo>
                    <a:pt x="1643" y="4577"/>
                  </a:lnTo>
                  <a:lnTo>
                    <a:pt x="1735" y="4552"/>
                  </a:lnTo>
                  <a:lnTo>
                    <a:pt x="1824" y="4517"/>
                  </a:lnTo>
                  <a:lnTo>
                    <a:pt x="1888" y="4484"/>
                  </a:lnTo>
                  <a:lnTo>
                    <a:pt x="1943" y="4447"/>
                  </a:lnTo>
                  <a:lnTo>
                    <a:pt x="1990" y="4403"/>
                  </a:lnTo>
                  <a:lnTo>
                    <a:pt x="2030" y="4356"/>
                  </a:lnTo>
                  <a:lnTo>
                    <a:pt x="2062" y="4307"/>
                  </a:lnTo>
                  <a:lnTo>
                    <a:pt x="2086" y="4252"/>
                  </a:lnTo>
                  <a:lnTo>
                    <a:pt x="2101" y="4196"/>
                  </a:lnTo>
                  <a:lnTo>
                    <a:pt x="2109" y="4139"/>
                  </a:lnTo>
                  <a:lnTo>
                    <a:pt x="2109" y="4081"/>
                  </a:lnTo>
                  <a:lnTo>
                    <a:pt x="2099" y="4022"/>
                  </a:lnTo>
                  <a:lnTo>
                    <a:pt x="2082" y="3965"/>
                  </a:lnTo>
                  <a:lnTo>
                    <a:pt x="2058" y="3909"/>
                  </a:lnTo>
                  <a:lnTo>
                    <a:pt x="2022" y="3854"/>
                  </a:lnTo>
                  <a:lnTo>
                    <a:pt x="1981" y="3803"/>
                  </a:lnTo>
                  <a:lnTo>
                    <a:pt x="1928" y="3754"/>
                  </a:lnTo>
                  <a:lnTo>
                    <a:pt x="1854" y="3697"/>
                  </a:lnTo>
                  <a:lnTo>
                    <a:pt x="1777" y="3650"/>
                  </a:lnTo>
                  <a:lnTo>
                    <a:pt x="1696" y="3607"/>
                  </a:lnTo>
                  <a:lnTo>
                    <a:pt x="1611" y="3567"/>
                  </a:lnTo>
                  <a:lnTo>
                    <a:pt x="1485" y="3513"/>
                  </a:lnTo>
                  <a:lnTo>
                    <a:pt x="1358" y="3462"/>
                  </a:lnTo>
                  <a:lnTo>
                    <a:pt x="1232" y="3411"/>
                  </a:lnTo>
                  <a:lnTo>
                    <a:pt x="1105" y="3358"/>
                  </a:lnTo>
                  <a:lnTo>
                    <a:pt x="981" y="3303"/>
                  </a:lnTo>
                  <a:lnTo>
                    <a:pt x="858" y="3243"/>
                  </a:lnTo>
                  <a:lnTo>
                    <a:pt x="740" y="3175"/>
                  </a:lnTo>
                  <a:lnTo>
                    <a:pt x="653" y="3120"/>
                  </a:lnTo>
                  <a:lnTo>
                    <a:pt x="570" y="3063"/>
                  </a:lnTo>
                  <a:lnTo>
                    <a:pt x="492" y="3001"/>
                  </a:lnTo>
                  <a:lnTo>
                    <a:pt x="419" y="2939"/>
                  </a:lnTo>
                  <a:lnTo>
                    <a:pt x="353" y="2871"/>
                  </a:lnTo>
                  <a:lnTo>
                    <a:pt x="291" y="2801"/>
                  </a:lnTo>
                  <a:lnTo>
                    <a:pt x="236" y="2727"/>
                  </a:lnTo>
                  <a:lnTo>
                    <a:pt x="187" y="2650"/>
                  </a:lnTo>
                  <a:lnTo>
                    <a:pt x="143" y="2569"/>
                  </a:lnTo>
                  <a:lnTo>
                    <a:pt x="108" y="2484"/>
                  </a:lnTo>
                  <a:lnTo>
                    <a:pt x="79" y="2395"/>
                  </a:lnTo>
                  <a:lnTo>
                    <a:pt x="59" y="2301"/>
                  </a:lnTo>
                  <a:lnTo>
                    <a:pt x="45" y="2205"/>
                  </a:lnTo>
                  <a:lnTo>
                    <a:pt x="40" y="2103"/>
                  </a:lnTo>
                  <a:lnTo>
                    <a:pt x="42" y="1995"/>
                  </a:lnTo>
                  <a:lnTo>
                    <a:pt x="53" y="1876"/>
                  </a:lnTo>
                  <a:lnTo>
                    <a:pt x="74" y="1761"/>
                  </a:lnTo>
                  <a:lnTo>
                    <a:pt x="100" y="1654"/>
                  </a:lnTo>
                  <a:lnTo>
                    <a:pt x="136" y="1552"/>
                  </a:lnTo>
                  <a:lnTo>
                    <a:pt x="179" y="1455"/>
                  </a:lnTo>
                  <a:lnTo>
                    <a:pt x="230" y="1365"/>
                  </a:lnTo>
                  <a:lnTo>
                    <a:pt x="287" y="1280"/>
                  </a:lnTo>
                  <a:lnTo>
                    <a:pt x="351" y="1201"/>
                  </a:lnTo>
                  <a:lnTo>
                    <a:pt x="425" y="1127"/>
                  </a:lnTo>
                  <a:lnTo>
                    <a:pt x="502" y="1059"/>
                  </a:lnTo>
                  <a:lnTo>
                    <a:pt x="587" y="995"/>
                  </a:lnTo>
                  <a:lnTo>
                    <a:pt x="679" y="936"/>
                  </a:lnTo>
                  <a:lnTo>
                    <a:pt x="777" y="884"/>
                  </a:lnTo>
                  <a:lnTo>
                    <a:pt x="881" y="834"/>
                  </a:lnTo>
                  <a:lnTo>
                    <a:pt x="990" y="791"/>
                  </a:lnTo>
                  <a:lnTo>
                    <a:pt x="1043" y="772"/>
                  </a:lnTo>
                  <a:lnTo>
                    <a:pt x="1088" y="755"/>
                  </a:lnTo>
                  <a:lnTo>
                    <a:pt x="1124" y="740"/>
                  </a:lnTo>
                  <a:lnTo>
                    <a:pt x="1154" y="723"/>
                  </a:lnTo>
                  <a:lnTo>
                    <a:pt x="1177" y="708"/>
                  </a:lnTo>
                  <a:lnTo>
                    <a:pt x="1194" y="689"/>
                  </a:lnTo>
                  <a:lnTo>
                    <a:pt x="1207" y="667"/>
                  </a:lnTo>
                  <a:lnTo>
                    <a:pt x="1217" y="640"/>
                  </a:lnTo>
                  <a:lnTo>
                    <a:pt x="1220" y="608"/>
                  </a:lnTo>
                  <a:lnTo>
                    <a:pt x="1224" y="570"/>
                  </a:lnTo>
                  <a:lnTo>
                    <a:pt x="1226" y="523"/>
                  </a:lnTo>
                  <a:lnTo>
                    <a:pt x="1226" y="468"/>
                  </a:lnTo>
                  <a:lnTo>
                    <a:pt x="1226" y="344"/>
                  </a:lnTo>
                  <a:lnTo>
                    <a:pt x="1226" y="221"/>
                  </a:lnTo>
                  <a:lnTo>
                    <a:pt x="1230" y="165"/>
                  </a:lnTo>
                  <a:lnTo>
                    <a:pt x="1236" y="119"/>
                  </a:lnTo>
                  <a:lnTo>
                    <a:pt x="1245" y="83"/>
                  </a:lnTo>
                  <a:lnTo>
                    <a:pt x="1260" y="55"/>
                  </a:lnTo>
                  <a:lnTo>
                    <a:pt x="1281" y="34"/>
                  </a:lnTo>
                  <a:lnTo>
                    <a:pt x="1309" y="19"/>
                  </a:lnTo>
                  <a:lnTo>
                    <a:pt x="1345" y="8"/>
                  </a:lnTo>
                  <a:lnTo>
                    <a:pt x="1390" y="2"/>
                  </a:lnTo>
                  <a:lnTo>
                    <a:pt x="1445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Open Sans" panose="020B0606030504020204" pitchFamily="34" charset="0"/>
              </a:endParaRPr>
            </a:p>
          </p:txBody>
        </p: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xmlns="" id="{946DC284-4647-4247-A14D-902D3817A670}"/>
                </a:ext>
              </a:extLst>
            </p:cNvPr>
            <p:cNvGrpSpPr/>
            <p:nvPr/>
          </p:nvGrpSpPr>
          <p:grpSpPr>
            <a:xfrm>
              <a:off x="6170600" y="2233329"/>
              <a:ext cx="349507" cy="287855"/>
              <a:chOff x="3040063" y="2486025"/>
              <a:chExt cx="3779838" cy="3113087"/>
            </a:xfrm>
            <a:solidFill>
              <a:schemeClr val="bg1"/>
            </a:solidFill>
          </p:grpSpPr>
          <p:sp>
            <p:nvSpPr>
              <p:cNvPr id="42" name="Freeform 21">
                <a:extLst>
                  <a:ext uri="{FF2B5EF4-FFF2-40B4-BE49-F238E27FC236}">
                    <a16:creationId xmlns:a16="http://schemas.microsoft.com/office/drawing/2014/main" xmlns="" id="{AF16214B-B0BA-4FC7-A938-CDAEF56449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40063" y="2717800"/>
                <a:ext cx="3297238" cy="2881312"/>
              </a:xfrm>
              <a:custGeom>
                <a:avLst/>
                <a:gdLst>
                  <a:gd name="T0" fmla="*/ 3216 w 4154"/>
                  <a:gd name="T1" fmla="*/ 342 h 3630"/>
                  <a:gd name="T2" fmla="*/ 4125 w 4154"/>
                  <a:gd name="T3" fmla="*/ 1383 h 3630"/>
                  <a:gd name="T4" fmla="*/ 3731 w 4154"/>
                  <a:gd name="T5" fmla="*/ 2351 h 3630"/>
                  <a:gd name="T6" fmla="*/ 3594 w 4154"/>
                  <a:gd name="T7" fmla="*/ 2626 h 3630"/>
                  <a:gd name="T8" fmla="*/ 3378 w 4154"/>
                  <a:gd name="T9" fmla="*/ 2826 h 3630"/>
                  <a:gd name="T10" fmla="*/ 3101 w 4154"/>
                  <a:gd name="T11" fmla="*/ 3004 h 3630"/>
                  <a:gd name="T12" fmla="*/ 2923 w 4154"/>
                  <a:gd name="T13" fmla="*/ 3278 h 3630"/>
                  <a:gd name="T14" fmla="*/ 2722 w 4154"/>
                  <a:gd name="T15" fmla="*/ 3492 h 3630"/>
                  <a:gd name="T16" fmla="*/ 2445 w 4154"/>
                  <a:gd name="T17" fmla="*/ 3630 h 3630"/>
                  <a:gd name="T18" fmla="*/ 1704 w 4154"/>
                  <a:gd name="T19" fmla="*/ 3372 h 3630"/>
                  <a:gd name="T20" fmla="*/ 1469 w 4154"/>
                  <a:gd name="T21" fmla="*/ 3401 h 3630"/>
                  <a:gd name="T22" fmla="*/ 1336 w 4154"/>
                  <a:gd name="T23" fmla="*/ 3185 h 3630"/>
                  <a:gd name="T24" fmla="*/ 1297 w 4154"/>
                  <a:gd name="T25" fmla="*/ 3109 h 3630"/>
                  <a:gd name="T26" fmla="*/ 1065 w 4154"/>
                  <a:gd name="T27" fmla="*/ 3011 h 3630"/>
                  <a:gd name="T28" fmla="*/ 1052 w 4154"/>
                  <a:gd name="T29" fmla="*/ 2774 h 3630"/>
                  <a:gd name="T30" fmla="*/ 875 w 4154"/>
                  <a:gd name="T31" fmla="*/ 2790 h 3630"/>
                  <a:gd name="T32" fmla="*/ 707 w 4154"/>
                  <a:gd name="T33" fmla="*/ 2596 h 3630"/>
                  <a:gd name="T34" fmla="*/ 700 w 4154"/>
                  <a:gd name="T35" fmla="*/ 2473 h 3630"/>
                  <a:gd name="T36" fmla="*/ 462 w 4154"/>
                  <a:gd name="T37" fmla="*/ 2416 h 3630"/>
                  <a:gd name="T38" fmla="*/ 405 w 4154"/>
                  <a:gd name="T39" fmla="*/ 2180 h 3630"/>
                  <a:gd name="T40" fmla="*/ 0 w 4154"/>
                  <a:gd name="T41" fmla="*/ 1292 h 3630"/>
                  <a:gd name="T42" fmla="*/ 124 w 4154"/>
                  <a:gd name="T43" fmla="*/ 1196 h 3630"/>
                  <a:gd name="T44" fmla="*/ 900 w 4154"/>
                  <a:gd name="T45" fmla="*/ 1773 h 3630"/>
                  <a:gd name="T46" fmla="*/ 1103 w 4154"/>
                  <a:gd name="T47" fmla="*/ 1940 h 3630"/>
                  <a:gd name="T48" fmla="*/ 1087 w 4154"/>
                  <a:gd name="T49" fmla="*/ 2113 h 3630"/>
                  <a:gd name="T50" fmla="*/ 1326 w 4154"/>
                  <a:gd name="T51" fmla="*/ 2128 h 3630"/>
                  <a:gd name="T52" fmla="*/ 1424 w 4154"/>
                  <a:gd name="T53" fmla="*/ 2357 h 3630"/>
                  <a:gd name="T54" fmla="*/ 1501 w 4154"/>
                  <a:gd name="T55" fmla="*/ 2396 h 3630"/>
                  <a:gd name="T56" fmla="*/ 1717 w 4154"/>
                  <a:gd name="T57" fmla="*/ 2529 h 3630"/>
                  <a:gd name="T58" fmla="*/ 1689 w 4154"/>
                  <a:gd name="T59" fmla="*/ 2761 h 3630"/>
                  <a:gd name="T60" fmla="*/ 1922 w 4154"/>
                  <a:gd name="T61" fmla="*/ 2733 h 3630"/>
                  <a:gd name="T62" fmla="*/ 2057 w 4154"/>
                  <a:gd name="T63" fmla="*/ 2948 h 3630"/>
                  <a:gd name="T64" fmla="*/ 2453 w 4154"/>
                  <a:gd name="T65" fmla="*/ 3433 h 3630"/>
                  <a:gd name="T66" fmla="*/ 2588 w 4154"/>
                  <a:gd name="T67" fmla="*/ 3323 h 3630"/>
                  <a:gd name="T68" fmla="*/ 2240 w 4154"/>
                  <a:gd name="T69" fmla="*/ 2894 h 3630"/>
                  <a:gd name="T70" fmla="*/ 2335 w 4154"/>
                  <a:gd name="T71" fmla="*/ 2771 h 3630"/>
                  <a:gd name="T72" fmla="*/ 2768 w 4154"/>
                  <a:gd name="T73" fmla="*/ 3120 h 3630"/>
                  <a:gd name="T74" fmla="*/ 2901 w 4154"/>
                  <a:gd name="T75" fmla="*/ 3010 h 3630"/>
                  <a:gd name="T76" fmla="*/ 2554 w 4154"/>
                  <a:gd name="T77" fmla="*/ 2581 h 3630"/>
                  <a:gd name="T78" fmla="*/ 2650 w 4154"/>
                  <a:gd name="T79" fmla="*/ 2458 h 3630"/>
                  <a:gd name="T80" fmla="*/ 3084 w 4154"/>
                  <a:gd name="T81" fmla="*/ 2809 h 3630"/>
                  <a:gd name="T82" fmla="*/ 3216 w 4154"/>
                  <a:gd name="T83" fmla="*/ 2697 h 3630"/>
                  <a:gd name="T84" fmla="*/ 2869 w 4154"/>
                  <a:gd name="T85" fmla="*/ 2268 h 3630"/>
                  <a:gd name="T86" fmla="*/ 2965 w 4154"/>
                  <a:gd name="T87" fmla="*/ 2145 h 3630"/>
                  <a:gd name="T88" fmla="*/ 3399 w 4154"/>
                  <a:gd name="T89" fmla="*/ 2496 h 3630"/>
                  <a:gd name="T90" fmla="*/ 3531 w 4154"/>
                  <a:gd name="T91" fmla="*/ 2386 h 3630"/>
                  <a:gd name="T92" fmla="*/ 3486 w 4154"/>
                  <a:gd name="T93" fmla="*/ 2274 h 3630"/>
                  <a:gd name="T94" fmla="*/ 3282 w 4154"/>
                  <a:gd name="T95" fmla="*/ 2071 h 3630"/>
                  <a:gd name="T96" fmla="*/ 2949 w 4154"/>
                  <a:gd name="T97" fmla="*/ 1741 h 3630"/>
                  <a:gd name="T98" fmla="*/ 2592 w 4154"/>
                  <a:gd name="T99" fmla="*/ 1386 h 3630"/>
                  <a:gd name="T100" fmla="*/ 2310 w 4154"/>
                  <a:gd name="T101" fmla="*/ 1108 h 3630"/>
                  <a:gd name="T102" fmla="*/ 2198 w 4154"/>
                  <a:gd name="T103" fmla="*/ 1010 h 3630"/>
                  <a:gd name="T104" fmla="*/ 2042 w 4154"/>
                  <a:gd name="T105" fmla="*/ 1078 h 3630"/>
                  <a:gd name="T106" fmla="*/ 1753 w 4154"/>
                  <a:gd name="T107" fmla="*/ 1528 h 3630"/>
                  <a:gd name="T108" fmla="*/ 1396 w 4154"/>
                  <a:gd name="T109" fmla="*/ 1640 h 3630"/>
                  <a:gd name="T110" fmla="*/ 1138 w 4154"/>
                  <a:gd name="T111" fmla="*/ 1435 h 3630"/>
                  <a:gd name="T112" fmla="*/ 1521 w 4154"/>
                  <a:gd name="T113" fmla="*/ 291 h 3630"/>
                  <a:gd name="T114" fmla="*/ 1656 w 4154"/>
                  <a:gd name="T115" fmla="*/ 135 h 3630"/>
                  <a:gd name="T116" fmla="*/ 1914 w 4154"/>
                  <a:gd name="T117" fmla="*/ 14 h 36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154" h="3630">
                    <a:moveTo>
                      <a:pt x="2076" y="0"/>
                    </a:moveTo>
                    <a:lnTo>
                      <a:pt x="2135" y="4"/>
                    </a:lnTo>
                    <a:lnTo>
                      <a:pt x="2200" y="16"/>
                    </a:lnTo>
                    <a:lnTo>
                      <a:pt x="2267" y="33"/>
                    </a:lnTo>
                    <a:lnTo>
                      <a:pt x="3175" y="317"/>
                    </a:lnTo>
                    <a:lnTo>
                      <a:pt x="3197" y="327"/>
                    </a:lnTo>
                    <a:lnTo>
                      <a:pt x="3216" y="342"/>
                    </a:lnTo>
                    <a:lnTo>
                      <a:pt x="4125" y="1244"/>
                    </a:lnTo>
                    <a:lnTo>
                      <a:pt x="4141" y="1266"/>
                    </a:lnTo>
                    <a:lnTo>
                      <a:pt x="4151" y="1289"/>
                    </a:lnTo>
                    <a:lnTo>
                      <a:pt x="4154" y="1314"/>
                    </a:lnTo>
                    <a:lnTo>
                      <a:pt x="4151" y="1338"/>
                    </a:lnTo>
                    <a:lnTo>
                      <a:pt x="4141" y="1363"/>
                    </a:lnTo>
                    <a:lnTo>
                      <a:pt x="4125" y="1383"/>
                    </a:lnTo>
                    <a:lnTo>
                      <a:pt x="3496" y="2008"/>
                    </a:lnTo>
                    <a:lnTo>
                      <a:pt x="3649" y="2160"/>
                    </a:lnTo>
                    <a:lnTo>
                      <a:pt x="3679" y="2193"/>
                    </a:lnTo>
                    <a:lnTo>
                      <a:pt x="3701" y="2229"/>
                    </a:lnTo>
                    <a:lnTo>
                      <a:pt x="3717" y="2268"/>
                    </a:lnTo>
                    <a:lnTo>
                      <a:pt x="3727" y="2309"/>
                    </a:lnTo>
                    <a:lnTo>
                      <a:pt x="3731" y="2351"/>
                    </a:lnTo>
                    <a:lnTo>
                      <a:pt x="3730" y="2394"/>
                    </a:lnTo>
                    <a:lnTo>
                      <a:pt x="3722" y="2436"/>
                    </a:lnTo>
                    <a:lnTo>
                      <a:pt x="3709" y="2478"/>
                    </a:lnTo>
                    <a:lnTo>
                      <a:pt x="3689" y="2519"/>
                    </a:lnTo>
                    <a:lnTo>
                      <a:pt x="3664" y="2558"/>
                    </a:lnTo>
                    <a:lnTo>
                      <a:pt x="3632" y="2594"/>
                    </a:lnTo>
                    <a:lnTo>
                      <a:pt x="3594" y="2626"/>
                    </a:lnTo>
                    <a:lnTo>
                      <a:pt x="3552" y="2654"/>
                    </a:lnTo>
                    <a:lnTo>
                      <a:pt x="3508" y="2673"/>
                    </a:lnTo>
                    <a:lnTo>
                      <a:pt x="3463" y="2686"/>
                    </a:lnTo>
                    <a:lnTo>
                      <a:pt x="3416" y="2691"/>
                    </a:lnTo>
                    <a:lnTo>
                      <a:pt x="3410" y="2738"/>
                    </a:lnTo>
                    <a:lnTo>
                      <a:pt x="3397" y="2783"/>
                    </a:lnTo>
                    <a:lnTo>
                      <a:pt x="3378" y="2826"/>
                    </a:lnTo>
                    <a:lnTo>
                      <a:pt x="3350" y="2868"/>
                    </a:lnTo>
                    <a:lnTo>
                      <a:pt x="3317" y="2906"/>
                    </a:lnTo>
                    <a:lnTo>
                      <a:pt x="3279" y="2939"/>
                    </a:lnTo>
                    <a:lnTo>
                      <a:pt x="3237" y="2965"/>
                    </a:lnTo>
                    <a:lnTo>
                      <a:pt x="3193" y="2985"/>
                    </a:lnTo>
                    <a:lnTo>
                      <a:pt x="3148" y="2998"/>
                    </a:lnTo>
                    <a:lnTo>
                      <a:pt x="3101" y="3004"/>
                    </a:lnTo>
                    <a:lnTo>
                      <a:pt x="3095" y="3051"/>
                    </a:lnTo>
                    <a:lnTo>
                      <a:pt x="3082" y="3095"/>
                    </a:lnTo>
                    <a:lnTo>
                      <a:pt x="3063" y="3139"/>
                    </a:lnTo>
                    <a:lnTo>
                      <a:pt x="3035" y="3181"/>
                    </a:lnTo>
                    <a:lnTo>
                      <a:pt x="3003" y="3219"/>
                    </a:lnTo>
                    <a:lnTo>
                      <a:pt x="2964" y="3252"/>
                    </a:lnTo>
                    <a:lnTo>
                      <a:pt x="2923" y="3278"/>
                    </a:lnTo>
                    <a:lnTo>
                      <a:pt x="2878" y="3298"/>
                    </a:lnTo>
                    <a:lnTo>
                      <a:pt x="2833" y="3310"/>
                    </a:lnTo>
                    <a:lnTo>
                      <a:pt x="2786" y="3317"/>
                    </a:lnTo>
                    <a:lnTo>
                      <a:pt x="2780" y="3362"/>
                    </a:lnTo>
                    <a:lnTo>
                      <a:pt x="2767" y="3408"/>
                    </a:lnTo>
                    <a:lnTo>
                      <a:pt x="2748" y="3452"/>
                    </a:lnTo>
                    <a:lnTo>
                      <a:pt x="2722" y="3492"/>
                    </a:lnTo>
                    <a:lnTo>
                      <a:pt x="2688" y="3531"/>
                    </a:lnTo>
                    <a:lnTo>
                      <a:pt x="2652" y="3562"/>
                    </a:lnTo>
                    <a:lnTo>
                      <a:pt x="2614" y="3588"/>
                    </a:lnTo>
                    <a:lnTo>
                      <a:pt x="2573" y="3607"/>
                    </a:lnTo>
                    <a:lnTo>
                      <a:pt x="2531" y="3620"/>
                    </a:lnTo>
                    <a:lnTo>
                      <a:pt x="2487" y="3629"/>
                    </a:lnTo>
                    <a:lnTo>
                      <a:pt x="2445" y="3630"/>
                    </a:lnTo>
                    <a:lnTo>
                      <a:pt x="2402" y="3626"/>
                    </a:lnTo>
                    <a:lnTo>
                      <a:pt x="2360" y="3615"/>
                    </a:lnTo>
                    <a:lnTo>
                      <a:pt x="2321" y="3600"/>
                    </a:lnTo>
                    <a:lnTo>
                      <a:pt x="2284" y="3578"/>
                    </a:lnTo>
                    <a:lnTo>
                      <a:pt x="2251" y="3549"/>
                    </a:lnTo>
                    <a:lnTo>
                      <a:pt x="1887" y="3188"/>
                    </a:lnTo>
                    <a:lnTo>
                      <a:pt x="1704" y="3372"/>
                    </a:lnTo>
                    <a:lnTo>
                      <a:pt x="1676" y="3394"/>
                    </a:lnTo>
                    <a:lnTo>
                      <a:pt x="1644" y="3411"/>
                    </a:lnTo>
                    <a:lnTo>
                      <a:pt x="1612" y="3421"/>
                    </a:lnTo>
                    <a:lnTo>
                      <a:pt x="1575" y="3424"/>
                    </a:lnTo>
                    <a:lnTo>
                      <a:pt x="1540" y="3423"/>
                    </a:lnTo>
                    <a:lnTo>
                      <a:pt x="1504" y="3414"/>
                    </a:lnTo>
                    <a:lnTo>
                      <a:pt x="1469" y="3401"/>
                    </a:lnTo>
                    <a:lnTo>
                      <a:pt x="1437" y="3381"/>
                    </a:lnTo>
                    <a:lnTo>
                      <a:pt x="1406" y="3355"/>
                    </a:lnTo>
                    <a:lnTo>
                      <a:pt x="1380" y="3324"/>
                    </a:lnTo>
                    <a:lnTo>
                      <a:pt x="1359" y="3291"/>
                    </a:lnTo>
                    <a:lnTo>
                      <a:pt x="1346" y="3256"/>
                    </a:lnTo>
                    <a:lnTo>
                      <a:pt x="1338" y="3221"/>
                    </a:lnTo>
                    <a:lnTo>
                      <a:pt x="1336" y="3185"/>
                    </a:lnTo>
                    <a:lnTo>
                      <a:pt x="1339" y="3151"/>
                    </a:lnTo>
                    <a:lnTo>
                      <a:pt x="1349" y="3117"/>
                    </a:lnTo>
                    <a:lnTo>
                      <a:pt x="1365" y="3087"/>
                    </a:lnTo>
                    <a:lnTo>
                      <a:pt x="1389" y="3059"/>
                    </a:lnTo>
                    <a:lnTo>
                      <a:pt x="1361" y="3082"/>
                    </a:lnTo>
                    <a:lnTo>
                      <a:pt x="1330" y="3098"/>
                    </a:lnTo>
                    <a:lnTo>
                      <a:pt x="1297" y="3109"/>
                    </a:lnTo>
                    <a:lnTo>
                      <a:pt x="1262" y="3113"/>
                    </a:lnTo>
                    <a:lnTo>
                      <a:pt x="1225" y="3110"/>
                    </a:lnTo>
                    <a:lnTo>
                      <a:pt x="1190" y="3101"/>
                    </a:lnTo>
                    <a:lnTo>
                      <a:pt x="1155" y="3088"/>
                    </a:lnTo>
                    <a:lnTo>
                      <a:pt x="1122" y="3068"/>
                    </a:lnTo>
                    <a:lnTo>
                      <a:pt x="1091" y="3042"/>
                    </a:lnTo>
                    <a:lnTo>
                      <a:pt x="1065" y="3011"/>
                    </a:lnTo>
                    <a:lnTo>
                      <a:pt x="1044" y="2978"/>
                    </a:lnTo>
                    <a:lnTo>
                      <a:pt x="1031" y="2945"/>
                    </a:lnTo>
                    <a:lnTo>
                      <a:pt x="1022" y="2909"/>
                    </a:lnTo>
                    <a:lnTo>
                      <a:pt x="1021" y="2874"/>
                    </a:lnTo>
                    <a:lnTo>
                      <a:pt x="1024" y="2839"/>
                    </a:lnTo>
                    <a:lnTo>
                      <a:pt x="1034" y="2806"/>
                    </a:lnTo>
                    <a:lnTo>
                      <a:pt x="1052" y="2774"/>
                    </a:lnTo>
                    <a:lnTo>
                      <a:pt x="1074" y="2746"/>
                    </a:lnTo>
                    <a:lnTo>
                      <a:pt x="1046" y="2770"/>
                    </a:lnTo>
                    <a:lnTo>
                      <a:pt x="1015" y="2785"/>
                    </a:lnTo>
                    <a:lnTo>
                      <a:pt x="982" y="2796"/>
                    </a:lnTo>
                    <a:lnTo>
                      <a:pt x="947" y="2800"/>
                    </a:lnTo>
                    <a:lnTo>
                      <a:pt x="910" y="2797"/>
                    </a:lnTo>
                    <a:lnTo>
                      <a:pt x="875" y="2790"/>
                    </a:lnTo>
                    <a:lnTo>
                      <a:pt x="840" y="2775"/>
                    </a:lnTo>
                    <a:lnTo>
                      <a:pt x="807" y="2755"/>
                    </a:lnTo>
                    <a:lnTo>
                      <a:pt x="776" y="2729"/>
                    </a:lnTo>
                    <a:lnTo>
                      <a:pt x="750" y="2699"/>
                    </a:lnTo>
                    <a:lnTo>
                      <a:pt x="731" y="2667"/>
                    </a:lnTo>
                    <a:lnTo>
                      <a:pt x="716" y="2632"/>
                    </a:lnTo>
                    <a:lnTo>
                      <a:pt x="707" y="2596"/>
                    </a:lnTo>
                    <a:lnTo>
                      <a:pt x="706" y="2561"/>
                    </a:lnTo>
                    <a:lnTo>
                      <a:pt x="710" y="2526"/>
                    </a:lnTo>
                    <a:lnTo>
                      <a:pt x="721" y="2493"/>
                    </a:lnTo>
                    <a:lnTo>
                      <a:pt x="737" y="2461"/>
                    </a:lnTo>
                    <a:lnTo>
                      <a:pt x="758" y="2434"/>
                    </a:lnTo>
                    <a:lnTo>
                      <a:pt x="731" y="2457"/>
                    </a:lnTo>
                    <a:lnTo>
                      <a:pt x="700" y="2473"/>
                    </a:lnTo>
                    <a:lnTo>
                      <a:pt x="667" y="2483"/>
                    </a:lnTo>
                    <a:lnTo>
                      <a:pt x="632" y="2487"/>
                    </a:lnTo>
                    <a:lnTo>
                      <a:pt x="597" y="2484"/>
                    </a:lnTo>
                    <a:lnTo>
                      <a:pt x="560" y="2477"/>
                    </a:lnTo>
                    <a:lnTo>
                      <a:pt x="525" y="2462"/>
                    </a:lnTo>
                    <a:lnTo>
                      <a:pt x="492" y="2442"/>
                    </a:lnTo>
                    <a:lnTo>
                      <a:pt x="462" y="2416"/>
                    </a:lnTo>
                    <a:lnTo>
                      <a:pt x="436" y="2387"/>
                    </a:lnTo>
                    <a:lnTo>
                      <a:pt x="416" y="2354"/>
                    </a:lnTo>
                    <a:lnTo>
                      <a:pt x="401" y="2319"/>
                    </a:lnTo>
                    <a:lnTo>
                      <a:pt x="394" y="2283"/>
                    </a:lnTo>
                    <a:lnTo>
                      <a:pt x="391" y="2248"/>
                    </a:lnTo>
                    <a:lnTo>
                      <a:pt x="395" y="2213"/>
                    </a:lnTo>
                    <a:lnTo>
                      <a:pt x="405" y="2180"/>
                    </a:lnTo>
                    <a:lnTo>
                      <a:pt x="422" y="2150"/>
                    </a:lnTo>
                    <a:lnTo>
                      <a:pt x="445" y="2122"/>
                    </a:lnTo>
                    <a:lnTo>
                      <a:pt x="618" y="1948"/>
                    </a:lnTo>
                    <a:lnTo>
                      <a:pt x="29" y="1362"/>
                    </a:lnTo>
                    <a:lnTo>
                      <a:pt x="13" y="1341"/>
                    </a:lnTo>
                    <a:lnTo>
                      <a:pt x="3" y="1317"/>
                    </a:lnTo>
                    <a:lnTo>
                      <a:pt x="0" y="1292"/>
                    </a:lnTo>
                    <a:lnTo>
                      <a:pt x="3" y="1267"/>
                    </a:lnTo>
                    <a:lnTo>
                      <a:pt x="13" y="1244"/>
                    </a:lnTo>
                    <a:lnTo>
                      <a:pt x="29" y="1223"/>
                    </a:lnTo>
                    <a:lnTo>
                      <a:pt x="50" y="1207"/>
                    </a:lnTo>
                    <a:lnTo>
                      <a:pt x="73" y="1196"/>
                    </a:lnTo>
                    <a:lnTo>
                      <a:pt x="99" y="1194"/>
                    </a:lnTo>
                    <a:lnTo>
                      <a:pt x="124" y="1196"/>
                    </a:lnTo>
                    <a:lnTo>
                      <a:pt x="147" y="1207"/>
                    </a:lnTo>
                    <a:lnTo>
                      <a:pt x="169" y="1223"/>
                    </a:lnTo>
                    <a:lnTo>
                      <a:pt x="760" y="1811"/>
                    </a:lnTo>
                    <a:lnTo>
                      <a:pt x="792" y="1790"/>
                    </a:lnTo>
                    <a:lnTo>
                      <a:pt x="826" y="1777"/>
                    </a:lnTo>
                    <a:lnTo>
                      <a:pt x="862" y="1772"/>
                    </a:lnTo>
                    <a:lnTo>
                      <a:pt x="900" y="1773"/>
                    </a:lnTo>
                    <a:lnTo>
                      <a:pt x="938" y="1780"/>
                    </a:lnTo>
                    <a:lnTo>
                      <a:pt x="974" y="1793"/>
                    </a:lnTo>
                    <a:lnTo>
                      <a:pt x="1009" y="1814"/>
                    </a:lnTo>
                    <a:lnTo>
                      <a:pt x="1041" y="1841"/>
                    </a:lnTo>
                    <a:lnTo>
                      <a:pt x="1068" y="1871"/>
                    </a:lnTo>
                    <a:lnTo>
                      <a:pt x="1088" y="1905"/>
                    </a:lnTo>
                    <a:lnTo>
                      <a:pt x="1103" y="1940"/>
                    </a:lnTo>
                    <a:lnTo>
                      <a:pt x="1110" y="1974"/>
                    </a:lnTo>
                    <a:lnTo>
                      <a:pt x="1113" y="2011"/>
                    </a:lnTo>
                    <a:lnTo>
                      <a:pt x="1109" y="2045"/>
                    </a:lnTo>
                    <a:lnTo>
                      <a:pt x="1098" y="2079"/>
                    </a:lnTo>
                    <a:lnTo>
                      <a:pt x="1082" y="2109"/>
                    </a:lnTo>
                    <a:lnTo>
                      <a:pt x="1059" y="2137"/>
                    </a:lnTo>
                    <a:lnTo>
                      <a:pt x="1087" y="2113"/>
                    </a:lnTo>
                    <a:lnTo>
                      <a:pt x="1117" y="2097"/>
                    </a:lnTo>
                    <a:lnTo>
                      <a:pt x="1151" y="2087"/>
                    </a:lnTo>
                    <a:lnTo>
                      <a:pt x="1186" y="2083"/>
                    </a:lnTo>
                    <a:lnTo>
                      <a:pt x="1222" y="2086"/>
                    </a:lnTo>
                    <a:lnTo>
                      <a:pt x="1257" y="2093"/>
                    </a:lnTo>
                    <a:lnTo>
                      <a:pt x="1292" y="2108"/>
                    </a:lnTo>
                    <a:lnTo>
                      <a:pt x="1326" y="2128"/>
                    </a:lnTo>
                    <a:lnTo>
                      <a:pt x="1357" y="2154"/>
                    </a:lnTo>
                    <a:lnTo>
                      <a:pt x="1383" y="2184"/>
                    </a:lnTo>
                    <a:lnTo>
                      <a:pt x="1403" y="2216"/>
                    </a:lnTo>
                    <a:lnTo>
                      <a:pt x="1416" y="2251"/>
                    </a:lnTo>
                    <a:lnTo>
                      <a:pt x="1425" y="2287"/>
                    </a:lnTo>
                    <a:lnTo>
                      <a:pt x="1427" y="2322"/>
                    </a:lnTo>
                    <a:lnTo>
                      <a:pt x="1424" y="2357"/>
                    </a:lnTo>
                    <a:lnTo>
                      <a:pt x="1413" y="2390"/>
                    </a:lnTo>
                    <a:lnTo>
                      <a:pt x="1397" y="2422"/>
                    </a:lnTo>
                    <a:lnTo>
                      <a:pt x="1374" y="2449"/>
                    </a:lnTo>
                    <a:lnTo>
                      <a:pt x="1402" y="2426"/>
                    </a:lnTo>
                    <a:lnTo>
                      <a:pt x="1432" y="2410"/>
                    </a:lnTo>
                    <a:lnTo>
                      <a:pt x="1466" y="2400"/>
                    </a:lnTo>
                    <a:lnTo>
                      <a:pt x="1501" y="2396"/>
                    </a:lnTo>
                    <a:lnTo>
                      <a:pt x="1537" y="2399"/>
                    </a:lnTo>
                    <a:lnTo>
                      <a:pt x="1572" y="2406"/>
                    </a:lnTo>
                    <a:lnTo>
                      <a:pt x="1607" y="2420"/>
                    </a:lnTo>
                    <a:lnTo>
                      <a:pt x="1641" y="2441"/>
                    </a:lnTo>
                    <a:lnTo>
                      <a:pt x="1672" y="2465"/>
                    </a:lnTo>
                    <a:lnTo>
                      <a:pt x="1698" y="2496"/>
                    </a:lnTo>
                    <a:lnTo>
                      <a:pt x="1717" y="2529"/>
                    </a:lnTo>
                    <a:lnTo>
                      <a:pt x="1731" y="2564"/>
                    </a:lnTo>
                    <a:lnTo>
                      <a:pt x="1740" y="2599"/>
                    </a:lnTo>
                    <a:lnTo>
                      <a:pt x="1742" y="2635"/>
                    </a:lnTo>
                    <a:lnTo>
                      <a:pt x="1737" y="2670"/>
                    </a:lnTo>
                    <a:lnTo>
                      <a:pt x="1727" y="2703"/>
                    </a:lnTo>
                    <a:lnTo>
                      <a:pt x="1711" y="2733"/>
                    </a:lnTo>
                    <a:lnTo>
                      <a:pt x="1689" y="2761"/>
                    </a:lnTo>
                    <a:lnTo>
                      <a:pt x="1717" y="2739"/>
                    </a:lnTo>
                    <a:lnTo>
                      <a:pt x="1747" y="2723"/>
                    </a:lnTo>
                    <a:lnTo>
                      <a:pt x="1781" y="2713"/>
                    </a:lnTo>
                    <a:lnTo>
                      <a:pt x="1816" y="2709"/>
                    </a:lnTo>
                    <a:lnTo>
                      <a:pt x="1851" y="2710"/>
                    </a:lnTo>
                    <a:lnTo>
                      <a:pt x="1887" y="2719"/>
                    </a:lnTo>
                    <a:lnTo>
                      <a:pt x="1922" y="2733"/>
                    </a:lnTo>
                    <a:lnTo>
                      <a:pt x="1955" y="2752"/>
                    </a:lnTo>
                    <a:lnTo>
                      <a:pt x="1985" y="2778"/>
                    </a:lnTo>
                    <a:lnTo>
                      <a:pt x="2011" y="2809"/>
                    </a:lnTo>
                    <a:lnTo>
                      <a:pt x="2032" y="2842"/>
                    </a:lnTo>
                    <a:lnTo>
                      <a:pt x="2046" y="2877"/>
                    </a:lnTo>
                    <a:lnTo>
                      <a:pt x="2054" y="2912"/>
                    </a:lnTo>
                    <a:lnTo>
                      <a:pt x="2057" y="2948"/>
                    </a:lnTo>
                    <a:lnTo>
                      <a:pt x="2052" y="2982"/>
                    </a:lnTo>
                    <a:lnTo>
                      <a:pt x="2042" y="3016"/>
                    </a:lnTo>
                    <a:lnTo>
                      <a:pt x="2025" y="3046"/>
                    </a:lnTo>
                    <a:lnTo>
                      <a:pt x="2391" y="3410"/>
                    </a:lnTo>
                    <a:lnTo>
                      <a:pt x="2410" y="3423"/>
                    </a:lnTo>
                    <a:lnTo>
                      <a:pt x="2430" y="3432"/>
                    </a:lnTo>
                    <a:lnTo>
                      <a:pt x="2453" y="3433"/>
                    </a:lnTo>
                    <a:lnTo>
                      <a:pt x="2478" y="3430"/>
                    </a:lnTo>
                    <a:lnTo>
                      <a:pt x="2503" y="3423"/>
                    </a:lnTo>
                    <a:lnTo>
                      <a:pt x="2526" y="3410"/>
                    </a:lnTo>
                    <a:lnTo>
                      <a:pt x="2548" y="3392"/>
                    </a:lnTo>
                    <a:lnTo>
                      <a:pt x="2566" y="3371"/>
                    </a:lnTo>
                    <a:lnTo>
                      <a:pt x="2579" y="3348"/>
                    </a:lnTo>
                    <a:lnTo>
                      <a:pt x="2588" y="3323"/>
                    </a:lnTo>
                    <a:lnTo>
                      <a:pt x="2589" y="3298"/>
                    </a:lnTo>
                    <a:lnTo>
                      <a:pt x="2588" y="3275"/>
                    </a:lnTo>
                    <a:lnTo>
                      <a:pt x="2579" y="3253"/>
                    </a:lnTo>
                    <a:lnTo>
                      <a:pt x="2566" y="3236"/>
                    </a:lnTo>
                    <a:lnTo>
                      <a:pt x="2265" y="2938"/>
                    </a:lnTo>
                    <a:lnTo>
                      <a:pt x="2249" y="2917"/>
                    </a:lnTo>
                    <a:lnTo>
                      <a:pt x="2240" y="2894"/>
                    </a:lnTo>
                    <a:lnTo>
                      <a:pt x="2236" y="2868"/>
                    </a:lnTo>
                    <a:lnTo>
                      <a:pt x="2240" y="2843"/>
                    </a:lnTo>
                    <a:lnTo>
                      <a:pt x="2249" y="2820"/>
                    </a:lnTo>
                    <a:lnTo>
                      <a:pt x="2265" y="2799"/>
                    </a:lnTo>
                    <a:lnTo>
                      <a:pt x="2287" y="2783"/>
                    </a:lnTo>
                    <a:lnTo>
                      <a:pt x="2310" y="2774"/>
                    </a:lnTo>
                    <a:lnTo>
                      <a:pt x="2335" y="2771"/>
                    </a:lnTo>
                    <a:lnTo>
                      <a:pt x="2360" y="2774"/>
                    </a:lnTo>
                    <a:lnTo>
                      <a:pt x="2385" y="2783"/>
                    </a:lnTo>
                    <a:lnTo>
                      <a:pt x="2405" y="2799"/>
                    </a:lnTo>
                    <a:lnTo>
                      <a:pt x="2706" y="3097"/>
                    </a:lnTo>
                    <a:lnTo>
                      <a:pt x="2723" y="3110"/>
                    </a:lnTo>
                    <a:lnTo>
                      <a:pt x="2745" y="3119"/>
                    </a:lnTo>
                    <a:lnTo>
                      <a:pt x="2768" y="3120"/>
                    </a:lnTo>
                    <a:lnTo>
                      <a:pt x="2793" y="3119"/>
                    </a:lnTo>
                    <a:lnTo>
                      <a:pt x="2818" y="3110"/>
                    </a:lnTo>
                    <a:lnTo>
                      <a:pt x="2841" y="3097"/>
                    </a:lnTo>
                    <a:lnTo>
                      <a:pt x="2863" y="3080"/>
                    </a:lnTo>
                    <a:lnTo>
                      <a:pt x="2881" y="3058"/>
                    </a:lnTo>
                    <a:lnTo>
                      <a:pt x="2894" y="3035"/>
                    </a:lnTo>
                    <a:lnTo>
                      <a:pt x="2901" y="3010"/>
                    </a:lnTo>
                    <a:lnTo>
                      <a:pt x="2904" y="2985"/>
                    </a:lnTo>
                    <a:lnTo>
                      <a:pt x="2901" y="2962"/>
                    </a:lnTo>
                    <a:lnTo>
                      <a:pt x="2894" y="2942"/>
                    </a:lnTo>
                    <a:lnTo>
                      <a:pt x="2881" y="2923"/>
                    </a:lnTo>
                    <a:lnTo>
                      <a:pt x="2580" y="2626"/>
                    </a:lnTo>
                    <a:lnTo>
                      <a:pt x="2564" y="2604"/>
                    </a:lnTo>
                    <a:lnTo>
                      <a:pt x="2554" y="2581"/>
                    </a:lnTo>
                    <a:lnTo>
                      <a:pt x="2551" y="2555"/>
                    </a:lnTo>
                    <a:lnTo>
                      <a:pt x="2554" y="2531"/>
                    </a:lnTo>
                    <a:lnTo>
                      <a:pt x="2564" y="2507"/>
                    </a:lnTo>
                    <a:lnTo>
                      <a:pt x="2580" y="2487"/>
                    </a:lnTo>
                    <a:lnTo>
                      <a:pt x="2602" y="2471"/>
                    </a:lnTo>
                    <a:lnTo>
                      <a:pt x="2626" y="2461"/>
                    </a:lnTo>
                    <a:lnTo>
                      <a:pt x="2650" y="2458"/>
                    </a:lnTo>
                    <a:lnTo>
                      <a:pt x="2675" y="2461"/>
                    </a:lnTo>
                    <a:lnTo>
                      <a:pt x="2698" y="2471"/>
                    </a:lnTo>
                    <a:lnTo>
                      <a:pt x="2720" y="2487"/>
                    </a:lnTo>
                    <a:lnTo>
                      <a:pt x="3021" y="2784"/>
                    </a:lnTo>
                    <a:lnTo>
                      <a:pt x="3038" y="2797"/>
                    </a:lnTo>
                    <a:lnTo>
                      <a:pt x="3060" y="2806"/>
                    </a:lnTo>
                    <a:lnTo>
                      <a:pt x="3084" y="2809"/>
                    </a:lnTo>
                    <a:lnTo>
                      <a:pt x="3108" y="2806"/>
                    </a:lnTo>
                    <a:lnTo>
                      <a:pt x="3132" y="2797"/>
                    </a:lnTo>
                    <a:lnTo>
                      <a:pt x="3156" y="2785"/>
                    </a:lnTo>
                    <a:lnTo>
                      <a:pt x="3178" y="2767"/>
                    </a:lnTo>
                    <a:lnTo>
                      <a:pt x="3196" y="2745"/>
                    </a:lnTo>
                    <a:lnTo>
                      <a:pt x="3209" y="2722"/>
                    </a:lnTo>
                    <a:lnTo>
                      <a:pt x="3216" y="2697"/>
                    </a:lnTo>
                    <a:lnTo>
                      <a:pt x="3219" y="2674"/>
                    </a:lnTo>
                    <a:lnTo>
                      <a:pt x="3216" y="2651"/>
                    </a:lnTo>
                    <a:lnTo>
                      <a:pt x="3209" y="2629"/>
                    </a:lnTo>
                    <a:lnTo>
                      <a:pt x="3194" y="2610"/>
                    </a:lnTo>
                    <a:lnTo>
                      <a:pt x="2895" y="2313"/>
                    </a:lnTo>
                    <a:lnTo>
                      <a:pt x="2879" y="2292"/>
                    </a:lnTo>
                    <a:lnTo>
                      <a:pt x="2869" y="2268"/>
                    </a:lnTo>
                    <a:lnTo>
                      <a:pt x="2866" y="2244"/>
                    </a:lnTo>
                    <a:lnTo>
                      <a:pt x="2869" y="2219"/>
                    </a:lnTo>
                    <a:lnTo>
                      <a:pt x="2879" y="2194"/>
                    </a:lnTo>
                    <a:lnTo>
                      <a:pt x="2895" y="2174"/>
                    </a:lnTo>
                    <a:lnTo>
                      <a:pt x="2916" y="2158"/>
                    </a:lnTo>
                    <a:lnTo>
                      <a:pt x="2939" y="2148"/>
                    </a:lnTo>
                    <a:lnTo>
                      <a:pt x="2965" y="2145"/>
                    </a:lnTo>
                    <a:lnTo>
                      <a:pt x="2990" y="2148"/>
                    </a:lnTo>
                    <a:lnTo>
                      <a:pt x="3014" y="2158"/>
                    </a:lnTo>
                    <a:lnTo>
                      <a:pt x="3034" y="2174"/>
                    </a:lnTo>
                    <a:lnTo>
                      <a:pt x="3334" y="2471"/>
                    </a:lnTo>
                    <a:lnTo>
                      <a:pt x="3353" y="2486"/>
                    </a:lnTo>
                    <a:lnTo>
                      <a:pt x="3374" y="2493"/>
                    </a:lnTo>
                    <a:lnTo>
                      <a:pt x="3399" y="2496"/>
                    </a:lnTo>
                    <a:lnTo>
                      <a:pt x="3422" y="2493"/>
                    </a:lnTo>
                    <a:lnTo>
                      <a:pt x="3447" y="2486"/>
                    </a:lnTo>
                    <a:lnTo>
                      <a:pt x="3470" y="2473"/>
                    </a:lnTo>
                    <a:lnTo>
                      <a:pt x="3492" y="2455"/>
                    </a:lnTo>
                    <a:lnTo>
                      <a:pt x="3511" y="2434"/>
                    </a:lnTo>
                    <a:lnTo>
                      <a:pt x="3523" y="2409"/>
                    </a:lnTo>
                    <a:lnTo>
                      <a:pt x="3531" y="2386"/>
                    </a:lnTo>
                    <a:lnTo>
                      <a:pt x="3534" y="2361"/>
                    </a:lnTo>
                    <a:lnTo>
                      <a:pt x="3531" y="2338"/>
                    </a:lnTo>
                    <a:lnTo>
                      <a:pt x="3523" y="2316"/>
                    </a:lnTo>
                    <a:lnTo>
                      <a:pt x="3509" y="2299"/>
                    </a:lnTo>
                    <a:lnTo>
                      <a:pt x="3507" y="2296"/>
                    </a:lnTo>
                    <a:lnTo>
                      <a:pt x="3499" y="2287"/>
                    </a:lnTo>
                    <a:lnTo>
                      <a:pt x="3486" y="2274"/>
                    </a:lnTo>
                    <a:lnTo>
                      <a:pt x="3469" y="2257"/>
                    </a:lnTo>
                    <a:lnTo>
                      <a:pt x="3447" y="2235"/>
                    </a:lnTo>
                    <a:lnTo>
                      <a:pt x="3420" y="2209"/>
                    </a:lnTo>
                    <a:lnTo>
                      <a:pt x="3391" y="2180"/>
                    </a:lnTo>
                    <a:lnTo>
                      <a:pt x="3358" y="2147"/>
                    </a:lnTo>
                    <a:lnTo>
                      <a:pt x="3321" y="2110"/>
                    </a:lnTo>
                    <a:lnTo>
                      <a:pt x="3282" y="2071"/>
                    </a:lnTo>
                    <a:lnTo>
                      <a:pt x="3240" y="2029"/>
                    </a:lnTo>
                    <a:lnTo>
                      <a:pt x="3196" y="1986"/>
                    </a:lnTo>
                    <a:lnTo>
                      <a:pt x="3149" y="1940"/>
                    </a:lnTo>
                    <a:lnTo>
                      <a:pt x="3101" y="1892"/>
                    </a:lnTo>
                    <a:lnTo>
                      <a:pt x="3051" y="1843"/>
                    </a:lnTo>
                    <a:lnTo>
                      <a:pt x="3002" y="1792"/>
                    </a:lnTo>
                    <a:lnTo>
                      <a:pt x="2949" y="1741"/>
                    </a:lnTo>
                    <a:lnTo>
                      <a:pt x="2898" y="1689"/>
                    </a:lnTo>
                    <a:lnTo>
                      <a:pt x="2846" y="1638"/>
                    </a:lnTo>
                    <a:lnTo>
                      <a:pt x="2795" y="1586"/>
                    </a:lnTo>
                    <a:lnTo>
                      <a:pt x="2742" y="1535"/>
                    </a:lnTo>
                    <a:lnTo>
                      <a:pt x="2691" y="1485"/>
                    </a:lnTo>
                    <a:lnTo>
                      <a:pt x="2642" y="1434"/>
                    </a:lnTo>
                    <a:lnTo>
                      <a:pt x="2592" y="1386"/>
                    </a:lnTo>
                    <a:lnTo>
                      <a:pt x="2545" y="1340"/>
                    </a:lnTo>
                    <a:lnTo>
                      <a:pt x="2500" y="1295"/>
                    </a:lnTo>
                    <a:lnTo>
                      <a:pt x="2456" y="1252"/>
                    </a:lnTo>
                    <a:lnTo>
                      <a:pt x="2415" y="1211"/>
                    </a:lnTo>
                    <a:lnTo>
                      <a:pt x="2378" y="1173"/>
                    </a:lnTo>
                    <a:lnTo>
                      <a:pt x="2343" y="1140"/>
                    </a:lnTo>
                    <a:lnTo>
                      <a:pt x="2310" y="1108"/>
                    </a:lnTo>
                    <a:lnTo>
                      <a:pt x="2283" y="1081"/>
                    </a:lnTo>
                    <a:lnTo>
                      <a:pt x="2258" y="1057"/>
                    </a:lnTo>
                    <a:lnTo>
                      <a:pt x="2238" y="1037"/>
                    </a:lnTo>
                    <a:lnTo>
                      <a:pt x="2230" y="1031"/>
                    </a:lnTo>
                    <a:lnTo>
                      <a:pt x="2221" y="1023"/>
                    </a:lnTo>
                    <a:lnTo>
                      <a:pt x="2211" y="1017"/>
                    </a:lnTo>
                    <a:lnTo>
                      <a:pt x="2198" y="1010"/>
                    </a:lnTo>
                    <a:lnTo>
                      <a:pt x="2184" y="1007"/>
                    </a:lnTo>
                    <a:lnTo>
                      <a:pt x="2166" y="1005"/>
                    </a:lnTo>
                    <a:lnTo>
                      <a:pt x="2146" y="1008"/>
                    </a:lnTo>
                    <a:lnTo>
                      <a:pt x="2124" y="1017"/>
                    </a:lnTo>
                    <a:lnTo>
                      <a:pt x="2099" y="1030"/>
                    </a:lnTo>
                    <a:lnTo>
                      <a:pt x="2073" y="1050"/>
                    </a:lnTo>
                    <a:lnTo>
                      <a:pt x="2042" y="1078"/>
                    </a:lnTo>
                    <a:lnTo>
                      <a:pt x="2009" y="1114"/>
                    </a:lnTo>
                    <a:lnTo>
                      <a:pt x="1978" y="1154"/>
                    </a:lnTo>
                    <a:lnTo>
                      <a:pt x="1953" y="1196"/>
                    </a:lnTo>
                    <a:lnTo>
                      <a:pt x="1816" y="1447"/>
                    </a:lnTo>
                    <a:lnTo>
                      <a:pt x="1800" y="1473"/>
                    </a:lnTo>
                    <a:lnTo>
                      <a:pt x="1780" y="1501"/>
                    </a:lnTo>
                    <a:lnTo>
                      <a:pt x="1753" y="1528"/>
                    </a:lnTo>
                    <a:lnTo>
                      <a:pt x="1708" y="1567"/>
                    </a:lnTo>
                    <a:lnTo>
                      <a:pt x="1660" y="1599"/>
                    </a:lnTo>
                    <a:lnTo>
                      <a:pt x="1609" y="1624"/>
                    </a:lnTo>
                    <a:lnTo>
                      <a:pt x="1558" y="1640"/>
                    </a:lnTo>
                    <a:lnTo>
                      <a:pt x="1504" y="1648"/>
                    </a:lnTo>
                    <a:lnTo>
                      <a:pt x="1450" y="1648"/>
                    </a:lnTo>
                    <a:lnTo>
                      <a:pt x="1396" y="1640"/>
                    </a:lnTo>
                    <a:lnTo>
                      <a:pt x="1349" y="1625"/>
                    </a:lnTo>
                    <a:lnTo>
                      <a:pt x="1305" y="1605"/>
                    </a:lnTo>
                    <a:lnTo>
                      <a:pt x="1263" y="1580"/>
                    </a:lnTo>
                    <a:lnTo>
                      <a:pt x="1227" y="1551"/>
                    </a:lnTo>
                    <a:lnTo>
                      <a:pt x="1192" y="1517"/>
                    </a:lnTo>
                    <a:lnTo>
                      <a:pt x="1163" y="1477"/>
                    </a:lnTo>
                    <a:lnTo>
                      <a:pt x="1138" y="1435"/>
                    </a:lnTo>
                    <a:lnTo>
                      <a:pt x="1122" y="1401"/>
                    </a:lnTo>
                    <a:lnTo>
                      <a:pt x="1111" y="1364"/>
                    </a:lnTo>
                    <a:lnTo>
                      <a:pt x="1104" y="1330"/>
                    </a:lnTo>
                    <a:lnTo>
                      <a:pt x="1104" y="1298"/>
                    </a:lnTo>
                    <a:lnTo>
                      <a:pt x="1107" y="1266"/>
                    </a:lnTo>
                    <a:lnTo>
                      <a:pt x="1117" y="1238"/>
                    </a:lnTo>
                    <a:lnTo>
                      <a:pt x="1521" y="291"/>
                    </a:lnTo>
                    <a:lnTo>
                      <a:pt x="1536" y="265"/>
                    </a:lnTo>
                    <a:lnTo>
                      <a:pt x="1553" y="238"/>
                    </a:lnTo>
                    <a:lnTo>
                      <a:pt x="1575" y="210"/>
                    </a:lnTo>
                    <a:lnTo>
                      <a:pt x="1602" y="181"/>
                    </a:lnTo>
                    <a:lnTo>
                      <a:pt x="1616" y="168"/>
                    </a:lnTo>
                    <a:lnTo>
                      <a:pt x="1634" y="152"/>
                    </a:lnTo>
                    <a:lnTo>
                      <a:pt x="1656" y="135"/>
                    </a:lnTo>
                    <a:lnTo>
                      <a:pt x="1682" y="116"/>
                    </a:lnTo>
                    <a:lnTo>
                      <a:pt x="1711" y="96"/>
                    </a:lnTo>
                    <a:lnTo>
                      <a:pt x="1745" y="77"/>
                    </a:lnTo>
                    <a:lnTo>
                      <a:pt x="1781" y="58"/>
                    </a:lnTo>
                    <a:lnTo>
                      <a:pt x="1822" y="41"/>
                    </a:lnTo>
                    <a:lnTo>
                      <a:pt x="1866" y="26"/>
                    </a:lnTo>
                    <a:lnTo>
                      <a:pt x="1914" y="14"/>
                    </a:lnTo>
                    <a:lnTo>
                      <a:pt x="1963" y="4"/>
                    </a:lnTo>
                    <a:lnTo>
                      <a:pt x="2019" y="0"/>
                    </a:lnTo>
                    <a:lnTo>
                      <a:pt x="207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Open Sans" panose="020B0606030504020204" pitchFamily="34" charset="0"/>
                </a:endParaRPr>
              </a:p>
            </p:txBody>
          </p:sp>
          <p:sp>
            <p:nvSpPr>
              <p:cNvPr id="43" name="Freeform 22">
                <a:extLst>
                  <a:ext uri="{FF2B5EF4-FFF2-40B4-BE49-F238E27FC236}">
                    <a16:creationId xmlns:a16="http://schemas.microsoft.com/office/drawing/2014/main" xmlns="" id="{A092800E-9FA3-48A4-BE87-E1CC05298C9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49913" y="2486025"/>
                <a:ext cx="1169988" cy="1163637"/>
              </a:xfrm>
              <a:custGeom>
                <a:avLst/>
                <a:gdLst>
                  <a:gd name="T0" fmla="*/ 960 w 1474"/>
                  <a:gd name="T1" fmla="*/ 938 h 1464"/>
                  <a:gd name="T2" fmla="*/ 895 w 1474"/>
                  <a:gd name="T3" fmla="*/ 970 h 1464"/>
                  <a:gd name="T4" fmla="*/ 850 w 1474"/>
                  <a:gd name="T5" fmla="*/ 1025 h 1464"/>
                  <a:gd name="T6" fmla="*/ 834 w 1474"/>
                  <a:gd name="T7" fmla="*/ 1095 h 1464"/>
                  <a:gd name="T8" fmla="*/ 850 w 1474"/>
                  <a:gd name="T9" fmla="*/ 1167 h 1464"/>
                  <a:gd name="T10" fmla="*/ 895 w 1474"/>
                  <a:gd name="T11" fmla="*/ 1221 h 1464"/>
                  <a:gd name="T12" fmla="*/ 960 w 1474"/>
                  <a:gd name="T13" fmla="*/ 1253 h 1464"/>
                  <a:gd name="T14" fmla="*/ 1034 w 1474"/>
                  <a:gd name="T15" fmla="*/ 1253 h 1464"/>
                  <a:gd name="T16" fmla="*/ 1098 w 1474"/>
                  <a:gd name="T17" fmla="*/ 1221 h 1464"/>
                  <a:gd name="T18" fmla="*/ 1143 w 1474"/>
                  <a:gd name="T19" fmla="*/ 1166 h 1464"/>
                  <a:gd name="T20" fmla="*/ 1159 w 1474"/>
                  <a:gd name="T21" fmla="*/ 1095 h 1464"/>
                  <a:gd name="T22" fmla="*/ 1143 w 1474"/>
                  <a:gd name="T23" fmla="*/ 1025 h 1464"/>
                  <a:gd name="T24" fmla="*/ 1098 w 1474"/>
                  <a:gd name="T25" fmla="*/ 970 h 1464"/>
                  <a:gd name="T26" fmla="*/ 1034 w 1474"/>
                  <a:gd name="T27" fmla="*/ 938 h 1464"/>
                  <a:gd name="T28" fmla="*/ 493 w 1474"/>
                  <a:gd name="T29" fmla="*/ 0 h 1464"/>
                  <a:gd name="T30" fmla="*/ 558 w 1474"/>
                  <a:gd name="T31" fmla="*/ 17 h 1464"/>
                  <a:gd name="T32" fmla="*/ 617 w 1474"/>
                  <a:gd name="T33" fmla="*/ 56 h 1464"/>
                  <a:gd name="T34" fmla="*/ 1439 w 1474"/>
                  <a:gd name="T35" fmla="*/ 879 h 1464"/>
                  <a:gd name="T36" fmla="*/ 1469 w 1474"/>
                  <a:gd name="T37" fmla="*/ 941 h 1464"/>
                  <a:gd name="T38" fmla="*/ 1474 w 1474"/>
                  <a:gd name="T39" fmla="*/ 1008 h 1464"/>
                  <a:gd name="T40" fmla="*/ 1457 w 1474"/>
                  <a:gd name="T41" fmla="*/ 1073 h 1464"/>
                  <a:gd name="T42" fmla="*/ 1418 w 1474"/>
                  <a:gd name="T43" fmla="*/ 1130 h 1464"/>
                  <a:gd name="T44" fmla="*/ 1110 w 1474"/>
                  <a:gd name="T45" fmla="*/ 1431 h 1464"/>
                  <a:gd name="T46" fmla="*/ 1047 w 1474"/>
                  <a:gd name="T47" fmla="*/ 1459 h 1464"/>
                  <a:gd name="T48" fmla="*/ 980 w 1474"/>
                  <a:gd name="T49" fmla="*/ 1464 h 1464"/>
                  <a:gd name="T50" fmla="*/ 914 w 1474"/>
                  <a:gd name="T51" fmla="*/ 1447 h 1464"/>
                  <a:gd name="T52" fmla="*/ 857 w 1474"/>
                  <a:gd name="T53" fmla="*/ 1408 h 1464"/>
                  <a:gd name="T54" fmla="*/ 33 w 1474"/>
                  <a:gd name="T55" fmla="*/ 585 h 1464"/>
                  <a:gd name="T56" fmla="*/ 6 w 1474"/>
                  <a:gd name="T57" fmla="*/ 524 h 1464"/>
                  <a:gd name="T58" fmla="*/ 0 w 1474"/>
                  <a:gd name="T59" fmla="*/ 458 h 1464"/>
                  <a:gd name="T60" fmla="*/ 16 w 1474"/>
                  <a:gd name="T61" fmla="*/ 392 h 1464"/>
                  <a:gd name="T62" fmla="*/ 57 w 1474"/>
                  <a:gd name="T63" fmla="*/ 334 h 1464"/>
                  <a:gd name="T64" fmla="*/ 364 w 1474"/>
                  <a:gd name="T65" fmla="*/ 35 h 1464"/>
                  <a:gd name="T66" fmla="*/ 426 w 1474"/>
                  <a:gd name="T67" fmla="*/ 6 h 1464"/>
                  <a:gd name="T68" fmla="*/ 493 w 1474"/>
                  <a:gd name="T69" fmla="*/ 0 h 14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74" h="1464">
                    <a:moveTo>
                      <a:pt x="997" y="934"/>
                    </a:moveTo>
                    <a:lnTo>
                      <a:pt x="960" y="938"/>
                    </a:lnTo>
                    <a:lnTo>
                      <a:pt x="926" y="950"/>
                    </a:lnTo>
                    <a:lnTo>
                      <a:pt x="895" y="970"/>
                    </a:lnTo>
                    <a:lnTo>
                      <a:pt x="871" y="995"/>
                    </a:lnTo>
                    <a:lnTo>
                      <a:pt x="850" y="1025"/>
                    </a:lnTo>
                    <a:lnTo>
                      <a:pt x="838" y="1059"/>
                    </a:lnTo>
                    <a:lnTo>
                      <a:pt x="834" y="1095"/>
                    </a:lnTo>
                    <a:lnTo>
                      <a:pt x="838" y="1133"/>
                    </a:lnTo>
                    <a:lnTo>
                      <a:pt x="850" y="1167"/>
                    </a:lnTo>
                    <a:lnTo>
                      <a:pt x="871" y="1196"/>
                    </a:lnTo>
                    <a:lnTo>
                      <a:pt x="895" y="1221"/>
                    </a:lnTo>
                    <a:lnTo>
                      <a:pt x="926" y="1240"/>
                    </a:lnTo>
                    <a:lnTo>
                      <a:pt x="960" y="1253"/>
                    </a:lnTo>
                    <a:lnTo>
                      <a:pt x="997" y="1257"/>
                    </a:lnTo>
                    <a:lnTo>
                      <a:pt x="1034" y="1253"/>
                    </a:lnTo>
                    <a:lnTo>
                      <a:pt x="1069" y="1240"/>
                    </a:lnTo>
                    <a:lnTo>
                      <a:pt x="1098" y="1221"/>
                    </a:lnTo>
                    <a:lnTo>
                      <a:pt x="1123" y="1196"/>
                    </a:lnTo>
                    <a:lnTo>
                      <a:pt x="1143" y="1166"/>
                    </a:lnTo>
                    <a:lnTo>
                      <a:pt x="1155" y="1133"/>
                    </a:lnTo>
                    <a:lnTo>
                      <a:pt x="1159" y="1095"/>
                    </a:lnTo>
                    <a:lnTo>
                      <a:pt x="1155" y="1059"/>
                    </a:lnTo>
                    <a:lnTo>
                      <a:pt x="1143" y="1025"/>
                    </a:lnTo>
                    <a:lnTo>
                      <a:pt x="1123" y="995"/>
                    </a:lnTo>
                    <a:lnTo>
                      <a:pt x="1098" y="970"/>
                    </a:lnTo>
                    <a:lnTo>
                      <a:pt x="1069" y="950"/>
                    </a:lnTo>
                    <a:lnTo>
                      <a:pt x="1034" y="938"/>
                    </a:lnTo>
                    <a:lnTo>
                      <a:pt x="997" y="934"/>
                    </a:lnTo>
                    <a:close/>
                    <a:moveTo>
                      <a:pt x="493" y="0"/>
                    </a:moveTo>
                    <a:lnTo>
                      <a:pt x="526" y="6"/>
                    </a:lnTo>
                    <a:lnTo>
                      <a:pt x="558" y="17"/>
                    </a:lnTo>
                    <a:lnTo>
                      <a:pt x="589" y="35"/>
                    </a:lnTo>
                    <a:lnTo>
                      <a:pt x="617" y="56"/>
                    </a:lnTo>
                    <a:lnTo>
                      <a:pt x="1418" y="852"/>
                    </a:lnTo>
                    <a:lnTo>
                      <a:pt x="1439" y="879"/>
                    </a:lnTo>
                    <a:lnTo>
                      <a:pt x="1457" y="910"/>
                    </a:lnTo>
                    <a:lnTo>
                      <a:pt x="1469" y="941"/>
                    </a:lnTo>
                    <a:lnTo>
                      <a:pt x="1474" y="975"/>
                    </a:lnTo>
                    <a:lnTo>
                      <a:pt x="1474" y="1008"/>
                    </a:lnTo>
                    <a:lnTo>
                      <a:pt x="1469" y="1041"/>
                    </a:lnTo>
                    <a:lnTo>
                      <a:pt x="1457" y="1073"/>
                    </a:lnTo>
                    <a:lnTo>
                      <a:pt x="1439" y="1102"/>
                    </a:lnTo>
                    <a:lnTo>
                      <a:pt x="1418" y="1130"/>
                    </a:lnTo>
                    <a:lnTo>
                      <a:pt x="1137" y="1408"/>
                    </a:lnTo>
                    <a:lnTo>
                      <a:pt x="1110" y="1431"/>
                    </a:lnTo>
                    <a:lnTo>
                      <a:pt x="1079" y="1447"/>
                    </a:lnTo>
                    <a:lnTo>
                      <a:pt x="1047" y="1459"/>
                    </a:lnTo>
                    <a:lnTo>
                      <a:pt x="1013" y="1464"/>
                    </a:lnTo>
                    <a:lnTo>
                      <a:pt x="980" y="1464"/>
                    </a:lnTo>
                    <a:lnTo>
                      <a:pt x="948" y="1459"/>
                    </a:lnTo>
                    <a:lnTo>
                      <a:pt x="914" y="1447"/>
                    </a:lnTo>
                    <a:lnTo>
                      <a:pt x="885" y="1431"/>
                    </a:lnTo>
                    <a:lnTo>
                      <a:pt x="857" y="1408"/>
                    </a:lnTo>
                    <a:lnTo>
                      <a:pt x="57" y="613"/>
                    </a:lnTo>
                    <a:lnTo>
                      <a:pt x="33" y="585"/>
                    </a:lnTo>
                    <a:lnTo>
                      <a:pt x="16" y="556"/>
                    </a:lnTo>
                    <a:lnTo>
                      <a:pt x="6" y="524"/>
                    </a:lnTo>
                    <a:lnTo>
                      <a:pt x="0" y="491"/>
                    </a:lnTo>
                    <a:lnTo>
                      <a:pt x="0" y="458"/>
                    </a:lnTo>
                    <a:lnTo>
                      <a:pt x="6" y="424"/>
                    </a:lnTo>
                    <a:lnTo>
                      <a:pt x="16" y="392"/>
                    </a:lnTo>
                    <a:lnTo>
                      <a:pt x="33" y="362"/>
                    </a:lnTo>
                    <a:lnTo>
                      <a:pt x="57" y="334"/>
                    </a:lnTo>
                    <a:lnTo>
                      <a:pt x="337" y="56"/>
                    </a:lnTo>
                    <a:lnTo>
                      <a:pt x="364" y="35"/>
                    </a:lnTo>
                    <a:lnTo>
                      <a:pt x="394" y="17"/>
                    </a:lnTo>
                    <a:lnTo>
                      <a:pt x="426" y="6"/>
                    </a:lnTo>
                    <a:lnTo>
                      <a:pt x="459" y="0"/>
                    </a:lnTo>
                    <a:lnTo>
                      <a:pt x="49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Open Sans" panose="020B0606030504020204" pitchFamily="34" charset="0"/>
                </a:endParaRPr>
              </a:p>
            </p:txBody>
          </p:sp>
        </p:grp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F793DDE0-5E98-4EF9-B6CB-327B42EF35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US"/>
              <a:t>4-Step Cycle Infographic Template</a:t>
            </a:r>
            <a:endParaRPr lang="en-US"/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xmlns="" id="{97DCE51A-CAE8-4FF8-8D0F-601BD7CBD88C}"/>
              </a:ext>
            </a:extLst>
          </p:cNvPr>
          <p:cNvCxnSpPr>
            <a:cxnSpLocks/>
          </p:cNvCxnSpPr>
          <p:nvPr/>
        </p:nvCxnSpPr>
        <p:spPr>
          <a:xfrm flipV="1">
            <a:off x="4177662" y="2512770"/>
            <a:ext cx="0" cy="939738"/>
          </a:xfrm>
          <a:prstGeom prst="straightConnector1">
            <a:avLst/>
          </a:prstGeom>
          <a:ln w="19050" cap="rnd">
            <a:solidFill>
              <a:schemeClr val="accent5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Group 31">
            <a:extLst>
              <a:ext uri="{FF2B5EF4-FFF2-40B4-BE49-F238E27FC236}">
                <a16:creationId xmlns:a16="http://schemas.microsoft.com/office/drawing/2014/main" xmlns="" id="{430BD47C-7026-4B31-A118-B441B230C323}"/>
              </a:ext>
            </a:extLst>
          </p:cNvPr>
          <p:cNvGrpSpPr/>
          <p:nvPr/>
        </p:nvGrpSpPr>
        <p:grpSpPr>
          <a:xfrm>
            <a:off x="1138575" y="1748520"/>
            <a:ext cx="2695884" cy="998459"/>
            <a:chOff x="1138575" y="1748520"/>
            <a:chExt cx="2695884" cy="998459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xmlns="" id="{CEBECE6B-4D80-40EA-87B1-0B5E35072C97}"/>
                </a:ext>
              </a:extLst>
            </p:cNvPr>
            <p:cNvSpPr txBox="1"/>
            <p:nvPr/>
          </p:nvSpPr>
          <p:spPr>
            <a:xfrm>
              <a:off x="1138576" y="2100648"/>
              <a:ext cx="269588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s-US" sz="18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 can replace this text. This is a sample.</a:t>
              </a:r>
              <a:endPara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xmlns="" id="{29066CF7-5E17-4634-986D-45282A6B1E2D}"/>
                </a:ext>
              </a:extLst>
            </p:cNvPr>
            <p:cNvSpPr txBox="1"/>
            <p:nvPr/>
          </p:nvSpPr>
          <p:spPr>
            <a:xfrm>
              <a:off x="1138575" y="1748520"/>
              <a:ext cx="269588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s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Placeholder</a:t>
              </a:r>
              <a:endPara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29" name="Freeform 32">
            <a:extLst>
              <a:ext uri="{FF2B5EF4-FFF2-40B4-BE49-F238E27FC236}">
                <a16:creationId xmlns:a16="http://schemas.microsoft.com/office/drawing/2014/main" xmlns="" id="{D9DEC9D4-21BF-45EC-B780-87E95BD1BDA0}"/>
              </a:ext>
            </a:extLst>
          </p:cNvPr>
          <p:cNvSpPr>
            <a:spLocks noEditPoints="1"/>
          </p:cNvSpPr>
          <p:nvPr/>
        </p:nvSpPr>
        <p:spPr bwMode="auto">
          <a:xfrm>
            <a:off x="4407848" y="3510954"/>
            <a:ext cx="330280" cy="275395"/>
          </a:xfrm>
          <a:custGeom>
            <a:avLst/>
            <a:gdLst>
              <a:gd name="T0" fmla="*/ 3061 w 4766"/>
              <a:gd name="T1" fmla="*/ 2218 h 3974"/>
              <a:gd name="T2" fmla="*/ 3455 w 4766"/>
              <a:gd name="T3" fmla="*/ 2539 h 3974"/>
              <a:gd name="T4" fmla="*/ 3609 w 4766"/>
              <a:gd name="T5" fmla="*/ 3035 h 3974"/>
              <a:gd name="T6" fmla="*/ 3511 w 4766"/>
              <a:gd name="T7" fmla="*/ 3797 h 3974"/>
              <a:gd name="T8" fmla="*/ 3231 w 4766"/>
              <a:gd name="T9" fmla="*/ 3888 h 3974"/>
              <a:gd name="T10" fmla="*/ 2716 w 4766"/>
              <a:gd name="T11" fmla="*/ 3967 h 3974"/>
              <a:gd name="T12" fmla="*/ 2057 w 4766"/>
              <a:gd name="T13" fmla="*/ 3948 h 3974"/>
              <a:gd name="T14" fmla="*/ 1278 w 4766"/>
              <a:gd name="T15" fmla="*/ 3780 h 3974"/>
              <a:gd name="T16" fmla="*/ 1266 w 4766"/>
              <a:gd name="T17" fmla="*/ 2771 h 3974"/>
              <a:gd name="T18" fmla="*/ 1552 w 4766"/>
              <a:gd name="T19" fmla="*/ 2350 h 3974"/>
              <a:gd name="T20" fmla="*/ 2029 w 4766"/>
              <a:gd name="T21" fmla="*/ 2153 h 3974"/>
              <a:gd name="T22" fmla="*/ 4136 w 4766"/>
              <a:gd name="T23" fmla="*/ 1472 h 3974"/>
              <a:gd name="T24" fmla="*/ 4561 w 4766"/>
              <a:gd name="T25" fmla="*/ 1755 h 3974"/>
              <a:gd name="T26" fmla="*/ 4760 w 4766"/>
              <a:gd name="T27" fmla="*/ 2228 h 3974"/>
              <a:gd name="T28" fmla="*/ 4691 w 4766"/>
              <a:gd name="T29" fmla="*/ 3073 h 3974"/>
              <a:gd name="T30" fmla="*/ 4454 w 4766"/>
              <a:gd name="T31" fmla="*/ 3155 h 3974"/>
              <a:gd name="T32" fmla="*/ 3982 w 4766"/>
              <a:gd name="T33" fmla="*/ 3243 h 3974"/>
              <a:gd name="T34" fmla="*/ 3739 w 4766"/>
              <a:gd name="T35" fmla="*/ 2761 h 3974"/>
              <a:gd name="T36" fmla="*/ 3473 w 4766"/>
              <a:gd name="T37" fmla="*/ 2301 h 3974"/>
              <a:gd name="T38" fmla="*/ 3016 w 4766"/>
              <a:gd name="T39" fmla="*/ 2028 h 3974"/>
              <a:gd name="T40" fmla="*/ 3261 w 4766"/>
              <a:gd name="T41" fmla="*/ 1603 h 3974"/>
              <a:gd name="T42" fmla="*/ 1561 w 4766"/>
              <a:gd name="T43" fmla="*/ 1521 h 3974"/>
              <a:gd name="T44" fmla="*/ 1763 w 4766"/>
              <a:gd name="T45" fmla="*/ 1968 h 3974"/>
              <a:gd name="T46" fmla="*/ 1427 w 4766"/>
              <a:gd name="T47" fmla="*/ 2240 h 3974"/>
              <a:gd name="T48" fmla="*/ 1124 w 4766"/>
              <a:gd name="T49" fmla="*/ 2674 h 3974"/>
              <a:gd name="T50" fmla="*/ 947 w 4766"/>
              <a:gd name="T51" fmla="*/ 3244 h 3974"/>
              <a:gd name="T52" fmla="*/ 192 w 4766"/>
              <a:gd name="T53" fmla="*/ 3106 h 3974"/>
              <a:gd name="T54" fmla="*/ 18 w 4766"/>
              <a:gd name="T55" fmla="*/ 2141 h 3974"/>
              <a:gd name="T56" fmla="*/ 262 w 4766"/>
              <a:gd name="T57" fmla="*/ 1693 h 3974"/>
              <a:gd name="T58" fmla="*/ 714 w 4766"/>
              <a:gd name="T59" fmla="*/ 1450 h 3974"/>
              <a:gd name="T60" fmla="*/ 2638 w 4766"/>
              <a:gd name="T61" fmla="*/ 751 h 3974"/>
              <a:gd name="T62" fmla="*/ 2981 w 4766"/>
              <a:gd name="T63" fmla="*/ 999 h 3974"/>
              <a:gd name="T64" fmla="*/ 3117 w 4766"/>
              <a:gd name="T65" fmla="*/ 1408 h 3974"/>
              <a:gd name="T66" fmla="*/ 2981 w 4766"/>
              <a:gd name="T67" fmla="*/ 1816 h 3974"/>
              <a:gd name="T68" fmla="*/ 2638 w 4766"/>
              <a:gd name="T69" fmla="*/ 2066 h 3974"/>
              <a:gd name="T70" fmla="*/ 2196 w 4766"/>
              <a:gd name="T71" fmla="*/ 2066 h 3974"/>
              <a:gd name="T72" fmla="*/ 1854 w 4766"/>
              <a:gd name="T73" fmla="*/ 1817 h 3974"/>
              <a:gd name="T74" fmla="*/ 1719 w 4766"/>
              <a:gd name="T75" fmla="*/ 1408 h 3974"/>
              <a:gd name="T76" fmla="*/ 1854 w 4766"/>
              <a:gd name="T77" fmla="*/ 999 h 3974"/>
              <a:gd name="T78" fmla="*/ 2196 w 4766"/>
              <a:gd name="T79" fmla="*/ 751 h 3974"/>
              <a:gd name="T80" fmla="*/ 3723 w 4766"/>
              <a:gd name="T81" fmla="*/ 16 h 3974"/>
              <a:gd name="T82" fmla="*/ 4092 w 4766"/>
              <a:gd name="T83" fmla="*/ 228 h 3974"/>
              <a:gd name="T84" fmla="*/ 4268 w 4766"/>
              <a:gd name="T85" fmla="*/ 617 h 3974"/>
              <a:gd name="T86" fmla="*/ 4177 w 4766"/>
              <a:gd name="T87" fmla="*/ 1042 h 3974"/>
              <a:gd name="T88" fmla="*/ 3862 w 4766"/>
              <a:gd name="T89" fmla="*/ 1324 h 3974"/>
              <a:gd name="T90" fmla="*/ 3420 w 4766"/>
              <a:gd name="T91" fmla="*/ 1367 h 3974"/>
              <a:gd name="T92" fmla="*/ 3187 w 4766"/>
              <a:gd name="T93" fmla="*/ 1018 h 3974"/>
              <a:gd name="T94" fmla="*/ 2875 w 4766"/>
              <a:gd name="T95" fmla="*/ 682 h 3974"/>
              <a:gd name="T96" fmla="*/ 3032 w 4766"/>
              <a:gd name="T97" fmla="*/ 254 h 3974"/>
              <a:gd name="T98" fmla="*/ 3414 w 4766"/>
              <a:gd name="T99" fmla="*/ 18 h 3974"/>
              <a:gd name="T100" fmla="*/ 1413 w 4766"/>
              <a:gd name="T101" fmla="*/ 35 h 3974"/>
              <a:gd name="T102" fmla="*/ 1755 w 4766"/>
              <a:gd name="T103" fmla="*/ 283 h 3974"/>
              <a:gd name="T104" fmla="*/ 1890 w 4766"/>
              <a:gd name="T105" fmla="*/ 693 h 3974"/>
              <a:gd name="T106" fmla="*/ 1675 w 4766"/>
              <a:gd name="T107" fmla="*/ 971 h 3974"/>
              <a:gd name="T108" fmla="*/ 1449 w 4766"/>
              <a:gd name="T109" fmla="*/ 1336 h 3974"/>
              <a:gd name="T110" fmla="*/ 1041 w 4766"/>
              <a:gd name="T111" fmla="*/ 1369 h 3974"/>
              <a:gd name="T112" fmla="*/ 672 w 4766"/>
              <a:gd name="T113" fmla="*/ 1157 h 3974"/>
              <a:gd name="T114" fmla="*/ 496 w 4766"/>
              <a:gd name="T115" fmla="*/ 768 h 3974"/>
              <a:gd name="T116" fmla="*/ 589 w 4766"/>
              <a:gd name="T117" fmla="*/ 343 h 3974"/>
              <a:gd name="T118" fmla="*/ 903 w 4766"/>
              <a:gd name="T119" fmla="*/ 61 h 39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766" h="3974">
                <a:moveTo>
                  <a:pt x="2121" y="2147"/>
                </a:moveTo>
                <a:lnTo>
                  <a:pt x="2714" y="2147"/>
                </a:lnTo>
                <a:lnTo>
                  <a:pt x="2805" y="2153"/>
                </a:lnTo>
                <a:lnTo>
                  <a:pt x="2894" y="2166"/>
                </a:lnTo>
                <a:lnTo>
                  <a:pt x="2979" y="2187"/>
                </a:lnTo>
                <a:lnTo>
                  <a:pt x="3061" y="2218"/>
                </a:lnTo>
                <a:lnTo>
                  <a:pt x="3140" y="2254"/>
                </a:lnTo>
                <a:lnTo>
                  <a:pt x="3214" y="2299"/>
                </a:lnTo>
                <a:lnTo>
                  <a:pt x="3282" y="2350"/>
                </a:lnTo>
                <a:lnTo>
                  <a:pt x="3347" y="2408"/>
                </a:lnTo>
                <a:lnTo>
                  <a:pt x="3404" y="2470"/>
                </a:lnTo>
                <a:lnTo>
                  <a:pt x="3455" y="2539"/>
                </a:lnTo>
                <a:lnTo>
                  <a:pt x="3501" y="2613"/>
                </a:lnTo>
                <a:lnTo>
                  <a:pt x="3539" y="2690"/>
                </a:lnTo>
                <a:lnTo>
                  <a:pt x="3568" y="2771"/>
                </a:lnTo>
                <a:lnTo>
                  <a:pt x="3590" y="2856"/>
                </a:lnTo>
                <a:lnTo>
                  <a:pt x="3605" y="2944"/>
                </a:lnTo>
                <a:lnTo>
                  <a:pt x="3609" y="3035"/>
                </a:lnTo>
                <a:lnTo>
                  <a:pt x="3609" y="3753"/>
                </a:lnTo>
                <a:lnTo>
                  <a:pt x="3603" y="3753"/>
                </a:lnTo>
                <a:lnTo>
                  <a:pt x="3558" y="3777"/>
                </a:lnTo>
                <a:lnTo>
                  <a:pt x="3549" y="3781"/>
                </a:lnTo>
                <a:lnTo>
                  <a:pt x="3534" y="3788"/>
                </a:lnTo>
                <a:lnTo>
                  <a:pt x="3511" y="3797"/>
                </a:lnTo>
                <a:lnTo>
                  <a:pt x="3482" y="3810"/>
                </a:lnTo>
                <a:lnTo>
                  <a:pt x="3445" y="3823"/>
                </a:lnTo>
                <a:lnTo>
                  <a:pt x="3403" y="3839"/>
                </a:lnTo>
                <a:lnTo>
                  <a:pt x="3351" y="3855"/>
                </a:lnTo>
                <a:lnTo>
                  <a:pt x="3294" y="3871"/>
                </a:lnTo>
                <a:lnTo>
                  <a:pt x="3231" y="3888"/>
                </a:lnTo>
                <a:lnTo>
                  <a:pt x="3161" y="3906"/>
                </a:lnTo>
                <a:lnTo>
                  <a:pt x="3083" y="3920"/>
                </a:lnTo>
                <a:lnTo>
                  <a:pt x="3001" y="3935"/>
                </a:lnTo>
                <a:lnTo>
                  <a:pt x="2912" y="3948"/>
                </a:lnTo>
                <a:lnTo>
                  <a:pt x="2817" y="3959"/>
                </a:lnTo>
                <a:lnTo>
                  <a:pt x="2716" y="3967"/>
                </a:lnTo>
                <a:lnTo>
                  <a:pt x="2608" y="3973"/>
                </a:lnTo>
                <a:lnTo>
                  <a:pt x="2495" y="3974"/>
                </a:lnTo>
                <a:lnTo>
                  <a:pt x="2391" y="3973"/>
                </a:lnTo>
                <a:lnTo>
                  <a:pt x="2284" y="3968"/>
                </a:lnTo>
                <a:lnTo>
                  <a:pt x="2173" y="3959"/>
                </a:lnTo>
                <a:lnTo>
                  <a:pt x="2057" y="3948"/>
                </a:lnTo>
                <a:lnTo>
                  <a:pt x="1937" y="3932"/>
                </a:lnTo>
                <a:lnTo>
                  <a:pt x="1813" y="3912"/>
                </a:lnTo>
                <a:lnTo>
                  <a:pt x="1685" y="3887"/>
                </a:lnTo>
                <a:lnTo>
                  <a:pt x="1553" y="3856"/>
                </a:lnTo>
                <a:lnTo>
                  <a:pt x="1417" y="3822"/>
                </a:lnTo>
                <a:lnTo>
                  <a:pt x="1278" y="3780"/>
                </a:lnTo>
                <a:lnTo>
                  <a:pt x="1228" y="3765"/>
                </a:lnTo>
                <a:lnTo>
                  <a:pt x="1225" y="3753"/>
                </a:lnTo>
                <a:lnTo>
                  <a:pt x="1225" y="3035"/>
                </a:lnTo>
                <a:lnTo>
                  <a:pt x="1231" y="2944"/>
                </a:lnTo>
                <a:lnTo>
                  <a:pt x="1244" y="2856"/>
                </a:lnTo>
                <a:lnTo>
                  <a:pt x="1266" y="2771"/>
                </a:lnTo>
                <a:lnTo>
                  <a:pt x="1297" y="2690"/>
                </a:lnTo>
                <a:lnTo>
                  <a:pt x="1334" y="2613"/>
                </a:lnTo>
                <a:lnTo>
                  <a:pt x="1379" y="2539"/>
                </a:lnTo>
                <a:lnTo>
                  <a:pt x="1430" y="2470"/>
                </a:lnTo>
                <a:lnTo>
                  <a:pt x="1489" y="2408"/>
                </a:lnTo>
                <a:lnTo>
                  <a:pt x="1552" y="2350"/>
                </a:lnTo>
                <a:lnTo>
                  <a:pt x="1621" y="2299"/>
                </a:lnTo>
                <a:lnTo>
                  <a:pt x="1695" y="2254"/>
                </a:lnTo>
                <a:lnTo>
                  <a:pt x="1773" y="2218"/>
                </a:lnTo>
                <a:lnTo>
                  <a:pt x="1855" y="2187"/>
                </a:lnTo>
                <a:lnTo>
                  <a:pt x="1941" y="2166"/>
                </a:lnTo>
                <a:lnTo>
                  <a:pt x="2029" y="2153"/>
                </a:lnTo>
                <a:lnTo>
                  <a:pt x="2121" y="2147"/>
                </a:lnTo>
                <a:close/>
                <a:moveTo>
                  <a:pt x="3282" y="1433"/>
                </a:moveTo>
                <a:lnTo>
                  <a:pt x="3870" y="1433"/>
                </a:lnTo>
                <a:lnTo>
                  <a:pt x="3962" y="1437"/>
                </a:lnTo>
                <a:lnTo>
                  <a:pt x="4050" y="1450"/>
                </a:lnTo>
                <a:lnTo>
                  <a:pt x="4136" y="1472"/>
                </a:lnTo>
                <a:lnTo>
                  <a:pt x="4218" y="1502"/>
                </a:lnTo>
                <a:lnTo>
                  <a:pt x="4296" y="1540"/>
                </a:lnTo>
                <a:lnTo>
                  <a:pt x="4370" y="1584"/>
                </a:lnTo>
                <a:lnTo>
                  <a:pt x="4439" y="1635"/>
                </a:lnTo>
                <a:lnTo>
                  <a:pt x="4502" y="1693"/>
                </a:lnTo>
                <a:lnTo>
                  <a:pt x="4561" y="1755"/>
                </a:lnTo>
                <a:lnTo>
                  <a:pt x="4612" y="1823"/>
                </a:lnTo>
                <a:lnTo>
                  <a:pt x="4657" y="1897"/>
                </a:lnTo>
                <a:lnTo>
                  <a:pt x="4694" y="1974"/>
                </a:lnTo>
                <a:lnTo>
                  <a:pt x="4725" y="2055"/>
                </a:lnTo>
                <a:lnTo>
                  <a:pt x="4747" y="2141"/>
                </a:lnTo>
                <a:lnTo>
                  <a:pt x="4760" y="2228"/>
                </a:lnTo>
                <a:lnTo>
                  <a:pt x="4766" y="2320"/>
                </a:lnTo>
                <a:lnTo>
                  <a:pt x="4766" y="3038"/>
                </a:lnTo>
                <a:lnTo>
                  <a:pt x="4760" y="3038"/>
                </a:lnTo>
                <a:lnTo>
                  <a:pt x="4713" y="3061"/>
                </a:lnTo>
                <a:lnTo>
                  <a:pt x="4706" y="3065"/>
                </a:lnTo>
                <a:lnTo>
                  <a:pt x="4691" y="3073"/>
                </a:lnTo>
                <a:lnTo>
                  <a:pt x="4669" y="3081"/>
                </a:lnTo>
                <a:lnTo>
                  <a:pt x="4640" y="3095"/>
                </a:lnTo>
                <a:lnTo>
                  <a:pt x="4603" y="3108"/>
                </a:lnTo>
                <a:lnTo>
                  <a:pt x="4561" y="3124"/>
                </a:lnTo>
                <a:lnTo>
                  <a:pt x="4511" y="3139"/>
                </a:lnTo>
                <a:lnTo>
                  <a:pt x="4454" y="3155"/>
                </a:lnTo>
                <a:lnTo>
                  <a:pt x="4391" y="3173"/>
                </a:lnTo>
                <a:lnTo>
                  <a:pt x="4322" y="3189"/>
                </a:lnTo>
                <a:lnTo>
                  <a:pt x="4246" y="3205"/>
                </a:lnTo>
                <a:lnTo>
                  <a:pt x="4164" y="3219"/>
                </a:lnTo>
                <a:lnTo>
                  <a:pt x="4076" y="3232"/>
                </a:lnTo>
                <a:lnTo>
                  <a:pt x="3982" y="3243"/>
                </a:lnTo>
                <a:lnTo>
                  <a:pt x="3881" y="3251"/>
                </a:lnTo>
                <a:lnTo>
                  <a:pt x="3776" y="3257"/>
                </a:lnTo>
                <a:lnTo>
                  <a:pt x="3776" y="3035"/>
                </a:lnTo>
                <a:lnTo>
                  <a:pt x="3771" y="2942"/>
                </a:lnTo>
                <a:lnTo>
                  <a:pt x="3758" y="2849"/>
                </a:lnTo>
                <a:lnTo>
                  <a:pt x="3739" y="2761"/>
                </a:lnTo>
                <a:lnTo>
                  <a:pt x="3711" y="2674"/>
                </a:lnTo>
                <a:lnTo>
                  <a:pt x="3676" y="2591"/>
                </a:lnTo>
                <a:lnTo>
                  <a:pt x="3634" y="2513"/>
                </a:lnTo>
                <a:lnTo>
                  <a:pt x="3587" y="2437"/>
                </a:lnTo>
                <a:lnTo>
                  <a:pt x="3533" y="2366"/>
                </a:lnTo>
                <a:lnTo>
                  <a:pt x="3473" y="2301"/>
                </a:lnTo>
                <a:lnTo>
                  <a:pt x="3408" y="2240"/>
                </a:lnTo>
                <a:lnTo>
                  <a:pt x="3338" y="2185"/>
                </a:lnTo>
                <a:lnTo>
                  <a:pt x="3263" y="2135"/>
                </a:lnTo>
                <a:lnTo>
                  <a:pt x="3184" y="2093"/>
                </a:lnTo>
                <a:lnTo>
                  <a:pt x="3102" y="2057"/>
                </a:lnTo>
                <a:lnTo>
                  <a:pt x="3016" y="2028"/>
                </a:lnTo>
                <a:lnTo>
                  <a:pt x="3073" y="1968"/>
                </a:lnTo>
                <a:lnTo>
                  <a:pt x="3124" y="1903"/>
                </a:lnTo>
                <a:lnTo>
                  <a:pt x="3168" y="1833"/>
                </a:lnTo>
                <a:lnTo>
                  <a:pt x="3206" y="1761"/>
                </a:lnTo>
                <a:lnTo>
                  <a:pt x="3237" y="1684"/>
                </a:lnTo>
                <a:lnTo>
                  <a:pt x="3261" y="1603"/>
                </a:lnTo>
                <a:lnTo>
                  <a:pt x="3275" y="1518"/>
                </a:lnTo>
                <a:lnTo>
                  <a:pt x="3282" y="1433"/>
                </a:lnTo>
                <a:close/>
                <a:moveTo>
                  <a:pt x="895" y="1433"/>
                </a:moveTo>
                <a:lnTo>
                  <a:pt x="1488" y="1433"/>
                </a:lnTo>
                <a:lnTo>
                  <a:pt x="1553" y="1436"/>
                </a:lnTo>
                <a:lnTo>
                  <a:pt x="1561" y="1521"/>
                </a:lnTo>
                <a:lnTo>
                  <a:pt x="1575" y="1604"/>
                </a:lnTo>
                <a:lnTo>
                  <a:pt x="1599" y="1685"/>
                </a:lnTo>
                <a:lnTo>
                  <a:pt x="1630" y="1762"/>
                </a:lnTo>
                <a:lnTo>
                  <a:pt x="1668" y="1835"/>
                </a:lnTo>
                <a:lnTo>
                  <a:pt x="1712" y="1904"/>
                </a:lnTo>
                <a:lnTo>
                  <a:pt x="1763" y="1968"/>
                </a:lnTo>
                <a:lnTo>
                  <a:pt x="1818" y="2028"/>
                </a:lnTo>
                <a:lnTo>
                  <a:pt x="1733" y="2057"/>
                </a:lnTo>
                <a:lnTo>
                  <a:pt x="1650" y="2093"/>
                </a:lnTo>
                <a:lnTo>
                  <a:pt x="1571" y="2135"/>
                </a:lnTo>
                <a:lnTo>
                  <a:pt x="1498" y="2185"/>
                </a:lnTo>
                <a:lnTo>
                  <a:pt x="1427" y="2240"/>
                </a:lnTo>
                <a:lnTo>
                  <a:pt x="1362" y="2301"/>
                </a:lnTo>
                <a:lnTo>
                  <a:pt x="1303" y="2366"/>
                </a:lnTo>
                <a:lnTo>
                  <a:pt x="1249" y="2437"/>
                </a:lnTo>
                <a:lnTo>
                  <a:pt x="1201" y="2513"/>
                </a:lnTo>
                <a:lnTo>
                  <a:pt x="1160" y="2591"/>
                </a:lnTo>
                <a:lnTo>
                  <a:pt x="1124" y="2674"/>
                </a:lnTo>
                <a:lnTo>
                  <a:pt x="1097" y="2761"/>
                </a:lnTo>
                <a:lnTo>
                  <a:pt x="1076" y="2849"/>
                </a:lnTo>
                <a:lnTo>
                  <a:pt x="1064" y="2942"/>
                </a:lnTo>
                <a:lnTo>
                  <a:pt x="1060" y="3035"/>
                </a:lnTo>
                <a:lnTo>
                  <a:pt x="1060" y="3253"/>
                </a:lnTo>
                <a:lnTo>
                  <a:pt x="947" y="3244"/>
                </a:lnTo>
                <a:lnTo>
                  <a:pt x="832" y="3232"/>
                </a:lnTo>
                <a:lnTo>
                  <a:pt x="712" y="3216"/>
                </a:lnTo>
                <a:lnTo>
                  <a:pt x="587" y="3196"/>
                </a:lnTo>
                <a:lnTo>
                  <a:pt x="460" y="3171"/>
                </a:lnTo>
                <a:lnTo>
                  <a:pt x="328" y="3141"/>
                </a:lnTo>
                <a:lnTo>
                  <a:pt x="192" y="3106"/>
                </a:lnTo>
                <a:lnTo>
                  <a:pt x="51" y="3065"/>
                </a:lnTo>
                <a:lnTo>
                  <a:pt x="1" y="3050"/>
                </a:lnTo>
                <a:lnTo>
                  <a:pt x="0" y="3038"/>
                </a:lnTo>
                <a:lnTo>
                  <a:pt x="0" y="2320"/>
                </a:lnTo>
                <a:lnTo>
                  <a:pt x="4" y="2228"/>
                </a:lnTo>
                <a:lnTo>
                  <a:pt x="18" y="2141"/>
                </a:lnTo>
                <a:lnTo>
                  <a:pt x="41" y="2055"/>
                </a:lnTo>
                <a:lnTo>
                  <a:pt x="70" y="1974"/>
                </a:lnTo>
                <a:lnTo>
                  <a:pt x="108" y="1897"/>
                </a:lnTo>
                <a:lnTo>
                  <a:pt x="152" y="1823"/>
                </a:lnTo>
                <a:lnTo>
                  <a:pt x="205" y="1755"/>
                </a:lnTo>
                <a:lnTo>
                  <a:pt x="262" y="1693"/>
                </a:lnTo>
                <a:lnTo>
                  <a:pt x="326" y="1635"/>
                </a:lnTo>
                <a:lnTo>
                  <a:pt x="395" y="1584"/>
                </a:lnTo>
                <a:lnTo>
                  <a:pt x="469" y="1540"/>
                </a:lnTo>
                <a:lnTo>
                  <a:pt x="546" y="1502"/>
                </a:lnTo>
                <a:lnTo>
                  <a:pt x="630" y="1472"/>
                </a:lnTo>
                <a:lnTo>
                  <a:pt x="714" y="1450"/>
                </a:lnTo>
                <a:lnTo>
                  <a:pt x="804" y="1437"/>
                </a:lnTo>
                <a:lnTo>
                  <a:pt x="895" y="1433"/>
                </a:lnTo>
                <a:close/>
                <a:moveTo>
                  <a:pt x="2417" y="714"/>
                </a:moveTo>
                <a:lnTo>
                  <a:pt x="2493" y="719"/>
                </a:lnTo>
                <a:lnTo>
                  <a:pt x="2568" y="730"/>
                </a:lnTo>
                <a:lnTo>
                  <a:pt x="2638" y="751"/>
                </a:lnTo>
                <a:lnTo>
                  <a:pt x="2706" y="777"/>
                </a:lnTo>
                <a:lnTo>
                  <a:pt x="2770" y="810"/>
                </a:lnTo>
                <a:lnTo>
                  <a:pt x="2830" y="848"/>
                </a:lnTo>
                <a:lnTo>
                  <a:pt x="2886" y="893"/>
                </a:lnTo>
                <a:lnTo>
                  <a:pt x="2937" y="944"/>
                </a:lnTo>
                <a:lnTo>
                  <a:pt x="2981" y="999"/>
                </a:lnTo>
                <a:lnTo>
                  <a:pt x="3020" y="1058"/>
                </a:lnTo>
                <a:lnTo>
                  <a:pt x="3054" y="1121"/>
                </a:lnTo>
                <a:lnTo>
                  <a:pt x="3080" y="1189"/>
                </a:lnTo>
                <a:lnTo>
                  <a:pt x="3101" y="1259"/>
                </a:lnTo>
                <a:lnTo>
                  <a:pt x="3113" y="1333"/>
                </a:lnTo>
                <a:lnTo>
                  <a:pt x="3117" y="1408"/>
                </a:lnTo>
                <a:lnTo>
                  <a:pt x="3113" y="1484"/>
                </a:lnTo>
                <a:lnTo>
                  <a:pt x="3101" y="1556"/>
                </a:lnTo>
                <a:lnTo>
                  <a:pt x="3080" y="1626"/>
                </a:lnTo>
                <a:lnTo>
                  <a:pt x="3054" y="1694"/>
                </a:lnTo>
                <a:lnTo>
                  <a:pt x="3020" y="1758"/>
                </a:lnTo>
                <a:lnTo>
                  <a:pt x="2981" y="1816"/>
                </a:lnTo>
                <a:lnTo>
                  <a:pt x="2937" y="1871"/>
                </a:lnTo>
                <a:lnTo>
                  <a:pt x="2886" y="1922"/>
                </a:lnTo>
                <a:lnTo>
                  <a:pt x="2830" y="1967"/>
                </a:lnTo>
                <a:lnTo>
                  <a:pt x="2770" y="2006"/>
                </a:lnTo>
                <a:lnTo>
                  <a:pt x="2706" y="2038"/>
                </a:lnTo>
                <a:lnTo>
                  <a:pt x="2638" y="2066"/>
                </a:lnTo>
                <a:lnTo>
                  <a:pt x="2568" y="2084"/>
                </a:lnTo>
                <a:lnTo>
                  <a:pt x="2493" y="2096"/>
                </a:lnTo>
                <a:lnTo>
                  <a:pt x="2417" y="2100"/>
                </a:lnTo>
                <a:lnTo>
                  <a:pt x="2341" y="2096"/>
                </a:lnTo>
                <a:lnTo>
                  <a:pt x="2268" y="2084"/>
                </a:lnTo>
                <a:lnTo>
                  <a:pt x="2196" y="2066"/>
                </a:lnTo>
                <a:lnTo>
                  <a:pt x="2129" y="2038"/>
                </a:lnTo>
                <a:lnTo>
                  <a:pt x="2064" y="2006"/>
                </a:lnTo>
                <a:lnTo>
                  <a:pt x="2004" y="1967"/>
                </a:lnTo>
                <a:lnTo>
                  <a:pt x="1949" y="1922"/>
                </a:lnTo>
                <a:lnTo>
                  <a:pt x="1899" y="1871"/>
                </a:lnTo>
                <a:lnTo>
                  <a:pt x="1854" y="1817"/>
                </a:lnTo>
                <a:lnTo>
                  <a:pt x="1814" y="1758"/>
                </a:lnTo>
                <a:lnTo>
                  <a:pt x="1780" y="1694"/>
                </a:lnTo>
                <a:lnTo>
                  <a:pt x="1754" y="1627"/>
                </a:lnTo>
                <a:lnTo>
                  <a:pt x="1735" y="1556"/>
                </a:lnTo>
                <a:lnTo>
                  <a:pt x="1723" y="1484"/>
                </a:lnTo>
                <a:lnTo>
                  <a:pt x="1719" y="1408"/>
                </a:lnTo>
                <a:lnTo>
                  <a:pt x="1723" y="1333"/>
                </a:lnTo>
                <a:lnTo>
                  <a:pt x="1735" y="1259"/>
                </a:lnTo>
                <a:lnTo>
                  <a:pt x="1754" y="1189"/>
                </a:lnTo>
                <a:lnTo>
                  <a:pt x="1780" y="1122"/>
                </a:lnTo>
                <a:lnTo>
                  <a:pt x="1814" y="1058"/>
                </a:lnTo>
                <a:lnTo>
                  <a:pt x="1854" y="999"/>
                </a:lnTo>
                <a:lnTo>
                  <a:pt x="1899" y="944"/>
                </a:lnTo>
                <a:lnTo>
                  <a:pt x="1949" y="893"/>
                </a:lnTo>
                <a:lnTo>
                  <a:pt x="2004" y="848"/>
                </a:lnTo>
                <a:lnTo>
                  <a:pt x="2064" y="810"/>
                </a:lnTo>
                <a:lnTo>
                  <a:pt x="2129" y="777"/>
                </a:lnTo>
                <a:lnTo>
                  <a:pt x="2196" y="751"/>
                </a:lnTo>
                <a:lnTo>
                  <a:pt x="2268" y="730"/>
                </a:lnTo>
                <a:lnTo>
                  <a:pt x="2341" y="719"/>
                </a:lnTo>
                <a:lnTo>
                  <a:pt x="2417" y="714"/>
                </a:lnTo>
                <a:close/>
                <a:moveTo>
                  <a:pt x="3574" y="0"/>
                </a:moveTo>
                <a:lnTo>
                  <a:pt x="3650" y="3"/>
                </a:lnTo>
                <a:lnTo>
                  <a:pt x="3723" y="16"/>
                </a:lnTo>
                <a:lnTo>
                  <a:pt x="3795" y="35"/>
                </a:lnTo>
                <a:lnTo>
                  <a:pt x="3862" y="61"/>
                </a:lnTo>
                <a:lnTo>
                  <a:pt x="3927" y="95"/>
                </a:lnTo>
                <a:lnTo>
                  <a:pt x="3987" y="134"/>
                </a:lnTo>
                <a:lnTo>
                  <a:pt x="4042" y="179"/>
                </a:lnTo>
                <a:lnTo>
                  <a:pt x="4092" y="228"/>
                </a:lnTo>
                <a:lnTo>
                  <a:pt x="4137" y="283"/>
                </a:lnTo>
                <a:lnTo>
                  <a:pt x="4177" y="343"/>
                </a:lnTo>
                <a:lnTo>
                  <a:pt x="4211" y="407"/>
                </a:lnTo>
                <a:lnTo>
                  <a:pt x="4237" y="473"/>
                </a:lnTo>
                <a:lnTo>
                  <a:pt x="4256" y="543"/>
                </a:lnTo>
                <a:lnTo>
                  <a:pt x="4268" y="617"/>
                </a:lnTo>
                <a:lnTo>
                  <a:pt x="4272" y="693"/>
                </a:lnTo>
                <a:lnTo>
                  <a:pt x="4268" y="768"/>
                </a:lnTo>
                <a:lnTo>
                  <a:pt x="4256" y="841"/>
                </a:lnTo>
                <a:lnTo>
                  <a:pt x="4237" y="912"/>
                </a:lnTo>
                <a:lnTo>
                  <a:pt x="4211" y="979"/>
                </a:lnTo>
                <a:lnTo>
                  <a:pt x="4177" y="1042"/>
                </a:lnTo>
                <a:lnTo>
                  <a:pt x="4137" y="1102"/>
                </a:lnTo>
                <a:lnTo>
                  <a:pt x="4092" y="1157"/>
                </a:lnTo>
                <a:lnTo>
                  <a:pt x="4042" y="1206"/>
                </a:lnTo>
                <a:lnTo>
                  <a:pt x="3987" y="1251"/>
                </a:lnTo>
                <a:lnTo>
                  <a:pt x="3927" y="1291"/>
                </a:lnTo>
                <a:lnTo>
                  <a:pt x="3862" y="1324"/>
                </a:lnTo>
                <a:lnTo>
                  <a:pt x="3795" y="1350"/>
                </a:lnTo>
                <a:lnTo>
                  <a:pt x="3723" y="1369"/>
                </a:lnTo>
                <a:lnTo>
                  <a:pt x="3650" y="1381"/>
                </a:lnTo>
                <a:lnTo>
                  <a:pt x="3574" y="1385"/>
                </a:lnTo>
                <a:lnTo>
                  <a:pt x="3496" y="1381"/>
                </a:lnTo>
                <a:lnTo>
                  <a:pt x="3420" y="1367"/>
                </a:lnTo>
                <a:lnTo>
                  <a:pt x="3347" y="1347"/>
                </a:lnTo>
                <a:lnTo>
                  <a:pt x="3278" y="1320"/>
                </a:lnTo>
                <a:lnTo>
                  <a:pt x="3266" y="1240"/>
                </a:lnTo>
                <a:lnTo>
                  <a:pt x="3247" y="1163"/>
                </a:lnTo>
                <a:lnTo>
                  <a:pt x="3221" y="1089"/>
                </a:lnTo>
                <a:lnTo>
                  <a:pt x="3187" y="1018"/>
                </a:lnTo>
                <a:lnTo>
                  <a:pt x="3149" y="951"/>
                </a:lnTo>
                <a:lnTo>
                  <a:pt x="3104" y="889"/>
                </a:lnTo>
                <a:lnTo>
                  <a:pt x="3054" y="829"/>
                </a:lnTo>
                <a:lnTo>
                  <a:pt x="3000" y="775"/>
                </a:lnTo>
                <a:lnTo>
                  <a:pt x="2940" y="726"/>
                </a:lnTo>
                <a:lnTo>
                  <a:pt x="2875" y="682"/>
                </a:lnTo>
                <a:lnTo>
                  <a:pt x="2881" y="603"/>
                </a:lnTo>
                <a:lnTo>
                  <a:pt x="2896" y="526"/>
                </a:lnTo>
                <a:lnTo>
                  <a:pt x="2919" y="452"/>
                </a:lnTo>
                <a:lnTo>
                  <a:pt x="2950" y="382"/>
                </a:lnTo>
                <a:lnTo>
                  <a:pt x="2988" y="315"/>
                </a:lnTo>
                <a:lnTo>
                  <a:pt x="3032" y="254"/>
                </a:lnTo>
                <a:lnTo>
                  <a:pt x="3083" y="199"/>
                </a:lnTo>
                <a:lnTo>
                  <a:pt x="3140" y="150"/>
                </a:lnTo>
                <a:lnTo>
                  <a:pt x="3202" y="106"/>
                </a:lnTo>
                <a:lnTo>
                  <a:pt x="3269" y="69"/>
                </a:lnTo>
                <a:lnTo>
                  <a:pt x="3340" y="40"/>
                </a:lnTo>
                <a:lnTo>
                  <a:pt x="3414" y="18"/>
                </a:lnTo>
                <a:lnTo>
                  <a:pt x="3493" y="5"/>
                </a:lnTo>
                <a:lnTo>
                  <a:pt x="3574" y="0"/>
                </a:lnTo>
                <a:close/>
                <a:moveTo>
                  <a:pt x="1192" y="0"/>
                </a:moveTo>
                <a:lnTo>
                  <a:pt x="1268" y="3"/>
                </a:lnTo>
                <a:lnTo>
                  <a:pt x="1341" y="16"/>
                </a:lnTo>
                <a:lnTo>
                  <a:pt x="1413" y="35"/>
                </a:lnTo>
                <a:lnTo>
                  <a:pt x="1480" y="61"/>
                </a:lnTo>
                <a:lnTo>
                  <a:pt x="1545" y="95"/>
                </a:lnTo>
                <a:lnTo>
                  <a:pt x="1605" y="134"/>
                </a:lnTo>
                <a:lnTo>
                  <a:pt x="1660" y="179"/>
                </a:lnTo>
                <a:lnTo>
                  <a:pt x="1710" y="228"/>
                </a:lnTo>
                <a:lnTo>
                  <a:pt x="1755" y="283"/>
                </a:lnTo>
                <a:lnTo>
                  <a:pt x="1795" y="343"/>
                </a:lnTo>
                <a:lnTo>
                  <a:pt x="1829" y="407"/>
                </a:lnTo>
                <a:lnTo>
                  <a:pt x="1855" y="473"/>
                </a:lnTo>
                <a:lnTo>
                  <a:pt x="1874" y="545"/>
                </a:lnTo>
                <a:lnTo>
                  <a:pt x="1886" y="617"/>
                </a:lnTo>
                <a:lnTo>
                  <a:pt x="1890" y="693"/>
                </a:lnTo>
                <a:lnTo>
                  <a:pt x="1890" y="711"/>
                </a:lnTo>
                <a:lnTo>
                  <a:pt x="1889" y="732"/>
                </a:lnTo>
                <a:lnTo>
                  <a:pt x="1827" y="784"/>
                </a:lnTo>
                <a:lnTo>
                  <a:pt x="1770" y="841"/>
                </a:lnTo>
                <a:lnTo>
                  <a:pt x="1719" y="905"/>
                </a:lnTo>
                <a:lnTo>
                  <a:pt x="1675" y="971"/>
                </a:lnTo>
                <a:lnTo>
                  <a:pt x="1635" y="1042"/>
                </a:lnTo>
                <a:lnTo>
                  <a:pt x="1605" y="1118"/>
                </a:lnTo>
                <a:lnTo>
                  <a:pt x="1580" y="1196"/>
                </a:lnTo>
                <a:lnTo>
                  <a:pt x="1564" y="1277"/>
                </a:lnTo>
                <a:lnTo>
                  <a:pt x="1508" y="1309"/>
                </a:lnTo>
                <a:lnTo>
                  <a:pt x="1449" y="1336"/>
                </a:lnTo>
                <a:lnTo>
                  <a:pt x="1388" y="1357"/>
                </a:lnTo>
                <a:lnTo>
                  <a:pt x="1325" y="1372"/>
                </a:lnTo>
                <a:lnTo>
                  <a:pt x="1259" y="1382"/>
                </a:lnTo>
                <a:lnTo>
                  <a:pt x="1192" y="1385"/>
                </a:lnTo>
                <a:lnTo>
                  <a:pt x="1116" y="1381"/>
                </a:lnTo>
                <a:lnTo>
                  <a:pt x="1041" y="1369"/>
                </a:lnTo>
                <a:lnTo>
                  <a:pt x="971" y="1350"/>
                </a:lnTo>
                <a:lnTo>
                  <a:pt x="903" y="1324"/>
                </a:lnTo>
                <a:lnTo>
                  <a:pt x="839" y="1291"/>
                </a:lnTo>
                <a:lnTo>
                  <a:pt x="779" y="1251"/>
                </a:lnTo>
                <a:lnTo>
                  <a:pt x="723" y="1206"/>
                </a:lnTo>
                <a:lnTo>
                  <a:pt x="672" y="1157"/>
                </a:lnTo>
                <a:lnTo>
                  <a:pt x="627" y="1102"/>
                </a:lnTo>
                <a:lnTo>
                  <a:pt x="589" y="1042"/>
                </a:lnTo>
                <a:lnTo>
                  <a:pt x="555" y="979"/>
                </a:lnTo>
                <a:lnTo>
                  <a:pt x="529" y="912"/>
                </a:lnTo>
                <a:lnTo>
                  <a:pt x="508" y="841"/>
                </a:lnTo>
                <a:lnTo>
                  <a:pt x="496" y="768"/>
                </a:lnTo>
                <a:lnTo>
                  <a:pt x="492" y="693"/>
                </a:lnTo>
                <a:lnTo>
                  <a:pt x="496" y="617"/>
                </a:lnTo>
                <a:lnTo>
                  <a:pt x="508" y="545"/>
                </a:lnTo>
                <a:lnTo>
                  <a:pt x="529" y="473"/>
                </a:lnTo>
                <a:lnTo>
                  <a:pt x="555" y="407"/>
                </a:lnTo>
                <a:lnTo>
                  <a:pt x="589" y="343"/>
                </a:lnTo>
                <a:lnTo>
                  <a:pt x="627" y="283"/>
                </a:lnTo>
                <a:lnTo>
                  <a:pt x="672" y="228"/>
                </a:lnTo>
                <a:lnTo>
                  <a:pt x="723" y="179"/>
                </a:lnTo>
                <a:lnTo>
                  <a:pt x="779" y="134"/>
                </a:lnTo>
                <a:lnTo>
                  <a:pt x="839" y="95"/>
                </a:lnTo>
                <a:lnTo>
                  <a:pt x="903" y="61"/>
                </a:lnTo>
                <a:lnTo>
                  <a:pt x="971" y="35"/>
                </a:lnTo>
                <a:lnTo>
                  <a:pt x="1041" y="16"/>
                </a:lnTo>
                <a:lnTo>
                  <a:pt x="1116" y="3"/>
                </a:lnTo>
                <a:lnTo>
                  <a:pt x="119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70370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763" y="-8219"/>
            <a:ext cx="12176133" cy="686265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endParaRPr lang="es-UY" sz="2395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230" y="4649462"/>
            <a:ext cx="2836126" cy="608805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r>
              <a:rPr lang="en-US" sz="2395" b="1" dirty="0">
                <a:solidFill>
                  <a:prstClr val="white"/>
                </a:solidFill>
              </a:rPr>
              <a:t>SUBSCRIBE NOW</a:t>
            </a:r>
            <a:endParaRPr lang="es-UY" sz="2395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2960" y="4034212"/>
            <a:ext cx="1842275" cy="741985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20" tIns="45660" rIns="91320" bIns="45660" numCol="1" anchor="t" anchorCtr="0" compatLnSpc="1">
            <a:prstTxWarp prst="textNoShape">
              <a:avLst/>
            </a:prstTxWarp>
          </a:bodyPr>
          <a:lstStyle/>
          <a:p>
            <a:pPr defTabSz="913578">
              <a:defRPr/>
            </a:pPr>
            <a:endParaRPr lang="en-US" sz="2395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406" y="3362351"/>
            <a:ext cx="4150955" cy="33811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578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4518" y="711908"/>
            <a:ext cx="4318918" cy="3574179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6830" y="5341424"/>
            <a:ext cx="2545879" cy="3036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1449" y="4849802"/>
            <a:ext cx="4715639" cy="906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1453" y="4467932"/>
            <a:ext cx="5909110" cy="3689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578">
              <a:defRPr/>
            </a:pPr>
            <a:r>
              <a:rPr lang="en-US" sz="1796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8" y="6120499"/>
            <a:ext cx="12176133" cy="675045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69949" y="1843150"/>
            <a:ext cx="5583871" cy="1367155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3304">
              <a:defRPr/>
            </a:pPr>
            <a:endParaRPr lang="es-UY" sz="2395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306" y="764783"/>
            <a:ext cx="2788212" cy="527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1681" y="2005651"/>
            <a:ext cx="3620417" cy="82991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304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3304">
              <a:defRPr/>
            </a:pPr>
            <a:r>
              <a:rPr lang="en-US" sz="3195" b="1" kern="0" dirty="0">
                <a:solidFill>
                  <a:prstClr val="white"/>
                </a:solidFill>
              </a:rPr>
              <a:t>FREEBUNDLE15</a:t>
            </a:r>
            <a:endParaRPr lang="es-UY" sz="2395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559" y="1373840"/>
            <a:ext cx="5022657" cy="33820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3304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28443" y="877471"/>
            <a:ext cx="3941369" cy="2310567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344" tIns="45672" rIns="91344" bIns="45672" numCol="1" anchor="t" anchorCtr="0" compatLnSpc="1">
            <a:prstTxWarp prst="textNoShape">
              <a:avLst/>
            </a:prstTxWarp>
          </a:bodyPr>
          <a:lstStyle/>
          <a:p>
            <a:pPr defTabSz="913578">
              <a:defRPr/>
            </a:pPr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831739" y="859300"/>
            <a:ext cx="2313043" cy="2425655"/>
            <a:chOff x="3638892" y="1565480"/>
            <a:chExt cx="4912858" cy="4917620"/>
          </a:xfrm>
        </p:grpSpPr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xmlns="" id="{ECF7061D-E9EF-43AD-8180-8E2493FC77A8}"/>
                </a:ext>
              </a:extLst>
            </p:cNvPr>
            <p:cNvGrpSpPr/>
            <p:nvPr/>
          </p:nvGrpSpPr>
          <p:grpSpPr>
            <a:xfrm>
              <a:off x="3638892" y="1565480"/>
              <a:ext cx="4912858" cy="4917620"/>
              <a:chOff x="3638892" y="1565480"/>
              <a:chExt cx="4912858" cy="4917620"/>
            </a:xfrm>
          </p:grpSpPr>
          <p:sp>
            <p:nvSpPr>
              <p:cNvPr id="66" name="Freeform 5">
                <a:extLst>
                  <a:ext uri="{FF2B5EF4-FFF2-40B4-BE49-F238E27FC236}">
                    <a16:creationId xmlns:a16="http://schemas.microsoft.com/office/drawing/2014/main" xmlns="" id="{5ECF17B7-2064-4221-AD5C-CA88F747C499}"/>
                  </a:ext>
                </a:extLst>
              </p:cNvPr>
              <p:cNvSpPr>
                <a:spLocks/>
              </p:cNvSpPr>
              <p:nvPr/>
            </p:nvSpPr>
            <p:spPr bwMode="auto">
              <a:xfrm rot="2700000">
                <a:off x="6161251" y="4741338"/>
                <a:ext cx="609741" cy="1663219"/>
              </a:xfrm>
              <a:custGeom>
                <a:avLst/>
                <a:gdLst>
                  <a:gd name="T0" fmla="*/ 0 w 573"/>
                  <a:gd name="T1" fmla="*/ 0 h 1563"/>
                  <a:gd name="T2" fmla="*/ 0 w 573"/>
                  <a:gd name="T3" fmla="*/ 1563 h 1563"/>
                  <a:gd name="T4" fmla="*/ 573 w 573"/>
                  <a:gd name="T5" fmla="*/ 988 h 1563"/>
                  <a:gd name="T6" fmla="*/ 573 w 573"/>
                  <a:gd name="T7" fmla="*/ 0 h 1563"/>
                  <a:gd name="T8" fmla="*/ 0 w 573"/>
                  <a:gd name="T9" fmla="*/ 0 h 1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3" h="1563">
                    <a:moveTo>
                      <a:pt x="0" y="0"/>
                    </a:moveTo>
                    <a:lnTo>
                      <a:pt x="0" y="1563"/>
                    </a:lnTo>
                    <a:lnTo>
                      <a:pt x="573" y="988"/>
                    </a:lnTo>
                    <a:lnTo>
                      <a:pt x="57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5A5A5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7" name="Freeform 6">
                <a:extLst>
                  <a:ext uri="{FF2B5EF4-FFF2-40B4-BE49-F238E27FC236}">
                    <a16:creationId xmlns:a16="http://schemas.microsoft.com/office/drawing/2014/main" xmlns="" id="{169001F0-9DBA-4684-B480-66005127F20D}"/>
                  </a:ext>
                </a:extLst>
              </p:cNvPr>
              <p:cNvSpPr>
                <a:spLocks/>
              </p:cNvSpPr>
              <p:nvPr/>
            </p:nvSpPr>
            <p:spPr bwMode="auto">
              <a:xfrm rot="2700000">
                <a:off x="5415641" y="1645930"/>
                <a:ext cx="611869" cy="1662155"/>
              </a:xfrm>
              <a:custGeom>
                <a:avLst/>
                <a:gdLst>
                  <a:gd name="T0" fmla="*/ 0 w 575"/>
                  <a:gd name="T1" fmla="*/ 572 h 1562"/>
                  <a:gd name="T2" fmla="*/ 0 w 575"/>
                  <a:gd name="T3" fmla="*/ 1562 h 1562"/>
                  <a:gd name="T4" fmla="*/ 575 w 575"/>
                  <a:gd name="T5" fmla="*/ 1562 h 1562"/>
                  <a:gd name="T6" fmla="*/ 575 w 575"/>
                  <a:gd name="T7" fmla="*/ 0 h 1562"/>
                  <a:gd name="T8" fmla="*/ 0 w 575"/>
                  <a:gd name="T9" fmla="*/ 572 h 1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5" h="1562">
                    <a:moveTo>
                      <a:pt x="0" y="572"/>
                    </a:moveTo>
                    <a:lnTo>
                      <a:pt x="0" y="1562"/>
                    </a:lnTo>
                    <a:lnTo>
                      <a:pt x="575" y="1562"/>
                    </a:lnTo>
                    <a:lnTo>
                      <a:pt x="575" y="0"/>
                    </a:lnTo>
                    <a:lnTo>
                      <a:pt x="0" y="572"/>
                    </a:lnTo>
                    <a:close/>
                  </a:path>
                </a:pathLst>
              </a:custGeom>
              <a:solidFill>
                <a:srgbClr val="8BB74C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8" name="Freeform 7">
                <a:extLst>
                  <a:ext uri="{FF2B5EF4-FFF2-40B4-BE49-F238E27FC236}">
                    <a16:creationId xmlns:a16="http://schemas.microsoft.com/office/drawing/2014/main" xmlns="" id="{4021EB61-C694-464F-AFC3-B75EDFECB4BC}"/>
                  </a:ext>
                </a:extLst>
              </p:cNvPr>
              <p:cNvSpPr>
                <a:spLocks/>
              </p:cNvSpPr>
              <p:nvPr/>
            </p:nvSpPr>
            <p:spPr bwMode="auto">
              <a:xfrm rot="2700000">
                <a:off x="3712451" y="4089435"/>
                <a:ext cx="1665348" cy="611869"/>
              </a:xfrm>
              <a:custGeom>
                <a:avLst/>
                <a:gdLst>
                  <a:gd name="T0" fmla="*/ 0 w 1565"/>
                  <a:gd name="T1" fmla="*/ 0 h 575"/>
                  <a:gd name="T2" fmla="*/ 577 w 1565"/>
                  <a:gd name="T3" fmla="*/ 575 h 575"/>
                  <a:gd name="T4" fmla="*/ 1565 w 1565"/>
                  <a:gd name="T5" fmla="*/ 575 h 575"/>
                  <a:gd name="T6" fmla="*/ 1565 w 1565"/>
                  <a:gd name="T7" fmla="*/ 0 h 575"/>
                  <a:gd name="T8" fmla="*/ 0 w 1565"/>
                  <a:gd name="T9" fmla="*/ 0 h 5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65" h="575">
                    <a:moveTo>
                      <a:pt x="0" y="0"/>
                    </a:moveTo>
                    <a:lnTo>
                      <a:pt x="577" y="575"/>
                    </a:lnTo>
                    <a:lnTo>
                      <a:pt x="1565" y="575"/>
                    </a:lnTo>
                    <a:lnTo>
                      <a:pt x="1565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2A6F8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9" name="Freeform 8">
                <a:extLst>
                  <a:ext uri="{FF2B5EF4-FFF2-40B4-BE49-F238E27FC236}">
                    <a16:creationId xmlns:a16="http://schemas.microsoft.com/office/drawing/2014/main" xmlns="" id="{B1BEDA30-B44C-4D4E-9670-172C61F61AC8}"/>
                  </a:ext>
                </a:extLst>
              </p:cNvPr>
              <p:cNvSpPr>
                <a:spLocks/>
              </p:cNvSpPr>
              <p:nvPr/>
            </p:nvSpPr>
            <p:spPr bwMode="auto">
              <a:xfrm rot="2700000">
                <a:off x="6810209" y="3347991"/>
                <a:ext cx="1663220" cy="608676"/>
              </a:xfrm>
              <a:custGeom>
                <a:avLst/>
                <a:gdLst>
                  <a:gd name="T0" fmla="*/ 990 w 1563"/>
                  <a:gd name="T1" fmla="*/ 0 h 572"/>
                  <a:gd name="T2" fmla="*/ 0 w 1563"/>
                  <a:gd name="T3" fmla="*/ 0 h 572"/>
                  <a:gd name="T4" fmla="*/ 0 w 1563"/>
                  <a:gd name="T5" fmla="*/ 572 h 572"/>
                  <a:gd name="T6" fmla="*/ 1563 w 1563"/>
                  <a:gd name="T7" fmla="*/ 572 h 572"/>
                  <a:gd name="T8" fmla="*/ 990 w 1563"/>
                  <a:gd name="T9" fmla="*/ 0 h 5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63" h="572">
                    <a:moveTo>
                      <a:pt x="990" y="0"/>
                    </a:moveTo>
                    <a:lnTo>
                      <a:pt x="0" y="0"/>
                    </a:lnTo>
                    <a:lnTo>
                      <a:pt x="0" y="572"/>
                    </a:lnTo>
                    <a:lnTo>
                      <a:pt x="1563" y="572"/>
                    </a:lnTo>
                    <a:lnTo>
                      <a:pt x="990" y="0"/>
                    </a:lnTo>
                    <a:close/>
                  </a:path>
                </a:pathLst>
              </a:custGeom>
              <a:solidFill>
                <a:srgbClr val="E35A35">
                  <a:lumMod val="90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0" name="Freeform 15">
                <a:extLst>
                  <a:ext uri="{FF2B5EF4-FFF2-40B4-BE49-F238E27FC236}">
                    <a16:creationId xmlns:a16="http://schemas.microsoft.com/office/drawing/2014/main" xmlns="" id="{AFC0BD72-8925-48E3-91AC-29A0365520EB}"/>
                  </a:ext>
                </a:extLst>
              </p:cNvPr>
              <p:cNvSpPr>
                <a:spLocks/>
              </p:cNvSpPr>
              <p:nvPr/>
            </p:nvSpPr>
            <p:spPr bwMode="auto">
              <a:xfrm rot="2700000">
                <a:off x="6831777" y="2637637"/>
                <a:ext cx="735961" cy="1155166"/>
              </a:xfrm>
              <a:custGeom>
                <a:avLst/>
                <a:gdLst>
                  <a:gd name="T0" fmla="*/ 0 w 318"/>
                  <a:gd name="T1" fmla="*/ 0 h 832"/>
                  <a:gd name="T2" fmla="*/ 318 w 318"/>
                  <a:gd name="T3" fmla="*/ 415 h 832"/>
                  <a:gd name="T4" fmla="*/ 0 w 318"/>
                  <a:gd name="T5" fmla="*/ 832 h 832"/>
                  <a:gd name="T6" fmla="*/ 0 w 318"/>
                  <a:gd name="T7" fmla="*/ 0 h 8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8" h="832">
                    <a:moveTo>
                      <a:pt x="0" y="0"/>
                    </a:moveTo>
                    <a:lnTo>
                      <a:pt x="318" y="415"/>
                    </a:lnTo>
                    <a:lnTo>
                      <a:pt x="0" y="8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1" name="Freeform 9">
                <a:extLst>
                  <a:ext uri="{FF2B5EF4-FFF2-40B4-BE49-F238E27FC236}">
                    <a16:creationId xmlns:a16="http://schemas.microsoft.com/office/drawing/2014/main" xmlns="" id="{DDF55FFE-4E7E-4515-BC97-29BB54B767E5}"/>
                  </a:ext>
                </a:extLst>
              </p:cNvPr>
              <p:cNvSpPr>
                <a:spLocks/>
              </p:cNvSpPr>
              <p:nvPr/>
            </p:nvSpPr>
            <p:spPr bwMode="auto">
              <a:xfrm rot="2700000">
                <a:off x="5554970" y="2190651"/>
                <a:ext cx="2203793" cy="953451"/>
              </a:xfrm>
              <a:custGeom>
                <a:avLst/>
                <a:gdLst>
                  <a:gd name="T0" fmla="*/ 2071 w 2071"/>
                  <a:gd name="T1" fmla="*/ 449 h 896"/>
                  <a:gd name="T2" fmla="*/ 1501 w 2071"/>
                  <a:gd name="T3" fmla="*/ 0 h 896"/>
                  <a:gd name="T4" fmla="*/ 1501 w 2071"/>
                  <a:gd name="T5" fmla="*/ 162 h 896"/>
                  <a:gd name="T6" fmla="*/ 575 w 2071"/>
                  <a:gd name="T7" fmla="*/ 162 h 896"/>
                  <a:gd name="T8" fmla="*/ 0 w 2071"/>
                  <a:gd name="T9" fmla="*/ 734 h 896"/>
                  <a:gd name="T10" fmla="*/ 1501 w 2071"/>
                  <a:gd name="T11" fmla="*/ 734 h 896"/>
                  <a:gd name="T12" fmla="*/ 1501 w 2071"/>
                  <a:gd name="T13" fmla="*/ 896 h 896"/>
                  <a:gd name="T14" fmla="*/ 2071 w 2071"/>
                  <a:gd name="T15" fmla="*/ 449 h 8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71" h="896">
                    <a:moveTo>
                      <a:pt x="2071" y="449"/>
                    </a:moveTo>
                    <a:lnTo>
                      <a:pt x="1501" y="0"/>
                    </a:lnTo>
                    <a:lnTo>
                      <a:pt x="1501" y="162"/>
                    </a:lnTo>
                    <a:lnTo>
                      <a:pt x="575" y="162"/>
                    </a:lnTo>
                    <a:lnTo>
                      <a:pt x="0" y="734"/>
                    </a:lnTo>
                    <a:lnTo>
                      <a:pt x="1501" y="734"/>
                    </a:lnTo>
                    <a:lnTo>
                      <a:pt x="1501" y="896"/>
                    </a:lnTo>
                    <a:lnTo>
                      <a:pt x="2071" y="449"/>
                    </a:lnTo>
                    <a:close/>
                  </a:path>
                </a:pathLst>
              </a:custGeom>
              <a:solidFill>
                <a:srgbClr val="8BB74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2" name="Freeform 15">
                <a:extLst>
                  <a:ext uri="{FF2B5EF4-FFF2-40B4-BE49-F238E27FC236}">
                    <a16:creationId xmlns:a16="http://schemas.microsoft.com/office/drawing/2014/main" xmlns="" id="{055946C9-8E27-4950-B9F1-EEF11561B3B8}"/>
                  </a:ext>
                </a:extLst>
              </p:cNvPr>
              <p:cNvSpPr>
                <a:spLocks/>
              </p:cNvSpPr>
              <p:nvPr/>
            </p:nvSpPr>
            <p:spPr bwMode="auto">
              <a:xfrm rot="18900000" flipH="1">
                <a:off x="6541545" y="4559269"/>
                <a:ext cx="735961" cy="1155166"/>
              </a:xfrm>
              <a:custGeom>
                <a:avLst/>
                <a:gdLst>
                  <a:gd name="T0" fmla="*/ 0 w 318"/>
                  <a:gd name="T1" fmla="*/ 0 h 832"/>
                  <a:gd name="T2" fmla="*/ 318 w 318"/>
                  <a:gd name="T3" fmla="*/ 415 h 832"/>
                  <a:gd name="T4" fmla="*/ 0 w 318"/>
                  <a:gd name="T5" fmla="*/ 832 h 832"/>
                  <a:gd name="T6" fmla="*/ 0 w 318"/>
                  <a:gd name="T7" fmla="*/ 0 h 8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8" h="832">
                    <a:moveTo>
                      <a:pt x="0" y="0"/>
                    </a:moveTo>
                    <a:lnTo>
                      <a:pt x="318" y="415"/>
                    </a:lnTo>
                    <a:lnTo>
                      <a:pt x="0" y="8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3" name="Freeform 15">
                <a:extLst>
                  <a:ext uri="{FF2B5EF4-FFF2-40B4-BE49-F238E27FC236}">
                    <a16:creationId xmlns:a16="http://schemas.microsoft.com/office/drawing/2014/main" xmlns="" id="{72BB6FA9-9CCF-48B9-9B44-912199E36490}"/>
                  </a:ext>
                </a:extLst>
              </p:cNvPr>
              <p:cNvSpPr>
                <a:spLocks/>
              </p:cNvSpPr>
              <p:nvPr/>
            </p:nvSpPr>
            <p:spPr bwMode="auto">
              <a:xfrm rot="2700000" flipH="1">
                <a:off x="4622485" y="4249677"/>
                <a:ext cx="735961" cy="1178385"/>
              </a:xfrm>
              <a:custGeom>
                <a:avLst/>
                <a:gdLst>
                  <a:gd name="T0" fmla="*/ 0 w 318"/>
                  <a:gd name="T1" fmla="*/ 0 h 832"/>
                  <a:gd name="T2" fmla="*/ 318 w 318"/>
                  <a:gd name="T3" fmla="*/ 415 h 832"/>
                  <a:gd name="T4" fmla="*/ 0 w 318"/>
                  <a:gd name="T5" fmla="*/ 832 h 832"/>
                  <a:gd name="T6" fmla="*/ 0 w 318"/>
                  <a:gd name="T7" fmla="*/ 0 h 8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8" h="832">
                    <a:moveTo>
                      <a:pt x="0" y="0"/>
                    </a:moveTo>
                    <a:lnTo>
                      <a:pt x="318" y="415"/>
                    </a:lnTo>
                    <a:lnTo>
                      <a:pt x="0" y="8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4" name="Freeform 10">
                <a:extLst>
                  <a:ext uri="{FF2B5EF4-FFF2-40B4-BE49-F238E27FC236}">
                    <a16:creationId xmlns:a16="http://schemas.microsoft.com/office/drawing/2014/main" xmlns="" id="{1D53282F-EAE2-4CAA-974A-96BBDC98D2D9}"/>
                  </a:ext>
                </a:extLst>
              </p:cNvPr>
              <p:cNvSpPr>
                <a:spLocks/>
              </p:cNvSpPr>
              <p:nvPr/>
            </p:nvSpPr>
            <p:spPr bwMode="auto">
              <a:xfrm rot="2700000">
                <a:off x="4431814" y="4907138"/>
                <a:ext cx="2199536" cy="952387"/>
              </a:xfrm>
              <a:custGeom>
                <a:avLst/>
                <a:gdLst>
                  <a:gd name="T0" fmla="*/ 2067 w 2067"/>
                  <a:gd name="T1" fmla="*/ 159 h 895"/>
                  <a:gd name="T2" fmla="*/ 570 w 2067"/>
                  <a:gd name="T3" fmla="*/ 159 h 895"/>
                  <a:gd name="T4" fmla="*/ 570 w 2067"/>
                  <a:gd name="T5" fmla="*/ 0 h 895"/>
                  <a:gd name="T6" fmla="*/ 0 w 2067"/>
                  <a:gd name="T7" fmla="*/ 446 h 895"/>
                  <a:gd name="T8" fmla="*/ 570 w 2067"/>
                  <a:gd name="T9" fmla="*/ 895 h 895"/>
                  <a:gd name="T10" fmla="*/ 570 w 2067"/>
                  <a:gd name="T11" fmla="*/ 734 h 895"/>
                  <a:gd name="T12" fmla="*/ 1494 w 2067"/>
                  <a:gd name="T13" fmla="*/ 734 h 895"/>
                  <a:gd name="T14" fmla="*/ 2067 w 2067"/>
                  <a:gd name="T15" fmla="*/ 159 h 8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67" h="895">
                    <a:moveTo>
                      <a:pt x="2067" y="159"/>
                    </a:moveTo>
                    <a:lnTo>
                      <a:pt x="570" y="159"/>
                    </a:lnTo>
                    <a:lnTo>
                      <a:pt x="570" y="0"/>
                    </a:lnTo>
                    <a:lnTo>
                      <a:pt x="0" y="446"/>
                    </a:lnTo>
                    <a:lnTo>
                      <a:pt x="570" y="895"/>
                    </a:lnTo>
                    <a:lnTo>
                      <a:pt x="570" y="734"/>
                    </a:lnTo>
                    <a:lnTo>
                      <a:pt x="1494" y="734"/>
                    </a:lnTo>
                    <a:lnTo>
                      <a:pt x="2067" y="159"/>
                    </a:lnTo>
                    <a:close/>
                  </a:path>
                </a:pathLst>
              </a:custGeom>
              <a:solidFill>
                <a:srgbClr val="A5A5A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5" name="Freeform 15">
                <a:extLst>
                  <a:ext uri="{FF2B5EF4-FFF2-40B4-BE49-F238E27FC236}">
                    <a16:creationId xmlns:a16="http://schemas.microsoft.com/office/drawing/2014/main" xmlns="" id="{74D7F1FF-CDB4-47F6-A7DE-A9DAA83758C0}"/>
                  </a:ext>
                </a:extLst>
              </p:cNvPr>
              <p:cNvSpPr>
                <a:spLocks/>
              </p:cNvSpPr>
              <p:nvPr/>
            </p:nvSpPr>
            <p:spPr bwMode="auto">
              <a:xfrm rot="18900000">
                <a:off x="4912717" y="2328045"/>
                <a:ext cx="735961" cy="1178385"/>
              </a:xfrm>
              <a:custGeom>
                <a:avLst/>
                <a:gdLst>
                  <a:gd name="T0" fmla="*/ 0 w 318"/>
                  <a:gd name="T1" fmla="*/ 0 h 832"/>
                  <a:gd name="T2" fmla="*/ 318 w 318"/>
                  <a:gd name="T3" fmla="*/ 415 h 832"/>
                  <a:gd name="T4" fmla="*/ 0 w 318"/>
                  <a:gd name="T5" fmla="*/ 832 h 832"/>
                  <a:gd name="T6" fmla="*/ 0 w 318"/>
                  <a:gd name="T7" fmla="*/ 0 h 8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8" h="832">
                    <a:moveTo>
                      <a:pt x="0" y="0"/>
                    </a:moveTo>
                    <a:lnTo>
                      <a:pt x="318" y="415"/>
                    </a:lnTo>
                    <a:lnTo>
                      <a:pt x="0" y="8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6" name="Freeform 11">
                <a:extLst>
                  <a:ext uri="{FF2B5EF4-FFF2-40B4-BE49-F238E27FC236}">
                    <a16:creationId xmlns:a16="http://schemas.microsoft.com/office/drawing/2014/main" xmlns="" id="{95B61DBD-D8E5-4A6F-B075-838A6D29D36C}"/>
                  </a:ext>
                </a:extLst>
              </p:cNvPr>
              <p:cNvSpPr>
                <a:spLocks/>
              </p:cNvSpPr>
              <p:nvPr/>
            </p:nvSpPr>
            <p:spPr bwMode="auto">
              <a:xfrm rot="2700000">
                <a:off x="6975256" y="3487320"/>
                <a:ext cx="952388" cy="2200600"/>
              </a:xfrm>
              <a:custGeom>
                <a:avLst/>
                <a:gdLst>
                  <a:gd name="T0" fmla="*/ 734 w 895"/>
                  <a:gd name="T1" fmla="*/ 1498 h 2068"/>
                  <a:gd name="T2" fmla="*/ 734 w 895"/>
                  <a:gd name="T3" fmla="*/ 572 h 2068"/>
                  <a:gd name="T4" fmla="*/ 161 w 895"/>
                  <a:gd name="T5" fmla="*/ 0 h 2068"/>
                  <a:gd name="T6" fmla="*/ 161 w 895"/>
                  <a:gd name="T7" fmla="*/ 1498 h 2068"/>
                  <a:gd name="T8" fmla="*/ 0 w 895"/>
                  <a:gd name="T9" fmla="*/ 1498 h 2068"/>
                  <a:gd name="T10" fmla="*/ 449 w 895"/>
                  <a:gd name="T11" fmla="*/ 2068 h 2068"/>
                  <a:gd name="T12" fmla="*/ 895 w 895"/>
                  <a:gd name="T13" fmla="*/ 1498 h 2068"/>
                  <a:gd name="T14" fmla="*/ 734 w 895"/>
                  <a:gd name="T15" fmla="*/ 1498 h 20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95" h="2068">
                    <a:moveTo>
                      <a:pt x="734" y="1498"/>
                    </a:moveTo>
                    <a:lnTo>
                      <a:pt x="734" y="572"/>
                    </a:lnTo>
                    <a:lnTo>
                      <a:pt x="161" y="0"/>
                    </a:lnTo>
                    <a:lnTo>
                      <a:pt x="161" y="1498"/>
                    </a:lnTo>
                    <a:lnTo>
                      <a:pt x="0" y="1498"/>
                    </a:lnTo>
                    <a:lnTo>
                      <a:pt x="449" y="2068"/>
                    </a:lnTo>
                    <a:lnTo>
                      <a:pt x="895" y="1498"/>
                    </a:lnTo>
                    <a:lnTo>
                      <a:pt x="734" y="1498"/>
                    </a:lnTo>
                    <a:close/>
                  </a:path>
                </a:pathLst>
              </a:custGeom>
              <a:solidFill>
                <a:srgbClr val="E35A3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7" name="Freeform 12">
                <a:extLst>
                  <a:ext uri="{FF2B5EF4-FFF2-40B4-BE49-F238E27FC236}">
                    <a16:creationId xmlns:a16="http://schemas.microsoft.com/office/drawing/2014/main" xmlns="" id="{5CCB3BC2-7893-40AE-BFEC-72617CB36451}"/>
                  </a:ext>
                </a:extLst>
              </p:cNvPr>
              <p:cNvSpPr>
                <a:spLocks/>
              </p:cNvSpPr>
              <p:nvPr/>
            </p:nvSpPr>
            <p:spPr bwMode="auto">
              <a:xfrm rot="2700000">
                <a:off x="4261934" y="2362724"/>
                <a:ext cx="952388" cy="2198471"/>
              </a:xfrm>
              <a:custGeom>
                <a:avLst/>
                <a:gdLst>
                  <a:gd name="T0" fmla="*/ 895 w 895"/>
                  <a:gd name="T1" fmla="*/ 570 h 2066"/>
                  <a:gd name="T2" fmla="*/ 446 w 895"/>
                  <a:gd name="T3" fmla="*/ 0 h 2066"/>
                  <a:gd name="T4" fmla="*/ 0 w 895"/>
                  <a:gd name="T5" fmla="*/ 570 h 2066"/>
                  <a:gd name="T6" fmla="*/ 159 w 895"/>
                  <a:gd name="T7" fmla="*/ 570 h 2066"/>
                  <a:gd name="T8" fmla="*/ 159 w 895"/>
                  <a:gd name="T9" fmla="*/ 1494 h 2066"/>
                  <a:gd name="T10" fmla="*/ 734 w 895"/>
                  <a:gd name="T11" fmla="*/ 2066 h 2066"/>
                  <a:gd name="T12" fmla="*/ 734 w 895"/>
                  <a:gd name="T13" fmla="*/ 570 h 2066"/>
                  <a:gd name="T14" fmla="*/ 895 w 895"/>
                  <a:gd name="T15" fmla="*/ 570 h 20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95" h="2066">
                    <a:moveTo>
                      <a:pt x="895" y="570"/>
                    </a:moveTo>
                    <a:lnTo>
                      <a:pt x="446" y="0"/>
                    </a:lnTo>
                    <a:lnTo>
                      <a:pt x="0" y="570"/>
                    </a:lnTo>
                    <a:lnTo>
                      <a:pt x="159" y="570"/>
                    </a:lnTo>
                    <a:lnTo>
                      <a:pt x="159" y="1494"/>
                    </a:lnTo>
                    <a:lnTo>
                      <a:pt x="734" y="2066"/>
                    </a:lnTo>
                    <a:lnTo>
                      <a:pt x="734" y="570"/>
                    </a:lnTo>
                    <a:lnTo>
                      <a:pt x="895" y="570"/>
                    </a:lnTo>
                    <a:close/>
                  </a:path>
                </a:pathLst>
              </a:custGeom>
              <a:solidFill>
                <a:srgbClr val="12A6F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xmlns="" id="{ED26D183-0997-44CD-9D8B-476630E3BE0B}"/>
                  </a:ext>
                </a:extLst>
              </p:cNvPr>
              <p:cNvSpPr txBox="1"/>
              <p:nvPr/>
            </p:nvSpPr>
            <p:spPr>
              <a:xfrm>
                <a:off x="4862456" y="2937380"/>
                <a:ext cx="447558" cy="369332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1800" b="1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04</a:t>
                </a:r>
                <a:endParaRPr kumimoji="0" lang="en-IN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xmlns="" id="{4BA938A9-796C-4378-AA10-3892776B629A}"/>
                  </a:ext>
                </a:extLst>
              </p:cNvPr>
              <p:cNvSpPr txBox="1"/>
              <p:nvPr/>
            </p:nvSpPr>
            <p:spPr>
              <a:xfrm>
                <a:off x="6887841" y="2954168"/>
                <a:ext cx="406871" cy="335756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01</a:t>
                </a:r>
              </a:p>
            </p:txBody>
          </p:sp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xmlns="" id="{2B42E4C4-10EE-40BB-AE29-02B5DB09C04B}"/>
                  </a:ext>
                </a:extLst>
              </p:cNvPr>
              <p:cNvSpPr txBox="1"/>
              <p:nvPr/>
            </p:nvSpPr>
            <p:spPr>
              <a:xfrm>
                <a:off x="4862456" y="4730038"/>
                <a:ext cx="447558" cy="369332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1800" b="1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03</a:t>
                </a:r>
                <a:endParaRPr kumimoji="0" lang="en-IN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xmlns="" id="{EF8049A2-BAE4-41AC-9195-CC650FE6BC9C}"/>
                  </a:ext>
                </a:extLst>
              </p:cNvPr>
              <p:cNvSpPr txBox="1"/>
              <p:nvPr/>
            </p:nvSpPr>
            <p:spPr>
              <a:xfrm>
                <a:off x="6867497" y="4730038"/>
                <a:ext cx="447558" cy="369332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1800" b="1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02</a:t>
                </a:r>
                <a:endParaRPr kumimoji="0" lang="en-IN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82" name="Freeform 37">
                <a:extLst>
                  <a:ext uri="{FF2B5EF4-FFF2-40B4-BE49-F238E27FC236}">
                    <a16:creationId xmlns:a16="http://schemas.microsoft.com/office/drawing/2014/main" xmlns="" id="{1E059A8E-008C-4CCB-98E4-9922120D29A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490565" y="4217737"/>
                <a:ext cx="302507" cy="314935"/>
              </a:xfrm>
              <a:custGeom>
                <a:avLst/>
                <a:gdLst>
                  <a:gd name="T0" fmla="*/ 2128 w 3456"/>
                  <a:gd name="T1" fmla="*/ 3100 h 3598"/>
                  <a:gd name="T2" fmla="*/ 2098 w 3456"/>
                  <a:gd name="T3" fmla="*/ 3359 h 3598"/>
                  <a:gd name="T4" fmla="*/ 1947 w 3456"/>
                  <a:gd name="T5" fmla="*/ 3556 h 3598"/>
                  <a:gd name="T6" fmla="*/ 1548 w 3456"/>
                  <a:gd name="T7" fmla="*/ 3586 h 3598"/>
                  <a:gd name="T8" fmla="*/ 1402 w 3456"/>
                  <a:gd name="T9" fmla="*/ 3395 h 3598"/>
                  <a:gd name="T10" fmla="*/ 1317 w 3456"/>
                  <a:gd name="T11" fmla="*/ 3143 h 3598"/>
                  <a:gd name="T12" fmla="*/ 1418 w 3456"/>
                  <a:gd name="T13" fmla="*/ 3042 h 3598"/>
                  <a:gd name="T14" fmla="*/ 2964 w 3456"/>
                  <a:gd name="T15" fmla="*/ 2824 h 3598"/>
                  <a:gd name="T16" fmla="*/ 2934 w 3456"/>
                  <a:gd name="T17" fmla="*/ 2961 h 3598"/>
                  <a:gd name="T18" fmla="*/ 2808 w 3456"/>
                  <a:gd name="T19" fmla="*/ 2948 h 3598"/>
                  <a:gd name="T20" fmla="*/ 2545 w 3456"/>
                  <a:gd name="T21" fmla="*/ 2577 h 3598"/>
                  <a:gd name="T22" fmla="*/ 857 w 3456"/>
                  <a:gd name="T23" fmla="*/ 2534 h 3598"/>
                  <a:gd name="T24" fmla="*/ 919 w 3456"/>
                  <a:gd name="T25" fmla="*/ 2661 h 3598"/>
                  <a:gd name="T26" fmla="*/ 576 w 3456"/>
                  <a:gd name="T27" fmla="*/ 2977 h 3598"/>
                  <a:gd name="T28" fmla="*/ 477 w 3456"/>
                  <a:gd name="T29" fmla="*/ 2888 h 3598"/>
                  <a:gd name="T30" fmla="*/ 793 w 3456"/>
                  <a:gd name="T31" fmla="*/ 2534 h 3598"/>
                  <a:gd name="T32" fmla="*/ 3434 w 3456"/>
                  <a:gd name="T33" fmla="*/ 1664 h 3598"/>
                  <a:gd name="T34" fmla="*/ 3418 w 3456"/>
                  <a:gd name="T35" fmla="*/ 1805 h 3598"/>
                  <a:gd name="T36" fmla="*/ 2943 w 3456"/>
                  <a:gd name="T37" fmla="*/ 1804 h 3598"/>
                  <a:gd name="T38" fmla="*/ 2928 w 3456"/>
                  <a:gd name="T39" fmla="*/ 1664 h 3598"/>
                  <a:gd name="T40" fmla="*/ 473 w 3456"/>
                  <a:gd name="T41" fmla="*/ 1629 h 3598"/>
                  <a:gd name="T42" fmla="*/ 547 w 3456"/>
                  <a:gd name="T43" fmla="*/ 1749 h 3598"/>
                  <a:gd name="T44" fmla="*/ 100 w 3456"/>
                  <a:gd name="T45" fmla="*/ 1827 h 3598"/>
                  <a:gd name="T46" fmla="*/ 0 w 3456"/>
                  <a:gd name="T47" fmla="*/ 1726 h 3598"/>
                  <a:gd name="T48" fmla="*/ 100 w 3456"/>
                  <a:gd name="T49" fmla="*/ 1626 h 3598"/>
                  <a:gd name="T50" fmla="*/ 1371 w 3456"/>
                  <a:gd name="T51" fmla="*/ 1200 h 3598"/>
                  <a:gd name="T52" fmla="*/ 1117 w 3456"/>
                  <a:gd name="T53" fmla="*/ 1540 h 3598"/>
                  <a:gd name="T54" fmla="*/ 1125 w 3456"/>
                  <a:gd name="T55" fmla="*/ 1808 h 3598"/>
                  <a:gd name="T56" fmla="*/ 1266 w 3456"/>
                  <a:gd name="T57" fmla="*/ 1793 h 3598"/>
                  <a:gd name="T58" fmla="*/ 1339 w 3456"/>
                  <a:gd name="T59" fmla="*/ 1524 h 3598"/>
                  <a:gd name="T60" fmla="*/ 1619 w 3456"/>
                  <a:gd name="T61" fmla="*/ 1304 h 3598"/>
                  <a:gd name="T62" fmla="*/ 1817 w 3456"/>
                  <a:gd name="T63" fmla="*/ 1235 h 3598"/>
                  <a:gd name="T64" fmla="*/ 1773 w 3456"/>
                  <a:gd name="T65" fmla="*/ 1100 h 3598"/>
                  <a:gd name="T66" fmla="*/ 2018 w 3456"/>
                  <a:gd name="T67" fmla="*/ 889 h 3598"/>
                  <a:gd name="T68" fmla="*/ 2425 w 3456"/>
                  <a:gd name="T69" fmla="*/ 1179 h 3598"/>
                  <a:gd name="T70" fmla="*/ 2612 w 3456"/>
                  <a:gd name="T71" fmla="*/ 1650 h 3598"/>
                  <a:gd name="T72" fmla="*/ 2499 w 3456"/>
                  <a:gd name="T73" fmla="*/ 2166 h 3598"/>
                  <a:gd name="T74" fmla="*/ 2222 w 3456"/>
                  <a:gd name="T75" fmla="*/ 2546 h 3598"/>
                  <a:gd name="T76" fmla="*/ 2109 w 3456"/>
                  <a:gd name="T77" fmla="*/ 2862 h 3598"/>
                  <a:gd name="T78" fmla="*/ 1394 w 3456"/>
                  <a:gd name="T79" fmla="*/ 2895 h 3598"/>
                  <a:gd name="T80" fmla="*/ 1279 w 3456"/>
                  <a:gd name="T81" fmla="*/ 2662 h 3598"/>
                  <a:gd name="T82" fmla="*/ 1040 w 3456"/>
                  <a:gd name="T83" fmla="*/ 2287 h 3598"/>
                  <a:gd name="T84" fmla="*/ 845 w 3456"/>
                  <a:gd name="T85" fmla="*/ 1814 h 3598"/>
                  <a:gd name="T86" fmla="*/ 946 w 3456"/>
                  <a:gd name="T87" fmla="*/ 1307 h 3598"/>
                  <a:gd name="T88" fmla="*/ 1294 w 3456"/>
                  <a:gd name="T89" fmla="*/ 953 h 3598"/>
                  <a:gd name="T90" fmla="*/ 2868 w 3456"/>
                  <a:gd name="T91" fmla="*/ 477 h 3598"/>
                  <a:gd name="T92" fmla="*/ 2979 w 3456"/>
                  <a:gd name="T93" fmla="*/ 566 h 3598"/>
                  <a:gd name="T94" fmla="*/ 2669 w 3456"/>
                  <a:gd name="T95" fmla="*/ 917 h 3598"/>
                  <a:gd name="T96" fmla="*/ 2545 w 3456"/>
                  <a:gd name="T97" fmla="*/ 877 h 3598"/>
                  <a:gd name="T98" fmla="*/ 2808 w 3456"/>
                  <a:gd name="T99" fmla="*/ 505 h 3598"/>
                  <a:gd name="T100" fmla="*/ 628 w 3456"/>
                  <a:gd name="T101" fmla="*/ 490 h 3598"/>
                  <a:gd name="T102" fmla="*/ 919 w 3456"/>
                  <a:gd name="T103" fmla="*/ 855 h 3598"/>
                  <a:gd name="T104" fmla="*/ 806 w 3456"/>
                  <a:gd name="T105" fmla="*/ 921 h 3598"/>
                  <a:gd name="T106" fmla="*/ 476 w 3456"/>
                  <a:gd name="T107" fmla="*/ 586 h 3598"/>
                  <a:gd name="T108" fmla="*/ 565 w 3456"/>
                  <a:gd name="T109" fmla="*/ 476 h 3598"/>
                  <a:gd name="T110" fmla="*/ 1825 w 3456"/>
                  <a:gd name="T111" fmla="*/ 77 h 3598"/>
                  <a:gd name="T112" fmla="*/ 1771 w 3456"/>
                  <a:gd name="T113" fmla="*/ 539 h 3598"/>
                  <a:gd name="T114" fmla="*/ 1638 w 3456"/>
                  <a:gd name="T115" fmla="*/ 494 h 3598"/>
                  <a:gd name="T116" fmla="*/ 1665 w 3456"/>
                  <a:gd name="T117" fmla="*/ 22 h 3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3456" h="3598">
                    <a:moveTo>
                      <a:pt x="1418" y="3042"/>
                    </a:moveTo>
                    <a:lnTo>
                      <a:pt x="2037" y="3042"/>
                    </a:lnTo>
                    <a:lnTo>
                      <a:pt x="2060" y="3045"/>
                    </a:lnTo>
                    <a:lnTo>
                      <a:pt x="2081" y="3053"/>
                    </a:lnTo>
                    <a:lnTo>
                      <a:pt x="2101" y="3065"/>
                    </a:lnTo>
                    <a:lnTo>
                      <a:pt x="2116" y="3080"/>
                    </a:lnTo>
                    <a:lnTo>
                      <a:pt x="2128" y="3100"/>
                    </a:lnTo>
                    <a:lnTo>
                      <a:pt x="2136" y="3120"/>
                    </a:lnTo>
                    <a:lnTo>
                      <a:pt x="2138" y="3144"/>
                    </a:lnTo>
                    <a:lnTo>
                      <a:pt x="2138" y="3249"/>
                    </a:lnTo>
                    <a:lnTo>
                      <a:pt x="2136" y="3280"/>
                    </a:lnTo>
                    <a:lnTo>
                      <a:pt x="2127" y="3308"/>
                    </a:lnTo>
                    <a:lnTo>
                      <a:pt x="2115" y="3335"/>
                    </a:lnTo>
                    <a:lnTo>
                      <a:pt x="2098" y="3359"/>
                    </a:lnTo>
                    <a:lnTo>
                      <a:pt x="2077" y="3378"/>
                    </a:lnTo>
                    <a:lnTo>
                      <a:pt x="2053" y="3395"/>
                    </a:lnTo>
                    <a:lnTo>
                      <a:pt x="2027" y="3407"/>
                    </a:lnTo>
                    <a:lnTo>
                      <a:pt x="1997" y="3415"/>
                    </a:lnTo>
                    <a:lnTo>
                      <a:pt x="1971" y="3510"/>
                    </a:lnTo>
                    <a:lnTo>
                      <a:pt x="1962" y="3534"/>
                    </a:lnTo>
                    <a:lnTo>
                      <a:pt x="1947" y="3556"/>
                    </a:lnTo>
                    <a:lnTo>
                      <a:pt x="1929" y="3573"/>
                    </a:lnTo>
                    <a:lnTo>
                      <a:pt x="1907" y="3586"/>
                    </a:lnTo>
                    <a:lnTo>
                      <a:pt x="1882" y="3595"/>
                    </a:lnTo>
                    <a:lnTo>
                      <a:pt x="1856" y="3598"/>
                    </a:lnTo>
                    <a:lnTo>
                      <a:pt x="1600" y="3598"/>
                    </a:lnTo>
                    <a:lnTo>
                      <a:pt x="1572" y="3595"/>
                    </a:lnTo>
                    <a:lnTo>
                      <a:pt x="1548" y="3586"/>
                    </a:lnTo>
                    <a:lnTo>
                      <a:pt x="1526" y="3573"/>
                    </a:lnTo>
                    <a:lnTo>
                      <a:pt x="1509" y="3556"/>
                    </a:lnTo>
                    <a:lnTo>
                      <a:pt x="1493" y="3534"/>
                    </a:lnTo>
                    <a:lnTo>
                      <a:pt x="1485" y="3510"/>
                    </a:lnTo>
                    <a:lnTo>
                      <a:pt x="1459" y="3415"/>
                    </a:lnTo>
                    <a:lnTo>
                      <a:pt x="1430" y="3407"/>
                    </a:lnTo>
                    <a:lnTo>
                      <a:pt x="1402" y="3395"/>
                    </a:lnTo>
                    <a:lnTo>
                      <a:pt x="1378" y="3378"/>
                    </a:lnTo>
                    <a:lnTo>
                      <a:pt x="1358" y="3358"/>
                    </a:lnTo>
                    <a:lnTo>
                      <a:pt x="1340" y="3335"/>
                    </a:lnTo>
                    <a:lnTo>
                      <a:pt x="1328" y="3308"/>
                    </a:lnTo>
                    <a:lnTo>
                      <a:pt x="1319" y="3279"/>
                    </a:lnTo>
                    <a:lnTo>
                      <a:pt x="1317" y="3248"/>
                    </a:lnTo>
                    <a:lnTo>
                      <a:pt x="1317" y="3143"/>
                    </a:lnTo>
                    <a:lnTo>
                      <a:pt x="1319" y="3120"/>
                    </a:lnTo>
                    <a:lnTo>
                      <a:pt x="1327" y="3098"/>
                    </a:lnTo>
                    <a:lnTo>
                      <a:pt x="1339" y="3080"/>
                    </a:lnTo>
                    <a:lnTo>
                      <a:pt x="1354" y="3063"/>
                    </a:lnTo>
                    <a:lnTo>
                      <a:pt x="1373" y="3053"/>
                    </a:lnTo>
                    <a:lnTo>
                      <a:pt x="1395" y="3045"/>
                    </a:lnTo>
                    <a:lnTo>
                      <a:pt x="1418" y="3042"/>
                    </a:lnTo>
                    <a:close/>
                    <a:moveTo>
                      <a:pt x="2620" y="2530"/>
                    </a:moveTo>
                    <a:lnTo>
                      <a:pt x="2642" y="2530"/>
                    </a:lnTo>
                    <a:lnTo>
                      <a:pt x="2664" y="2534"/>
                    </a:lnTo>
                    <a:lnTo>
                      <a:pt x="2683" y="2544"/>
                    </a:lnTo>
                    <a:lnTo>
                      <a:pt x="2702" y="2558"/>
                    </a:lnTo>
                    <a:lnTo>
                      <a:pt x="2949" y="2806"/>
                    </a:lnTo>
                    <a:lnTo>
                      <a:pt x="2964" y="2824"/>
                    </a:lnTo>
                    <a:lnTo>
                      <a:pt x="2974" y="2845"/>
                    </a:lnTo>
                    <a:lnTo>
                      <a:pt x="2978" y="2867"/>
                    </a:lnTo>
                    <a:lnTo>
                      <a:pt x="2978" y="2888"/>
                    </a:lnTo>
                    <a:lnTo>
                      <a:pt x="2974" y="2909"/>
                    </a:lnTo>
                    <a:lnTo>
                      <a:pt x="2964" y="2930"/>
                    </a:lnTo>
                    <a:lnTo>
                      <a:pt x="2949" y="2948"/>
                    </a:lnTo>
                    <a:lnTo>
                      <a:pt x="2934" y="2961"/>
                    </a:lnTo>
                    <a:lnTo>
                      <a:pt x="2917" y="2969"/>
                    </a:lnTo>
                    <a:lnTo>
                      <a:pt x="2898" y="2975"/>
                    </a:lnTo>
                    <a:lnTo>
                      <a:pt x="2879" y="2977"/>
                    </a:lnTo>
                    <a:lnTo>
                      <a:pt x="2860" y="2975"/>
                    </a:lnTo>
                    <a:lnTo>
                      <a:pt x="2841" y="2969"/>
                    </a:lnTo>
                    <a:lnTo>
                      <a:pt x="2824" y="2961"/>
                    </a:lnTo>
                    <a:lnTo>
                      <a:pt x="2808" y="2948"/>
                    </a:lnTo>
                    <a:lnTo>
                      <a:pt x="2560" y="2699"/>
                    </a:lnTo>
                    <a:lnTo>
                      <a:pt x="2545" y="2682"/>
                    </a:lnTo>
                    <a:lnTo>
                      <a:pt x="2536" y="2661"/>
                    </a:lnTo>
                    <a:lnTo>
                      <a:pt x="2531" y="2640"/>
                    </a:lnTo>
                    <a:lnTo>
                      <a:pt x="2531" y="2618"/>
                    </a:lnTo>
                    <a:lnTo>
                      <a:pt x="2536" y="2596"/>
                    </a:lnTo>
                    <a:lnTo>
                      <a:pt x="2545" y="2577"/>
                    </a:lnTo>
                    <a:lnTo>
                      <a:pt x="2560" y="2558"/>
                    </a:lnTo>
                    <a:lnTo>
                      <a:pt x="2578" y="2544"/>
                    </a:lnTo>
                    <a:lnTo>
                      <a:pt x="2599" y="2534"/>
                    </a:lnTo>
                    <a:lnTo>
                      <a:pt x="2620" y="2530"/>
                    </a:lnTo>
                    <a:close/>
                    <a:moveTo>
                      <a:pt x="813" y="2530"/>
                    </a:moveTo>
                    <a:lnTo>
                      <a:pt x="835" y="2530"/>
                    </a:lnTo>
                    <a:lnTo>
                      <a:pt x="857" y="2534"/>
                    </a:lnTo>
                    <a:lnTo>
                      <a:pt x="877" y="2544"/>
                    </a:lnTo>
                    <a:lnTo>
                      <a:pt x="894" y="2558"/>
                    </a:lnTo>
                    <a:lnTo>
                      <a:pt x="910" y="2577"/>
                    </a:lnTo>
                    <a:lnTo>
                      <a:pt x="919" y="2596"/>
                    </a:lnTo>
                    <a:lnTo>
                      <a:pt x="924" y="2618"/>
                    </a:lnTo>
                    <a:lnTo>
                      <a:pt x="924" y="2640"/>
                    </a:lnTo>
                    <a:lnTo>
                      <a:pt x="919" y="2661"/>
                    </a:lnTo>
                    <a:lnTo>
                      <a:pt x="910" y="2682"/>
                    </a:lnTo>
                    <a:lnTo>
                      <a:pt x="894" y="2699"/>
                    </a:lnTo>
                    <a:lnTo>
                      <a:pt x="647" y="2948"/>
                    </a:lnTo>
                    <a:lnTo>
                      <a:pt x="631" y="2961"/>
                    </a:lnTo>
                    <a:lnTo>
                      <a:pt x="614" y="2969"/>
                    </a:lnTo>
                    <a:lnTo>
                      <a:pt x="596" y="2975"/>
                    </a:lnTo>
                    <a:lnTo>
                      <a:pt x="576" y="2977"/>
                    </a:lnTo>
                    <a:lnTo>
                      <a:pt x="557" y="2975"/>
                    </a:lnTo>
                    <a:lnTo>
                      <a:pt x="539" y="2969"/>
                    </a:lnTo>
                    <a:lnTo>
                      <a:pt x="521" y="2961"/>
                    </a:lnTo>
                    <a:lnTo>
                      <a:pt x="506" y="2948"/>
                    </a:lnTo>
                    <a:lnTo>
                      <a:pt x="492" y="2930"/>
                    </a:lnTo>
                    <a:lnTo>
                      <a:pt x="482" y="2909"/>
                    </a:lnTo>
                    <a:lnTo>
                      <a:pt x="477" y="2888"/>
                    </a:lnTo>
                    <a:lnTo>
                      <a:pt x="477" y="2867"/>
                    </a:lnTo>
                    <a:lnTo>
                      <a:pt x="482" y="2845"/>
                    </a:lnTo>
                    <a:lnTo>
                      <a:pt x="492" y="2824"/>
                    </a:lnTo>
                    <a:lnTo>
                      <a:pt x="506" y="2806"/>
                    </a:lnTo>
                    <a:lnTo>
                      <a:pt x="754" y="2558"/>
                    </a:lnTo>
                    <a:lnTo>
                      <a:pt x="772" y="2544"/>
                    </a:lnTo>
                    <a:lnTo>
                      <a:pt x="793" y="2534"/>
                    </a:lnTo>
                    <a:lnTo>
                      <a:pt x="813" y="2530"/>
                    </a:lnTo>
                    <a:close/>
                    <a:moveTo>
                      <a:pt x="3005" y="1626"/>
                    </a:moveTo>
                    <a:lnTo>
                      <a:pt x="3356" y="1626"/>
                    </a:lnTo>
                    <a:lnTo>
                      <a:pt x="3380" y="1629"/>
                    </a:lnTo>
                    <a:lnTo>
                      <a:pt x="3401" y="1636"/>
                    </a:lnTo>
                    <a:lnTo>
                      <a:pt x="3419" y="1648"/>
                    </a:lnTo>
                    <a:lnTo>
                      <a:pt x="3434" y="1664"/>
                    </a:lnTo>
                    <a:lnTo>
                      <a:pt x="3446" y="1682"/>
                    </a:lnTo>
                    <a:lnTo>
                      <a:pt x="3453" y="1703"/>
                    </a:lnTo>
                    <a:lnTo>
                      <a:pt x="3456" y="1726"/>
                    </a:lnTo>
                    <a:lnTo>
                      <a:pt x="3453" y="1749"/>
                    </a:lnTo>
                    <a:lnTo>
                      <a:pt x="3446" y="1771"/>
                    </a:lnTo>
                    <a:lnTo>
                      <a:pt x="3434" y="1789"/>
                    </a:lnTo>
                    <a:lnTo>
                      <a:pt x="3418" y="1805"/>
                    </a:lnTo>
                    <a:lnTo>
                      <a:pt x="3399" y="1816"/>
                    </a:lnTo>
                    <a:lnTo>
                      <a:pt x="3379" y="1823"/>
                    </a:lnTo>
                    <a:lnTo>
                      <a:pt x="3356" y="1827"/>
                    </a:lnTo>
                    <a:lnTo>
                      <a:pt x="3005" y="1827"/>
                    </a:lnTo>
                    <a:lnTo>
                      <a:pt x="2982" y="1823"/>
                    </a:lnTo>
                    <a:lnTo>
                      <a:pt x="2961" y="1816"/>
                    </a:lnTo>
                    <a:lnTo>
                      <a:pt x="2943" y="1804"/>
                    </a:lnTo>
                    <a:lnTo>
                      <a:pt x="2928" y="1788"/>
                    </a:lnTo>
                    <a:lnTo>
                      <a:pt x="2915" y="1770"/>
                    </a:lnTo>
                    <a:lnTo>
                      <a:pt x="2908" y="1749"/>
                    </a:lnTo>
                    <a:lnTo>
                      <a:pt x="2906" y="1726"/>
                    </a:lnTo>
                    <a:lnTo>
                      <a:pt x="2908" y="1703"/>
                    </a:lnTo>
                    <a:lnTo>
                      <a:pt x="2915" y="1682"/>
                    </a:lnTo>
                    <a:lnTo>
                      <a:pt x="2928" y="1664"/>
                    </a:lnTo>
                    <a:lnTo>
                      <a:pt x="2943" y="1648"/>
                    </a:lnTo>
                    <a:lnTo>
                      <a:pt x="2961" y="1636"/>
                    </a:lnTo>
                    <a:lnTo>
                      <a:pt x="2982" y="1629"/>
                    </a:lnTo>
                    <a:lnTo>
                      <a:pt x="3005" y="1626"/>
                    </a:lnTo>
                    <a:close/>
                    <a:moveTo>
                      <a:pt x="100" y="1626"/>
                    </a:moveTo>
                    <a:lnTo>
                      <a:pt x="450" y="1626"/>
                    </a:lnTo>
                    <a:lnTo>
                      <a:pt x="473" y="1629"/>
                    </a:lnTo>
                    <a:lnTo>
                      <a:pt x="495" y="1636"/>
                    </a:lnTo>
                    <a:lnTo>
                      <a:pt x="513" y="1648"/>
                    </a:lnTo>
                    <a:lnTo>
                      <a:pt x="529" y="1664"/>
                    </a:lnTo>
                    <a:lnTo>
                      <a:pt x="540" y="1682"/>
                    </a:lnTo>
                    <a:lnTo>
                      <a:pt x="547" y="1703"/>
                    </a:lnTo>
                    <a:lnTo>
                      <a:pt x="551" y="1726"/>
                    </a:lnTo>
                    <a:lnTo>
                      <a:pt x="547" y="1749"/>
                    </a:lnTo>
                    <a:lnTo>
                      <a:pt x="540" y="1771"/>
                    </a:lnTo>
                    <a:lnTo>
                      <a:pt x="529" y="1789"/>
                    </a:lnTo>
                    <a:lnTo>
                      <a:pt x="513" y="1805"/>
                    </a:lnTo>
                    <a:lnTo>
                      <a:pt x="495" y="1816"/>
                    </a:lnTo>
                    <a:lnTo>
                      <a:pt x="473" y="1823"/>
                    </a:lnTo>
                    <a:lnTo>
                      <a:pt x="450" y="1827"/>
                    </a:lnTo>
                    <a:lnTo>
                      <a:pt x="100" y="1827"/>
                    </a:lnTo>
                    <a:lnTo>
                      <a:pt x="77" y="1823"/>
                    </a:lnTo>
                    <a:lnTo>
                      <a:pt x="56" y="1816"/>
                    </a:lnTo>
                    <a:lnTo>
                      <a:pt x="37" y="1804"/>
                    </a:lnTo>
                    <a:lnTo>
                      <a:pt x="22" y="1788"/>
                    </a:lnTo>
                    <a:lnTo>
                      <a:pt x="10" y="1770"/>
                    </a:lnTo>
                    <a:lnTo>
                      <a:pt x="2" y="1749"/>
                    </a:lnTo>
                    <a:lnTo>
                      <a:pt x="0" y="1726"/>
                    </a:lnTo>
                    <a:lnTo>
                      <a:pt x="2" y="1703"/>
                    </a:lnTo>
                    <a:lnTo>
                      <a:pt x="10" y="1682"/>
                    </a:lnTo>
                    <a:lnTo>
                      <a:pt x="22" y="1664"/>
                    </a:lnTo>
                    <a:lnTo>
                      <a:pt x="37" y="1648"/>
                    </a:lnTo>
                    <a:lnTo>
                      <a:pt x="56" y="1636"/>
                    </a:lnTo>
                    <a:lnTo>
                      <a:pt x="77" y="1629"/>
                    </a:lnTo>
                    <a:lnTo>
                      <a:pt x="100" y="1626"/>
                    </a:lnTo>
                    <a:close/>
                    <a:moveTo>
                      <a:pt x="1728" y="1090"/>
                    </a:moveTo>
                    <a:lnTo>
                      <a:pt x="1663" y="1094"/>
                    </a:lnTo>
                    <a:lnTo>
                      <a:pt x="1600" y="1104"/>
                    </a:lnTo>
                    <a:lnTo>
                      <a:pt x="1538" y="1119"/>
                    </a:lnTo>
                    <a:lnTo>
                      <a:pt x="1479" y="1141"/>
                    </a:lnTo>
                    <a:lnTo>
                      <a:pt x="1423" y="1167"/>
                    </a:lnTo>
                    <a:lnTo>
                      <a:pt x="1371" y="1200"/>
                    </a:lnTo>
                    <a:lnTo>
                      <a:pt x="1321" y="1236"/>
                    </a:lnTo>
                    <a:lnTo>
                      <a:pt x="1275" y="1277"/>
                    </a:lnTo>
                    <a:lnTo>
                      <a:pt x="1234" y="1323"/>
                    </a:lnTo>
                    <a:lnTo>
                      <a:pt x="1198" y="1373"/>
                    </a:lnTo>
                    <a:lnTo>
                      <a:pt x="1165" y="1425"/>
                    </a:lnTo>
                    <a:lnTo>
                      <a:pt x="1138" y="1481"/>
                    </a:lnTo>
                    <a:lnTo>
                      <a:pt x="1117" y="1540"/>
                    </a:lnTo>
                    <a:lnTo>
                      <a:pt x="1100" y="1601"/>
                    </a:lnTo>
                    <a:lnTo>
                      <a:pt x="1090" y="1665"/>
                    </a:lnTo>
                    <a:lnTo>
                      <a:pt x="1087" y="1730"/>
                    </a:lnTo>
                    <a:lnTo>
                      <a:pt x="1090" y="1752"/>
                    </a:lnTo>
                    <a:lnTo>
                      <a:pt x="1098" y="1774"/>
                    </a:lnTo>
                    <a:lnTo>
                      <a:pt x="1109" y="1793"/>
                    </a:lnTo>
                    <a:lnTo>
                      <a:pt x="1125" y="1808"/>
                    </a:lnTo>
                    <a:lnTo>
                      <a:pt x="1143" y="1820"/>
                    </a:lnTo>
                    <a:lnTo>
                      <a:pt x="1165" y="1828"/>
                    </a:lnTo>
                    <a:lnTo>
                      <a:pt x="1188" y="1830"/>
                    </a:lnTo>
                    <a:lnTo>
                      <a:pt x="1211" y="1828"/>
                    </a:lnTo>
                    <a:lnTo>
                      <a:pt x="1232" y="1820"/>
                    </a:lnTo>
                    <a:lnTo>
                      <a:pt x="1250" y="1808"/>
                    </a:lnTo>
                    <a:lnTo>
                      <a:pt x="1266" y="1793"/>
                    </a:lnTo>
                    <a:lnTo>
                      <a:pt x="1278" y="1774"/>
                    </a:lnTo>
                    <a:lnTo>
                      <a:pt x="1285" y="1753"/>
                    </a:lnTo>
                    <a:lnTo>
                      <a:pt x="1288" y="1730"/>
                    </a:lnTo>
                    <a:lnTo>
                      <a:pt x="1291" y="1674"/>
                    </a:lnTo>
                    <a:lnTo>
                      <a:pt x="1301" y="1622"/>
                    </a:lnTo>
                    <a:lnTo>
                      <a:pt x="1317" y="1571"/>
                    </a:lnTo>
                    <a:lnTo>
                      <a:pt x="1339" y="1524"/>
                    </a:lnTo>
                    <a:lnTo>
                      <a:pt x="1366" y="1479"/>
                    </a:lnTo>
                    <a:lnTo>
                      <a:pt x="1399" y="1438"/>
                    </a:lnTo>
                    <a:lnTo>
                      <a:pt x="1436" y="1401"/>
                    </a:lnTo>
                    <a:lnTo>
                      <a:pt x="1477" y="1369"/>
                    </a:lnTo>
                    <a:lnTo>
                      <a:pt x="1522" y="1342"/>
                    </a:lnTo>
                    <a:lnTo>
                      <a:pt x="1569" y="1320"/>
                    </a:lnTo>
                    <a:lnTo>
                      <a:pt x="1619" y="1304"/>
                    </a:lnTo>
                    <a:lnTo>
                      <a:pt x="1673" y="1294"/>
                    </a:lnTo>
                    <a:lnTo>
                      <a:pt x="1728" y="1291"/>
                    </a:lnTo>
                    <a:lnTo>
                      <a:pt x="1751" y="1287"/>
                    </a:lnTo>
                    <a:lnTo>
                      <a:pt x="1773" y="1280"/>
                    </a:lnTo>
                    <a:lnTo>
                      <a:pt x="1791" y="1269"/>
                    </a:lnTo>
                    <a:lnTo>
                      <a:pt x="1806" y="1252"/>
                    </a:lnTo>
                    <a:lnTo>
                      <a:pt x="1817" y="1235"/>
                    </a:lnTo>
                    <a:lnTo>
                      <a:pt x="1825" y="1213"/>
                    </a:lnTo>
                    <a:lnTo>
                      <a:pt x="1828" y="1190"/>
                    </a:lnTo>
                    <a:lnTo>
                      <a:pt x="1825" y="1167"/>
                    </a:lnTo>
                    <a:lnTo>
                      <a:pt x="1817" y="1146"/>
                    </a:lnTo>
                    <a:lnTo>
                      <a:pt x="1806" y="1128"/>
                    </a:lnTo>
                    <a:lnTo>
                      <a:pt x="1791" y="1112"/>
                    </a:lnTo>
                    <a:lnTo>
                      <a:pt x="1773" y="1100"/>
                    </a:lnTo>
                    <a:lnTo>
                      <a:pt x="1751" y="1093"/>
                    </a:lnTo>
                    <a:lnTo>
                      <a:pt x="1728" y="1090"/>
                    </a:lnTo>
                    <a:close/>
                    <a:moveTo>
                      <a:pt x="1722" y="841"/>
                    </a:moveTo>
                    <a:lnTo>
                      <a:pt x="1799" y="843"/>
                    </a:lnTo>
                    <a:lnTo>
                      <a:pt x="1874" y="852"/>
                    </a:lnTo>
                    <a:lnTo>
                      <a:pt x="1948" y="867"/>
                    </a:lnTo>
                    <a:lnTo>
                      <a:pt x="2018" y="889"/>
                    </a:lnTo>
                    <a:lnTo>
                      <a:pt x="2087" y="915"/>
                    </a:lnTo>
                    <a:lnTo>
                      <a:pt x="2151" y="948"/>
                    </a:lnTo>
                    <a:lnTo>
                      <a:pt x="2214" y="984"/>
                    </a:lnTo>
                    <a:lnTo>
                      <a:pt x="2273" y="1027"/>
                    </a:lnTo>
                    <a:lnTo>
                      <a:pt x="2328" y="1073"/>
                    </a:lnTo>
                    <a:lnTo>
                      <a:pt x="2378" y="1124"/>
                    </a:lnTo>
                    <a:lnTo>
                      <a:pt x="2425" y="1179"/>
                    </a:lnTo>
                    <a:lnTo>
                      <a:pt x="2468" y="1237"/>
                    </a:lnTo>
                    <a:lnTo>
                      <a:pt x="2505" y="1299"/>
                    </a:lnTo>
                    <a:lnTo>
                      <a:pt x="2538" y="1364"/>
                    </a:lnTo>
                    <a:lnTo>
                      <a:pt x="2565" y="1432"/>
                    </a:lnTo>
                    <a:lnTo>
                      <a:pt x="2586" y="1503"/>
                    </a:lnTo>
                    <a:lnTo>
                      <a:pt x="2602" y="1575"/>
                    </a:lnTo>
                    <a:lnTo>
                      <a:pt x="2612" y="1650"/>
                    </a:lnTo>
                    <a:lnTo>
                      <a:pt x="2616" y="1727"/>
                    </a:lnTo>
                    <a:lnTo>
                      <a:pt x="2611" y="1806"/>
                    </a:lnTo>
                    <a:lnTo>
                      <a:pt x="2601" y="1882"/>
                    </a:lnTo>
                    <a:lnTo>
                      <a:pt x="2585" y="1958"/>
                    </a:lnTo>
                    <a:lnTo>
                      <a:pt x="2562" y="2030"/>
                    </a:lnTo>
                    <a:lnTo>
                      <a:pt x="2533" y="2099"/>
                    </a:lnTo>
                    <a:lnTo>
                      <a:pt x="2499" y="2166"/>
                    </a:lnTo>
                    <a:lnTo>
                      <a:pt x="2460" y="2228"/>
                    </a:lnTo>
                    <a:lnTo>
                      <a:pt x="2415" y="2287"/>
                    </a:lnTo>
                    <a:lnTo>
                      <a:pt x="2366" y="2342"/>
                    </a:lnTo>
                    <a:lnTo>
                      <a:pt x="2324" y="2389"/>
                    </a:lnTo>
                    <a:lnTo>
                      <a:pt x="2286" y="2439"/>
                    </a:lnTo>
                    <a:lnTo>
                      <a:pt x="2252" y="2491"/>
                    </a:lnTo>
                    <a:lnTo>
                      <a:pt x="2222" y="2546"/>
                    </a:lnTo>
                    <a:lnTo>
                      <a:pt x="2197" y="2603"/>
                    </a:lnTo>
                    <a:lnTo>
                      <a:pt x="2176" y="2662"/>
                    </a:lnTo>
                    <a:lnTo>
                      <a:pt x="2160" y="2722"/>
                    </a:lnTo>
                    <a:lnTo>
                      <a:pt x="2148" y="2783"/>
                    </a:lnTo>
                    <a:lnTo>
                      <a:pt x="2140" y="2813"/>
                    </a:lnTo>
                    <a:lnTo>
                      <a:pt x="2127" y="2839"/>
                    </a:lnTo>
                    <a:lnTo>
                      <a:pt x="2109" y="2862"/>
                    </a:lnTo>
                    <a:lnTo>
                      <a:pt x="2087" y="2881"/>
                    </a:lnTo>
                    <a:lnTo>
                      <a:pt x="2062" y="2895"/>
                    </a:lnTo>
                    <a:lnTo>
                      <a:pt x="2033" y="2904"/>
                    </a:lnTo>
                    <a:lnTo>
                      <a:pt x="2002" y="2907"/>
                    </a:lnTo>
                    <a:lnTo>
                      <a:pt x="1452" y="2907"/>
                    </a:lnTo>
                    <a:lnTo>
                      <a:pt x="1422" y="2904"/>
                    </a:lnTo>
                    <a:lnTo>
                      <a:pt x="1394" y="2895"/>
                    </a:lnTo>
                    <a:lnTo>
                      <a:pt x="1369" y="2881"/>
                    </a:lnTo>
                    <a:lnTo>
                      <a:pt x="1347" y="2862"/>
                    </a:lnTo>
                    <a:lnTo>
                      <a:pt x="1328" y="2839"/>
                    </a:lnTo>
                    <a:lnTo>
                      <a:pt x="1315" y="2813"/>
                    </a:lnTo>
                    <a:lnTo>
                      <a:pt x="1307" y="2785"/>
                    </a:lnTo>
                    <a:lnTo>
                      <a:pt x="1295" y="2722"/>
                    </a:lnTo>
                    <a:lnTo>
                      <a:pt x="1279" y="2662"/>
                    </a:lnTo>
                    <a:lnTo>
                      <a:pt x="1258" y="2603"/>
                    </a:lnTo>
                    <a:lnTo>
                      <a:pt x="1232" y="2546"/>
                    </a:lnTo>
                    <a:lnTo>
                      <a:pt x="1202" y="2491"/>
                    </a:lnTo>
                    <a:lnTo>
                      <a:pt x="1168" y="2438"/>
                    </a:lnTo>
                    <a:lnTo>
                      <a:pt x="1130" y="2389"/>
                    </a:lnTo>
                    <a:lnTo>
                      <a:pt x="1088" y="2342"/>
                    </a:lnTo>
                    <a:lnTo>
                      <a:pt x="1040" y="2287"/>
                    </a:lnTo>
                    <a:lnTo>
                      <a:pt x="996" y="2229"/>
                    </a:lnTo>
                    <a:lnTo>
                      <a:pt x="958" y="2167"/>
                    </a:lnTo>
                    <a:lnTo>
                      <a:pt x="924" y="2102"/>
                    </a:lnTo>
                    <a:lnTo>
                      <a:pt x="896" y="2033"/>
                    </a:lnTo>
                    <a:lnTo>
                      <a:pt x="873" y="1963"/>
                    </a:lnTo>
                    <a:lnTo>
                      <a:pt x="855" y="1890"/>
                    </a:lnTo>
                    <a:lnTo>
                      <a:pt x="845" y="1814"/>
                    </a:lnTo>
                    <a:lnTo>
                      <a:pt x="841" y="1737"/>
                    </a:lnTo>
                    <a:lnTo>
                      <a:pt x="843" y="1659"/>
                    </a:lnTo>
                    <a:lnTo>
                      <a:pt x="852" y="1585"/>
                    </a:lnTo>
                    <a:lnTo>
                      <a:pt x="867" y="1512"/>
                    </a:lnTo>
                    <a:lnTo>
                      <a:pt x="888" y="1440"/>
                    </a:lnTo>
                    <a:lnTo>
                      <a:pt x="914" y="1373"/>
                    </a:lnTo>
                    <a:lnTo>
                      <a:pt x="946" y="1307"/>
                    </a:lnTo>
                    <a:lnTo>
                      <a:pt x="982" y="1245"/>
                    </a:lnTo>
                    <a:lnTo>
                      <a:pt x="1024" y="1187"/>
                    </a:lnTo>
                    <a:lnTo>
                      <a:pt x="1070" y="1131"/>
                    </a:lnTo>
                    <a:lnTo>
                      <a:pt x="1120" y="1081"/>
                    </a:lnTo>
                    <a:lnTo>
                      <a:pt x="1175" y="1034"/>
                    </a:lnTo>
                    <a:lnTo>
                      <a:pt x="1233" y="991"/>
                    </a:lnTo>
                    <a:lnTo>
                      <a:pt x="1294" y="953"/>
                    </a:lnTo>
                    <a:lnTo>
                      <a:pt x="1359" y="920"/>
                    </a:lnTo>
                    <a:lnTo>
                      <a:pt x="1427" y="893"/>
                    </a:lnTo>
                    <a:lnTo>
                      <a:pt x="1497" y="871"/>
                    </a:lnTo>
                    <a:lnTo>
                      <a:pt x="1570" y="854"/>
                    </a:lnTo>
                    <a:lnTo>
                      <a:pt x="1644" y="844"/>
                    </a:lnTo>
                    <a:lnTo>
                      <a:pt x="1722" y="841"/>
                    </a:lnTo>
                    <a:close/>
                    <a:moveTo>
                      <a:pt x="2868" y="477"/>
                    </a:moveTo>
                    <a:lnTo>
                      <a:pt x="2890" y="477"/>
                    </a:lnTo>
                    <a:lnTo>
                      <a:pt x="2911" y="481"/>
                    </a:lnTo>
                    <a:lnTo>
                      <a:pt x="2932" y="491"/>
                    </a:lnTo>
                    <a:lnTo>
                      <a:pt x="2951" y="505"/>
                    </a:lnTo>
                    <a:lnTo>
                      <a:pt x="2965" y="524"/>
                    </a:lnTo>
                    <a:lnTo>
                      <a:pt x="2974" y="544"/>
                    </a:lnTo>
                    <a:lnTo>
                      <a:pt x="2979" y="566"/>
                    </a:lnTo>
                    <a:lnTo>
                      <a:pt x="2979" y="587"/>
                    </a:lnTo>
                    <a:lnTo>
                      <a:pt x="2974" y="608"/>
                    </a:lnTo>
                    <a:lnTo>
                      <a:pt x="2965" y="629"/>
                    </a:lnTo>
                    <a:lnTo>
                      <a:pt x="2951" y="646"/>
                    </a:lnTo>
                    <a:lnTo>
                      <a:pt x="2702" y="895"/>
                    </a:lnTo>
                    <a:lnTo>
                      <a:pt x="2687" y="908"/>
                    </a:lnTo>
                    <a:lnTo>
                      <a:pt x="2669" y="917"/>
                    </a:lnTo>
                    <a:lnTo>
                      <a:pt x="2651" y="922"/>
                    </a:lnTo>
                    <a:lnTo>
                      <a:pt x="2631" y="923"/>
                    </a:lnTo>
                    <a:lnTo>
                      <a:pt x="2612" y="922"/>
                    </a:lnTo>
                    <a:lnTo>
                      <a:pt x="2594" y="917"/>
                    </a:lnTo>
                    <a:lnTo>
                      <a:pt x="2576" y="908"/>
                    </a:lnTo>
                    <a:lnTo>
                      <a:pt x="2560" y="895"/>
                    </a:lnTo>
                    <a:lnTo>
                      <a:pt x="2545" y="877"/>
                    </a:lnTo>
                    <a:lnTo>
                      <a:pt x="2536" y="856"/>
                    </a:lnTo>
                    <a:lnTo>
                      <a:pt x="2531" y="835"/>
                    </a:lnTo>
                    <a:lnTo>
                      <a:pt x="2531" y="813"/>
                    </a:lnTo>
                    <a:lnTo>
                      <a:pt x="2536" y="792"/>
                    </a:lnTo>
                    <a:lnTo>
                      <a:pt x="2545" y="771"/>
                    </a:lnTo>
                    <a:lnTo>
                      <a:pt x="2560" y="754"/>
                    </a:lnTo>
                    <a:lnTo>
                      <a:pt x="2808" y="505"/>
                    </a:lnTo>
                    <a:lnTo>
                      <a:pt x="2827" y="491"/>
                    </a:lnTo>
                    <a:lnTo>
                      <a:pt x="2847" y="481"/>
                    </a:lnTo>
                    <a:lnTo>
                      <a:pt x="2868" y="477"/>
                    </a:lnTo>
                    <a:close/>
                    <a:moveTo>
                      <a:pt x="565" y="476"/>
                    </a:moveTo>
                    <a:lnTo>
                      <a:pt x="587" y="476"/>
                    </a:lnTo>
                    <a:lnTo>
                      <a:pt x="609" y="480"/>
                    </a:lnTo>
                    <a:lnTo>
                      <a:pt x="628" y="490"/>
                    </a:lnTo>
                    <a:lnTo>
                      <a:pt x="647" y="504"/>
                    </a:lnTo>
                    <a:lnTo>
                      <a:pt x="894" y="753"/>
                    </a:lnTo>
                    <a:lnTo>
                      <a:pt x="910" y="771"/>
                    </a:lnTo>
                    <a:lnTo>
                      <a:pt x="919" y="791"/>
                    </a:lnTo>
                    <a:lnTo>
                      <a:pt x="924" y="813"/>
                    </a:lnTo>
                    <a:lnTo>
                      <a:pt x="924" y="835"/>
                    </a:lnTo>
                    <a:lnTo>
                      <a:pt x="919" y="855"/>
                    </a:lnTo>
                    <a:lnTo>
                      <a:pt x="910" y="876"/>
                    </a:lnTo>
                    <a:lnTo>
                      <a:pt x="894" y="894"/>
                    </a:lnTo>
                    <a:lnTo>
                      <a:pt x="879" y="907"/>
                    </a:lnTo>
                    <a:lnTo>
                      <a:pt x="862" y="915"/>
                    </a:lnTo>
                    <a:lnTo>
                      <a:pt x="843" y="921"/>
                    </a:lnTo>
                    <a:lnTo>
                      <a:pt x="824" y="923"/>
                    </a:lnTo>
                    <a:lnTo>
                      <a:pt x="806" y="921"/>
                    </a:lnTo>
                    <a:lnTo>
                      <a:pt x="787" y="915"/>
                    </a:lnTo>
                    <a:lnTo>
                      <a:pt x="770" y="907"/>
                    </a:lnTo>
                    <a:lnTo>
                      <a:pt x="754" y="894"/>
                    </a:lnTo>
                    <a:lnTo>
                      <a:pt x="505" y="646"/>
                    </a:lnTo>
                    <a:lnTo>
                      <a:pt x="490" y="628"/>
                    </a:lnTo>
                    <a:lnTo>
                      <a:pt x="481" y="608"/>
                    </a:lnTo>
                    <a:lnTo>
                      <a:pt x="476" y="586"/>
                    </a:lnTo>
                    <a:lnTo>
                      <a:pt x="476" y="564"/>
                    </a:lnTo>
                    <a:lnTo>
                      <a:pt x="481" y="543"/>
                    </a:lnTo>
                    <a:lnTo>
                      <a:pt x="490" y="523"/>
                    </a:lnTo>
                    <a:lnTo>
                      <a:pt x="505" y="504"/>
                    </a:lnTo>
                    <a:lnTo>
                      <a:pt x="523" y="490"/>
                    </a:lnTo>
                    <a:lnTo>
                      <a:pt x="543" y="480"/>
                    </a:lnTo>
                    <a:lnTo>
                      <a:pt x="565" y="476"/>
                    </a:lnTo>
                    <a:close/>
                    <a:moveTo>
                      <a:pt x="1728" y="0"/>
                    </a:moveTo>
                    <a:lnTo>
                      <a:pt x="1751" y="2"/>
                    </a:lnTo>
                    <a:lnTo>
                      <a:pt x="1773" y="10"/>
                    </a:lnTo>
                    <a:lnTo>
                      <a:pt x="1791" y="22"/>
                    </a:lnTo>
                    <a:lnTo>
                      <a:pt x="1806" y="37"/>
                    </a:lnTo>
                    <a:lnTo>
                      <a:pt x="1817" y="56"/>
                    </a:lnTo>
                    <a:lnTo>
                      <a:pt x="1825" y="77"/>
                    </a:lnTo>
                    <a:lnTo>
                      <a:pt x="1828" y="100"/>
                    </a:lnTo>
                    <a:lnTo>
                      <a:pt x="1828" y="450"/>
                    </a:lnTo>
                    <a:lnTo>
                      <a:pt x="1825" y="473"/>
                    </a:lnTo>
                    <a:lnTo>
                      <a:pt x="1817" y="494"/>
                    </a:lnTo>
                    <a:lnTo>
                      <a:pt x="1805" y="513"/>
                    </a:lnTo>
                    <a:lnTo>
                      <a:pt x="1790" y="528"/>
                    </a:lnTo>
                    <a:lnTo>
                      <a:pt x="1771" y="539"/>
                    </a:lnTo>
                    <a:lnTo>
                      <a:pt x="1751" y="547"/>
                    </a:lnTo>
                    <a:lnTo>
                      <a:pt x="1728" y="550"/>
                    </a:lnTo>
                    <a:lnTo>
                      <a:pt x="1705" y="547"/>
                    </a:lnTo>
                    <a:lnTo>
                      <a:pt x="1684" y="539"/>
                    </a:lnTo>
                    <a:lnTo>
                      <a:pt x="1665" y="528"/>
                    </a:lnTo>
                    <a:lnTo>
                      <a:pt x="1650" y="513"/>
                    </a:lnTo>
                    <a:lnTo>
                      <a:pt x="1638" y="494"/>
                    </a:lnTo>
                    <a:lnTo>
                      <a:pt x="1630" y="473"/>
                    </a:lnTo>
                    <a:lnTo>
                      <a:pt x="1628" y="450"/>
                    </a:lnTo>
                    <a:lnTo>
                      <a:pt x="1628" y="100"/>
                    </a:lnTo>
                    <a:lnTo>
                      <a:pt x="1630" y="77"/>
                    </a:lnTo>
                    <a:lnTo>
                      <a:pt x="1638" y="56"/>
                    </a:lnTo>
                    <a:lnTo>
                      <a:pt x="1650" y="37"/>
                    </a:lnTo>
                    <a:lnTo>
                      <a:pt x="1665" y="22"/>
                    </a:lnTo>
                    <a:lnTo>
                      <a:pt x="1684" y="10"/>
                    </a:lnTo>
                    <a:lnTo>
                      <a:pt x="1705" y="2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Open Sans" panose="020B0606030504020204" pitchFamily="34" charset="0"/>
                </a:endParaRPr>
              </a:p>
            </p:txBody>
          </p:sp>
          <p:sp>
            <p:nvSpPr>
              <p:cNvPr id="83" name="Freeform 27">
                <a:extLst>
                  <a:ext uri="{FF2B5EF4-FFF2-40B4-BE49-F238E27FC236}">
                    <a16:creationId xmlns:a16="http://schemas.microsoft.com/office/drawing/2014/main" xmlns="" id="{D94460F9-C6E1-4798-9F1E-A910D0E363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6179" y="5443565"/>
                <a:ext cx="149289" cy="296276"/>
              </a:xfrm>
              <a:custGeom>
                <a:avLst/>
                <a:gdLst>
                  <a:gd name="T0" fmla="*/ 1826 w 3212"/>
                  <a:gd name="T1" fmla="*/ 4 h 6200"/>
                  <a:gd name="T2" fmla="*/ 1981 w 3212"/>
                  <a:gd name="T3" fmla="*/ 91 h 6200"/>
                  <a:gd name="T4" fmla="*/ 2003 w 3212"/>
                  <a:gd name="T5" fmla="*/ 387 h 6200"/>
                  <a:gd name="T6" fmla="*/ 2024 w 3212"/>
                  <a:gd name="T7" fmla="*/ 612 h 6200"/>
                  <a:gd name="T8" fmla="*/ 2164 w 3212"/>
                  <a:gd name="T9" fmla="*/ 687 h 6200"/>
                  <a:gd name="T10" fmla="*/ 2737 w 3212"/>
                  <a:gd name="T11" fmla="*/ 829 h 6200"/>
                  <a:gd name="T12" fmla="*/ 2999 w 3212"/>
                  <a:gd name="T13" fmla="*/ 997 h 6200"/>
                  <a:gd name="T14" fmla="*/ 2899 w 3212"/>
                  <a:gd name="T15" fmla="*/ 1457 h 6200"/>
                  <a:gd name="T16" fmla="*/ 2773 w 3212"/>
                  <a:gd name="T17" fmla="*/ 1759 h 6200"/>
                  <a:gd name="T18" fmla="*/ 2597 w 3212"/>
                  <a:gd name="T19" fmla="*/ 1733 h 6200"/>
                  <a:gd name="T20" fmla="*/ 1922 w 3212"/>
                  <a:gd name="T21" fmla="*/ 1548 h 6200"/>
                  <a:gd name="T22" fmla="*/ 1447 w 3212"/>
                  <a:gd name="T23" fmla="*/ 1572 h 6200"/>
                  <a:gd name="T24" fmla="*/ 1198 w 3212"/>
                  <a:gd name="T25" fmla="*/ 1744 h 6200"/>
                  <a:gd name="T26" fmla="*/ 1141 w 3212"/>
                  <a:gd name="T27" fmla="*/ 1997 h 6200"/>
                  <a:gd name="T28" fmla="*/ 1294 w 3212"/>
                  <a:gd name="T29" fmla="*/ 2241 h 6200"/>
                  <a:gd name="T30" fmla="*/ 1711 w 3212"/>
                  <a:gd name="T31" fmla="*/ 2473 h 6200"/>
                  <a:gd name="T32" fmla="*/ 2469 w 3212"/>
                  <a:gd name="T33" fmla="*/ 2816 h 6200"/>
                  <a:gd name="T34" fmla="*/ 2907 w 3212"/>
                  <a:gd name="T35" fmla="*/ 3184 h 6200"/>
                  <a:gd name="T36" fmla="*/ 3158 w 3212"/>
                  <a:gd name="T37" fmla="*/ 3660 h 6200"/>
                  <a:gd name="T38" fmla="*/ 3205 w 3212"/>
                  <a:gd name="T39" fmla="*/ 4184 h 6200"/>
                  <a:gd name="T40" fmla="*/ 3037 w 3212"/>
                  <a:gd name="T41" fmla="*/ 4698 h 6200"/>
                  <a:gd name="T42" fmla="*/ 2660 w 3212"/>
                  <a:gd name="T43" fmla="*/ 5124 h 6200"/>
                  <a:gd name="T44" fmla="*/ 2150 w 3212"/>
                  <a:gd name="T45" fmla="*/ 5370 h 6200"/>
                  <a:gd name="T46" fmla="*/ 1988 w 3212"/>
                  <a:gd name="T47" fmla="*/ 5485 h 6200"/>
                  <a:gd name="T48" fmla="*/ 1967 w 3212"/>
                  <a:gd name="T49" fmla="*/ 5879 h 6200"/>
                  <a:gd name="T50" fmla="*/ 1909 w 3212"/>
                  <a:gd name="T51" fmla="*/ 6160 h 6200"/>
                  <a:gd name="T52" fmla="*/ 1358 w 3212"/>
                  <a:gd name="T53" fmla="*/ 6200 h 6200"/>
                  <a:gd name="T54" fmla="*/ 1198 w 3212"/>
                  <a:gd name="T55" fmla="*/ 6117 h 6200"/>
                  <a:gd name="T56" fmla="*/ 1168 w 3212"/>
                  <a:gd name="T57" fmla="*/ 5709 h 6200"/>
                  <a:gd name="T58" fmla="*/ 1138 w 3212"/>
                  <a:gd name="T59" fmla="*/ 5511 h 6200"/>
                  <a:gd name="T60" fmla="*/ 953 w 3212"/>
                  <a:gd name="T61" fmla="*/ 5451 h 6200"/>
                  <a:gd name="T62" fmla="*/ 308 w 3212"/>
                  <a:gd name="T63" fmla="*/ 5285 h 6200"/>
                  <a:gd name="T64" fmla="*/ 30 w 3212"/>
                  <a:gd name="T65" fmla="*/ 5128 h 6200"/>
                  <a:gd name="T66" fmla="*/ 13 w 3212"/>
                  <a:gd name="T67" fmla="*/ 4945 h 6200"/>
                  <a:gd name="T68" fmla="*/ 189 w 3212"/>
                  <a:gd name="T69" fmla="*/ 4362 h 6200"/>
                  <a:gd name="T70" fmla="*/ 298 w 3212"/>
                  <a:gd name="T71" fmla="*/ 4292 h 6200"/>
                  <a:gd name="T72" fmla="*/ 687 w 3212"/>
                  <a:gd name="T73" fmla="*/ 4456 h 6200"/>
                  <a:gd name="T74" fmla="*/ 1362 w 3212"/>
                  <a:gd name="T75" fmla="*/ 4600 h 6200"/>
                  <a:gd name="T76" fmla="*/ 1824 w 3212"/>
                  <a:gd name="T77" fmla="*/ 4517 h 6200"/>
                  <a:gd name="T78" fmla="*/ 2062 w 3212"/>
                  <a:gd name="T79" fmla="*/ 4307 h 6200"/>
                  <a:gd name="T80" fmla="*/ 2099 w 3212"/>
                  <a:gd name="T81" fmla="*/ 4022 h 6200"/>
                  <a:gd name="T82" fmla="*/ 1928 w 3212"/>
                  <a:gd name="T83" fmla="*/ 3754 h 6200"/>
                  <a:gd name="T84" fmla="*/ 1485 w 3212"/>
                  <a:gd name="T85" fmla="*/ 3513 h 6200"/>
                  <a:gd name="T86" fmla="*/ 858 w 3212"/>
                  <a:gd name="T87" fmla="*/ 3243 h 6200"/>
                  <a:gd name="T88" fmla="*/ 419 w 3212"/>
                  <a:gd name="T89" fmla="*/ 2939 h 6200"/>
                  <a:gd name="T90" fmla="*/ 143 w 3212"/>
                  <a:gd name="T91" fmla="*/ 2569 h 6200"/>
                  <a:gd name="T92" fmla="*/ 40 w 3212"/>
                  <a:gd name="T93" fmla="*/ 2103 h 6200"/>
                  <a:gd name="T94" fmla="*/ 136 w 3212"/>
                  <a:gd name="T95" fmla="*/ 1552 h 6200"/>
                  <a:gd name="T96" fmla="*/ 425 w 3212"/>
                  <a:gd name="T97" fmla="*/ 1127 h 6200"/>
                  <a:gd name="T98" fmla="*/ 881 w 3212"/>
                  <a:gd name="T99" fmla="*/ 834 h 6200"/>
                  <a:gd name="T100" fmla="*/ 1154 w 3212"/>
                  <a:gd name="T101" fmla="*/ 723 h 6200"/>
                  <a:gd name="T102" fmla="*/ 1220 w 3212"/>
                  <a:gd name="T103" fmla="*/ 608 h 6200"/>
                  <a:gd name="T104" fmla="*/ 1226 w 3212"/>
                  <a:gd name="T105" fmla="*/ 221 h 6200"/>
                  <a:gd name="T106" fmla="*/ 1281 w 3212"/>
                  <a:gd name="T107" fmla="*/ 34 h 6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212" h="6200">
                    <a:moveTo>
                      <a:pt x="1445" y="0"/>
                    </a:moveTo>
                    <a:lnTo>
                      <a:pt x="1613" y="0"/>
                    </a:lnTo>
                    <a:lnTo>
                      <a:pt x="1696" y="0"/>
                    </a:lnTo>
                    <a:lnTo>
                      <a:pt x="1767" y="2"/>
                    </a:lnTo>
                    <a:lnTo>
                      <a:pt x="1826" y="4"/>
                    </a:lnTo>
                    <a:lnTo>
                      <a:pt x="1873" y="12"/>
                    </a:lnTo>
                    <a:lnTo>
                      <a:pt x="1913" y="23"/>
                    </a:lnTo>
                    <a:lnTo>
                      <a:pt x="1943" y="38"/>
                    </a:lnTo>
                    <a:lnTo>
                      <a:pt x="1966" y="61"/>
                    </a:lnTo>
                    <a:lnTo>
                      <a:pt x="1981" y="91"/>
                    </a:lnTo>
                    <a:lnTo>
                      <a:pt x="1992" y="129"/>
                    </a:lnTo>
                    <a:lnTo>
                      <a:pt x="1998" y="176"/>
                    </a:lnTo>
                    <a:lnTo>
                      <a:pt x="2001" y="234"/>
                    </a:lnTo>
                    <a:lnTo>
                      <a:pt x="2003" y="306"/>
                    </a:lnTo>
                    <a:lnTo>
                      <a:pt x="2003" y="387"/>
                    </a:lnTo>
                    <a:lnTo>
                      <a:pt x="2005" y="451"/>
                    </a:lnTo>
                    <a:lnTo>
                      <a:pt x="2005" y="504"/>
                    </a:lnTo>
                    <a:lnTo>
                      <a:pt x="2009" y="548"/>
                    </a:lnTo>
                    <a:lnTo>
                      <a:pt x="2015" y="583"/>
                    </a:lnTo>
                    <a:lnTo>
                      <a:pt x="2024" y="612"/>
                    </a:lnTo>
                    <a:lnTo>
                      <a:pt x="2039" y="634"/>
                    </a:lnTo>
                    <a:lnTo>
                      <a:pt x="2060" y="653"/>
                    </a:lnTo>
                    <a:lnTo>
                      <a:pt x="2086" y="667"/>
                    </a:lnTo>
                    <a:lnTo>
                      <a:pt x="2120" y="678"/>
                    </a:lnTo>
                    <a:lnTo>
                      <a:pt x="2164" y="687"/>
                    </a:lnTo>
                    <a:lnTo>
                      <a:pt x="2216" y="697"/>
                    </a:lnTo>
                    <a:lnTo>
                      <a:pt x="2279" y="706"/>
                    </a:lnTo>
                    <a:lnTo>
                      <a:pt x="2435" y="736"/>
                    </a:lnTo>
                    <a:lnTo>
                      <a:pt x="2588" y="778"/>
                    </a:lnTo>
                    <a:lnTo>
                      <a:pt x="2737" y="829"/>
                    </a:lnTo>
                    <a:lnTo>
                      <a:pt x="2884" y="887"/>
                    </a:lnTo>
                    <a:lnTo>
                      <a:pt x="2926" y="910"/>
                    </a:lnTo>
                    <a:lnTo>
                      <a:pt x="2958" y="935"/>
                    </a:lnTo>
                    <a:lnTo>
                      <a:pt x="2984" y="965"/>
                    </a:lnTo>
                    <a:lnTo>
                      <a:pt x="2999" y="997"/>
                    </a:lnTo>
                    <a:lnTo>
                      <a:pt x="3009" y="1035"/>
                    </a:lnTo>
                    <a:lnTo>
                      <a:pt x="3007" y="1076"/>
                    </a:lnTo>
                    <a:lnTo>
                      <a:pt x="2997" y="1121"/>
                    </a:lnTo>
                    <a:lnTo>
                      <a:pt x="2948" y="1289"/>
                    </a:lnTo>
                    <a:lnTo>
                      <a:pt x="2899" y="1457"/>
                    </a:lnTo>
                    <a:lnTo>
                      <a:pt x="2848" y="1625"/>
                    </a:lnTo>
                    <a:lnTo>
                      <a:pt x="2831" y="1672"/>
                    </a:lnTo>
                    <a:lnTo>
                      <a:pt x="2814" y="1710"/>
                    </a:lnTo>
                    <a:lnTo>
                      <a:pt x="2794" y="1740"/>
                    </a:lnTo>
                    <a:lnTo>
                      <a:pt x="2773" y="1759"/>
                    </a:lnTo>
                    <a:lnTo>
                      <a:pt x="2746" y="1771"/>
                    </a:lnTo>
                    <a:lnTo>
                      <a:pt x="2718" y="1772"/>
                    </a:lnTo>
                    <a:lnTo>
                      <a:pt x="2684" y="1767"/>
                    </a:lnTo>
                    <a:lnTo>
                      <a:pt x="2643" y="1754"/>
                    </a:lnTo>
                    <a:lnTo>
                      <a:pt x="2597" y="1733"/>
                    </a:lnTo>
                    <a:lnTo>
                      <a:pt x="2465" y="1676"/>
                    </a:lnTo>
                    <a:lnTo>
                      <a:pt x="2333" y="1629"/>
                    </a:lnTo>
                    <a:lnTo>
                      <a:pt x="2198" y="1591"/>
                    </a:lnTo>
                    <a:lnTo>
                      <a:pt x="2062" y="1565"/>
                    </a:lnTo>
                    <a:lnTo>
                      <a:pt x="1922" y="1548"/>
                    </a:lnTo>
                    <a:lnTo>
                      <a:pt x="1783" y="1540"/>
                    </a:lnTo>
                    <a:lnTo>
                      <a:pt x="1639" y="1544"/>
                    </a:lnTo>
                    <a:lnTo>
                      <a:pt x="1575" y="1548"/>
                    </a:lnTo>
                    <a:lnTo>
                      <a:pt x="1509" y="1557"/>
                    </a:lnTo>
                    <a:lnTo>
                      <a:pt x="1447" y="1572"/>
                    </a:lnTo>
                    <a:lnTo>
                      <a:pt x="1385" y="1595"/>
                    </a:lnTo>
                    <a:lnTo>
                      <a:pt x="1326" y="1625"/>
                    </a:lnTo>
                    <a:lnTo>
                      <a:pt x="1275" y="1661"/>
                    </a:lnTo>
                    <a:lnTo>
                      <a:pt x="1232" y="1701"/>
                    </a:lnTo>
                    <a:lnTo>
                      <a:pt x="1198" y="1744"/>
                    </a:lnTo>
                    <a:lnTo>
                      <a:pt x="1170" y="1791"/>
                    </a:lnTo>
                    <a:lnTo>
                      <a:pt x="1151" y="1840"/>
                    </a:lnTo>
                    <a:lnTo>
                      <a:pt x="1139" y="1891"/>
                    </a:lnTo>
                    <a:lnTo>
                      <a:pt x="1136" y="1944"/>
                    </a:lnTo>
                    <a:lnTo>
                      <a:pt x="1141" y="1997"/>
                    </a:lnTo>
                    <a:lnTo>
                      <a:pt x="1154" y="2048"/>
                    </a:lnTo>
                    <a:lnTo>
                      <a:pt x="1175" y="2099"/>
                    </a:lnTo>
                    <a:lnTo>
                      <a:pt x="1207" y="2150"/>
                    </a:lnTo>
                    <a:lnTo>
                      <a:pt x="1247" y="2197"/>
                    </a:lnTo>
                    <a:lnTo>
                      <a:pt x="1294" y="2241"/>
                    </a:lnTo>
                    <a:lnTo>
                      <a:pt x="1371" y="2297"/>
                    </a:lnTo>
                    <a:lnTo>
                      <a:pt x="1453" y="2348"/>
                    </a:lnTo>
                    <a:lnTo>
                      <a:pt x="1535" y="2393"/>
                    </a:lnTo>
                    <a:lnTo>
                      <a:pt x="1622" y="2435"/>
                    </a:lnTo>
                    <a:lnTo>
                      <a:pt x="1711" y="2473"/>
                    </a:lnTo>
                    <a:lnTo>
                      <a:pt x="1866" y="2537"/>
                    </a:lnTo>
                    <a:lnTo>
                      <a:pt x="2018" y="2601"/>
                    </a:lnTo>
                    <a:lnTo>
                      <a:pt x="2171" y="2669"/>
                    </a:lnTo>
                    <a:lnTo>
                      <a:pt x="2320" y="2739"/>
                    </a:lnTo>
                    <a:lnTo>
                      <a:pt x="2469" y="2816"/>
                    </a:lnTo>
                    <a:lnTo>
                      <a:pt x="2571" y="2878"/>
                    </a:lnTo>
                    <a:lnTo>
                      <a:pt x="2665" y="2946"/>
                    </a:lnTo>
                    <a:lnTo>
                      <a:pt x="2754" y="3020"/>
                    </a:lnTo>
                    <a:lnTo>
                      <a:pt x="2835" y="3099"/>
                    </a:lnTo>
                    <a:lnTo>
                      <a:pt x="2907" y="3184"/>
                    </a:lnTo>
                    <a:lnTo>
                      <a:pt x="2973" y="3273"/>
                    </a:lnTo>
                    <a:lnTo>
                      <a:pt x="3031" y="3363"/>
                    </a:lnTo>
                    <a:lnTo>
                      <a:pt x="3080" y="3460"/>
                    </a:lnTo>
                    <a:lnTo>
                      <a:pt x="3124" y="3558"/>
                    </a:lnTo>
                    <a:lnTo>
                      <a:pt x="3158" y="3660"/>
                    </a:lnTo>
                    <a:lnTo>
                      <a:pt x="3184" y="3762"/>
                    </a:lnTo>
                    <a:lnTo>
                      <a:pt x="3201" y="3867"/>
                    </a:lnTo>
                    <a:lnTo>
                      <a:pt x="3210" y="3973"/>
                    </a:lnTo>
                    <a:lnTo>
                      <a:pt x="3212" y="4079"/>
                    </a:lnTo>
                    <a:lnTo>
                      <a:pt x="3205" y="4184"/>
                    </a:lnTo>
                    <a:lnTo>
                      <a:pt x="3188" y="4290"/>
                    </a:lnTo>
                    <a:lnTo>
                      <a:pt x="3163" y="4394"/>
                    </a:lnTo>
                    <a:lnTo>
                      <a:pt x="3129" y="4498"/>
                    </a:lnTo>
                    <a:lnTo>
                      <a:pt x="3088" y="4600"/>
                    </a:lnTo>
                    <a:lnTo>
                      <a:pt x="3037" y="4698"/>
                    </a:lnTo>
                    <a:lnTo>
                      <a:pt x="2975" y="4794"/>
                    </a:lnTo>
                    <a:lnTo>
                      <a:pt x="2905" y="4886"/>
                    </a:lnTo>
                    <a:lnTo>
                      <a:pt x="2829" y="4973"/>
                    </a:lnTo>
                    <a:lnTo>
                      <a:pt x="2746" y="5053"/>
                    </a:lnTo>
                    <a:lnTo>
                      <a:pt x="2660" y="5124"/>
                    </a:lnTo>
                    <a:lnTo>
                      <a:pt x="2567" y="5188"/>
                    </a:lnTo>
                    <a:lnTo>
                      <a:pt x="2469" y="5245"/>
                    </a:lnTo>
                    <a:lnTo>
                      <a:pt x="2367" y="5294"/>
                    </a:lnTo>
                    <a:lnTo>
                      <a:pt x="2262" y="5336"/>
                    </a:lnTo>
                    <a:lnTo>
                      <a:pt x="2150" y="5370"/>
                    </a:lnTo>
                    <a:lnTo>
                      <a:pt x="2105" y="5385"/>
                    </a:lnTo>
                    <a:lnTo>
                      <a:pt x="2067" y="5404"/>
                    </a:lnTo>
                    <a:lnTo>
                      <a:pt x="2033" y="5426"/>
                    </a:lnTo>
                    <a:lnTo>
                      <a:pt x="2009" y="5453"/>
                    </a:lnTo>
                    <a:lnTo>
                      <a:pt x="1988" y="5485"/>
                    </a:lnTo>
                    <a:lnTo>
                      <a:pt x="1975" y="5521"/>
                    </a:lnTo>
                    <a:lnTo>
                      <a:pt x="1969" y="5564"/>
                    </a:lnTo>
                    <a:lnTo>
                      <a:pt x="1967" y="5611"/>
                    </a:lnTo>
                    <a:lnTo>
                      <a:pt x="1969" y="5745"/>
                    </a:lnTo>
                    <a:lnTo>
                      <a:pt x="1967" y="5879"/>
                    </a:lnTo>
                    <a:lnTo>
                      <a:pt x="1967" y="6011"/>
                    </a:lnTo>
                    <a:lnTo>
                      <a:pt x="1964" y="6060"/>
                    </a:lnTo>
                    <a:lnTo>
                      <a:pt x="1952" y="6100"/>
                    </a:lnTo>
                    <a:lnTo>
                      <a:pt x="1933" y="6134"/>
                    </a:lnTo>
                    <a:lnTo>
                      <a:pt x="1909" y="6160"/>
                    </a:lnTo>
                    <a:lnTo>
                      <a:pt x="1875" y="6181"/>
                    </a:lnTo>
                    <a:lnTo>
                      <a:pt x="1835" y="6192"/>
                    </a:lnTo>
                    <a:lnTo>
                      <a:pt x="1788" y="6198"/>
                    </a:lnTo>
                    <a:lnTo>
                      <a:pt x="1573" y="6200"/>
                    </a:lnTo>
                    <a:lnTo>
                      <a:pt x="1358" y="6200"/>
                    </a:lnTo>
                    <a:lnTo>
                      <a:pt x="1313" y="6194"/>
                    </a:lnTo>
                    <a:lnTo>
                      <a:pt x="1275" y="6185"/>
                    </a:lnTo>
                    <a:lnTo>
                      <a:pt x="1243" y="6168"/>
                    </a:lnTo>
                    <a:lnTo>
                      <a:pt x="1217" y="6145"/>
                    </a:lnTo>
                    <a:lnTo>
                      <a:pt x="1198" y="6117"/>
                    </a:lnTo>
                    <a:lnTo>
                      <a:pt x="1183" y="6085"/>
                    </a:lnTo>
                    <a:lnTo>
                      <a:pt x="1173" y="6045"/>
                    </a:lnTo>
                    <a:lnTo>
                      <a:pt x="1171" y="6002"/>
                    </a:lnTo>
                    <a:lnTo>
                      <a:pt x="1170" y="5855"/>
                    </a:lnTo>
                    <a:lnTo>
                      <a:pt x="1168" y="5709"/>
                    </a:lnTo>
                    <a:lnTo>
                      <a:pt x="1168" y="5651"/>
                    </a:lnTo>
                    <a:lnTo>
                      <a:pt x="1164" y="5602"/>
                    </a:lnTo>
                    <a:lnTo>
                      <a:pt x="1160" y="5564"/>
                    </a:lnTo>
                    <a:lnTo>
                      <a:pt x="1151" y="5534"/>
                    </a:lnTo>
                    <a:lnTo>
                      <a:pt x="1138" y="5511"/>
                    </a:lnTo>
                    <a:lnTo>
                      <a:pt x="1117" y="5494"/>
                    </a:lnTo>
                    <a:lnTo>
                      <a:pt x="1090" y="5481"/>
                    </a:lnTo>
                    <a:lnTo>
                      <a:pt x="1055" y="5470"/>
                    </a:lnTo>
                    <a:lnTo>
                      <a:pt x="1007" y="5460"/>
                    </a:lnTo>
                    <a:lnTo>
                      <a:pt x="953" y="5451"/>
                    </a:lnTo>
                    <a:lnTo>
                      <a:pt x="821" y="5428"/>
                    </a:lnTo>
                    <a:lnTo>
                      <a:pt x="689" y="5402"/>
                    </a:lnTo>
                    <a:lnTo>
                      <a:pt x="560" y="5370"/>
                    </a:lnTo>
                    <a:lnTo>
                      <a:pt x="432" y="5332"/>
                    </a:lnTo>
                    <a:lnTo>
                      <a:pt x="308" y="5285"/>
                    </a:lnTo>
                    <a:lnTo>
                      <a:pt x="183" y="5230"/>
                    </a:lnTo>
                    <a:lnTo>
                      <a:pt x="132" y="5204"/>
                    </a:lnTo>
                    <a:lnTo>
                      <a:pt x="89" y="5179"/>
                    </a:lnTo>
                    <a:lnTo>
                      <a:pt x="55" y="5154"/>
                    </a:lnTo>
                    <a:lnTo>
                      <a:pt x="30" y="5128"/>
                    </a:lnTo>
                    <a:lnTo>
                      <a:pt x="13" y="5100"/>
                    </a:lnTo>
                    <a:lnTo>
                      <a:pt x="4" y="5070"/>
                    </a:lnTo>
                    <a:lnTo>
                      <a:pt x="0" y="5034"/>
                    </a:lnTo>
                    <a:lnTo>
                      <a:pt x="4" y="4994"/>
                    </a:lnTo>
                    <a:lnTo>
                      <a:pt x="13" y="4945"/>
                    </a:lnTo>
                    <a:lnTo>
                      <a:pt x="28" y="4890"/>
                    </a:lnTo>
                    <a:lnTo>
                      <a:pt x="89" y="4668"/>
                    </a:lnTo>
                    <a:lnTo>
                      <a:pt x="155" y="4445"/>
                    </a:lnTo>
                    <a:lnTo>
                      <a:pt x="172" y="4400"/>
                    </a:lnTo>
                    <a:lnTo>
                      <a:pt x="189" y="4362"/>
                    </a:lnTo>
                    <a:lnTo>
                      <a:pt x="206" y="4332"/>
                    </a:lnTo>
                    <a:lnTo>
                      <a:pt x="225" y="4309"/>
                    </a:lnTo>
                    <a:lnTo>
                      <a:pt x="245" y="4296"/>
                    </a:lnTo>
                    <a:lnTo>
                      <a:pt x="270" y="4290"/>
                    </a:lnTo>
                    <a:lnTo>
                      <a:pt x="298" y="4292"/>
                    </a:lnTo>
                    <a:lnTo>
                      <a:pt x="330" y="4300"/>
                    </a:lnTo>
                    <a:lnTo>
                      <a:pt x="368" y="4315"/>
                    </a:lnTo>
                    <a:lnTo>
                      <a:pt x="413" y="4335"/>
                    </a:lnTo>
                    <a:lnTo>
                      <a:pt x="549" y="4400"/>
                    </a:lnTo>
                    <a:lnTo>
                      <a:pt x="687" y="4456"/>
                    </a:lnTo>
                    <a:lnTo>
                      <a:pt x="828" y="4501"/>
                    </a:lnTo>
                    <a:lnTo>
                      <a:pt x="972" y="4539"/>
                    </a:lnTo>
                    <a:lnTo>
                      <a:pt x="1117" y="4568"/>
                    </a:lnTo>
                    <a:lnTo>
                      <a:pt x="1266" y="4590"/>
                    </a:lnTo>
                    <a:lnTo>
                      <a:pt x="1362" y="4600"/>
                    </a:lnTo>
                    <a:lnTo>
                      <a:pt x="1456" y="4600"/>
                    </a:lnTo>
                    <a:lnTo>
                      <a:pt x="1551" y="4592"/>
                    </a:lnTo>
                    <a:lnTo>
                      <a:pt x="1643" y="4577"/>
                    </a:lnTo>
                    <a:lnTo>
                      <a:pt x="1735" y="4552"/>
                    </a:lnTo>
                    <a:lnTo>
                      <a:pt x="1824" y="4517"/>
                    </a:lnTo>
                    <a:lnTo>
                      <a:pt x="1888" y="4484"/>
                    </a:lnTo>
                    <a:lnTo>
                      <a:pt x="1943" y="4447"/>
                    </a:lnTo>
                    <a:lnTo>
                      <a:pt x="1990" y="4403"/>
                    </a:lnTo>
                    <a:lnTo>
                      <a:pt x="2030" y="4356"/>
                    </a:lnTo>
                    <a:lnTo>
                      <a:pt x="2062" y="4307"/>
                    </a:lnTo>
                    <a:lnTo>
                      <a:pt x="2086" y="4252"/>
                    </a:lnTo>
                    <a:lnTo>
                      <a:pt x="2101" y="4196"/>
                    </a:lnTo>
                    <a:lnTo>
                      <a:pt x="2109" y="4139"/>
                    </a:lnTo>
                    <a:lnTo>
                      <a:pt x="2109" y="4081"/>
                    </a:lnTo>
                    <a:lnTo>
                      <a:pt x="2099" y="4022"/>
                    </a:lnTo>
                    <a:lnTo>
                      <a:pt x="2082" y="3965"/>
                    </a:lnTo>
                    <a:lnTo>
                      <a:pt x="2058" y="3909"/>
                    </a:lnTo>
                    <a:lnTo>
                      <a:pt x="2022" y="3854"/>
                    </a:lnTo>
                    <a:lnTo>
                      <a:pt x="1981" y="3803"/>
                    </a:lnTo>
                    <a:lnTo>
                      <a:pt x="1928" y="3754"/>
                    </a:lnTo>
                    <a:lnTo>
                      <a:pt x="1854" y="3697"/>
                    </a:lnTo>
                    <a:lnTo>
                      <a:pt x="1777" y="3650"/>
                    </a:lnTo>
                    <a:lnTo>
                      <a:pt x="1696" y="3607"/>
                    </a:lnTo>
                    <a:lnTo>
                      <a:pt x="1611" y="3567"/>
                    </a:lnTo>
                    <a:lnTo>
                      <a:pt x="1485" y="3513"/>
                    </a:lnTo>
                    <a:lnTo>
                      <a:pt x="1358" y="3462"/>
                    </a:lnTo>
                    <a:lnTo>
                      <a:pt x="1232" y="3411"/>
                    </a:lnTo>
                    <a:lnTo>
                      <a:pt x="1105" y="3358"/>
                    </a:lnTo>
                    <a:lnTo>
                      <a:pt x="981" y="3303"/>
                    </a:lnTo>
                    <a:lnTo>
                      <a:pt x="858" y="3243"/>
                    </a:lnTo>
                    <a:lnTo>
                      <a:pt x="740" y="3175"/>
                    </a:lnTo>
                    <a:lnTo>
                      <a:pt x="653" y="3120"/>
                    </a:lnTo>
                    <a:lnTo>
                      <a:pt x="570" y="3063"/>
                    </a:lnTo>
                    <a:lnTo>
                      <a:pt x="492" y="3001"/>
                    </a:lnTo>
                    <a:lnTo>
                      <a:pt x="419" y="2939"/>
                    </a:lnTo>
                    <a:lnTo>
                      <a:pt x="353" y="2871"/>
                    </a:lnTo>
                    <a:lnTo>
                      <a:pt x="291" y="2801"/>
                    </a:lnTo>
                    <a:lnTo>
                      <a:pt x="236" y="2727"/>
                    </a:lnTo>
                    <a:lnTo>
                      <a:pt x="187" y="2650"/>
                    </a:lnTo>
                    <a:lnTo>
                      <a:pt x="143" y="2569"/>
                    </a:lnTo>
                    <a:lnTo>
                      <a:pt x="108" y="2484"/>
                    </a:lnTo>
                    <a:lnTo>
                      <a:pt x="79" y="2395"/>
                    </a:lnTo>
                    <a:lnTo>
                      <a:pt x="59" y="2301"/>
                    </a:lnTo>
                    <a:lnTo>
                      <a:pt x="45" y="2205"/>
                    </a:lnTo>
                    <a:lnTo>
                      <a:pt x="40" y="2103"/>
                    </a:lnTo>
                    <a:lnTo>
                      <a:pt x="42" y="1995"/>
                    </a:lnTo>
                    <a:lnTo>
                      <a:pt x="53" y="1876"/>
                    </a:lnTo>
                    <a:lnTo>
                      <a:pt x="74" y="1761"/>
                    </a:lnTo>
                    <a:lnTo>
                      <a:pt x="100" y="1654"/>
                    </a:lnTo>
                    <a:lnTo>
                      <a:pt x="136" y="1552"/>
                    </a:lnTo>
                    <a:lnTo>
                      <a:pt x="179" y="1455"/>
                    </a:lnTo>
                    <a:lnTo>
                      <a:pt x="230" y="1365"/>
                    </a:lnTo>
                    <a:lnTo>
                      <a:pt x="287" y="1280"/>
                    </a:lnTo>
                    <a:lnTo>
                      <a:pt x="351" y="1201"/>
                    </a:lnTo>
                    <a:lnTo>
                      <a:pt x="425" y="1127"/>
                    </a:lnTo>
                    <a:lnTo>
                      <a:pt x="502" y="1059"/>
                    </a:lnTo>
                    <a:lnTo>
                      <a:pt x="587" y="995"/>
                    </a:lnTo>
                    <a:lnTo>
                      <a:pt x="679" y="936"/>
                    </a:lnTo>
                    <a:lnTo>
                      <a:pt x="777" y="884"/>
                    </a:lnTo>
                    <a:lnTo>
                      <a:pt x="881" y="834"/>
                    </a:lnTo>
                    <a:lnTo>
                      <a:pt x="990" y="791"/>
                    </a:lnTo>
                    <a:lnTo>
                      <a:pt x="1043" y="772"/>
                    </a:lnTo>
                    <a:lnTo>
                      <a:pt x="1088" y="755"/>
                    </a:lnTo>
                    <a:lnTo>
                      <a:pt x="1124" y="740"/>
                    </a:lnTo>
                    <a:lnTo>
                      <a:pt x="1154" y="723"/>
                    </a:lnTo>
                    <a:lnTo>
                      <a:pt x="1177" y="708"/>
                    </a:lnTo>
                    <a:lnTo>
                      <a:pt x="1194" y="689"/>
                    </a:lnTo>
                    <a:lnTo>
                      <a:pt x="1207" y="667"/>
                    </a:lnTo>
                    <a:lnTo>
                      <a:pt x="1217" y="640"/>
                    </a:lnTo>
                    <a:lnTo>
                      <a:pt x="1220" y="608"/>
                    </a:lnTo>
                    <a:lnTo>
                      <a:pt x="1224" y="570"/>
                    </a:lnTo>
                    <a:lnTo>
                      <a:pt x="1226" y="523"/>
                    </a:lnTo>
                    <a:lnTo>
                      <a:pt x="1226" y="468"/>
                    </a:lnTo>
                    <a:lnTo>
                      <a:pt x="1226" y="344"/>
                    </a:lnTo>
                    <a:lnTo>
                      <a:pt x="1226" y="221"/>
                    </a:lnTo>
                    <a:lnTo>
                      <a:pt x="1230" y="165"/>
                    </a:lnTo>
                    <a:lnTo>
                      <a:pt x="1236" y="119"/>
                    </a:lnTo>
                    <a:lnTo>
                      <a:pt x="1245" y="83"/>
                    </a:lnTo>
                    <a:lnTo>
                      <a:pt x="1260" y="55"/>
                    </a:lnTo>
                    <a:lnTo>
                      <a:pt x="1281" y="34"/>
                    </a:lnTo>
                    <a:lnTo>
                      <a:pt x="1309" y="19"/>
                    </a:lnTo>
                    <a:lnTo>
                      <a:pt x="1345" y="8"/>
                    </a:lnTo>
                    <a:lnTo>
                      <a:pt x="1390" y="2"/>
                    </a:lnTo>
                    <a:lnTo>
                      <a:pt x="1445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Open Sans" panose="020B0606030504020204" pitchFamily="34" charset="0"/>
                </a:endParaRPr>
              </a:p>
            </p:txBody>
          </p:sp>
          <p:grpSp>
            <p:nvGrpSpPr>
              <p:cNvPr id="84" name="Group 83">
                <a:extLst>
                  <a:ext uri="{FF2B5EF4-FFF2-40B4-BE49-F238E27FC236}">
                    <a16:creationId xmlns:a16="http://schemas.microsoft.com/office/drawing/2014/main" xmlns="" id="{946DC284-4647-4247-A14D-902D3817A670}"/>
                  </a:ext>
                </a:extLst>
              </p:cNvPr>
              <p:cNvGrpSpPr/>
              <p:nvPr/>
            </p:nvGrpSpPr>
            <p:grpSpPr>
              <a:xfrm>
                <a:off x="6170600" y="2233329"/>
                <a:ext cx="349507" cy="287855"/>
                <a:chOff x="3040063" y="2486025"/>
                <a:chExt cx="3779838" cy="3113087"/>
              </a:xfrm>
              <a:solidFill>
                <a:sysClr val="window" lastClr="FFFFFF"/>
              </a:solidFill>
            </p:grpSpPr>
            <p:sp>
              <p:nvSpPr>
                <p:cNvPr id="85" name="Freeform 21">
                  <a:extLst>
                    <a:ext uri="{FF2B5EF4-FFF2-40B4-BE49-F238E27FC236}">
                      <a16:creationId xmlns:a16="http://schemas.microsoft.com/office/drawing/2014/main" xmlns="" id="{AF16214B-B0BA-4FC7-A938-CDAEF56449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40063" y="2717800"/>
                  <a:ext cx="3297238" cy="2881312"/>
                </a:xfrm>
                <a:custGeom>
                  <a:avLst/>
                  <a:gdLst>
                    <a:gd name="T0" fmla="*/ 3216 w 4154"/>
                    <a:gd name="T1" fmla="*/ 342 h 3630"/>
                    <a:gd name="T2" fmla="*/ 4125 w 4154"/>
                    <a:gd name="T3" fmla="*/ 1383 h 3630"/>
                    <a:gd name="T4" fmla="*/ 3731 w 4154"/>
                    <a:gd name="T5" fmla="*/ 2351 h 3630"/>
                    <a:gd name="T6" fmla="*/ 3594 w 4154"/>
                    <a:gd name="T7" fmla="*/ 2626 h 3630"/>
                    <a:gd name="T8" fmla="*/ 3378 w 4154"/>
                    <a:gd name="T9" fmla="*/ 2826 h 3630"/>
                    <a:gd name="T10" fmla="*/ 3101 w 4154"/>
                    <a:gd name="T11" fmla="*/ 3004 h 3630"/>
                    <a:gd name="T12" fmla="*/ 2923 w 4154"/>
                    <a:gd name="T13" fmla="*/ 3278 h 3630"/>
                    <a:gd name="T14" fmla="*/ 2722 w 4154"/>
                    <a:gd name="T15" fmla="*/ 3492 h 3630"/>
                    <a:gd name="T16" fmla="*/ 2445 w 4154"/>
                    <a:gd name="T17" fmla="*/ 3630 h 3630"/>
                    <a:gd name="T18" fmla="*/ 1704 w 4154"/>
                    <a:gd name="T19" fmla="*/ 3372 h 3630"/>
                    <a:gd name="T20" fmla="*/ 1469 w 4154"/>
                    <a:gd name="T21" fmla="*/ 3401 h 3630"/>
                    <a:gd name="T22" fmla="*/ 1336 w 4154"/>
                    <a:gd name="T23" fmla="*/ 3185 h 3630"/>
                    <a:gd name="T24" fmla="*/ 1297 w 4154"/>
                    <a:gd name="T25" fmla="*/ 3109 h 3630"/>
                    <a:gd name="T26" fmla="*/ 1065 w 4154"/>
                    <a:gd name="T27" fmla="*/ 3011 h 3630"/>
                    <a:gd name="T28" fmla="*/ 1052 w 4154"/>
                    <a:gd name="T29" fmla="*/ 2774 h 3630"/>
                    <a:gd name="T30" fmla="*/ 875 w 4154"/>
                    <a:gd name="T31" fmla="*/ 2790 h 3630"/>
                    <a:gd name="T32" fmla="*/ 707 w 4154"/>
                    <a:gd name="T33" fmla="*/ 2596 h 3630"/>
                    <a:gd name="T34" fmla="*/ 700 w 4154"/>
                    <a:gd name="T35" fmla="*/ 2473 h 3630"/>
                    <a:gd name="T36" fmla="*/ 462 w 4154"/>
                    <a:gd name="T37" fmla="*/ 2416 h 3630"/>
                    <a:gd name="T38" fmla="*/ 405 w 4154"/>
                    <a:gd name="T39" fmla="*/ 2180 h 3630"/>
                    <a:gd name="T40" fmla="*/ 0 w 4154"/>
                    <a:gd name="T41" fmla="*/ 1292 h 3630"/>
                    <a:gd name="T42" fmla="*/ 124 w 4154"/>
                    <a:gd name="T43" fmla="*/ 1196 h 3630"/>
                    <a:gd name="T44" fmla="*/ 900 w 4154"/>
                    <a:gd name="T45" fmla="*/ 1773 h 3630"/>
                    <a:gd name="T46" fmla="*/ 1103 w 4154"/>
                    <a:gd name="T47" fmla="*/ 1940 h 3630"/>
                    <a:gd name="T48" fmla="*/ 1087 w 4154"/>
                    <a:gd name="T49" fmla="*/ 2113 h 3630"/>
                    <a:gd name="T50" fmla="*/ 1326 w 4154"/>
                    <a:gd name="T51" fmla="*/ 2128 h 3630"/>
                    <a:gd name="T52" fmla="*/ 1424 w 4154"/>
                    <a:gd name="T53" fmla="*/ 2357 h 3630"/>
                    <a:gd name="T54" fmla="*/ 1501 w 4154"/>
                    <a:gd name="T55" fmla="*/ 2396 h 3630"/>
                    <a:gd name="T56" fmla="*/ 1717 w 4154"/>
                    <a:gd name="T57" fmla="*/ 2529 h 3630"/>
                    <a:gd name="T58" fmla="*/ 1689 w 4154"/>
                    <a:gd name="T59" fmla="*/ 2761 h 3630"/>
                    <a:gd name="T60" fmla="*/ 1922 w 4154"/>
                    <a:gd name="T61" fmla="*/ 2733 h 3630"/>
                    <a:gd name="T62" fmla="*/ 2057 w 4154"/>
                    <a:gd name="T63" fmla="*/ 2948 h 3630"/>
                    <a:gd name="T64" fmla="*/ 2453 w 4154"/>
                    <a:gd name="T65" fmla="*/ 3433 h 3630"/>
                    <a:gd name="T66" fmla="*/ 2588 w 4154"/>
                    <a:gd name="T67" fmla="*/ 3323 h 3630"/>
                    <a:gd name="T68" fmla="*/ 2240 w 4154"/>
                    <a:gd name="T69" fmla="*/ 2894 h 3630"/>
                    <a:gd name="T70" fmla="*/ 2335 w 4154"/>
                    <a:gd name="T71" fmla="*/ 2771 h 3630"/>
                    <a:gd name="T72" fmla="*/ 2768 w 4154"/>
                    <a:gd name="T73" fmla="*/ 3120 h 3630"/>
                    <a:gd name="T74" fmla="*/ 2901 w 4154"/>
                    <a:gd name="T75" fmla="*/ 3010 h 3630"/>
                    <a:gd name="T76" fmla="*/ 2554 w 4154"/>
                    <a:gd name="T77" fmla="*/ 2581 h 3630"/>
                    <a:gd name="T78" fmla="*/ 2650 w 4154"/>
                    <a:gd name="T79" fmla="*/ 2458 h 3630"/>
                    <a:gd name="T80" fmla="*/ 3084 w 4154"/>
                    <a:gd name="T81" fmla="*/ 2809 h 3630"/>
                    <a:gd name="T82" fmla="*/ 3216 w 4154"/>
                    <a:gd name="T83" fmla="*/ 2697 h 3630"/>
                    <a:gd name="T84" fmla="*/ 2869 w 4154"/>
                    <a:gd name="T85" fmla="*/ 2268 h 3630"/>
                    <a:gd name="T86" fmla="*/ 2965 w 4154"/>
                    <a:gd name="T87" fmla="*/ 2145 h 3630"/>
                    <a:gd name="T88" fmla="*/ 3399 w 4154"/>
                    <a:gd name="T89" fmla="*/ 2496 h 3630"/>
                    <a:gd name="T90" fmla="*/ 3531 w 4154"/>
                    <a:gd name="T91" fmla="*/ 2386 h 3630"/>
                    <a:gd name="T92" fmla="*/ 3486 w 4154"/>
                    <a:gd name="T93" fmla="*/ 2274 h 3630"/>
                    <a:gd name="T94" fmla="*/ 3282 w 4154"/>
                    <a:gd name="T95" fmla="*/ 2071 h 3630"/>
                    <a:gd name="T96" fmla="*/ 2949 w 4154"/>
                    <a:gd name="T97" fmla="*/ 1741 h 3630"/>
                    <a:gd name="T98" fmla="*/ 2592 w 4154"/>
                    <a:gd name="T99" fmla="*/ 1386 h 3630"/>
                    <a:gd name="T100" fmla="*/ 2310 w 4154"/>
                    <a:gd name="T101" fmla="*/ 1108 h 3630"/>
                    <a:gd name="T102" fmla="*/ 2198 w 4154"/>
                    <a:gd name="T103" fmla="*/ 1010 h 3630"/>
                    <a:gd name="T104" fmla="*/ 2042 w 4154"/>
                    <a:gd name="T105" fmla="*/ 1078 h 3630"/>
                    <a:gd name="T106" fmla="*/ 1753 w 4154"/>
                    <a:gd name="T107" fmla="*/ 1528 h 3630"/>
                    <a:gd name="T108" fmla="*/ 1396 w 4154"/>
                    <a:gd name="T109" fmla="*/ 1640 h 3630"/>
                    <a:gd name="T110" fmla="*/ 1138 w 4154"/>
                    <a:gd name="T111" fmla="*/ 1435 h 3630"/>
                    <a:gd name="T112" fmla="*/ 1521 w 4154"/>
                    <a:gd name="T113" fmla="*/ 291 h 3630"/>
                    <a:gd name="T114" fmla="*/ 1656 w 4154"/>
                    <a:gd name="T115" fmla="*/ 135 h 3630"/>
                    <a:gd name="T116" fmla="*/ 1914 w 4154"/>
                    <a:gd name="T117" fmla="*/ 14 h 36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4154" h="3630">
                      <a:moveTo>
                        <a:pt x="2076" y="0"/>
                      </a:moveTo>
                      <a:lnTo>
                        <a:pt x="2135" y="4"/>
                      </a:lnTo>
                      <a:lnTo>
                        <a:pt x="2200" y="16"/>
                      </a:lnTo>
                      <a:lnTo>
                        <a:pt x="2267" y="33"/>
                      </a:lnTo>
                      <a:lnTo>
                        <a:pt x="3175" y="317"/>
                      </a:lnTo>
                      <a:lnTo>
                        <a:pt x="3197" y="327"/>
                      </a:lnTo>
                      <a:lnTo>
                        <a:pt x="3216" y="342"/>
                      </a:lnTo>
                      <a:lnTo>
                        <a:pt x="4125" y="1244"/>
                      </a:lnTo>
                      <a:lnTo>
                        <a:pt x="4141" y="1266"/>
                      </a:lnTo>
                      <a:lnTo>
                        <a:pt x="4151" y="1289"/>
                      </a:lnTo>
                      <a:lnTo>
                        <a:pt x="4154" y="1314"/>
                      </a:lnTo>
                      <a:lnTo>
                        <a:pt x="4151" y="1338"/>
                      </a:lnTo>
                      <a:lnTo>
                        <a:pt x="4141" y="1363"/>
                      </a:lnTo>
                      <a:lnTo>
                        <a:pt x="4125" y="1383"/>
                      </a:lnTo>
                      <a:lnTo>
                        <a:pt x="3496" y="2008"/>
                      </a:lnTo>
                      <a:lnTo>
                        <a:pt x="3649" y="2160"/>
                      </a:lnTo>
                      <a:lnTo>
                        <a:pt x="3679" y="2193"/>
                      </a:lnTo>
                      <a:lnTo>
                        <a:pt x="3701" y="2229"/>
                      </a:lnTo>
                      <a:lnTo>
                        <a:pt x="3717" y="2268"/>
                      </a:lnTo>
                      <a:lnTo>
                        <a:pt x="3727" y="2309"/>
                      </a:lnTo>
                      <a:lnTo>
                        <a:pt x="3731" y="2351"/>
                      </a:lnTo>
                      <a:lnTo>
                        <a:pt x="3730" y="2394"/>
                      </a:lnTo>
                      <a:lnTo>
                        <a:pt x="3722" y="2436"/>
                      </a:lnTo>
                      <a:lnTo>
                        <a:pt x="3709" y="2478"/>
                      </a:lnTo>
                      <a:lnTo>
                        <a:pt x="3689" y="2519"/>
                      </a:lnTo>
                      <a:lnTo>
                        <a:pt x="3664" y="2558"/>
                      </a:lnTo>
                      <a:lnTo>
                        <a:pt x="3632" y="2594"/>
                      </a:lnTo>
                      <a:lnTo>
                        <a:pt x="3594" y="2626"/>
                      </a:lnTo>
                      <a:lnTo>
                        <a:pt x="3552" y="2654"/>
                      </a:lnTo>
                      <a:lnTo>
                        <a:pt x="3508" y="2673"/>
                      </a:lnTo>
                      <a:lnTo>
                        <a:pt x="3463" y="2686"/>
                      </a:lnTo>
                      <a:lnTo>
                        <a:pt x="3416" y="2691"/>
                      </a:lnTo>
                      <a:lnTo>
                        <a:pt x="3410" y="2738"/>
                      </a:lnTo>
                      <a:lnTo>
                        <a:pt x="3397" y="2783"/>
                      </a:lnTo>
                      <a:lnTo>
                        <a:pt x="3378" y="2826"/>
                      </a:lnTo>
                      <a:lnTo>
                        <a:pt x="3350" y="2868"/>
                      </a:lnTo>
                      <a:lnTo>
                        <a:pt x="3317" y="2906"/>
                      </a:lnTo>
                      <a:lnTo>
                        <a:pt x="3279" y="2939"/>
                      </a:lnTo>
                      <a:lnTo>
                        <a:pt x="3237" y="2965"/>
                      </a:lnTo>
                      <a:lnTo>
                        <a:pt x="3193" y="2985"/>
                      </a:lnTo>
                      <a:lnTo>
                        <a:pt x="3148" y="2998"/>
                      </a:lnTo>
                      <a:lnTo>
                        <a:pt x="3101" y="3004"/>
                      </a:lnTo>
                      <a:lnTo>
                        <a:pt x="3095" y="3051"/>
                      </a:lnTo>
                      <a:lnTo>
                        <a:pt x="3082" y="3095"/>
                      </a:lnTo>
                      <a:lnTo>
                        <a:pt x="3063" y="3139"/>
                      </a:lnTo>
                      <a:lnTo>
                        <a:pt x="3035" y="3181"/>
                      </a:lnTo>
                      <a:lnTo>
                        <a:pt x="3003" y="3219"/>
                      </a:lnTo>
                      <a:lnTo>
                        <a:pt x="2964" y="3252"/>
                      </a:lnTo>
                      <a:lnTo>
                        <a:pt x="2923" y="3278"/>
                      </a:lnTo>
                      <a:lnTo>
                        <a:pt x="2878" y="3298"/>
                      </a:lnTo>
                      <a:lnTo>
                        <a:pt x="2833" y="3310"/>
                      </a:lnTo>
                      <a:lnTo>
                        <a:pt x="2786" y="3317"/>
                      </a:lnTo>
                      <a:lnTo>
                        <a:pt x="2780" y="3362"/>
                      </a:lnTo>
                      <a:lnTo>
                        <a:pt x="2767" y="3408"/>
                      </a:lnTo>
                      <a:lnTo>
                        <a:pt x="2748" y="3452"/>
                      </a:lnTo>
                      <a:lnTo>
                        <a:pt x="2722" y="3492"/>
                      </a:lnTo>
                      <a:lnTo>
                        <a:pt x="2688" y="3531"/>
                      </a:lnTo>
                      <a:lnTo>
                        <a:pt x="2652" y="3562"/>
                      </a:lnTo>
                      <a:lnTo>
                        <a:pt x="2614" y="3588"/>
                      </a:lnTo>
                      <a:lnTo>
                        <a:pt x="2573" y="3607"/>
                      </a:lnTo>
                      <a:lnTo>
                        <a:pt x="2531" y="3620"/>
                      </a:lnTo>
                      <a:lnTo>
                        <a:pt x="2487" y="3629"/>
                      </a:lnTo>
                      <a:lnTo>
                        <a:pt x="2445" y="3630"/>
                      </a:lnTo>
                      <a:lnTo>
                        <a:pt x="2402" y="3626"/>
                      </a:lnTo>
                      <a:lnTo>
                        <a:pt x="2360" y="3615"/>
                      </a:lnTo>
                      <a:lnTo>
                        <a:pt x="2321" y="3600"/>
                      </a:lnTo>
                      <a:lnTo>
                        <a:pt x="2284" y="3578"/>
                      </a:lnTo>
                      <a:lnTo>
                        <a:pt x="2251" y="3549"/>
                      </a:lnTo>
                      <a:lnTo>
                        <a:pt x="1887" y="3188"/>
                      </a:lnTo>
                      <a:lnTo>
                        <a:pt x="1704" y="3372"/>
                      </a:lnTo>
                      <a:lnTo>
                        <a:pt x="1676" y="3394"/>
                      </a:lnTo>
                      <a:lnTo>
                        <a:pt x="1644" y="3411"/>
                      </a:lnTo>
                      <a:lnTo>
                        <a:pt x="1612" y="3421"/>
                      </a:lnTo>
                      <a:lnTo>
                        <a:pt x="1575" y="3424"/>
                      </a:lnTo>
                      <a:lnTo>
                        <a:pt x="1540" y="3423"/>
                      </a:lnTo>
                      <a:lnTo>
                        <a:pt x="1504" y="3414"/>
                      </a:lnTo>
                      <a:lnTo>
                        <a:pt x="1469" y="3401"/>
                      </a:lnTo>
                      <a:lnTo>
                        <a:pt x="1437" y="3381"/>
                      </a:lnTo>
                      <a:lnTo>
                        <a:pt x="1406" y="3355"/>
                      </a:lnTo>
                      <a:lnTo>
                        <a:pt x="1380" y="3324"/>
                      </a:lnTo>
                      <a:lnTo>
                        <a:pt x="1359" y="3291"/>
                      </a:lnTo>
                      <a:lnTo>
                        <a:pt x="1346" y="3256"/>
                      </a:lnTo>
                      <a:lnTo>
                        <a:pt x="1338" y="3221"/>
                      </a:lnTo>
                      <a:lnTo>
                        <a:pt x="1336" y="3185"/>
                      </a:lnTo>
                      <a:lnTo>
                        <a:pt x="1339" y="3151"/>
                      </a:lnTo>
                      <a:lnTo>
                        <a:pt x="1349" y="3117"/>
                      </a:lnTo>
                      <a:lnTo>
                        <a:pt x="1365" y="3087"/>
                      </a:lnTo>
                      <a:lnTo>
                        <a:pt x="1389" y="3059"/>
                      </a:lnTo>
                      <a:lnTo>
                        <a:pt x="1361" y="3082"/>
                      </a:lnTo>
                      <a:lnTo>
                        <a:pt x="1330" y="3098"/>
                      </a:lnTo>
                      <a:lnTo>
                        <a:pt x="1297" y="3109"/>
                      </a:lnTo>
                      <a:lnTo>
                        <a:pt x="1262" y="3113"/>
                      </a:lnTo>
                      <a:lnTo>
                        <a:pt x="1225" y="3110"/>
                      </a:lnTo>
                      <a:lnTo>
                        <a:pt x="1190" y="3101"/>
                      </a:lnTo>
                      <a:lnTo>
                        <a:pt x="1155" y="3088"/>
                      </a:lnTo>
                      <a:lnTo>
                        <a:pt x="1122" y="3068"/>
                      </a:lnTo>
                      <a:lnTo>
                        <a:pt x="1091" y="3042"/>
                      </a:lnTo>
                      <a:lnTo>
                        <a:pt x="1065" y="3011"/>
                      </a:lnTo>
                      <a:lnTo>
                        <a:pt x="1044" y="2978"/>
                      </a:lnTo>
                      <a:lnTo>
                        <a:pt x="1031" y="2945"/>
                      </a:lnTo>
                      <a:lnTo>
                        <a:pt x="1022" y="2909"/>
                      </a:lnTo>
                      <a:lnTo>
                        <a:pt x="1021" y="2874"/>
                      </a:lnTo>
                      <a:lnTo>
                        <a:pt x="1024" y="2839"/>
                      </a:lnTo>
                      <a:lnTo>
                        <a:pt x="1034" y="2806"/>
                      </a:lnTo>
                      <a:lnTo>
                        <a:pt x="1052" y="2774"/>
                      </a:lnTo>
                      <a:lnTo>
                        <a:pt x="1074" y="2746"/>
                      </a:lnTo>
                      <a:lnTo>
                        <a:pt x="1046" y="2770"/>
                      </a:lnTo>
                      <a:lnTo>
                        <a:pt x="1015" y="2785"/>
                      </a:lnTo>
                      <a:lnTo>
                        <a:pt x="982" y="2796"/>
                      </a:lnTo>
                      <a:lnTo>
                        <a:pt x="947" y="2800"/>
                      </a:lnTo>
                      <a:lnTo>
                        <a:pt x="910" y="2797"/>
                      </a:lnTo>
                      <a:lnTo>
                        <a:pt x="875" y="2790"/>
                      </a:lnTo>
                      <a:lnTo>
                        <a:pt x="840" y="2775"/>
                      </a:lnTo>
                      <a:lnTo>
                        <a:pt x="807" y="2755"/>
                      </a:lnTo>
                      <a:lnTo>
                        <a:pt x="776" y="2729"/>
                      </a:lnTo>
                      <a:lnTo>
                        <a:pt x="750" y="2699"/>
                      </a:lnTo>
                      <a:lnTo>
                        <a:pt x="731" y="2667"/>
                      </a:lnTo>
                      <a:lnTo>
                        <a:pt x="716" y="2632"/>
                      </a:lnTo>
                      <a:lnTo>
                        <a:pt x="707" y="2596"/>
                      </a:lnTo>
                      <a:lnTo>
                        <a:pt x="706" y="2561"/>
                      </a:lnTo>
                      <a:lnTo>
                        <a:pt x="710" y="2526"/>
                      </a:lnTo>
                      <a:lnTo>
                        <a:pt x="721" y="2493"/>
                      </a:lnTo>
                      <a:lnTo>
                        <a:pt x="737" y="2461"/>
                      </a:lnTo>
                      <a:lnTo>
                        <a:pt x="758" y="2434"/>
                      </a:lnTo>
                      <a:lnTo>
                        <a:pt x="731" y="2457"/>
                      </a:lnTo>
                      <a:lnTo>
                        <a:pt x="700" y="2473"/>
                      </a:lnTo>
                      <a:lnTo>
                        <a:pt x="667" y="2483"/>
                      </a:lnTo>
                      <a:lnTo>
                        <a:pt x="632" y="2487"/>
                      </a:lnTo>
                      <a:lnTo>
                        <a:pt x="597" y="2484"/>
                      </a:lnTo>
                      <a:lnTo>
                        <a:pt x="560" y="2477"/>
                      </a:lnTo>
                      <a:lnTo>
                        <a:pt x="525" y="2462"/>
                      </a:lnTo>
                      <a:lnTo>
                        <a:pt x="492" y="2442"/>
                      </a:lnTo>
                      <a:lnTo>
                        <a:pt x="462" y="2416"/>
                      </a:lnTo>
                      <a:lnTo>
                        <a:pt x="436" y="2387"/>
                      </a:lnTo>
                      <a:lnTo>
                        <a:pt x="416" y="2354"/>
                      </a:lnTo>
                      <a:lnTo>
                        <a:pt x="401" y="2319"/>
                      </a:lnTo>
                      <a:lnTo>
                        <a:pt x="394" y="2283"/>
                      </a:lnTo>
                      <a:lnTo>
                        <a:pt x="391" y="2248"/>
                      </a:lnTo>
                      <a:lnTo>
                        <a:pt x="395" y="2213"/>
                      </a:lnTo>
                      <a:lnTo>
                        <a:pt x="405" y="2180"/>
                      </a:lnTo>
                      <a:lnTo>
                        <a:pt x="422" y="2150"/>
                      </a:lnTo>
                      <a:lnTo>
                        <a:pt x="445" y="2122"/>
                      </a:lnTo>
                      <a:lnTo>
                        <a:pt x="618" y="1948"/>
                      </a:lnTo>
                      <a:lnTo>
                        <a:pt x="29" y="1362"/>
                      </a:lnTo>
                      <a:lnTo>
                        <a:pt x="13" y="1341"/>
                      </a:lnTo>
                      <a:lnTo>
                        <a:pt x="3" y="1317"/>
                      </a:lnTo>
                      <a:lnTo>
                        <a:pt x="0" y="1292"/>
                      </a:lnTo>
                      <a:lnTo>
                        <a:pt x="3" y="1267"/>
                      </a:lnTo>
                      <a:lnTo>
                        <a:pt x="13" y="1244"/>
                      </a:lnTo>
                      <a:lnTo>
                        <a:pt x="29" y="1223"/>
                      </a:lnTo>
                      <a:lnTo>
                        <a:pt x="50" y="1207"/>
                      </a:lnTo>
                      <a:lnTo>
                        <a:pt x="73" y="1196"/>
                      </a:lnTo>
                      <a:lnTo>
                        <a:pt x="99" y="1194"/>
                      </a:lnTo>
                      <a:lnTo>
                        <a:pt x="124" y="1196"/>
                      </a:lnTo>
                      <a:lnTo>
                        <a:pt x="147" y="1207"/>
                      </a:lnTo>
                      <a:lnTo>
                        <a:pt x="169" y="1223"/>
                      </a:lnTo>
                      <a:lnTo>
                        <a:pt x="760" y="1811"/>
                      </a:lnTo>
                      <a:lnTo>
                        <a:pt x="792" y="1790"/>
                      </a:lnTo>
                      <a:lnTo>
                        <a:pt x="826" y="1777"/>
                      </a:lnTo>
                      <a:lnTo>
                        <a:pt x="862" y="1772"/>
                      </a:lnTo>
                      <a:lnTo>
                        <a:pt x="900" y="1773"/>
                      </a:lnTo>
                      <a:lnTo>
                        <a:pt x="938" y="1780"/>
                      </a:lnTo>
                      <a:lnTo>
                        <a:pt x="974" y="1793"/>
                      </a:lnTo>
                      <a:lnTo>
                        <a:pt x="1009" y="1814"/>
                      </a:lnTo>
                      <a:lnTo>
                        <a:pt x="1041" y="1841"/>
                      </a:lnTo>
                      <a:lnTo>
                        <a:pt x="1068" y="1871"/>
                      </a:lnTo>
                      <a:lnTo>
                        <a:pt x="1088" y="1905"/>
                      </a:lnTo>
                      <a:lnTo>
                        <a:pt x="1103" y="1940"/>
                      </a:lnTo>
                      <a:lnTo>
                        <a:pt x="1110" y="1974"/>
                      </a:lnTo>
                      <a:lnTo>
                        <a:pt x="1113" y="2011"/>
                      </a:lnTo>
                      <a:lnTo>
                        <a:pt x="1109" y="2045"/>
                      </a:lnTo>
                      <a:lnTo>
                        <a:pt x="1098" y="2079"/>
                      </a:lnTo>
                      <a:lnTo>
                        <a:pt x="1082" y="2109"/>
                      </a:lnTo>
                      <a:lnTo>
                        <a:pt x="1059" y="2137"/>
                      </a:lnTo>
                      <a:lnTo>
                        <a:pt x="1087" y="2113"/>
                      </a:lnTo>
                      <a:lnTo>
                        <a:pt x="1117" y="2097"/>
                      </a:lnTo>
                      <a:lnTo>
                        <a:pt x="1151" y="2087"/>
                      </a:lnTo>
                      <a:lnTo>
                        <a:pt x="1186" y="2083"/>
                      </a:lnTo>
                      <a:lnTo>
                        <a:pt x="1222" y="2086"/>
                      </a:lnTo>
                      <a:lnTo>
                        <a:pt x="1257" y="2093"/>
                      </a:lnTo>
                      <a:lnTo>
                        <a:pt x="1292" y="2108"/>
                      </a:lnTo>
                      <a:lnTo>
                        <a:pt x="1326" y="2128"/>
                      </a:lnTo>
                      <a:lnTo>
                        <a:pt x="1357" y="2154"/>
                      </a:lnTo>
                      <a:lnTo>
                        <a:pt x="1383" y="2184"/>
                      </a:lnTo>
                      <a:lnTo>
                        <a:pt x="1403" y="2216"/>
                      </a:lnTo>
                      <a:lnTo>
                        <a:pt x="1416" y="2251"/>
                      </a:lnTo>
                      <a:lnTo>
                        <a:pt x="1425" y="2287"/>
                      </a:lnTo>
                      <a:lnTo>
                        <a:pt x="1427" y="2322"/>
                      </a:lnTo>
                      <a:lnTo>
                        <a:pt x="1424" y="2357"/>
                      </a:lnTo>
                      <a:lnTo>
                        <a:pt x="1413" y="2390"/>
                      </a:lnTo>
                      <a:lnTo>
                        <a:pt x="1397" y="2422"/>
                      </a:lnTo>
                      <a:lnTo>
                        <a:pt x="1374" y="2449"/>
                      </a:lnTo>
                      <a:lnTo>
                        <a:pt x="1402" y="2426"/>
                      </a:lnTo>
                      <a:lnTo>
                        <a:pt x="1432" y="2410"/>
                      </a:lnTo>
                      <a:lnTo>
                        <a:pt x="1466" y="2400"/>
                      </a:lnTo>
                      <a:lnTo>
                        <a:pt x="1501" y="2396"/>
                      </a:lnTo>
                      <a:lnTo>
                        <a:pt x="1537" y="2399"/>
                      </a:lnTo>
                      <a:lnTo>
                        <a:pt x="1572" y="2406"/>
                      </a:lnTo>
                      <a:lnTo>
                        <a:pt x="1607" y="2420"/>
                      </a:lnTo>
                      <a:lnTo>
                        <a:pt x="1641" y="2441"/>
                      </a:lnTo>
                      <a:lnTo>
                        <a:pt x="1672" y="2465"/>
                      </a:lnTo>
                      <a:lnTo>
                        <a:pt x="1698" y="2496"/>
                      </a:lnTo>
                      <a:lnTo>
                        <a:pt x="1717" y="2529"/>
                      </a:lnTo>
                      <a:lnTo>
                        <a:pt x="1731" y="2564"/>
                      </a:lnTo>
                      <a:lnTo>
                        <a:pt x="1740" y="2599"/>
                      </a:lnTo>
                      <a:lnTo>
                        <a:pt x="1742" y="2635"/>
                      </a:lnTo>
                      <a:lnTo>
                        <a:pt x="1737" y="2670"/>
                      </a:lnTo>
                      <a:lnTo>
                        <a:pt x="1727" y="2703"/>
                      </a:lnTo>
                      <a:lnTo>
                        <a:pt x="1711" y="2733"/>
                      </a:lnTo>
                      <a:lnTo>
                        <a:pt x="1689" y="2761"/>
                      </a:lnTo>
                      <a:lnTo>
                        <a:pt x="1717" y="2739"/>
                      </a:lnTo>
                      <a:lnTo>
                        <a:pt x="1747" y="2723"/>
                      </a:lnTo>
                      <a:lnTo>
                        <a:pt x="1781" y="2713"/>
                      </a:lnTo>
                      <a:lnTo>
                        <a:pt x="1816" y="2709"/>
                      </a:lnTo>
                      <a:lnTo>
                        <a:pt x="1851" y="2710"/>
                      </a:lnTo>
                      <a:lnTo>
                        <a:pt x="1887" y="2719"/>
                      </a:lnTo>
                      <a:lnTo>
                        <a:pt x="1922" y="2733"/>
                      </a:lnTo>
                      <a:lnTo>
                        <a:pt x="1955" y="2752"/>
                      </a:lnTo>
                      <a:lnTo>
                        <a:pt x="1985" y="2778"/>
                      </a:lnTo>
                      <a:lnTo>
                        <a:pt x="2011" y="2809"/>
                      </a:lnTo>
                      <a:lnTo>
                        <a:pt x="2032" y="2842"/>
                      </a:lnTo>
                      <a:lnTo>
                        <a:pt x="2046" y="2877"/>
                      </a:lnTo>
                      <a:lnTo>
                        <a:pt x="2054" y="2912"/>
                      </a:lnTo>
                      <a:lnTo>
                        <a:pt x="2057" y="2948"/>
                      </a:lnTo>
                      <a:lnTo>
                        <a:pt x="2052" y="2982"/>
                      </a:lnTo>
                      <a:lnTo>
                        <a:pt x="2042" y="3016"/>
                      </a:lnTo>
                      <a:lnTo>
                        <a:pt x="2025" y="3046"/>
                      </a:lnTo>
                      <a:lnTo>
                        <a:pt x="2391" y="3410"/>
                      </a:lnTo>
                      <a:lnTo>
                        <a:pt x="2410" y="3423"/>
                      </a:lnTo>
                      <a:lnTo>
                        <a:pt x="2430" y="3432"/>
                      </a:lnTo>
                      <a:lnTo>
                        <a:pt x="2453" y="3433"/>
                      </a:lnTo>
                      <a:lnTo>
                        <a:pt x="2478" y="3430"/>
                      </a:lnTo>
                      <a:lnTo>
                        <a:pt x="2503" y="3423"/>
                      </a:lnTo>
                      <a:lnTo>
                        <a:pt x="2526" y="3410"/>
                      </a:lnTo>
                      <a:lnTo>
                        <a:pt x="2548" y="3392"/>
                      </a:lnTo>
                      <a:lnTo>
                        <a:pt x="2566" y="3371"/>
                      </a:lnTo>
                      <a:lnTo>
                        <a:pt x="2579" y="3348"/>
                      </a:lnTo>
                      <a:lnTo>
                        <a:pt x="2588" y="3323"/>
                      </a:lnTo>
                      <a:lnTo>
                        <a:pt x="2589" y="3298"/>
                      </a:lnTo>
                      <a:lnTo>
                        <a:pt x="2588" y="3275"/>
                      </a:lnTo>
                      <a:lnTo>
                        <a:pt x="2579" y="3253"/>
                      </a:lnTo>
                      <a:lnTo>
                        <a:pt x="2566" y="3236"/>
                      </a:lnTo>
                      <a:lnTo>
                        <a:pt x="2265" y="2938"/>
                      </a:lnTo>
                      <a:lnTo>
                        <a:pt x="2249" y="2917"/>
                      </a:lnTo>
                      <a:lnTo>
                        <a:pt x="2240" y="2894"/>
                      </a:lnTo>
                      <a:lnTo>
                        <a:pt x="2236" y="2868"/>
                      </a:lnTo>
                      <a:lnTo>
                        <a:pt x="2240" y="2843"/>
                      </a:lnTo>
                      <a:lnTo>
                        <a:pt x="2249" y="2820"/>
                      </a:lnTo>
                      <a:lnTo>
                        <a:pt x="2265" y="2799"/>
                      </a:lnTo>
                      <a:lnTo>
                        <a:pt x="2287" y="2783"/>
                      </a:lnTo>
                      <a:lnTo>
                        <a:pt x="2310" y="2774"/>
                      </a:lnTo>
                      <a:lnTo>
                        <a:pt x="2335" y="2771"/>
                      </a:lnTo>
                      <a:lnTo>
                        <a:pt x="2360" y="2774"/>
                      </a:lnTo>
                      <a:lnTo>
                        <a:pt x="2385" y="2783"/>
                      </a:lnTo>
                      <a:lnTo>
                        <a:pt x="2405" y="2799"/>
                      </a:lnTo>
                      <a:lnTo>
                        <a:pt x="2706" y="3097"/>
                      </a:lnTo>
                      <a:lnTo>
                        <a:pt x="2723" y="3110"/>
                      </a:lnTo>
                      <a:lnTo>
                        <a:pt x="2745" y="3119"/>
                      </a:lnTo>
                      <a:lnTo>
                        <a:pt x="2768" y="3120"/>
                      </a:lnTo>
                      <a:lnTo>
                        <a:pt x="2793" y="3119"/>
                      </a:lnTo>
                      <a:lnTo>
                        <a:pt x="2818" y="3110"/>
                      </a:lnTo>
                      <a:lnTo>
                        <a:pt x="2841" y="3097"/>
                      </a:lnTo>
                      <a:lnTo>
                        <a:pt x="2863" y="3080"/>
                      </a:lnTo>
                      <a:lnTo>
                        <a:pt x="2881" y="3058"/>
                      </a:lnTo>
                      <a:lnTo>
                        <a:pt x="2894" y="3035"/>
                      </a:lnTo>
                      <a:lnTo>
                        <a:pt x="2901" y="3010"/>
                      </a:lnTo>
                      <a:lnTo>
                        <a:pt x="2904" y="2985"/>
                      </a:lnTo>
                      <a:lnTo>
                        <a:pt x="2901" y="2962"/>
                      </a:lnTo>
                      <a:lnTo>
                        <a:pt x="2894" y="2942"/>
                      </a:lnTo>
                      <a:lnTo>
                        <a:pt x="2881" y="2923"/>
                      </a:lnTo>
                      <a:lnTo>
                        <a:pt x="2580" y="2626"/>
                      </a:lnTo>
                      <a:lnTo>
                        <a:pt x="2564" y="2604"/>
                      </a:lnTo>
                      <a:lnTo>
                        <a:pt x="2554" y="2581"/>
                      </a:lnTo>
                      <a:lnTo>
                        <a:pt x="2551" y="2555"/>
                      </a:lnTo>
                      <a:lnTo>
                        <a:pt x="2554" y="2531"/>
                      </a:lnTo>
                      <a:lnTo>
                        <a:pt x="2564" y="2507"/>
                      </a:lnTo>
                      <a:lnTo>
                        <a:pt x="2580" y="2487"/>
                      </a:lnTo>
                      <a:lnTo>
                        <a:pt x="2602" y="2471"/>
                      </a:lnTo>
                      <a:lnTo>
                        <a:pt x="2626" y="2461"/>
                      </a:lnTo>
                      <a:lnTo>
                        <a:pt x="2650" y="2458"/>
                      </a:lnTo>
                      <a:lnTo>
                        <a:pt x="2675" y="2461"/>
                      </a:lnTo>
                      <a:lnTo>
                        <a:pt x="2698" y="2471"/>
                      </a:lnTo>
                      <a:lnTo>
                        <a:pt x="2720" y="2487"/>
                      </a:lnTo>
                      <a:lnTo>
                        <a:pt x="3021" y="2784"/>
                      </a:lnTo>
                      <a:lnTo>
                        <a:pt x="3038" y="2797"/>
                      </a:lnTo>
                      <a:lnTo>
                        <a:pt x="3060" y="2806"/>
                      </a:lnTo>
                      <a:lnTo>
                        <a:pt x="3084" y="2809"/>
                      </a:lnTo>
                      <a:lnTo>
                        <a:pt x="3108" y="2806"/>
                      </a:lnTo>
                      <a:lnTo>
                        <a:pt x="3132" y="2797"/>
                      </a:lnTo>
                      <a:lnTo>
                        <a:pt x="3156" y="2785"/>
                      </a:lnTo>
                      <a:lnTo>
                        <a:pt x="3178" y="2767"/>
                      </a:lnTo>
                      <a:lnTo>
                        <a:pt x="3196" y="2745"/>
                      </a:lnTo>
                      <a:lnTo>
                        <a:pt x="3209" y="2722"/>
                      </a:lnTo>
                      <a:lnTo>
                        <a:pt x="3216" y="2697"/>
                      </a:lnTo>
                      <a:lnTo>
                        <a:pt x="3219" y="2674"/>
                      </a:lnTo>
                      <a:lnTo>
                        <a:pt x="3216" y="2651"/>
                      </a:lnTo>
                      <a:lnTo>
                        <a:pt x="3209" y="2629"/>
                      </a:lnTo>
                      <a:lnTo>
                        <a:pt x="3194" y="2610"/>
                      </a:lnTo>
                      <a:lnTo>
                        <a:pt x="2895" y="2313"/>
                      </a:lnTo>
                      <a:lnTo>
                        <a:pt x="2879" y="2292"/>
                      </a:lnTo>
                      <a:lnTo>
                        <a:pt x="2869" y="2268"/>
                      </a:lnTo>
                      <a:lnTo>
                        <a:pt x="2866" y="2244"/>
                      </a:lnTo>
                      <a:lnTo>
                        <a:pt x="2869" y="2219"/>
                      </a:lnTo>
                      <a:lnTo>
                        <a:pt x="2879" y="2194"/>
                      </a:lnTo>
                      <a:lnTo>
                        <a:pt x="2895" y="2174"/>
                      </a:lnTo>
                      <a:lnTo>
                        <a:pt x="2916" y="2158"/>
                      </a:lnTo>
                      <a:lnTo>
                        <a:pt x="2939" y="2148"/>
                      </a:lnTo>
                      <a:lnTo>
                        <a:pt x="2965" y="2145"/>
                      </a:lnTo>
                      <a:lnTo>
                        <a:pt x="2990" y="2148"/>
                      </a:lnTo>
                      <a:lnTo>
                        <a:pt x="3014" y="2158"/>
                      </a:lnTo>
                      <a:lnTo>
                        <a:pt x="3034" y="2174"/>
                      </a:lnTo>
                      <a:lnTo>
                        <a:pt x="3334" y="2471"/>
                      </a:lnTo>
                      <a:lnTo>
                        <a:pt x="3353" y="2486"/>
                      </a:lnTo>
                      <a:lnTo>
                        <a:pt x="3374" y="2493"/>
                      </a:lnTo>
                      <a:lnTo>
                        <a:pt x="3399" y="2496"/>
                      </a:lnTo>
                      <a:lnTo>
                        <a:pt x="3422" y="2493"/>
                      </a:lnTo>
                      <a:lnTo>
                        <a:pt x="3447" y="2486"/>
                      </a:lnTo>
                      <a:lnTo>
                        <a:pt x="3470" y="2473"/>
                      </a:lnTo>
                      <a:lnTo>
                        <a:pt x="3492" y="2455"/>
                      </a:lnTo>
                      <a:lnTo>
                        <a:pt x="3511" y="2434"/>
                      </a:lnTo>
                      <a:lnTo>
                        <a:pt x="3523" y="2409"/>
                      </a:lnTo>
                      <a:lnTo>
                        <a:pt x="3531" y="2386"/>
                      </a:lnTo>
                      <a:lnTo>
                        <a:pt x="3534" y="2361"/>
                      </a:lnTo>
                      <a:lnTo>
                        <a:pt x="3531" y="2338"/>
                      </a:lnTo>
                      <a:lnTo>
                        <a:pt x="3523" y="2316"/>
                      </a:lnTo>
                      <a:lnTo>
                        <a:pt x="3509" y="2299"/>
                      </a:lnTo>
                      <a:lnTo>
                        <a:pt x="3507" y="2296"/>
                      </a:lnTo>
                      <a:lnTo>
                        <a:pt x="3499" y="2287"/>
                      </a:lnTo>
                      <a:lnTo>
                        <a:pt x="3486" y="2274"/>
                      </a:lnTo>
                      <a:lnTo>
                        <a:pt x="3469" y="2257"/>
                      </a:lnTo>
                      <a:lnTo>
                        <a:pt x="3447" y="2235"/>
                      </a:lnTo>
                      <a:lnTo>
                        <a:pt x="3420" y="2209"/>
                      </a:lnTo>
                      <a:lnTo>
                        <a:pt x="3391" y="2180"/>
                      </a:lnTo>
                      <a:lnTo>
                        <a:pt x="3358" y="2147"/>
                      </a:lnTo>
                      <a:lnTo>
                        <a:pt x="3321" y="2110"/>
                      </a:lnTo>
                      <a:lnTo>
                        <a:pt x="3282" y="2071"/>
                      </a:lnTo>
                      <a:lnTo>
                        <a:pt x="3240" y="2029"/>
                      </a:lnTo>
                      <a:lnTo>
                        <a:pt x="3196" y="1986"/>
                      </a:lnTo>
                      <a:lnTo>
                        <a:pt x="3149" y="1940"/>
                      </a:lnTo>
                      <a:lnTo>
                        <a:pt x="3101" y="1892"/>
                      </a:lnTo>
                      <a:lnTo>
                        <a:pt x="3051" y="1843"/>
                      </a:lnTo>
                      <a:lnTo>
                        <a:pt x="3002" y="1792"/>
                      </a:lnTo>
                      <a:lnTo>
                        <a:pt x="2949" y="1741"/>
                      </a:lnTo>
                      <a:lnTo>
                        <a:pt x="2898" y="1689"/>
                      </a:lnTo>
                      <a:lnTo>
                        <a:pt x="2846" y="1638"/>
                      </a:lnTo>
                      <a:lnTo>
                        <a:pt x="2795" y="1586"/>
                      </a:lnTo>
                      <a:lnTo>
                        <a:pt x="2742" y="1535"/>
                      </a:lnTo>
                      <a:lnTo>
                        <a:pt x="2691" y="1485"/>
                      </a:lnTo>
                      <a:lnTo>
                        <a:pt x="2642" y="1434"/>
                      </a:lnTo>
                      <a:lnTo>
                        <a:pt x="2592" y="1386"/>
                      </a:lnTo>
                      <a:lnTo>
                        <a:pt x="2545" y="1340"/>
                      </a:lnTo>
                      <a:lnTo>
                        <a:pt x="2500" y="1295"/>
                      </a:lnTo>
                      <a:lnTo>
                        <a:pt x="2456" y="1252"/>
                      </a:lnTo>
                      <a:lnTo>
                        <a:pt x="2415" y="1211"/>
                      </a:lnTo>
                      <a:lnTo>
                        <a:pt x="2378" y="1173"/>
                      </a:lnTo>
                      <a:lnTo>
                        <a:pt x="2343" y="1140"/>
                      </a:lnTo>
                      <a:lnTo>
                        <a:pt x="2310" y="1108"/>
                      </a:lnTo>
                      <a:lnTo>
                        <a:pt x="2283" y="1081"/>
                      </a:lnTo>
                      <a:lnTo>
                        <a:pt x="2258" y="1057"/>
                      </a:lnTo>
                      <a:lnTo>
                        <a:pt x="2238" y="1037"/>
                      </a:lnTo>
                      <a:lnTo>
                        <a:pt x="2230" y="1031"/>
                      </a:lnTo>
                      <a:lnTo>
                        <a:pt x="2221" y="1023"/>
                      </a:lnTo>
                      <a:lnTo>
                        <a:pt x="2211" y="1017"/>
                      </a:lnTo>
                      <a:lnTo>
                        <a:pt x="2198" y="1010"/>
                      </a:lnTo>
                      <a:lnTo>
                        <a:pt x="2184" y="1007"/>
                      </a:lnTo>
                      <a:lnTo>
                        <a:pt x="2166" y="1005"/>
                      </a:lnTo>
                      <a:lnTo>
                        <a:pt x="2146" y="1008"/>
                      </a:lnTo>
                      <a:lnTo>
                        <a:pt x="2124" y="1017"/>
                      </a:lnTo>
                      <a:lnTo>
                        <a:pt x="2099" y="1030"/>
                      </a:lnTo>
                      <a:lnTo>
                        <a:pt x="2073" y="1050"/>
                      </a:lnTo>
                      <a:lnTo>
                        <a:pt x="2042" y="1078"/>
                      </a:lnTo>
                      <a:lnTo>
                        <a:pt x="2009" y="1114"/>
                      </a:lnTo>
                      <a:lnTo>
                        <a:pt x="1978" y="1154"/>
                      </a:lnTo>
                      <a:lnTo>
                        <a:pt x="1953" y="1196"/>
                      </a:lnTo>
                      <a:lnTo>
                        <a:pt x="1816" y="1447"/>
                      </a:lnTo>
                      <a:lnTo>
                        <a:pt x="1800" y="1473"/>
                      </a:lnTo>
                      <a:lnTo>
                        <a:pt x="1780" y="1501"/>
                      </a:lnTo>
                      <a:lnTo>
                        <a:pt x="1753" y="1528"/>
                      </a:lnTo>
                      <a:lnTo>
                        <a:pt x="1708" y="1567"/>
                      </a:lnTo>
                      <a:lnTo>
                        <a:pt x="1660" y="1599"/>
                      </a:lnTo>
                      <a:lnTo>
                        <a:pt x="1609" y="1624"/>
                      </a:lnTo>
                      <a:lnTo>
                        <a:pt x="1558" y="1640"/>
                      </a:lnTo>
                      <a:lnTo>
                        <a:pt x="1504" y="1648"/>
                      </a:lnTo>
                      <a:lnTo>
                        <a:pt x="1450" y="1648"/>
                      </a:lnTo>
                      <a:lnTo>
                        <a:pt x="1396" y="1640"/>
                      </a:lnTo>
                      <a:lnTo>
                        <a:pt x="1349" y="1625"/>
                      </a:lnTo>
                      <a:lnTo>
                        <a:pt x="1305" y="1605"/>
                      </a:lnTo>
                      <a:lnTo>
                        <a:pt x="1263" y="1580"/>
                      </a:lnTo>
                      <a:lnTo>
                        <a:pt x="1227" y="1551"/>
                      </a:lnTo>
                      <a:lnTo>
                        <a:pt x="1192" y="1517"/>
                      </a:lnTo>
                      <a:lnTo>
                        <a:pt x="1163" y="1477"/>
                      </a:lnTo>
                      <a:lnTo>
                        <a:pt x="1138" y="1435"/>
                      </a:lnTo>
                      <a:lnTo>
                        <a:pt x="1122" y="1401"/>
                      </a:lnTo>
                      <a:lnTo>
                        <a:pt x="1111" y="1364"/>
                      </a:lnTo>
                      <a:lnTo>
                        <a:pt x="1104" y="1330"/>
                      </a:lnTo>
                      <a:lnTo>
                        <a:pt x="1104" y="1298"/>
                      </a:lnTo>
                      <a:lnTo>
                        <a:pt x="1107" y="1266"/>
                      </a:lnTo>
                      <a:lnTo>
                        <a:pt x="1117" y="1238"/>
                      </a:lnTo>
                      <a:lnTo>
                        <a:pt x="1521" y="291"/>
                      </a:lnTo>
                      <a:lnTo>
                        <a:pt x="1536" y="265"/>
                      </a:lnTo>
                      <a:lnTo>
                        <a:pt x="1553" y="238"/>
                      </a:lnTo>
                      <a:lnTo>
                        <a:pt x="1575" y="210"/>
                      </a:lnTo>
                      <a:lnTo>
                        <a:pt x="1602" y="181"/>
                      </a:lnTo>
                      <a:lnTo>
                        <a:pt x="1616" y="168"/>
                      </a:lnTo>
                      <a:lnTo>
                        <a:pt x="1634" y="152"/>
                      </a:lnTo>
                      <a:lnTo>
                        <a:pt x="1656" y="135"/>
                      </a:lnTo>
                      <a:lnTo>
                        <a:pt x="1682" y="116"/>
                      </a:lnTo>
                      <a:lnTo>
                        <a:pt x="1711" y="96"/>
                      </a:lnTo>
                      <a:lnTo>
                        <a:pt x="1745" y="77"/>
                      </a:lnTo>
                      <a:lnTo>
                        <a:pt x="1781" y="58"/>
                      </a:lnTo>
                      <a:lnTo>
                        <a:pt x="1822" y="41"/>
                      </a:lnTo>
                      <a:lnTo>
                        <a:pt x="1866" y="26"/>
                      </a:lnTo>
                      <a:lnTo>
                        <a:pt x="1914" y="14"/>
                      </a:lnTo>
                      <a:lnTo>
                        <a:pt x="1963" y="4"/>
                      </a:lnTo>
                      <a:lnTo>
                        <a:pt x="2019" y="0"/>
                      </a:lnTo>
                      <a:lnTo>
                        <a:pt x="207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Open Sans" panose="020B0606030504020204" pitchFamily="34" charset="0"/>
                  </a:endParaRPr>
                </a:p>
              </p:txBody>
            </p:sp>
            <p:sp>
              <p:nvSpPr>
                <p:cNvPr id="86" name="Freeform 22">
                  <a:extLst>
                    <a:ext uri="{FF2B5EF4-FFF2-40B4-BE49-F238E27FC236}">
                      <a16:creationId xmlns:a16="http://schemas.microsoft.com/office/drawing/2014/main" xmlns="" id="{A092800E-9FA3-48A4-BE87-E1CC05298C9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649913" y="2486025"/>
                  <a:ext cx="1169988" cy="1163637"/>
                </a:xfrm>
                <a:custGeom>
                  <a:avLst/>
                  <a:gdLst>
                    <a:gd name="T0" fmla="*/ 960 w 1474"/>
                    <a:gd name="T1" fmla="*/ 938 h 1464"/>
                    <a:gd name="T2" fmla="*/ 895 w 1474"/>
                    <a:gd name="T3" fmla="*/ 970 h 1464"/>
                    <a:gd name="T4" fmla="*/ 850 w 1474"/>
                    <a:gd name="T5" fmla="*/ 1025 h 1464"/>
                    <a:gd name="T6" fmla="*/ 834 w 1474"/>
                    <a:gd name="T7" fmla="*/ 1095 h 1464"/>
                    <a:gd name="T8" fmla="*/ 850 w 1474"/>
                    <a:gd name="T9" fmla="*/ 1167 h 1464"/>
                    <a:gd name="T10" fmla="*/ 895 w 1474"/>
                    <a:gd name="T11" fmla="*/ 1221 h 1464"/>
                    <a:gd name="T12" fmla="*/ 960 w 1474"/>
                    <a:gd name="T13" fmla="*/ 1253 h 1464"/>
                    <a:gd name="T14" fmla="*/ 1034 w 1474"/>
                    <a:gd name="T15" fmla="*/ 1253 h 1464"/>
                    <a:gd name="T16" fmla="*/ 1098 w 1474"/>
                    <a:gd name="T17" fmla="*/ 1221 h 1464"/>
                    <a:gd name="T18" fmla="*/ 1143 w 1474"/>
                    <a:gd name="T19" fmla="*/ 1166 h 1464"/>
                    <a:gd name="T20" fmla="*/ 1159 w 1474"/>
                    <a:gd name="T21" fmla="*/ 1095 h 1464"/>
                    <a:gd name="T22" fmla="*/ 1143 w 1474"/>
                    <a:gd name="T23" fmla="*/ 1025 h 1464"/>
                    <a:gd name="T24" fmla="*/ 1098 w 1474"/>
                    <a:gd name="T25" fmla="*/ 970 h 1464"/>
                    <a:gd name="T26" fmla="*/ 1034 w 1474"/>
                    <a:gd name="T27" fmla="*/ 938 h 1464"/>
                    <a:gd name="T28" fmla="*/ 493 w 1474"/>
                    <a:gd name="T29" fmla="*/ 0 h 1464"/>
                    <a:gd name="T30" fmla="*/ 558 w 1474"/>
                    <a:gd name="T31" fmla="*/ 17 h 1464"/>
                    <a:gd name="T32" fmla="*/ 617 w 1474"/>
                    <a:gd name="T33" fmla="*/ 56 h 1464"/>
                    <a:gd name="T34" fmla="*/ 1439 w 1474"/>
                    <a:gd name="T35" fmla="*/ 879 h 1464"/>
                    <a:gd name="T36" fmla="*/ 1469 w 1474"/>
                    <a:gd name="T37" fmla="*/ 941 h 1464"/>
                    <a:gd name="T38" fmla="*/ 1474 w 1474"/>
                    <a:gd name="T39" fmla="*/ 1008 h 1464"/>
                    <a:gd name="T40" fmla="*/ 1457 w 1474"/>
                    <a:gd name="T41" fmla="*/ 1073 h 1464"/>
                    <a:gd name="T42" fmla="*/ 1418 w 1474"/>
                    <a:gd name="T43" fmla="*/ 1130 h 1464"/>
                    <a:gd name="T44" fmla="*/ 1110 w 1474"/>
                    <a:gd name="T45" fmla="*/ 1431 h 1464"/>
                    <a:gd name="T46" fmla="*/ 1047 w 1474"/>
                    <a:gd name="T47" fmla="*/ 1459 h 1464"/>
                    <a:gd name="T48" fmla="*/ 980 w 1474"/>
                    <a:gd name="T49" fmla="*/ 1464 h 1464"/>
                    <a:gd name="T50" fmla="*/ 914 w 1474"/>
                    <a:gd name="T51" fmla="*/ 1447 h 1464"/>
                    <a:gd name="T52" fmla="*/ 857 w 1474"/>
                    <a:gd name="T53" fmla="*/ 1408 h 1464"/>
                    <a:gd name="T54" fmla="*/ 33 w 1474"/>
                    <a:gd name="T55" fmla="*/ 585 h 1464"/>
                    <a:gd name="T56" fmla="*/ 6 w 1474"/>
                    <a:gd name="T57" fmla="*/ 524 h 1464"/>
                    <a:gd name="T58" fmla="*/ 0 w 1474"/>
                    <a:gd name="T59" fmla="*/ 458 h 1464"/>
                    <a:gd name="T60" fmla="*/ 16 w 1474"/>
                    <a:gd name="T61" fmla="*/ 392 h 1464"/>
                    <a:gd name="T62" fmla="*/ 57 w 1474"/>
                    <a:gd name="T63" fmla="*/ 334 h 1464"/>
                    <a:gd name="T64" fmla="*/ 364 w 1474"/>
                    <a:gd name="T65" fmla="*/ 35 h 1464"/>
                    <a:gd name="T66" fmla="*/ 426 w 1474"/>
                    <a:gd name="T67" fmla="*/ 6 h 1464"/>
                    <a:gd name="T68" fmla="*/ 493 w 1474"/>
                    <a:gd name="T69" fmla="*/ 0 h 14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474" h="1464">
                      <a:moveTo>
                        <a:pt x="997" y="934"/>
                      </a:moveTo>
                      <a:lnTo>
                        <a:pt x="960" y="938"/>
                      </a:lnTo>
                      <a:lnTo>
                        <a:pt x="926" y="950"/>
                      </a:lnTo>
                      <a:lnTo>
                        <a:pt x="895" y="970"/>
                      </a:lnTo>
                      <a:lnTo>
                        <a:pt x="871" y="995"/>
                      </a:lnTo>
                      <a:lnTo>
                        <a:pt x="850" y="1025"/>
                      </a:lnTo>
                      <a:lnTo>
                        <a:pt x="838" y="1059"/>
                      </a:lnTo>
                      <a:lnTo>
                        <a:pt x="834" y="1095"/>
                      </a:lnTo>
                      <a:lnTo>
                        <a:pt x="838" y="1133"/>
                      </a:lnTo>
                      <a:lnTo>
                        <a:pt x="850" y="1167"/>
                      </a:lnTo>
                      <a:lnTo>
                        <a:pt x="871" y="1196"/>
                      </a:lnTo>
                      <a:lnTo>
                        <a:pt x="895" y="1221"/>
                      </a:lnTo>
                      <a:lnTo>
                        <a:pt x="926" y="1240"/>
                      </a:lnTo>
                      <a:lnTo>
                        <a:pt x="960" y="1253"/>
                      </a:lnTo>
                      <a:lnTo>
                        <a:pt x="997" y="1257"/>
                      </a:lnTo>
                      <a:lnTo>
                        <a:pt x="1034" y="1253"/>
                      </a:lnTo>
                      <a:lnTo>
                        <a:pt x="1069" y="1240"/>
                      </a:lnTo>
                      <a:lnTo>
                        <a:pt x="1098" y="1221"/>
                      </a:lnTo>
                      <a:lnTo>
                        <a:pt x="1123" y="1196"/>
                      </a:lnTo>
                      <a:lnTo>
                        <a:pt x="1143" y="1166"/>
                      </a:lnTo>
                      <a:lnTo>
                        <a:pt x="1155" y="1133"/>
                      </a:lnTo>
                      <a:lnTo>
                        <a:pt x="1159" y="1095"/>
                      </a:lnTo>
                      <a:lnTo>
                        <a:pt x="1155" y="1059"/>
                      </a:lnTo>
                      <a:lnTo>
                        <a:pt x="1143" y="1025"/>
                      </a:lnTo>
                      <a:lnTo>
                        <a:pt x="1123" y="995"/>
                      </a:lnTo>
                      <a:lnTo>
                        <a:pt x="1098" y="970"/>
                      </a:lnTo>
                      <a:lnTo>
                        <a:pt x="1069" y="950"/>
                      </a:lnTo>
                      <a:lnTo>
                        <a:pt x="1034" y="938"/>
                      </a:lnTo>
                      <a:lnTo>
                        <a:pt x="997" y="934"/>
                      </a:lnTo>
                      <a:close/>
                      <a:moveTo>
                        <a:pt x="493" y="0"/>
                      </a:moveTo>
                      <a:lnTo>
                        <a:pt x="526" y="6"/>
                      </a:lnTo>
                      <a:lnTo>
                        <a:pt x="558" y="17"/>
                      </a:lnTo>
                      <a:lnTo>
                        <a:pt x="589" y="35"/>
                      </a:lnTo>
                      <a:lnTo>
                        <a:pt x="617" y="56"/>
                      </a:lnTo>
                      <a:lnTo>
                        <a:pt x="1418" y="852"/>
                      </a:lnTo>
                      <a:lnTo>
                        <a:pt x="1439" y="879"/>
                      </a:lnTo>
                      <a:lnTo>
                        <a:pt x="1457" y="910"/>
                      </a:lnTo>
                      <a:lnTo>
                        <a:pt x="1469" y="941"/>
                      </a:lnTo>
                      <a:lnTo>
                        <a:pt x="1474" y="975"/>
                      </a:lnTo>
                      <a:lnTo>
                        <a:pt x="1474" y="1008"/>
                      </a:lnTo>
                      <a:lnTo>
                        <a:pt x="1469" y="1041"/>
                      </a:lnTo>
                      <a:lnTo>
                        <a:pt x="1457" y="1073"/>
                      </a:lnTo>
                      <a:lnTo>
                        <a:pt x="1439" y="1102"/>
                      </a:lnTo>
                      <a:lnTo>
                        <a:pt x="1418" y="1130"/>
                      </a:lnTo>
                      <a:lnTo>
                        <a:pt x="1137" y="1408"/>
                      </a:lnTo>
                      <a:lnTo>
                        <a:pt x="1110" y="1431"/>
                      </a:lnTo>
                      <a:lnTo>
                        <a:pt x="1079" y="1447"/>
                      </a:lnTo>
                      <a:lnTo>
                        <a:pt x="1047" y="1459"/>
                      </a:lnTo>
                      <a:lnTo>
                        <a:pt x="1013" y="1464"/>
                      </a:lnTo>
                      <a:lnTo>
                        <a:pt x="980" y="1464"/>
                      </a:lnTo>
                      <a:lnTo>
                        <a:pt x="948" y="1459"/>
                      </a:lnTo>
                      <a:lnTo>
                        <a:pt x="914" y="1447"/>
                      </a:lnTo>
                      <a:lnTo>
                        <a:pt x="885" y="1431"/>
                      </a:lnTo>
                      <a:lnTo>
                        <a:pt x="857" y="1408"/>
                      </a:lnTo>
                      <a:lnTo>
                        <a:pt x="57" y="613"/>
                      </a:lnTo>
                      <a:lnTo>
                        <a:pt x="33" y="585"/>
                      </a:lnTo>
                      <a:lnTo>
                        <a:pt x="16" y="556"/>
                      </a:lnTo>
                      <a:lnTo>
                        <a:pt x="6" y="524"/>
                      </a:lnTo>
                      <a:lnTo>
                        <a:pt x="0" y="491"/>
                      </a:lnTo>
                      <a:lnTo>
                        <a:pt x="0" y="458"/>
                      </a:lnTo>
                      <a:lnTo>
                        <a:pt x="6" y="424"/>
                      </a:lnTo>
                      <a:lnTo>
                        <a:pt x="16" y="392"/>
                      </a:lnTo>
                      <a:lnTo>
                        <a:pt x="33" y="362"/>
                      </a:lnTo>
                      <a:lnTo>
                        <a:pt x="57" y="334"/>
                      </a:lnTo>
                      <a:lnTo>
                        <a:pt x="337" y="56"/>
                      </a:lnTo>
                      <a:lnTo>
                        <a:pt x="364" y="35"/>
                      </a:lnTo>
                      <a:lnTo>
                        <a:pt x="394" y="17"/>
                      </a:lnTo>
                      <a:lnTo>
                        <a:pt x="426" y="6"/>
                      </a:lnTo>
                      <a:lnTo>
                        <a:pt x="459" y="0"/>
                      </a:lnTo>
                      <a:lnTo>
                        <a:pt x="49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Open Sans" panose="020B0606030504020204" pitchFamily="34" charset="0"/>
                  </a:endParaRPr>
                </a:p>
              </p:txBody>
            </p:sp>
          </p:grpSp>
        </p:grpSp>
        <p:cxnSp>
          <p:nvCxnSpPr>
            <p:cNvPr id="87" name="Straight Arrow Connector 86">
              <a:extLst>
                <a:ext uri="{FF2B5EF4-FFF2-40B4-BE49-F238E27FC236}">
                  <a16:creationId xmlns:a16="http://schemas.microsoft.com/office/drawing/2014/main" xmlns="" id="{94DE1175-BDAA-446A-B5E7-2505940E9B85}"/>
                </a:ext>
              </a:extLst>
            </p:cNvPr>
            <p:cNvCxnSpPr>
              <a:cxnSpLocks/>
            </p:cNvCxnSpPr>
            <p:nvPr/>
          </p:nvCxnSpPr>
          <p:spPr>
            <a:xfrm>
              <a:off x="6770552" y="2096987"/>
              <a:ext cx="1179737" cy="0"/>
            </a:xfrm>
            <a:prstGeom prst="straightConnector1">
              <a:avLst/>
            </a:prstGeom>
            <a:noFill/>
            <a:ln w="19050" cap="rnd" cmpd="sng" algn="ctr">
              <a:solidFill>
                <a:srgbClr val="8BB74C"/>
              </a:solidFill>
              <a:prstDash val="solid"/>
              <a:tailEnd type="oval" w="lg" len="lg"/>
            </a:ln>
            <a:effectLst/>
          </p:spPr>
        </p:cxnSp>
        <p:cxnSp>
          <p:nvCxnSpPr>
            <p:cNvPr id="88" name="Straight Arrow Connector 87">
              <a:extLst>
                <a:ext uri="{FF2B5EF4-FFF2-40B4-BE49-F238E27FC236}">
                  <a16:creationId xmlns:a16="http://schemas.microsoft.com/office/drawing/2014/main" xmlns="" id="{5BC64D92-FF1F-46CD-B69D-5BCFF5B77CDF}"/>
                </a:ext>
              </a:extLst>
            </p:cNvPr>
            <p:cNvCxnSpPr>
              <a:cxnSpLocks/>
            </p:cNvCxnSpPr>
            <p:nvPr/>
          </p:nvCxnSpPr>
          <p:spPr>
            <a:xfrm>
              <a:off x="8024572" y="4575957"/>
              <a:ext cx="0" cy="939737"/>
            </a:xfrm>
            <a:prstGeom prst="straightConnector1">
              <a:avLst/>
            </a:prstGeom>
            <a:noFill/>
            <a:ln w="19050" cap="rnd" cmpd="sng" algn="ctr">
              <a:solidFill>
                <a:srgbClr val="E35A35"/>
              </a:solidFill>
              <a:prstDash val="solid"/>
              <a:tailEnd type="oval" w="lg" len="lg"/>
            </a:ln>
            <a:effectLst/>
          </p:spPr>
        </p:cxnSp>
        <p:cxnSp>
          <p:nvCxnSpPr>
            <p:cNvPr id="89" name="Straight Arrow Connector 88">
              <a:extLst>
                <a:ext uri="{FF2B5EF4-FFF2-40B4-BE49-F238E27FC236}">
                  <a16:creationId xmlns:a16="http://schemas.microsoft.com/office/drawing/2014/main" xmlns="" id="{B1C9DE90-2F99-46BE-B75A-FC48D8AE979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166110" y="5931477"/>
              <a:ext cx="1184133" cy="0"/>
            </a:xfrm>
            <a:prstGeom prst="straightConnector1">
              <a:avLst/>
            </a:prstGeom>
            <a:noFill/>
            <a:ln w="19050" cap="rnd" cmpd="sng" algn="ctr">
              <a:solidFill>
                <a:srgbClr val="A5A5A5"/>
              </a:solidFill>
              <a:prstDash val="solid"/>
              <a:tailEnd type="oval" w="lg" len="lg"/>
            </a:ln>
            <a:effectLst/>
          </p:spPr>
        </p:cxnSp>
        <p:cxnSp>
          <p:nvCxnSpPr>
            <p:cNvPr id="90" name="Straight Arrow Connector 89">
              <a:extLst>
                <a:ext uri="{FF2B5EF4-FFF2-40B4-BE49-F238E27FC236}">
                  <a16:creationId xmlns:a16="http://schemas.microsoft.com/office/drawing/2014/main" xmlns="" id="{97DCE51A-CAE8-4FF8-8D0F-601BD7CBD88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177662" y="2512770"/>
              <a:ext cx="0" cy="939738"/>
            </a:xfrm>
            <a:prstGeom prst="straightConnector1">
              <a:avLst/>
            </a:prstGeom>
            <a:noFill/>
            <a:ln w="19050" cap="rnd" cmpd="sng" algn="ctr">
              <a:solidFill>
                <a:srgbClr val="12A6F8"/>
              </a:solidFill>
              <a:prstDash val="solid"/>
              <a:tailEnd type="oval" w="lg" len="lg"/>
            </a:ln>
            <a:effectLst/>
          </p:spPr>
        </p:cxnSp>
        <p:sp>
          <p:nvSpPr>
            <p:cNvPr id="91" name="Freeform 32">
              <a:extLst>
                <a:ext uri="{FF2B5EF4-FFF2-40B4-BE49-F238E27FC236}">
                  <a16:creationId xmlns:a16="http://schemas.microsoft.com/office/drawing/2014/main" xmlns="" id="{D42481BD-089F-4C93-90E8-CA3C88EA7E7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07848" y="3510954"/>
              <a:ext cx="330280" cy="275395"/>
            </a:xfrm>
            <a:custGeom>
              <a:avLst/>
              <a:gdLst>
                <a:gd name="T0" fmla="*/ 3061 w 4766"/>
                <a:gd name="T1" fmla="*/ 2218 h 3974"/>
                <a:gd name="T2" fmla="*/ 3455 w 4766"/>
                <a:gd name="T3" fmla="*/ 2539 h 3974"/>
                <a:gd name="T4" fmla="*/ 3609 w 4766"/>
                <a:gd name="T5" fmla="*/ 3035 h 3974"/>
                <a:gd name="T6" fmla="*/ 3511 w 4766"/>
                <a:gd name="T7" fmla="*/ 3797 h 3974"/>
                <a:gd name="T8" fmla="*/ 3231 w 4766"/>
                <a:gd name="T9" fmla="*/ 3888 h 3974"/>
                <a:gd name="T10" fmla="*/ 2716 w 4766"/>
                <a:gd name="T11" fmla="*/ 3967 h 3974"/>
                <a:gd name="T12" fmla="*/ 2057 w 4766"/>
                <a:gd name="T13" fmla="*/ 3948 h 3974"/>
                <a:gd name="T14" fmla="*/ 1278 w 4766"/>
                <a:gd name="T15" fmla="*/ 3780 h 3974"/>
                <a:gd name="T16" fmla="*/ 1266 w 4766"/>
                <a:gd name="T17" fmla="*/ 2771 h 3974"/>
                <a:gd name="T18" fmla="*/ 1552 w 4766"/>
                <a:gd name="T19" fmla="*/ 2350 h 3974"/>
                <a:gd name="T20" fmla="*/ 2029 w 4766"/>
                <a:gd name="T21" fmla="*/ 2153 h 3974"/>
                <a:gd name="T22" fmla="*/ 4136 w 4766"/>
                <a:gd name="T23" fmla="*/ 1472 h 3974"/>
                <a:gd name="T24" fmla="*/ 4561 w 4766"/>
                <a:gd name="T25" fmla="*/ 1755 h 3974"/>
                <a:gd name="T26" fmla="*/ 4760 w 4766"/>
                <a:gd name="T27" fmla="*/ 2228 h 3974"/>
                <a:gd name="T28" fmla="*/ 4691 w 4766"/>
                <a:gd name="T29" fmla="*/ 3073 h 3974"/>
                <a:gd name="T30" fmla="*/ 4454 w 4766"/>
                <a:gd name="T31" fmla="*/ 3155 h 3974"/>
                <a:gd name="T32" fmla="*/ 3982 w 4766"/>
                <a:gd name="T33" fmla="*/ 3243 h 3974"/>
                <a:gd name="T34" fmla="*/ 3739 w 4766"/>
                <a:gd name="T35" fmla="*/ 2761 h 3974"/>
                <a:gd name="T36" fmla="*/ 3473 w 4766"/>
                <a:gd name="T37" fmla="*/ 2301 h 3974"/>
                <a:gd name="T38" fmla="*/ 3016 w 4766"/>
                <a:gd name="T39" fmla="*/ 2028 h 3974"/>
                <a:gd name="T40" fmla="*/ 3261 w 4766"/>
                <a:gd name="T41" fmla="*/ 1603 h 3974"/>
                <a:gd name="T42" fmla="*/ 1561 w 4766"/>
                <a:gd name="T43" fmla="*/ 1521 h 3974"/>
                <a:gd name="T44" fmla="*/ 1763 w 4766"/>
                <a:gd name="T45" fmla="*/ 1968 h 3974"/>
                <a:gd name="T46" fmla="*/ 1427 w 4766"/>
                <a:gd name="T47" fmla="*/ 2240 h 3974"/>
                <a:gd name="T48" fmla="*/ 1124 w 4766"/>
                <a:gd name="T49" fmla="*/ 2674 h 3974"/>
                <a:gd name="T50" fmla="*/ 947 w 4766"/>
                <a:gd name="T51" fmla="*/ 3244 h 3974"/>
                <a:gd name="T52" fmla="*/ 192 w 4766"/>
                <a:gd name="T53" fmla="*/ 3106 h 3974"/>
                <a:gd name="T54" fmla="*/ 18 w 4766"/>
                <a:gd name="T55" fmla="*/ 2141 h 3974"/>
                <a:gd name="T56" fmla="*/ 262 w 4766"/>
                <a:gd name="T57" fmla="*/ 1693 h 3974"/>
                <a:gd name="T58" fmla="*/ 714 w 4766"/>
                <a:gd name="T59" fmla="*/ 1450 h 3974"/>
                <a:gd name="T60" fmla="*/ 2638 w 4766"/>
                <a:gd name="T61" fmla="*/ 751 h 3974"/>
                <a:gd name="T62" fmla="*/ 2981 w 4766"/>
                <a:gd name="T63" fmla="*/ 999 h 3974"/>
                <a:gd name="T64" fmla="*/ 3117 w 4766"/>
                <a:gd name="T65" fmla="*/ 1408 h 3974"/>
                <a:gd name="T66" fmla="*/ 2981 w 4766"/>
                <a:gd name="T67" fmla="*/ 1816 h 3974"/>
                <a:gd name="T68" fmla="*/ 2638 w 4766"/>
                <a:gd name="T69" fmla="*/ 2066 h 3974"/>
                <a:gd name="T70" fmla="*/ 2196 w 4766"/>
                <a:gd name="T71" fmla="*/ 2066 h 3974"/>
                <a:gd name="T72" fmla="*/ 1854 w 4766"/>
                <a:gd name="T73" fmla="*/ 1817 h 3974"/>
                <a:gd name="T74" fmla="*/ 1719 w 4766"/>
                <a:gd name="T75" fmla="*/ 1408 h 3974"/>
                <a:gd name="T76" fmla="*/ 1854 w 4766"/>
                <a:gd name="T77" fmla="*/ 999 h 3974"/>
                <a:gd name="T78" fmla="*/ 2196 w 4766"/>
                <a:gd name="T79" fmla="*/ 751 h 3974"/>
                <a:gd name="T80" fmla="*/ 3723 w 4766"/>
                <a:gd name="T81" fmla="*/ 16 h 3974"/>
                <a:gd name="T82" fmla="*/ 4092 w 4766"/>
                <a:gd name="T83" fmla="*/ 228 h 3974"/>
                <a:gd name="T84" fmla="*/ 4268 w 4766"/>
                <a:gd name="T85" fmla="*/ 617 h 3974"/>
                <a:gd name="T86" fmla="*/ 4177 w 4766"/>
                <a:gd name="T87" fmla="*/ 1042 h 3974"/>
                <a:gd name="T88" fmla="*/ 3862 w 4766"/>
                <a:gd name="T89" fmla="*/ 1324 h 3974"/>
                <a:gd name="T90" fmla="*/ 3420 w 4766"/>
                <a:gd name="T91" fmla="*/ 1367 h 3974"/>
                <a:gd name="T92" fmla="*/ 3187 w 4766"/>
                <a:gd name="T93" fmla="*/ 1018 h 3974"/>
                <a:gd name="T94" fmla="*/ 2875 w 4766"/>
                <a:gd name="T95" fmla="*/ 682 h 3974"/>
                <a:gd name="T96" fmla="*/ 3032 w 4766"/>
                <a:gd name="T97" fmla="*/ 254 h 3974"/>
                <a:gd name="T98" fmla="*/ 3414 w 4766"/>
                <a:gd name="T99" fmla="*/ 18 h 3974"/>
                <a:gd name="T100" fmla="*/ 1413 w 4766"/>
                <a:gd name="T101" fmla="*/ 35 h 3974"/>
                <a:gd name="T102" fmla="*/ 1755 w 4766"/>
                <a:gd name="T103" fmla="*/ 283 h 3974"/>
                <a:gd name="T104" fmla="*/ 1890 w 4766"/>
                <a:gd name="T105" fmla="*/ 693 h 3974"/>
                <a:gd name="T106" fmla="*/ 1675 w 4766"/>
                <a:gd name="T107" fmla="*/ 971 h 3974"/>
                <a:gd name="T108" fmla="*/ 1449 w 4766"/>
                <a:gd name="T109" fmla="*/ 1336 h 3974"/>
                <a:gd name="T110" fmla="*/ 1041 w 4766"/>
                <a:gd name="T111" fmla="*/ 1369 h 3974"/>
                <a:gd name="T112" fmla="*/ 672 w 4766"/>
                <a:gd name="T113" fmla="*/ 1157 h 3974"/>
                <a:gd name="T114" fmla="*/ 496 w 4766"/>
                <a:gd name="T115" fmla="*/ 768 h 3974"/>
                <a:gd name="T116" fmla="*/ 589 w 4766"/>
                <a:gd name="T117" fmla="*/ 343 h 3974"/>
                <a:gd name="T118" fmla="*/ 903 w 4766"/>
                <a:gd name="T119" fmla="*/ 61 h 39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766" h="3974">
                  <a:moveTo>
                    <a:pt x="2121" y="2147"/>
                  </a:moveTo>
                  <a:lnTo>
                    <a:pt x="2714" y="2147"/>
                  </a:lnTo>
                  <a:lnTo>
                    <a:pt x="2805" y="2153"/>
                  </a:lnTo>
                  <a:lnTo>
                    <a:pt x="2894" y="2166"/>
                  </a:lnTo>
                  <a:lnTo>
                    <a:pt x="2979" y="2187"/>
                  </a:lnTo>
                  <a:lnTo>
                    <a:pt x="3061" y="2218"/>
                  </a:lnTo>
                  <a:lnTo>
                    <a:pt x="3140" y="2254"/>
                  </a:lnTo>
                  <a:lnTo>
                    <a:pt x="3214" y="2299"/>
                  </a:lnTo>
                  <a:lnTo>
                    <a:pt x="3282" y="2350"/>
                  </a:lnTo>
                  <a:lnTo>
                    <a:pt x="3347" y="2408"/>
                  </a:lnTo>
                  <a:lnTo>
                    <a:pt x="3404" y="2470"/>
                  </a:lnTo>
                  <a:lnTo>
                    <a:pt x="3455" y="2539"/>
                  </a:lnTo>
                  <a:lnTo>
                    <a:pt x="3501" y="2613"/>
                  </a:lnTo>
                  <a:lnTo>
                    <a:pt x="3539" y="2690"/>
                  </a:lnTo>
                  <a:lnTo>
                    <a:pt x="3568" y="2771"/>
                  </a:lnTo>
                  <a:lnTo>
                    <a:pt x="3590" y="2856"/>
                  </a:lnTo>
                  <a:lnTo>
                    <a:pt x="3605" y="2944"/>
                  </a:lnTo>
                  <a:lnTo>
                    <a:pt x="3609" y="3035"/>
                  </a:lnTo>
                  <a:lnTo>
                    <a:pt x="3609" y="3753"/>
                  </a:lnTo>
                  <a:lnTo>
                    <a:pt x="3603" y="3753"/>
                  </a:lnTo>
                  <a:lnTo>
                    <a:pt x="3558" y="3777"/>
                  </a:lnTo>
                  <a:lnTo>
                    <a:pt x="3549" y="3781"/>
                  </a:lnTo>
                  <a:lnTo>
                    <a:pt x="3534" y="3788"/>
                  </a:lnTo>
                  <a:lnTo>
                    <a:pt x="3511" y="3797"/>
                  </a:lnTo>
                  <a:lnTo>
                    <a:pt x="3482" y="3810"/>
                  </a:lnTo>
                  <a:lnTo>
                    <a:pt x="3445" y="3823"/>
                  </a:lnTo>
                  <a:lnTo>
                    <a:pt x="3403" y="3839"/>
                  </a:lnTo>
                  <a:lnTo>
                    <a:pt x="3351" y="3855"/>
                  </a:lnTo>
                  <a:lnTo>
                    <a:pt x="3294" y="3871"/>
                  </a:lnTo>
                  <a:lnTo>
                    <a:pt x="3231" y="3888"/>
                  </a:lnTo>
                  <a:lnTo>
                    <a:pt x="3161" y="3906"/>
                  </a:lnTo>
                  <a:lnTo>
                    <a:pt x="3083" y="3920"/>
                  </a:lnTo>
                  <a:lnTo>
                    <a:pt x="3001" y="3935"/>
                  </a:lnTo>
                  <a:lnTo>
                    <a:pt x="2912" y="3948"/>
                  </a:lnTo>
                  <a:lnTo>
                    <a:pt x="2817" y="3959"/>
                  </a:lnTo>
                  <a:lnTo>
                    <a:pt x="2716" y="3967"/>
                  </a:lnTo>
                  <a:lnTo>
                    <a:pt x="2608" y="3973"/>
                  </a:lnTo>
                  <a:lnTo>
                    <a:pt x="2495" y="3974"/>
                  </a:lnTo>
                  <a:lnTo>
                    <a:pt x="2391" y="3973"/>
                  </a:lnTo>
                  <a:lnTo>
                    <a:pt x="2284" y="3968"/>
                  </a:lnTo>
                  <a:lnTo>
                    <a:pt x="2173" y="3959"/>
                  </a:lnTo>
                  <a:lnTo>
                    <a:pt x="2057" y="3948"/>
                  </a:lnTo>
                  <a:lnTo>
                    <a:pt x="1937" y="3932"/>
                  </a:lnTo>
                  <a:lnTo>
                    <a:pt x="1813" y="3912"/>
                  </a:lnTo>
                  <a:lnTo>
                    <a:pt x="1685" y="3887"/>
                  </a:lnTo>
                  <a:lnTo>
                    <a:pt x="1553" y="3856"/>
                  </a:lnTo>
                  <a:lnTo>
                    <a:pt x="1417" y="3822"/>
                  </a:lnTo>
                  <a:lnTo>
                    <a:pt x="1278" y="3780"/>
                  </a:lnTo>
                  <a:lnTo>
                    <a:pt x="1228" y="3765"/>
                  </a:lnTo>
                  <a:lnTo>
                    <a:pt x="1225" y="3753"/>
                  </a:lnTo>
                  <a:lnTo>
                    <a:pt x="1225" y="3035"/>
                  </a:lnTo>
                  <a:lnTo>
                    <a:pt x="1231" y="2944"/>
                  </a:lnTo>
                  <a:lnTo>
                    <a:pt x="1244" y="2856"/>
                  </a:lnTo>
                  <a:lnTo>
                    <a:pt x="1266" y="2771"/>
                  </a:lnTo>
                  <a:lnTo>
                    <a:pt x="1297" y="2690"/>
                  </a:lnTo>
                  <a:lnTo>
                    <a:pt x="1334" y="2613"/>
                  </a:lnTo>
                  <a:lnTo>
                    <a:pt x="1379" y="2539"/>
                  </a:lnTo>
                  <a:lnTo>
                    <a:pt x="1430" y="2470"/>
                  </a:lnTo>
                  <a:lnTo>
                    <a:pt x="1489" y="2408"/>
                  </a:lnTo>
                  <a:lnTo>
                    <a:pt x="1552" y="2350"/>
                  </a:lnTo>
                  <a:lnTo>
                    <a:pt x="1621" y="2299"/>
                  </a:lnTo>
                  <a:lnTo>
                    <a:pt x="1695" y="2254"/>
                  </a:lnTo>
                  <a:lnTo>
                    <a:pt x="1773" y="2218"/>
                  </a:lnTo>
                  <a:lnTo>
                    <a:pt x="1855" y="2187"/>
                  </a:lnTo>
                  <a:lnTo>
                    <a:pt x="1941" y="2166"/>
                  </a:lnTo>
                  <a:lnTo>
                    <a:pt x="2029" y="2153"/>
                  </a:lnTo>
                  <a:lnTo>
                    <a:pt x="2121" y="2147"/>
                  </a:lnTo>
                  <a:close/>
                  <a:moveTo>
                    <a:pt x="3282" y="1433"/>
                  </a:moveTo>
                  <a:lnTo>
                    <a:pt x="3870" y="1433"/>
                  </a:lnTo>
                  <a:lnTo>
                    <a:pt x="3962" y="1437"/>
                  </a:lnTo>
                  <a:lnTo>
                    <a:pt x="4050" y="1450"/>
                  </a:lnTo>
                  <a:lnTo>
                    <a:pt x="4136" y="1472"/>
                  </a:lnTo>
                  <a:lnTo>
                    <a:pt x="4218" y="1502"/>
                  </a:lnTo>
                  <a:lnTo>
                    <a:pt x="4296" y="1540"/>
                  </a:lnTo>
                  <a:lnTo>
                    <a:pt x="4370" y="1584"/>
                  </a:lnTo>
                  <a:lnTo>
                    <a:pt x="4439" y="1635"/>
                  </a:lnTo>
                  <a:lnTo>
                    <a:pt x="4502" y="1693"/>
                  </a:lnTo>
                  <a:lnTo>
                    <a:pt x="4561" y="1755"/>
                  </a:lnTo>
                  <a:lnTo>
                    <a:pt x="4612" y="1823"/>
                  </a:lnTo>
                  <a:lnTo>
                    <a:pt x="4657" y="1897"/>
                  </a:lnTo>
                  <a:lnTo>
                    <a:pt x="4694" y="1974"/>
                  </a:lnTo>
                  <a:lnTo>
                    <a:pt x="4725" y="2055"/>
                  </a:lnTo>
                  <a:lnTo>
                    <a:pt x="4747" y="2141"/>
                  </a:lnTo>
                  <a:lnTo>
                    <a:pt x="4760" y="2228"/>
                  </a:lnTo>
                  <a:lnTo>
                    <a:pt x="4766" y="2320"/>
                  </a:lnTo>
                  <a:lnTo>
                    <a:pt x="4766" y="3038"/>
                  </a:lnTo>
                  <a:lnTo>
                    <a:pt x="4760" y="3038"/>
                  </a:lnTo>
                  <a:lnTo>
                    <a:pt x="4713" y="3061"/>
                  </a:lnTo>
                  <a:lnTo>
                    <a:pt x="4706" y="3065"/>
                  </a:lnTo>
                  <a:lnTo>
                    <a:pt x="4691" y="3073"/>
                  </a:lnTo>
                  <a:lnTo>
                    <a:pt x="4669" y="3081"/>
                  </a:lnTo>
                  <a:lnTo>
                    <a:pt x="4640" y="3095"/>
                  </a:lnTo>
                  <a:lnTo>
                    <a:pt x="4603" y="3108"/>
                  </a:lnTo>
                  <a:lnTo>
                    <a:pt x="4561" y="3124"/>
                  </a:lnTo>
                  <a:lnTo>
                    <a:pt x="4511" y="3139"/>
                  </a:lnTo>
                  <a:lnTo>
                    <a:pt x="4454" y="3155"/>
                  </a:lnTo>
                  <a:lnTo>
                    <a:pt x="4391" y="3173"/>
                  </a:lnTo>
                  <a:lnTo>
                    <a:pt x="4322" y="3189"/>
                  </a:lnTo>
                  <a:lnTo>
                    <a:pt x="4246" y="3205"/>
                  </a:lnTo>
                  <a:lnTo>
                    <a:pt x="4164" y="3219"/>
                  </a:lnTo>
                  <a:lnTo>
                    <a:pt x="4076" y="3232"/>
                  </a:lnTo>
                  <a:lnTo>
                    <a:pt x="3982" y="3243"/>
                  </a:lnTo>
                  <a:lnTo>
                    <a:pt x="3881" y="3251"/>
                  </a:lnTo>
                  <a:lnTo>
                    <a:pt x="3776" y="3257"/>
                  </a:lnTo>
                  <a:lnTo>
                    <a:pt x="3776" y="3035"/>
                  </a:lnTo>
                  <a:lnTo>
                    <a:pt x="3771" y="2942"/>
                  </a:lnTo>
                  <a:lnTo>
                    <a:pt x="3758" y="2849"/>
                  </a:lnTo>
                  <a:lnTo>
                    <a:pt x="3739" y="2761"/>
                  </a:lnTo>
                  <a:lnTo>
                    <a:pt x="3711" y="2674"/>
                  </a:lnTo>
                  <a:lnTo>
                    <a:pt x="3676" y="2591"/>
                  </a:lnTo>
                  <a:lnTo>
                    <a:pt x="3634" y="2513"/>
                  </a:lnTo>
                  <a:lnTo>
                    <a:pt x="3587" y="2437"/>
                  </a:lnTo>
                  <a:lnTo>
                    <a:pt x="3533" y="2366"/>
                  </a:lnTo>
                  <a:lnTo>
                    <a:pt x="3473" y="2301"/>
                  </a:lnTo>
                  <a:lnTo>
                    <a:pt x="3408" y="2240"/>
                  </a:lnTo>
                  <a:lnTo>
                    <a:pt x="3338" y="2185"/>
                  </a:lnTo>
                  <a:lnTo>
                    <a:pt x="3263" y="2135"/>
                  </a:lnTo>
                  <a:lnTo>
                    <a:pt x="3184" y="2093"/>
                  </a:lnTo>
                  <a:lnTo>
                    <a:pt x="3102" y="2057"/>
                  </a:lnTo>
                  <a:lnTo>
                    <a:pt x="3016" y="2028"/>
                  </a:lnTo>
                  <a:lnTo>
                    <a:pt x="3073" y="1968"/>
                  </a:lnTo>
                  <a:lnTo>
                    <a:pt x="3124" y="1903"/>
                  </a:lnTo>
                  <a:lnTo>
                    <a:pt x="3168" y="1833"/>
                  </a:lnTo>
                  <a:lnTo>
                    <a:pt x="3206" y="1761"/>
                  </a:lnTo>
                  <a:lnTo>
                    <a:pt x="3237" y="1684"/>
                  </a:lnTo>
                  <a:lnTo>
                    <a:pt x="3261" y="1603"/>
                  </a:lnTo>
                  <a:lnTo>
                    <a:pt x="3275" y="1518"/>
                  </a:lnTo>
                  <a:lnTo>
                    <a:pt x="3282" y="1433"/>
                  </a:lnTo>
                  <a:close/>
                  <a:moveTo>
                    <a:pt x="895" y="1433"/>
                  </a:moveTo>
                  <a:lnTo>
                    <a:pt x="1488" y="1433"/>
                  </a:lnTo>
                  <a:lnTo>
                    <a:pt x="1553" y="1436"/>
                  </a:lnTo>
                  <a:lnTo>
                    <a:pt x="1561" y="1521"/>
                  </a:lnTo>
                  <a:lnTo>
                    <a:pt x="1575" y="1604"/>
                  </a:lnTo>
                  <a:lnTo>
                    <a:pt x="1599" y="1685"/>
                  </a:lnTo>
                  <a:lnTo>
                    <a:pt x="1630" y="1762"/>
                  </a:lnTo>
                  <a:lnTo>
                    <a:pt x="1668" y="1835"/>
                  </a:lnTo>
                  <a:lnTo>
                    <a:pt x="1712" y="1904"/>
                  </a:lnTo>
                  <a:lnTo>
                    <a:pt x="1763" y="1968"/>
                  </a:lnTo>
                  <a:lnTo>
                    <a:pt x="1818" y="2028"/>
                  </a:lnTo>
                  <a:lnTo>
                    <a:pt x="1733" y="2057"/>
                  </a:lnTo>
                  <a:lnTo>
                    <a:pt x="1650" y="2093"/>
                  </a:lnTo>
                  <a:lnTo>
                    <a:pt x="1571" y="2135"/>
                  </a:lnTo>
                  <a:lnTo>
                    <a:pt x="1498" y="2185"/>
                  </a:lnTo>
                  <a:lnTo>
                    <a:pt x="1427" y="2240"/>
                  </a:lnTo>
                  <a:lnTo>
                    <a:pt x="1362" y="2301"/>
                  </a:lnTo>
                  <a:lnTo>
                    <a:pt x="1303" y="2366"/>
                  </a:lnTo>
                  <a:lnTo>
                    <a:pt x="1249" y="2437"/>
                  </a:lnTo>
                  <a:lnTo>
                    <a:pt x="1201" y="2513"/>
                  </a:lnTo>
                  <a:lnTo>
                    <a:pt x="1160" y="2591"/>
                  </a:lnTo>
                  <a:lnTo>
                    <a:pt x="1124" y="2674"/>
                  </a:lnTo>
                  <a:lnTo>
                    <a:pt x="1097" y="2761"/>
                  </a:lnTo>
                  <a:lnTo>
                    <a:pt x="1076" y="2849"/>
                  </a:lnTo>
                  <a:lnTo>
                    <a:pt x="1064" y="2942"/>
                  </a:lnTo>
                  <a:lnTo>
                    <a:pt x="1060" y="3035"/>
                  </a:lnTo>
                  <a:lnTo>
                    <a:pt x="1060" y="3253"/>
                  </a:lnTo>
                  <a:lnTo>
                    <a:pt x="947" y="3244"/>
                  </a:lnTo>
                  <a:lnTo>
                    <a:pt x="832" y="3232"/>
                  </a:lnTo>
                  <a:lnTo>
                    <a:pt x="712" y="3216"/>
                  </a:lnTo>
                  <a:lnTo>
                    <a:pt x="587" y="3196"/>
                  </a:lnTo>
                  <a:lnTo>
                    <a:pt x="460" y="3171"/>
                  </a:lnTo>
                  <a:lnTo>
                    <a:pt x="328" y="3141"/>
                  </a:lnTo>
                  <a:lnTo>
                    <a:pt x="192" y="3106"/>
                  </a:lnTo>
                  <a:lnTo>
                    <a:pt x="51" y="3065"/>
                  </a:lnTo>
                  <a:lnTo>
                    <a:pt x="1" y="3050"/>
                  </a:lnTo>
                  <a:lnTo>
                    <a:pt x="0" y="3038"/>
                  </a:lnTo>
                  <a:lnTo>
                    <a:pt x="0" y="2320"/>
                  </a:lnTo>
                  <a:lnTo>
                    <a:pt x="4" y="2228"/>
                  </a:lnTo>
                  <a:lnTo>
                    <a:pt x="18" y="2141"/>
                  </a:lnTo>
                  <a:lnTo>
                    <a:pt x="41" y="2055"/>
                  </a:lnTo>
                  <a:lnTo>
                    <a:pt x="70" y="1974"/>
                  </a:lnTo>
                  <a:lnTo>
                    <a:pt x="108" y="1897"/>
                  </a:lnTo>
                  <a:lnTo>
                    <a:pt x="152" y="1823"/>
                  </a:lnTo>
                  <a:lnTo>
                    <a:pt x="205" y="1755"/>
                  </a:lnTo>
                  <a:lnTo>
                    <a:pt x="262" y="1693"/>
                  </a:lnTo>
                  <a:lnTo>
                    <a:pt x="326" y="1635"/>
                  </a:lnTo>
                  <a:lnTo>
                    <a:pt x="395" y="1584"/>
                  </a:lnTo>
                  <a:lnTo>
                    <a:pt x="469" y="1540"/>
                  </a:lnTo>
                  <a:lnTo>
                    <a:pt x="546" y="1502"/>
                  </a:lnTo>
                  <a:lnTo>
                    <a:pt x="630" y="1472"/>
                  </a:lnTo>
                  <a:lnTo>
                    <a:pt x="714" y="1450"/>
                  </a:lnTo>
                  <a:lnTo>
                    <a:pt x="804" y="1437"/>
                  </a:lnTo>
                  <a:lnTo>
                    <a:pt x="895" y="1433"/>
                  </a:lnTo>
                  <a:close/>
                  <a:moveTo>
                    <a:pt x="2417" y="714"/>
                  </a:moveTo>
                  <a:lnTo>
                    <a:pt x="2493" y="719"/>
                  </a:lnTo>
                  <a:lnTo>
                    <a:pt x="2568" y="730"/>
                  </a:lnTo>
                  <a:lnTo>
                    <a:pt x="2638" y="751"/>
                  </a:lnTo>
                  <a:lnTo>
                    <a:pt x="2706" y="777"/>
                  </a:lnTo>
                  <a:lnTo>
                    <a:pt x="2770" y="810"/>
                  </a:lnTo>
                  <a:lnTo>
                    <a:pt x="2830" y="848"/>
                  </a:lnTo>
                  <a:lnTo>
                    <a:pt x="2886" y="893"/>
                  </a:lnTo>
                  <a:lnTo>
                    <a:pt x="2937" y="944"/>
                  </a:lnTo>
                  <a:lnTo>
                    <a:pt x="2981" y="999"/>
                  </a:lnTo>
                  <a:lnTo>
                    <a:pt x="3020" y="1058"/>
                  </a:lnTo>
                  <a:lnTo>
                    <a:pt x="3054" y="1121"/>
                  </a:lnTo>
                  <a:lnTo>
                    <a:pt x="3080" y="1189"/>
                  </a:lnTo>
                  <a:lnTo>
                    <a:pt x="3101" y="1259"/>
                  </a:lnTo>
                  <a:lnTo>
                    <a:pt x="3113" y="1333"/>
                  </a:lnTo>
                  <a:lnTo>
                    <a:pt x="3117" y="1408"/>
                  </a:lnTo>
                  <a:lnTo>
                    <a:pt x="3113" y="1484"/>
                  </a:lnTo>
                  <a:lnTo>
                    <a:pt x="3101" y="1556"/>
                  </a:lnTo>
                  <a:lnTo>
                    <a:pt x="3080" y="1626"/>
                  </a:lnTo>
                  <a:lnTo>
                    <a:pt x="3054" y="1694"/>
                  </a:lnTo>
                  <a:lnTo>
                    <a:pt x="3020" y="1758"/>
                  </a:lnTo>
                  <a:lnTo>
                    <a:pt x="2981" y="1816"/>
                  </a:lnTo>
                  <a:lnTo>
                    <a:pt x="2937" y="1871"/>
                  </a:lnTo>
                  <a:lnTo>
                    <a:pt x="2886" y="1922"/>
                  </a:lnTo>
                  <a:lnTo>
                    <a:pt x="2830" y="1967"/>
                  </a:lnTo>
                  <a:lnTo>
                    <a:pt x="2770" y="2006"/>
                  </a:lnTo>
                  <a:lnTo>
                    <a:pt x="2706" y="2038"/>
                  </a:lnTo>
                  <a:lnTo>
                    <a:pt x="2638" y="2066"/>
                  </a:lnTo>
                  <a:lnTo>
                    <a:pt x="2568" y="2084"/>
                  </a:lnTo>
                  <a:lnTo>
                    <a:pt x="2493" y="2096"/>
                  </a:lnTo>
                  <a:lnTo>
                    <a:pt x="2417" y="2100"/>
                  </a:lnTo>
                  <a:lnTo>
                    <a:pt x="2341" y="2096"/>
                  </a:lnTo>
                  <a:lnTo>
                    <a:pt x="2268" y="2084"/>
                  </a:lnTo>
                  <a:lnTo>
                    <a:pt x="2196" y="2066"/>
                  </a:lnTo>
                  <a:lnTo>
                    <a:pt x="2129" y="2038"/>
                  </a:lnTo>
                  <a:lnTo>
                    <a:pt x="2064" y="2006"/>
                  </a:lnTo>
                  <a:lnTo>
                    <a:pt x="2004" y="1967"/>
                  </a:lnTo>
                  <a:lnTo>
                    <a:pt x="1949" y="1922"/>
                  </a:lnTo>
                  <a:lnTo>
                    <a:pt x="1899" y="1871"/>
                  </a:lnTo>
                  <a:lnTo>
                    <a:pt x="1854" y="1817"/>
                  </a:lnTo>
                  <a:lnTo>
                    <a:pt x="1814" y="1758"/>
                  </a:lnTo>
                  <a:lnTo>
                    <a:pt x="1780" y="1694"/>
                  </a:lnTo>
                  <a:lnTo>
                    <a:pt x="1754" y="1627"/>
                  </a:lnTo>
                  <a:lnTo>
                    <a:pt x="1735" y="1556"/>
                  </a:lnTo>
                  <a:lnTo>
                    <a:pt x="1723" y="1484"/>
                  </a:lnTo>
                  <a:lnTo>
                    <a:pt x="1719" y="1408"/>
                  </a:lnTo>
                  <a:lnTo>
                    <a:pt x="1723" y="1333"/>
                  </a:lnTo>
                  <a:lnTo>
                    <a:pt x="1735" y="1259"/>
                  </a:lnTo>
                  <a:lnTo>
                    <a:pt x="1754" y="1189"/>
                  </a:lnTo>
                  <a:lnTo>
                    <a:pt x="1780" y="1122"/>
                  </a:lnTo>
                  <a:lnTo>
                    <a:pt x="1814" y="1058"/>
                  </a:lnTo>
                  <a:lnTo>
                    <a:pt x="1854" y="999"/>
                  </a:lnTo>
                  <a:lnTo>
                    <a:pt x="1899" y="944"/>
                  </a:lnTo>
                  <a:lnTo>
                    <a:pt x="1949" y="893"/>
                  </a:lnTo>
                  <a:lnTo>
                    <a:pt x="2004" y="848"/>
                  </a:lnTo>
                  <a:lnTo>
                    <a:pt x="2064" y="810"/>
                  </a:lnTo>
                  <a:lnTo>
                    <a:pt x="2129" y="777"/>
                  </a:lnTo>
                  <a:lnTo>
                    <a:pt x="2196" y="751"/>
                  </a:lnTo>
                  <a:lnTo>
                    <a:pt x="2268" y="730"/>
                  </a:lnTo>
                  <a:lnTo>
                    <a:pt x="2341" y="719"/>
                  </a:lnTo>
                  <a:lnTo>
                    <a:pt x="2417" y="714"/>
                  </a:lnTo>
                  <a:close/>
                  <a:moveTo>
                    <a:pt x="3574" y="0"/>
                  </a:moveTo>
                  <a:lnTo>
                    <a:pt x="3650" y="3"/>
                  </a:lnTo>
                  <a:lnTo>
                    <a:pt x="3723" y="16"/>
                  </a:lnTo>
                  <a:lnTo>
                    <a:pt x="3795" y="35"/>
                  </a:lnTo>
                  <a:lnTo>
                    <a:pt x="3862" y="61"/>
                  </a:lnTo>
                  <a:lnTo>
                    <a:pt x="3927" y="95"/>
                  </a:lnTo>
                  <a:lnTo>
                    <a:pt x="3987" y="134"/>
                  </a:lnTo>
                  <a:lnTo>
                    <a:pt x="4042" y="179"/>
                  </a:lnTo>
                  <a:lnTo>
                    <a:pt x="4092" y="228"/>
                  </a:lnTo>
                  <a:lnTo>
                    <a:pt x="4137" y="283"/>
                  </a:lnTo>
                  <a:lnTo>
                    <a:pt x="4177" y="343"/>
                  </a:lnTo>
                  <a:lnTo>
                    <a:pt x="4211" y="407"/>
                  </a:lnTo>
                  <a:lnTo>
                    <a:pt x="4237" y="473"/>
                  </a:lnTo>
                  <a:lnTo>
                    <a:pt x="4256" y="543"/>
                  </a:lnTo>
                  <a:lnTo>
                    <a:pt x="4268" y="617"/>
                  </a:lnTo>
                  <a:lnTo>
                    <a:pt x="4272" y="693"/>
                  </a:lnTo>
                  <a:lnTo>
                    <a:pt x="4268" y="768"/>
                  </a:lnTo>
                  <a:lnTo>
                    <a:pt x="4256" y="841"/>
                  </a:lnTo>
                  <a:lnTo>
                    <a:pt x="4237" y="912"/>
                  </a:lnTo>
                  <a:lnTo>
                    <a:pt x="4211" y="979"/>
                  </a:lnTo>
                  <a:lnTo>
                    <a:pt x="4177" y="1042"/>
                  </a:lnTo>
                  <a:lnTo>
                    <a:pt x="4137" y="1102"/>
                  </a:lnTo>
                  <a:lnTo>
                    <a:pt x="4092" y="1157"/>
                  </a:lnTo>
                  <a:lnTo>
                    <a:pt x="4042" y="1206"/>
                  </a:lnTo>
                  <a:lnTo>
                    <a:pt x="3987" y="1251"/>
                  </a:lnTo>
                  <a:lnTo>
                    <a:pt x="3927" y="1291"/>
                  </a:lnTo>
                  <a:lnTo>
                    <a:pt x="3862" y="1324"/>
                  </a:lnTo>
                  <a:lnTo>
                    <a:pt x="3795" y="1350"/>
                  </a:lnTo>
                  <a:lnTo>
                    <a:pt x="3723" y="1369"/>
                  </a:lnTo>
                  <a:lnTo>
                    <a:pt x="3650" y="1381"/>
                  </a:lnTo>
                  <a:lnTo>
                    <a:pt x="3574" y="1385"/>
                  </a:lnTo>
                  <a:lnTo>
                    <a:pt x="3496" y="1381"/>
                  </a:lnTo>
                  <a:lnTo>
                    <a:pt x="3420" y="1367"/>
                  </a:lnTo>
                  <a:lnTo>
                    <a:pt x="3347" y="1347"/>
                  </a:lnTo>
                  <a:lnTo>
                    <a:pt x="3278" y="1320"/>
                  </a:lnTo>
                  <a:lnTo>
                    <a:pt x="3266" y="1240"/>
                  </a:lnTo>
                  <a:lnTo>
                    <a:pt x="3247" y="1163"/>
                  </a:lnTo>
                  <a:lnTo>
                    <a:pt x="3221" y="1089"/>
                  </a:lnTo>
                  <a:lnTo>
                    <a:pt x="3187" y="1018"/>
                  </a:lnTo>
                  <a:lnTo>
                    <a:pt x="3149" y="951"/>
                  </a:lnTo>
                  <a:lnTo>
                    <a:pt x="3104" y="889"/>
                  </a:lnTo>
                  <a:lnTo>
                    <a:pt x="3054" y="829"/>
                  </a:lnTo>
                  <a:lnTo>
                    <a:pt x="3000" y="775"/>
                  </a:lnTo>
                  <a:lnTo>
                    <a:pt x="2940" y="726"/>
                  </a:lnTo>
                  <a:lnTo>
                    <a:pt x="2875" y="682"/>
                  </a:lnTo>
                  <a:lnTo>
                    <a:pt x="2881" y="603"/>
                  </a:lnTo>
                  <a:lnTo>
                    <a:pt x="2896" y="526"/>
                  </a:lnTo>
                  <a:lnTo>
                    <a:pt x="2919" y="452"/>
                  </a:lnTo>
                  <a:lnTo>
                    <a:pt x="2950" y="382"/>
                  </a:lnTo>
                  <a:lnTo>
                    <a:pt x="2988" y="315"/>
                  </a:lnTo>
                  <a:lnTo>
                    <a:pt x="3032" y="254"/>
                  </a:lnTo>
                  <a:lnTo>
                    <a:pt x="3083" y="199"/>
                  </a:lnTo>
                  <a:lnTo>
                    <a:pt x="3140" y="150"/>
                  </a:lnTo>
                  <a:lnTo>
                    <a:pt x="3202" y="106"/>
                  </a:lnTo>
                  <a:lnTo>
                    <a:pt x="3269" y="69"/>
                  </a:lnTo>
                  <a:lnTo>
                    <a:pt x="3340" y="40"/>
                  </a:lnTo>
                  <a:lnTo>
                    <a:pt x="3414" y="18"/>
                  </a:lnTo>
                  <a:lnTo>
                    <a:pt x="3493" y="5"/>
                  </a:lnTo>
                  <a:lnTo>
                    <a:pt x="3574" y="0"/>
                  </a:lnTo>
                  <a:close/>
                  <a:moveTo>
                    <a:pt x="1192" y="0"/>
                  </a:moveTo>
                  <a:lnTo>
                    <a:pt x="1268" y="3"/>
                  </a:lnTo>
                  <a:lnTo>
                    <a:pt x="1341" y="16"/>
                  </a:lnTo>
                  <a:lnTo>
                    <a:pt x="1413" y="35"/>
                  </a:lnTo>
                  <a:lnTo>
                    <a:pt x="1480" y="61"/>
                  </a:lnTo>
                  <a:lnTo>
                    <a:pt x="1545" y="95"/>
                  </a:lnTo>
                  <a:lnTo>
                    <a:pt x="1605" y="134"/>
                  </a:lnTo>
                  <a:lnTo>
                    <a:pt x="1660" y="179"/>
                  </a:lnTo>
                  <a:lnTo>
                    <a:pt x="1710" y="228"/>
                  </a:lnTo>
                  <a:lnTo>
                    <a:pt x="1755" y="283"/>
                  </a:lnTo>
                  <a:lnTo>
                    <a:pt x="1795" y="343"/>
                  </a:lnTo>
                  <a:lnTo>
                    <a:pt x="1829" y="407"/>
                  </a:lnTo>
                  <a:lnTo>
                    <a:pt x="1855" y="473"/>
                  </a:lnTo>
                  <a:lnTo>
                    <a:pt x="1874" y="545"/>
                  </a:lnTo>
                  <a:lnTo>
                    <a:pt x="1886" y="617"/>
                  </a:lnTo>
                  <a:lnTo>
                    <a:pt x="1890" y="693"/>
                  </a:lnTo>
                  <a:lnTo>
                    <a:pt x="1890" y="711"/>
                  </a:lnTo>
                  <a:lnTo>
                    <a:pt x="1889" y="732"/>
                  </a:lnTo>
                  <a:lnTo>
                    <a:pt x="1827" y="784"/>
                  </a:lnTo>
                  <a:lnTo>
                    <a:pt x="1770" y="841"/>
                  </a:lnTo>
                  <a:lnTo>
                    <a:pt x="1719" y="905"/>
                  </a:lnTo>
                  <a:lnTo>
                    <a:pt x="1675" y="971"/>
                  </a:lnTo>
                  <a:lnTo>
                    <a:pt x="1635" y="1042"/>
                  </a:lnTo>
                  <a:lnTo>
                    <a:pt x="1605" y="1118"/>
                  </a:lnTo>
                  <a:lnTo>
                    <a:pt x="1580" y="1196"/>
                  </a:lnTo>
                  <a:lnTo>
                    <a:pt x="1564" y="1277"/>
                  </a:lnTo>
                  <a:lnTo>
                    <a:pt x="1508" y="1309"/>
                  </a:lnTo>
                  <a:lnTo>
                    <a:pt x="1449" y="1336"/>
                  </a:lnTo>
                  <a:lnTo>
                    <a:pt x="1388" y="1357"/>
                  </a:lnTo>
                  <a:lnTo>
                    <a:pt x="1325" y="1372"/>
                  </a:lnTo>
                  <a:lnTo>
                    <a:pt x="1259" y="1382"/>
                  </a:lnTo>
                  <a:lnTo>
                    <a:pt x="1192" y="1385"/>
                  </a:lnTo>
                  <a:lnTo>
                    <a:pt x="1116" y="1381"/>
                  </a:lnTo>
                  <a:lnTo>
                    <a:pt x="1041" y="1369"/>
                  </a:lnTo>
                  <a:lnTo>
                    <a:pt x="971" y="1350"/>
                  </a:lnTo>
                  <a:lnTo>
                    <a:pt x="903" y="1324"/>
                  </a:lnTo>
                  <a:lnTo>
                    <a:pt x="839" y="1291"/>
                  </a:lnTo>
                  <a:lnTo>
                    <a:pt x="779" y="1251"/>
                  </a:lnTo>
                  <a:lnTo>
                    <a:pt x="723" y="1206"/>
                  </a:lnTo>
                  <a:lnTo>
                    <a:pt x="672" y="1157"/>
                  </a:lnTo>
                  <a:lnTo>
                    <a:pt x="627" y="1102"/>
                  </a:lnTo>
                  <a:lnTo>
                    <a:pt x="589" y="1042"/>
                  </a:lnTo>
                  <a:lnTo>
                    <a:pt x="555" y="979"/>
                  </a:lnTo>
                  <a:lnTo>
                    <a:pt x="529" y="912"/>
                  </a:lnTo>
                  <a:lnTo>
                    <a:pt x="508" y="841"/>
                  </a:lnTo>
                  <a:lnTo>
                    <a:pt x="496" y="768"/>
                  </a:lnTo>
                  <a:lnTo>
                    <a:pt x="492" y="693"/>
                  </a:lnTo>
                  <a:lnTo>
                    <a:pt x="496" y="617"/>
                  </a:lnTo>
                  <a:lnTo>
                    <a:pt x="508" y="545"/>
                  </a:lnTo>
                  <a:lnTo>
                    <a:pt x="529" y="473"/>
                  </a:lnTo>
                  <a:lnTo>
                    <a:pt x="555" y="407"/>
                  </a:lnTo>
                  <a:lnTo>
                    <a:pt x="589" y="343"/>
                  </a:lnTo>
                  <a:lnTo>
                    <a:pt x="627" y="283"/>
                  </a:lnTo>
                  <a:lnTo>
                    <a:pt x="672" y="228"/>
                  </a:lnTo>
                  <a:lnTo>
                    <a:pt x="723" y="179"/>
                  </a:lnTo>
                  <a:lnTo>
                    <a:pt x="779" y="134"/>
                  </a:lnTo>
                  <a:lnTo>
                    <a:pt x="839" y="95"/>
                  </a:lnTo>
                  <a:lnTo>
                    <a:pt x="903" y="61"/>
                  </a:lnTo>
                  <a:lnTo>
                    <a:pt x="971" y="35"/>
                  </a:lnTo>
                  <a:lnTo>
                    <a:pt x="1041" y="16"/>
                  </a:lnTo>
                  <a:lnTo>
                    <a:pt x="1116" y="3"/>
                  </a:lnTo>
                  <a:lnTo>
                    <a:pt x="1192" y="0"/>
                  </a:lnTo>
                  <a:close/>
                </a:path>
              </a:pathLst>
            </a:custGeom>
            <a:solidFill>
              <a:sysClr val="window" lastClr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56437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207876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ustom 49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EC2CE"/>
      </a:accent1>
      <a:accent2>
        <a:srgbClr val="019BE0"/>
      </a:accent2>
      <a:accent3>
        <a:srgbClr val="4CC59C"/>
      </a:accent3>
      <a:accent4>
        <a:srgbClr val="376092"/>
      </a:accent4>
      <a:accent5>
        <a:srgbClr val="17375E"/>
      </a:accent5>
      <a:accent6>
        <a:srgbClr val="A5A5A5"/>
      </a:accent6>
      <a:hlink>
        <a:srgbClr val="0000FF"/>
      </a:hlink>
      <a:folHlink>
        <a:srgbClr val="800080"/>
      </a:folHlink>
    </a:clrScheme>
    <a:fontScheme name="Custom 1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Industry Template 2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E35A35"/>
    </a:accent1>
    <a:accent2>
      <a:srgbClr val="ECB448"/>
    </a:accent2>
    <a:accent3>
      <a:srgbClr val="8BB74C"/>
    </a:accent3>
    <a:accent4>
      <a:srgbClr val="5FB7A2"/>
    </a:accent4>
    <a:accent5>
      <a:srgbClr val="12A6F8"/>
    </a:accent5>
    <a:accent6>
      <a:srgbClr val="A5A5A5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Custom 492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2EC2CE"/>
    </a:accent1>
    <a:accent2>
      <a:srgbClr val="019BE0"/>
    </a:accent2>
    <a:accent3>
      <a:srgbClr val="4CC59C"/>
    </a:accent3>
    <a:accent4>
      <a:srgbClr val="376092"/>
    </a:accent4>
    <a:accent5>
      <a:srgbClr val="17375E"/>
    </a:accent5>
    <a:accent6>
      <a:srgbClr val="A5A5A5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Industry Template 2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E35A35"/>
    </a:accent1>
    <a:accent2>
      <a:srgbClr val="ECB448"/>
    </a:accent2>
    <a:accent3>
      <a:srgbClr val="8BB74C"/>
    </a:accent3>
    <a:accent4>
      <a:srgbClr val="5FB7A2"/>
    </a:accent4>
    <a:accent5>
      <a:srgbClr val="12A6F8"/>
    </a:accent5>
    <a:accent6>
      <a:srgbClr val="A5A5A5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Industry Template 2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E35A35"/>
    </a:accent1>
    <a:accent2>
      <a:srgbClr val="ECB448"/>
    </a:accent2>
    <a:accent3>
      <a:srgbClr val="8BB74C"/>
    </a:accent3>
    <a:accent4>
      <a:srgbClr val="5FB7A2"/>
    </a:accent4>
    <a:accent5>
      <a:srgbClr val="12A6F8"/>
    </a:accent5>
    <a:accent6>
      <a:srgbClr val="A5A5A5"/>
    </a:accent6>
    <a:hlink>
      <a:srgbClr val="0000FF"/>
    </a:hlink>
    <a:folHlink>
      <a:srgbClr val="800080"/>
    </a:folHlink>
  </a:clrScheme>
</a:themeOverride>
</file>

<file path=ppt/theme/themeOverride5.xml><?xml version="1.0" encoding="utf-8"?>
<a:themeOverride xmlns:a="http://schemas.openxmlformats.org/drawingml/2006/main">
  <a:clrScheme name="Industry Template 2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E35A35"/>
    </a:accent1>
    <a:accent2>
      <a:srgbClr val="ECB448"/>
    </a:accent2>
    <a:accent3>
      <a:srgbClr val="8BB74C"/>
    </a:accent3>
    <a:accent4>
      <a:srgbClr val="5FB7A2"/>
    </a:accent4>
    <a:accent5>
      <a:srgbClr val="12A6F8"/>
    </a:accent5>
    <a:accent6>
      <a:srgbClr val="A5A5A5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24311</TotalTime>
  <Words>242</Words>
  <Application>Microsoft Office PowerPoint</Application>
  <PresentationFormat>Custom</PresentationFormat>
  <Paragraphs>59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Century Gothic</vt:lpstr>
      <vt:lpstr>Open Sans</vt:lpstr>
      <vt:lpstr>Segoe UI</vt:lpstr>
      <vt:lpstr>1_Office Theme</vt:lpstr>
      <vt:lpstr>4-Step Cycle Infographic Template</vt:lpstr>
      <vt:lpstr>4-Step Cycle Infographic Template</vt:lpstr>
      <vt:lpstr>4-Step Cycle Infographic Template</vt:lpstr>
      <vt:lpstr>4-Step Cycle Infographic Template</vt:lpstr>
      <vt:lpstr>4-Step Cycle Infographic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Fatima Hafeez</cp:lastModifiedBy>
  <cp:revision>216</cp:revision>
  <dcterms:created xsi:type="dcterms:W3CDTF">2013-09-12T13:05:01Z</dcterms:created>
  <dcterms:modified xsi:type="dcterms:W3CDTF">2021-01-18T13:35:07Z</dcterms:modified>
</cp:coreProperties>
</file>