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0"/>
  </p:notesMasterIdLst>
  <p:sldIdLst>
    <p:sldId id="279" r:id="rId3"/>
    <p:sldId id="280" r:id="rId4"/>
    <p:sldId id="281" r:id="rId5"/>
    <p:sldId id="276" r:id="rId6"/>
    <p:sldId id="278" r:id="rId7"/>
    <p:sldId id="282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C798"/>
    <a:srgbClr val="F3B679"/>
    <a:srgbClr val="F4C59A"/>
    <a:srgbClr val="C98D61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6" d="100"/>
          <a:sy n="66" d="100"/>
        </p:scale>
        <p:origin x="488" y="4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339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8" y="1122363"/>
            <a:ext cx="9141619" cy="2387600"/>
          </a:xfrm>
        </p:spPr>
        <p:txBody>
          <a:bodyPr anchor="b"/>
          <a:lstStyle>
            <a:lvl1pPr algn="ctr"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8" y="3602038"/>
            <a:ext cx="9141619" cy="1655762"/>
          </a:xfrm>
        </p:spPr>
        <p:txBody>
          <a:bodyPr/>
          <a:lstStyle>
            <a:lvl1pPr marL="0" indent="0" algn="ctr">
              <a:buNone/>
              <a:defRPr sz="2394"/>
            </a:lvl1pPr>
            <a:lvl2pPr marL="456378" indent="0" algn="ctr">
              <a:buNone/>
              <a:defRPr sz="1994"/>
            </a:lvl2pPr>
            <a:lvl3pPr marL="912756" indent="0" algn="ctr">
              <a:buNone/>
              <a:defRPr sz="1794"/>
            </a:lvl3pPr>
            <a:lvl4pPr marL="1369134" indent="0" algn="ctr">
              <a:buNone/>
              <a:defRPr sz="1600"/>
            </a:lvl4pPr>
            <a:lvl5pPr marL="1825511" indent="0" algn="ctr">
              <a:buNone/>
              <a:defRPr sz="1600"/>
            </a:lvl5pPr>
            <a:lvl6pPr marL="2281888" indent="0" algn="ctr">
              <a:buNone/>
              <a:defRPr sz="1600"/>
            </a:lvl6pPr>
            <a:lvl7pPr marL="2738266" indent="0" algn="ctr">
              <a:buNone/>
              <a:defRPr sz="1600"/>
            </a:lvl7pPr>
            <a:lvl8pPr marL="3194643" indent="0" algn="ctr">
              <a:buNone/>
              <a:defRPr sz="1600"/>
            </a:lvl8pPr>
            <a:lvl9pPr marL="365102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00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774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9"/>
            <a:ext cx="10512862" cy="2852737"/>
          </a:xfrm>
        </p:spPr>
        <p:txBody>
          <a:bodyPr anchor="b"/>
          <a:lstStyle>
            <a:lvl1pPr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74"/>
            <a:ext cx="10512862" cy="1500187"/>
          </a:xfrm>
        </p:spPr>
        <p:txBody>
          <a:bodyPr/>
          <a:lstStyle>
            <a:lvl1pPr marL="0" indent="0">
              <a:buNone/>
              <a:defRPr sz="2394">
                <a:solidFill>
                  <a:schemeClr val="tx1">
                    <a:tint val="75000"/>
                  </a:schemeClr>
                </a:solidFill>
              </a:defRPr>
            </a:lvl1pPr>
            <a:lvl2pPr marL="456378" indent="0">
              <a:buNone/>
              <a:defRPr sz="1994">
                <a:solidFill>
                  <a:schemeClr val="tx1">
                    <a:tint val="75000"/>
                  </a:schemeClr>
                </a:solidFill>
              </a:defRPr>
            </a:lvl2pPr>
            <a:lvl3pPr marL="912756" indent="0">
              <a:buNone/>
              <a:defRPr sz="1794">
                <a:solidFill>
                  <a:schemeClr val="tx1">
                    <a:tint val="75000"/>
                  </a:schemeClr>
                </a:solidFill>
              </a:defRPr>
            </a:lvl3pPr>
            <a:lvl4pPr marL="13691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55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18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82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46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1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1064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7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6628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5" y="1681163"/>
            <a:ext cx="5156444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5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146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8728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1895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5" y="457200"/>
            <a:ext cx="3931213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6"/>
            <a:ext cx="6170593" cy="4873625"/>
          </a:xfrm>
        </p:spPr>
        <p:txBody>
          <a:bodyPr/>
          <a:lstStyle>
            <a:lvl1pPr>
              <a:defRPr sz="3194"/>
            </a:lvl1pPr>
            <a:lvl2pPr>
              <a:defRPr sz="2794"/>
            </a:lvl2pPr>
            <a:lvl3pPr>
              <a:defRPr sz="2394"/>
            </a:lvl3pPr>
            <a:lvl4pPr>
              <a:defRPr sz="1994"/>
            </a:lvl4pPr>
            <a:lvl5pPr>
              <a:defRPr sz="1994"/>
            </a:lvl5pPr>
            <a:lvl6pPr>
              <a:defRPr sz="1994"/>
            </a:lvl6pPr>
            <a:lvl7pPr>
              <a:defRPr sz="1994"/>
            </a:lvl7pPr>
            <a:lvl8pPr>
              <a:defRPr sz="1994"/>
            </a:lvl8pPr>
            <a:lvl9pPr>
              <a:defRPr sz="199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5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6456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5" y="457200"/>
            <a:ext cx="3931213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6"/>
            <a:ext cx="6170593" cy="4873625"/>
          </a:xfrm>
        </p:spPr>
        <p:txBody>
          <a:bodyPr/>
          <a:lstStyle>
            <a:lvl1pPr marL="0" indent="0">
              <a:buNone/>
              <a:defRPr sz="3194"/>
            </a:lvl1pPr>
            <a:lvl2pPr marL="456378" indent="0">
              <a:buNone/>
              <a:defRPr sz="2794"/>
            </a:lvl2pPr>
            <a:lvl3pPr marL="912756" indent="0">
              <a:buNone/>
              <a:defRPr sz="2394"/>
            </a:lvl3pPr>
            <a:lvl4pPr marL="1369134" indent="0">
              <a:buNone/>
              <a:defRPr sz="1994"/>
            </a:lvl4pPr>
            <a:lvl5pPr marL="1825511" indent="0">
              <a:buNone/>
              <a:defRPr sz="1994"/>
            </a:lvl5pPr>
            <a:lvl6pPr marL="2281888" indent="0">
              <a:buNone/>
              <a:defRPr sz="1994"/>
            </a:lvl6pPr>
            <a:lvl7pPr marL="2738266" indent="0">
              <a:buNone/>
              <a:defRPr sz="1994"/>
            </a:lvl7pPr>
            <a:lvl8pPr marL="3194643" indent="0">
              <a:buNone/>
              <a:defRPr sz="1994"/>
            </a:lvl8pPr>
            <a:lvl9pPr marL="3651021" indent="0">
              <a:buNone/>
              <a:defRPr sz="199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5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362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6464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1925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5"/>
            <a:ext cx="5930678" cy="711081"/>
          </a:xfrm>
        </p:spPr>
        <p:txBody>
          <a:bodyPr>
            <a:normAutofit/>
          </a:bodyPr>
          <a:lstStyle>
            <a:lvl1pPr algn="ctr">
              <a:defRPr sz="3594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258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6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6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6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656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2756" rtl="0" eaLnBrk="1" latinLnBrk="0" hangingPunct="1">
        <a:lnSpc>
          <a:spcPct val="90000"/>
        </a:lnSpc>
        <a:spcBef>
          <a:spcPct val="0"/>
        </a:spcBef>
        <a:buNone/>
        <a:defRPr sz="4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188" indent="-228188" algn="l" defTabSz="91275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4" kern="1200">
          <a:solidFill>
            <a:schemeClr val="tx1"/>
          </a:solidFill>
          <a:latin typeface="+mn-lt"/>
          <a:ea typeface="+mn-ea"/>
          <a:cs typeface="+mn-cs"/>
        </a:defRPr>
      </a:lvl1pPr>
      <a:lvl2pPr marL="684566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140944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3pPr>
      <a:lvl4pPr marL="1597322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205370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510078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966455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422833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87921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1pPr>
      <a:lvl2pPr marL="45637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2pPr>
      <a:lvl3pPr marL="91275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3pPr>
      <a:lvl4pPr marL="1369134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182551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28188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73826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194643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65102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Animated Balance Shape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4BFCF48B-3C58-4046-8D53-D6337D7C2399}"/>
              </a:ext>
            </a:extLst>
          </p:cNvPr>
          <p:cNvGrpSpPr/>
          <p:nvPr/>
        </p:nvGrpSpPr>
        <p:grpSpPr>
          <a:xfrm>
            <a:off x="5323274" y="1479268"/>
            <a:ext cx="766515" cy="1630296"/>
            <a:chOff x="4870276" y="2426969"/>
            <a:chExt cx="830694" cy="1766799"/>
          </a:xfrm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xmlns="" id="{109F169D-B088-41A4-9AA5-111CE7505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0276" y="2426969"/>
              <a:ext cx="830694" cy="1766799"/>
            </a:xfrm>
            <a:custGeom>
              <a:avLst/>
              <a:gdLst>
                <a:gd name="T0" fmla="*/ 333 w 353"/>
                <a:gd name="T1" fmla="*/ 601 h 754"/>
                <a:gd name="T2" fmla="*/ 253 w 353"/>
                <a:gd name="T3" fmla="*/ 419 h 754"/>
                <a:gd name="T4" fmla="*/ 150 w 353"/>
                <a:gd name="T5" fmla="*/ 291 h 754"/>
                <a:gd name="T6" fmla="*/ 145 w 353"/>
                <a:gd name="T7" fmla="*/ 261 h 754"/>
                <a:gd name="T8" fmla="*/ 143 w 353"/>
                <a:gd name="T9" fmla="*/ 19 h 754"/>
                <a:gd name="T10" fmla="*/ 118 w 353"/>
                <a:gd name="T11" fmla="*/ 0 h 754"/>
                <a:gd name="T12" fmla="*/ 117 w 353"/>
                <a:gd name="T13" fmla="*/ 0 h 754"/>
                <a:gd name="T14" fmla="*/ 77 w 353"/>
                <a:gd name="T15" fmla="*/ 88 h 754"/>
                <a:gd name="T16" fmla="*/ 46 w 353"/>
                <a:gd name="T17" fmla="*/ 176 h 754"/>
                <a:gd name="T18" fmla="*/ 74 w 353"/>
                <a:gd name="T19" fmla="*/ 379 h 754"/>
                <a:gd name="T20" fmla="*/ 230 w 353"/>
                <a:gd name="T21" fmla="*/ 691 h 754"/>
                <a:gd name="T22" fmla="*/ 333 w 353"/>
                <a:gd name="T23" fmla="*/ 601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3" h="754">
                  <a:moveTo>
                    <a:pt x="333" y="601"/>
                  </a:moveTo>
                  <a:cubicBezTo>
                    <a:pt x="313" y="453"/>
                    <a:pt x="298" y="473"/>
                    <a:pt x="253" y="419"/>
                  </a:cubicBezTo>
                  <a:cubicBezTo>
                    <a:pt x="216" y="374"/>
                    <a:pt x="166" y="334"/>
                    <a:pt x="150" y="291"/>
                  </a:cubicBezTo>
                  <a:cubicBezTo>
                    <a:pt x="147" y="281"/>
                    <a:pt x="145" y="271"/>
                    <a:pt x="145" y="261"/>
                  </a:cubicBezTo>
                  <a:cubicBezTo>
                    <a:pt x="146" y="211"/>
                    <a:pt x="195" y="77"/>
                    <a:pt x="143" y="19"/>
                  </a:cubicBezTo>
                  <a:cubicBezTo>
                    <a:pt x="136" y="11"/>
                    <a:pt x="128" y="5"/>
                    <a:pt x="118" y="0"/>
                  </a:cubicBezTo>
                  <a:cubicBezTo>
                    <a:pt x="118" y="0"/>
                    <a:pt x="117" y="0"/>
                    <a:pt x="117" y="0"/>
                  </a:cubicBezTo>
                  <a:cubicBezTo>
                    <a:pt x="117" y="0"/>
                    <a:pt x="97" y="36"/>
                    <a:pt x="77" y="88"/>
                  </a:cubicBezTo>
                  <a:cubicBezTo>
                    <a:pt x="66" y="114"/>
                    <a:pt x="55" y="145"/>
                    <a:pt x="46" y="176"/>
                  </a:cubicBezTo>
                  <a:cubicBezTo>
                    <a:pt x="22" y="269"/>
                    <a:pt x="0" y="243"/>
                    <a:pt x="74" y="379"/>
                  </a:cubicBezTo>
                  <a:cubicBezTo>
                    <a:pt x="148" y="516"/>
                    <a:pt x="228" y="628"/>
                    <a:pt x="230" y="691"/>
                  </a:cubicBezTo>
                  <a:cubicBezTo>
                    <a:pt x="232" y="754"/>
                    <a:pt x="353" y="750"/>
                    <a:pt x="333" y="601"/>
                  </a:cubicBezTo>
                  <a:close/>
                </a:path>
              </a:pathLst>
            </a:custGeom>
            <a:solidFill>
              <a:srgbClr val="F6C79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xmlns="" id="{D3768364-37DD-4F7E-AFE2-0F5AF1494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598" y="2471655"/>
              <a:ext cx="164993" cy="780279"/>
            </a:xfrm>
            <a:custGeom>
              <a:avLst/>
              <a:gdLst>
                <a:gd name="T0" fmla="*/ 13 w 70"/>
                <a:gd name="T1" fmla="*/ 333 h 333"/>
                <a:gd name="T2" fmla="*/ 25 w 70"/>
                <a:gd name="T3" fmla="*/ 272 h 333"/>
                <a:gd name="T4" fmla="*/ 20 w 70"/>
                <a:gd name="T5" fmla="*/ 242 h 333"/>
                <a:gd name="T6" fmla="*/ 18 w 70"/>
                <a:gd name="T7" fmla="*/ 0 h 333"/>
                <a:gd name="T8" fmla="*/ 1 w 70"/>
                <a:gd name="T9" fmla="*/ 215 h 333"/>
                <a:gd name="T10" fmla="*/ 13 w 70"/>
                <a:gd name="T11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333">
                  <a:moveTo>
                    <a:pt x="13" y="333"/>
                  </a:moveTo>
                  <a:cubicBezTo>
                    <a:pt x="13" y="333"/>
                    <a:pt x="18" y="307"/>
                    <a:pt x="25" y="272"/>
                  </a:cubicBezTo>
                  <a:cubicBezTo>
                    <a:pt x="22" y="262"/>
                    <a:pt x="20" y="252"/>
                    <a:pt x="20" y="242"/>
                  </a:cubicBezTo>
                  <a:cubicBezTo>
                    <a:pt x="21" y="192"/>
                    <a:pt x="70" y="58"/>
                    <a:pt x="18" y="0"/>
                  </a:cubicBezTo>
                  <a:cubicBezTo>
                    <a:pt x="9" y="44"/>
                    <a:pt x="3" y="180"/>
                    <a:pt x="1" y="215"/>
                  </a:cubicBezTo>
                  <a:cubicBezTo>
                    <a:pt x="0" y="252"/>
                    <a:pt x="13" y="333"/>
                    <a:pt x="13" y="333"/>
                  </a:cubicBezTo>
                  <a:close/>
                </a:path>
              </a:pathLst>
            </a:custGeom>
            <a:solidFill>
              <a:srgbClr val="F3B6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xmlns="" id="{EF3B9CDB-396D-41C9-B0D1-6938ED9F3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1311" y="2426969"/>
              <a:ext cx="150098" cy="206241"/>
            </a:xfrm>
            <a:custGeom>
              <a:avLst/>
              <a:gdLst>
                <a:gd name="T0" fmla="*/ 41 w 64"/>
                <a:gd name="T1" fmla="*/ 0 h 88"/>
                <a:gd name="T2" fmla="*/ 40 w 64"/>
                <a:gd name="T3" fmla="*/ 0 h 88"/>
                <a:gd name="T4" fmla="*/ 0 w 64"/>
                <a:gd name="T5" fmla="*/ 88 h 88"/>
                <a:gd name="T6" fmla="*/ 41 w 64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88">
                  <a:moveTo>
                    <a:pt x="41" y="0"/>
                  </a:moveTo>
                  <a:cubicBezTo>
                    <a:pt x="41" y="0"/>
                    <a:pt x="40" y="0"/>
                    <a:pt x="40" y="0"/>
                  </a:cubicBezTo>
                  <a:cubicBezTo>
                    <a:pt x="40" y="0"/>
                    <a:pt x="20" y="36"/>
                    <a:pt x="0" y="88"/>
                  </a:cubicBezTo>
                  <a:cubicBezTo>
                    <a:pt x="24" y="80"/>
                    <a:pt x="64" y="58"/>
                    <a:pt x="41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F317AA21-DA93-4267-9F33-F00DA7DBD21C}"/>
              </a:ext>
            </a:extLst>
          </p:cNvPr>
          <p:cNvSpPr/>
          <p:nvPr/>
        </p:nvSpPr>
        <p:spPr>
          <a:xfrm>
            <a:off x="2260498" y="1694141"/>
            <a:ext cx="7671270" cy="576852"/>
          </a:xfrm>
          <a:custGeom>
            <a:avLst/>
            <a:gdLst>
              <a:gd name="connsiteX0" fmla="*/ 1001234 w 10349927"/>
              <a:gd name="connsiteY0" fmla="*/ 500959 h 669834"/>
              <a:gd name="connsiteX1" fmla="*/ 9314809 w 10349927"/>
              <a:gd name="connsiteY1" fmla="*/ 25098 h 669834"/>
              <a:gd name="connsiteX2" fmla="*/ 9314809 w 10349927"/>
              <a:gd name="connsiteY2" fmla="*/ 127735 h 669834"/>
              <a:gd name="connsiteX3" fmla="*/ 1066548 w 10349927"/>
              <a:gd name="connsiteY3" fmla="*/ 650249 h 669834"/>
              <a:gd name="connsiteX4" fmla="*/ 1001234 w 10349927"/>
              <a:gd name="connsiteY4" fmla="*/ 500959 h 669834"/>
              <a:gd name="connsiteX0" fmla="*/ 0 w 9348693"/>
              <a:gd name="connsiteY0" fmla="*/ 500959 h 650249"/>
              <a:gd name="connsiteX1" fmla="*/ 8313575 w 9348693"/>
              <a:gd name="connsiteY1" fmla="*/ 25098 h 650249"/>
              <a:gd name="connsiteX2" fmla="*/ 8313575 w 9348693"/>
              <a:gd name="connsiteY2" fmla="*/ 127735 h 650249"/>
              <a:gd name="connsiteX3" fmla="*/ 65314 w 9348693"/>
              <a:gd name="connsiteY3" fmla="*/ 650249 h 650249"/>
              <a:gd name="connsiteX4" fmla="*/ 0 w 9348693"/>
              <a:gd name="connsiteY4" fmla="*/ 500959 h 650249"/>
              <a:gd name="connsiteX0" fmla="*/ 0 w 8313575"/>
              <a:gd name="connsiteY0" fmla="*/ 475861 h 625151"/>
              <a:gd name="connsiteX1" fmla="*/ 8313575 w 8313575"/>
              <a:gd name="connsiteY1" fmla="*/ 0 h 625151"/>
              <a:gd name="connsiteX2" fmla="*/ 8313575 w 8313575"/>
              <a:gd name="connsiteY2" fmla="*/ 102637 h 625151"/>
              <a:gd name="connsiteX3" fmla="*/ 65314 w 8313575"/>
              <a:gd name="connsiteY3" fmla="*/ 625151 h 625151"/>
              <a:gd name="connsiteX4" fmla="*/ 0 w 8313575"/>
              <a:gd name="connsiteY4" fmla="*/ 475861 h 625151"/>
              <a:gd name="connsiteX0" fmla="*/ 0 w 8313575"/>
              <a:gd name="connsiteY0" fmla="*/ 475861 h 625151"/>
              <a:gd name="connsiteX1" fmla="*/ 8313575 w 8313575"/>
              <a:gd name="connsiteY1" fmla="*/ 0 h 625151"/>
              <a:gd name="connsiteX2" fmla="*/ 8313575 w 8313575"/>
              <a:gd name="connsiteY2" fmla="*/ 102637 h 625151"/>
              <a:gd name="connsiteX3" fmla="*/ 65314 w 8313575"/>
              <a:gd name="connsiteY3" fmla="*/ 625151 h 625151"/>
              <a:gd name="connsiteX4" fmla="*/ 0 w 8313575"/>
              <a:gd name="connsiteY4" fmla="*/ 475861 h 625151"/>
              <a:gd name="connsiteX0" fmla="*/ 0 w 8313575"/>
              <a:gd name="connsiteY0" fmla="*/ 475861 h 625151"/>
              <a:gd name="connsiteX1" fmla="*/ 8313575 w 8313575"/>
              <a:gd name="connsiteY1" fmla="*/ 0 h 625151"/>
              <a:gd name="connsiteX2" fmla="*/ 8313575 w 8313575"/>
              <a:gd name="connsiteY2" fmla="*/ 102637 h 625151"/>
              <a:gd name="connsiteX3" fmla="*/ 65314 w 8313575"/>
              <a:gd name="connsiteY3" fmla="*/ 625151 h 625151"/>
              <a:gd name="connsiteX4" fmla="*/ 0 w 8313575"/>
              <a:gd name="connsiteY4" fmla="*/ 475861 h 62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13575" h="625151">
                <a:moveTo>
                  <a:pt x="0" y="475861"/>
                </a:moveTo>
                <a:lnTo>
                  <a:pt x="8313575" y="0"/>
                </a:lnTo>
                <a:lnTo>
                  <a:pt x="8313575" y="102637"/>
                </a:lnTo>
                <a:lnTo>
                  <a:pt x="65314" y="625151"/>
                </a:lnTo>
                <a:lnTo>
                  <a:pt x="0" y="4758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xmlns="" id="{63FD0F29-CF78-4518-BA1F-AB66F6F32B8D}"/>
              </a:ext>
            </a:extLst>
          </p:cNvPr>
          <p:cNvSpPr>
            <a:spLocks/>
          </p:cNvSpPr>
          <p:nvPr/>
        </p:nvSpPr>
        <p:spPr bwMode="auto">
          <a:xfrm>
            <a:off x="5587591" y="1340768"/>
            <a:ext cx="1281401" cy="1870294"/>
          </a:xfrm>
          <a:custGeom>
            <a:avLst/>
            <a:gdLst>
              <a:gd name="T0" fmla="*/ 578 w 590"/>
              <a:gd name="T1" fmla="*/ 208 h 865"/>
              <a:gd name="T2" fmla="*/ 525 w 590"/>
              <a:gd name="T3" fmla="*/ 159 h 865"/>
              <a:gd name="T4" fmla="*/ 464 w 590"/>
              <a:gd name="T5" fmla="*/ 118 h 865"/>
              <a:gd name="T6" fmla="*/ 459 w 590"/>
              <a:gd name="T7" fmla="*/ 115 h 865"/>
              <a:gd name="T8" fmla="*/ 426 w 590"/>
              <a:gd name="T9" fmla="*/ 102 h 865"/>
              <a:gd name="T10" fmla="*/ 365 w 590"/>
              <a:gd name="T11" fmla="*/ 74 h 865"/>
              <a:gd name="T12" fmla="*/ 315 w 590"/>
              <a:gd name="T13" fmla="*/ 52 h 865"/>
              <a:gd name="T14" fmla="*/ 300 w 590"/>
              <a:gd name="T15" fmla="*/ 49 h 865"/>
              <a:gd name="T16" fmla="*/ 171 w 590"/>
              <a:gd name="T17" fmla="*/ 35 h 865"/>
              <a:gd name="T18" fmla="*/ 154 w 590"/>
              <a:gd name="T19" fmla="*/ 29 h 865"/>
              <a:gd name="T20" fmla="*/ 25 w 590"/>
              <a:gd name="T21" fmla="*/ 119 h 865"/>
              <a:gd name="T22" fmla="*/ 5 w 590"/>
              <a:gd name="T23" fmla="*/ 379 h 865"/>
              <a:gd name="T24" fmla="*/ 77 w 590"/>
              <a:gd name="T25" fmla="*/ 649 h 865"/>
              <a:gd name="T26" fmla="*/ 99 w 590"/>
              <a:gd name="T27" fmla="*/ 862 h 865"/>
              <a:gd name="T28" fmla="*/ 483 w 590"/>
              <a:gd name="T29" fmla="*/ 865 h 865"/>
              <a:gd name="T30" fmla="*/ 518 w 590"/>
              <a:gd name="T31" fmla="*/ 633 h 865"/>
              <a:gd name="T32" fmla="*/ 569 w 590"/>
              <a:gd name="T33" fmla="*/ 442 h 865"/>
              <a:gd name="T34" fmla="*/ 583 w 590"/>
              <a:gd name="T35" fmla="*/ 324 h 865"/>
              <a:gd name="T36" fmla="*/ 578 w 590"/>
              <a:gd name="T37" fmla="*/ 208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0" h="865">
                <a:moveTo>
                  <a:pt x="578" y="208"/>
                </a:moveTo>
                <a:cubicBezTo>
                  <a:pt x="568" y="181"/>
                  <a:pt x="550" y="166"/>
                  <a:pt x="525" y="159"/>
                </a:cubicBezTo>
                <a:cubicBezTo>
                  <a:pt x="501" y="151"/>
                  <a:pt x="485" y="132"/>
                  <a:pt x="464" y="118"/>
                </a:cubicBezTo>
                <a:cubicBezTo>
                  <a:pt x="462" y="117"/>
                  <a:pt x="461" y="116"/>
                  <a:pt x="459" y="115"/>
                </a:cubicBezTo>
                <a:cubicBezTo>
                  <a:pt x="449" y="109"/>
                  <a:pt x="439" y="104"/>
                  <a:pt x="426" y="102"/>
                </a:cubicBezTo>
                <a:cubicBezTo>
                  <a:pt x="398" y="97"/>
                  <a:pt x="384" y="85"/>
                  <a:pt x="365" y="74"/>
                </a:cubicBezTo>
                <a:cubicBezTo>
                  <a:pt x="353" y="66"/>
                  <a:pt x="338" y="58"/>
                  <a:pt x="315" y="52"/>
                </a:cubicBezTo>
                <a:cubicBezTo>
                  <a:pt x="310" y="51"/>
                  <a:pt x="305" y="49"/>
                  <a:pt x="300" y="49"/>
                </a:cubicBezTo>
                <a:cubicBezTo>
                  <a:pt x="251" y="40"/>
                  <a:pt x="240" y="61"/>
                  <a:pt x="171" y="35"/>
                </a:cubicBezTo>
                <a:cubicBezTo>
                  <a:pt x="165" y="33"/>
                  <a:pt x="159" y="31"/>
                  <a:pt x="154" y="29"/>
                </a:cubicBezTo>
                <a:cubicBezTo>
                  <a:pt x="58" y="0"/>
                  <a:pt x="23" y="61"/>
                  <a:pt x="25" y="119"/>
                </a:cubicBezTo>
                <a:cubicBezTo>
                  <a:pt x="28" y="180"/>
                  <a:pt x="10" y="244"/>
                  <a:pt x="5" y="379"/>
                </a:cubicBezTo>
                <a:cubicBezTo>
                  <a:pt x="0" y="514"/>
                  <a:pt x="56" y="586"/>
                  <a:pt x="77" y="649"/>
                </a:cubicBezTo>
                <a:cubicBezTo>
                  <a:pt x="99" y="713"/>
                  <a:pt x="99" y="862"/>
                  <a:pt x="99" y="862"/>
                </a:cubicBezTo>
                <a:cubicBezTo>
                  <a:pt x="483" y="865"/>
                  <a:pt x="483" y="865"/>
                  <a:pt x="483" y="865"/>
                </a:cubicBezTo>
                <a:cubicBezTo>
                  <a:pt x="483" y="800"/>
                  <a:pt x="488" y="679"/>
                  <a:pt x="518" y="633"/>
                </a:cubicBezTo>
                <a:cubicBezTo>
                  <a:pt x="549" y="587"/>
                  <a:pt x="564" y="486"/>
                  <a:pt x="569" y="442"/>
                </a:cubicBezTo>
                <a:cubicBezTo>
                  <a:pt x="575" y="397"/>
                  <a:pt x="573" y="398"/>
                  <a:pt x="583" y="324"/>
                </a:cubicBezTo>
                <a:cubicBezTo>
                  <a:pt x="590" y="272"/>
                  <a:pt x="588" y="235"/>
                  <a:pt x="578" y="208"/>
                </a:cubicBezTo>
                <a:close/>
              </a:path>
            </a:pathLst>
          </a:custGeom>
          <a:solidFill>
            <a:srgbClr val="F6C7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4975A2B3-95A8-4866-AA5E-A7164DD6BB76}"/>
              </a:ext>
            </a:extLst>
          </p:cNvPr>
          <p:cNvGrpSpPr/>
          <p:nvPr/>
        </p:nvGrpSpPr>
        <p:grpSpPr>
          <a:xfrm>
            <a:off x="5922742" y="1403146"/>
            <a:ext cx="919818" cy="386957"/>
            <a:chOff x="5906503" y="2344473"/>
            <a:chExt cx="996833" cy="419357"/>
          </a:xfrm>
          <a:solidFill>
            <a:srgbClr val="F6C798"/>
          </a:solidFill>
        </p:grpSpPr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xmlns="" id="{08F2DF79-0BB9-4B53-AD59-50ED75549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5222" y="2553006"/>
              <a:ext cx="268114" cy="210824"/>
            </a:xfrm>
            <a:custGeom>
              <a:avLst/>
              <a:gdLst>
                <a:gd name="T0" fmla="*/ 45 w 114"/>
                <a:gd name="T1" fmla="*/ 39 h 90"/>
                <a:gd name="T2" fmla="*/ 114 w 114"/>
                <a:gd name="T3" fmla="*/ 90 h 90"/>
                <a:gd name="T4" fmla="*/ 61 w 114"/>
                <a:gd name="T5" fmla="*/ 41 h 90"/>
                <a:gd name="T6" fmla="*/ 0 w 114"/>
                <a:gd name="T7" fmla="*/ 0 h 90"/>
                <a:gd name="T8" fmla="*/ 45 w 114"/>
                <a:gd name="T9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90">
                  <a:moveTo>
                    <a:pt x="45" y="39"/>
                  </a:moveTo>
                  <a:cubicBezTo>
                    <a:pt x="64" y="50"/>
                    <a:pt x="95" y="44"/>
                    <a:pt x="114" y="90"/>
                  </a:cubicBezTo>
                  <a:cubicBezTo>
                    <a:pt x="104" y="63"/>
                    <a:pt x="86" y="48"/>
                    <a:pt x="61" y="41"/>
                  </a:cubicBezTo>
                  <a:cubicBezTo>
                    <a:pt x="37" y="33"/>
                    <a:pt x="21" y="14"/>
                    <a:pt x="0" y="0"/>
                  </a:cubicBezTo>
                  <a:cubicBezTo>
                    <a:pt x="14" y="11"/>
                    <a:pt x="26" y="28"/>
                    <a:pt x="45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xmlns="" id="{231DDB57-BE7B-4969-B939-ABC552639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2628" y="2449885"/>
              <a:ext cx="221137" cy="96246"/>
            </a:xfrm>
            <a:custGeom>
              <a:avLst/>
              <a:gdLst>
                <a:gd name="T0" fmla="*/ 94 w 94"/>
                <a:gd name="T1" fmla="*/ 41 h 41"/>
                <a:gd name="T2" fmla="*/ 61 w 94"/>
                <a:gd name="T3" fmla="*/ 28 h 41"/>
                <a:gd name="T4" fmla="*/ 0 w 94"/>
                <a:gd name="T5" fmla="*/ 0 h 41"/>
                <a:gd name="T6" fmla="*/ 45 w 94"/>
                <a:gd name="T7" fmla="*/ 29 h 41"/>
                <a:gd name="T8" fmla="*/ 94 w 94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41">
                  <a:moveTo>
                    <a:pt x="94" y="41"/>
                  </a:moveTo>
                  <a:cubicBezTo>
                    <a:pt x="84" y="35"/>
                    <a:pt x="74" y="30"/>
                    <a:pt x="61" y="28"/>
                  </a:cubicBezTo>
                  <a:cubicBezTo>
                    <a:pt x="33" y="23"/>
                    <a:pt x="19" y="11"/>
                    <a:pt x="0" y="0"/>
                  </a:cubicBezTo>
                  <a:cubicBezTo>
                    <a:pt x="13" y="8"/>
                    <a:pt x="22" y="23"/>
                    <a:pt x="45" y="29"/>
                  </a:cubicBezTo>
                  <a:cubicBezTo>
                    <a:pt x="65" y="34"/>
                    <a:pt x="81" y="34"/>
                    <a:pt x="94" y="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xmlns="" id="{52E88B43-44A6-4CF8-8C07-BA17BC84A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503" y="2344473"/>
              <a:ext cx="342590" cy="75622"/>
            </a:xfrm>
            <a:custGeom>
              <a:avLst/>
              <a:gdLst>
                <a:gd name="T0" fmla="*/ 105 w 146"/>
                <a:gd name="T1" fmla="*/ 21 h 32"/>
                <a:gd name="T2" fmla="*/ 146 w 146"/>
                <a:gd name="T3" fmla="*/ 20 h 32"/>
                <a:gd name="T4" fmla="*/ 17 w 146"/>
                <a:gd name="T5" fmla="*/ 6 h 32"/>
                <a:gd name="T6" fmla="*/ 0 w 146"/>
                <a:gd name="T7" fmla="*/ 0 h 32"/>
                <a:gd name="T8" fmla="*/ 105 w 146"/>
                <a:gd name="T9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32">
                  <a:moveTo>
                    <a:pt x="105" y="21"/>
                  </a:moveTo>
                  <a:cubicBezTo>
                    <a:pt x="120" y="18"/>
                    <a:pt x="134" y="18"/>
                    <a:pt x="146" y="20"/>
                  </a:cubicBezTo>
                  <a:cubicBezTo>
                    <a:pt x="97" y="11"/>
                    <a:pt x="86" y="32"/>
                    <a:pt x="17" y="6"/>
                  </a:cubicBezTo>
                  <a:cubicBezTo>
                    <a:pt x="11" y="4"/>
                    <a:pt x="5" y="2"/>
                    <a:pt x="0" y="0"/>
                  </a:cubicBezTo>
                  <a:cubicBezTo>
                    <a:pt x="32" y="11"/>
                    <a:pt x="52" y="32"/>
                    <a:pt x="105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0" name="Freeform 18">
            <a:extLst>
              <a:ext uri="{FF2B5EF4-FFF2-40B4-BE49-F238E27FC236}">
                <a16:creationId xmlns:a16="http://schemas.microsoft.com/office/drawing/2014/main" xmlns="" id="{C4CDC138-7023-4F74-A93D-20D1F9ACF503}"/>
              </a:ext>
            </a:extLst>
          </p:cNvPr>
          <p:cNvSpPr>
            <a:spLocks/>
          </p:cNvSpPr>
          <p:nvPr/>
        </p:nvSpPr>
        <p:spPr bwMode="auto">
          <a:xfrm>
            <a:off x="5711270" y="2833788"/>
            <a:ext cx="1025565" cy="470047"/>
          </a:xfrm>
          <a:custGeom>
            <a:avLst/>
            <a:gdLst>
              <a:gd name="T0" fmla="*/ 0 w 982"/>
              <a:gd name="T1" fmla="*/ 313 h 395"/>
              <a:gd name="T2" fmla="*/ 12 w 982"/>
              <a:gd name="T3" fmla="*/ 10 h 395"/>
              <a:gd name="T4" fmla="*/ 982 w 982"/>
              <a:gd name="T5" fmla="*/ 0 h 395"/>
              <a:gd name="T6" fmla="*/ 965 w 982"/>
              <a:gd name="T7" fmla="*/ 395 h 395"/>
              <a:gd name="T8" fmla="*/ 0 w 982"/>
              <a:gd name="T9" fmla="*/ 313 h 395"/>
              <a:gd name="connsiteX0" fmla="*/ 83 w 9878"/>
              <a:gd name="connsiteY0" fmla="*/ 9625 h 10000"/>
              <a:gd name="connsiteX1" fmla="*/ 0 w 9878"/>
              <a:gd name="connsiteY1" fmla="*/ 253 h 10000"/>
              <a:gd name="connsiteX2" fmla="*/ 9878 w 9878"/>
              <a:gd name="connsiteY2" fmla="*/ 0 h 10000"/>
              <a:gd name="connsiteX3" fmla="*/ 9705 w 9878"/>
              <a:gd name="connsiteY3" fmla="*/ 10000 h 10000"/>
              <a:gd name="connsiteX4" fmla="*/ 83 w 9878"/>
              <a:gd name="connsiteY4" fmla="*/ 9625 h 10000"/>
              <a:gd name="connsiteX0" fmla="*/ 84 w 10000"/>
              <a:gd name="connsiteY0" fmla="*/ 9625 h 10131"/>
              <a:gd name="connsiteX1" fmla="*/ 0 w 10000"/>
              <a:gd name="connsiteY1" fmla="*/ 253 h 10131"/>
              <a:gd name="connsiteX2" fmla="*/ 10000 w 10000"/>
              <a:gd name="connsiteY2" fmla="*/ 0 h 10131"/>
              <a:gd name="connsiteX3" fmla="*/ 9914 w 10000"/>
              <a:gd name="connsiteY3" fmla="*/ 10131 h 10131"/>
              <a:gd name="connsiteX4" fmla="*/ 84 w 10000"/>
              <a:gd name="connsiteY4" fmla="*/ 9625 h 10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131">
                <a:moveTo>
                  <a:pt x="84" y="9625"/>
                </a:moveTo>
                <a:lnTo>
                  <a:pt x="0" y="253"/>
                </a:lnTo>
                <a:lnTo>
                  <a:pt x="10000" y="0"/>
                </a:lnTo>
                <a:cubicBezTo>
                  <a:pt x="9941" y="3333"/>
                  <a:pt x="9973" y="6798"/>
                  <a:pt x="9914" y="10131"/>
                </a:cubicBezTo>
                <a:lnTo>
                  <a:pt x="84" y="96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Freeform 19">
            <a:extLst>
              <a:ext uri="{FF2B5EF4-FFF2-40B4-BE49-F238E27FC236}">
                <a16:creationId xmlns:a16="http://schemas.microsoft.com/office/drawing/2014/main" xmlns="" id="{E49BE1B7-A761-4AD1-AFC3-9E4DAB49255B}"/>
              </a:ext>
            </a:extLst>
          </p:cNvPr>
          <p:cNvSpPr>
            <a:spLocks/>
          </p:cNvSpPr>
          <p:nvPr/>
        </p:nvSpPr>
        <p:spPr bwMode="auto">
          <a:xfrm>
            <a:off x="5601335" y="2990095"/>
            <a:ext cx="1230652" cy="3867905"/>
          </a:xfrm>
          <a:custGeom>
            <a:avLst/>
            <a:gdLst>
              <a:gd name="T0" fmla="*/ 22 w 1164"/>
              <a:gd name="T1" fmla="*/ 0 h 986"/>
              <a:gd name="T2" fmla="*/ 1164 w 1164"/>
              <a:gd name="T3" fmla="*/ 0 h 986"/>
              <a:gd name="T4" fmla="*/ 1164 w 1164"/>
              <a:gd name="T5" fmla="*/ 986 h 986"/>
              <a:gd name="T6" fmla="*/ 0 w 1164"/>
              <a:gd name="T7" fmla="*/ 986 h 986"/>
              <a:gd name="T8" fmla="*/ 22 w 1164"/>
              <a:gd name="T9" fmla="*/ 0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4" h="986">
                <a:moveTo>
                  <a:pt x="22" y="0"/>
                </a:moveTo>
                <a:lnTo>
                  <a:pt x="1164" y="0"/>
                </a:lnTo>
                <a:lnTo>
                  <a:pt x="1164" y="986"/>
                </a:lnTo>
                <a:lnTo>
                  <a:pt x="0" y="986"/>
                </a:lnTo>
                <a:lnTo>
                  <a:pt x="22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7A7FC61B-1650-4138-96B8-DB8E90B45D0A}"/>
              </a:ext>
            </a:extLst>
          </p:cNvPr>
          <p:cNvGrpSpPr/>
          <p:nvPr/>
        </p:nvGrpSpPr>
        <p:grpSpPr>
          <a:xfrm>
            <a:off x="8222363" y="1600495"/>
            <a:ext cx="2834414" cy="3048895"/>
            <a:chOff x="8222363" y="1600495"/>
            <a:chExt cx="2834414" cy="3048895"/>
          </a:xfrm>
        </p:grpSpPr>
        <p:sp>
          <p:nvSpPr>
            <p:cNvPr id="260" name="Oval 259">
              <a:extLst>
                <a:ext uri="{FF2B5EF4-FFF2-40B4-BE49-F238E27FC236}">
                  <a16:creationId xmlns:a16="http://schemas.microsoft.com/office/drawing/2014/main" xmlns="" id="{48F30B9C-740D-4FE5-834D-07E8AEDE55B9}"/>
                </a:ext>
              </a:extLst>
            </p:cNvPr>
            <p:cNvSpPr/>
            <p:nvPr/>
          </p:nvSpPr>
          <p:spPr>
            <a:xfrm>
              <a:off x="9463923" y="1600495"/>
              <a:ext cx="323865" cy="3238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65" name="Group 264">
              <a:extLst>
                <a:ext uri="{FF2B5EF4-FFF2-40B4-BE49-F238E27FC236}">
                  <a16:creationId xmlns:a16="http://schemas.microsoft.com/office/drawing/2014/main" xmlns="" id="{C73CD2A5-FB4D-40EC-B0F6-F8130187ED53}"/>
                </a:ext>
              </a:extLst>
            </p:cNvPr>
            <p:cNvGrpSpPr/>
            <p:nvPr/>
          </p:nvGrpSpPr>
          <p:grpSpPr>
            <a:xfrm>
              <a:off x="8529573" y="1839250"/>
              <a:ext cx="2219996" cy="2701332"/>
              <a:chOff x="8614693" y="2817091"/>
              <a:chExt cx="2405873" cy="2927512"/>
            </a:xfrm>
          </p:grpSpPr>
          <p:cxnSp>
            <p:nvCxnSpPr>
              <p:cNvPr id="262" name="Straight Connector 261">
                <a:extLst>
                  <a:ext uri="{FF2B5EF4-FFF2-40B4-BE49-F238E27FC236}">
                    <a16:creationId xmlns:a16="http://schemas.microsoft.com/office/drawing/2014/main" xmlns="" id="{5052F3C0-9486-4046-9E4A-AC7A5CFC4B3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4693" y="2817091"/>
                <a:ext cx="1212798" cy="2927512"/>
              </a:xfrm>
              <a:prstGeom prst="line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Connector 263">
                <a:extLst>
                  <a:ext uri="{FF2B5EF4-FFF2-40B4-BE49-F238E27FC236}">
                    <a16:creationId xmlns:a16="http://schemas.microsoft.com/office/drawing/2014/main" xmlns="" id="{ADE71DD9-CF4E-4D36-A260-3C13B34D7A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7768" y="2817091"/>
                <a:ext cx="1212798" cy="2927512"/>
              </a:xfrm>
              <a:prstGeom prst="line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8" name="Freeform 9">
              <a:extLst>
                <a:ext uri="{FF2B5EF4-FFF2-40B4-BE49-F238E27FC236}">
                  <a16:creationId xmlns:a16="http://schemas.microsoft.com/office/drawing/2014/main" xmlns="" id="{C4F15983-A072-47D4-8064-38AC16DE3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2363" y="4525186"/>
              <a:ext cx="2834414" cy="124204"/>
            </a:xfrm>
            <a:custGeom>
              <a:avLst/>
              <a:gdLst>
                <a:gd name="T0" fmla="*/ 933 w 954"/>
                <a:gd name="T1" fmla="*/ 0 h 42"/>
                <a:gd name="T2" fmla="*/ 852 w 954"/>
                <a:gd name="T3" fmla="*/ 0 h 42"/>
                <a:gd name="T4" fmla="*/ 21 w 954"/>
                <a:gd name="T5" fmla="*/ 0 h 42"/>
                <a:gd name="T6" fmla="*/ 0 w 954"/>
                <a:gd name="T7" fmla="*/ 21 h 42"/>
                <a:gd name="T8" fmla="*/ 0 w 954"/>
                <a:gd name="T9" fmla="*/ 21 h 42"/>
                <a:gd name="T10" fmla="*/ 21 w 954"/>
                <a:gd name="T11" fmla="*/ 42 h 42"/>
                <a:gd name="T12" fmla="*/ 852 w 954"/>
                <a:gd name="T13" fmla="*/ 42 h 42"/>
                <a:gd name="T14" fmla="*/ 933 w 954"/>
                <a:gd name="T15" fmla="*/ 42 h 42"/>
                <a:gd name="T16" fmla="*/ 954 w 954"/>
                <a:gd name="T17" fmla="*/ 21 h 42"/>
                <a:gd name="T18" fmla="*/ 954 w 954"/>
                <a:gd name="T19" fmla="*/ 21 h 42"/>
                <a:gd name="T20" fmla="*/ 933 w 954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42">
                  <a:moveTo>
                    <a:pt x="933" y="0"/>
                  </a:moveTo>
                  <a:cubicBezTo>
                    <a:pt x="852" y="0"/>
                    <a:pt x="852" y="0"/>
                    <a:pt x="85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ubicBezTo>
                    <a:pt x="852" y="42"/>
                    <a:pt x="852" y="42"/>
                    <a:pt x="852" y="42"/>
                  </a:cubicBezTo>
                  <a:cubicBezTo>
                    <a:pt x="933" y="42"/>
                    <a:pt x="933" y="42"/>
                    <a:pt x="933" y="42"/>
                  </a:cubicBezTo>
                  <a:cubicBezTo>
                    <a:pt x="944" y="42"/>
                    <a:pt x="954" y="33"/>
                    <a:pt x="954" y="21"/>
                  </a:cubicBezTo>
                  <a:cubicBezTo>
                    <a:pt x="954" y="21"/>
                    <a:pt x="954" y="21"/>
                    <a:pt x="954" y="21"/>
                  </a:cubicBezTo>
                  <a:cubicBezTo>
                    <a:pt x="954" y="9"/>
                    <a:pt x="944" y="0"/>
                    <a:pt x="9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27180A42-013E-4C5D-81FD-CFC2B92AFB1F}"/>
              </a:ext>
            </a:extLst>
          </p:cNvPr>
          <p:cNvGrpSpPr/>
          <p:nvPr/>
        </p:nvGrpSpPr>
        <p:grpSpPr>
          <a:xfrm>
            <a:off x="1176585" y="2009588"/>
            <a:ext cx="2834414" cy="3059755"/>
            <a:chOff x="1176585" y="2009588"/>
            <a:chExt cx="2834414" cy="3059755"/>
          </a:xfrm>
        </p:grpSpPr>
        <p:sp>
          <p:nvSpPr>
            <p:cNvPr id="266" name="Oval 265">
              <a:extLst>
                <a:ext uri="{FF2B5EF4-FFF2-40B4-BE49-F238E27FC236}">
                  <a16:creationId xmlns:a16="http://schemas.microsoft.com/office/drawing/2014/main" xmlns="" id="{CE0544BF-B0C0-4014-B37F-7B2CFC38DE31}"/>
                </a:ext>
              </a:extLst>
            </p:cNvPr>
            <p:cNvSpPr/>
            <p:nvPr/>
          </p:nvSpPr>
          <p:spPr>
            <a:xfrm>
              <a:off x="2432642" y="2009588"/>
              <a:ext cx="323865" cy="3238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xmlns="" id="{5FA6CE2B-EC2D-4D82-BDBD-C45E7B9FEADA}"/>
                </a:ext>
              </a:extLst>
            </p:cNvPr>
            <p:cNvGrpSpPr/>
            <p:nvPr/>
          </p:nvGrpSpPr>
          <p:grpSpPr>
            <a:xfrm>
              <a:off x="1483795" y="2259203"/>
              <a:ext cx="2219996" cy="2701332"/>
              <a:chOff x="8614693" y="2817091"/>
              <a:chExt cx="2405873" cy="2927512"/>
            </a:xfrm>
          </p:grpSpPr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xmlns="" id="{C954A52E-D088-4E83-B5E5-38F42C7FB8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4693" y="2817091"/>
                <a:ext cx="1212798" cy="2927512"/>
              </a:xfrm>
              <a:prstGeom prst="line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Connector 272">
                <a:extLst>
                  <a:ext uri="{FF2B5EF4-FFF2-40B4-BE49-F238E27FC236}">
                    <a16:creationId xmlns:a16="http://schemas.microsoft.com/office/drawing/2014/main" xmlns="" id="{E1CB5EBC-CEED-4877-A6E0-E230D7461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7768" y="2817091"/>
                <a:ext cx="1212798" cy="2927512"/>
              </a:xfrm>
              <a:prstGeom prst="line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1" name="Freeform 9">
              <a:extLst>
                <a:ext uri="{FF2B5EF4-FFF2-40B4-BE49-F238E27FC236}">
                  <a16:creationId xmlns:a16="http://schemas.microsoft.com/office/drawing/2014/main" xmlns="" id="{E6243C86-75E2-45CA-A4B1-FE209D221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585" y="4945139"/>
              <a:ext cx="2834414" cy="124204"/>
            </a:xfrm>
            <a:custGeom>
              <a:avLst/>
              <a:gdLst>
                <a:gd name="T0" fmla="*/ 933 w 954"/>
                <a:gd name="T1" fmla="*/ 0 h 42"/>
                <a:gd name="T2" fmla="*/ 852 w 954"/>
                <a:gd name="T3" fmla="*/ 0 h 42"/>
                <a:gd name="T4" fmla="*/ 21 w 954"/>
                <a:gd name="T5" fmla="*/ 0 h 42"/>
                <a:gd name="T6" fmla="*/ 0 w 954"/>
                <a:gd name="T7" fmla="*/ 21 h 42"/>
                <a:gd name="T8" fmla="*/ 0 w 954"/>
                <a:gd name="T9" fmla="*/ 21 h 42"/>
                <a:gd name="T10" fmla="*/ 21 w 954"/>
                <a:gd name="T11" fmla="*/ 42 h 42"/>
                <a:gd name="T12" fmla="*/ 852 w 954"/>
                <a:gd name="T13" fmla="*/ 42 h 42"/>
                <a:gd name="T14" fmla="*/ 933 w 954"/>
                <a:gd name="T15" fmla="*/ 42 h 42"/>
                <a:gd name="T16" fmla="*/ 954 w 954"/>
                <a:gd name="T17" fmla="*/ 21 h 42"/>
                <a:gd name="T18" fmla="*/ 954 w 954"/>
                <a:gd name="T19" fmla="*/ 21 h 42"/>
                <a:gd name="T20" fmla="*/ 933 w 954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42">
                  <a:moveTo>
                    <a:pt x="933" y="0"/>
                  </a:moveTo>
                  <a:cubicBezTo>
                    <a:pt x="852" y="0"/>
                    <a:pt x="852" y="0"/>
                    <a:pt x="85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ubicBezTo>
                    <a:pt x="852" y="42"/>
                    <a:pt x="852" y="42"/>
                    <a:pt x="852" y="42"/>
                  </a:cubicBezTo>
                  <a:cubicBezTo>
                    <a:pt x="933" y="42"/>
                    <a:pt x="933" y="42"/>
                    <a:pt x="933" y="42"/>
                  </a:cubicBezTo>
                  <a:cubicBezTo>
                    <a:pt x="944" y="42"/>
                    <a:pt x="954" y="33"/>
                    <a:pt x="954" y="21"/>
                  </a:cubicBezTo>
                  <a:cubicBezTo>
                    <a:pt x="954" y="21"/>
                    <a:pt x="954" y="21"/>
                    <a:pt x="954" y="21"/>
                  </a:cubicBezTo>
                  <a:cubicBezTo>
                    <a:pt x="954" y="9"/>
                    <a:pt x="944" y="0"/>
                    <a:pt x="9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78" name="Rectangle 277">
            <a:extLst>
              <a:ext uri="{FF2B5EF4-FFF2-40B4-BE49-F238E27FC236}">
                <a16:creationId xmlns:a16="http://schemas.microsoft.com/office/drawing/2014/main" xmlns="" id="{3379CE04-ABEC-42C1-BCCD-283B2C5F420D}"/>
              </a:ext>
            </a:extLst>
          </p:cNvPr>
          <p:cNvSpPr/>
          <p:nvPr/>
        </p:nvSpPr>
        <p:spPr>
          <a:xfrm>
            <a:off x="8460024" y="4834587"/>
            <a:ext cx="2373883" cy="92333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82" name="Rectangle 281">
            <a:extLst>
              <a:ext uri="{FF2B5EF4-FFF2-40B4-BE49-F238E27FC236}">
                <a16:creationId xmlns:a16="http://schemas.microsoft.com/office/drawing/2014/main" xmlns="" id="{EDB6E63C-5EED-46C0-B304-4D66C97D06EA}"/>
              </a:ext>
            </a:extLst>
          </p:cNvPr>
          <p:cNvSpPr/>
          <p:nvPr/>
        </p:nvSpPr>
        <p:spPr>
          <a:xfrm>
            <a:off x="1407583" y="5233980"/>
            <a:ext cx="2373883" cy="92333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37782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Animated Balance Shape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4BFCF48B-3C58-4046-8D53-D6337D7C2399}"/>
              </a:ext>
            </a:extLst>
          </p:cNvPr>
          <p:cNvGrpSpPr/>
          <p:nvPr/>
        </p:nvGrpSpPr>
        <p:grpSpPr>
          <a:xfrm>
            <a:off x="5323274" y="1479268"/>
            <a:ext cx="766515" cy="1630296"/>
            <a:chOff x="4870276" y="2426969"/>
            <a:chExt cx="830694" cy="1766799"/>
          </a:xfrm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xmlns="" id="{109F169D-B088-41A4-9AA5-111CE7505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0276" y="2426969"/>
              <a:ext cx="830694" cy="1766799"/>
            </a:xfrm>
            <a:custGeom>
              <a:avLst/>
              <a:gdLst>
                <a:gd name="T0" fmla="*/ 333 w 353"/>
                <a:gd name="T1" fmla="*/ 601 h 754"/>
                <a:gd name="T2" fmla="*/ 253 w 353"/>
                <a:gd name="T3" fmla="*/ 419 h 754"/>
                <a:gd name="T4" fmla="*/ 150 w 353"/>
                <a:gd name="T5" fmla="*/ 291 h 754"/>
                <a:gd name="T6" fmla="*/ 145 w 353"/>
                <a:gd name="T7" fmla="*/ 261 h 754"/>
                <a:gd name="T8" fmla="*/ 143 w 353"/>
                <a:gd name="T9" fmla="*/ 19 h 754"/>
                <a:gd name="T10" fmla="*/ 118 w 353"/>
                <a:gd name="T11" fmla="*/ 0 h 754"/>
                <a:gd name="T12" fmla="*/ 117 w 353"/>
                <a:gd name="T13" fmla="*/ 0 h 754"/>
                <a:gd name="T14" fmla="*/ 77 w 353"/>
                <a:gd name="T15" fmla="*/ 88 h 754"/>
                <a:gd name="T16" fmla="*/ 46 w 353"/>
                <a:gd name="T17" fmla="*/ 176 h 754"/>
                <a:gd name="T18" fmla="*/ 74 w 353"/>
                <a:gd name="T19" fmla="*/ 379 h 754"/>
                <a:gd name="T20" fmla="*/ 230 w 353"/>
                <a:gd name="T21" fmla="*/ 691 h 754"/>
                <a:gd name="T22" fmla="*/ 333 w 353"/>
                <a:gd name="T23" fmla="*/ 601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3" h="754">
                  <a:moveTo>
                    <a:pt x="333" y="601"/>
                  </a:moveTo>
                  <a:cubicBezTo>
                    <a:pt x="313" y="453"/>
                    <a:pt x="298" y="473"/>
                    <a:pt x="253" y="419"/>
                  </a:cubicBezTo>
                  <a:cubicBezTo>
                    <a:pt x="216" y="374"/>
                    <a:pt x="166" y="334"/>
                    <a:pt x="150" y="291"/>
                  </a:cubicBezTo>
                  <a:cubicBezTo>
                    <a:pt x="147" y="281"/>
                    <a:pt x="145" y="271"/>
                    <a:pt x="145" y="261"/>
                  </a:cubicBezTo>
                  <a:cubicBezTo>
                    <a:pt x="146" y="211"/>
                    <a:pt x="195" y="77"/>
                    <a:pt x="143" y="19"/>
                  </a:cubicBezTo>
                  <a:cubicBezTo>
                    <a:pt x="136" y="11"/>
                    <a:pt x="128" y="5"/>
                    <a:pt x="118" y="0"/>
                  </a:cubicBezTo>
                  <a:cubicBezTo>
                    <a:pt x="118" y="0"/>
                    <a:pt x="117" y="0"/>
                    <a:pt x="117" y="0"/>
                  </a:cubicBezTo>
                  <a:cubicBezTo>
                    <a:pt x="117" y="0"/>
                    <a:pt x="97" y="36"/>
                    <a:pt x="77" y="88"/>
                  </a:cubicBezTo>
                  <a:cubicBezTo>
                    <a:pt x="66" y="114"/>
                    <a:pt x="55" y="145"/>
                    <a:pt x="46" y="176"/>
                  </a:cubicBezTo>
                  <a:cubicBezTo>
                    <a:pt x="22" y="269"/>
                    <a:pt x="0" y="243"/>
                    <a:pt x="74" y="379"/>
                  </a:cubicBezTo>
                  <a:cubicBezTo>
                    <a:pt x="148" y="516"/>
                    <a:pt x="228" y="628"/>
                    <a:pt x="230" y="691"/>
                  </a:cubicBezTo>
                  <a:cubicBezTo>
                    <a:pt x="232" y="754"/>
                    <a:pt x="353" y="750"/>
                    <a:pt x="333" y="601"/>
                  </a:cubicBezTo>
                  <a:close/>
                </a:path>
              </a:pathLst>
            </a:custGeom>
            <a:solidFill>
              <a:srgbClr val="F6C79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xmlns="" id="{D3768364-37DD-4F7E-AFE2-0F5AF1494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598" y="2471655"/>
              <a:ext cx="164993" cy="780279"/>
            </a:xfrm>
            <a:custGeom>
              <a:avLst/>
              <a:gdLst>
                <a:gd name="T0" fmla="*/ 13 w 70"/>
                <a:gd name="T1" fmla="*/ 333 h 333"/>
                <a:gd name="T2" fmla="*/ 25 w 70"/>
                <a:gd name="T3" fmla="*/ 272 h 333"/>
                <a:gd name="T4" fmla="*/ 20 w 70"/>
                <a:gd name="T5" fmla="*/ 242 h 333"/>
                <a:gd name="T6" fmla="*/ 18 w 70"/>
                <a:gd name="T7" fmla="*/ 0 h 333"/>
                <a:gd name="T8" fmla="*/ 1 w 70"/>
                <a:gd name="T9" fmla="*/ 215 h 333"/>
                <a:gd name="T10" fmla="*/ 13 w 70"/>
                <a:gd name="T11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333">
                  <a:moveTo>
                    <a:pt x="13" y="333"/>
                  </a:moveTo>
                  <a:cubicBezTo>
                    <a:pt x="13" y="333"/>
                    <a:pt x="18" y="307"/>
                    <a:pt x="25" y="272"/>
                  </a:cubicBezTo>
                  <a:cubicBezTo>
                    <a:pt x="22" y="262"/>
                    <a:pt x="20" y="252"/>
                    <a:pt x="20" y="242"/>
                  </a:cubicBezTo>
                  <a:cubicBezTo>
                    <a:pt x="21" y="192"/>
                    <a:pt x="70" y="58"/>
                    <a:pt x="18" y="0"/>
                  </a:cubicBezTo>
                  <a:cubicBezTo>
                    <a:pt x="9" y="44"/>
                    <a:pt x="3" y="180"/>
                    <a:pt x="1" y="215"/>
                  </a:cubicBezTo>
                  <a:cubicBezTo>
                    <a:pt x="0" y="252"/>
                    <a:pt x="13" y="333"/>
                    <a:pt x="13" y="333"/>
                  </a:cubicBezTo>
                  <a:close/>
                </a:path>
              </a:pathLst>
            </a:custGeom>
            <a:solidFill>
              <a:srgbClr val="F3B6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xmlns="" id="{EF3B9CDB-396D-41C9-B0D1-6938ED9F3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1311" y="2426969"/>
              <a:ext cx="150098" cy="206241"/>
            </a:xfrm>
            <a:custGeom>
              <a:avLst/>
              <a:gdLst>
                <a:gd name="T0" fmla="*/ 41 w 64"/>
                <a:gd name="T1" fmla="*/ 0 h 88"/>
                <a:gd name="T2" fmla="*/ 40 w 64"/>
                <a:gd name="T3" fmla="*/ 0 h 88"/>
                <a:gd name="T4" fmla="*/ 0 w 64"/>
                <a:gd name="T5" fmla="*/ 88 h 88"/>
                <a:gd name="T6" fmla="*/ 41 w 64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88">
                  <a:moveTo>
                    <a:pt x="41" y="0"/>
                  </a:moveTo>
                  <a:cubicBezTo>
                    <a:pt x="41" y="0"/>
                    <a:pt x="40" y="0"/>
                    <a:pt x="40" y="0"/>
                  </a:cubicBezTo>
                  <a:cubicBezTo>
                    <a:pt x="40" y="0"/>
                    <a:pt x="20" y="36"/>
                    <a:pt x="0" y="88"/>
                  </a:cubicBezTo>
                  <a:cubicBezTo>
                    <a:pt x="24" y="80"/>
                    <a:pt x="64" y="58"/>
                    <a:pt x="41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F317AA21-DA93-4267-9F33-F00DA7DBD21C}"/>
              </a:ext>
            </a:extLst>
          </p:cNvPr>
          <p:cNvSpPr/>
          <p:nvPr/>
        </p:nvSpPr>
        <p:spPr>
          <a:xfrm rot="418462">
            <a:off x="2260498" y="1694141"/>
            <a:ext cx="7671270" cy="576852"/>
          </a:xfrm>
          <a:custGeom>
            <a:avLst/>
            <a:gdLst>
              <a:gd name="connsiteX0" fmla="*/ 1001234 w 10349927"/>
              <a:gd name="connsiteY0" fmla="*/ 500959 h 669834"/>
              <a:gd name="connsiteX1" fmla="*/ 9314809 w 10349927"/>
              <a:gd name="connsiteY1" fmla="*/ 25098 h 669834"/>
              <a:gd name="connsiteX2" fmla="*/ 9314809 w 10349927"/>
              <a:gd name="connsiteY2" fmla="*/ 127735 h 669834"/>
              <a:gd name="connsiteX3" fmla="*/ 1066548 w 10349927"/>
              <a:gd name="connsiteY3" fmla="*/ 650249 h 669834"/>
              <a:gd name="connsiteX4" fmla="*/ 1001234 w 10349927"/>
              <a:gd name="connsiteY4" fmla="*/ 500959 h 669834"/>
              <a:gd name="connsiteX0" fmla="*/ 0 w 9348693"/>
              <a:gd name="connsiteY0" fmla="*/ 500959 h 650249"/>
              <a:gd name="connsiteX1" fmla="*/ 8313575 w 9348693"/>
              <a:gd name="connsiteY1" fmla="*/ 25098 h 650249"/>
              <a:gd name="connsiteX2" fmla="*/ 8313575 w 9348693"/>
              <a:gd name="connsiteY2" fmla="*/ 127735 h 650249"/>
              <a:gd name="connsiteX3" fmla="*/ 65314 w 9348693"/>
              <a:gd name="connsiteY3" fmla="*/ 650249 h 650249"/>
              <a:gd name="connsiteX4" fmla="*/ 0 w 9348693"/>
              <a:gd name="connsiteY4" fmla="*/ 500959 h 650249"/>
              <a:gd name="connsiteX0" fmla="*/ 0 w 8313575"/>
              <a:gd name="connsiteY0" fmla="*/ 475861 h 625151"/>
              <a:gd name="connsiteX1" fmla="*/ 8313575 w 8313575"/>
              <a:gd name="connsiteY1" fmla="*/ 0 h 625151"/>
              <a:gd name="connsiteX2" fmla="*/ 8313575 w 8313575"/>
              <a:gd name="connsiteY2" fmla="*/ 102637 h 625151"/>
              <a:gd name="connsiteX3" fmla="*/ 65314 w 8313575"/>
              <a:gd name="connsiteY3" fmla="*/ 625151 h 625151"/>
              <a:gd name="connsiteX4" fmla="*/ 0 w 8313575"/>
              <a:gd name="connsiteY4" fmla="*/ 475861 h 625151"/>
              <a:gd name="connsiteX0" fmla="*/ 0 w 8313575"/>
              <a:gd name="connsiteY0" fmla="*/ 475861 h 625151"/>
              <a:gd name="connsiteX1" fmla="*/ 8313575 w 8313575"/>
              <a:gd name="connsiteY1" fmla="*/ 0 h 625151"/>
              <a:gd name="connsiteX2" fmla="*/ 8313575 w 8313575"/>
              <a:gd name="connsiteY2" fmla="*/ 102637 h 625151"/>
              <a:gd name="connsiteX3" fmla="*/ 65314 w 8313575"/>
              <a:gd name="connsiteY3" fmla="*/ 625151 h 625151"/>
              <a:gd name="connsiteX4" fmla="*/ 0 w 8313575"/>
              <a:gd name="connsiteY4" fmla="*/ 475861 h 625151"/>
              <a:gd name="connsiteX0" fmla="*/ 0 w 8313575"/>
              <a:gd name="connsiteY0" fmla="*/ 475861 h 625151"/>
              <a:gd name="connsiteX1" fmla="*/ 8313575 w 8313575"/>
              <a:gd name="connsiteY1" fmla="*/ 0 h 625151"/>
              <a:gd name="connsiteX2" fmla="*/ 8313575 w 8313575"/>
              <a:gd name="connsiteY2" fmla="*/ 102637 h 625151"/>
              <a:gd name="connsiteX3" fmla="*/ 65314 w 8313575"/>
              <a:gd name="connsiteY3" fmla="*/ 625151 h 625151"/>
              <a:gd name="connsiteX4" fmla="*/ 0 w 8313575"/>
              <a:gd name="connsiteY4" fmla="*/ 475861 h 62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13575" h="625151">
                <a:moveTo>
                  <a:pt x="0" y="475861"/>
                </a:moveTo>
                <a:lnTo>
                  <a:pt x="8313575" y="0"/>
                </a:lnTo>
                <a:lnTo>
                  <a:pt x="8313575" y="102637"/>
                </a:lnTo>
                <a:lnTo>
                  <a:pt x="65314" y="625151"/>
                </a:lnTo>
                <a:lnTo>
                  <a:pt x="0" y="4758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xmlns="" id="{63FD0F29-CF78-4518-BA1F-AB66F6F32B8D}"/>
              </a:ext>
            </a:extLst>
          </p:cNvPr>
          <p:cNvSpPr>
            <a:spLocks/>
          </p:cNvSpPr>
          <p:nvPr/>
        </p:nvSpPr>
        <p:spPr bwMode="auto">
          <a:xfrm>
            <a:off x="5587591" y="1340768"/>
            <a:ext cx="1281401" cy="1870294"/>
          </a:xfrm>
          <a:custGeom>
            <a:avLst/>
            <a:gdLst>
              <a:gd name="T0" fmla="*/ 578 w 590"/>
              <a:gd name="T1" fmla="*/ 208 h 865"/>
              <a:gd name="T2" fmla="*/ 525 w 590"/>
              <a:gd name="T3" fmla="*/ 159 h 865"/>
              <a:gd name="T4" fmla="*/ 464 w 590"/>
              <a:gd name="T5" fmla="*/ 118 h 865"/>
              <a:gd name="T6" fmla="*/ 459 w 590"/>
              <a:gd name="T7" fmla="*/ 115 h 865"/>
              <a:gd name="T8" fmla="*/ 426 w 590"/>
              <a:gd name="T9" fmla="*/ 102 h 865"/>
              <a:gd name="T10" fmla="*/ 365 w 590"/>
              <a:gd name="T11" fmla="*/ 74 h 865"/>
              <a:gd name="T12" fmla="*/ 315 w 590"/>
              <a:gd name="T13" fmla="*/ 52 h 865"/>
              <a:gd name="T14" fmla="*/ 300 w 590"/>
              <a:gd name="T15" fmla="*/ 49 h 865"/>
              <a:gd name="T16" fmla="*/ 171 w 590"/>
              <a:gd name="T17" fmla="*/ 35 h 865"/>
              <a:gd name="T18" fmla="*/ 154 w 590"/>
              <a:gd name="T19" fmla="*/ 29 h 865"/>
              <a:gd name="T20" fmla="*/ 25 w 590"/>
              <a:gd name="T21" fmla="*/ 119 h 865"/>
              <a:gd name="T22" fmla="*/ 5 w 590"/>
              <a:gd name="T23" fmla="*/ 379 h 865"/>
              <a:gd name="T24" fmla="*/ 77 w 590"/>
              <a:gd name="T25" fmla="*/ 649 h 865"/>
              <a:gd name="T26" fmla="*/ 99 w 590"/>
              <a:gd name="T27" fmla="*/ 862 h 865"/>
              <a:gd name="T28" fmla="*/ 483 w 590"/>
              <a:gd name="T29" fmla="*/ 865 h 865"/>
              <a:gd name="T30" fmla="*/ 518 w 590"/>
              <a:gd name="T31" fmla="*/ 633 h 865"/>
              <a:gd name="T32" fmla="*/ 569 w 590"/>
              <a:gd name="T33" fmla="*/ 442 h 865"/>
              <a:gd name="T34" fmla="*/ 583 w 590"/>
              <a:gd name="T35" fmla="*/ 324 h 865"/>
              <a:gd name="T36" fmla="*/ 578 w 590"/>
              <a:gd name="T37" fmla="*/ 208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0" h="865">
                <a:moveTo>
                  <a:pt x="578" y="208"/>
                </a:moveTo>
                <a:cubicBezTo>
                  <a:pt x="568" y="181"/>
                  <a:pt x="550" y="166"/>
                  <a:pt x="525" y="159"/>
                </a:cubicBezTo>
                <a:cubicBezTo>
                  <a:pt x="501" y="151"/>
                  <a:pt x="485" y="132"/>
                  <a:pt x="464" y="118"/>
                </a:cubicBezTo>
                <a:cubicBezTo>
                  <a:pt x="462" y="117"/>
                  <a:pt x="461" y="116"/>
                  <a:pt x="459" y="115"/>
                </a:cubicBezTo>
                <a:cubicBezTo>
                  <a:pt x="449" y="109"/>
                  <a:pt x="439" y="104"/>
                  <a:pt x="426" y="102"/>
                </a:cubicBezTo>
                <a:cubicBezTo>
                  <a:pt x="398" y="97"/>
                  <a:pt x="384" y="85"/>
                  <a:pt x="365" y="74"/>
                </a:cubicBezTo>
                <a:cubicBezTo>
                  <a:pt x="353" y="66"/>
                  <a:pt x="338" y="58"/>
                  <a:pt x="315" y="52"/>
                </a:cubicBezTo>
                <a:cubicBezTo>
                  <a:pt x="310" y="51"/>
                  <a:pt x="305" y="49"/>
                  <a:pt x="300" y="49"/>
                </a:cubicBezTo>
                <a:cubicBezTo>
                  <a:pt x="251" y="40"/>
                  <a:pt x="240" y="61"/>
                  <a:pt x="171" y="35"/>
                </a:cubicBezTo>
                <a:cubicBezTo>
                  <a:pt x="165" y="33"/>
                  <a:pt x="159" y="31"/>
                  <a:pt x="154" y="29"/>
                </a:cubicBezTo>
                <a:cubicBezTo>
                  <a:pt x="58" y="0"/>
                  <a:pt x="23" y="61"/>
                  <a:pt x="25" y="119"/>
                </a:cubicBezTo>
                <a:cubicBezTo>
                  <a:pt x="28" y="180"/>
                  <a:pt x="10" y="244"/>
                  <a:pt x="5" y="379"/>
                </a:cubicBezTo>
                <a:cubicBezTo>
                  <a:pt x="0" y="514"/>
                  <a:pt x="56" y="586"/>
                  <a:pt x="77" y="649"/>
                </a:cubicBezTo>
                <a:cubicBezTo>
                  <a:pt x="99" y="713"/>
                  <a:pt x="99" y="862"/>
                  <a:pt x="99" y="862"/>
                </a:cubicBezTo>
                <a:cubicBezTo>
                  <a:pt x="483" y="865"/>
                  <a:pt x="483" y="865"/>
                  <a:pt x="483" y="865"/>
                </a:cubicBezTo>
                <a:cubicBezTo>
                  <a:pt x="483" y="800"/>
                  <a:pt x="488" y="679"/>
                  <a:pt x="518" y="633"/>
                </a:cubicBezTo>
                <a:cubicBezTo>
                  <a:pt x="549" y="587"/>
                  <a:pt x="564" y="486"/>
                  <a:pt x="569" y="442"/>
                </a:cubicBezTo>
                <a:cubicBezTo>
                  <a:pt x="575" y="397"/>
                  <a:pt x="573" y="398"/>
                  <a:pt x="583" y="324"/>
                </a:cubicBezTo>
                <a:cubicBezTo>
                  <a:pt x="590" y="272"/>
                  <a:pt x="588" y="235"/>
                  <a:pt x="578" y="208"/>
                </a:cubicBezTo>
                <a:close/>
              </a:path>
            </a:pathLst>
          </a:custGeom>
          <a:solidFill>
            <a:srgbClr val="F6C7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4975A2B3-95A8-4866-AA5E-A7164DD6BB76}"/>
              </a:ext>
            </a:extLst>
          </p:cNvPr>
          <p:cNvGrpSpPr/>
          <p:nvPr/>
        </p:nvGrpSpPr>
        <p:grpSpPr>
          <a:xfrm>
            <a:off x="5922742" y="1403146"/>
            <a:ext cx="919818" cy="386957"/>
            <a:chOff x="5906503" y="2344473"/>
            <a:chExt cx="996833" cy="419357"/>
          </a:xfrm>
          <a:solidFill>
            <a:srgbClr val="F6C798"/>
          </a:solidFill>
        </p:grpSpPr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xmlns="" id="{08F2DF79-0BB9-4B53-AD59-50ED75549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5222" y="2553006"/>
              <a:ext cx="268114" cy="210824"/>
            </a:xfrm>
            <a:custGeom>
              <a:avLst/>
              <a:gdLst>
                <a:gd name="T0" fmla="*/ 45 w 114"/>
                <a:gd name="T1" fmla="*/ 39 h 90"/>
                <a:gd name="T2" fmla="*/ 114 w 114"/>
                <a:gd name="T3" fmla="*/ 90 h 90"/>
                <a:gd name="T4" fmla="*/ 61 w 114"/>
                <a:gd name="T5" fmla="*/ 41 h 90"/>
                <a:gd name="T6" fmla="*/ 0 w 114"/>
                <a:gd name="T7" fmla="*/ 0 h 90"/>
                <a:gd name="T8" fmla="*/ 45 w 114"/>
                <a:gd name="T9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90">
                  <a:moveTo>
                    <a:pt x="45" y="39"/>
                  </a:moveTo>
                  <a:cubicBezTo>
                    <a:pt x="64" y="50"/>
                    <a:pt x="95" y="44"/>
                    <a:pt x="114" y="90"/>
                  </a:cubicBezTo>
                  <a:cubicBezTo>
                    <a:pt x="104" y="63"/>
                    <a:pt x="86" y="48"/>
                    <a:pt x="61" y="41"/>
                  </a:cubicBezTo>
                  <a:cubicBezTo>
                    <a:pt x="37" y="33"/>
                    <a:pt x="21" y="14"/>
                    <a:pt x="0" y="0"/>
                  </a:cubicBezTo>
                  <a:cubicBezTo>
                    <a:pt x="14" y="11"/>
                    <a:pt x="26" y="28"/>
                    <a:pt x="45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xmlns="" id="{231DDB57-BE7B-4969-B939-ABC552639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2628" y="2449885"/>
              <a:ext cx="221137" cy="96246"/>
            </a:xfrm>
            <a:custGeom>
              <a:avLst/>
              <a:gdLst>
                <a:gd name="T0" fmla="*/ 94 w 94"/>
                <a:gd name="T1" fmla="*/ 41 h 41"/>
                <a:gd name="T2" fmla="*/ 61 w 94"/>
                <a:gd name="T3" fmla="*/ 28 h 41"/>
                <a:gd name="T4" fmla="*/ 0 w 94"/>
                <a:gd name="T5" fmla="*/ 0 h 41"/>
                <a:gd name="T6" fmla="*/ 45 w 94"/>
                <a:gd name="T7" fmla="*/ 29 h 41"/>
                <a:gd name="T8" fmla="*/ 94 w 94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41">
                  <a:moveTo>
                    <a:pt x="94" y="41"/>
                  </a:moveTo>
                  <a:cubicBezTo>
                    <a:pt x="84" y="35"/>
                    <a:pt x="74" y="30"/>
                    <a:pt x="61" y="28"/>
                  </a:cubicBezTo>
                  <a:cubicBezTo>
                    <a:pt x="33" y="23"/>
                    <a:pt x="19" y="11"/>
                    <a:pt x="0" y="0"/>
                  </a:cubicBezTo>
                  <a:cubicBezTo>
                    <a:pt x="13" y="8"/>
                    <a:pt x="22" y="23"/>
                    <a:pt x="45" y="29"/>
                  </a:cubicBezTo>
                  <a:cubicBezTo>
                    <a:pt x="65" y="34"/>
                    <a:pt x="81" y="34"/>
                    <a:pt x="94" y="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xmlns="" id="{52E88B43-44A6-4CF8-8C07-BA17BC84A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503" y="2344473"/>
              <a:ext cx="342590" cy="75622"/>
            </a:xfrm>
            <a:custGeom>
              <a:avLst/>
              <a:gdLst>
                <a:gd name="T0" fmla="*/ 105 w 146"/>
                <a:gd name="T1" fmla="*/ 21 h 32"/>
                <a:gd name="T2" fmla="*/ 146 w 146"/>
                <a:gd name="T3" fmla="*/ 20 h 32"/>
                <a:gd name="T4" fmla="*/ 17 w 146"/>
                <a:gd name="T5" fmla="*/ 6 h 32"/>
                <a:gd name="T6" fmla="*/ 0 w 146"/>
                <a:gd name="T7" fmla="*/ 0 h 32"/>
                <a:gd name="T8" fmla="*/ 105 w 146"/>
                <a:gd name="T9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32">
                  <a:moveTo>
                    <a:pt x="105" y="21"/>
                  </a:moveTo>
                  <a:cubicBezTo>
                    <a:pt x="120" y="18"/>
                    <a:pt x="134" y="18"/>
                    <a:pt x="146" y="20"/>
                  </a:cubicBezTo>
                  <a:cubicBezTo>
                    <a:pt x="97" y="11"/>
                    <a:pt x="86" y="32"/>
                    <a:pt x="17" y="6"/>
                  </a:cubicBezTo>
                  <a:cubicBezTo>
                    <a:pt x="11" y="4"/>
                    <a:pt x="5" y="2"/>
                    <a:pt x="0" y="0"/>
                  </a:cubicBezTo>
                  <a:cubicBezTo>
                    <a:pt x="32" y="11"/>
                    <a:pt x="52" y="32"/>
                    <a:pt x="105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0" name="Freeform 18">
            <a:extLst>
              <a:ext uri="{FF2B5EF4-FFF2-40B4-BE49-F238E27FC236}">
                <a16:creationId xmlns:a16="http://schemas.microsoft.com/office/drawing/2014/main" xmlns="" id="{C4CDC138-7023-4F74-A93D-20D1F9ACF503}"/>
              </a:ext>
            </a:extLst>
          </p:cNvPr>
          <p:cNvSpPr>
            <a:spLocks/>
          </p:cNvSpPr>
          <p:nvPr/>
        </p:nvSpPr>
        <p:spPr bwMode="auto">
          <a:xfrm>
            <a:off x="5711270" y="2833788"/>
            <a:ext cx="1025565" cy="470047"/>
          </a:xfrm>
          <a:custGeom>
            <a:avLst/>
            <a:gdLst>
              <a:gd name="T0" fmla="*/ 0 w 982"/>
              <a:gd name="T1" fmla="*/ 313 h 395"/>
              <a:gd name="T2" fmla="*/ 12 w 982"/>
              <a:gd name="T3" fmla="*/ 10 h 395"/>
              <a:gd name="T4" fmla="*/ 982 w 982"/>
              <a:gd name="T5" fmla="*/ 0 h 395"/>
              <a:gd name="T6" fmla="*/ 965 w 982"/>
              <a:gd name="T7" fmla="*/ 395 h 395"/>
              <a:gd name="T8" fmla="*/ 0 w 982"/>
              <a:gd name="T9" fmla="*/ 313 h 395"/>
              <a:gd name="connsiteX0" fmla="*/ 83 w 9878"/>
              <a:gd name="connsiteY0" fmla="*/ 9625 h 10000"/>
              <a:gd name="connsiteX1" fmla="*/ 0 w 9878"/>
              <a:gd name="connsiteY1" fmla="*/ 253 h 10000"/>
              <a:gd name="connsiteX2" fmla="*/ 9878 w 9878"/>
              <a:gd name="connsiteY2" fmla="*/ 0 h 10000"/>
              <a:gd name="connsiteX3" fmla="*/ 9705 w 9878"/>
              <a:gd name="connsiteY3" fmla="*/ 10000 h 10000"/>
              <a:gd name="connsiteX4" fmla="*/ 83 w 9878"/>
              <a:gd name="connsiteY4" fmla="*/ 9625 h 10000"/>
              <a:gd name="connsiteX0" fmla="*/ 84 w 10000"/>
              <a:gd name="connsiteY0" fmla="*/ 9625 h 10131"/>
              <a:gd name="connsiteX1" fmla="*/ 0 w 10000"/>
              <a:gd name="connsiteY1" fmla="*/ 253 h 10131"/>
              <a:gd name="connsiteX2" fmla="*/ 10000 w 10000"/>
              <a:gd name="connsiteY2" fmla="*/ 0 h 10131"/>
              <a:gd name="connsiteX3" fmla="*/ 9914 w 10000"/>
              <a:gd name="connsiteY3" fmla="*/ 10131 h 10131"/>
              <a:gd name="connsiteX4" fmla="*/ 84 w 10000"/>
              <a:gd name="connsiteY4" fmla="*/ 9625 h 10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131">
                <a:moveTo>
                  <a:pt x="84" y="9625"/>
                </a:moveTo>
                <a:lnTo>
                  <a:pt x="0" y="253"/>
                </a:lnTo>
                <a:lnTo>
                  <a:pt x="10000" y="0"/>
                </a:lnTo>
                <a:cubicBezTo>
                  <a:pt x="9941" y="3333"/>
                  <a:pt x="9973" y="6798"/>
                  <a:pt x="9914" y="10131"/>
                </a:cubicBezTo>
                <a:lnTo>
                  <a:pt x="84" y="96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Freeform 19">
            <a:extLst>
              <a:ext uri="{FF2B5EF4-FFF2-40B4-BE49-F238E27FC236}">
                <a16:creationId xmlns:a16="http://schemas.microsoft.com/office/drawing/2014/main" xmlns="" id="{E49BE1B7-A761-4AD1-AFC3-9E4DAB49255B}"/>
              </a:ext>
            </a:extLst>
          </p:cNvPr>
          <p:cNvSpPr>
            <a:spLocks/>
          </p:cNvSpPr>
          <p:nvPr/>
        </p:nvSpPr>
        <p:spPr bwMode="auto">
          <a:xfrm>
            <a:off x="5601335" y="2990095"/>
            <a:ext cx="1230652" cy="3867905"/>
          </a:xfrm>
          <a:custGeom>
            <a:avLst/>
            <a:gdLst>
              <a:gd name="T0" fmla="*/ 22 w 1164"/>
              <a:gd name="T1" fmla="*/ 0 h 986"/>
              <a:gd name="T2" fmla="*/ 1164 w 1164"/>
              <a:gd name="T3" fmla="*/ 0 h 986"/>
              <a:gd name="T4" fmla="*/ 1164 w 1164"/>
              <a:gd name="T5" fmla="*/ 986 h 986"/>
              <a:gd name="T6" fmla="*/ 0 w 1164"/>
              <a:gd name="T7" fmla="*/ 986 h 986"/>
              <a:gd name="T8" fmla="*/ 22 w 1164"/>
              <a:gd name="T9" fmla="*/ 0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4" h="986">
                <a:moveTo>
                  <a:pt x="22" y="0"/>
                </a:moveTo>
                <a:lnTo>
                  <a:pt x="1164" y="0"/>
                </a:lnTo>
                <a:lnTo>
                  <a:pt x="1164" y="986"/>
                </a:lnTo>
                <a:lnTo>
                  <a:pt x="0" y="986"/>
                </a:lnTo>
                <a:lnTo>
                  <a:pt x="22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xmlns="" id="{3379CE04-ABEC-42C1-BCCD-283B2C5F420D}"/>
              </a:ext>
            </a:extLst>
          </p:cNvPr>
          <p:cNvSpPr/>
          <p:nvPr/>
        </p:nvSpPr>
        <p:spPr>
          <a:xfrm>
            <a:off x="8460024" y="5233980"/>
            <a:ext cx="2373883" cy="92333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82" name="Rectangle 281">
            <a:extLst>
              <a:ext uri="{FF2B5EF4-FFF2-40B4-BE49-F238E27FC236}">
                <a16:creationId xmlns:a16="http://schemas.microsoft.com/office/drawing/2014/main" xmlns="" id="{EDB6E63C-5EED-46C0-B304-4D66C97D06EA}"/>
              </a:ext>
            </a:extLst>
          </p:cNvPr>
          <p:cNvSpPr/>
          <p:nvPr/>
        </p:nvSpPr>
        <p:spPr>
          <a:xfrm>
            <a:off x="1407583" y="4907258"/>
            <a:ext cx="2373883" cy="92333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694AA553-91CA-4CAD-84A9-4F7A453E2B18}"/>
              </a:ext>
            </a:extLst>
          </p:cNvPr>
          <p:cNvGrpSpPr/>
          <p:nvPr/>
        </p:nvGrpSpPr>
        <p:grpSpPr>
          <a:xfrm>
            <a:off x="8222363" y="1982567"/>
            <a:ext cx="2834414" cy="3048895"/>
            <a:chOff x="8222363" y="1600495"/>
            <a:chExt cx="2834414" cy="304889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xmlns="" id="{216FA5B1-5E09-4C29-945A-A9C7971AF2D7}"/>
                </a:ext>
              </a:extLst>
            </p:cNvPr>
            <p:cNvSpPr/>
            <p:nvPr/>
          </p:nvSpPr>
          <p:spPr>
            <a:xfrm>
              <a:off x="9463923" y="1600495"/>
              <a:ext cx="323865" cy="3238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19FF5F9A-F202-49FC-8698-34CA624946FA}"/>
                </a:ext>
              </a:extLst>
            </p:cNvPr>
            <p:cNvGrpSpPr/>
            <p:nvPr/>
          </p:nvGrpSpPr>
          <p:grpSpPr>
            <a:xfrm>
              <a:off x="8529573" y="1839250"/>
              <a:ext cx="2219996" cy="2701332"/>
              <a:chOff x="8614693" y="2817091"/>
              <a:chExt cx="2405873" cy="2927512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xmlns="" id="{6074D621-1B3C-44CA-B478-7EC2EC55696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4693" y="2817091"/>
                <a:ext cx="1212798" cy="2927512"/>
              </a:xfrm>
              <a:prstGeom prst="line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xmlns="" id="{95C6375A-C956-4798-B6DB-714E46EF06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7768" y="2817091"/>
                <a:ext cx="1212798" cy="2927512"/>
              </a:xfrm>
              <a:prstGeom prst="line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xmlns="" id="{D92A0D6C-DF2A-4D2B-8753-0CD6DCF7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2363" y="4525186"/>
              <a:ext cx="2834414" cy="124204"/>
            </a:xfrm>
            <a:custGeom>
              <a:avLst/>
              <a:gdLst>
                <a:gd name="T0" fmla="*/ 933 w 954"/>
                <a:gd name="T1" fmla="*/ 0 h 42"/>
                <a:gd name="T2" fmla="*/ 852 w 954"/>
                <a:gd name="T3" fmla="*/ 0 h 42"/>
                <a:gd name="T4" fmla="*/ 21 w 954"/>
                <a:gd name="T5" fmla="*/ 0 h 42"/>
                <a:gd name="T6" fmla="*/ 0 w 954"/>
                <a:gd name="T7" fmla="*/ 21 h 42"/>
                <a:gd name="T8" fmla="*/ 0 w 954"/>
                <a:gd name="T9" fmla="*/ 21 h 42"/>
                <a:gd name="T10" fmla="*/ 21 w 954"/>
                <a:gd name="T11" fmla="*/ 42 h 42"/>
                <a:gd name="T12" fmla="*/ 852 w 954"/>
                <a:gd name="T13" fmla="*/ 42 h 42"/>
                <a:gd name="T14" fmla="*/ 933 w 954"/>
                <a:gd name="T15" fmla="*/ 42 h 42"/>
                <a:gd name="T16" fmla="*/ 954 w 954"/>
                <a:gd name="T17" fmla="*/ 21 h 42"/>
                <a:gd name="T18" fmla="*/ 954 w 954"/>
                <a:gd name="T19" fmla="*/ 21 h 42"/>
                <a:gd name="T20" fmla="*/ 933 w 954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42">
                  <a:moveTo>
                    <a:pt x="933" y="0"/>
                  </a:moveTo>
                  <a:cubicBezTo>
                    <a:pt x="852" y="0"/>
                    <a:pt x="852" y="0"/>
                    <a:pt x="85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ubicBezTo>
                    <a:pt x="852" y="42"/>
                    <a:pt x="852" y="42"/>
                    <a:pt x="852" y="42"/>
                  </a:cubicBezTo>
                  <a:cubicBezTo>
                    <a:pt x="933" y="42"/>
                    <a:pt x="933" y="42"/>
                    <a:pt x="933" y="42"/>
                  </a:cubicBezTo>
                  <a:cubicBezTo>
                    <a:pt x="944" y="42"/>
                    <a:pt x="954" y="33"/>
                    <a:pt x="954" y="21"/>
                  </a:cubicBezTo>
                  <a:cubicBezTo>
                    <a:pt x="954" y="21"/>
                    <a:pt x="954" y="21"/>
                    <a:pt x="954" y="21"/>
                  </a:cubicBezTo>
                  <a:cubicBezTo>
                    <a:pt x="954" y="9"/>
                    <a:pt x="944" y="0"/>
                    <a:pt x="9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B1E7B642-00E3-4265-8C06-B2A1394E64B5}"/>
              </a:ext>
            </a:extLst>
          </p:cNvPr>
          <p:cNvGrpSpPr/>
          <p:nvPr/>
        </p:nvGrpSpPr>
        <p:grpSpPr>
          <a:xfrm>
            <a:off x="1176585" y="1633477"/>
            <a:ext cx="2834414" cy="3059755"/>
            <a:chOff x="1176585" y="2009588"/>
            <a:chExt cx="2834414" cy="3059755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xmlns="" id="{56140B28-3DA0-47F6-924A-26519A47C15F}"/>
                </a:ext>
              </a:extLst>
            </p:cNvPr>
            <p:cNvSpPr/>
            <p:nvPr/>
          </p:nvSpPr>
          <p:spPr>
            <a:xfrm>
              <a:off x="2432642" y="2009588"/>
              <a:ext cx="323865" cy="3238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DE052D52-1E07-409B-9687-29863C8EEC24}"/>
                </a:ext>
              </a:extLst>
            </p:cNvPr>
            <p:cNvGrpSpPr/>
            <p:nvPr/>
          </p:nvGrpSpPr>
          <p:grpSpPr>
            <a:xfrm>
              <a:off x="1483795" y="2259203"/>
              <a:ext cx="2219996" cy="2701332"/>
              <a:chOff x="8614693" y="2817091"/>
              <a:chExt cx="2405873" cy="2927512"/>
            </a:xfrm>
          </p:grpSpPr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xmlns="" id="{E5E27438-1548-484A-86E3-46DB30726D0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4693" y="2817091"/>
                <a:ext cx="1212798" cy="2927512"/>
              </a:xfrm>
              <a:prstGeom prst="line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xmlns="" id="{709AD1C9-7987-40E8-BB69-695E2BE2BD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7768" y="2817091"/>
                <a:ext cx="1212798" cy="2927512"/>
              </a:xfrm>
              <a:prstGeom prst="line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xmlns="" id="{136879BF-B767-4070-96DD-EC17F1CF7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585" y="4945139"/>
              <a:ext cx="2834414" cy="124204"/>
            </a:xfrm>
            <a:custGeom>
              <a:avLst/>
              <a:gdLst>
                <a:gd name="T0" fmla="*/ 933 w 954"/>
                <a:gd name="T1" fmla="*/ 0 h 42"/>
                <a:gd name="T2" fmla="*/ 852 w 954"/>
                <a:gd name="T3" fmla="*/ 0 h 42"/>
                <a:gd name="T4" fmla="*/ 21 w 954"/>
                <a:gd name="T5" fmla="*/ 0 h 42"/>
                <a:gd name="T6" fmla="*/ 0 w 954"/>
                <a:gd name="T7" fmla="*/ 21 h 42"/>
                <a:gd name="T8" fmla="*/ 0 w 954"/>
                <a:gd name="T9" fmla="*/ 21 h 42"/>
                <a:gd name="T10" fmla="*/ 21 w 954"/>
                <a:gd name="T11" fmla="*/ 42 h 42"/>
                <a:gd name="T12" fmla="*/ 852 w 954"/>
                <a:gd name="T13" fmla="*/ 42 h 42"/>
                <a:gd name="T14" fmla="*/ 933 w 954"/>
                <a:gd name="T15" fmla="*/ 42 h 42"/>
                <a:gd name="T16" fmla="*/ 954 w 954"/>
                <a:gd name="T17" fmla="*/ 21 h 42"/>
                <a:gd name="T18" fmla="*/ 954 w 954"/>
                <a:gd name="T19" fmla="*/ 21 h 42"/>
                <a:gd name="T20" fmla="*/ 933 w 954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42">
                  <a:moveTo>
                    <a:pt x="933" y="0"/>
                  </a:moveTo>
                  <a:cubicBezTo>
                    <a:pt x="852" y="0"/>
                    <a:pt x="852" y="0"/>
                    <a:pt x="85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ubicBezTo>
                    <a:pt x="852" y="42"/>
                    <a:pt x="852" y="42"/>
                    <a:pt x="852" y="42"/>
                  </a:cubicBezTo>
                  <a:cubicBezTo>
                    <a:pt x="933" y="42"/>
                    <a:pt x="933" y="42"/>
                    <a:pt x="933" y="42"/>
                  </a:cubicBezTo>
                  <a:cubicBezTo>
                    <a:pt x="944" y="42"/>
                    <a:pt x="954" y="33"/>
                    <a:pt x="954" y="21"/>
                  </a:cubicBezTo>
                  <a:cubicBezTo>
                    <a:pt x="954" y="21"/>
                    <a:pt x="954" y="21"/>
                    <a:pt x="954" y="21"/>
                  </a:cubicBezTo>
                  <a:cubicBezTo>
                    <a:pt x="954" y="9"/>
                    <a:pt x="944" y="0"/>
                    <a:pt x="9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0818718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Animated Balance Shape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4BFCF48B-3C58-4046-8D53-D6337D7C2399}"/>
              </a:ext>
            </a:extLst>
          </p:cNvPr>
          <p:cNvGrpSpPr/>
          <p:nvPr/>
        </p:nvGrpSpPr>
        <p:grpSpPr>
          <a:xfrm>
            <a:off x="5323274" y="1479268"/>
            <a:ext cx="766515" cy="1630296"/>
            <a:chOff x="4870276" y="2426969"/>
            <a:chExt cx="830694" cy="1766799"/>
          </a:xfrm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xmlns="" id="{109F169D-B088-41A4-9AA5-111CE7505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0276" y="2426969"/>
              <a:ext cx="830694" cy="1766799"/>
            </a:xfrm>
            <a:custGeom>
              <a:avLst/>
              <a:gdLst>
                <a:gd name="T0" fmla="*/ 333 w 353"/>
                <a:gd name="T1" fmla="*/ 601 h 754"/>
                <a:gd name="T2" fmla="*/ 253 w 353"/>
                <a:gd name="T3" fmla="*/ 419 h 754"/>
                <a:gd name="T4" fmla="*/ 150 w 353"/>
                <a:gd name="T5" fmla="*/ 291 h 754"/>
                <a:gd name="T6" fmla="*/ 145 w 353"/>
                <a:gd name="T7" fmla="*/ 261 h 754"/>
                <a:gd name="T8" fmla="*/ 143 w 353"/>
                <a:gd name="T9" fmla="*/ 19 h 754"/>
                <a:gd name="T10" fmla="*/ 118 w 353"/>
                <a:gd name="T11" fmla="*/ 0 h 754"/>
                <a:gd name="T12" fmla="*/ 117 w 353"/>
                <a:gd name="T13" fmla="*/ 0 h 754"/>
                <a:gd name="T14" fmla="*/ 77 w 353"/>
                <a:gd name="T15" fmla="*/ 88 h 754"/>
                <a:gd name="T16" fmla="*/ 46 w 353"/>
                <a:gd name="T17" fmla="*/ 176 h 754"/>
                <a:gd name="T18" fmla="*/ 74 w 353"/>
                <a:gd name="T19" fmla="*/ 379 h 754"/>
                <a:gd name="T20" fmla="*/ 230 w 353"/>
                <a:gd name="T21" fmla="*/ 691 h 754"/>
                <a:gd name="T22" fmla="*/ 333 w 353"/>
                <a:gd name="T23" fmla="*/ 601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3" h="754">
                  <a:moveTo>
                    <a:pt x="333" y="601"/>
                  </a:moveTo>
                  <a:cubicBezTo>
                    <a:pt x="313" y="453"/>
                    <a:pt x="298" y="473"/>
                    <a:pt x="253" y="419"/>
                  </a:cubicBezTo>
                  <a:cubicBezTo>
                    <a:pt x="216" y="374"/>
                    <a:pt x="166" y="334"/>
                    <a:pt x="150" y="291"/>
                  </a:cubicBezTo>
                  <a:cubicBezTo>
                    <a:pt x="147" y="281"/>
                    <a:pt x="145" y="271"/>
                    <a:pt x="145" y="261"/>
                  </a:cubicBezTo>
                  <a:cubicBezTo>
                    <a:pt x="146" y="211"/>
                    <a:pt x="195" y="77"/>
                    <a:pt x="143" y="19"/>
                  </a:cubicBezTo>
                  <a:cubicBezTo>
                    <a:pt x="136" y="11"/>
                    <a:pt x="128" y="5"/>
                    <a:pt x="118" y="0"/>
                  </a:cubicBezTo>
                  <a:cubicBezTo>
                    <a:pt x="118" y="0"/>
                    <a:pt x="117" y="0"/>
                    <a:pt x="117" y="0"/>
                  </a:cubicBezTo>
                  <a:cubicBezTo>
                    <a:pt x="117" y="0"/>
                    <a:pt x="97" y="36"/>
                    <a:pt x="77" y="88"/>
                  </a:cubicBezTo>
                  <a:cubicBezTo>
                    <a:pt x="66" y="114"/>
                    <a:pt x="55" y="145"/>
                    <a:pt x="46" y="176"/>
                  </a:cubicBezTo>
                  <a:cubicBezTo>
                    <a:pt x="22" y="269"/>
                    <a:pt x="0" y="243"/>
                    <a:pt x="74" y="379"/>
                  </a:cubicBezTo>
                  <a:cubicBezTo>
                    <a:pt x="148" y="516"/>
                    <a:pt x="228" y="628"/>
                    <a:pt x="230" y="691"/>
                  </a:cubicBezTo>
                  <a:cubicBezTo>
                    <a:pt x="232" y="754"/>
                    <a:pt x="353" y="750"/>
                    <a:pt x="333" y="601"/>
                  </a:cubicBezTo>
                  <a:close/>
                </a:path>
              </a:pathLst>
            </a:custGeom>
            <a:solidFill>
              <a:srgbClr val="F6C79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xmlns="" id="{D3768364-37DD-4F7E-AFE2-0F5AF1494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598" y="2471655"/>
              <a:ext cx="164993" cy="780279"/>
            </a:xfrm>
            <a:custGeom>
              <a:avLst/>
              <a:gdLst>
                <a:gd name="T0" fmla="*/ 13 w 70"/>
                <a:gd name="T1" fmla="*/ 333 h 333"/>
                <a:gd name="T2" fmla="*/ 25 w 70"/>
                <a:gd name="T3" fmla="*/ 272 h 333"/>
                <a:gd name="T4" fmla="*/ 20 w 70"/>
                <a:gd name="T5" fmla="*/ 242 h 333"/>
                <a:gd name="T6" fmla="*/ 18 w 70"/>
                <a:gd name="T7" fmla="*/ 0 h 333"/>
                <a:gd name="T8" fmla="*/ 1 w 70"/>
                <a:gd name="T9" fmla="*/ 215 h 333"/>
                <a:gd name="T10" fmla="*/ 13 w 70"/>
                <a:gd name="T11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333">
                  <a:moveTo>
                    <a:pt x="13" y="333"/>
                  </a:moveTo>
                  <a:cubicBezTo>
                    <a:pt x="13" y="333"/>
                    <a:pt x="18" y="307"/>
                    <a:pt x="25" y="272"/>
                  </a:cubicBezTo>
                  <a:cubicBezTo>
                    <a:pt x="22" y="262"/>
                    <a:pt x="20" y="252"/>
                    <a:pt x="20" y="242"/>
                  </a:cubicBezTo>
                  <a:cubicBezTo>
                    <a:pt x="21" y="192"/>
                    <a:pt x="70" y="58"/>
                    <a:pt x="18" y="0"/>
                  </a:cubicBezTo>
                  <a:cubicBezTo>
                    <a:pt x="9" y="44"/>
                    <a:pt x="3" y="180"/>
                    <a:pt x="1" y="215"/>
                  </a:cubicBezTo>
                  <a:cubicBezTo>
                    <a:pt x="0" y="252"/>
                    <a:pt x="13" y="333"/>
                    <a:pt x="13" y="333"/>
                  </a:cubicBezTo>
                  <a:close/>
                </a:path>
              </a:pathLst>
            </a:custGeom>
            <a:solidFill>
              <a:srgbClr val="F3B6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xmlns="" id="{EF3B9CDB-396D-41C9-B0D1-6938ED9F3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1311" y="2426969"/>
              <a:ext cx="150098" cy="206241"/>
            </a:xfrm>
            <a:custGeom>
              <a:avLst/>
              <a:gdLst>
                <a:gd name="T0" fmla="*/ 41 w 64"/>
                <a:gd name="T1" fmla="*/ 0 h 88"/>
                <a:gd name="T2" fmla="*/ 40 w 64"/>
                <a:gd name="T3" fmla="*/ 0 h 88"/>
                <a:gd name="T4" fmla="*/ 0 w 64"/>
                <a:gd name="T5" fmla="*/ 88 h 88"/>
                <a:gd name="T6" fmla="*/ 41 w 64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88">
                  <a:moveTo>
                    <a:pt x="41" y="0"/>
                  </a:moveTo>
                  <a:cubicBezTo>
                    <a:pt x="41" y="0"/>
                    <a:pt x="40" y="0"/>
                    <a:pt x="40" y="0"/>
                  </a:cubicBezTo>
                  <a:cubicBezTo>
                    <a:pt x="40" y="0"/>
                    <a:pt x="20" y="36"/>
                    <a:pt x="0" y="88"/>
                  </a:cubicBezTo>
                  <a:cubicBezTo>
                    <a:pt x="24" y="80"/>
                    <a:pt x="64" y="58"/>
                    <a:pt x="41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F317AA21-DA93-4267-9F33-F00DA7DBD21C}"/>
              </a:ext>
            </a:extLst>
          </p:cNvPr>
          <p:cNvSpPr/>
          <p:nvPr/>
        </p:nvSpPr>
        <p:spPr>
          <a:xfrm>
            <a:off x="2260498" y="1694141"/>
            <a:ext cx="7671270" cy="576852"/>
          </a:xfrm>
          <a:custGeom>
            <a:avLst/>
            <a:gdLst>
              <a:gd name="connsiteX0" fmla="*/ 1001234 w 10349927"/>
              <a:gd name="connsiteY0" fmla="*/ 500959 h 669834"/>
              <a:gd name="connsiteX1" fmla="*/ 9314809 w 10349927"/>
              <a:gd name="connsiteY1" fmla="*/ 25098 h 669834"/>
              <a:gd name="connsiteX2" fmla="*/ 9314809 w 10349927"/>
              <a:gd name="connsiteY2" fmla="*/ 127735 h 669834"/>
              <a:gd name="connsiteX3" fmla="*/ 1066548 w 10349927"/>
              <a:gd name="connsiteY3" fmla="*/ 650249 h 669834"/>
              <a:gd name="connsiteX4" fmla="*/ 1001234 w 10349927"/>
              <a:gd name="connsiteY4" fmla="*/ 500959 h 669834"/>
              <a:gd name="connsiteX0" fmla="*/ 0 w 9348693"/>
              <a:gd name="connsiteY0" fmla="*/ 500959 h 650249"/>
              <a:gd name="connsiteX1" fmla="*/ 8313575 w 9348693"/>
              <a:gd name="connsiteY1" fmla="*/ 25098 h 650249"/>
              <a:gd name="connsiteX2" fmla="*/ 8313575 w 9348693"/>
              <a:gd name="connsiteY2" fmla="*/ 127735 h 650249"/>
              <a:gd name="connsiteX3" fmla="*/ 65314 w 9348693"/>
              <a:gd name="connsiteY3" fmla="*/ 650249 h 650249"/>
              <a:gd name="connsiteX4" fmla="*/ 0 w 9348693"/>
              <a:gd name="connsiteY4" fmla="*/ 500959 h 650249"/>
              <a:gd name="connsiteX0" fmla="*/ 0 w 8313575"/>
              <a:gd name="connsiteY0" fmla="*/ 475861 h 625151"/>
              <a:gd name="connsiteX1" fmla="*/ 8313575 w 8313575"/>
              <a:gd name="connsiteY1" fmla="*/ 0 h 625151"/>
              <a:gd name="connsiteX2" fmla="*/ 8313575 w 8313575"/>
              <a:gd name="connsiteY2" fmla="*/ 102637 h 625151"/>
              <a:gd name="connsiteX3" fmla="*/ 65314 w 8313575"/>
              <a:gd name="connsiteY3" fmla="*/ 625151 h 625151"/>
              <a:gd name="connsiteX4" fmla="*/ 0 w 8313575"/>
              <a:gd name="connsiteY4" fmla="*/ 475861 h 625151"/>
              <a:gd name="connsiteX0" fmla="*/ 0 w 8313575"/>
              <a:gd name="connsiteY0" fmla="*/ 475861 h 625151"/>
              <a:gd name="connsiteX1" fmla="*/ 8313575 w 8313575"/>
              <a:gd name="connsiteY1" fmla="*/ 0 h 625151"/>
              <a:gd name="connsiteX2" fmla="*/ 8313575 w 8313575"/>
              <a:gd name="connsiteY2" fmla="*/ 102637 h 625151"/>
              <a:gd name="connsiteX3" fmla="*/ 65314 w 8313575"/>
              <a:gd name="connsiteY3" fmla="*/ 625151 h 625151"/>
              <a:gd name="connsiteX4" fmla="*/ 0 w 8313575"/>
              <a:gd name="connsiteY4" fmla="*/ 475861 h 625151"/>
              <a:gd name="connsiteX0" fmla="*/ 0 w 8313575"/>
              <a:gd name="connsiteY0" fmla="*/ 475861 h 625151"/>
              <a:gd name="connsiteX1" fmla="*/ 8313575 w 8313575"/>
              <a:gd name="connsiteY1" fmla="*/ 0 h 625151"/>
              <a:gd name="connsiteX2" fmla="*/ 8313575 w 8313575"/>
              <a:gd name="connsiteY2" fmla="*/ 102637 h 625151"/>
              <a:gd name="connsiteX3" fmla="*/ 65314 w 8313575"/>
              <a:gd name="connsiteY3" fmla="*/ 625151 h 625151"/>
              <a:gd name="connsiteX4" fmla="*/ 0 w 8313575"/>
              <a:gd name="connsiteY4" fmla="*/ 475861 h 62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13575" h="625151">
                <a:moveTo>
                  <a:pt x="0" y="475861"/>
                </a:moveTo>
                <a:lnTo>
                  <a:pt x="8313575" y="0"/>
                </a:lnTo>
                <a:lnTo>
                  <a:pt x="8313575" y="102637"/>
                </a:lnTo>
                <a:lnTo>
                  <a:pt x="65314" y="625151"/>
                </a:lnTo>
                <a:lnTo>
                  <a:pt x="0" y="4758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xmlns="" id="{63FD0F29-CF78-4518-BA1F-AB66F6F32B8D}"/>
              </a:ext>
            </a:extLst>
          </p:cNvPr>
          <p:cNvSpPr>
            <a:spLocks/>
          </p:cNvSpPr>
          <p:nvPr/>
        </p:nvSpPr>
        <p:spPr bwMode="auto">
          <a:xfrm>
            <a:off x="5587591" y="1340768"/>
            <a:ext cx="1281401" cy="1870294"/>
          </a:xfrm>
          <a:custGeom>
            <a:avLst/>
            <a:gdLst>
              <a:gd name="T0" fmla="*/ 578 w 590"/>
              <a:gd name="T1" fmla="*/ 208 h 865"/>
              <a:gd name="T2" fmla="*/ 525 w 590"/>
              <a:gd name="T3" fmla="*/ 159 h 865"/>
              <a:gd name="T4" fmla="*/ 464 w 590"/>
              <a:gd name="T5" fmla="*/ 118 h 865"/>
              <a:gd name="T6" fmla="*/ 459 w 590"/>
              <a:gd name="T7" fmla="*/ 115 h 865"/>
              <a:gd name="T8" fmla="*/ 426 w 590"/>
              <a:gd name="T9" fmla="*/ 102 h 865"/>
              <a:gd name="T10" fmla="*/ 365 w 590"/>
              <a:gd name="T11" fmla="*/ 74 h 865"/>
              <a:gd name="T12" fmla="*/ 315 w 590"/>
              <a:gd name="T13" fmla="*/ 52 h 865"/>
              <a:gd name="T14" fmla="*/ 300 w 590"/>
              <a:gd name="T15" fmla="*/ 49 h 865"/>
              <a:gd name="T16" fmla="*/ 171 w 590"/>
              <a:gd name="T17" fmla="*/ 35 h 865"/>
              <a:gd name="T18" fmla="*/ 154 w 590"/>
              <a:gd name="T19" fmla="*/ 29 h 865"/>
              <a:gd name="T20" fmla="*/ 25 w 590"/>
              <a:gd name="T21" fmla="*/ 119 h 865"/>
              <a:gd name="T22" fmla="*/ 5 w 590"/>
              <a:gd name="T23" fmla="*/ 379 h 865"/>
              <a:gd name="T24" fmla="*/ 77 w 590"/>
              <a:gd name="T25" fmla="*/ 649 h 865"/>
              <a:gd name="T26" fmla="*/ 99 w 590"/>
              <a:gd name="T27" fmla="*/ 862 h 865"/>
              <a:gd name="T28" fmla="*/ 483 w 590"/>
              <a:gd name="T29" fmla="*/ 865 h 865"/>
              <a:gd name="T30" fmla="*/ 518 w 590"/>
              <a:gd name="T31" fmla="*/ 633 h 865"/>
              <a:gd name="T32" fmla="*/ 569 w 590"/>
              <a:gd name="T33" fmla="*/ 442 h 865"/>
              <a:gd name="T34" fmla="*/ 583 w 590"/>
              <a:gd name="T35" fmla="*/ 324 h 865"/>
              <a:gd name="T36" fmla="*/ 578 w 590"/>
              <a:gd name="T37" fmla="*/ 208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0" h="865">
                <a:moveTo>
                  <a:pt x="578" y="208"/>
                </a:moveTo>
                <a:cubicBezTo>
                  <a:pt x="568" y="181"/>
                  <a:pt x="550" y="166"/>
                  <a:pt x="525" y="159"/>
                </a:cubicBezTo>
                <a:cubicBezTo>
                  <a:pt x="501" y="151"/>
                  <a:pt x="485" y="132"/>
                  <a:pt x="464" y="118"/>
                </a:cubicBezTo>
                <a:cubicBezTo>
                  <a:pt x="462" y="117"/>
                  <a:pt x="461" y="116"/>
                  <a:pt x="459" y="115"/>
                </a:cubicBezTo>
                <a:cubicBezTo>
                  <a:pt x="449" y="109"/>
                  <a:pt x="439" y="104"/>
                  <a:pt x="426" y="102"/>
                </a:cubicBezTo>
                <a:cubicBezTo>
                  <a:pt x="398" y="97"/>
                  <a:pt x="384" y="85"/>
                  <a:pt x="365" y="74"/>
                </a:cubicBezTo>
                <a:cubicBezTo>
                  <a:pt x="353" y="66"/>
                  <a:pt x="338" y="58"/>
                  <a:pt x="315" y="52"/>
                </a:cubicBezTo>
                <a:cubicBezTo>
                  <a:pt x="310" y="51"/>
                  <a:pt x="305" y="49"/>
                  <a:pt x="300" y="49"/>
                </a:cubicBezTo>
                <a:cubicBezTo>
                  <a:pt x="251" y="40"/>
                  <a:pt x="240" y="61"/>
                  <a:pt x="171" y="35"/>
                </a:cubicBezTo>
                <a:cubicBezTo>
                  <a:pt x="165" y="33"/>
                  <a:pt x="159" y="31"/>
                  <a:pt x="154" y="29"/>
                </a:cubicBezTo>
                <a:cubicBezTo>
                  <a:pt x="58" y="0"/>
                  <a:pt x="23" y="61"/>
                  <a:pt x="25" y="119"/>
                </a:cubicBezTo>
                <a:cubicBezTo>
                  <a:pt x="28" y="180"/>
                  <a:pt x="10" y="244"/>
                  <a:pt x="5" y="379"/>
                </a:cubicBezTo>
                <a:cubicBezTo>
                  <a:pt x="0" y="514"/>
                  <a:pt x="56" y="586"/>
                  <a:pt x="77" y="649"/>
                </a:cubicBezTo>
                <a:cubicBezTo>
                  <a:pt x="99" y="713"/>
                  <a:pt x="99" y="862"/>
                  <a:pt x="99" y="862"/>
                </a:cubicBezTo>
                <a:cubicBezTo>
                  <a:pt x="483" y="865"/>
                  <a:pt x="483" y="865"/>
                  <a:pt x="483" y="865"/>
                </a:cubicBezTo>
                <a:cubicBezTo>
                  <a:pt x="483" y="800"/>
                  <a:pt x="488" y="679"/>
                  <a:pt x="518" y="633"/>
                </a:cubicBezTo>
                <a:cubicBezTo>
                  <a:pt x="549" y="587"/>
                  <a:pt x="564" y="486"/>
                  <a:pt x="569" y="442"/>
                </a:cubicBezTo>
                <a:cubicBezTo>
                  <a:pt x="575" y="397"/>
                  <a:pt x="573" y="398"/>
                  <a:pt x="583" y="324"/>
                </a:cubicBezTo>
                <a:cubicBezTo>
                  <a:pt x="590" y="272"/>
                  <a:pt x="588" y="235"/>
                  <a:pt x="578" y="208"/>
                </a:cubicBezTo>
                <a:close/>
              </a:path>
            </a:pathLst>
          </a:custGeom>
          <a:solidFill>
            <a:srgbClr val="F6C7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4975A2B3-95A8-4866-AA5E-A7164DD6BB76}"/>
              </a:ext>
            </a:extLst>
          </p:cNvPr>
          <p:cNvGrpSpPr/>
          <p:nvPr/>
        </p:nvGrpSpPr>
        <p:grpSpPr>
          <a:xfrm>
            <a:off x="5922742" y="1403146"/>
            <a:ext cx="919818" cy="386957"/>
            <a:chOff x="5906503" y="2344473"/>
            <a:chExt cx="996833" cy="419357"/>
          </a:xfrm>
          <a:solidFill>
            <a:srgbClr val="F6C798"/>
          </a:solidFill>
        </p:grpSpPr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xmlns="" id="{08F2DF79-0BB9-4B53-AD59-50ED75549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5222" y="2553006"/>
              <a:ext cx="268114" cy="210824"/>
            </a:xfrm>
            <a:custGeom>
              <a:avLst/>
              <a:gdLst>
                <a:gd name="T0" fmla="*/ 45 w 114"/>
                <a:gd name="T1" fmla="*/ 39 h 90"/>
                <a:gd name="T2" fmla="*/ 114 w 114"/>
                <a:gd name="T3" fmla="*/ 90 h 90"/>
                <a:gd name="T4" fmla="*/ 61 w 114"/>
                <a:gd name="T5" fmla="*/ 41 h 90"/>
                <a:gd name="T6" fmla="*/ 0 w 114"/>
                <a:gd name="T7" fmla="*/ 0 h 90"/>
                <a:gd name="T8" fmla="*/ 45 w 114"/>
                <a:gd name="T9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90">
                  <a:moveTo>
                    <a:pt x="45" y="39"/>
                  </a:moveTo>
                  <a:cubicBezTo>
                    <a:pt x="64" y="50"/>
                    <a:pt x="95" y="44"/>
                    <a:pt x="114" y="90"/>
                  </a:cubicBezTo>
                  <a:cubicBezTo>
                    <a:pt x="104" y="63"/>
                    <a:pt x="86" y="48"/>
                    <a:pt x="61" y="41"/>
                  </a:cubicBezTo>
                  <a:cubicBezTo>
                    <a:pt x="37" y="33"/>
                    <a:pt x="21" y="14"/>
                    <a:pt x="0" y="0"/>
                  </a:cubicBezTo>
                  <a:cubicBezTo>
                    <a:pt x="14" y="11"/>
                    <a:pt x="26" y="28"/>
                    <a:pt x="45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xmlns="" id="{231DDB57-BE7B-4969-B939-ABC552639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2628" y="2449885"/>
              <a:ext cx="221137" cy="96246"/>
            </a:xfrm>
            <a:custGeom>
              <a:avLst/>
              <a:gdLst>
                <a:gd name="T0" fmla="*/ 94 w 94"/>
                <a:gd name="T1" fmla="*/ 41 h 41"/>
                <a:gd name="T2" fmla="*/ 61 w 94"/>
                <a:gd name="T3" fmla="*/ 28 h 41"/>
                <a:gd name="T4" fmla="*/ 0 w 94"/>
                <a:gd name="T5" fmla="*/ 0 h 41"/>
                <a:gd name="T6" fmla="*/ 45 w 94"/>
                <a:gd name="T7" fmla="*/ 29 h 41"/>
                <a:gd name="T8" fmla="*/ 94 w 94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41">
                  <a:moveTo>
                    <a:pt x="94" y="41"/>
                  </a:moveTo>
                  <a:cubicBezTo>
                    <a:pt x="84" y="35"/>
                    <a:pt x="74" y="30"/>
                    <a:pt x="61" y="28"/>
                  </a:cubicBezTo>
                  <a:cubicBezTo>
                    <a:pt x="33" y="23"/>
                    <a:pt x="19" y="11"/>
                    <a:pt x="0" y="0"/>
                  </a:cubicBezTo>
                  <a:cubicBezTo>
                    <a:pt x="13" y="8"/>
                    <a:pt x="22" y="23"/>
                    <a:pt x="45" y="29"/>
                  </a:cubicBezTo>
                  <a:cubicBezTo>
                    <a:pt x="65" y="34"/>
                    <a:pt x="81" y="34"/>
                    <a:pt x="94" y="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xmlns="" id="{52E88B43-44A6-4CF8-8C07-BA17BC84A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503" y="2344473"/>
              <a:ext cx="342590" cy="75622"/>
            </a:xfrm>
            <a:custGeom>
              <a:avLst/>
              <a:gdLst>
                <a:gd name="T0" fmla="*/ 105 w 146"/>
                <a:gd name="T1" fmla="*/ 21 h 32"/>
                <a:gd name="T2" fmla="*/ 146 w 146"/>
                <a:gd name="T3" fmla="*/ 20 h 32"/>
                <a:gd name="T4" fmla="*/ 17 w 146"/>
                <a:gd name="T5" fmla="*/ 6 h 32"/>
                <a:gd name="T6" fmla="*/ 0 w 146"/>
                <a:gd name="T7" fmla="*/ 0 h 32"/>
                <a:gd name="T8" fmla="*/ 105 w 146"/>
                <a:gd name="T9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32">
                  <a:moveTo>
                    <a:pt x="105" y="21"/>
                  </a:moveTo>
                  <a:cubicBezTo>
                    <a:pt x="120" y="18"/>
                    <a:pt x="134" y="18"/>
                    <a:pt x="146" y="20"/>
                  </a:cubicBezTo>
                  <a:cubicBezTo>
                    <a:pt x="97" y="11"/>
                    <a:pt x="86" y="32"/>
                    <a:pt x="17" y="6"/>
                  </a:cubicBezTo>
                  <a:cubicBezTo>
                    <a:pt x="11" y="4"/>
                    <a:pt x="5" y="2"/>
                    <a:pt x="0" y="0"/>
                  </a:cubicBezTo>
                  <a:cubicBezTo>
                    <a:pt x="32" y="11"/>
                    <a:pt x="52" y="32"/>
                    <a:pt x="105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0" name="Freeform 18">
            <a:extLst>
              <a:ext uri="{FF2B5EF4-FFF2-40B4-BE49-F238E27FC236}">
                <a16:creationId xmlns:a16="http://schemas.microsoft.com/office/drawing/2014/main" xmlns="" id="{C4CDC138-7023-4F74-A93D-20D1F9ACF503}"/>
              </a:ext>
            </a:extLst>
          </p:cNvPr>
          <p:cNvSpPr>
            <a:spLocks/>
          </p:cNvSpPr>
          <p:nvPr/>
        </p:nvSpPr>
        <p:spPr bwMode="auto">
          <a:xfrm>
            <a:off x="5711270" y="2833788"/>
            <a:ext cx="1025565" cy="470047"/>
          </a:xfrm>
          <a:custGeom>
            <a:avLst/>
            <a:gdLst>
              <a:gd name="T0" fmla="*/ 0 w 982"/>
              <a:gd name="T1" fmla="*/ 313 h 395"/>
              <a:gd name="T2" fmla="*/ 12 w 982"/>
              <a:gd name="T3" fmla="*/ 10 h 395"/>
              <a:gd name="T4" fmla="*/ 982 w 982"/>
              <a:gd name="T5" fmla="*/ 0 h 395"/>
              <a:gd name="T6" fmla="*/ 965 w 982"/>
              <a:gd name="T7" fmla="*/ 395 h 395"/>
              <a:gd name="T8" fmla="*/ 0 w 982"/>
              <a:gd name="T9" fmla="*/ 313 h 395"/>
              <a:gd name="connsiteX0" fmla="*/ 83 w 9878"/>
              <a:gd name="connsiteY0" fmla="*/ 9625 h 10000"/>
              <a:gd name="connsiteX1" fmla="*/ 0 w 9878"/>
              <a:gd name="connsiteY1" fmla="*/ 253 h 10000"/>
              <a:gd name="connsiteX2" fmla="*/ 9878 w 9878"/>
              <a:gd name="connsiteY2" fmla="*/ 0 h 10000"/>
              <a:gd name="connsiteX3" fmla="*/ 9705 w 9878"/>
              <a:gd name="connsiteY3" fmla="*/ 10000 h 10000"/>
              <a:gd name="connsiteX4" fmla="*/ 83 w 9878"/>
              <a:gd name="connsiteY4" fmla="*/ 9625 h 10000"/>
              <a:gd name="connsiteX0" fmla="*/ 84 w 10000"/>
              <a:gd name="connsiteY0" fmla="*/ 9625 h 10131"/>
              <a:gd name="connsiteX1" fmla="*/ 0 w 10000"/>
              <a:gd name="connsiteY1" fmla="*/ 253 h 10131"/>
              <a:gd name="connsiteX2" fmla="*/ 10000 w 10000"/>
              <a:gd name="connsiteY2" fmla="*/ 0 h 10131"/>
              <a:gd name="connsiteX3" fmla="*/ 9914 w 10000"/>
              <a:gd name="connsiteY3" fmla="*/ 10131 h 10131"/>
              <a:gd name="connsiteX4" fmla="*/ 84 w 10000"/>
              <a:gd name="connsiteY4" fmla="*/ 9625 h 10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131">
                <a:moveTo>
                  <a:pt x="84" y="9625"/>
                </a:moveTo>
                <a:lnTo>
                  <a:pt x="0" y="253"/>
                </a:lnTo>
                <a:lnTo>
                  <a:pt x="10000" y="0"/>
                </a:lnTo>
                <a:cubicBezTo>
                  <a:pt x="9941" y="3333"/>
                  <a:pt x="9973" y="6798"/>
                  <a:pt x="9914" y="10131"/>
                </a:cubicBezTo>
                <a:lnTo>
                  <a:pt x="84" y="96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Freeform 19">
            <a:extLst>
              <a:ext uri="{FF2B5EF4-FFF2-40B4-BE49-F238E27FC236}">
                <a16:creationId xmlns:a16="http://schemas.microsoft.com/office/drawing/2014/main" xmlns="" id="{E49BE1B7-A761-4AD1-AFC3-9E4DAB49255B}"/>
              </a:ext>
            </a:extLst>
          </p:cNvPr>
          <p:cNvSpPr>
            <a:spLocks/>
          </p:cNvSpPr>
          <p:nvPr/>
        </p:nvSpPr>
        <p:spPr bwMode="auto">
          <a:xfrm>
            <a:off x="5601335" y="2990095"/>
            <a:ext cx="1230652" cy="3867905"/>
          </a:xfrm>
          <a:custGeom>
            <a:avLst/>
            <a:gdLst>
              <a:gd name="T0" fmla="*/ 22 w 1164"/>
              <a:gd name="T1" fmla="*/ 0 h 986"/>
              <a:gd name="T2" fmla="*/ 1164 w 1164"/>
              <a:gd name="T3" fmla="*/ 0 h 986"/>
              <a:gd name="T4" fmla="*/ 1164 w 1164"/>
              <a:gd name="T5" fmla="*/ 986 h 986"/>
              <a:gd name="T6" fmla="*/ 0 w 1164"/>
              <a:gd name="T7" fmla="*/ 986 h 986"/>
              <a:gd name="T8" fmla="*/ 22 w 1164"/>
              <a:gd name="T9" fmla="*/ 0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4" h="986">
                <a:moveTo>
                  <a:pt x="22" y="0"/>
                </a:moveTo>
                <a:lnTo>
                  <a:pt x="1164" y="0"/>
                </a:lnTo>
                <a:lnTo>
                  <a:pt x="1164" y="986"/>
                </a:lnTo>
                <a:lnTo>
                  <a:pt x="0" y="986"/>
                </a:lnTo>
                <a:lnTo>
                  <a:pt x="22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7A7FC61B-1650-4138-96B8-DB8E90B45D0A}"/>
              </a:ext>
            </a:extLst>
          </p:cNvPr>
          <p:cNvGrpSpPr/>
          <p:nvPr/>
        </p:nvGrpSpPr>
        <p:grpSpPr>
          <a:xfrm>
            <a:off x="8222363" y="1600495"/>
            <a:ext cx="2834414" cy="3048895"/>
            <a:chOff x="8222363" y="1600495"/>
            <a:chExt cx="2834414" cy="3048895"/>
          </a:xfrm>
        </p:grpSpPr>
        <p:sp>
          <p:nvSpPr>
            <p:cNvPr id="260" name="Oval 259">
              <a:extLst>
                <a:ext uri="{FF2B5EF4-FFF2-40B4-BE49-F238E27FC236}">
                  <a16:creationId xmlns:a16="http://schemas.microsoft.com/office/drawing/2014/main" xmlns="" id="{48F30B9C-740D-4FE5-834D-07E8AEDE55B9}"/>
                </a:ext>
              </a:extLst>
            </p:cNvPr>
            <p:cNvSpPr/>
            <p:nvPr/>
          </p:nvSpPr>
          <p:spPr>
            <a:xfrm>
              <a:off x="9463923" y="1600495"/>
              <a:ext cx="323865" cy="3238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65" name="Group 264">
              <a:extLst>
                <a:ext uri="{FF2B5EF4-FFF2-40B4-BE49-F238E27FC236}">
                  <a16:creationId xmlns:a16="http://schemas.microsoft.com/office/drawing/2014/main" xmlns="" id="{C73CD2A5-FB4D-40EC-B0F6-F8130187ED53}"/>
                </a:ext>
              </a:extLst>
            </p:cNvPr>
            <p:cNvGrpSpPr/>
            <p:nvPr/>
          </p:nvGrpSpPr>
          <p:grpSpPr>
            <a:xfrm>
              <a:off x="8529573" y="1839250"/>
              <a:ext cx="2219996" cy="2701332"/>
              <a:chOff x="8614693" y="2817091"/>
              <a:chExt cx="2405873" cy="2927512"/>
            </a:xfrm>
          </p:grpSpPr>
          <p:cxnSp>
            <p:nvCxnSpPr>
              <p:cNvPr id="262" name="Straight Connector 261">
                <a:extLst>
                  <a:ext uri="{FF2B5EF4-FFF2-40B4-BE49-F238E27FC236}">
                    <a16:creationId xmlns:a16="http://schemas.microsoft.com/office/drawing/2014/main" xmlns="" id="{5052F3C0-9486-4046-9E4A-AC7A5CFC4B3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4693" y="2817091"/>
                <a:ext cx="1212798" cy="2927512"/>
              </a:xfrm>
              <a:prstGeom prst="line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Connector 263">
                <a:extLst>
                  <a:ext uri="{FF2B5EF4-FFF2-40B4-BE49-F238E27FC236}">
                    <a16:creationId xmlns:a16="http://schemas.microsoft.com/office/drawing/2014/main" xmlns="" id="{ADE71DD9-CF4E-4D36-A260-3C13B34D7A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7768" y="2817091"/>
                <a:ext cx="1212798" cy="2927512"/>
              </a:xfrm>
              <a:prstGeom prst="line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8" name="Freeform 9">
              <a:extLst>
                <a:ext uri="{FF2B5EF4-FFF2-40B4-BE49-F238E27FC236}">
                  <a16:creationId xmlns:a16="http://schemas.microsoft.com/office/drawing/2014/main" xmlns="" id="{C4F15983-A072-47D4-8064-38AC16DE3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2363" y="4525186"/>
              <a:ext cx="2834414" cy="124204"/>
            </a:xfrm>
            <a:custGeom>
              <a:avLst/>
              <a:gdLst>
                <a:gd name="T0" fmla="*/ 933 w 954"/>
                <a:gd name="T1" fmla="*/ 0 h 42"/>
                <a:gd name="T2" fmla="*/ 852 w 954"/>
                <a:gd name="T3" fmla="*/ 0 h 42"/>
                <a:gd name="T4" fmla="*/ 21 w 954"/>
                <a:gd name="T5" fmla="*/ 0 h 42"/>
                <a:gd name="T6" fmla="*/ 0 w 954"/>
                <a:gd name="T7" fmla="*/ 21 h 42"/>
                <a:gd name="T8" fmla="*/ 0 w 954"/>
                <a:gd name="T9" fmla="*/ 21 h 42"/>
                <a:gd name="T10" fmla="*/ 21 w 954"/>
                <a:gd name="T11" fmla="*/ 42 h 42"/>
                <a:gd name="T12" fmla="*/ 852 w 954"/>
                <a:gd name="T13" fmla="*/ 42 h 42"/>
                <a:gd name="T14" fmla="*/ 933 w 954"/>
                <a:gd name="T15" fmla="*/ 42 h 42"/>
                <a:gd name="T16" fmla="*/ 954 w 954"/>
                <a:gd name="T17" fmla="*/ 21 h 42"/>
                <a:gd name="T18" fmla="*/ 954 w 954"/>
                <a:gd name="T19" fmla="*/ 21 h 42"/>
                <a:gd name="T20" fmla="*/ 933 w 954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42">
                  <a:moveTo>
                    <a:pt x="933" y="0"/>
                  </a:moveTo>
                  <a:cubicBezTo>
                    <a:pt x="852" y="0"/>
                    <a:pt x="852" y="0"/>
                    <a:pt x="85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ubicBezTo>
                    <a:pt x="852" y="42"/>
                    <a:pt x="852" y="42"/>
                    <a:pt x="852" y="42"/>
                  </a:cubicBezTo>
                  <a:cubicBezTo>
                    <a:pt x="933" y="42"/>
                    <a:pt x="933" y="42"/>
                    <a:pt x="933" y="42"/>
                  </a:cubicBezTo>
                  <a:cubicBezTo>
                    <a:pt x="944" y="42"/>
                    <a:pt x="954" y="33"/>
                    <a:pt x="954" y="21"/>
                  </a:cubicBezTo>
                  <a:cubicBezTo>
                    <a:pt x="954" y="21"/>
                    <a:pt x="954" y="21"/>
                    <a:pt x="954" y="21"/>
                  </a:cubicBezTo>
                  <a:cubicBezTo>
                    <a:pt x="954" y="9"/>
                    <a:pt x="944" y="0"/>
                    <a:pt x="9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27180A42-013E-4C5D-81FD-CFC2B92AFB1F}"/>
              </a:ext>
            </a:extLst>
          </p:cNvPr>
          <p:cNvGrpSpPr/>
          <p:nvPr/>
        </p:nvGrpSpPr>
        <p:grpSpPr>
          <a:xfrm>
            <a:off x="1176585" y="2009588"/>
            <a:ext cx="2834414" cy="3059755"/>
            <a:chOff x="1176585" y="2009588"/>
            <a:chExt cx="2834414" cy="3059755"/>
          </a:xfrm>
        </p:grpSpPr>
        <p:sp>
          <p:nvSpPr>
            <p:cNvPr id="266" name="Oval 265">
              <a:extLst>
                <a:ext uri="{FF2B5EF4-FFF2-40B4-BE49-F238E27FC236}">
                  <a16:creationId xmlns:a16="http://schemas.microsoft.com/office/drawing/2014/main" xmlns="" id="{CE0544BF-B0C0-4014-B37F-7B2CFC38DE31}"/>
                </a:ext>
              </a:extLst>
            </p:cNvPr>
            <p:cNvSpPr/>
            <p:nvPr/>
          </p:nvSpPr>
          <p:spPr>
            <a:xfrm>
              <a:off x="2432642" y="2009588"/>
              <a:ext cx="323865" cy="3238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xmlns="" id="{5FA6CE2B-EC2D-4D82-BDBD-C45E7B9FEADA}"/>
                </a:ext>
              </a:extLst>
            </p:cNvPr>
            <p:cNvGrpSpPr/>
            <p:nvPr/>
          </p:nvGrpSpPr>
          <p:grpSpPr>
            <a:xfrm>
              <a:off x="1483795" y="2259203"/>
              <a:ext cx="2219996" cy="2701332"/>
              <a:chOff x="8614693" y="2817091"/>
              <a:chExt cx="2405873" cy="2927512"/>
            </a:xfrm>
          </p:grpSpPr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xmlns="" id="{C954A52E-D088-4E83-B5E5-38F42C7FB8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4693" y="2817091"/>
                <a:ext cx="1212798" cy="2927512"/>
              </a:xfrm>
              <a:prstGeom prst="line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Connector 272">
                <a:extLst>
                  <a:ext uri="{FF2B5EF4-FFF2-40B4-BE49-F238E27FC236}">
                    <a16:creationId xmlns:a16="http://schemas.microsoft.com/office/drawing/2014/main" xmlns="" id="{E1CB5EBC-CEED-4877-A6E0-E230D7461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7768" y="2817091"/>
                <a:ext cx="1212798" cy="2927512"/>
              </a:xfrm>
              <a:prstGeom prst="line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1" name="Freeform 9">
              <a:extLst>
                <a:ext uri="{FF2B5EF4-FFF2-40B4-BE49-F238E27FC236}">
                  <a16:creationId xmlns:a16="http://schemas.microsoft.com/office/drawing/2014/main" xmlns="" id="{E6243C86-75E2-45CA-A4B1-FE209D221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585" y="4945139"/>
              <a:ext cx="2834414" cy="124204"/>
            </a:xfrm>
            <a:custGeom>
              <a:avLst/>
              <a:gdLst>
                <a:gd name="T0" fmla="*/ 933 w 954"/>
                <a:gd name="T1" fmla="*/ 0 h 42"/>
                <a:gd name="T2" fmla="*/ 852 w 954"/>
                <a:gd name="T3" fmla="*/ 0 h 42"/>
                <a:gd name="T4" fmla="*/ 21 w 954"/>
                <a:gd name="T5" fmla="*/ 0 h 42"/>
                <a:gd name="T6" fmla="*/ 0 w 954"/>
                <a:gd name="T7" fmla="*/ 21 h 42"/>
                <a:gd name="T8" fmla="*/ 0 w 954"/>
                <a:gd name="T9" fmla="*/ 21 h 42"/>
                <a:gd name="T10" fmla="*/ 21 w 954"/>
                <a:gd name="T11" fmla="*/ 42 h 42"/>
                <a:gd name="T12" fmla="*/ 852 w 954"/>
                <a:gd name="T13" fmla="*/ 42 h 42"/>
                <a:gd name="T14" fmla="*/ 933 w 954"/>
                <a:gd name="T15" fmla="*/ 42 h 42"/>
                <a:gd name="T16" fmla="*/ 954 w 954"/>
                <a:gd name="T17" fmla="*/ 21 h 42"/>
                <a:gd name="T18" fmla="*/ 954 w 954"/>
                <a:gd name="T19" fmla="*/ 21 h 42"/>
                <a:gd name="T20" fmla="*/ 933 w 954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42">
                  <a:moveTo>
                    <a:pt x="933" y="0"/>
                  </a:moveTo>
                  <a:cubicBezTo>
                    <a:pt x="852" y="0"/>
                    <a:pt x="852" y="0"/>
                    <a:pt x="85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ubicBezTo>
                    <a:pt x="852" y="42"/>
                    <a:pt x="852" y="42"/>
                    <a:pt x="852" y="42"/>
                  </a:cubicBezTo>
                  <a:cubicBezTo>
                    <a:pt x="933" y="42"/>
                    <a:pt x="933" y="42"/>
                    <a:pt x="933" y="42"/>
                  </a:cubicBezTo>
                  <a:cubicBezTo>
                    <a:pt x="944" y="42"/>
                    <a:pt x="954" y="33"/>
                    <a:pt x="954" y="21"/>
                  </a:cubicBezTo>
                  <a:cubicBezTo>
                    <a:pt x="954" y="21"/>
                    <a:pt x="954" y="21"/>
                    <a:pt x="954" y="21"/>
                  </a:cubicBezTo>
                  <a:cubicBezTo>
                    <a:pt x="954" y="9"/>
                    <a:pt x="944" y="0"/>
                    <a:pt x="9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78" name="Rectangle 277">
            <a:extLst>
              <a:ext uri="{FF2B5EF4-FFF2-40B4-BE49-F238E27FC236}">
                <a16:creationId xmlns:a16="http://schemas.microsoft.com/office/drawing/2014/main" xmlns="" id="{3379CE04-ABEC-42C1-BCCD-283B2C5F420D}"/>
              </a:ext>
            </a:extLst>
          </p:cNvPr>
          <p:cNvSpPr/>
          <p:nvPr/>
        </p:nvSpPr>
        <p:spPr>
          <a:xfrm>
            <a:off x="8460024" y="4834587"/>
            <a:ext cx="2373883" cy="92333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82" name="Rectangle 281">
            <a:extLst>
              <a:ext uri="{FF2B5EF4-FFF2-40B4-BE49-F238E27FC236}">
                <a16:creationId xmlns:a16="http://schemas.microsoft.com/office/drawing/2014/main" xmlns="" id="{EDB6E63C-5EED-46C0-B304-4D66C97D06EA}"/>
              </a:ext>
            </a:extLst>
          </p:cNvPr>
          <p:cNvSpPr/>
          <p:nvPr/>
        </p:nvSpPr>
        <p:spPr>
          <a:xfrm>
            <a:off x="1407583" y="5233980"/>
            <a:ext cx="2373883" cy="92333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377829705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9" name="Group 278">
            <a:extLst>
              <a:ext uri="{FF2B5EF4-FFF2-40B4-BE49-F238E27FC236}">
                <a16:creationId xmlns:a16="http://schemas.microsoft.com/office/drawing/2014/main" xmlns="" id="{8EBCBBC4-7F0C-4AEA-A56B-016329DD2A00}"/>
              </a:ext>
            </a:extLst>
          </p:cNvPr>
          <p:cNvGrpSpPr/>
          <p:nvPr/>
        </p:nvGrpSpPr>
        <p:grpSpPr>
          <a:xfrm>
            <a:off x="1933055" y="3651733"/>
            <a:ext cx="1325990" cy="1323566"/>
            <a:chOff x="1785528" y="3353213"/>
            <a:chExt cx="1621485" cy="1618523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78CE881B-B99D-4A4F-B5E2-431D9DE68D41}"/>
                </a:ext>
              </a:extLst>
            </p:cNvPr>
            <p:cNvGrpSpPr/>
            <p:nvPr/>
          </p:nvGrpSpPr>
          <p:grpSpPr>
            <a:xfrm>
              <a:off x="1785528" y="3353213"/>
              <a:ext cx="1621485" cy="1618523"/>
              <a:chOff x="1700213" y="2681288"/>
              <a:chExt cx="3476625" cy="3470274"/>
            </a:xfrm>
          </p:grpSpPr>
          <p:sp>
            <p:nvSpPr>
              <p:cNvPr id="7" name="Oval 5">
                <a:extLst>
                  <a:ext uri="{FF2B5EF4-FFF2-40B4-BE49-F238E27FC236}">
                    <a16:creationId xmlns:a16="http://schemas.microsoft.com/office/drawing/2014/main" xmlns="" id="{7DC5A610-B0C8-4818-AAAF-F9567743BD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4350" y="2765425"/>
                <a:ext cx="3308350" cy="330358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" name="Freeform 6">
                <a:extLst>
                  <a:ext uri="{FF2B5EF4-FFF2-40B4-BE49-F238E27FC236}">
                    <a16:creationId xmlns:a16="http://schemas.microsoft.com/office/drawing/2014/main" xmlns="" id="{C4C6F3FE-40F1-4F2C-B6D3-6B90E7B371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00213" y="2681288"/>
                <a:ext cx="3476625" cy="3470274"/>
              </a:xfrm>
              <a:custGeom>
                <a:avLst/>
                <a:gdLst>
                  <a:gd name="T0" fmla="*/ 807 w 1614"/>
                  <a:gd name="T1" fmla="*/ 1615 h 1615"/>
                  <a:gd name="T2" fmla="*/ 0 w 1614"/>
                  <a:gd name="T3" fmla="*/ 808 h 1615"/>
                  <a:gd name="T4" fmla="*/ 807 w 1614"/>
                  <a:gd name="T5" fmla="*/ 0 h 1615"/>
                  <a:gd name="T6" fmla="*/ 1614 w 1614"/>
                  <a:gd name="T7" fmla="*/ 808 h 1615"/>
                  <a:gd name="T8" fmla="*/ 807 w 1614"/>
                  <a:gd name="T9" fmla="*/ 1615 h 1615"/>
                  <a:gd name="T10" fmla="*/ 807 w 1614"/>
                  <a:gd name="T11" fmla="*/ 80 h 1615"/>
                  <a:gd name="T12" fmla="*/ 80 w 1614"/>
                  <a:gd name="T13" fmla="*/ 808 h 1615"/>
                  <a:gd name="T14" fmla="*/ 807 w 1614"/>
                  <a:gd name="T15" fmla="*/ 1535 h 1615"/>
                  <a:gd name="T16" fmla="*/ 1534 w 1614"/>
                  <a:gd name="T17" fmla="*/ 808 h 1615"/>
                  <a:gd name="T18" fmla="*/ 807 w 1614"/>
                  <a:gd name="T19" fmla="*/ 80 h 1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14" h="1615">
                    <a:moveTo>
                      <a:pt x="807" y="1615"/>
                    </a:moveTo>
                    <a:cubicBezTo>
                      <a:pt x="362" y="1615"/>
                      <a:pt x="0" y="1253"/>
                      <a:pt x="0" y="808"/>
                    </a:cubicBezTo>
                    <a:cubicBezTo>
                      <a:pt x="0" y="362"/>
                      <a:pt x="362" y="0"/>
                      <a:pt x="807" y="0"/>
                    </a:cubicBezTo>
                    <a:cubicBezTo>
                      <a:pt x="1252" y="0"/>
                      <a:pt x="1614" y="362"/>
                      <a:pt x="1614" y="808"/>
                    </a:cubicBezTo>
                    <a:cubicBezTo>
                      <a:pt x="1614" y="1253"/>
                      <a:pt x="1252" y="1615"/>
                      <a:pt x="807" y="1615"/>
                    </a:cubicBezTo>
                    <a:close/>
                    <a:moveTo>
                      <a:pt x="807" y="80"/>
                    </a:moveTo>
                    <a:cubicBezTo>
                      <a:pt x="406" y="80"/>
                      <a:pt x="80" y="407"/>
                      <a:pt x="80" y="808"/>
                    </a:cubicBezTo>
                    <a:cubicBezTo>
                      <a:pt x="80" y="1208"/>
                      <a:pt x="406" y="1535"/>
                      <a:pt x="807" y="1535"/>
                    </a:cubicBezTo>
                    <a:cubicBezTo>
                      <a:pt x="1208" y="1535"/>
                      <a:pt x="1534" y="1208"/>
                      <a:pt x="1534" y="808"/>
                    </a:cubicBezTo>
                    <a:cubicBezTo>
                      <a:pt x="1534" y="407"/>
                      <a:pt x="1208" y="80"/>
                      <a:pt x="807" y="8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A960D229-BF13-4918-A977-A342307B176E}"/>
                </a:ext>
              </a:extLst>
            </p:cNvPr>
            <p:cNvGrpSpPr/>
            <p:nvPr/>
          </p:nvGrpSpPr>
          <p:grpSpPr>
            <a:xfrm rot="19469388">
              <a:off x="1872699" y="3435410"/>
              <a:ext cx="1454954" cy="1452858"/>
              <a:chOff x="1872699" y="3435410"/>
              <a:chExt cx="1454954" cy="1452858"/>
            </a:xfrm>
          </p:grpSpPr>
          <p:sp>
            <p:nvSpPr>
              <p:cNvPr id="268" name="Rectangle: Rounded Corners 267">
                <a:extLst>
                  <a:ext uri="{FF2B5EF4-FFF2-40B4-BE49-F238E27FC236}">
                    <a16:creationId xmlns:a16="http://schemas.microsoft.com/office/drawing/2014/main" xmlns="" id="{3FB67E91-FD77-40A9-AD2E-DE30AD687696}"/>
                  </a:ext>
                </a:extLst>
              </p:cNvPr>
              <p:cNvSpPr/>
              <p:nvPr/>
            </p:nvSpPr>
            <p:spPr>
              <a:xfrm rot="4937400">
                <a:off x="2861704" y="3795584"/>
                <a:ext cx="59147" cy="65655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69" name="Oval 5">
                <a:extLst>
                  <a:ext uri="{FF2B5EF4-FFF2-40B4-BE49-F238E27FC236}">
                    <a16:creationId xmlns:a16="http://schemas.microsoft.com/office/drawing/2014/main" xmlns="" id="{01102F43-5474-4201-8EE7-A95FCAEA2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699" y="3435410"/>
                <a:ext cx="1454954" cy="1452858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DFFDB4FF-5617-4ADB-A298-47601C100617}"/>
                </a:ext>
              </a:extLst>
            </p:cNvPr>
            <p:cNvGrpSpPr/>
            <p:nvPr/>
          </p:nvGrpSpPr>
          <p:grpSpPr>
            <a:xfrm>
              <a:off x="1830937" y="3398832"/>
              <a:ext cx="1527560" cy="1525361"/>
              <a:chOff x="1830937" y="3398832"/>
              <a:chExt cx="1527560" cy="1525361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xmlns="" id="{5643391C-2AAF-470B-8025-D3E7794AA483}"/>
                  </a:ext>
                </a:extLst>
              </p:cNvPr>
              <p:cNvSpPr/>
              <p:nvPr/>
            </p:nvSpPr>
            <p:spPr>
              <a:xfrm>
                <a:off x="2566696" y="3678114"/>
                <a:ext cx="59147" cy="479453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74" name="Oval 5">
                <a:extLst>
                  <a:ext uri="{FF2B5EF4-FFF2-40B4-BE49-F238E27FC236}">
                    <a16:creationId xmlns:a16="http://schemas.microsoft.com/office/drawing/2014/main" xmlns="" id="{EED1FBC9-8849-425C-8F9C-544CFFCD65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937" y="3398832"/>
                <a:ext cx="1527560" cy="1525361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75193FE2-28B8-4835-BFDC-D4D58696F527}"/>
                </a:ext>
              </a:extLst>
            </p:cNvPr>
            <p:cNvSpPr/>
            <p:nvPr/>
          </p:nvSpPr>
          <p:spPr>
            <a:xfrm>
              <a:off x="2523118" y="4089322"/>
              <a:ext cx="146304" cy="14630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xmlns="" id="{CDDF58A5-2F89-469C-8411-85429CE963B6}"/>
                </a:ext>
              </a:extLst>
            </p:cNvPr>
            <p:cNvGrpSpPr/>
            <p:nvPr/>
          </p:nvGrpSpPr>
          <p:grpSpPr>
            <a:xfrm>
              <a:off x="1958524" y="3527744"/>
              <a:ext cx="1286644" cy="1264184"/>
              <a:chOff x="1910780" y="3480833"/>
              <a:chExt cx="1382132" cy="1358006"/>
            </a:xfrm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xmlns="" id="{42A28C51-BC6D-4E52-BED1-4FD192C3BCBA}"/>
                  </a:ext>
                </a:extLst>
              </p:cNvPr>
              <p:cNvSpPr/>
              <p:nvPr/>
            </p:nvSpPr>
            <p:spPr>
              <a:xfrm>
                <a:off x="2553090" y="3480833"/>
                <a:ext cx="86360" cy="8636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75" name="Rectangle: Rounded Corners 274">
                <a:extLst>
                  <a:ext uri="{FF2B5EF4-FFF2-40B4-BE49-F238E27FC236}">
                    <a16:creationId xmlns:a16="http://schemas.microsoft.com/office/drawing/2014/main" xmlns="" id="{F12C604B-670B-42D2-A12D-AC5C8B936D1A}"/>
                  </a:ext>
                </a:extLst>
              </p:cNvPr>
              <p:cNvSpPr/>
              <p:nvPr/>
            </p:nvSpPr>
            <p:spPr>
              <a:xfrm>
                <a:off x="2553090" y="4752479"/>
                <a:ext cx="86360" cy="8636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76" name="Rectangle: Rounded Corners 275">
                <a:extLst>
                  <a:ext uri="{FF2B5EF4-FFF2-40B4-BE49-F238E27FC236}">
                    <a16:creationId xmlns:a16="http://schemas.microsoft.com/office/drawing/2014/main" xmlns="" id="{A99ABB02-EDAE-4904-A72F-645C31F77C4D}"/>
                  </a:ext>
                </a:extLst>
              </p:cNvPr>
              <p:cNvSpPr/>
              <p:nvPr/>
            </p:nvSpPr>
            <p:spPr>
              <a:xfrm>
                <a:off x="1910780" y="4108292"/>
                <a:ext cx="86360" cy="8636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77" name="Rectangle: Rounded Corners 276">
                <a:extLst>
                  <a:ext uri="{FF2B5EF4-FFF2-40B4-BE49-F238E27FC236}">
                    <a16:creationId xmlns:a16="http://schemas.microsoft.com/office/drawing/2014/main" xmlns="" id="{78E7DD06-B5E1-4C09-BD59-D1D3FDB9B6AE}"/>
                  </a:ext>
                </a:extLst>
              </p:cNvPr>
              <p:cNvSpPr/>
              <p:nvPr/>
            </p:nvSpPr>
            <p:spPr>
              <a:xfrm>
                <a:off x="3206552" y="4108292"/>
                <a:ext cx="86360" cy="8636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Animated Balance Shape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A6D8D4B-5BDD-4824-A388-C62A9F674076}"/>
              </a:ext>
            </a:extLst>
          </p:cNvPr>
          <p:cNvGrpSpPr/>
          <p:nvPr/>
        </p:nvGrpSpPr>
        <p:grpSpPr>
          <a:xfrm>
            <a:off x="1176585" y="1340768"/>
            <a:ext cx="9880192" cy="5517232"/>
            <a:chOff x="762957" y="1641577"/>
            <a:chExt cx="10707447" cy="597918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4BFCF48B-3C58-4046-8D53-D6337D7C2399}"/>
                </a:ext>
              </a:extLst>
            </p:cNvPr>
            <p:cNvGrpSpPr/>
            <p:nvPr/>
          </p:nvGrpSpPr>
          <p:grpSpPr>
            <a:xfrm>
              <a:off x="5256843" y="1791674"/>
              <a:ext cx="830694" cy="1766799"/>
              <a:chOff x="4870276" y="2426969"/>
              <a:chExt cx="830694" cy="1766799"/>
            </a:xfrm>
          </p:grpSpPr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xmlns="" id="{109F169D-B088-41A4-9AA5-111CE7505E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0276" y="2426969"/>
                <a:ext cx="830694" cy="1766799"/>
              </a:xfrm>
              <a:custGeom>
                <a:avLst/>
                <a:gdLst>
                  <a:gd name="T0" fmla="*/ 333 w 353"/>
                  <a:gd name="T1" fmla="*/ 601 h 754"/>
                  <a:gd name="T2" fmla="*/ 253 w 353"/>
                  <a:gd name="T3" fmla="*/ 419 h 754"/>
                  <a:gd name="T4" fmla="*/ 150 w 353"/>
                  <a:gd name="T5" fmla="*/ 291 h 754"/>
                  <a:gd name="T6" fmla="*/ 145 w 353"/>
                  <a:gd name="T7" fmla="*/ 261 h 754"/>
                  <a:gd name="T8" fmla="*/ 143 w 353"/>
                  <a:gd name="T9" fmla="*/ 19 h 754"/>
                  <a:gd name="T10" fmla="*/ 118 w 353"/>
                  <a:gd name="T11" fmla="*/ 0 h 754"/>
                  <a:gd name="T12" fmla="*/ 117 w 353"/>
                  <a:gd name="T13" fmla="*/ 0 h 754"/>
                  <a:gd name="T14" fmla="*/ 77 w 353"/>
                  <a:gd name="T15" fmla="*/ 88 h 754"/>
                  <a:gd name="T16" fmla="*/ 46 w 353"/>
                  <a:gd name="T17" fmla="*/ 176 h 754"/>
                  <a:gd name="T18" fmla="*/ 74 w 353"/>
                  <a:gd name="T19" fmla="*/ 379 h 754"/>
                  <a:gd name="T20" fmla="*/ 230 w 353"/>
                  <a:gd name="T21" fmla="*/ 691 h 754"/>
                  <a:gd name="T22" fmla="*/ 333 w 353"/>
                  <a:gd name="T23" fmla="*/ 601 h 7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3" h="754">
                    <a:moveTo>
                      <a:pt x="333" y="601"/>
                    </a:moveTo>
                    <a:cubicBezTo>
                      <a:pt x="313" y="453"/>
                      <a:pt x="298" y="473"/>
                      <a:pt x="253" y="419"/>
                    </a:cubicBezTo>
                    <a:cubicBezTo>
                      <a:pt x="216" y="374"/>
                      <a:pt x="166" y="334"/>
                      <a:pt x="150" y="291"/>
                    </a:cubicBezTo>
                    <a:cubicBezTo>
                      <a:pt x="147" y="281"/>
                      <a:pt x="145" y="271"/>
                      <a:pt x="145" y="261"/>
                    </a:cubicBezTo>
                    <a:cubicBezTo>
                      <a:pt x="146" y="211"/>
                      <a:pt x="195" y="77"/>
                      <a:pt x="143" y="19"/>
                    </a:cubicBezTo>
                    <a:cubicBezTo>
                      <a:pt x="136" y="11"/>
                      <a:pt x="128" y="5"/>
                      <a:pt x="118" y="0"/>
                    </a:cubicBezTo>
                    <a:cubicBezTo>
                      <a:pt x="118" y="0"/>
                      <a:pt x="117" y="0"/>
                      <a:pt x="117" y="0"/>
                    </a:cubicBezTo>
                    <a:cubicBezTo>
                      <a:pt x="117" y="0"/>
                      <a:pt x="97" y="36"/>
                      <a:pt x="77" y="88"/>
                    </a:cubicBezTo>
                    <a:cubicBezTo>
                      <a:pt x="66" y="114"/>
                      <a:pt x="55" y="145"/>
                      <a:pt x="46" y="176"/>
                    </a:cubicBezTo>
                    <a:cubicBezTo>
                      <a:pt x="22" y="269"/>
                      <a:pt x="0" y="243"/>
                      <a:pt x="74" y="379"/>
                    </a:cubicBezTo>
                    <a:cubicBezTo>
                      <a:pt x="148" y="516"/>
                      <a:pt x="228" y="628"/>
                      <a:pt x="230" y="691"/>
                    </a:cubicBezTo>
                    <a:cubicBezTo>
                      <a:pt x="232" y="754"/>
                      <a:pt x="353" y="750"/>
                      <a:pt x="333" y="601"/>
                    </a:cubicBezTo>
                    <a:close/>
                  </a:path>
                </a:pathLst>
              </a:custGeom>
              <a:solidFill>
                <a:srgbClr val="F6C79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xmlns="" id="{D3768364-37DD-4F7E-AFE2-0F5AF1494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3598" y="2471655"/>
                <a:ext cx="164993" cy="780279"/>
              </a:xfrm>
              <a:custGeom>
                <a:avLst/>
                <a:gdLst>
                  <a:gd name="T0" fmla="*/ 13 w 70"/>
                  <a:gd name="T1" fmla="*/ 333 h 333"/>
                  <a:gd name="T2" fmla="*/ 25 w 70"/>
                  <a:gd name="T3" fmla="*/ 272 h 333"/>
                  <a:gd name="T4" fmla="*/ 20 w 70"/>
                  <a:gd name="T5" fmla="*/ 242 h 333"/>
                  <a:gd name="T6" fmla="*/ 18 w 70"/>
                  <a:gd name="T7" fmla="*/ 0 h 333"/>
                  <a:gd name="T8" fmla="*/ 1 w 70"/>
                  <a:gd name="T9" fmla="*/ 215 h 333"/>
                  <a:gd name="T10" fmla="*/ 13 w 70"/>
                  <a:gd name="T11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333">
                    <a:moveTo>
                      <a:pt x="13" y="333"/>
                    </a:moveTo>
                    <a:cubicBezTo>
                      <a:pt x="13" y="333"/>
                      <a:pt x="18" y="307"/>
                      <a:pt x="25" y="272"/>
                    </a:cubicBezTo>
                    <a:cubicBezTo>
                      <a:pt x="22" y="262"/>
                      <a:pt x="20" y="252"/>
                      <a:pt x="20" y="242"/>
                    </a:cubicBezTo>
                    <a:cubicBezTo>
                      <a:pt x="21" y="192"/>
                      <a:pt x="70" y="58"/>
                      <a:pt x="18" y="0"/>
                    </a:cubicBezTo>
                    <a:cubicBezTo>
                      <a:pt x="9" y="44"/>
                      <a:pt x="3" y="180"/>
                      <a:pt x="1" y="215"/>
                    </a:cubicBezTo>
                    <a:cubicBezTo>
                      <a:pt x="0" y="252"/>
                      <a:pt x="13" y="333"/>
                      <a:pt x="13" y="333"/>
                    </a:cubicBezTo>
                    <a:close/>
                  </a:path>
                </a:pathLst>
              </a:custGeom>
              <a:solidFill>
                <a:srgbClr val="F3B6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" name="Freeform 17">
                <a:extLst>
                  <a:ext uri="{FF2B5EF4-FFF2-40B4-BE49-F238E27FC236}">
                    <a16:creationId xmlns:a16="http://schemas.microsoft.com/office/drawing/2014/main" xmlns="" id="{EF3B9CDB-396D-41C9-B0D1-6938ED9F3C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1311" y="2426969"/>
                <a:ext cx="150098" cy="206241"/>
              </a:xfrm>
              <a:custGeom>
                <a:avLst/>
                <a:gdLst>
                  <a:gd name="T0" fmla="*/ 41 w 64"/>
                  <a:gd name="T1" fmla="*/ 0 h 88"/>
                  <a:gd name="T2" fmla="*/ 40 w 64"/>
                  <a:gd name="T3" fmla="*/ 0 h 88"/>
                  <a:gd name="T4" fmla="*/ 0 w 64"/>
                  <a:gd name="T5" fmla="*/ 88 h 88"/>
                  <a:gd name="T6" fmla="*/ 41 w 64"/>
                  <a:gd name="T7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88">
                    <a:moveTo>
                      <a:pt x="41" y="0"/>
                    </a:moveTo>
                    <a:cubicBezTo>
                      <a:pt x="41" y="0"/>
                      <a:pt x="40" y="0"/>
                      <a:pt x="40" y="0"/>
                    </a:cubicBezTo>
                    <a:cubicBezTo>
                      <a:pt x="40" y="0"/>
                      <a:pt x="20" y="36"/>
                      <a:pt x="0" y="88"/>
                    </a:cubicBezTo>
                    <a:cubicBezTo>
                      <a:pt x="24" y="80"/>
                      <a:pt x="64" y="58"/>
                      <a:pt x="41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/>
              </a:p>
            </p:txBody>
          </p: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F317AA21-DA93-4267-9F33-F00DA7DBD21C}"/>
                </a:ext>
              </a:extLst>
            </p:cNvPr>
            <p:cNvSpPr/>
            <p:nvPr/>
          </p:nvSpPr>
          <p:spPr>
            <a:xfrm>
              <a:off x="1937625" y="2024538"/>
              <a:ext cx="8313575" cy="625151"/>
            </a:xfrm>
            <a:custGeom>
              <a:avLst/>
              <a:gdLst>
                <a:gd name="connsiteX0" fmla="*/ 1001234 w 10349927"/>
                <a:gd name="connsiteY0" fmla="*/ 500959 h 669834"/>
                <a:gd name="connsiteX1" fmla="*/ 9314809 w 10349927"/>
                <a:gd name="connsiteY1" fmla="*/ 25098 h 669834"/>
                <a:gd name="connsiteX2" fmla="*/ 9314809 w 10349927"/>
                <a:gd name="connsiteY2" fmla="*/ 127735 h 669834"/>
                <a:gd name="connsiteX3" fmla="*/ 1066548 w 10349927"/>
                <a:gd name="connsiteY3" fmla="*/ 650249 h 669834"/>
                <a:gd name="connsiteX4" fmla="*/ 1001234 w 10349927"/>
                <a:gd name="connsiteY4" fmla="*/ 500959 h 669834"/>
                <a:gd name="connsiteX0" fmla="*/ 0 w 9348693"/>
                <a:gd name="connsiteY0" fmla="*/ 500959 h 650249"/>
                <a:gd name="connsiteX1" fmla="*/ 8313575 w 9348693"/>
                <a:gd name="connsiteY1" fmla="*/ 25098 h 650249"/>
                <a:gd name="connsiteX2" fmla="*/ 8313575 w 9348693"/>
                <a:gd name="connsiteY2" fmla="*/ 127735 h 650249"/>
                <a:gd name="connsiteX3" fmla="*/ 65314 w 9348693"/>
                <a:gd name="connsiteY3" fmla="*/ 650249 h 650249"/>
                <a:gd name="connsiteX4" fmla="*/ 0 w 9348693"/>
                <a:gd name="connsiteY4" fmla="*/ 500959 h 650249"/>
                <a:gd name="connsiteX0" fmla="*/ 0 w 8313575"/>
                <a:gd name="connsiteY0" fmla="*/ 475861 h 625151"/>
                <a:gd name="connsiteX1" fmla="*/ 8313575 w 8313575"/>
                <a:gd name="connsiteY1" fmla="*/ 0 h 625151"/>
                <a:gd name="connsiteX2" fmla="*/ 8313575 w 8313575"/>
                <a:gd name="connsiteY2" fmla="*/ 102637 h 625151"/>
                <a:gd name="connsiteX3" fmla="*/ 65314 w 8313575"/>
                <a:gd name="connsiteY3" fmla="*/ 625151 h 625151"/>
                <a:gd name="connsiteX4" fmla="*/ 0 w 8313575"/>
                <a:gd name="connsiteY4" fmla="*/ 475861 h 625151"/>
                <a:gd name="connsiteX0" fmla="*/ 0 w 8313575"/>
                <a:gd name="connsiteY0" fmla="*/ 475861 h 625151"/>
                <a:gd name="connsiteX1" fmla="*/ 8313575 w 8313575"/>
                <a:gd name="connsiteY1" fmla="*/ 0 h 625151"/>
                <a:gd name="connsiteX2" fmla="*/ 8313575 w 8313575"/>
                <a:gd name="connsiteY2" fmla="*/ 102637 h 625151"/>
                <a:gd name="connsiteX3" fmla="*/ 65314 w 8313575"/>
                <a:gd name="connsiteY3" fmla="*/ 625151 h 625151"/>
                <a:gd name="connsiteX4" fmla="*/ 0 w 8313575"/>
                <a:gd name="connsiteY4" fmla="*/ 475861 h 625151"/>
                <a:gd name="connsiteX0" fmla="*/ 0 w 8313575"/>
                <a:gd name="connsiteY0" fmla="*/ 475861 h 625151"/>
                <a:gd name="connsiteX1" fmla="*/ 8313575 w 8313575"/>
                <a:gd name="connsiteY1" fmla="*/ 0 h 625151"/>
                <a:gd name="connsiteX2" fmla="*/ 8313575 w 8313575"/>
                <a:gd name="connsiteY2" fmla="*/ 102637 h 625151"/>
                <a:gd name="connsiteX3" fmla="*/ 65314 w 8313575"/>
                <a:gd name="connsiteY3" fmla="*/ 625151 h 625151"/>
                <a:gd name="connsiteX4" fmla="*/ 0 w 8313575"/>
                <a:gd name="connsiteY4" fmla="*/ 475861 h 625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13575" h="625151">
                  <a:moveTo>
                    <a:pt x="0" y="475861"/>
                  </a:moveTo>
                  <a:lnTo>
                    <a:pt x="8313575" y="0"/>
                  </a:lnTo>
                  <a:lnTo>
                    <a:pt x="8313575" y="102637"/>
                  </a:lnTo>
                  <a:lnTo>
                    <a:pt x="65314" y="625151"/>
                  </a:lnTo>
                  <a:lnTo>
                    <a:pt x="0" y="47586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xmlns="" id="{63FD0F29-CF78-4518-BA1F-AB66F6F32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3290" y="1641577"/>
              <a:ext cx="1388691" cy="2026892"/>
            </a:xfrm>
            <a:custGeom>
              <a:avLst/>
              <a:gdLst>
                <a:gd name="T0" fmla="*/ 578 w 590"/>
                <a:gd name="T1" fmla="*/ 208 h 865"/>
                <a:gd name="T2" fmla="*/ 525 w 590"/>
                <a:gd name="T3" fmla="*/ 159 h 865"/>
                <a:gd name="T4" fmla="*/ 464 w 590"/>
                <a:gd name="T5" fmla="*/ 118 h 865"/>
                <a:gd name="T6" fmla="*/ 459 w 590"/>
                <a:gd name="T7" fmla="*/ 115 h 865"/>
                <a:gd name="T8" fmla="*/ 426 w 590"/>
                <a:gd name="T9" fmla="*/ 102 h 865"/>
                <a:gd name="T10" fmla="*/ 365 w 590"/>
                <a:gd name="T11" fmla="*/ 74 h 865"/>
                <a:gd name="T12" fmla="*/ 315 w 590"/>
                <a:gd name="T13" fmla="*/ 52 h 865"/>
                <a:gd name="T14" fmla="*/ 300 w 590"/>
                <a:gd name="T15" fmla="*/ 49 h 865"/>
                <a:gd name="T16" fmla="*/ 171 w 590"/>
                <a:gd name="T17" fmla="*/ 35 h 865"/>
                <a:gd name="T18" fmla="*/ 154 w 590"/>
                <a:gd name="T19" fmla="*/ 29 h 865"/>
                <a:gd name="T20" fmla="*/ 25 w 590"/>
                <a:gd name="T21" fmla="*/ 119 h 865"/>
                <a:gd name="T22" fmla="*/ 5 w 590"/>
                <a:gd name="T23" fmla="*/ 379 h 865"/>
                <a:gd name="T24" fmla="*/ 77 w 590"/>
                <a:gd name="T25" fmla="*/ 649 h 865"/>
                <a:gd name="T26" fmla="*/ 99 w 590"/>
                <a:gd name="T27" fmla="*/ 862 h 865"/>
                <a:gd name="T28" fmla="*/ 483 w 590"/>
                <a:gd name="T29" fmla="*/ 865 h 865"/>
                <a:gd name="T30" fmla="*/ 518 w 590"/>
                <a:gd name="T31" fmla="*/ 633 h 865"/>
                <a:gd name="T32" fmla="*/ 569 w 590"/>
                <a:gd name="T33" fmla="*/ 442 h 865"/>
                <a:gd name="T34" fmla="*/ 583 w 590"/>
                <a:gd name="T35" fmla="*/ 324 h 865"/>
                <a:gd name="T36" fmla="*/ 578 w 590"/>
                <a:gd name="T37" fmla="*/ 208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0" h="865">
                  <a:moveTo>
                    <a:pt x="578" y="208"/>
                  </a:moveTo>
                  <a:cubicBezTo>
                    <a:pt x="568" y="181"/>
                    <a:pt x="550" y="166"/>
                    <a:pt x="525" y="159"/>
                  </a:cubicBezTo>
                  <a:cubicBezTo>
                    <a:pt x="501" y="151"/>
                    <a:pt x="485" y="132"/>
                    <a:pt x="464" y="118"/>
                  </a:cubicBezTo>
                  <a:cubicBezTo>
                    <a:pt x="462" y="117"/>
                    <a:pt x="461" y="116"/>
                    <a:pt x="459" y="115"/>
                  </a:cubicBezTo>
                  <a:cubicBezTo>
                    <a:pt x="449" y="109"/>
                    <a:pt x="439" y="104"/>
                    <a:pt x="426" y="102"/>
                  </a:cubicBezTo>
                  <a:cubicBezTo>
                    <a:pt x="398" y="97"/>
                    <a:pt x="384" y="85"/>
                    <a:pt x="365" y="74"/>
                  </a:cubicBezTo>
                  <a:cubicBezTo>
                    <a:pt x="353" y="66"/>
                    <a:pt x="338" y="58"/>
                    <a:pt x="315" y="52"/>
                  </a:cubicBezTo>
                  <a:cubicBezTo>
                    <a:pt x="310" y="51"/>
                    <a:pt x="305" y="49"/>
                    <a:pt x="300" y="49"/>
                  </a:cubicBezTo>
                  <a:cubicBezTo>
                    <a:pt x="251" y="40"/>
                    <a:pt x="240" y="61"/>
                    <a:pt x="171" y="35"/>
                  </a:cubicBezTo>
                  <a:cubicBezTo>
                    <a:pt x="165" y="33"/>
                    <a:pt x="159" y="31"/>
                    <a:pt x="154" y="29"/>
                  </a:cubicBezTo>
                  <a:cubicBezTo>
                    <a:pt x="58" y="0"/>
                    <a:pt x="23" y="61"/>
                    <a:pt x="25" y="119"/>
                  </a:cubicBezTo>
                  <a:cubicBezTo>
                    <a:pt x="28" y="180"/>
                    <a:pt x="10" y="244"/>
                    <a:pt x="5" y="379"/>
                  </a:cubicBezTo>
                  <a:cubicBezTo>
                    <a:pt x="0" y="514"/>
                    <a:pt x="56" y="586"/>
                    <a:pt x="77" y="649"/>
                  </a:cubicBezTo>
                  <a:cubicBezTo>
                    <a:pt x="99" y="713"/>
                    <a:pt x="99" y="862"/>
                    <a:pt x="99" y="862"/>
                  </a:cubicBezTo>
                  <a:cubicBezTo>
                    <a:pt x="483" y="865"/>
                    <a:pt x="483" y="865"/>
                    <a:pt x="483" y="865"/>
                  </a:cubicBezTo>
                  <a:cubicBezTo>
                    <a:pt x="483" y="800"/>
                    <a:pt x="488" y="679"/>
                    <a:pt x="518" y="633"/>
                  </a:cubicBezTo>
                  <a:cubicBezTo>
                    <a:pt x="549" y="587"/>
                    <a:pt x="564" y="486"/>
                    <a:pt x="569" y="442"/>
                  </a:cubicBezTo>
                  <a:cubicBezTo>
                    <a:pt x="575" y="397"/>
                    <a:pt x="573" y="398"/>
                    <a:pt x="583" y="324"/>
                  </a:cubicBezTo>
                  <a:cubicBezTo>
                    <a:pt x="590" y="272"/>
                    <a:pt x="588" y="235"/>
                    <a:pt x="578" y="208"/>
                  </a:cubicBezTo>
                  <a:close/>
                </a:path>
              </a:pathLst>
            </a:custGeom>
            <a:solidFill>
              <a:srgbClr val="F6C79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4975A2B3-95A8-4866-AA5E-A7164DD6BB76}"/>
                </a:ext>
              </a:extLst>
            </p:cNvPr>
            <p:cNvGrpSpPr/>
            <p:nvPr/>
          </p:nvGrpSpPr>
          <p:grpSpPr>
            <a:xfrm>
              <a:off x="5906503" y="1709178"/>
              <a:ext cx="996833" cy="419357"/>
              <a:chOff x="5906503" y="2344473"/>
              <a:chExt cx="996833" cy="419357"/>
            </a:xfrm>
            <a:solidFill>
              <a:srgbClr val="F6C798"/>
            </a:solidFill>
          </p:grpSpPr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xmlns="" id="{08F2DF79-0BB9-4B53-AD59-50ED755495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5222" y="2553006"/>
                <a:ext cx="268114" cy="210824"/>
              </a:xfrm>
              <a:custGeom>
                <a:avLst/>
                <a:gdLst>
                  <a:gd name="T0" fmla="*/ 45 w 114"/>
                  <a:gd name="T1" fmla="*/ 39 h 90"/>
                  <a:gd name="T2" fmla="*/ 114 w 114"/>
                  <a:gd name="T3" fmla="*/ 90 h 90"/>
                  <a:gd name="T4" fmla="*/ 61 w 114"/>
                  <a:gd name="T5" fmla="*/ 41 h 90"/>
                  <a:gd name="T6" fmla="*/ 0 w 114"/>
                  <a:gd name="T7" fmla="*/ 0 h 90"/>
                  <a:gd name="T8" fmla="*/ 45 w 114"/>
                  <a:gd name="T9" fmla="*/ 3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0">
                    <a:moveTo>
                      <a:pt x="45" y="39"/>
                    </a:moveTo>
                    <a:cubicBezTo>
                      <a:pt x="64" y="50"/>
                      <a:pt x="95" y="44"/>
                      <a:pt x="114" y="90"/>
                    </a:cubicBezTo>
                    <a:cubicBezTo>
                      <a:pt x="104" y="63"/>
                      <a:pt x="86" y="48"/>
                      <a:pt x="61" y="41"/>
                    </a:cubicBezTo>
                    <a:cubicBezTo>
                      <a:pt x="37" y="33"/>
                      <a:pt x="21" y="14"/>
                      <a:pt x="0" y="0"/>
                    </a:cubicBezTo>
                    <a:cubicBezTo>
                      <a:pt x="14" y="11"/>
                      <a:pt x="26" y="28"/>
                      <a:pt x="45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xmlns="" id="{231DDB57-BE7B-4969-B939-ABC552639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2628" y="2449885"/>
                <a:ext cx="221137" cy="96246"/>
              </a:xfrm>
              <a:custGeom>
                <a:avLst/>
                <a:gdLst>
                  <a:gd name="T0" fmla="*/ 94 w 94"/>
                  <a:gd name="T1" fmla="*/ 41 h 41"/>
                  <a:gd name="T2" fmla="*/ 61 w 94"/>
                  <a:gd name="T3" fmla="*/ 28 h 41"/>
                  <a:gd name="T4" fmla="*/ 0 w 94"/>
                  <a:gd name="T5" fmla="*/ 0 h 41"/>
                  <a:gd name="T6" fmla="*/ 45 w 94"/>
                  <a:gd name="T7" fmla="*/ 29 h 41"/>
                  <a:gd name="T8" fmla="*/ 94 w 94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41">
                    <a:moveTo>
                      <a:pt x="94" y="41"/>
                    </a:moveTo>
                    <a:cubicBezTo>
                      <a:pt x="84" y="35"/>
                      <a:pt x="74" y="30"/>
                      <a:pt x="61" y="28"/>
                    </a:cubicBezTo>
                    <a:cubicBezTo>
                      <a:pt x="33" y="23"/>
                      <a:pt x="19" y="11"/>
                      <a:pt x="0" y="0"/>
                    </a:cubicBezTo>
                    <a:cubicBezTo>
                      <a:pt x="13" y="8"/>
                      <a:pt x="22" y="23"/>
                      <a:pt x="45" y="29"/>
                    </a:cubicBezTo>
                    <a:cubicBezTo>
                      <a:pt x="65" y="34"/>
                      <a:pt x="81" y="34"/>
                      <a:pt x="94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" name="Freeform 16">
                <a:extLst>
                  <a:ext uri="{FF2B5EF4-FFF2-40B4-BE49-F238E27FC236}">
                    <a16:creationId xmlns:a16="http://schemas.microsoft.com/office/drawing/2014/main" xmlns="" id="{52E88B43-44A6-4CF8-8C07-BA17BC84A7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503" y="2344473"/>
                <a:ext cx="342590" cy="75622"/>
              </a:xfrm>
              <a:custGeom>
                <a:avLst/>
                <a:gdLst>
                  <a:gd name="T0" fmla="*/ 105 w 146"/>
                  <a:gd name="T1" fmla="*/ 21 h 32"/>
                  <a:gd name="T2" fmla="*/ 146 w 146"/>
                  <a:gd name="T3" fmla="*/ 20 h 32"/>
                  <a:gd name="T4" fmla="*/ 17 w 146"/>
                  <a:gd name="T5" fmla="*/ 6 h 32"/>
                  <a:gd name="T6" fmla="*/ 0 w 146"/>
                  <a:gd name="T7" fmla="*/ 0 h 32"/>
                  <a:gd name="T8" fmla="*/ 105 w 146"/>
                  <a:gd name="T9" fmla="*/ 2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32">
                    <a:moveTo>
                      <a:pt x="105" y="21"/>
                    </a:moveTo>
                    <a:cubicBezTo>
                      <a:pt x="120" y="18"/>
                      <a:pt x="134" y="18"/>
                      <a:pt x="146" y="20"/>
                    </a:cubicBezTo>
                    <a:cubicBezTo>
                      <a:pt x="97" y="11"/>
                      <a:pt x="86" y="32"/>
                      <a:pt x="17" y="6"/>
                    </a:cubicBezTo>
                    <a:cubicBezTo>
                      <a:pt x="11" y="4"/>
                      <a:pt x="5" y="2"/>
                      <a:pt x="0" y="0"/>
                    </a:cubicBezTo>
                    <a:cubicBezTo>
                      <a:pt x="32" y="11"/>
                      <a:pt x="52" y="32"/>
                      <a:pt x="105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xmlns="" id="{C4CDC138-7023-4F74-A93D-20D1F9ACF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7325" y="3259606"/>
              <a:ext cx="1111434" cy="509403"/>
            </a:xfrm>
            <a:custGeom>
              <a:avLst/>
              <a:gdLst>
                <a:gd name="T0" fmla="*/ 0 w 982"/>
                <a:gd name="T1" fmla="*/ 313 h 395"/>
                <a:gd name="T2" fmla="*/ 12 w 982"/>
                <a:gd name="T3" fmla="*/ 10 h 395"/>
                <a:gd name="T4" fmla="*/ 982 w 982"/>
                <a:gd name="T5" fmla="*/ 0 h 395"/>
                <a:gd name="T6" fmla="*/ 965 w 982"/>
                <a:gd name="T7" fmla="*/ 395 h 395"/>
                <a:gd name="T8" fmla="*/ 0 w 982"/>
                <a:gd name="T9" fmla="*/ 313 h 395"/>
                <a:gd name="connsiteX0" fmla="*/ 83 w 9878"/>
                <a:gd name="connsiteY0" fmla="*/ 9625 h 10000"/>
                <a:gd name="connsiteX1" fmla="*/ 0 w 9878"/>
                <a:gd name="connsiteY1" fmla="*/ 253 h 10000"/>
                <a:gd name="connsiteX2" fmla="*/ 9878 w 9878"/>
                <a:gd name="connsiteY2" fmla="*/ 0 h 10000"/>
                <a:gd name="connsiteX3" fmla="*/ 9705 w 9878"/>
                <a:gd name="connsiteY3" fmla="*/ 10000 h 10000"/>
                <a:gd name="connsiteX4" fmla="*/ 83 w 9878"/>
                <a:gd name="connsiteY4" fmla="*/ 9625 h 10000"/>
                <a:gd name="connsiteX0" fmla="*/ 84 w 10000"/>
                <a:gd name="connsiteY0" fmla="*/ 9625 h 10131"/>
                <a:gd name="connsiteX1" fmla="*/ 0 w 10000"/>
                <a:gd name="connsiteY1" fmla="*/ 253 h 10131"/>
                <a:gd name="connsiteX2" fmla="*/ 10000 w 10000"/>
                <a:gd name="connsiteY2" fmla="*/ 0 h 10131"/>
                <a:gd name="connsiteX3" fmla="*/ 9914 w 10000"/>
                <a:gd name="connsiteY3" fmla="*/ 10131 h 10131"/>
                <a:gd name="connsiteX4" fmla="*/ 84 w 10000"/>
                <a:gd name="connsiteY4" fmla="*/ 9625 h 10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131">
                  <a:moveTo>
                    <a:pt x="84" y="9625"/>
                  </a:moveTo>
                  <a:lnTo>
                    <a:pt x="0" y="253"/>
                  </a:lnTo>
                  <a:lnTo>
                    <a:pt x="10000" y="0"/>
                  </a:lnTo>
                  <a:cubicBezTo>
                    <a:pt x="9941" y="3333"/>
                    <a:pt x="9973" y="6798"/>
                    <a:pt x="9914" y="10131"/>
                  </a:cubicBezTo>
                  <a:lnTo>
                    <a:pt x="84" y="96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xmlns="" id="{E49BE1B7-A761-4AD1-AFC3-9E4DAB492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8185" y="3429000"/>
              <a:ext cx="1333693" cy="4191761"/>
            </a:xfrm>
            <a:custGeom>
              <a:avLst/>
              <a:gdLst>
                <a:gd name="T0" fmla="*/ 22 w 1164"/>
                <a:gd name="T1" fmla="*/ 0 h 986"/>
                <a:gd name="T2" fmla="*/ 1164 w 1164"/>
                <a:gd name="T3" fmla="*/ 0 h 986"/>
                <a:gd name="T4" fmla="*/ 1164 w 1164"/>
                <a:gd name="T5" fmla="*/ 986 h 986"/>
                <a:gd name="T6" fmla="*/ 0 w 1164"/>
                <a:gd name="T7" fmla="*/ 986 h 986"/>
                <a:gd name="T8" fmla="*/ 22 w 1164"/>
                <a:gd name="T9" fmla="*/ 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4" h="986">
                  <a:moveTo>
                    <a:pt x="22" y="0"/>
                  </a:moveTo>
                  <a:lnTo>
                    <a:pt x="1164" y="0"/>
                  </a:lnTo>
                  <a:lnTo>
                    <a:pt x="1164" y="986"/>
                  </a:lnTo>
                  <a:lnTo>
                    <a:pt x="0" y="98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xmlns="" id="{48F30B9C-740D-4FE5-834D-07E8AEDE55B9}"/>
                </a:ext>
              </a:extLst>
            </p:cNvPr>
            <p:cNvSpPr/>
            <p:nvPr/>
          </p:nvSpPr>
          <p:spPr>
            <a:xfrm>
              <a:off x="9744182" y="1923051"/>
              <a:ext cx="350982" cy="35098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6" name="Oval 265">
              <a:extLst>
                <a:ext uri="{FF2B5EF4-FFF2-40B4-BE49-F238E27FC236}">
                  <a16:creationId xmlns:a16="http://schemas.microsoft.com/office/drawing/2014/main" xmlns="" id="{CE0544BF-B0C0-4014-B37F-7B2CFC38DE31}"/>
                </a:ext>
              </a:extLst>
            </p:cNvPr>
            <p:cNvSpPr/>
            <p:nvPr/>
          </p:nvSpPr>
          <p:spPr>
            <a:xfrm>
              <a:off x="2124182" y="2366397"/>
              <a:ext cx="350982" cy="35098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xmlns="" id="{8E73925A-AB86-438E-856D-E866F02046C7}"/>
                </a:ext>
              </a:extLst>
            </p:cNvPr>
            <p:cNvGrpSpPr/>
            <p:nvPr/>
          </p:nvGrpSpPr>
          <p:grpSpPr>
            <a:xfrm>
              <a:off x="8398668" y="2181796"/>
              <a:ext cx="3071736" cy="3045430"/>
              <a:chOff x="8398668" y="2181796"/>
              <a:chExt cx="3071736" cy="3045430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xmlns="" id="{72F4680A-B805-4C6C-963A-0212ED72968C}"/>
                  </a:ext>
                </a:extLst>
              </p:cNvPr>
              <p:cNvGrpSpPr/>
              <p:nvPr/>
            </p:nvGrpSpPr>
            <p:grpSpPr>
              <a:xfrm>
                <a:off x="8767562" y="4133576"/>
                <a:ext cx="2123584" cy="1009461"/>
                <a:chOff x="3914658" y="3824248"/>
                <a:chExt cx="3008213" cy="1429976"/>
              </a:xfrm>
            </p:grpSpPr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xmlns="" id="{56736E7B-AB9C-4DB2-8DC5-DAE9353D7030}"/>
                    </a:ext>
                  </a:extLst>
                </p:cNvPr>
                <p:cNvGrpSpPr/>
                <p:nvPr/>
              </p:nvGrpSpPr>
              <p:grpSpPr>
                <a:xfrm>
                  <a:off x="4559083" y="3824248"/>
                  <a:ext cx="2363788" cy="1393793"/>
                  <a:chOff x="7004598" y="3818218"/>
                  <a:chExt cx="4393670" cy="2590701"/>
                </a:xfrm>
              </p:grpSpPr>
              <p:grpSp>
                <p:nvGrpSpPr>
                  <p:cNvPr id="96" name="Group 95">
                    <a:extLst>
                      <a:ext uri="{FF2B5EF4-FFF2-40B4-BE49-F238E27FC236}">
                        <a16:creationId xmlns:a16="http://schemas.microsoft.com/office/drawing/2014/main" xmlns="" id="{547FC1C6-F2C8-4E06-B45E-5C4076D8254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7743033" y="4585968"/>
                    <a:ext cx="1038019" cy="2445718"/>
                    <a:chOff x="4868862" y="1643062"/>
                    <a:chExt cx="788988" cy="1858963"/>
                  </a:xfrm>
                </p:grpSpPr>
                <p:sp>
                  <p:nvSpPr>
                    <p:cNvPr id="249" name="Rectangle 17">
                      <a:extLst>
                        <a:ext uri="{FF2B5EF4-FFF2-40B4-BE49-F238E27FC236}">
                          <a16:creationId xmlns:a16="http://schemas.microsoft.com/office/drawing/2014/main" xmlns="" id="{1ADDCE4F-7F68-4608-AE2C-6258460131B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1643062"/>
                      <a:ext cx="777875" cy="1858963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0" name="Freeform 18">
                      <a:extLst>
                        <a:ext uri="{FF2B5EF4-FFF2-40B4-BE49-F238E27FC236}">
                          <a16:creationId xmlns:a16="http://schemas.microsoft.com/office/drawing/2014/main" xmlns="" id="{53327323-1CE0-4B55-86BB-5E012CF3FF8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53000" y="1719263"/>
                      <a:ext cx="617538" cy="1693863"/>
                    </a:xfrm>
                    <a:custGeom>
                      <a:avLst/>
                      <a:gdLst>
                        <a:gd name="T0" fmla="*/ 233 w 287"/>
                        <a:gd name="T1" fmla="*/ 0 h 787"/>
                        <a:gd name="T2" fmla="*/ 73 w 287"/>
                        <a:gd name="T3" fmla="*/ 0 h 787"/>
                        <a:gd name="T4" fmla="*/ 0 w 287"/>
                        <a:gd name="T5" fmla="*/ 76 h 787"/>
                        <a:gd name="T6" fmla="*/ 0 w 287"/>
                        <a:gd name="T7" fmla="*/ 715 h 787"/>
                        <a:gd name="T8" fmla="*/ 73 w 287"/>
                        <a:gd name="T9" fmla="*/ 787 h 787"/>
                        <a:gd name="T10" fmla="*/ 233 w 287"/>
                        <a:gd name="T11" fmla="*/ 787 h 787"/>
                        <a:gd name="T12" fmla="*/ 287 w 287"/>
                        <a:gd name="T13" fmla="*/ 719 h 787"/>
                        <a:gd name="T14" fmla="*/ 287 w 287"/>
                        <a:gd name="T15" fmla="*/ 70 h 787"/>
                        <a:gd name="T16" fmla="*/ 233 w 287"/>
                        <a:gd name="T17" fmla="*/ 0 h 7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87" h="787">
                          <a:moveTo>
                            <a:pt x="233" y="0"/>
                          </a:moveTo>
                          <a:cubicBezTo>
                            <a:pt x="73" y="0"/>
                            <a:pt x="73" y="0"/>
                            <a:pt x="73" y="0"/>
                          </a:cubicBezTo>
                          <a:cubicBezTo>
                            <a:pt x="72" y="41"/>
                            <a:pt x="40" y="73"/>
                            <a:pt x="0" y="76"/>
                          </a:cubicBezTo>
                          <a:cubicBezTo>
                            <a:pt x="0" y="715"/>
                            <a:pt x="0" y="715"/>
                            <a:pt x="0" y="715"/>
                          </a:cubicBezTo>
                          <a:cubicBezTo>
                            <a:pt x="39" y="718"/>
                            <a:pt x="69" y="748"/>
                            <a:pt x="73" y="787"/>
                          </a:cubicBezTo>
                          <a:cubicBezTo>
                            <a:pt x="233" y="787"/>
                            <a:pt x="233" y="787"/>
                            <a:pt x="233" y="787"/>
                          </a:cubicBezTo>
                          <a:cubicBezTo>
                            <a:pt x="236" y="755"/>
                            <a:pt x="258" y="728"/>
                            <a:pt x="287" y="719"/>
                          </a:cubicBezTo>
                          <a:cubicBezTo>
                            <a:pt x="287" y="70"/>
                            <a:pt x="287" y="70"/>
                            <a:pt x="287" y="70"/>
                          </a:cubicBezTo>
                          <a:cubicBezTo>
                            <a:pt x="257" y="60"/>
                            <a:pt x="235" y="33"/>
                            <a:pt x="233" y="0"/>
                          </a:cubicBezTo>
                          <a:close/>
                        </a:path>
                      </a:pathLst>
                    </a:custGeom>
                    <a:solidFill>
                      <a:srgbClr val="C4E9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1" name="Oval 19">
                      <a:extLst>
                        <a:ext uri="{FF2B5EF4-FFF2-40B4-BE49-F238E27FC236}">
                          <a16:creationId xmlns:a16="http://schemas.microsoft.com/office/drawing/2014/main" xmlns="" id="{590BAC66-B4BA-4D93-B2AC-ED88A04DD23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4775" y="2030413"/>
                      <a:ext cx="153988" cy="152400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2" name="Oval 20">
                      <a:extLst>
                        <a:ext uri="{FF2B5EF4-FFF2-40B4-BE49-F238E27FC236}">
                          <a16:creationId xmlns:a16="http://schemas.microsoft.com/office/drawing/2014/main" xmlns="" id="{CC7A68B4-C64B-4D9A-8460-6278F509D7A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4775" y="2952750"/>
                      <a:ext cx="153988" cy="152400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3" name="Oval 21">
                      <a:extLst>
                        <a:ext uri="{FF2B5EF4-FFF2-40B4-BE49-F238E27FC236}">
                          <a16:creationId xmlns:a16="http://schemas.microsoft.com/office/drawing/2014/main" xmlns="" id="{D5776CBC-43CC-4BC7-8074-1F2BD95017A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32375" y="2371725"/>
                      <a:ext cx="458788" cy="363538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4" name="Rectangle 22">
                      <a:extLst>
                        <a:ext uri="{FF2B5EF4-FFF2-40B4-BE49-F238E27FC236}">
                          <a16:creationId xmlns:a16="http://schemas.microsoft.com/office/drawing/2014/main" xmlns="" id="{8DF519FE-7817-426D-86B6-85E59FEF879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13025"/>
                      <a:ext cx="788988" cy="315913"/>
                    </a:xfrm>
                    <a:prstGeom prst="rect">
                      <a:avLst/>
                    </a:prstGeom>
                    <a:solidFill>
                      <a:srgbClr val="F1EEE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5" name="Rectangle 23">
                      <a:extLst>
                        <a:ext uri="{FF2B5EF4-FFF2-40B4-BE49-F238E27FC236}">
                          <a16:creationId xmlns:a16="http://schemas.microsoft.com/office/drawing/2014/main" xmlns="" id="{5770EFDC-BEC6-4DB0-81AF-709053848C2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44775"/>
                      <a:ext cx="788988" cy="252413"/>
                    </a:xfrm>
                    <a:prstGeom prst="rect">
                      <a:avLst/>
                    </a:prstGeom>
                    <a:solidFill>
                      <a:srgbClr val="CECE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6" name="Rectangle 24">
                      <a:extLst>
                        <a:ext uri="{FF2B5EF4-FFF2-40B4-BE49-F238E27FC236}">
                          <a16:creationId xmlns:a16="http://schemas.microsoft.com/office/drawing/2014/main" xmlns="" id="{D987F2FF-BA35-45CB-AD67-506BBFC2F03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13025"/>
                      <a:ext cx="788988" cy="31591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7" name="Rectangle 25">
                      <a:extLst>
                        <a:ext uri="{FF2B5EF4-FFF2-40B4-BE49-F238E27FC236}">
                          <a16:creationId xmlns:a16="http://schemas.microsoft.com/office/drawing/2014/main" xmlns="" id="{E6C2675F-A61D-489B-A338-6BCCE0CDF18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44775"/>
                      <a:ext cx="788988" cy="25241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97" name="Group 96">
                    <a:extLst>
                      <a:ext uri="{FF2B5EF4-FFF2-40B4-BE49-F238E27FC236}">
                        <a16:creationId xmlns:a16="http://schemas.microsoft.com/office/drawing/2014/main" xmlns="" id="{1FAC26E9-F4F3-41C1-9BA7-BD3E22093628}"/>
                      </a:ext>
                    </a:extLst>
                  </p:cNvPr>
                  <p:cNvGrpSpPr/>
                  <p:nvPr/>
                </p:nvGrpSpPr>
                <p:grpSpPr>
                  <a:xfrm>
                    <a:off x="8535246" y="5599167"/>
                    <a:ext cx="2449893" cy="396828"/>
                    <a:chOff x="5745163" y="3200400"/>
                    <a:chExt cx="1862138" cy="301625"/>
                  </a:xfrm>
                </p:grpSpPr>
                <p:sp>
                  <p:nvSpPr>
                    <p:cNvPr id="236" name="Rectangle 14">
                      <a:extLst>
                        <a:ext uri="{FF2B5EF4-FFF2-40B4-BE49-F238E27FC236}">
                          <a16:creationId xmlns:a16="http://schemas.microsoft.com/office/drawing/2014/main" xmlns="" id="{CF19DFA9-15A6-4783-BAB4-B097C38702A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00400"/>
                      <a:ext cx="1862138" cy="301625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7" name="Rectangle 14">
                      <a:extLst>
                        <a:ext uri="{FF2B5EF4-FFF2-40B4-BE49-F238E27FC236}">
                          <a16:creationId xmlns:a16="http://schemas.microsoft.com/office/drawing/2014/main" xmlns="" id="{D671D473-023A-4AEF-ACBB-0B31C26ED31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14872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8" name="Rectangle 14">
                      <a:extLst>
                        <a:ext uri="{FF2B5EF4-FFF2-40B4-BE49-F238E27FC236}">
                          <a16:creationId xmlns:a16="http://schemas.microsoft.com/office/drawing/2014/main" xmlns="" id="{7A1E3303-12A8-46D2-82B1-CD5EB38108C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47703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9" name="Rectangle 14">
                      <a:extLst>
                        <a:ext uri="{FF2B5EF4-FFF2-40B4-BE49-F238E27FC236}">
                          <a16:creationId xmlns:a16="http://schemas.microsoft.com/office/drawing/2014/main" xmlns="" id="{750F75CF-7C79-4CF9-8FDE-32893B2B83E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80534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0" name="Rectangle 14">
                      <a:extLst>
                        <a:ext uri="{FF2B5EF4-FFF2-40B4-BE49-F238E27FC236}">
                          <a16:creationId xmlns:a16="http://schemas.microsoft.com/office/drawing/2014/main" xmlns="" id="{D69FA165-B7C0-4FD7-8798-1C248B4B937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13365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1" name="Rectangle 14">
                      <a:extLst>
                        <a:ext uri="{FF2B5EF4-FFF2-40B4-BE49-F238E27FC236}">
                          <a16:creationId xmlns:a16="http://schemas.microsoft.com/office/drawing/2014/main" xmlns="" id="{AE02CEE0-A3AA-4C2D-ACEA-4D372C69178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46196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2" name="Rectangle 14">
                      <a:extLst>
                        <a:ext uri="{FF2B5EF4-FFF2-40B4-BE49-F238E27FC236}">
                          <a16:creationId xmlns:a16="http://schemas.microsoft.com/office/drawing/2014/main" xmlns="" id="{5B9A0736-A686-4FF1-BAB1-6BDE4810A21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79027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3" name="Rectangle 14">
                      <a:extLst>
                        <a:ext uri="{FF2B5EF4-FFF2-40B4-BE49-F238E27FC236}">
                          <a16:creationId xmlns:a16="http://schemas.microsoft.com/office/drawing/2014/main" xmlns="" id="{39F66FCD-5A6E-4274-AEE7-7BFA9B04D6A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11858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4" name="Rectangle 14">
                      <a:extLst>
                        <a:ext uri="{FF2B5EF4-FFF2-40B4-BE49-F238E27FC236}">
                          <a16:creationId xmlns:a16="http://schemas.microsoft.com/office/drawing/2014/main" xmlns="" id="{26628BA0-101A-4E3C-8F5A-CAC9246F42A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77518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5" name="Rectangle 14">
                      <a:extLst>
                        <a:ext uri="{FF2B5EF4-FFF2-40B4-BE49-F238E27FC236}">
                          <a16:creationId xmlns:a16="http://schemas.microsoft.com/office/drawing/2014/main" xmlns="" id="{844DF30D-FEA3-47D9-A574-FCE54A9440E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44689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grpSp>
                  <p:nvGrpSpPr>
                    <p:cNvPr id="246" name="Group 245">
                      <a:extLst>
                        <a:ext uri="{FF2B5EF4-FFF2-40B4-BE49-F238E27FC236}">
                          <a16:creationId xmlns:a16="http://schemas.microsoft.com/office/drawing/2014/main" xmlns="" id="{98B96403-187F-417D-B833-7C030CE97B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96088" y="3200400"/>
                      <a:ext cx="315913" cy="301625"/>
                      <a:chOff x="6796088" y="3200400"/>
                      <a:chExt cx="315913" cy="301625"/>
                    </a:xfrm>
                  </p:grpSpPr>
                  <p:sp>
                    <p:nvSpPr>
                      <p:cNvPr id="247" name="Rectangle 15">
                        <a:extLst>
                          <a:ext uri="{FF2B5EF4-FFF2-40B4-BE49-F238E27FC236}">
                            <a16:creationId xmlns:a16="http://schemas.microsoft.com/office/drawing/2014/main" xmlns="" id="{292DB80A-68B1-41B5-BE90-842C36925D0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796088" y="3200400"/>
                        <a:ext cx="315913" cy="301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248" name="Rectangle 16">
                        <a:extLst>
                          <a:ext uri="{FF2B5EF4-FFF2-40B4-BE49-F238E27FC236}">
                            <a16:creationId xmlns:a16="http://schemas.microsoft.com/office/drawing/2014/main" xmlns="" id="{DFD0C7AA-974F-433E-90C3-8FC94BBFAEA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827838" y="3200400"/>
                        <a:ext cx="252413" cy="3016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</p:grpSp>
              <p:grpSp>
                <p:nvGrpSpPr>
                  <p:cNvPr id="98" name="Group 97">
                    <a:extLst>
                      <a:ext uri="{FF2B5EF4-FFF2-40B4-BE49-F238E27FC236}">
                        <a16:creationId xmlns:a16="http://schemas.microsoft.com/office/drawing/2014/main" xmlns="" id="{93699C45-9FB3-47B6-BADA-5E49240F173D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642640" y="4585968"/>
                    <a:ext cx="1038019" cy="2445718"/>
                    <a:chOff x="4868862" y="1643062"/>
                    <a:chExt cx="788988" cy="1858963"/>
                  </a:xfrm>
                </p:grpSpPr>
                <p:sp>
                  <p:nvSpPr>
                    <p:cNvPr id="227" name="Rectangle 17">
                      <a:extLst>
                        <a:ext uri="{FF2B5EF4-FFF2-40B4-BE49-F238E27FC236}">
                          <a16:creationId xmlns:a16="http://schemas.microsoft.com/office/drawing/2014/main" xmlns="" id="{BE02F923-B809-4F0F-945F-F6A7C7BBD28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1643062"/>
                      <a:ext cx="777875" cy="1858963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8" name="Freeform 18">
                      <a:extLst>
                        <a:ext uri="{FF2B5EF4-FFF2-40B4-BE49-F238E27FC236}">
                          <a16:creationId xmlns:a16="http://schemas.microsoft.com/office/drawing/2014/main" xmlns="" id="{3BB1B322-01E2-4C7B-9B28-BA4EE026849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53000" y="1719263"/>
                      <a:ext cx="617538" cy="1693863"/>
                    </a:xfrm>
                    <a:custGeom>
                      <a:avLst/>
                      <a:gdLst>
                        <a:gd name="T0" fmla="*/ 233 w 287"/>
                        <a:gd name="T1" fmla="*/ 0 h 787"/>
                        <a:gd name="T2" fmla="*/ 73 w 287"/>
                        <a:gd name="T3" fmla="*/ 0 h 787"/>
                        <a:gd name="T4" fmla="*/ 0 w 287"/>
                        <a:gd name="T5" fmla="*/ 76 h 787"/>
                        <a:gd name="T6" fmla="*/ 0 w 287"/>
                        <a:gd name="T7" fmla="*/ 715 h 787"/>
                        <a:gd name="T8" fmla="*/ 73 w 287"/>
                        <a:gd name="T9" fmla="*/ 787 h 787"/>
                        <a:gd name="T10" fmla="*/ 233 w 287"/>
                        <a:gd name="T11" fmla="*/ 787 h 787"/>
                        <a:gd name="T12" fmla="*/ 287 w 287"/>
                        <a:gd name="T13" fmla="*/ 719 h 787"/>
                        <a:gd name="T14" fmla="*/ 287 w 287"/>
                        <a:gd name="T15" fmla="*/ 70 h 787"/>
                        <a:gd name="T16" fmla="*/ 233 w 287"/>
                        <a:gd name="T17" fmla="*/ 0 h 7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87" h="787">
                          <a:moveTo>
                            <a:pt x="233" y="0"/>
                          </a:moveTo>
                          <a:cubicBezTo>
                            <a:pt x="73" y="0"/>
                            <a:pt x="73" y="0"/>
                            <a:pt x="73" y="0"/>
                          </a:cubicBezTo>
                          <a:cubicBezTo>
                            <a:pt x="72" y="41"/>
                            <a:pt x="40" y="73"/>
                            <a:pt x="0" y="76"/>
                          </a:cubicBezTo>
                          <a:cubicBezTo>
                            <a:pt x="0" y="715"/>
                            <a:pt x="0" y="715"/>
                            <a:pt x="0" y="715"/>
                          </a:cubicBezTo>
                          <a:cubicBezTo>
                            <a:pt x="39" y="718"/>
                            <a:pt x="69" y="748"/>
                            <a:pt x="73" y="787"/>
                          </a:cubicBezTo>
                          <a:cubicBezTo>
                            <a:pt x="233" y="787"/>
                            <a:pt x="233" y="787"/>
                            <a:pt x="233" y="787"/>
                          </a:cubicBezTo>
                          <a:cubicBezTo>
                            <a:pt x="236" y="755"/>
                            <a:pt x="258" y="728"/>
                            <a:pt x="287" y="719"/>
                          </a:cubicBezTo>
                          <a:cubicBezTo>
                            <a:pt x="287" y="70"/>
                            <a:pt x="287" y="70"/>
                            <a:pt x="287" y="70"/>
                          </a:cubicBezTo>
                          <a:cubicBezTo>
                            <a:pt x="257" y="60"/>
                            <a:pt x="235" y="33"/>
                            <a:pt x="233" y="0"/>
                          </a:cubicBezTo>
                          <a:close/>
                        </a:path>
                      </a:pathLst>
                    </a:custGeom>
                    <a:solidFill>
                      <a:srgbClr val="C4E9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9" name="Oval 19">
                      <a:extLst>
                        <a:ext uri="{FF2B5EF4-FFF2-40B4-BE49-F238E27FC236}">
                          <a16:creationId xmlns:a16="http://schemas.microsoft.com/office/drawing/2014/main" xmlns="" id="{2FD321AA-79DF-468E-B57E-674E4227CE5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4775" y="2030413"/>
                      <a:ext cx="153988" cy="152400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0" name="Oval 20">
                      <a:extLst>
                        <a:ext uri="{FF2B5EF4-FFF2-40B4-BE49-F238E27FC236}">
                          <a16:creationId xmlns:a16="http://schemas.microsoft.com/office/drawing/2014/main" xmlns="" id="{89F86F94-CDA3-4C76-BB6A-8361304B82F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4775" y="2952750"/>
                      <a:ext cx="153988" cy="152400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1" name="Oval 21">
                      <a:extLst>
                        <a:ext uri="{FF2B5EF4-FFF2-40B4-BE49-F238E27FC236}">
                          <a16:creationId xmlns:a16="http://schemas.microsoft.com/office/drawing/2014/main" xmlns="" id="{D88AE293-204E-47B1-A76F-F8E73B09491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32375" y="2371725"/>
                      <a:ext cx="458788" cy="363538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2" name="Rectangle 22">
                      <a:extLst>
                        <a:ext uri="{FF2B5EF4-FFF2-40B4-BE49-F238E27FC236}">
                          <a16:creationId xmlns:a16="http://schemas.microsoft.com/office/drawing/2014/main" xmlns="" id="{77190344-C32B-4B67-8497-2E18FA6E46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13025"/>
                      <a:ext cx="788988" cy="315913"/>
                    </a:xfrm>
                    <a:prstGeom prst="rect">
                      <a:avLst/>
                    </a:prstGeom>
                    <a:solidFill>
                      <a:srgbClr val="F1EEE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3" name="Rectangle 23">
                      <a:extLst>
                        <a:ext uri="{FF2B5EF4-FFF2-40B4-BE49-F238E27FC236}">
                          <a16:creationId xmlns:a16="http://schemas.microsoft.com/office/drawing/2014/main" xmlns="" id="{AC7150FF-AC0C-4097-A70B-1B4D593B911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44775"/>
                      <a:ext cx="788988" cy="252413"/>
                    </a:xfrm>
                    <a:prstGeom prst="rect">
                      <a:avLst/>
                    </a:prstGeom>
                    <a:solidFill>
                      <a:srgbClr val="CECE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4" name="Rectangle 24">
                      <a:extLst>
                        <a:ext uri="{FF2B5EF4-FFF2-40B4-BE49-F238E27FC236}">
                          <a16:creationId xmlns:a16="http://schemas.microsoft.com/office/drawing/2014/main" xmlns="" id="{357A916E-5D35-4493-B1ED-4CD230ED383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13025"/>
                      <a:ext cx="788988" cy="31591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5" name="Rectangle 25">
                      <a:extLst>
                        <a:ext uri="{FF2B5EF4-FFF2-40B4-BE49-F238E27FC236}">
                          <a16:creationId xmlns:a16="http://schemas.microsoft.com/office/drawing/2014/main" xmlns="" id="{B1AB3DE1-CA3E-45F7-8ADA-E0C20608D7F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44775"/>
                      <a:ext cx="788988" cy="25241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99" name="Group 98">
                    <a:extLst>
                      <a:ext uri="{FF2B5EF4-FFF2-40B4-BE49-F238E27FC236}">
                        <a16:creationId xmlns:a16="http://schemas.microsoft.com/office/drawing/2014/main" xmlns="" id="{21C7A060-B8FA-477D-BDA8-9DA89DCE3E40}"/>
                      </a:ext>
                    </a:extLst>
                  </p:cNvPr>
                  <p:cNvGrpSpPr/>
                  <p:nvPr/>
                </p:nvGrpSpPr>
                <p:grpSpPr>
                  <a:xfrm>
                    <a:off x="7293022" y="4784673"/>
                    <a:ext cx="2449893" cy="396828"/>
                    <a:chOff x="5745163" y="3200400"/>
                    <a:chExt cx="1862138" cy="301625"/>
                  </a:xfrm>
                </p:grpSpPr>
                <p:sp>
                  <p:nvSpPr>
                    <p:cNvPr id="214" name="Rectangle 14">
                      <a:extLst>
                        <a:ext uri="{FF2B5EF4-FFF2-40B4-BE49-F238E27FC236}">
                          <a16:creationId xmlns:a16="http://schemas.microsoft.com/office/drawing/2014/main" xmlns="" id="{3F2146EB-5842-493C-8EC8-B84B29C5CC8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00400"/>
                      <a:ext cx="1862138" cy="301625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15" name="Rectangle 14">
                      <a:extLst>
                        <a:ext uri="{FF2B5EF4-FFF2-40B4-BE49-F238E27FC236}">
                          <a16:creationId xmlns:a16="http://schemas.microsoft.com/office/drawing/2014/main" xmlns="" id="{718DEB14-6BD1-42A1-A52A-45BFE7307FF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14872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16" name="Rectangle 14">
                      <a:extLst>
                        <a:ext uri="{FF2B5EF4-FFF2-40B4-BE49-F238E27FC236}">
                          <a16:creationId xmlns:a16="http://schemas.microsoft.com/office/drawing/2014/main" xmlns="" id="{9829ED99-BB8E-490B-A1FE-F698E778E96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47703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17" name="Rectangle 14">
                      <a:extLst>
                        <a:ext uri="{FF2B5EF4-FFF2-40B4-BE49-F238E27FC236}">
                          <a16:creationId xmlns:a16="http://schemas.microsoft.com/office/drawing/2014/main" xmlns="" id="{EE298C6C-1444-4F93-AA61-65B46B63E90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80534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18" name="Rectangle 14">
                      <a:extLst>
                        <a:ext uri="{FF2B5EF4-FFF2-40B4-BE49-F238E27FC236}">
                          <a16:creationId xmlns:a16="http://schemas.microsoft.com/office/drawing/2014/main" xmlns="" id="{BDC77D8F-231B-4C55-AD87-DC88B636A67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13365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19" name="Rectangle 14">
                      <a:extLst>
                        <a:ext uri="{FF2B5EF4-FFF2-40B4-BE49-F238E27FC236}">
                          <a16:creationId xmlns:a16="http://schemas.microsoft.com/office/drawing/2014/main" xmlns="" id="{8762E9E1-978D-43B8-9144-B64E1225DA7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46196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0" name="Rectangle 14">
                      <a:extLst>
                        <a:ext uri="{FF2B5EF4-FFF2-40B4-BE49-F238E27FC236}">
                          <a16:creationId xmlns:a16="http://schemas.microsoft.com/office/drawing/2014/main" xmlns="" id="{613A9C87-A599-472B-B8CD-2E46D1A53AD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79027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1" name="Rectangle 14">
                      <a:extLst>
                        <a:ext uri="{FF2B5EF4-FFF2-40B4-BE49-F238E27FC236}">
                          <a16:creationId xmlns:a16="http://schemas.microsoft.com/office/drawing/2014/main" xmlns="" id="{53902522-97FC-490B-BF83-CA96B03E591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11858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2" name="Rectangle 14">
                      <a:extLst>
                        <a:ext uri="{FF2B5EF4-FFF2-40B4-BE49-F238E27FC236}">
                          <a16:creationId xmlns:a16="http://schemas.microsoft.com/office/drawing/2014/main" xmlns="" id="{AEF80A7D-30E7-4351-8BFB-F873136069F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77518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3" name="Rectangle 14">
                      <a:extLst>
                        <a:ext uri="{FF2B5EF4-FFF2-40B4-BE49-F238E27FC236}">
                          <a16:creationId xmlns:a16="http://schemas.microsoft.com/office/drawing/2014/main" xmlns="" id="{CAA9752B-FD8F-4619-9262-71E97AA5F11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44689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grpSp>
                  <p:nvGrpSpPr>
                    <p:cNvPr id="224" name="Group 223">
                      <a:extLst>
                        <a:ext uri="{FF2B5EF4-FFF2-40B4-BE49-F238E27FC236}">
                          <a16:creationId xmlns:a16="http://schemas.microsoft.com/office/drawing/2014/main" xmlns="" id="{B9CDAA1E-5277-40E9-BB56-F4A5798AD63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96088" y="3200400"/>
                      <a:ext cx="315913" cy="301625"/>
                      <a:chOff x="6796088" y="3200400"/>
                      <a:chExt cx="315913" cy="301625"/>
                    </a:xfrm>
                  </p:grpSpPr>
                  <p:sp>
                    <p:nvSpPr>
                      <p:cNvPr id="225" name="Rectangle 15">
                        <a:extLst>
                          <a:ext uri="{FF2B5EF4-FFF2-40B4-BE49-F238E27FC236}">
                            <a16:creationId xmlns:a16="http://schemas.microsoft.com/office/drawing/2014/main" xmlns="" id="{D76B5215-F626-42DE-B0FC-371535F3121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796088" y="3200400"/>
                        <a:ext cx="315913" cy="301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226" name="Rectangle 16">
                        <a:extLst>
                          <a:ext uri="{FF2B5EF4-FFF2-40B4-BE49-F238E27FC236}">
                            <a16:creationId xmlns:a16="http://schemas.microsoft.com/office/drawing/2014/main" xmlns="" id="{AD90997A-5233-4D18-B513-A346B020CDD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827838" y="3200400"/>
                        <a:ext cx="252413" cy="3016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</p:grpSp>
              <p:grpSp>
                <p:nvGrpSpPr>
                  <p:cNvPr id="100" name="Group 99">
                    <a:extLst>
                      <a:ext uri="{FF2B5EF4-FFF2-40B4-BE49-F238E27FC236}">
                        <a16:creationId xmlns:a16="http://schemas.microsoft.com/office/drawing/2014/main" xmlns="" id="{EB989FF3-C95D-4897-B00C-3B9653322321}"/>
                      </a:ext>
                    </a:extLst>
                  </p:cNvPr>
                  <p:cNvGrpSpPr/>
                  <p:nvPr/>
                </p:nvGrpSpPr>
                <p:grpSpPr>
                  <a:xfrm>
                    <a:off x="8802663" y="5931009"/>
                    <a:ext cx="2449893" cy="396828"/>
                    <a:chOff x="5745163" y="3200400"/>
                    <a:chExt cx="1862138" cy="301625"/>
                  </a:xfrm>
                </p:grpSpPr>
                <p:sp>
                  <p:nvSpPr>
                    <p:cNvPr id="201" name="Rectangle 14">
                      <a:extLst>
                        <a:ext uri="{FF2B5EF4-FFF2-40B4-BE49-F238E27FC236}">
                          <a16:creationId xmlns:a16="http://schemas.microsoft.com/office/drawing/2014/main" xmlns="" id="{D96D0116-9AF2-492B-A168-7FF9101C8A3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00400"/>
                      <a:ext cx="1862138" cy="301625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2" name="Rectangle 14">
                      <a:extLst>
                        <a:ext uri="{FF2B5EF4-FFF2-40B4-BE49-F238E27FC236}">
                          <a16:creationId xmlns:a16="http://schemas.microsoft.com/office/drawing/2014/main" xmlns="" id="{F262FC9E-6844-4A94-8CE0-022F29380DF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14872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3" name="Rectangle 14">
                      <a:extLst>
                        <a:ext uri="{FF2B5EF4-FFF2-40B4-BE49-F238E27FC236}">
                          <a16:creationId xmlns:a16="http://schemas.microsoft.com/office/drawing/2014/main" xmlns="" id="{C4D9A3CB-5CB1-49BC-A858-5C114085E28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47703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4" name="Rectangle 14">
                      <a:extLst>
                        <a:ext uri="{FF2B5EF4-FFF2-40B4-BE49-F238E27FC236}">
                          <a16:creationId xmlns:a16="http://schemas.microsoft.com/office/drawing/2014/main" xmlns="" id="{AB89E1F7-D071-4A61-9A4B-8D1175F9895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80534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5" name="Rectangle 14">
                      <a:extLst>
                        <a:ext uri="{FF2B5EF4-FFF2-40B4-BE49-F238E27FC236}">
                          <a16:creationId xmlns:a16="http://schemas.microsoft.com/office/drawing/2014/main" xmlns="" id="{708105D4-4D0A-444B-A064-600E0492765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13365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6" name="Rectangle 14">
                      <a:extLst>
                        <a:ext uri="{FF2B5EF4-FFF2-40B4-BE49-F238E27FC236}">
                          <a16:creationId xmlns:a16="http://schemas.microsoft.com/office/drawing/2014/main" xmlns="" id="{0B4A3998-5C0F-413C-96FE-FA06289F211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46196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7" name="Rectangle 14">
                      <a:extLst>
                        <a:ext uri="{FF2B5EF4-FFF2-40B4-BE49-F238E27FC236}">
                          <a16:creationId xmlns:a16="http://schemas.microsoft.com/office/drawing/2014/main" xmlns="" id="{815ADCF6-65CC-4F68-8AD6-44DB1E030EB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79027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8" name="Rectangle 14">
                      <a:extLst>
                        <a:ext uri="{FF2B5EF4-FFF2-40B4-BE49-F238E27FC236}">
                          <a16:creationId xmlns:a16="http://schemas.microsoft.com/office/drawing/2014/main" xmlns="" id="{40E1A417-034E-45F2-BFBB-ADA5857E4A8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11858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9" name="Rectangle 14">
                      <a:extLst>
                        <a:ext uri="{FF2B5EF4-FFF2-40B4-BE49-F238E27FC236}">
                          <a16:creationId xmlns:a16="http://schemas.microsoft.com/office/drawing/2014/main" xmlns="" id="{C4986FD8-AA3D-4B92-922B-19AB2E273FD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77518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10" name="Rectangle 14">
                      <a:extLst>
                        <a:ext uri="{FF2B5EF4-FFF2-40B4-BE49-F238E27FC236}">
                          <a16:creationId xmlns:a16="http://schemas.microsoft.com/office/drawing/2014/main" xmlns="" id="{C732CA0C-9309-4496-B33A-B5CA97FACDF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44689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grpSp>
                  <p:nvGrpSpPr>
                    <p:cNvPr id="211" name="Group 210">
                      <a:extLst>
                        <a:ext uri="{FF2B5EF4-FFF2-40B4-BE49-F238E27FC236}">
                          <a16:creationId xmlns:a16="http://schemas.microsoft.com/office/drawing/2014/main" xmlns="" id="{C2E7031A-96E6-48F4-B177-638E23A09AD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96088" y="3200400"/>
                      <a:ext cx="315913" cy="301625"/>
                      <a:chOff x="6796088" y="3200400"/>
                      <a:chExt cx="315913" cy="301625"/>
                    </a:xfrm>
                  </p:grpSpPr>
                  <p:sp>
                    <p:nvSpPr>
                      <p:cNvPr id="212" name="Rectangle 15">
                        <a:extLst>
                          <a:ext uri="{FF2B5EF4-FFF2-40B4-BE49-F238E27FC236}">
                            <a16:creationId xmlns:a16="http://schemas.microsoft.com/office/drawing/2014/main" xmlns="" id="{521AA439-C789-4A1C-B521-76D53598634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796088" y="3200400"/>
                        <a:ext cx="315913" cy="301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213" name="Rectangle 16">
                        <a:extLst>
                          <a:ext uri="{FF2B5EF4-FFF2-40B4-BE49-F238E27FC236}">
                            <a16:creationId xmlns:a16="http://schemas.microsoft.com/office/drawing/2014/main" xmlns="" id="{BD218DA3-8665-479C-BBC5-C3051A95CB0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827838" y="3200400"/>
                        <a:ext cx="252413" cy="3016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</p:grpSp>
              <p:grpSp>
                <p:nvGrpSpPr>
                  <p:cNvPr id="101" name="Group 100">
                    <a:extLst>
                      <a:ext uri="{FF2B5EF4-FFF2-40B4-BE49-F238E27FC236}">
                        <a16:creationId xmlns:a16="http://schemas.microsoft.com/office/drawing/2014/main" xmlns="" id="{DCA691A5-5C6E-4356-878B-58BA68EABD7A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9089560" y="3882118"/>
                    <a:ext cx="1038020" cy="2445718"/>
                    <a:chOff x="4868862" y="1643062"/>
                    <a:chExt cx="788988" cy="1858963"/>
                  </a:xfrm>
                </p:grpSpPr>
                <p:sp>
                  <p:nvSpPr>
                    <p:cNvPr id="192" name="Rectangle 17">
                      <a:extLst>
                        <a:ext uri="{FF2B5EF4-FFF2-40B4-BE49-F238E27FC236}">
                          <a16:creationId xmlns:a16="http://schemas.microsoft.com/office/drawing/2014/main" xmlns="" id="{CC806AF8-4777-412D-A57C-70CA70B6C69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1643062"/>
                      <a:ext cx="777875" cy="1858963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93" name="Freeform 18">
                      <a:extLst>
                        <a:ext uri="{FF2B5EF4-FFF2-40B4-BE49-F238E27FC236}">
                          <a16:creationId xmlns:a16="http://schemas.microsoft.com/office/drawing/2014/main" xmlns="" id="{EB6B08E6-068E-422C-96BC-50B364B40B8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53000" y="1719263"/>
                      <a:ext cx="617538" cy="1693863"/>
                    </a:xfrm>
                    <a:custGeom>
                      <a:avLst/>
                      <a:gdLst>
                        <a:gd name="T0" fmla="*/ 233 w 287"/>
                        <a:gd name="T1" fmla="*/ 0 h 787"/>
                        <a:gd name="T2" fmla="*/ 73 w 287"/>
                        <a:gd name="T3" fmla="*/ 0 h 787"/>
                        <a:gd name="T4" fmla="*/ 0 w 287"/>
                        <a:gd name="T5" fmla="*/ 76 h 787"/>
                        <a:gd name="T6" fmla="*/ 0 w 287"/>
                        <a:gd name="T7" fmla="*/ 715 h 787"/>
                        <a:gd name="T8" fmla="*/ 73 w 287"/>
                        <a:gd name="T9" fmla="*/ 787 h 787"/>
                        <a:gd name="T10" fmla="*/ 233 w 287"/>
                        <a:gd name="T11" fmla="*/ 787 h 787"/>
                        <a:gd name="T12" fmla="*/ 287 w 287"/>
                        <a:gd name="T13" fmla="*/ 719 h 787"/>
                        <a:gd name="T14" fmla="*/ 287 w 287"/>
                        <a:gd name="T15" fmla="*/ 70 h 787"/>
                        <a:gd name="T16" fmla="*/ 233 w 287"/>
                        <a:gd name="T17" fmla="*/ 0 h 7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87" h="787">
                          <a:moveTo>
                            <a:pt x="233" y="0"/>
                          </a:moveTo>
                          <a:cubicBezTo>
                            <a:pt x="73" y="0"/>
                            <a:pt x="73" y="0"/>
                            <a:pt x="73" y="0"/>
                          </a:cubicBezTo>
                          <a:cubicBezTo>
                            <a:pt x="72" y="41"/>
                            <a:pt x="40" y="73"/>
                            <a:pt x="0" y="76"/>
                          </a:cubicBezTo>
                          <a:cubicBezTo>
                            <a:pt x="0" y="715"/>
                            <a:pt x="0" y="715"/>
                            <a:pt x="0" y="715"/>
                          </a:cubicBezTo>
                          <a:cubicBezTo>
                            <a:pt x="39" y="718"/>
                            <a:pt x="69" y="748"/>
                            <a:pt x="73" y="787"/>
                          </a:cubicBezTo>
                          <a:cubicBezTo>
                            <a:pt x="233" y="787"/>
                            <a:pt x="233" y="787"/>
                            <a:pt x="233" y="787"/>
                          </a:cubicBezTo>
                          <a:cubicBezTo>
                            <a:pt x="236" y="755"/>
                            <a:pt x="258" y="728"/>
                            <a:pt x="287" y="719"/>
                          </a:cubicBezTo>
                          <a:cubicBezTo>
                            <a:pt x="287" y="70"/>
                            <a:pt x="287" y="70"/>
                            <a:pt x="287" y="70"/>
                          </a:cubicBezTo>
                          <a:cubicBezTo>
                            <a:pt x="257" y="60"/>
                            <a:pt x="235" y="33"/>
                            <a:pt x="233" y="0"/>
                          </a:cubicBezTo>
                          <a:close/>
                        </a:path>
                      </a:pathLst>
                    </a:custGeom>
                    <a:solidFill>
                      <a:srgbClr val="C4E9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94" name="Oval 19">
                      <a:extLst>
                        <a:ext uri="{FF2B5EF4-FFF2-40B4-BE49-F238E27FC236}">
                          <a16:creationId xmlns:a16="http://schemas.microsoft.com/office/drawing/2014/main" xmlns="" id="{4C086227-A235-48AB-A8C3-CF3CCA2A99C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4775" y="2030413"/>
                      <a:ext cx="153988" cy="152400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95" name="Oval 20">
                      <a:extLst>
                        <a:ext uri="{FF2B5EF4-FFF2-40B4-BE49-F238E27FC236}">
                          <a16:creationId xmlns:a16="http://schemas.microsoft.com/office/drawing/2014/main" xmlns="" id="{031DAF13-0FAE-4B07-93F7-441CF13AFC0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4775" y="2952750"/>
                      <a:ext cx="153988" cy="152400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96" name="Oval 21">
                      <a:extLst>
                        <a:ext uri="{FF2B5EF4-FFF2-40B4-BE49-F238E27FC236}">
                          <a16:creationId xmlns:a16="http://schemas.microsoft.com/office/drawing/2014/main" xmlns="" id="{B1C301A9-79A9-459D-8392-D6B66A11003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32375" y="2371725"/>
                      <a:ext cx="458788" cy="363538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97" name="Rectangle 22">
                      <a:extLst>
                        <a:ext uri="{FF2B5EF4-FFF2-40B4-BE49-F238E27FC236}">
                          <a16:creationId xmlns:a16="http://schemas.microsoft.com/office/drawing/2014/main" xmlns="" id="{A712416C-050A-4D43-8799-E555ACA8305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13025"/>
                      <a:ext cx="788988" cy="315913"/>
                    </a:xfrm>
                    <a:prstGeom prst="rect">
                      <a:avLst/>
                    </a:prstGeom>
                    <a:solidFill>
                      <a:srgbClr val="F1EEE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98" name="Rectangle 23">
                      <a:extLst>
                        <a:ext uri="{FF2B5EF4-FFF2-40B4-BE49-F238E27FC236}">
                          <a16:creationId xmlns:a16="http://schemas.microsoft.com/office/drawing/2014/main" xmlns="" id="{2D2C7F00-493D-4020-8699-9CFA2C85618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44775"/>
                      <a:ext cx="788988" cy="252413"/>
                    </a:xfrm>
                    <a:prstGeom prst="rect">
                      <a:avLst/>
                    </a:prstGeom>
                    <a:solidFill>
                      <a:srgbClr val="CECE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99" name="Rectangle 24">
                      <a:extLst>
                        <a:ext uri="{FF2B5EF4-FFF2-40B4-BE49-F238E27FC236}">
                          <a16:creationId xmlns:a16="http://schemas.microsoft.com/office/drawing/2014/main" xmlns="" id="{14C4D861-4BDA-422F-AC40-3BEB4B0DC6E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13025"/>
                      <a:ext cx="788988" cy="31591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0" name="Rectangle 25">
                      <a:extLst>
                        <a:ext uri="{FF2B5EF4-FFF2-40B4-BE49-F238E27FC236}">
                          <a16:creationId xmlns:a16="http://schemas.microsoft.com/office/drawing/2014/main" xmlns="" id="{4EC4AD48-3930-47A4-9F0C-C3710403D22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44775"/>
                      <a:ext cx="788988" cy="25241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102" name="Group 101">
                    <a:extLst>
                      <a:ext uri="{FF2B5EF4-FFF2-40B4-BE49-F238E27FC236}">
                        <a16:creationId xmlns:a16="http://schemas.microsoft.com/office/drawing/2014/main" xmlns="" id="{B98DC196-C775-4F45-97B7-66A8423E1205}"/>
                      </a:ext>
                    </a:extLst>
                  </p:cNvPr>
                  <p:cNvGrpSpPr/>
                  <p:nvPr/>
                </p:nvGrpSpPr>
                <p:grpSpPr>
                  <a:xfrm rot="1458405">
                    <a:off x="8948375" y="5509069"/>
                    <a:ext cx="2449893" cy="396828"/>
                    <a:chOff x="5745163" y="3200400"/>
                    <a:chExt cx="1862138" cy="301625"/>
                  </a:xfrm>
                </p:grpSpPr>
                <p:sp>
                  <p:nvSpPr>
                    <p:cNvPr id="179" name="Rectangle 14">
                      <a:extLst>
                        <a:ext uri="{FF2B5EF4-FFF2-40B4-BE49-F238E27FC236}">
                          <a16:creationId xmlns:a16="http://schemas.microsoft.com/office/drawing/2014/main" xmlns="" id="{8B85C384-A06D-43F3-8019-93E38B7A02A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00400"/>
                      <a:ext cx="1862138" cy="301625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0" name="Rectangle 14">
                      <a:extLst>
                        <a:ext uri="{FF2B5EF4-FFF2-40B4-BE49-F238E27FC236}">
                          <a16:creationId xmlns:a16="http://schemas.microsoft.com/office/drawing/2014/main" xmlns="" id="{D13439AD-16B5-4997-883D-5A4D776C540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14872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1" name="Rectangle 14">
                      <a:extLst>
                        <a:ext uri="{FF2B5EF4-FFF2-40B4-BE49-F238E27FC236}">
                          <a16:creationId xmlns:a16="http://schemas.microsoft.com/office/drawing/2014/main" xmlns="" id="{8AC73D20-E2EB-4054-86EF-127F410AF03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47703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2" name="Rectangle 14">
                      <a:extLst>
                        <a:ext uri="{FF2B5EF4-FFF2-40B4-BE49-F238E27FC236}">
                          <a16:creationId xmlns:a16="http://schemas.microsoft.com/office/drawing/2014/main" xmlns="" id="{461B95C9-8871-42D0-9204-09B70B22882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80534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3" name="Rectangle 14">
                      <a:extLst>
                        <a:ext uri="{FF2B5EF4-FFF2-40B4-BE49-F238E27FC236}">
                          <a16:creationId xmlns:a16="http://schemas.microsoft.com/office/drawing/2014/main" xmlns="" id="{CF7927DF-0F97-49C0-BB16-6F7FAEC4B3E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13365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4" name="Rectangle 14">
                      <a:extLst>
                        <a:ext uri="{FF2B5EF4-FFF2-40B4-BE49-F238E27FC236}">
                          <a16:creationId xmlns:a16="http://schemas.microsoft.com/office/drawing/2014/main" xmlns="" id="{68CE3FB1-8F4D-444A-8F64-8F97BAE9A91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46196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5" name="Rectangle 14">
                      <a:extLst>
                        <a:ext uri="{FF2B5EF4-FFF2-40B4-BE49-F238E27FC236}">
                          <a16:creationId xmlns:a16="http://schemas.microsoft.com/office/drawing/2014/main" xmlns="" id="{4ABA502E-6C5B-4F70-91D8-42C9BF831D2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79027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6" name="Rectangle 14">
                      <a:extLst>
                        <a:ext uri="{FF2B5EF4-FFF2-40B4-BE49-F238E27FC236}">
                          <a16:creationId xmlns:a16="http://schemas.microsoft.com/office/drawing/2014/main" xmlns="" id="{3049A3F6-282F-42F4-BF59-C9403328147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11858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7" name="Rectangle 14">
                      <a:extLst>
                        <a:ext uri="{FF2B5EF4-FFF2-40B4-BE49-F238E27FC236}">
                          <a16:creationId xmlns:a16="http://schemas.microsoft.com/office/drawing/2014/main" xmlns="" id="{9F385083-B705-4E30-BFE3-A5CCFD77DDE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77518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8" name="Rectangle 14">
                      <a:extLst>
                        <a:ext uri="{FF2B5EF4-FFF2-40B4-BE49-F238E27FC236}">
                          <a16:creationId xmlns:a16="http://schemas.microsoft.com/office/drawing/2014/main" xmlns="" id="{293A2DBC-E50D-4E89-BDF4-4E2A7829299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44689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grpSp>
                  <p:nvGrpSpPr>
                    <p:cNvPr id="189" name="Group 188">
                      <a:extLst>
                        <a:ext uri="{FF2B5EF4-FFF2-40B4-BE49-F238E27FC236}">
                          <a16:creationId xmlns:a16="http://schemas.microsoft.com/office/drawing/2014/main" xmlns="" id="{AFA8A9D7-FEAF-46CE-B65A-F4642113C7B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96088" y="3200400"/>
                      <a:ext cx="315913" cy="301625"/>
                      <a:chOff x="6796088" y="3200400"/>
                      <a:chExt cx="315913" cy="301625"/>
                    </a:xfrm>
                  </p:grpSpPr>
                  <p:sp>
                    <p:nvSpPr>
                      <p:cNvPr id="190" name="Rectangle 15">
                        <a:extLst>
                          <a:ext uri="{FF2B5EF4-FFF2-40B4-BE49-F238E27FC236}">
                            <a16:creationId xmlns:a16="http://schemas.microsoft.com/office/drawing/2014/main" xmlns="" id="{7A8AEB80-107C-4267-B782-2B6E2E6A6FB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796088" y="3200400"/>
                        <a:ext cx="315913" cy="301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91" name="Rectangle 16">
                        <a:extLst>
                          <a:ext uri="{FF2B5EF4-FFF2-40B4-BE49-F238E27FC236}">
                            <a16:creationId xmlns:a16="http://schemas.microsoft.com/office/drawing/2014/main" xmlns="" id="{D4654B5E-87E0-409E-8CA4-B68C4659E32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827838" y="3200400"/>
                        <a:ext cx="252413" cy="3016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</p:grpSp>
              <p:grpSp>
                <p:nvGrpSpPr>
                  <p:cNvPr id="103" name="Group 102">
                    <a:extLst>
                      <a:ext uri="{FF2B5EF4-FFF2-40B4-BE49-F238E27FC236}">
                        <a16:creationId xmlns:a16="http://schemas.microsoft.com/office/drawing/2014/main" xmlns="" id="{2A2EFEAA-B271-4AE8-BA54-9B1E9DCEE42F}"/>
                      </a:ext>
                    </a:extLst>
                  </p:cNvPr>
                  <p:cNvGrpSpPr/>
                  <p:nvPr/>
                </p:nvGrpSpPr>
                <p:grpSpPr>
                  <a:xfrm rot="8240992">
                    <a:off x="7736457" y="3818218"/>
                    <a:ext cx="1038020" cy="2445718"/>
                    <a:chOff x="4868862" y="1643062"/>
                    <a:chExt cx="788988" cy="1858963"/>
                  </a:xfrm>
                </p:grpSpPr>
                <p:sp>
                  <p:nvSpPr>
                    <p:cNvPr id="170" name="Rectangle 17">
                      <a:extLst>
                        <a:ext uri="{FF2B5EF4-FFF2-40B4-BE49-F238E27FC236}">
                          <a16:creationId xmlns:a16="http://schemas.microsoft.com/office/drawing/2014/main" xmlns="" id="{ED07714A-30FA-426E-AAF9-EEF1E67FB01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1643062"/>
                      <a:ext cx="777875" cy="1858963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1" name="Freeform 18">
                      <a:extLst>
                        <a:ext uri="{FF2B5EF4-FFF2-40B4-BE49-F238E27FC236}">
                          <a16:creationId xmlns:a16="http://schemas.microsoft.com/office/drawing/2014/main" xmlns="" id="{0DB644E8-A8D5-4D56-8C4D-512977E8668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53000" y="1719263"/>
                      <a:ext cx="617538" cy="1693863"/>
                    </a:xfrm>
                    <a:custGeom>
                      <a:avLst/>
                      <a:gdLst>
                        <a:gd name="T0" fmla="*/ 233 w 287"/>
                        <a:gd name="T1" fmla="*/ 0 h 787"/>
                        <a:gd name="T2" fmla="*/ 73 w 287"/>
                        <a:gd name="T3" fmla="*/ 0 h 787"/>
                        <a:gd name="T4" fmla="*/ 0 w 287"/>
                        <a:gd name="T5" fmla="*/ 76 h 787"/>
                        <a:gd name="T6" fmla="*/ 0 w 287"/>
                        <a:gd name="T7" fmla="*/ 715 h 787"/>
                        <a:gd name="T8" fmla="*/ 73 w 287"/>
                        <a:gd name="T9" fmla="*/ 787 h 787"/>
                        <a:gd name="T10" fmla="*/ 233 w 287"/>
                        <a:gd name="T11" fmla="*/ 787 h 787"/>
                        <a:gd name="T12" fmla="*/ 287 w 287"/>
                        <a:gd name="T13" fmla="*/ 719 h 787"/>
                        <a:gd name="T14" fmla="*/ 287 w 287"/>
                        <a:gd name="T15" fmla="*/ 70 h 787"/>
                        <a:gd name="T16" fmla="*/ 233 w 287"/>
                        <a:gd name="T17" fmla="*/ 0 h 7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87" h="787">
                          <a:moveTo>
                            <a:pt x="233" y="0"/>
                          </a:moveTo>
                          <a:cubicBezTo>
                            <a:pt x="73" y="0"/>
                            <a:pt x="73" y="0"/>
                            <a:pt x="73" y="0"/>
                          </a:cubicBezTo>
                          <a:cubicBezTo>
                            <a:pt x="72" y="41"/>
                            <a:pt x="40" y="73"/>
                            <a:pt x="0" y="76"/>
                          </a:cubicBezTo>
                          <a:cubicBezTo>
                            <a:pt x="0" y="715"/>
                            <a:pt x="0" y="715"/>
                            <a:pt x="0" y="715"/>
                          </a:cubicBezTo>
                          <a:cubicBezTo>
                            <a:pt x="39" y="718"/>
                            <a:pt x="69" y="748"/>
                            <a:pt x="73" y="787"/>
                          </a:cubicBezTo>
                          <a:cubicBezTo>
                            <a:pt x="233" y="787"/>
                            <a:pt x="233" y="787"/>
                            <a:pt x="233" y="787"/>
                          </a:cubicBezTo>
                          <a:cubicBezTo>
                            <a:pt x="236" y="755"/>
                            <a:pt x="258" y="728"/>
                            <a:pt x="287" y="719"/>
                          </a:cubicBezTo>
                          <a:cubicBezTo>
                            <a:pt x="287" y="70"/>
                            <a:pt x="287" y="70"/>
                            <a:pt x="287" y="70"/>
                          </a:cubicBezTo>
                          <a:cubicBezTo>
                            <a:pt x="257" y="60"/>
                            <a:pt x="235" y="33"/>
                            <a:pt x="233" y="0"/>
                          </a:cubicBezTo>
                          <a:close/>
                        </a:path>
                      </a:pathLst>
                    </a:custGeom>
                    <a:solidFill>
                      <a:srgbClr val="C4E9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2" name="Oval 19">
                      <a:extLst>
                        <a:ext uri="{FF2B5EF4-FFF2-40B4-BE49-F238E27FC236}">
                          <a16:creationId xmlns:a16="http://schemas.microsoft.com/office/drawing/2014/main" xmlns="" id="{BE6C8BB4-1DB4-4814-AF0A-47EF4146E64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4775" y="2030413"/>
                      <a:ext cx="153988" cy="152400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3" name="Oval 20">
                      <a:extLst>
                        <a:ext uri="{FF2B5EF4-FFF2-40B4-BE49-F238E27FC236}">
                          <a16:creationId xmlns:a16="http://schemas.microsoft.com/office/drawing/2014/main" xmlns="" id="{07A4ECA8-0095-48A1-A807-D595345B3B7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4775" y="2952750"/>
                      <a:ext cx="153988" cy="152400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4" name="Oval 21">
                      <a:extLst>
                        <a:ext uri="{FF2B5EF4-FFF2-40B4-BE49-F238E27FC236}">
                          <a16:creationId xmlns:a16="http://schemas.microsoft.com/office/drawing/2014/main" xmlns="" id="{038D4806-A075-414B-A611-3861A8C333A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32375" y="2371725"/>
                      <a:ext cx="458788" cy="363538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5" name="Rectangle 22">
                      <a:extLst>
                        <a:ext uri="{FF2B5EF4-FFF2-40B4-BE49-F238E27FC236}">
                          <a16:creationId xmlns:a16="http://schemas.microsoft.com/office/drawing/2014/main" xmlns="" id="{01225550-18F1-4CCD-8442-69C70210137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13025"/>
                      <a:ext cx="788988" cy="315913"/>
                    </a:xfrm>
                    <a:prstGeom prst="rect">
                      <a:avLst/>
                    </a:prstGeom>
                    <a:solidFill>
                      <a:srgbClr val="F1EEE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6" name="Rectangle 23">
                      <a:extLst>
                        <a:ext uri="{FF2B5EF4-FFF2-40B4-BE49-F238E27FC236}">
                          <a16:creationId xmlns:a16="http://schemas.microsoft.com/office/drawing/2014/main" xmlns="" id="{8B58E6EC-7BA6-4C98-B233-5C052364BE8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44775"/>
                      <a:ext cx="788988" cy="252413"/>
                    </a:xfrm>
                    <a:prstGeom prst="rect">
                      <a:avLst/>
                    </a:prstGeom>
                    <a:solidFill>
                      <a:srgbClr val="CECE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7" name="Rectangle 24">
                      <a:extLst>
                        <a:ext uri="{FF2B5EF4-FFF2-40B4-BE49-F238E27FC236}">
                          <a16:creationId xmlns:a16="http://schemas.microsoft.com/office/drawing/2014/main" xmlns="" id="{19650989-AEAB-49CD-9EFB-87C0097CF97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13025"/>
                      <a:ext cx="788988" cy="31591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8" name="Rectangle 25">
                      <a:extLst>
                        <a:ext uri="{FF2B5EF4-FFF2-40B4-BE49-F238E27FC236}">
                          <a16:creationId xmlns:a16="http://schemas.microsoft.com/office/drawing/2014/main" xmlns="" id="{3D647F2D-B10C-47F9-B880-447AC10617A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44775"/>
                      <a:ext cx="788988" cy="25241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104" name="Group 103">
                    <a:extLst>
                      <a:ext uri="{FF2B5EF4-FFF2-40B4-BE49-F238E27FC236}">
                        <a16:creationId xmlns:a16="http://schemas.microsoft.com/office/drawing/2014/main" xmlns="" id="{6D399A47-F602-4B03-A357-371D8F19ECFE}"/>
                      </a:ext>
                    </a:extLst>
                  </p:cNvPr>
                  <p:cNvGrpSpPr/>
                  <p:nvPr/>
                </p:nvGrpSpPr>
                <p:grpSpPr>
                  <a:xfrm>
                    <a:off x="7901258" y="5988913"/>
                    <a:ext cx="2449893" cy="396828"/>
                    <a:chOff x="4700663" y="3724599"/>
                    <a:chExt cx="801024" cy="129748"/>
                  </a:xfrm>
                </p:grpSpPr>
                <p:sp>
                  <p:nvSpPr>
                    <p:cNvPr id="155" name="Rectangle 14">
                      <a:extLst>
                        <a:ext uri="{FF2B5EF4-FFF2-40B4-BE49-F238E27FC236}">
                          <a16:creationId xmlns:a16="http://schemas.microsoft.com/office/drawing/2014/main" xmlns="" id="{34880AE4-4262-4B95-849B-021D23B8819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00663" y="3724599"/>
                      <a:ext cx="801024" cy="129748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6" name="Rectangle 14">
                      <a:extLst>
                        <a:ext uri="{FF2B5EF4-FFF2-40B4-BE49-F238E27FC236}">
                          <a16:creationId xmlns:a16="http://schemas.microsoft.com/office/drawing/2014/main" xmlns="" id="{77F2DE50-7CDD-4B78-9556-D58EB9ED350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79055" y="3724599"/>
                      <a:ext cx="322234" cy="129748"/>
                    </a:xfrm>
                    <a:prstGeom prst="rect">
                      <a:avLst/>
                    </a:prstGeom>
                    <a:solidFill>
                      <a:schemeClr val="tx1">
                        <a:alpha val="17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grpSp>
                  <p:nvGrpSpPr>
                    <p:cNvPr id="157" name="Group 156">
                      <a:extLst>
                        <a:ext uri="{FF2B5EF4-FFF2-40B4-BE49-F238E27FC236}">
                          <a16:creationId xmlns:a16="http://schemas.microsoft.com/office/drawing/2014/main" xmlns="" id="{31F9AE84-A8E9-457E-B055-588DCD79172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700663" y="3732983"/>
                      <a:ext cx="801024" cy="112981"/>
                      <a:chOff x="4700663" y="3732950"/>
                      <a:chExt cx="801024" cy="112981"/>
                    </a:xfrm>
                  </p:grpSpPr>
                  <p:sp>
                    <p:nvSpPr>
                      <p:cNvPr id="161" name="Rectangle 14">
                        <a:extLst>
                          <a:ext uri="{FF2B5EF4-FFF2-40B4-BE49-F238E27FC236}">
                            <a16:creationId xmlns:a16="http://schemas.microsoft.com/office/drawing/2014/main" xmlns="" id="{47ACF1C2-2AE9-43F2-9A59-BC911559522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732950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2" name="Rectangle 14">
                        <a:extLst>
                          <a:ext uri="{FF2B5EF4-FFF2-40B4-BE49-F238E27FC236}">
                            <a16:creationId xmlns:a16="http://schemas.microsoft.com/office/drawing/2014/main" xmlns="" id="{83032947-C7A9-4E61-9629-29737D4A3D5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747073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3" name="Rectangle 14">
                        <a:extLst>
                          <a:ext uri="{FF2B5EF4-FFF2-40B4-BE49-F238E27FC236}">
                            <a16:creationId xmlns:a16="http://schemas.microsoft.com/office/drawing/2014/main" xmlns="" id="{56F712AA-F000-45F4-BACB-D7F3DC6C955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761196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4" name="Rectangle 14">
                        <a:extLst>
                          <a:ext uri="{FF2B5EF4-FFF2-40B4-BE49-F238E27FC236}">
                            <a16:creationId xmlns:a16="http://schemas.microsoft.com/office/drawing/2014/main" xmlns="" id="{195BD3EC-E9E7-45CC-AEF4-CFC852C7BC9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775318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5" name="Rectangle 14">
                        <a:extLst>
                          <a:ext uri="{FF2B5EF4-FFF2-40B4-BE49-F238E27FC236}">
                            <a16:creationId xmlns:a16="http://schemas.microsoft.com/office/drawing/2014/main" xmlns="" id="{3876F59F-7C82-47F2-9250-6FCC5F2EB2B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789441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6" name="Rectangle 14">
                        <a:extLst>
                          <a:ext uri="{FF2B5EF4-FFF2-40B4-BE49-F238E27FC236}">
                            <a16:creationId xmlns:a16="http://schemas.microsoft.com/office/drawing/2014/main" xmlns="" id="{C67616B2-AE6D-4E28-AFE5-531576FA563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803564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7" name="Rectangle 14">
                        <a:extLst>
                          <a:ext uri="{FF2B5EF4-FFF2-40B4-BE49-F238E27FC236}">
                            <a16:creationId xmlns:a16="http://schemas.microsoft.com/office/drawing/2014/main" xmlns="" id="{49F997EA-C335-46D0-81D9-80381375D3F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817686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8" name="Rectangle 14">
                        <a:extLst>
                          <a:ext uri="{FF2B5EF4-FFF2-40B4-BE49-F238E27FC236}">
                            <a16:creationId xmlns:a16="http://schemas.microsoft.com/office/drawing/2014/main" xmlns="" id="{0910F22F-1F79-4EAC-AA58-B830EDED43B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845931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9" name="Rectangle 14">
                        <a:extLst>
                          <a:ext uri="{FF2B5EF4-FFF2-40B4-BE49-F238E27FC236}">
                            <a16:creationId xmlns:a16="http://schemas.microsoft.com/office/drawing/2014/main" xmlns="" id="{AA0883AF-5D12-4E9C-8195-48F79F80F97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831809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58" name="Group 157">
                      <a:extLst>
                        <a:ext uri="{FF2B5EF4-FFF2-40B4-BE49-F238E27FC236}">
                          <a16:creationId xmlns:a16="http://schemas.microsoft.com/office/drawing/2014/main" xmlns="" id="{696ADF7F-8787-43B4-A7CC-6B2A91208E0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32039" y="3724599"/>
                      <a:ext cx="66986" cy="129748"/>
                      <a:chOff x="6796088" y="3200400"/>
                      <a:chExt cx="315913" cy="301625"/>
                    </a:xfrm>
                  </p:grpSpPr>
                  <p:sp>
                    <p:nvSpPr>
                      <p:cNvPr id="159" name="Rectangle 15">
                        <a:extLst>
                          <a:ext uri="{FF2B5EF4-FFF2-40B4-BE49-F238E27FC236}">
                            <a16:creationId xmlns:a16="http://schemas.microsoft.com/office/drawing/2014/main" xmlns="" id="{19D51FBC-0662-495E-8796-E9890F7E596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796088" y="3200400"/>
                        <a:ext cx="315913" cy="301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0" name="Rectangle 16">
                        <a:extLst>
                          <a:ext uri="{FF2B5EF4-FFF2-40B4-BE49-F238E27FC236}">
                            <a16:creationId xmlns:a16="http://schemas.microsoft.com/office/drawing/2014/main" xmlns="" id="{783CCAA5-2DFE-4F1A-8CBA-1D7FFE6C8C9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827838" y="3200400"/>
                        <a:ext cx="252413" cy="3016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</p:grpSp>
              <p:grpSp>
                <p:nvGrpSpPr>
                  <p:cNvPr id="105" name="Group 104">
                    <a:extLst>
                      <a:ext uri="{FF2B5EF4-FFF2-40B4-BE49-F238E27FC236}">
                        <a16:creationId xmlns:a16="http://schemas.microsoft.com/office/drawing/2014/main" xmlns="" id="{C8879EF0-ADC8-4EE1-984B-EC75A0D32E66}"/>
                      </a:ext>
                    </a:extLst>
                  </p:cNvPr>
                  <p:cNvGrpSpPr/>
                  <p:nvPr/>
                </p:nvGrpSpPr>
                <p:grpSpPr>
                  <a:xfrm>
                    <a:off x="7004598" y="5003369"/>
                    <a:ext cx="967514" cy="1405550"/>
                    <a:chOff x="6905083" y="5003369"/>
                    <a:chExt cx="967514" cy="1405550"/>
                  </a:xfrm>
                </p:grpSpPr>
                <p:grpSp>
                  <p:nvGrpSpPr>
                    <p:cNvPr id="107" name="Group 106">
                      <a:extLst>
                        <a:ext uri="{FF2B5EF4-FFF2-40B4-BE49-F238E27FC236}">
                          <a16:creationId xmlns:a16="http://schemas.microsoft.com/office/drawing/2014/main" xmlns="" id="{EF596168-9534-4665-A2FF-91B72098741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08018" y="612246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52" name="Freeform 15">
                        <a:extLst>
                          <a:ext uri="{FF2B5EF4-FFF2-40B4-BE49-F238E27FC236}">
                            <a16:creationId xmlns:a16="http://schemas.microsoft.com/office/drawing/2014/main" xmlns="" id="{2F29A70E-2AD0-4FFE-BA6D-2A5193D24B72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53" name="Freeform 16">
                        <a:extLst>
                          <a:ext uri="{FF2B5EF4-FFF2-40B4-BE49-F238E27FC236}">
                            <a16:creationId xmlns:a16="http://schemas.microsoft.com/office/drawing/2014/main" xmlns="" id="{64AE6F63-C736-4676-8043-0A3660D7BE7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54" name="Oval 17">
                        <a:extLst>
                          <a:ext uri="{FF2B5EF4-FFF2-40B4-BE49-F238E27FC236}">
                            <a16:creationId xmlns:a16="http://schemas.microsoft.com/office/drawing/2014/main" xmlns="" id="{ED0821A7-3E6F-4B23-9D4F-BAE0F0F6544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08" name="Group 107">
                      <a:extLst>
                        <a:ext uri="{FF2B5EF4-FFF2-40B4-BE49-F238E27FC236}">
                          <a16:creationId xmlns:a16="http://schemas.microsoft.com/office/drawing/2014/main" xmlns="" id="{9FD1290C-95C1-4498-B2BA-FC33A1AEB7F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59708" y="6003824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49" name="Freeform 15">
                        <a:extLst>
                          <a:ext uri="{FF2B5EF4-FFF2-40B4-BE49-F238E27FC236}">
                            <a16:creationId xmlns:a16="http://schemas.microsoft.com/office/drawing/2014/main" xmlns="" id="{3C0121F1-12A3-4FE7-8838-64D9A3382279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50" name="Freeform 16">
                        <a:extLst>
                          <a:ext uri="{FF2B5EF4-FFF2-40B4-BE49-F238E27FC236}">
                            <a16:creationId xmlns:a16="http://schemas.microsoft.com/office/drawing/2014/main" xmlns="" id="{ED3071D6-24C5-4B10-98BE-5CF6B986596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51" name="Oval 17">
                        <a:extLst>
                          <a:ext uri="{FF2B5EF4-FFF2-40B4-BE49-F238E27FC236}">
                            <a16:creationId xmlns:a16="http://schemas.microsoft.com/office/drawing/2014/main" xmlns="" id="{51FAB451-C0AE-4E63-A667-9A93E25D5CD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09" name="Group 108">
                      <a:extLst>
                        <a:ext uri="{FF2B5EF4-FFF2-40B4-BE49-F238E27FC236}">
                          <a16:creationId xmlns:a16="http://schemas.microsoft.com/office/drawing/2014/main" xmlns="" id="{1090318D-3D83-4F82-BF69-B9CA0CD6E66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24301" y="5894061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46" name="Freeform 15">
                        <a:extLst>
                          <a:ext uri="{FF2B5EF4-FFF2-40B4-BE49-F238E27FC236}">
                            <a16:creationId xmlns:a16="http://schemas.microsoft.com/office/drawing/2014/main" xmlns="" id="{279A336A-AF42-4495-8C3B-C07D21F851CD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47" name="Freeform 16">
                        <a:extLst>
                          <a:ext uri="{FF2B5EF4-FFF2-40B4-BE49-F238E27FC236}">
                            <a16:creationId xmlns:a16="http://schemas.microsoft.com/office/drawing/2014/main" xmlns="" id="{1BBD39C6-9AAC-4DEF-93C3-3968D4EB0A6A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48" name="Oval 17">
                        <a:extLst>
                          <a:ext uri="{FF2B5EF4-FFF2-40B4-BE49-F238E27FC236}">
                            <a16:creationId xmlns:a16="http://schemas.microsoft.com/office/drawing/2014/main" xmlns="" id="{BE57CB3E-F67E-4ECC-9946-F641A9094A5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xmlns="" id="{8FC464C8-E674-4FC3-B7EF-7596DEC596B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80953" y="5798461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43" name="Freeform 15">
                        <a:extLst>
                          <a:ext uri="{FF2B5EF4-FFF2-40B4-BE49-F238E27FC236}">
                            <a16:creationId xmlns:a16="http://schemas.microsoft.com/office/drawing/2014/main" xmlns="" id="{AF2F0249-0859-4872-9B8F-AF58E9230592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44" name="Freeform 16">
                        <a:extLst>
                          <a:ext uri="{FF2B5EF4-FFF2-40B4-BE49-F238E27FC236}">
                            <a16:creationId xmlns:a16="http://schemas.microsoft.com/office/drawing/2014/main" xmlns="" id="{2BBE5452-7B0B-4BB0-9428-E7EA0F57573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45" name="Oval 17">
                        <a:extLst>
                          <a:ext uri="{FF2B5EF4-FFF2-40B4-BE49-F238E27FC236}">
                            <a16:creationId xmlns:a16="http://schemas.microsoft.com/office/drawing/2014/main" xmlns="" id="{EE811DCF-ACC5-4A1D-AC14-53BB6A9EFDA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1" name="Group 110">
                      <a:extLst>
                        <a:ext uri="{FF2B5EF4-FFF2-40B4-BE49-F238E27FC236}">
                          <a16:creationId xmlns:a16="http://schemas.microsoft.com/office/drawing/2014/main" xmlns="" id="{3EFACBA6-B4C0-4F55-B62D-2BC3533FFAD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52627" y="5706403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40" name="Freeform 15">
                        <a:extLst>
                          <a:ext uri="{FF2B5EF4-FFF2-40B4-BE49-F238E27FC236}">
                            <a16:creationId xmlns:a16="http://schemas.microsoft.com/office/drawing/2014/main" xmlns="" id="{BD2AB004-F32D-4D16-AF4A-E1087EAC934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41" name="Freeform 16">
                        <a:extLst>
                          <a:ext uri="{FF2B5EF4-FFF2-40B4-BE49-F238E27FC236}">
                            <a16:creationId xmlns:a16="http://schemas.microsoft.com/office/drawing/2014/main" xmlns="" id="{B36DD582-8C57-4EC3-9BB2-555F4838A98C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42" name="Oval 17">
                        <a:extLst>
                          <a:ext uri="{FF2B5EF4-FFF2-40B4-BE49-F238E27FC236}">
                            <a16:creationId xmlns:a16="http://schemas.microsoft.com/office/drawing/2014/main" xmlns="" id="{F327247A-89E7-46FC-B62E-EEBE3204FC4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2" name="Group 111">
                      <a:extLst>
                        <a:ext uri="{FF2B5EF4-FFF2-40B4-BE49-F238E27FC236}">
                          <a16:creationId xmlns:a16="http://schemas.microsoft.com/office/drawing/2014/main" xmlns="" id="{12512942-90C9-46C8-BAAE-5B78C312B51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95116" y="5621425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37" name="Freeform 15">
                        <a:extLst>
                          <a:ext uri="{FF2B5EF4-FFF2-40B4-BE49-F238E27FC236}">
                            <a16:creationId xmlns:a16="http://schemas.microsoft.com/office/drawing/2014/main" xmlns="" id="{669F8319-4803-4514-959D-E364CF1C1FA4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38" name="Freeform 16">
                        <a:extLst>
                          <a:ext uri="{FF2B5EF4-FFF2-40B4-BE49-F238E27FC236}">
                            <a16:creationId xmlns:a16="http://schemas.microsoft.com/office/drawing/2014/main" xmlns="" id="{663C3BF9-5E11-47DB-9C9E-506FEC3FFA9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39" name="Oval 17">
                        <a:extLst>
                          <a:ext uri="{FF2B5EF4-FFF2-40B4-BE49-F238E27FC236}">
                            <a16:creationId xmlns:a16="http://schemas.microsoft.com/office/drawing/2014/main" xmlns="" id="{99879CB6-EB74-4F8B-A9C6-077B8CAFB22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3" name="Group 112">
                      <a:extLst>
                        <a:ext uri="{FF2B5EF4-FFF2-40B4-BE49-F238E27FC236}">
                          <a16:creationId xmlns:a16="http://schemas.microsoft.com/office/drawing/2014/main" xmlns="" id="{729409F7-7573-4506-B37C-CA6DCBDDC86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49087" y="5515203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34" name="Freeform 15">
                        <a:extLst>
                          <a:ext uri="{FF2B5EF4-FFF2-40B4-BE49-F238E27FC236}">
                            <a16:creationId xmlns:a16="http://schemas.microsoft.com/office/drawing/2014/main" xmlns="" id="{A6AB7C09-5296-4538-B840-CE1B9EE585CF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35" name="Freeform 16">
                        <a:extLst>
                          <a:ext uri="{FF2B5EF4-FFF2-40B4-BE49-F238E27FC236}">
                            <a16:creationId xmlns:a16="http://schemas.microsoft.com/office/drawing/2014/main" xmlns="" id="{CB267280-819E-469F-84DE-C1B4A0C3A2E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36" name="Oval 17">
                        <a:extLst>
                          <a:ext uri="{FF2B5EF4-FFF2-40B4-BE49-F238E27FC236}">
                            <a16:creationId xmlns:a16="http://schemas.microsoft.com/office/drawing/2014/main" xmlns="" id="{D2FEF7E3-0FBA-4CE2-9B94-E75C48C041A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4" name="Group 113">
                      <a:extLst>
                        <a:ext uri="{FF2B5EF4-FFF2-40B4-BE49-F238E27FC236}">
                          <a16:creationId xmlns:a16="http://schemas.microsoft.com/office/drawing/2014/main" xmlns="" id="{6967CC9C-2D1B-43AF-8167-D4AEAC3ECD3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17220" y="5416062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31" name="Freeform 15">
                        <a:extLst>
                          <a:ext uri="{FF2B5EF4-FFF2-40B4-BE49-F238E27FC236}">
                            <a16:creationId xmlns:a16="http://schemas.microsoft.com/office/drawing/2014/main" xmlns="" id="{50593B6B-37E3-4334-A161-0E6DF119633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32" name="Freeform 16">
                        <a:extLst>
                          <a:ext uri="{FF2B5EF4-FFF2-40B4-BE49-F238E27FC236}">
                            <a16:creationId xmlns:a16="http://schemas.microsoft.com/office/drawing/2014/main" xmlns="" id="{5904DCD1-99A1-4C50-BC10-F17BC136FD0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33" name="Oval 17">
                        <a:extLst>
                          <a:ext uri="{FF2B5EF4-FFF2-40B4-BE49-F238E27FC236}">
                            <a16:creationId xmlns:a16="http://schemas.microsoft.com/office/drawing/2014/main" xmlns="" id="{4B01D9B7-7F7B-4251-8478-9EAD1C05D65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5" name="Group 114">
                      <a:extLst>
                        <a:ext uri="{FF2B5EF4-FFF2-40B4-BE49-F238E27FC236}">
                          <a16:creationId xmlns:a16="http://schemas.microsoft.com/office/drawing/2014/main" xmlns="" id="{34CA33CC-CFC9-42D9-989A-7F8DE9D61E6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17220" y="5314912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28" name="Freeform 15">
                        <a:extLst>
                          <a:ext uri="{FF2B5EF4-FFF2-40B4-BE49-F238E27FC236}">
                            <a16:creationId xmlns:a16="http://schemas.microsoft.com/office/drawing/2014/main" xmlns="" id="{5F8BA417-B67E-47E0-B335-9223B9F31C6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29" name="Freeform 16">
                        <a:extLst>
                          <a:ext uri="{FF2B5EF4-FFF2-40B4-BE49-F238E27FC236}">
                            <a16:creationId xmlns:a16="http://schemas.microsoft.com/office/drawing/2014/main" xmlns="" id="{9224D789-B5BF-4942-A047-3CAB195D655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30" name="Oval 17">
                        <a:extLst>
                          <a:ext uri="{FF2B5EF4-FFF2-40B4-BE49-F238E27FC236}">
                            <a16:creationId xmlns:a16="http://schemas.microsoft.com/office/drawing/2014/main" xmlns="" id="{19087274-B22B-4C5A-8028-4F2C559641F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6" name="Group 115">
                      <a:extLst>
                        <a:ext uri="{FF2B5EF4-FFF2-40B4-BE49-F238E27FC236}">
                          <a16:creationId xmlns:a16="http://schemas.microsoft.com/office/drawing/2014/main" xmlns="" id="{21EA9654-CC45-48DA-8CF9-69D6F85BC0F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09128" y="5197577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25" name="Freeform 15">
                        <a:extLst>
                          <a:ext uri="{FF2B5EF4-FFF2-40B4-BE49-F238E27FC236}">
                            <a16:creationId xmlns:a16="http://schemas.microsoft.com/office/drawing/2014/main" xmlns="" id="{36864A53-FBFF-4A69-90B4-1D6B7B005F9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26" name="Freeform 16">
                        <a:extLst>
                          <a:ext uri="{FF2B5EF4-FFF2-40B4-BE49-F238E27FC236}">
                            <a16:creationId xmlns:a16="http://schemas.microsoft.com/office/drawing/2014/main" xmlns="" id="{F50079A0-46D5-4D71-9775-1AA478B9D69E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27" name="Oval 17">
                        <a:extLst>
                          <a:ext uri="{FF2B5EF4-FFF2-40B4-BE49-F238E27FC236}">
                            <a16:creationId xmlns:a16="http://schemas.microsoft.com/office/drawing/2014/main" xmlns="" id="{8A2D94C5-A467-48DC-950A-A5F35CBE0CC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7" name="Group 116">
                      <a:extLst>
                        <a:ext uri="{FF2B5EF4-FFF2-40B4-BE49-F238E27FC236}">
                          <a16:creationId xmlns:a16="http://schemas.microsoft.com/office/drawing/2014/main" xmlns="" id="{FDF4C9D6-4923-481A-9FD2-ABB9BC46B13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61727" y="510451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22" name="Freeform 15">
                        <a:extLst>
                          <a:ext uri="{FF2B5EF4-FFF2-40B4-BE49-F238E27FC236}">
                            <a16:creationId xmlns:a16="http://schemas.microsoft.com/office/drawing/2014/main" xmlns="" id="{783F6EF7-6014-447F-928D-33D70124FE3F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23" name="Freeform 16">
                        <a:extLst>
                          <a:ext uri="{FF2B5EF4-FFF2-40B4-BE49-F238E27FC236}">
                            <a16:creationId xmlns:a16="http://schemas.microsoft.com/office/drawing/2014/main" xmlns="" id="{38B05121-87BF-4D72-8275-E6053BDA6B63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24" name="Oval 17">
                        <a:extLst>
                          <a:ext uri="{FF2B5EF4-FFF2-40B4-BE49-F238E27FC236}">
                            <a16:creationId xmlns:a16="http://schemas.microsoft.com/office/drawing/2014/main" xmlns="" id="{44641921-0132-496B-AC63-ABD54EE4B03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8" name="Group 117">
                      <a:extLst>
                        <a:ext uri="{FF2B5EF4-FFF2-40B4-BE49-F238E27FC236}">
                          <a16:creationId xmlns:a16="http://schemas.microsoft.com/office/drawing/2014/main" xmlns="" id="{7EC49F14-C76A-4DDF-965C-F9E8B4E6CA3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05083" y="500336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19" name="Freeform 15">
                        <a:extLst>
                          <a:ext uri="{FF2B5EF4-FFF2-40B4-BE49-F238E27FC236}">
                            <a16:creationId xmlns:a16="http://schemas.microsoft.com/office/drawing/2014/main" xmlns="" id="{15D9BAA0-CEDB-40D4-AC91-CE4384F2AF82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20" name="Freeform 16">
                        <a:extLst>
                          <a:ext uri="{FF2B5EF4-FFF2-40B4-BE49-F238E27FC236}">
                            <a16:creationId xmlns:a16="http://schemas.microsoft.com/office/drawing/2014/main" xmlns="" id="{9899E502-716C-48DE-ABC8-0170DD5E360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21" name="Oval 17">
                        <a:extLst>
                          <a:ext uri="{FF2B5EF4-FFF2-40B4-BE49-F238E27FC236}">
                            <a16:creationId xmlns:a16="http://schemas.microsoft.com/office/drawing/2014/main" xmlns="" id="{7CC7E1D9-9A2D-4ECE-A425-620698B01D6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</p:grpSp>
              <p:sp>
                <p:nvSpPr>
                  <p:cNvPr id="106" name="Freeform 21">
                    <a:extLst>
                      <a:ext uri="{FF2B5EF4-FFF2-40B4-BE49-F238E27FC236}">
                        <a16:creationId xmlns:a16="http://schemas.microsoft.com/office/drawing/2014/main" xmlns="" id="{8B7CE36C-AE0A-4B72-9FBB-B2BC4B8B79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035837" y="4966530"/>
                    <a:ext cx="434720" cy="441073"/>
                  </a:xfrm>
                  <a:custGeom>
                    <a:avLst/>
                    <a:gdLst>
                      <a:gd name="T0" fmla="*/ 114 w 219"/>
                      <a:gd name="T1" fmla="*/ 0 h 223"/>
                      <a:gd name="T2" fmla="*/ 0 w 219"/>
                      <a:gd name="T3" fmla="*/ 111 h 223"/>
                      <a:gd name="T4" fmla="*/ 114 w 219"/>
                      <a:gd name="T5" fmla="*/ 223 h 223"/>
                      <a:gd name="T6" fmla="*/ 219 w 219"/>
                      <a:gd name="T7" fmla="*/ 111 h 223"/>
                      <a:gd name="T8" fmla="*/ 114 w 219"/>
                      <a:gd name="T9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9" h="223">
                        <a:moveTo>
                          <a:pt x="114" y="0"/>
                        </a:moveTo>
                        <a:cubicBezTo>
                          <a:pt x="114" y="0"/>
                          <a:pt x="112" y="109"/>
                          <a:pt x="0" y="111"/>
                        </a:cubicBezTo>
                        <a:cubicBezTo>
                          <a:pt x="0" y="111"/>
                          <a:pt x="102" y="99"/>
                          <a:pt x="114" y="223"/>
                        </a:cubicBezTo>
                        <a:cubicBezTo>
                          <a:pt x="114" y="223"/>
                          <a:pt x="105" y="120"/>
                          <a:pt x="219" y="111"/>
                        </a:cubicBezTo>
                        <a:cubicBezTo>
                          <a:pt x="219" y="111"/>
                          <a:pt x="114" y="117"/>
                          <a:pt x="11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xmlns="" id="{93EC800C-DEEF-49B5-A32C-5DDCB929D4DE}"/>
                    </a:ext>
                  </a:extLst>
                </p:cNvPr>
                <p:cNvGrpSpPr/>
                <p:nvPr/>
              </p:nvGrpSpPr>
              <p:grpSpPr>
                <a:xfrm>
                  <a:off x="3914658" y="4570915"/>
                  <a:ext cx="931953" cy="683309"/>
                  <a:chOff x="5537599" y="5144886"/>
                  <a:chExt cx="1723992" cy="1264033"/>
                </a:xfrm>
              </p:grpSpPr>
              <p:grpSp>
                <p:nvGrpSpPr>
                  <p:cNvPr id="30" name="Group 29">
                    <a:extLst>
                      <a:ext uri="{FF2B5EF4-FFF2-40B4-BE49-F238E27FC236}">
                        <a16:creationId xmlns:a16="http://schemas.microsoft.com/office/drawing/2014/main" xmlns="" id="{419849D2-3A43-4EEB-8791-60378012EEFF}"/>
                      </a:ext>
                    </a:extLst>
                  </p:cNvPr>
                  <p:cNvGrpSpPr/>
                  <p:nvPr/>
                </p:nvGrpSpPr>
                <p:grpSpPr>
                  <a:xfrm>
                    <a:off x="5537599" y="5144886"/>
                    <a:ext cx="961128" cy="1264033"/>
                    <a:chOff x="5438084" y="5144886"/>
                    <a:chExt cx="961128" cy="1264033"/>
                  </a:xfrm>
                </p:grpSpPr>
                <p:grpSp>
                  <p:nvGrpSpPr>
                    <p:cNvPr id="56" name="Group 55">
                      <a:extLst>
                        <a:ext uri="{FF2B5EF4-FFF2-40B4-BE49-F238E27FC236}">
                          <a16:creationId xmlns:a16="http://schemas.microsoft.com/office/drawing/2014/main" xmlns="" id="{FED7FDD6-8D57-4DBD-A0B5-21EEC55A062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46630" y="612246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93" name="Freeform 15">
                        <a:extLst>
                          <a:ext uri="{FF2B5EF4-FFF2-40B4-BE49-F238E27FC236}">
                            <a16:creationId xmlns:a16="http://schemas.microsoft.com/office/drawing/2014/main" xmlns="" id="{3D284F4B-FF41-4877-8F9E-DB941048F93D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94" name="Freeform 16">
                        <a:extLst>
                          <a:ext uri="{FF2B5EF4-FFF2-40B4-BE49-F238E27FC236}">
                            <a16:creationId xmlns:a16="http://schemas.microsoft.com/office/drawing/2014/main" xmlns="" id="{2F31A4E8-9242-443F-AA78-C92C42EA268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95" name="Oval 17">
                        <a:extLst>
                          <a:ext uri="{FF2B5EF4-FFF2-40B4-BE49-F238E27FC236}">
                            <a16:creationId xmlns:a16="http://schemas.microsoft.com/office/drawing/2014/main" xmlns="" id="{D65B7789-FB42-4169-ADE8-A4363B72D4B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xmlns="" id="{4CD6B4F7-0B97-4946-9EC5-D0BBDF53D3A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46630" y="601260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90" name="Freeform 15">
                        <a:extLst>
                          <a:ext uri="{FF2B5EF4-FFF2-40B4-BE49-F238E27FC236}">
                            <a16:creationId xmlns:a16="http://schemas.microsoft.com/office/drawing/2014/main" xmlns="" id="{A496258E-CA3A-47E4-9FF9-D652AAB0C7C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91" name="Freeform 16">
                        <a:extLst>
                          <a:ext uri="{FF2B5EF4-FFF2-40B4-BE49-F238E27FC236}">
                            <a16:creationId xmlns:a16="http://schemas.microsoft.com/office/drawing/2014/main" xmlns="" id="{B3DCFC03-D843-4868-A055-3B9B9D10D1AB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92" name="Oval 17">
                        <a:extLst>
                          <a:ext uri="{FF2B5EF4-FFF2-40B4-BE49-F238E27FC236}">
                            <a16:creationId xmlns:a16="http://schemas.microsoft.com/office/drawing/2014/main" xmlns="" id="{1A447916-A010-4350-B9A8-BE7E6D1BE2A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xmlns="" id="{ADCBE207-D7D9-41D1-92A0-D7FDD3F9A34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38084" y="590274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87" name="Freeform 15">
                        <a:extLst>
                          <a:ext uri="{FF2B5EF4-FFF2-40B4-BE49-F238E27FC236}">
                            <a16:creationId xmlns:a16="http://schemas.microsoft.com/office/drawing/2014/main" xmlns="" id="{B7AEDEEE-E5EC-442D-99B9-7CF139331484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8" name="Freeform 16">
                        <a:extLst>
                          <a:ext uri="{FF2B5EF4-FFF2-40B4-BE49-F238E27FC236}">
                            <a16:creationId xmlns:a16="http://schemas.microsoft.com/office/drawing/2014/main" xmlns="" id="{4514055D-F376-4B5F-A223-5FC6CD78F59E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9" name="Oval 17">
                        <a:extLst>
                          <a:ext uri="{FF2B5EF4-FFF2-40B4-BE49-F238E27FC236}">
                            <a16:creationId xmlns:a16="http://schemas.microsoft.com/office/drawing/2014/main" xmlns="" id="{83697AE5-3F91-4526-8D34-8D882A26FB0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xmlns="" id="{1352B7E7-9087-4B14-8213-543931C70E5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46630" y="579288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84" name="Freeform 15">
                        <a:extLst>
                          <a:ext uri="{FF2B5EF4-FFF2-40B4-BE49-F238E27FC236}">
                            <a16:creationId xmlns:a16="http://schemas.microsoft.com/office/drawing/2014/main" xmlns="" id="{2F449507-227C-498C-8CEE-98F6DDB2AB4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5" name="Freeform 16">
                        <a:extLst>
                          <a:ext uri="{FF2B5EF4-FFF2-40B4-BE49-F238E27FC236}">
                            <a16:creationId xmlns:a16="http://schemas.microsoft.com/office/drawing/2014/main" xmlns="" id="{0D3FECE7-19F6-4B46-93B7-C11C655BFC1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6" name="Oval 17">
                        <a:extLst>
                          <a:ext uri="{FF2B5EF4-FFF2-40B4-BE49-F238E27FC236}">
                            <a16:creationId xmlns:a16="http://schemas.microsoft.com/office/drawing/2014/main" xmlns="" id="{4FD0DC86-080F-46E9-BE99-7ABBA99F951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xmlns="" id="{5DFE94BB-D644-4866-9D9A-5FEE8F716FC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46630" y="568302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81" name="Freeform 15">
                        <a:extLst>
                          <a:ext uri="{FF2B5EF4-FFF2-40B4-BE49-F238E27FC236}">
                            <a16:creationId xmlns:a16="http://schemas.microsoft.com/office/drawing/2014/main" xmlns="" id="{469EB845-395D-4E24-9704-7CDF065E9EAA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2" name="Freeform 16">
                        <a:extLst>
                          <a:ext uri="{FF2B5EF4-FFF2-40B4-BE49-F238E27FC236}">
                            <a16:creationId xmlns:a16="http://schemas.microsoft.com/office/drawing/2014/main" xmlns="" id="{E7A6784F-E56D-43EA-8B50-C01A362F5BA9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3" name="Oval 17">
                        <a:extLst>
                          <a:ext uri="{FF2B5EF4-FFF2-40B4-BE49-F238E27FC236}">
                            <a16:creationId xmlns:a16="http://schemas.microsoft.com/office/drawing/2014/main" xmlns="" id="{6D4A441D-10A2-4625-82F8-B4B1DD0D2A1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xmlns="" id="{9B7792F9-B944-460D-B048-1FA34DD6326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21731" y="557316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78" name="Freeform 15">
                        <a:extLst>
                          <a:ext uri="{FF2B5EF4-FFF2-40B4-BE49-F238E27FC236}">
                            <a16:creationId xmlns:a16="http://schemas.microsoft.com/office/drawing/2014/main" xmlns="" id="{E02E30A5-1858-4279-B38F-72FB1EF4207B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9" name="Freeform 16">
                        <a:extLst>
                          <a:ext uri="{FF2B5EF4-FFF2-40B4-BE49-F238E27FC236}">
                            <a16:creationId xmlns:a16="http://schemas.microsoft.com/office/drawing/2014/main" xmlns="" id="{EF12EC60-2FD1-4E80-AE24-22135235DF53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0" name="Oval 17">
                        <a:extLst>
                          <a:ext uri="{FF2B5EF4-FFF2-40B4-BE49-F238E27FC236}">
                            <a16:creationId xmlns:a16="http://schemas.microsoft.com/office/drawing/2014/main" xmlns="" id="{04908D81-B5DA-4E29-BB19-6E5CA51D4D4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xmlns="" id="{3B735B2D-0748-4B80-954A-39CF57A38D7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46630" y="546330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75" name="Freeform 15">
                        <a:extLst>
                          <a:ext uri="{FF2B5EF4-FFF2-40B4-BE49-F238E27FC236}">
                            <a16:creationId xmlns:a16="http://schemas.microsoft.com/office/drawing/2014/main" xmlns="" id="{25344E5D-42C4-4EC9-9398-955BB1DB6414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6" name="Freeform 16">
                        <a:extLst>
                          <a:ext uri="{FF2B5EF4-FFF2-40B4-BE49-F238E27FC236}">
                            <a16:creationId xmlns:a16="http://schemas.microsoft.com/office/drawing/2014/main" xmlns="" id="{0839B9A2-890C-4792-8654-1D3FDB8B02B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7" name="Oval 17">
                        <a:extLst>
                          <a:ext uri="{FF2B5EF4-FFF2-40B4-BE49-F238E27FC236}">
                            <a16:creationId xmlns:a16="http://schemas.microsoft.com/office/drawing/2014/main" xmlns="" id="{3D479ADA-680A-44D5-9F44-13AF101AAA8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xmlns="" id="{D39B17BB-5258-4E5E-A046-CFB7EA478EC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46630" y="535344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72" name="Freeform 15">
                        <a:extLst>
                          <a:ext uri="{FF2B5EF4-FFF2-40B4-BE49-F238E27FC236}">
                            <a16:creationId xmlns:a16="http://schemas.microsoft.com/office/drawing/2014/main" xmlns="" id="{9585099C-2487-4A88-8A4E-F0F2160E5BD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3" name="Freeform 16">
                        <a:extLst>
                          <a:ext uri="{FF2B5EF4-FFF2-40B4-BE49-F238E27FC236}">
                            <a16:creationId xmlns:a16="http://schemas.microsoft.com/office/drawing/2014/main" xmlns="" id="{377280DB-4C83-4B07-81F4-A8BFE40A3752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4" name="Oval 17">
                        <a:extLst>
                          <a:ext uri="{FF2B5EF4-FFF2-40B4-BE49-F238E27FC236}">
                            <a16:creationId xmlns:a16="http://schemas.microsoft.com/office/drawing/2014/main" xmlns="" id="{4D6555E1-90AB-453B-9629-19B0E2D4EC3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xmlns="" id="{7D08D46E-AC75-4F30-98AF-CA7EDD7E47A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21731" y="5248253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69" name="Freeform 15">
                        <a:extLst>
                          <a:ext uri="{FF2B5EF4-FFF2-40B4-BE49-F238E27FC236}">
                            <a16:creationId xmlns:a16="http://schemas.microsoft.com/office/drawing/2014/main" xmlns="" id="{83BAB94F-E491-4CD5-8B15-E44F76FF64B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0" name="Freeform 16">
                        <a:extLst>
                          <a:ext uri="{FF2B5EF4-FFF2-40B4-BE49-F238E27FC236}">
                            <a16:creationId xmlns:a16="http://schemas.microsoft.com/office/drawing/2014/main" xmlns="" id="{7CACD37C-A225-4CEA-A072-79AA95D4C00C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1" name="Oval 17">
                        <a:extLst>
                          <a:ext uri="{FF2B5EF4-FFF2-40B4-BE49-F238E27FC236}">
                            <a16:creationId xmlns:a16="http://schemas.microsoft.com/office/drawing/2014/main" xmlns="" id="{74F5EEA6-EC3E-4F47-9EBC-937E012354D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xmlns="" id="{579AB62F-5058-4A45-9D03-1369831DC48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46630" y="5144886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66" name="Freeform 15">
                        <a:extLst>
                          <a:ext uri="{FF2B5EF4-FFF2-40B4-BE49-F238E27FC236}">
                            <a16:creationId xmlns:a16="http://schemas.microsoft.com/office/drawing/2014/main" xmlns="" id="{2946B309-AA8A-4C89-B10E-E3ED307ABB6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67" name="Freeform 16">
                        <a:extLst>
                          <a:ext uri="{FF2B5EF4-FFF2-40B4-BE49-F238E27FC236}">
                            <a16:creationId xmlns:a16="http://schemas.microsoft.com/office/drawing/2014/main" xmlns="" id="{7A83A1B1-944C-4FC1-9CBC-89612184FD5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68" name="Oval 17">
                        <a:extLst>
                          <a:ext uri="{FF2B5EF4-FFF2-40B4-BE49-F238E27FC236}">
                            <a16:creationId xmlns:a16="http://schemas.microsoft.com/office/drawing/2014/main" xmlns="" id="{E507EDC3-62D1-4468-BAF1-A34D821FA8C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</p:grpSp>
              <p:grpSp>
                <p:nvGrpSpPr>
                  <p:cNvPr id="31" name="Group 30">
                    <a:extLst>
                      <a:ext uri="{FF2B5EF4-FFF2-40B4-BE49-F238E27FC236}">
                        <a16:creationId xmlns:a16="http://schemas.microsoft.com/office/drawing/2014/main" xmlns="" id="{366ECABB-1C93-4046-9B70-3F9F9C52A29F}"/>
                      </a:ext>
                    </a:extLst>
                  </p:cNvPr>
                  <p:cNvGrpSpPr/>
                  <p:nvPr/>
                </p:nvGrpSpPr>
                <p:grpSpPr>
                  <a:xfrm>
                    <a:off x="6297012" y="6122469"/>
                    <a:ext cx="877481" cy="286450"/>
                    <a:chOff x="884238" y="1404938"/>
                    <a:chExt cx="4610100" cy="1504951"/>
                  </a:xfrm>
                </p:grpSpPr>
                <p:sp>
                  <p:nvSpPr>
                    <p:cNvPr id="53" name="Freeform 15">
                      <a:extLst>
                        <a:ext uri="{FF2B5EF4-FFF2-40B4-BE49-F238E27FC236}">
                          <a16:creationId xmlns:a16="http://schemas.microsoft.com/office/drawing/2014/main" xmlns="" id="{1284E677-BBD5-4262-833F-D086C98BEF5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911351"/>
                      <a:ext cx="4610100" cy="998538"/>
                    </a:xfrm>
                    <a:custGeom>
                      <a:avLst/>
                      <a:gdLst>
                        <a:gd name="T0" fmla="*/ 370 w 370"/>
                        <a:gd name="T1" fmla="*/ 39 h 79"/>
                        <a:gd name="T2" fmla="*/ 308 w 370"/>
                        <a:gd name="T3" fmla="*/ 72 h 79"/>
                        <a:gd name="T4" fmla="*/ 185 w 370"/>
                        <a:gd name="T5" fmla="*/ 79 h 79"/>
                        <a:gd name="T6" fmla="*/ 63 w 370"/>
                        <a:gd name="T7" fmla="*/ 72 h 79"/>
                        <a:gd name="T8" fmla="*/ 0 w 370"/>
                        <a:gd name="T9" fmla="*/ 39 h 79"/>
                        <a:gd name="T10" fmla="*/ 0 w 370"/>
                        <a:gd name="T11" fmla="*/ 0 h 79"/>
                        <a:gd name="T12" fmla="*/ 370 w 370"/>
                        <a:gd name="T13" fmla="*/ 0 h 79"/>
                        <a:gd name="T14" fmla="*/ 370 w 370"/>
                        <a:gd name="T15" fmla="*/ 39 h 7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370" h="79">
                          <a:moveTo>
                            <a:pt x="370" y="39"/>
                          </a:moveTo>
                          <a:cubicBezTo>
                            <a:pt x="370" y="56"/>
                            <a:pt x="353" y="65"/>
                            <a:pt x="308" y="72"/>
                          </a:cubicBezTo>
                          <a:cubicBezTo>
                            <a:pt x="275" y="77"/>
                            <a:pt x="231" y="79"/>
                            <a:pt x="185" y="79"/>
                          </a:cubicBezTo>
                          <a:cubicBezTo>
                            <a:pt x="139" y="79"/>
                            <a:pt x="95" y="77"/>
                            <a:pt x="63" y="72"/>
                          </a:cubicBezTo>
                          <a:cubicBezTo>
                            <a:pt x="18" y="65"/>
                            <a:pt x="0" y="56"/>
                            <a:pt x="0" y="39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370" y="0"/>
                            <a:pt x="370" y="0"/>
                            <a:pt x="370" y="0"/>
                          </a:cubicBezTo>
                          <a:lnTo>
                            <a:pt x="370" y="39"/>
                          </a:lnTo>
                          <a:close/>
                        </a:path>
                      </a:pathLst>
                    </a:custGeom>
                    <a:solidFill>
                      <a:srgbClr val="FEA6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4" name="Freeform 16">
                      <a:extLst>
                        <a:ext uri="{FF2B5EF4-FFF2-40B4-BE49-F238E27FC236}">
                          <a16:creationId xmlns:a16="http://schemas.microsoft.com/office/drawing/2014/main" xmlns="" id="{60A6F9CE-2CB1-4B91-8422-F5CD6BFE4C2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404938"/>
                      <a:ext cx="4610100" cy="1011238"/>
                    </a:xfrm>
                    <a:custGeom>
                      <a:avLst/>
                      <a:gdLst>
                        <a:gd name="T0" fmla="*/ 185 w 370"/>
                        <a:gd name="T1" fmla="*/ 80 h 80"/>
                        <a:gd name="T2" fmla="*/ 63 w 370"/>
                        <a:gd name="T3" fmla="*/ 73 h 80"/>
                        <a:gd name="T4" fmla="*/ 0 w 370"/>
                        <a:gd name="T5" fmla="*/ 40 h 80"/>
                        <a:gd name="T6" fmla="*/ 63 w 370"/>
                        <a:gd name="T7" fmla="*/ 7 h 80"/>
                        <a:gd name="T8" fmla="*/ 185 w 370"/>
                        <a:gd name="T9" fmla="*/ 0 h 80"/>
                        <a:gd name="T10" fmla="*/ 308 w 370"/>
                        <a:gd name="T11" fmla="*/ 7 h 80"/>
                        <a:gd name="T12" fmla="*/ 370 w 370"/>
                        <a:gd name="T13" fmla="*/ 40 h 80"/>
                        <a:gd name="T14" fmla="*/ 308 w 370"/>
                        <a:gd name="T15" fmla="*/ 73 h 80"/>
                        <a:gd name="T16" fmla="*/ 185 w 370"/>
                        <a:gd name="T17" fmla="*/ 80 h 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370" h="80">
                          <a:moveTo>
                            <a:pt x="185" y="80"/>
                          </a:moveTo>
                          <a:cubicBezTo>
                            <a:pt x="139" y="80"/>
                            <a:pt x="95" y="78"/>
                            <a:pt x="63" y="73"/>
                          </a:cubicBezTo>
                          <a:cubicBezTo>
                            <a:pt x="18" y="66"/>
                            <a:pt x="0" y="57"/>
                            <a:pt x="0" y="40"/>
                          </a:cubicBezTo>
                          <a:cubicBezTo>
                            <a:pt x="0" y="23"/>
                            <a:pt x="18" y="14"/>
                            <a:pt x="63" y="7"/>
                          </a:cubicBezTo>
                          <a:cubicBezTo>
                            <a:pt x="95" y="2"/>
                            <a:pt x="139" y="0"/>
                            <a:pt x="185" y="0"/>
                          </a:cubicBezTo>
                          <a:cubicBezTo>
                            <a:pt x="231" y="0"/>
                            <a:pt x="275" y="2"/>
                            <a:pt x="308" y="7"/>
                          </a:cubicBezTo>
                          <a:cubicBezTo>
                            <a:pt x="353" y="14"/>
                            <a:pt x="370" y="23"/>
                            <a:pt x="370" y="40"/>
                          </a:cubicBezTo>
                          <a:cubicBezTo>
                            <a:pt x="370" y="57"/>
                            <a:pt x="353" y="66"/>
                            <a:pt x="308" y="73"/>
                          </a:cubicBezTo>
                          <a:cubicBezTo>
                            <a:pt x="275" y="78"/>
                            <a:pt x="231" y="80"/>
                            <a:pt x="185" y="80"/>
                          </a:cubicBezTo>
                          <a:close/>
                        </a:path>
                      </a:pathLst>
                    </a:custGeom>
                    <a:solidFill>
                      <a:srgbClr val="FEE71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5" name="Oval 17">
                      <a:extLst>
                        <a:ext uri="{FF2B5EF4-FFF2-40B4-BE49-F238E27FC236}">
                          <a16:creationId xmlns:a16="http://schemas.microsoft.com/office/drawing/2014/main" xmlns="" id="{F55742B9-A1B1-4F52-9055-CFD2F1F8841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1563" y="1544638"/>
                      <a:ext cx="4235450" cy="644525"/>
                    </a:xfrm>
                    <a:prstGeom prst="ellipse">
                      <a:avLst/>
                    </a:prstGeom>
                    <a:solidFill>
                      <a:srgbClr val="FFB1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32" name="Group 31">
                    <a:extLst>
                      <a:ext uri="{FF2B5EF4-FFF2-40B4-BE49-F238E27FC236}">
                        <a16:creationId xmlns:a16="http://schemas.microsoft.com/office/drawing/2014/main" xmlns="" id="{D242A825-66D6-41B8-A461-635578A3D80D}"/>
                      </a:ext>
                    </a:extLst>
                  </p:cNvPr>
                  <p:cNvGrpSpPr/>
                  <p:nvPr/>
                </p:nvGrpSpPr>
                <p:grpSpPr>
                  <a:xfrm>
                    <a:off x="6348702" y="6003824"/>
                    <a:ext cx="877481" cy="286450"/>
                    <a:chOff x="884238" y="1404938"/>
                    <a:chExt cx="4610100" cy="1504951"/>
                  </a:xfrm>
                </p:grpSpPr>
                <p:sp>
                  <p:nvSpPr>
                    <p:cNvPr id="50" name="Freeform 15">
                      <a:extLst>
                        <a:ext uri="{FF2B5EF4-FFF2-40B4-BE49-F238E27FC236}">
                          <a16:creationId xmlns:a16="http://schemas.microsoft.com/office/drawing/2014/main" xmlns="" id="{B94E79E8-56D2-4869-8CF3-980B94E059C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911351"/>
                      <a:ext cx="4610100" cy="998538"/>
                    </a:xfrm>
                    <a:custGeom>
                      <a:avLst/>
                      <a:gdLst>
                        <a:gd name="T0" fmla="*/ 370 w 370"/>
                        <a:gd name="T1" fmla="*/ 39 h 79"/>
                        <a:gd name="T2" fmla="*/ 308 w 370"/>
                        <a:gd name="T3" fmla="*/ 72 h 79"/>
                        <a:gd name="T4" fmla="*/ 185 w 370"/>
                        <a:gd name="T5" fmla="*/ 79 h 79"/>
                        <a:gd name="T6" fmla="*/ 63 w 370"/>
                        <a:gd name="T7" fmla="*/ 72 h 79"/>
                        <a:gd name="T8" fmla="*/ 0 w 370"/>
                        <a:gd name="T9" fmla="*/ 39 h 79"/>
                        <a:gd name="T10" fmla="*/ 0 w 370"/>
                        <a:gd name="T11" fmla="*/ 0 h 79"/>
                        <a:gd name="T12" fmla="*/ 370 w 370"/>
                        <a:gd name="T13" fmla="*/ 0 h 79"/>
                        <a:gd name="T14" fmla="*/ 370 w 370"/>
                        <a:gd name="T15" fmla="*/ 39 h 7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370" h="79">
                          <a:moveTo>
                            <a:pt x="370" y="39"/>
                          </a:moveTo>
                          <a:cubicBezTo>
                            <a:pt x="370" y="56"/>
                            <a:pt x="353" y="65"/>
                            <a:pt x="308" y="72"/>
                          </a:cubicBezTo>
                          <a:cubicBezTo>
                            <a:pt x="275" y="77"/>
                            <a:pt x="231" y="79"/>
                            <a:pt x="185" y="79"/>
                          </a:cubicBezTo>
                          <a:cubicBezTo>
                            <a:pt x="139" y="79"/>
                            <a:pt x="95" y="77"/>
                            <a:pt x="63" y="72"/>
                          </a:cubicBezTo>
                          <a:cubicBezTo>
                            <a:pt x="18" y="65"/>
                            <a:pt x="0" y="56"/>
                            <a:pt x="0" y="39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370" y="0"/>
                            <a:pt x="370" y="0"/>
                            <a:pt x="370" y="0"/>
                          </a:cubicBezTo>
                          <a:lnTo>
                            <a:pt x="370" y="39"/>
                          </a:lnTo>
                          <a:close/>
                        </a:path>
                      </a:pathLst>
                    </a:custGeom>
                    <a:solidFill>
                      <a:srgbClr val="FEA6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1" name="Freeform 16">
                      <a:extLst>
                        <a:ext uri="{FF2B5EF4-FFF2-40B4-BE49-F238E27FC236}">
                          <a16:creationId xmlns:a16="http://schemas.microsoft.com/office/drawing/2014/main" xmlns="" id="{18A1EBBE-1711-47EB-8BD8-95846D1240D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404938"/>
                      <a:ext cx="4610100" cy="1011238"/>
                    </a:xfrm>
                    <a:custGeom>
                      <a:avLst/>
                      <a:gdLst>
                        <a:gd name="T0" fmla="*/ 185 w 370"/>
                        <a:gd name="T1" fmla="*/ 80 h 80"/>
                        <a:gd name="T2" fmla="*/ 63 w 370"/>
                        <a:gd name="T3" fmla="*/ 73 h 80"/>
                        <a:gd name="T4" fmla="*/ 0 w 370"/>
                        <a:gd name="T5" fmla="*/ 40 h 80"/>
                        <a:gd name="T6" fmla="*/ 63 w 370"/>
                        <a:gd name="T7" fmla="*/ 7 h 80"/>
                        <a:gd name="T8" fmla="*/ 185 w 370"/>
                        <a:gd name="T9" fmla="*/ 0 h 80"/>
                        <a:gd name="T10" fmla="*/ 308 w 370"/>
                        <a:gd name="T11" fmla="*/ 7 h 80"/>
                        <a:gd name="T12" fmla="*/ 370 w 370"/>
                        <a:gd name="T13" fmla="*/ 40 h 80"/>
                        <a:gd name="T14" fmla="*/ 308 w 370"/>
                        <a:gd name="T15" fmla="*/ 73 h 80"/>
                        <a:gd name="T16" fmla="*/ 185 w 370"/>
                        <a:gd name="T17" fmla="*/ 80 h 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370" h="80">
                          <a:moveTo>
                            <a:pt x="185" y="80"/>
                          </a:moveTo>
                          <a:cubicBezTo>
                            <a:pt x="139" y="80"/>
                            <a:pt x="95" y="78"/>
                            <a:pt x="63" y="73"/>
                          </a:cubicBezTo>
                          <a:cubicBezTo>
                            <a:pt x="18" y="66"/>
                            <a:pt x="0" y="57"/>
                            <a:pt x="0" y="40"/>
                          </a:cubicBezTo>
                          <a:cubicBezTo>
                            <a:pt x="0" y="23"/>
                            <a:pt x="18" y="14"/>
                            <a:pt x="63" y="7"/>
                          </a:cubicBezTo>
                          <a:cubicBezTo>
                            <a:pt x="95" y="2"/>
                            <a:pt x="139" y="0"/>
                            <a:pt x="185" y="0"/>
                          </a:cubicBezTo>
                          <a:cubicBezTo>
                            <a:pt x="231" y="0"/>
                            <a:pt x="275" y="2"/>
                            <a:pt x="308" y="7"/>
                          </a:cubicBezTo>
                          <a:cubicBezTo>
                            <a:pt x="353" y="14"/>
                            <a:pt x="370" y="23"/>
                            <a:pt x="370" y="40"/>
                          </a:cubicBezTo>
                          <a:cubicBezTo>
                            <a:pt x="370" y="57"/>
                            <a:pt x="353" y="66"/>
                            <a:pt x="308" y="73"/>
                          </a:cubicBezTo>
                          <a:cubicBezTo>
                            <a:pt x="275" y="78"/>
                            <a:pt x="231" y="80"/>
                            <a:pt x="185" y="80"/>
                          </a:cubicBezTo>
                          <a:close/>
                        </a:path>
                      </a:pathLst>
                    </a:custGeom>
                    <a:solidFill>
                      <a:srgbClr val="FEE71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2" name="Oval 17">
                      <a:extLst>
                        <a:ext uri="{FF2B5EF4-FFF2-40B4-BE49-F238E27FC236}">
                          <a16:creationId xmlns:a16="http://schemas.microsoft.com/office/drawing/2014/main" xmlns="" id="{9560B5B1-8C05-4567-9E4C-9E32E6D3B77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1563" y="1544638"/>
                      <a:ext cx="4235450" cy="644525"/>
                    </a:xfrm>
                    <a:prstGeom prst="ellipse">
                      <a:avLst/>
                    </a:prstGeom>
                    <a:solidFill>
                      <a:srgbClr val="FFB1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xmlns="" id="{3F8E088E-0299-4692-A6B4-F01B2717B1C9}"/>
                      </a:ext>
                    </a:extLst>
                  </p:cNvPr>
                  <p:cNvGrpSpPr/>
                  <p:nvPr/>
                </p:nvGrpSpPr>
                <p:grpSpPr>
                  <a:xfrm>
                    <a:off x="6313295" y="5894061"/>
                    <a:ext cx="877481" cy="286450"/>
                    <a:chOff x="884238" y="1404938"/>
                    <a:chExt cx="4610100" cy="1504951"/>
                  </a:xfrm>
                </p:grpSpPr>
                <p:sp>
                  <p:nvSpPr>
                    <p:cNvPr id="47" name="Freeform 15">
                      <a:extLst>
                        <a:ext uri="{FF2B5EF4-FFF2-40B4-BE49-F238E27FC236}">
                          <a16:creationId xmlns:a16="http://schemas.microsoft.com/office/drawing/2014/main" xmlns="" id="{5240AE36-C3AA-4526-9CF0-57218F76447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911351"/>
                      <a:ext cx="4610100" cy="998538"/>
                    </a:xfrm>
                    <a:custGeom>
                      <a:avLst/>
                      <a:gdLst>
                        <a:gd name="T0" fmla="*/ 370 w 370"/>
                        <a:gd name="T1" fmla="*/ 39 h 79"/>
                        <a:gd name="T2" fmla="*/ 308 w 370"/>
                        <a:gd name="T3" fmla="*/ 72 h 79"/>
                        <a:gd name="T4" fmla="*/ 185 w 370"/>
                        <a:gd name="T5" fmla="*/ 79 h 79"/>
                        <a:gd name="T6" fmla="*/ 63 w 370"/>
                        <a:gd name="T7" fmla="*/ 72 h 79"/>
                        <a:gd name="T8" fmla="*/ 0 w 370"/>
                        <a:gd name="T9" fmla="*/ 39 h 79"/>
                        <a:gd name="T10" fmla="*/ 0 w 370"/>
                        <a:gd name="T11" fmla="*/ 0 h 79"/>
                        <a:gd name="T12" fmla="*/ 370 w 370"/>
                        <a:gd name="T13" fmla="*/ 0 h 79"/>
                        <a:gd name="T14" fmla="*/ 370 w 370"/>
                        <a:gd name="T15" fmla="*/ 39 h 7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370" h="79">
                          <a:moveTo>
                            <a:pt x="370" y="39"/>
                          </a:moveTo>
                          <a:cubicBezTo>
                            <a:pt x="370" y="56"/>
                            <a:pt x="353" y="65"/>
                            <a:pt x="308" y="72"/>
                          </a:cubicBezTo>
                          <a:cubicBezTo>
                            <a:pt x="275" y="77"/>
                            <a:pt x="231" y="79"/>
                            <a:pt x="185" y="79"/>
                          </a:cubicBezTo>
                          <a:cubicBezTo>
                            <a:pt x="139" y="79"/>
                            <a:pt x="95" y="77"/>
                            <a:pt x="63" y="72"/>
                          </a:cubicBezTo>
                          <a:cubicBezTo>
                            <a:pt x="18" y="65"/>
                            <a:pt x="0" y="56"/>
                            <a:pt x="0" y="39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370" y="0"/>
                            <a:pt x="370" y="0"/>
                            <a:pt x="370" y="0"/>
                          </a:cubicBezTo>
                          <a:lnTo>
                            <a:pt x="370" y="39"/>
                          </a:lnTo>
                          <a:close/>
                        </a:path>
                      </a:pathLst>
                    </a:custGeom>
                    <a:solidFill>
                      <a:srgbClr val="FEA6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8" name="Freeform 16">
                      <a:extLst>
                        <a:ext uri="{FF2B5EF4-FFF2-40B4-BE49-F238E27FC236}">
                          <a16:creationId xmlns:a16="http://schemas.microsoft.com/office/drawing/2014/main" xmlns="" id="{34217FCC-E84C-40B4-A643-6BEE36FABB0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404938"/>
                      <a:ext cx="4610100" cy="1011238"/>
                    </a:xfrm>
                    <a:custGeom>
                      <a:avLst/>
                      <a:gdLst>
                        <a:gd name="T0" fmla="*/ 185 w 370"/>
                        <a:gd name="T1" fmla="*/ 80 h 80"/>
                        <a:gd name="T2" fmla="*/ 63 w 370"/>
                        <a:gd name="T3" fmla="*/ 73 h 80"/>
                        <a:gd name="T4" fmla="*/ 0 w 370"/>
                        <a:gd name="T5" fmla="*/ 40 h 80"/>
                        <a:gd name="T6" fmla="*/ 63 w 370"/>
                        <a:gd name="T7" fmla="*/ 7 h 80"/>
                        <a:gd name="T8" fmla="*/ 185 w 370"/>
                        <a:gd name="T9" fmla="*/ 0 h 80"/>
                        <a:gd name="T10" fmla="*/ 308 w 370"/>
                        <a:gd name="T11" fmla="*/ 7 h 80"/>
                        <a:gd name="T12" fmla="*/ 370 w 370"/>
                        <a:gd name="T13" fmla="*/ 40 h 80"/>
                        <a:gd name="T14" fmla="*/ 308 w 370"/>
                        <a:gd name="T15" fmla="*/ 73 h 80"/>
                        <a:gd name="T16" fmla="*/ 185 w 370"/>
                        <a:gd name="T17" fmla="*/ 80 h 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370" h="80">
                          <a:moveTo>
                            <a:pt x="185" y="80"/>
                          </a:moveTo>
                          <a:cubicBezTo>
                            <a:pt x="139" y="80"/>
                            <a:pt x="95" y="78"/>
                            <a:pt x="63" y="73"/>
                          </a:cubicBezTo>
                          <a:cubicBezTo>
                            <a:pt x="18" y="66"/>
                            <a:pt x="0" y="57"/>
                            <a:pt x="0" y="40"/>
                          </a:cubicBezTo>
                          <a:cubicBezTo>
                            <a:pt x="0" y="23"/>
                            <a:pt x="18" y="14"/>
                            <a:pt x="63" y="7"/>
                          </a:cubicBezTo>
                          <a:cubicBezTo>
                            <a:pt x="95" y="2"/>
                            <a:pt x="139" y="0"/>
                            <a:pt x="185" y="0"/>
                          </a:cubicBezTo>
                          <a:cubicBezTo>
                            <a:pt x="231" y="0"/>
                            <a:pt x="275" y="2"/>
                            <a:pt x="308" y="7"/>
                          </a:cubicBezTo>
                          <a:cubicBezTo>
                            <a:pt x="353" y="14"/>
                            <a:pt x="370" y="23"/>
                            <a:pt x="370" y="40"/>
                          </a:cubicBezTo>
                          <a:cubicBezTo>
                            <a:pt x="370" y="57"/>
                            <a:pt x="353" y="66"/>
                            <a:pt x="308" y="73"/>
                          </a:cubicBezTo>
                          <a:cubicBezTo>
                            <a:pt x="275" y="78"/>
                            <a:pt x="231" y="80"/>
                            <a:pt x="185" y="80"/>
                          </a:cubicBezTo>
                          <a:close/>
                        </a:path>
                      </a:pathLst>
                    </a:custGeom>
                    <a:solidFill>
                      <a:srgbClr val="FEE71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9" name="Oval 17">
                      <a:extLst>
                        <a:ext uri="{FF2B5EF4-FFF2-40B4-BE49-F238E27FC236}">
                          <a16:creationId xmlns:a16="http://schemas.microsoft.com/office/drawing/2014/main" xmlns="" id="{8A55BE6C-2923-4830-8600-CD8113F99F6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1563" y="1544638"/>
                      <a:ext cx="4235450" cy="644525"/>
                    </a:xfrm>
                    <a:prstGeom prst="ellipse">
                      <a:avLst/>
                    </a:prstGeom>
                    <a:solidFill>
                      <a:srgbClr val="FFB1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xmlns="" id="{4EBF2C43-3D70-415A-ABBD-F44E5E522D77}"/>
                      </a:ext>
                    </a:extLst>
                  </p:cNvPr>
                  <p:cNvGrpSpPr/>
                  <p:nvPr/>
                </p:nvGrpSpPr>
                <p:grpSpPr>
                  <a:xfrm>
                    <a:off x="6369947" y="5798461"/>
                    <a:ext cx="877481" cy="286450"/>
                    <a:chOff x="884238" y="1404938"/>
                    <a:chExt cx="4610100" cy="1504951"/>
                  </a:xfrm>
                </p:grpSpPr>
                <p:sp>
                  <p:nvSpPr>
                    <p:cNvPr id="44" name="Freeform 15">
                      <a:extLst>
                        <a:ext uri="{FF2B5EF4-FFF2-40B4-BE49-F238E27FC236}">
                          <a16:creationId xmlns:a16="http://schemas.microsoft.com/office/drawing/2014/main" xmlns="" id="{A1B38D43-B1DF-4685-B33C-4F19F6D103D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911351"/>
                      <a:ext cx="4610100" cy="998538"/>
                    </a:xfrm>
                    <a:custGeom>
                      <a:avLst/>
                      <a:gdLst>
                        <a:gd name="T0" fmla="*/ 370 w 370"/>
                        <a:gd name="T1" fmla="*/ 39 h 79"/>
                        <a:gd name="T2" fmla="*/ 308 w 370"/>
                        <a:gd name="T3" fmla="*/ 72 h 79"/>
                        <a:gd name="T4" fmla="*/ 185 w 370"/>
                        <a:gd name="T5" fmla="*/ 79 h 79"/>
                        <a:gd name="T6" fmla="*/ 63 w 370"/>
                        <a:gd name="T7" fmla="*/ 72 h 79"/>
                        <a:gd name="T8" fmla="*/ 0 w 370"/>
                        <a:gd name="T9" fmla="*/ 39 h 79"/>
                        <a:gd name="T10" fmla="*/ 0 w 370"/>
                        <a:gd name="T11" fmla="*/ 0 h 79"/>
                        <a:gd name="T12" fmla="*/ 370 w 370"/>
                        <a:gd name="T13" fmla="*/ 0 h 79"/>
                        <a:gd name="T14" fmla="*/ 370 w 370"/>
                        <a:gd name="T15" fmla="*/ 39 h 7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370" h="79">
                          <a:moveTo>
                            <a:pt x="370" y="39"/>
                          </a:moveTo>
                          <a:cubicBezTo>
                            <a:pt x="370" y="56"/>
                            <a:pt x="353" y="65"/>
                            <a:pt x="308" y="72"/>
                          </a:cubicBezTo>
                          <a:cubicBezTo>
                            <a:pt x="275" y="77"/>
                            <a:pt x="231" y="79"/>
                            <a:pt x="185" y="79"/>
                          </a:cubicBezTo>
                          <a:cubicBezTo>
                            <a:pt x="139" y="79"/>
                            <a:pt x="95" y="77"/>
                            <a:pt x="63" y="72"/>
                          </a:cubicBezTo>
                          <a:cubicBezTo>
                            <a:pt x="18" y="65"/>
                            <a:pt x="0" y="56"/>
                            <a:pt x="0" y="39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370" y="0"/>
                            <a:pt x="370" y="0"/>
                            <a:pt x="370" y="0"/>
                          </a:cubicBezTo>
                          <a:lnTo>
                            <a:pt x="370" y="39"/>
                          </a:lnTo>
                          <a:close/>
                        </a:path>
                      </a:pathLst>
                    </a:custGeom>
                    <a:solidFill>
                      <a:srgbClr val="FEA6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5" name="Freeform 16">
                      <a:extLst>
                        <a:ext uri="{FF2B5EF4-FFF2-40B4-BE49-F238E27FC236}">
                          <a16:creationId xmlns:a16="http://schemas.microsoft.com/office/drawing/2014/main" xmlns="" id="{313FBE02-7024-4813-A6B9-F6E14BA6254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404938"/>
                      <a:ext cx="4610100" cy="1011238"/>
                    </a:xfrm>
                    <a:custGeom>
                      <a:avLst/>
                      <a:gdLst>
                        <a:gd name="T0" fmla="*/ 185 w 370"/>
                        <a:gd name="T1" fmla="*/ 80 h 80"/>
                        <a:gd name="T2" fmla="*/ 63 w 370"/>
                        <a:gd name="T3" fmla="*/ 73 h 80"/>
                        <a:gd name="T4" fmla="*/ 0 w 370"/>
                        <a:gd name="T5" fmla="*/ 40 h 80"/>
                        <a:gd name="T6" fmla="*/ 63 w 370"/>
                        <a:gd name="T7" fmla="*/ 7 h 80"/>
                        <a:gd name="T8" fmla="*/ 185 w 370"/>
                        <a:gd name="T9" fmla="*/ 0 h 80"/>
                        <a:gd name="T10" fmla="*/ 308 w 370"/>
                        <a:gd name="T11" fmla="*/ 7 h 80"/>
                        <a:gd name="T12" fmla="*/ 370 w 370"/>
                        <a:gd name="T13" fmla="*/ 40 h 80"/>
                        <a:gd name="T14" fmla="*/ 308 w 370"/>
                        <a:gd name="T15" fmla="*/ 73 h 80"/>
                        <a:gd name="T16" fmla="*/ 185 w 370"/>
                        <a:gd name="T17" fmla="*/ 80 h 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370" h="80">
                          <a:moveTo>
                            <a:pt x="185" y="80"/>
                          </a:moveTo>
                          <a:cubicBezTo>
                            <a:pt x="139" y="80"/>
                            <a:pt x="95" y="78"/>
                            <a:pt x="63" y="73"/>
                          </a:cubicBezTo>
                          <a:cubicBezTo>
                            <a:pt x="18" y="66"/>
                            <a:pt x="0" y="57"/>
                            <a:pt x="0" y="40"/>
                          </a:cubicBezTo>
                          <a:cubicBezTo>
                            <a:pt x="0" y="23"/>
                            <a:pt x="18" y="14"/>
                            <a:pt x="63" y="7"/>
                          </a:cubicBezTo>
                          <a:cubicBezTo>
                            <a:pt x="95" y="2"/>
                            <a:pt x="139" y="0"/>
                            <a:pt x="185" y="0"/>
                          </a:cubicBezTo>
                          <a:cubicBezTo>
                            <a:pt x="231" y="0"/>
                            <a:pt x="275" y="2"/>
                            <a:pt x="308" y="7"/>
                          </a:cubicBezTo>
                          <a:cubicBezTo>
                            <a:pt x="353" y="14"/>
                            <a:pt x="370" y="23"/>
                            <a:pt x="370" y="40"/>
                          </a:cubicBezTo>
                          <a:cubicBezTo>
                            <a:pt x="370" y="57"/>
                            <a:pt x="353" y="66"/>
                            <a:pt x="308" y="73"/>
                          </a:cubicBezTo>
                          <a:cubicBezTo>
                            <a:pt x="275" y="78"/>
                            <a:pt x="231" y="80"/>
                            <a:pt x="185" y="80"/>
                          </a:cubicBezTo>
                          <a:close/>
                        </a:path>
                      </a:pathLst>
                    </a:custGeom>
                    <a:solidFill>
                      <a:srgbClr val="FEE71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6" name="Oval 17">
                      <a:extLst>
                        <a:ext uri="{FF2B5EF4-FFF2-40B4-BE49-F238E27FC236}">
                          <a16:creationId xmlns:a16="http://schemas.microsoft.com/office/drawing/2014/main" xmlns="" id="{79CCF8A0-1D49-4A10-91AF-E53BDA755BC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1563" y="1544638"/>
                      <a:ext cx="4235450" cy="644525"/>
                    </a:xfrm>
                    <a:prstGeom prst="ellipse">
                      <a:avLst/>
                    </a:prstGeom>
                    <a:solidFill>
                      <a:srgbClr val="FFB1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xmlns="" id="{154D7E61-0A4C-4F04-8E27-DDFDF4F5E16B}"/>
                      </a:ext>
                    </a:extLst>
                  </p:cNvPr>
                  <p:cNvGrpSpPr/>
                  <p:nvPr/>
                </p:nvGrpSpPr>
                <p:grpSpPr>
                  <a:xfrm>
                    <a:off x="6341621" y="5706403"/>
                    <a:ext cx="877481" cy="286450"/>
                    <a:chOff x="884238" y="1404938"/>
                    <a:chExt cx="4610100" cy="1504951"/>
                  </a:xfrm>
                </p:grpSpPr>
                <p:sp>
                  <p:nvSpPr>
                    <p:cNvPr id="41" name="Freeform 15">
                      <a:extLst>
                        <a:ext uri="{FF2B5EF4-FFF2-40B4-BE49-F238E27FC236}">
                          <a16:creationId xmlns:a16="http://schemas.microsoft.com/office/drawing/2014/main" xmlns="" id="{EE23F921-B108-4099-938C-DDEE544EFCD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911351"/>
                      <a:ext cx="4610100" cy="998538"/>
                    </a:xfrm>
                    <a:custGeom>
                      <a:avLst/>
                      <a:gdLst>
                        <a:gd name="T0" fmla="*/ 370 w 370"/>
                        <a:gd name="T1" fmla="*/ 39 h 79"/>
                        <a:gd name="T2" fmla="*/ 308 w 370"/>
                        <a:gd name="T3" fmla="*/ 72 h 79"/>
                        <a:gd name="T4" fmla="*/ 185 w 370"/>
                        <a:gd name="T5" fmla="*/ 79 h 79"/>
                        <a:gd name="T6" fmla="*/ 63 w 370"/>
                        <a:gd name="T7" fmla="*/ 72 h 79"/>
                        <a:gd name="T8" fmla="*/ 0 w 370"/>
                        <a:gd name="T9" fmla="*/ 39 h 79"/>
                        <a:gd name="T10" fmla="*/ 0 w 370"/>
                        <a:gd name="T11" fmla="*/ 0 h 79"/>
                        <a:gd name="T12" fmla="*/ 370 w 370"/>
                        <a:gd name="T13" fmla="*/ 0 h 79"/>
                        <a:gd name="T14" fmla="*/ 370 w 370"/>
                        <a:gd name="T15" fmla="*/ 39 h 7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370" h="79">
                          <a:moveTo>
                            <a:pt x="370" y="39"/>
                          </a:moveTo>
                          <a:cubicBezTo>
                            <a:pt x="370" y="56"/>
                            <a:pt x="353" y="65"/>
                            <a:pt x="308" y="72"/>
                          </a:cubicBezTo>
                          <a:cubicBezTo>
                            <a:pt x="275" y="77"/>
                            <a:pt x="231" y="79"/>
                            <a:pt x="185" y="79"/>
                          </a:cubicBezTo>
                          <a:cubicBezTo>
                            <a:pt x="139" y="79"/>
                            <a:pt x="95" y="77"/>
                            <a:pt x="63" y="72"/>
                          </a:cubicBezTo>
                          <a:cubicBezTo>
                            <a:pt x="18" y="65"/>
                            <a:pt x="0" y="56"/>
                            <a:pt x="0" y="39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370" y="0"/>
                            <a:pt x="370" y="0"/>
                            <a:pt x="370" y="0"/>
                          </a:cubicBezTo>
                          <a:lnTo>
                            <a:pt x="370" y="39"/>
                          </a:lnTo>
                          <a:close/>
                        </a:path>
                      </a:pathLst>
                    </a:custGeom>
                    <a:solidFill>
                      <a:srgbClr val="FEA6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2" name="Freeform 16">
                      <a:extLst>
                        <a:ext uri="{FF2B5EF4-FFF2-40B4-BE49-F238E27FC236}">
                          <a16:creationId xmlns:a16="http://schemas.microsoft.com/office/drawing/2014/main" xmlns="" id="{718F2676-CCAE-4BAD-9758-D985C75DDAF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404938"/>
                      <a:ext cx="4610100" cy="1011238"/>
                    </a:xfrm>
                    <a:custGeom>
                      <a:avLst/>
                      <a:gdLst>
                        <a:gd name="T0" fmla="*/ 185 w 370"/>
                        <a:gd name="T1" fmla="*/ 80 h 80"/>
                        <a:gd name="T2" fmla="*/ 63 w 370"/>
                        <a:gd name="T3" fmla="*/ 73 h 80"/>
                        <a:gd name="T4" fmla="*/ 0 w 370"/>
                        <a:gd name="T5" fmla="*/ 40 h 80"/>
                        <a:gd name="T6" fmla="*/ 63 w 370"/>
                        <a:gd name="T7" fmla="*/ 7 h 80"/>
                        <a:gd name="T8" fmla="*/ 185 w 370"/>
                        <a:gd name="T9" fmla="*/ 0 h 80"/>
                        <a:gd name="T10" fmla="*/ 308 w 370"/>
                        <a:gd name="T11" fmla="*/ 7 h 80"/>
                        <a:gd name="T12" fmla="*/ 370 w 370"/>
                        <a:gd name="T13" fmla="*/ 40 h 80"/>
                        <a:gd name="T14" fmla="*/ 308 w 370"/>
                        <a:gd name="T15" fmla="*/ 73 h 80"/>
                        <a:gd name="T16" fmla="*/ 185 w 370"/>
                        <a:gd name="T17" fmla="*/ 80 h 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370" h="80">
                          <a:moveTo>
                            <a:pt x="185" y="80"/>
                          </a:moveTo>
                          <a:cubicBezTo>
                            <a:pt x="139" y="80"/>
                            <a:pt x="95" y="78"/>
                            <a:pt x="63" y="73"/>
                          </a:cubicBezTo>
                          <a:cubicBezTo>
                            <a:pt x="18" y="66"/>
                            <a:pt x="0" y="57"/>
                            <a:pt x="0" y="40"/>
                          </a:cubicBezTo>
                          <a:cubicBezTo>
                            <a:pt x="0" y="23"/>
                            <a:pt x="18" y="14"/>
                            <a:pt x="63" y="7"/>
                          </a:cubicBezTo>
                          <a:cubicBezTo>
                            <a:pt x="95" y="2"/>
                            <a:pt x="139" y="0"/>
                            <a:pt x="185" y="0"/>
                          </a:cubicBezTo>
                          <a:cubicBezTo>
                            <a:pt x="231" y="0"/>
                            <a:pt x="275" y="2"/>
                            <a:pt x="308" y="7"/>
                          </a:cubicBezTo>
                          <a:cubicBezTo>
                            <a:pt x="353" y="14"/>
                            <a:pt x="370" y="23"/>
                            <a:pt x="370" y="40"/>
                          </a:cubicBezTo>
                          <a:cubicBezTo>
                            <a:pt x="370" y="57"/>
                            <a:pt x="353" y="66"/>
                            <a:pt x="308" y="73"/>
                          </a:cubicBezTo>
                          <a:cubicBezTo>
                            <a:pt x="275" y="78"/>
                            <a:pt x="231" y="80"/>
                            <a:pt x="185" y="80"/>
                          </a:cubicBezTo>
                          <a:close/>
                        </a:path>
                      </a:pathLst>
                    </a:custGeom>
                    <a:solidFill>
                      <a:srgbClr val="FEE71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3" name="Oval 17">
                      <a:extLst>
                        <a:ext uri="{FF2B5EF4-FFF2-40B4-BE49-F238E27FC236}">
                          <a16:creationId xmlns:a16="http://schemas.microsoft.com/office/drawing/2014/main" xmlns="" id="{E68EA21A-7F73-4BF2-AC55-AF513D4F1D7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1563" y="1544638"/>
                      <a:ext cx="4235450" cy="644525"/>
                    </a:xfrm>
                    <a:prstGeom prst="ellipse">
                      <a:avLst/>
                    </a:prstGeom>
                    <a:solidFill>
                      <a:srgbClr val="FFB1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36" name="Group 35">
                    <a:extLst>
                      <a:ext uri="{FF2B5EF4-FFF2-40B4-BE49-F238E27FC236}">
                        <a16:creationId xmlns:a16="http://schemas.microsoft.com/office/drawing/2014/main" xmlns="" id="{13A9D81D-CF8F-473A-8C84-4762C90FBC9A}"/>
                      </a:ext>
                    </a:extLst>
                  </p:cNvPr>
                  <p:cNvGrpSpPr/>
                  <p:nvPr/>
                </p:nvGrpSpPr>
                <p:grpSpPr>
                  <a:xfrm>
                    <a:off x="6384110" y="5621425"/>
                    <a:ext cx="877481" cy="286450"/>
                    <a:chOff x="884238" y="1404938"/>
                    <a:chExt cx="4610100" cy="1504951"/>
                  </a:xfrm>
                </p:grpSpPr>
                <p:sp>
                  <p:nvSpPr>
                    <p:cNvPr id="38" name="Freeform 15">
                      <a:extLst>
                        <a:ext uri="{FF2B5EF4-FFF2-40B4-BE49-F238E27FC236}">
                          <a16:creationId xmlns:a16="http://schemas.microsoft.com/office/drawing/2014/main" xmlns="" id="{FFD65B19-46E6-488F-A4CD-4532127D860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911351"/>
                      <a:ext cx="4610100" cy="998538"/>
                    </a:xfrm>
                    <a:custGeom>
                      <a:avLst/>
                      <a:gdLst>
                        <a:gd name="T0" fmla="*/ 370 w 370"/>
                        <a:gd name="T1" fmla="*/ 39 h 79"/>
                        <a:gd name="T2" fmla="*/ 308 w 370"/>
                        <a:gd name="T3" fmla="*/ 72 h 79"/>
                        <a:gd name="T4" fmla="*/ 185 w 370"/>
                        <a:gd name="T5" fmla="*/ 79 h 79"/>
                        <a:gd name="T6" fmla="*/ 63 w 370"/>
                        <a:gd name="T7" fmla="*/ 72 h 79"/>
                        <a:gd name="T8" fmla="*/ 0 w 370"/>
                        <a:gd name="T9" fmla="*/ 39 h 79"/>
                        <a:gd name="T10" fmla="*/ 0 w 370"/>
                        <a:gd name="T11" fmla="*/ 0 h 79"/>
                        <a:gd name="T12" fmla="*/ 370 w 370"/>
                        <a:gd name="T13" fmla="*/ 0 h 79"/>
                        <a:gd name="T14" fmla="*/ 370 w 370"/>
                        <a:gd name="T15" fmla="*/ 39 h 7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370" h="79">
                          <a:moveTo>
                            <a:pt x="370" y="39"/>
                          </a:moveTo>
                          <a:cubicBezTo>
                            <a:pt x="370" y="56"/>
                            <a:pt x="353" y="65"/>
                            <a:pt x="308" y="72"/>
                          </a:cubicBezTo>
                          <a:cubicBezTo>
                            <a:pt x="275" y="77"/>
                            <a:pt x="231" y="79"/>
                            <a:pt x="185" y="79"/>
                          </a:cubicBezTo>
                          <a:cubicBezTo>
                            <a:pt x="139" y="79"/>
                            <a:pt x="95" y="77"/>
                            <a:pt x="63" y="72"/>
                          </a:cubicBezTo>
                          <a:cubicBezTo>
                            <a:pt x="18" y="65"/>
                            <a:pt x="0" y="56"/>
                            <a:pt x="0" y="39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370" y="0"/>
                            <a:pt x="370" y="0"/>
                            <a:pt x="370" y="0"/>
                          </a:cubicBezTo>
                          <a:lnTo>
                            <a:pt x="370" y="39"/>
                          </a:lnTo>
                          <a:close/>
                        </a:path>
                      </a:pathLst>
                    </a:custGeom>
                    <a:solidFill>
                      <a:srgbClr val="FEA6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39" name="Freeform 16">
                      <a:extLst>
                        <a:ext uri="{FF2B5EF4-FFF2-40B4-BE49-F238E27FC236}">
                          <a16:creationId xmlns:a16="http://schemas.microsoft.com/office/drawing/2014/main" xmlns="" id="{7737F883-D90C-4807-B673-2A603DE9406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404938"/>
                      <a:ext cx="4610100" cy="1011238"/>
                    </a:xfrm>
                    <a:custGeom>
                      <a:avLst/>
                      <a:gdLst>
                        <a:gd name="T0" fmla="*/ 185 w 370"/>
                        <a:gd name="T1" fmla="*/ 80 h 80"/>
                        <a:gd name="T2" fmla="*/ 63 w 370"/>
                        <a:gd name="T3" fmla="*/ 73 h 80"/>
                        <a:gd name="T4" fmla="*/ 0 w 370"/>
                        <a:gd name="T5" fmla="*/ 40 h 80"/>
                        <a:gd name="T6" fmla="*/ 63 w 370"/>
                        <a:gd name="T7" fmla="*/ 7 h 80"/>
                        <a:gd name="T8" fmla="*/ 185 w 370"/>
                        <a:gd name="T9" fmla="*/ 0 h 80"/>
                        <a:gd name="T10" fmla="*/ 308 w 370"/>
                        <a:gd name="T11" fmla="*/ 7 h 80"/>
                        <a:gd name="T12" fmla="*/ 370 w 370"/>
                        <a:gd name="T13" fmla="*/ 40 h 80"/>
                        <a:gd name="T14" fmla="*/ 308 w 370"/>
                        <a:gd name="T15" fmla="*/ 73 h 80"/>
                        <a:gd name="T16" fmla="*/ 185 w 370"/>
                        <a:gd name="T17" fmla="*/ 80 h 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370" h="80">
                          <a:moveTo>
                            <a:pt x="185" y="80"/>
                          </a:moveTo>
                          <a:cubicBezTo>
                            <a:pt x="139" y="80"/>
                            <a:pt x="95" y="78"/>
                            <a:pt x="63" y="73"/>
                          </a:cubicBezTo>
                          <a:cubicBezTo>
                            <a:pt x="18" y="66"/>
                            <a:pt x="0" y="57"/>
                            <a:pt x="0" y="40"/>
                          </a:cubicBezTo>
                          <a:cubicBezTo>
                            <a:pt x="0" y="23"/>
                            <a:pt x="18" y="14"/>
                            <a:pt x="63" y="7"/>
                          </a:cubicBezTo>
                          <a:cubicBezTo>
                            <a:pt x="95" y="2"/>
                            <a:pt x="139" y="0"/>
                            <a:pt x="185" y="0"/>
                          </a:cubicBezTo>
                          <a:cubicBezTo>
                            <a:pt x="231" y="0"/>
                            <a:pt x="275" y="2"/>
                            <a:pt x="308" y="7"/>
                          </a:cubicBezTo>
                          <a:cubicBezTo>
                            <a:pt x="353" y="14"/>
                            <a:pt x="370" y="23"/>
                            <a:pt x="370" y="40"/>
                          </a:cubicBezTo>
                          <a:cubicBezTo>
                            <a:pt x="370" y="57"/>
                            <a:pt x="353" y="66"/>
                            <a:pt x="308" y="73"/>
                          </a:cubicBezTo>
                          <a:cubicBezTo>
                            <a:pt x="275" y="78"/>
                            <a:pt x="231" y="80"/>
                            <a:pt x="185" y="80"/>
                          </a:cubicBezTo>
                          <a:close/>
                        </a:path>
                      </a:pathLst>
                    </a:custGeom>
                    <a:solidFill>
                      <a:srgbClr val="FEE71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0" name="Oval 17">
                      <a:extLst>
                        <a:ext uri="{FF2B5EF4-FFF2-40B4-BE49-F238E27FC236}">
                          <a16:creationId xmlns:a16="http://schemas.microsoft.com/office/drawing/2014/main" xmlns="" id="{317D579D-238E-4241-8827-94AF98F9CF1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1563" y="1544638"/>
                      <a:ext cx="4235450" cy="644525"/>
                    </a:xfrm>
                    <a:prstGeom prst="ellipse">
                      <a:avLst/>
                    </a:prstGeom>
                    <a:solidFill>
                      <a:srgbClr val="FFB1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sp>
                <p:nvSpPr>
                  <p:cNvPr id="37" name="Freeform 21">
                    <a:extLst>
                      <a:ext uri="{FF2B5EF4-FFF2-40B4-BE49-F238E27FC236}">
                        <a16:creationId xmlns:a16="http://schemas.microsoft.com/office/drawing/2014/main" xmlns="" id="{3EE1AF18-922C-4711-8171-BA050B4EF9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97075" y="5633176"/>
                    <a:ext cx="305242" cy="309703"/>
                  </a:xfrm>
                  <a:custGeom>
                    <a:avLst/>
                    <a:gdLst>
                      <a:gd name="T0" fmla="*/ 114 w 219"/>
                      <a:gd name="T1" fmla="*/ 0 h 223"/>
                      <a:gd name="T2" fmla="*/ 0 w 219"/>
                      <a:gd name="T3" fmla="*/ 111 h 223"/>
                      <a:gd name="T4" fmla="*/ 114 w 219"/>
                      <a:gd name="T5" fmla="*/ 223 h 223"/>
                      <a:gd name="T6" fmla="*/ 219 w 219"/>
                      <a:gd name="T7" fmla="*/ 111 h 223"/>
                      <a:gd name="T8" fmla="*/ 114 w 219"/>
                      <a:gd name="T9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9" h="223">
                        <a:moveTo>
                          <a:pt x="114" y="0"/>
                        </a:moveTo>
                        <a:cubicBezTo>
                          <a:pt x="114" y="0"/>
                          <a:pt x="112" y="109"/>
                          <a:pt x="0" y="111"/>
                        </a:cubicBezTo>
                        <a:cubicBezTo>
                          <a:pt x="0" y="111"/>
                          <a:pt x="102" y="99"/>
                          <a:pt x="114" y="223"/>
                        </a:cubicBezTo>
                        <a:cubicBezTo>
                          <a:pt x="114" y="223"/>
                          <a:pt x="105" y="120"/>
                          <a:pt x="219" y="111"/>
                        </a:cubicBezTo>
                        <a:cubicBezTo>
                          <a:pt x="219" y="111"/>
                          <a:pt x="114" y="117"/>
                          <a:pt x="11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265" name="Group 264">
                <a:extLst>
                  <a:ext uri="{FF2B5EF4-FFF2-40B4-BE49-F238E27FC236}">
                    <a16:creationId xmlns:a16="http://schemas.microsoft.com/office/drawing/2014/main" xmlns="" id="{C73CD2A5-FB4D-40EC-B0F6-F8130187ED53}"/>
                  </a:ext>
                </a:extLst>
              </p:cNvPr>
              <p:cNvGrpSpPr/>
              <p:nvPr/>
            </p:nvGrpSpPr>
            <p:grpSpPr>
              <a:xfrm>
                <a:off x="8731600" y="2181796"/>
                <a:ext cx="2405873" cy="2927512"/>
                <a:chOff x="8614693" y="2817091"/>
                <a:chExt cx="2405873" cy="2927512"/>
              </a:xfrm>
            </p:grpSpPr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xmlns="" id="{5052F3C0-9486-4046-9E4A-AC7A5CFC4B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614693" y="2817091"/>
                  <a:ext cx="1212798" cy="2927512"/>
                </a:xfrm>
                <a:prstGeom prst="line">
                  <a:avLst/>
                </a:prstGeom>
                <a:solidFill>
                  <a:schemeClr val="bg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xmlns="" id="{ADE71DD9-CF4E-4D36-A260-3C13B34D7A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807768" y="2817091"/>
                  <a:ext cx="1212798" cy="2927512"/>
                </a:xfrm>
                <a:prstGeom prst="line">
                  <a:avLst/>
                </a:prstGeom>
                <a:solidFill>
                  <a:schemeClr val="bg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8" name="Freeform 9">
                <a:extLst>
                  <a:ext uri="{FF2B5EF4-FFF2-40B4-BE49-F238E27FC236}">
                    <a16:creationId xmlns:a16="http://schemas.microsoft.com/office/drawing/2014/main" xmlns="" id="{C4F15983-A072-47D4-8064-38AC16DE3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8668" y="5092622"/>
                <a:ext cx="3071736" cy="134604"/>
              </a:xfrm>
              <a:custGeom>
                <a:avLst/>
                <a:gdLst>
                  <a:gd name="T0" fmla="*/ 933 w 954"/>
                  <a:gd name="T1" fmla="*/ 0 h 42"/>
                  <a:gd name="T2" fmla="*/ 852 w 954"/>
                  <a:gd name="T3" fmla="*/ 0 h 42"/>
                  <a:gd name="T4" fmla="*/ 21 w 954"/>
                  <a:gd name="T5" fmla="*/ 0 h 42"/>
                  <a:gd name="T6" fmla="*/ 0 w 954"/>
                  <a:gd name="T7" fmla="*/ 21 h 42"/>
                  <a:gd name="T8" fmla="*/ 0 w 954"/>
                  <a:gd name="T9" fmla="*/ 21 h 42"/>
                  <a:gd name="T10" fmla="*/ 21 w 954"/>
                  <a:gd name="T11" fmla="*/ 42 h 42"/>
                  <a:gd name="T12" fmla="*/ 852 w 954"/>
                  <a:gd name="T13" fmla="*/ 42 h 42"/>
                  <a:gd name="T14" fmla="*/ 933 w 954"/>
                  <a:gd name="T15" fmla="*/ 42 h 42"/>
                  <a:gd name="T16" fmla="*/ 954 w 954"/>
                  <a:gd name="T17" fmla="*/ 21 h 42"/>
                  <a:gd name="T18" fmla="*/ 954 w 954"/>
                  <a:gd name="T19" fmla="*/ 21 h 42"/>
                  <a:gd name="T20" fmla="*/ 933 w 954"/>
                  <a:gd name="T2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54" h="42">
                    <a:moveTo>
                      <a:pt x="933" y="0"/>
                    </a:moveTo>
                    <a:cubicBezTo>
                      <a:pt x="852" y="0"/>
                      <a:pt x="852" y="0"/>
                      <a:pt x="852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9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3"/>
                      <a:pt x="9" y="42"/>
                      <a:pt x="21" y="42"/>
                    </a:cubicBezTo>
                    <a:cubicBezTo>
                      <a:pt x="852" y="42"/>
                      <a:pt x="852" y="42"/>
                      <a:pt x="852" y="42"/>
                    </a:cubicBezTo>
                    <a:cubicBezTo>
                      <a:pt x="933" y="42"/>
                      <a:pt x="933" y="42"/>
                      <a:pt x="933" y="42"/>
                    </a:cubicBezTo>
                    <a:cubicBezTo>
                      <a:pt x="944" y="42"/>
                      <a:pt x="954" y="33"/>
                      <a:pt x="954" y="21"/>
                    </a:cubicBezTo>
                    <a:cubicBezTo>
                      <a:pt x="954" y="21"/>
                      <a:pt x="954" y="21"/>
                      <a:pt x="954" y="21"/>
                    </a:cubicBezTo>
                    <a:cubicBezTo>
                      <a:pt x="954" y="9"/>
                      <a:pt x="944" y="0"/>
                      <a:pt x="93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xmlns="" id="{5FA6CE2B-EC2D-4D82-BDBD-C45E7B9FEADA}"/>
                </a:ext>
              </a:extLst>
            </p:cNvPr>
            <p:cNvGrpSpPr/>
            <p:nvPr/>
          </p:nvGrpSpPr>
          <p:grpSpPr>
            <a:xfrm>
              <a:off x="1095889" y="2636912"/>
              <a:ext cx="2405873" cy="2927512"/>
              <a:chOff x="8614693" y="2817091"/>
              <a:chExt cx="2405873" cy="2927512"/>
            </a:xfrm>
          </p:grpSpPr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xmlns="" id="{C954A52E-D088-4E83-B5E5-38F42C7FB8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4693" y="2817091"/>
                <a:ext cx="1212798" cy="2927512"/>
              </a:xfrm>
              <a:prstGeom prst="line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Connector 272">
                <a:extLst>
                  <a:ext uri="{FF2B5EF4-FFF2-40B4-BE49-F238E27FC236}">
                    <a16:creationId xmlns:a16="http://schemas.microsoft.com/office/drawing/2014/main" xmlns="" id="{E1CB5EBC-CEED-4877-A6E0-E230D7461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7768" y="2817091"/>
                <a:ext cx="1212798" cy="2927512"/>
              </a:xfrm>
              <a:prstGeom prst="line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1" name="Freeform 9">
              <a:extLst>
                <a:ext uri="{FF2B5EF4-FFF2-40B4-BE49-F238E27FC236}">
                  <a16:creationId xmlns:a16="http://schemas.microsoft.com/office/drawing/2014/main" xmlns="" id="{E6243C86-75E2-45CA-A4B1-FE209D221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957" y="5547738"/>
              <a:ext cx="3071736" cy="134604"/>
            </a:xfrm>
            <a:custGeom>
              <a:avLst/>
              <a:gdLst>
                <a:gd name="T0" fmla="*/ 933 w 954"/>
                <a:gd name="T1" fmla="*/ 0 h 42"/>
                <a:gd name="T2" fmla="*/ 852 w 954"/>
                <a:gd name="T3" fmla="*/ 0 h 42"/>
                <a:gd name="T4" fmla="*/ 21 w 954"/>
                <a:gd name="T5" fmla="*/ 0 h 42"/>
                <a:gd name="T6" fmla="*/ 0 w 954"/>
                <a:gd name="T7" fmla="*/ 21 h 42"/>
                <a:gd name="T8" fmla="*/ 0 w 954"/>
                <a:gd name="T9" fmla="*/ 21 h 42"/>
                <a:gd name="T10" fmla="*/ 21 w 954"/>
                <a:gd name="T11" fmla="*/ 42 h 42"/>
                <a:gd name="T12" fmla="*/ 852 w 954"/>
                <a:gd name="T13" fmla="*/ 42 h 42"/>
                <a:gd name="T14" fmla="*/ 933 w 954"/>
                <a:gd name="T15" fmla="*/ 42 h 42"/>
                <a:gd name="T16" fmla="*/ 954 w 954"/>
                <a:gd name="T17" fmla="*/ 21 h 42"/>
                <a:gd name="T18" fmla="*/ 954 w 954"/>
                <a:gd name="T19" fmla="*/ 21 h 42"/>
                <a:gd name="T20" fmla="*/ 933 w 954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42">
                  <a:moveTo>
                    <a:pt x="933" y="0"/>
                  </a:moveTo>
                  <a:cubicBezTo>
                    <a:pt x="852" y="0"/>
                    <a:pt x="852" y="0"/>
                    <a:pt x="85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ubicBezTo>
                    <a:pt x="852" y="42"/>
                    <a:pt x="852" y="42"/>
                    <a:pt x="852" y="42"/>
                  </a:cubicBezTo>
                  <a:cubicBezTo>
                    <a:pt x="933" y="42"/>
                    <a:pt x="933" y="42"/>
                    <a:pt x="933" y="42"/>
                  </a:cubicBezTo>
                  <a:cubicBezTo>
                    <a:pt x="944" y="42"/>
                    <a:pt x="954" y="33"/>
                    <a:pt x="954" y="21"/>
                  </a:cubicBezTo>
                  <a:cubicBezTo>
                    <a:pt x="954" y="21"/>
                    <a:pt x="954" y="21"/>
                    <a:pt x="954" y="21"/>
                  </a:cubicBezTo>
                  <a:cubicBezTo>
                    <a:pt x="954" y="9"/>
                    <a:pt x="944" y="0"/>
                    <a:pt x="9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78" name="Rectangle 277">
            <a:extLst>
              <a:ext uri="{FF2B5EF4-FFF2-40B4-BE49-F238E27FC236}">
                <a16:creationId xmlns:a16="http://schemas.microsoft.com/office/drawing/2014/main" xmlns="" id="{3379CE04-ABEC-42C1-BCCD-283B2C5F420D}"/>
              </a:ext>
            </a:extLst>
          </p:cNvPr>
          <p:cNvSpPr/>
          <p:nvPr/>
        </p:nvSpPr>
        <p:spPr>
          <a:xfrm>
            <a:off x="8460024" y="4834587"/>
            <a:ext cx="2373883" cy="92333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82" name="Rectangle 281">
            <a:extLst>
              <a:ext uri="{FF2B5EF4-FFF2-40B4-BE49-F238E27FC236}">
                <a16:creationId xmlns:a16="http://schemas.microsoft.com/office/drawing/2014/main" xmlns="" id="{EDB6E63C-5EED-46C0-B304-4D66C97D06EA}"/>
              </a:ext>
            </a:extLst>
          </p:cNvPr>
          <p:cNvSpPr/>
          <p:nvPr/>
        </p:nvSpPr>
        <p:spPr>
          <a:xfrm>
            <a:off x="1407583" y="5233980"/>
            <a:ext cx="2373883" cy="92333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9" name="Group 278">
            <a:extLst>
              <a:ext uri="{FF2B5EF4-FFF2-40B4-BE49-F238E27FC236}">
                <a16:creationId xmlns:a16="http://schemas.microsoft.com/office/drawing/2014/main" xmlns="" id="{8EBCBBC4-7F0C-4AEA-A56B-016329DD2A00}"/>
              </a:ext>
            </a:extLst>
          </p:cNvPr>
          <p:cNvGrpSpPr/>
          <p:nvPr/>
        </p:nvGrpSpPr>
        <p:grpSpPr>
          <a:xfrm>
            <a:off x="1933055" y="3651733"/>
            <a:ext cx="1325990" cy="1323566"/>
            <a:chOff x="1785528" y="3353213"/>
            <a:chExt cx="1621485" cy="1618523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78CE881B-B99D-4A4F-B5E2-431D9DE68D41}"/>
                </a:ext>
              </a:extLst>
            </p:cNvPr>
            <p:cNvGrpSpPr/>
            <p:nvPr/>
          </p:nvGrpSpPr>
          <p:grpSpPr>
            <a:xfrm>
              <a:off x="1785528" y="3353213"/>
              <a:ext cx="1621485" cy="1618523"/>
              <a:chOff x="1700213" y="2681288"/>
              <a:chExt cx="3476625" cy="3470274"/>
            </a:xfrm>
          </p:grpSpPr>
          <p:sp>
            <p:nvSpPr>
              <p:cNvPr id="7" name="Oval 5">
                <a:extLst>
                  <a:ext uri="{FF2B5EF4-FFF2-40B4-BE49-F238E27FC236}">
                    <a16:creationId xmlns:a16="http://schemas.microsoft.com/office/drawing/2014/main" xmlns="" id="{7DC5A610-B0C8-4818-AAAF-F9567743BD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4350" y="2765425"/>
                <a:ext cx="3308350" cy="330358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" name="Freeform 6">
                <a:extLst>
                  <a:ext uri="{FF2B5EF4-FFF2-40B4-BE49-F238E27FC236}">
                    <a16:creationId xmlns:a16="http://schemas.microsoft.com/office/drawing/2014/main" xmlns="" id="{C4C6F3FE-40F1-4F2C-B6D3-6B90E7B371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00213" y="2681288"/>
                <a:ext cx="3476625" cy="3470274"/>
              </a:xfrm>
              <a:custGeom>
                <a:avLst/>
                <a:gdLst>
                  <a:gd name="T0" fmla="*/ 807 w 1614"/>
                  <a:gd name="T1" fmla="*/ 1615 h 1615"/>
                  <a:gd name="T2" fmla="*/ 0 w 1614"/>
                  <a:gd name="T3" fmla="*/ 808 h 1615"/>
                  <a:gd name="T4" fmla="*/ 807 w 1614"/>
                  <a:gd name="T5" fmla="*/ 0 h 1615"/>
                  <a:gd name="T6" fmla="*/ 1614 w 1614"/>
                  <a:gd name="T7" fmla="*/ 808 h 1615"/>
                  <a:gd name="T8" fmla="*/ 807 w 1614"/>
                  <a:gd name="T9" fmla="*/ 1615 h 1615"/>
                  <a:gd name="T10" fmla="*/ 807 w 1614"/>
                  <a:gd name="T11" fmla="*/ 80 h 1615"/>
                  <a:gd name="T12" fmla="*/ 80 w 1614"/>
                  <a:gd name="T13" fmla="*/ 808 h 1615"/>
                  <a:gd name="T14" fmla="*/ 807 w 1614"/>
                  <a:gd name="T15" fmla="*/ 1535 h 1615"/>
                  <a:gd name="T16" fmla="*/ 1534 w 1614"/>
                  <a:gd name="T17" fmla="*/ 808 h 1615"/>
                  <a:gd name="T18" fmla="*/ 807 w 1614"/>
                  <a:gd name="T19" fmla="*/ 80 h 1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14" h="1615">
                    <a:moveTo>
                      <a:pt x="807" y="1615"/>
                    </a:moveTo>
                    <a:cubicBezTo>
                      <a:pt x="362" y="1615"/>
                      <a:pt x="0" y="1253"/>
                      <a:pt x="0" y="808"/>
                    </a:cubicBezTo>
                    <a:cubicBezTo>
                      <a:pt x="0" y="362"/>
                      <a:pt x="362" y="0"/>
                      <a:pt x="807" y="0"/>
                    </a:cubicBezTo>
                    <a:cubicBezTo>
                      <a:pt x="1252" y="0"/>
                      <a:pt x="1614" y="362"/>
                      <a:pt x="1614" y="808"/>
                    </a:cubicBezTo>
                    <a:cubicBezTo>
                      <a:pt x="1614" y="1253"/>
                      <a:pt x="1252" y="1615"/>
                      <a:pt x="807" y="1615"/>
                    </a:cubicBezTo>
                    <a:close/>
                    <a:moveTo>
                      <a:pt x="807" y="80"/>
                    </a:moveTo>
                    <a:cubicBezTo>
                      <a:pt x="406" y="80"/>
                      <a:pt x="80" y="407"/>
                      <a:pt x="80" y="808"/>
                    </a:cubicBezTo>
                    <a:cubicBezTo>
                      <a:pt x="80" y="1208"/>
                      <a:pt x="406" y="1535"/>
                      <a:pt x="807" y="1535"/>
                    </a:cubicBezTo>
                    <a:cubicBezTo>
                      <a:pt x="1208" y="1535"/>
                      <a:pt x="1534" y="1208"/>
                      <a:pt x="1534" y="808"/>
                    </a:cubicBezTo>
                    <a:cubicBezTo>
                      <a:pt x="1534" y="407"/>
                      <a:pt x="1208" y="80"/>
                      <a:pt x="807" y="8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A960D229-BF13-4918-A977-A342307B176E}"/>
                </a:ext>
              </a:extLst>
            </p:cNvPr>
            <p:cNvGrpSpPr/>
            <p:nvPr/>
          </p:nvGrpSpPr>
          <p:grpSpPr>
            <a:xfrm rot="19469388">
              <a:off x="1872699" y="3435410"/>
              <a:ext cx="1454954" cy="1452858"/>
              <a:chOff x="1872699" y="3435410"/>
              <a:chExt cx="1454954" cy="1452858"/>
            </a:xfrm>
          </p:grpSpPr>
          <p:sp>
            <p:nvSpPr>
              <p:cNvPr id="268" name="Rectangle: Rounded Corners 267">
                <a:extLst>
                  <a:ext uri="{FF2B5EF4-FFF2-40B4-BE49-F238E27FC236}">
                    <a16:creationId xmlns:a16="http://schemas.microsoft.com/office/drawing/2014/main" xmlns="" id="{3FB67E91-FD77-40A9-AD2E-DE30AD687696}"/>
                  </a:ext>
                </a:extLst>
              </p:cNvPr>
              <p:cNvSpPr/>
              <p:nvPr/>
            </p:nvSpPr>
            <p:spPr>
              <a:xfrm rot="4937400">
                <a:off x="2861704" y="3795584"/>
                <a:ext cx="59147" cy="65655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69" name="Oval 5">
                <a:extLst>
                  <a:ext uri="{FF2B5EF4-FFF2-40B4-BE49-F238E27FC236}">
                    <a16:creationId xmlns:a16="http://schemas.microsoft.com/office/drawing/2014/main" xmlns="" id="{01102F43-5474-4201-8EE7-A95FCAEA2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699" y="3435410"/>
                <a:ext cx="1454954" cy="1452858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DFFDB4FF-5617-4ADB-A298-47601C100617}"/>
                </a:ext>
              </a:extLst>
            </p:cNvPr>
            <p:cNvGrpSpPr/>
            <p:nvPr/>
          </p:nvGrpSpPr>
          <p:grpSpPr>
            <a:xfrm>
              <a:off x="1830937" y="3398832"/>
              <a:ext cx="1527560" cy="1525361"/>
              <a:chOff x="1830937" y="3398832"/>
              <a:chExt cx="1527560" cy="1525361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xmlns="" id="{5643391C-2AAF-470B-8025-D3E7794AA483}"/>
                  </a:ext>
                </a:extLst>
              </p:cNvPr>
              <p:cNvSpPr/>
              <p:nvPr/>
            </p:nvSpPr>
            <p:spPr>
              <a:xfrm>
                <a:off x="2566696" y="3678114"/>
                <a:ext cx="59147" cy="479453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74" name="Oval 5">
                <a:extLst>
                  <a:ext uri="{FF2B5EF4-FFF2-40B4-BE49-F238E27FC236}">
                    <a16:creationId xmlns:a16="http://schemas.microsoft.com/office/drawing/2014/main" xmlns="" id="{EED1FBC9-8849-425C-8F9C-544CFFCD65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937" y="3398832"/>
                <a:ext cx="1527560" cy="1525361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75193FE2-28B8-4835-BFDC-D4D58696F527}"/>
                </a:ext>
              </a:extLst>
            </p:cNvPr>
            <p:cNvSpPr/>
            <p:nvPr/>
          </p:nvSpPr>
          <p:spPr>
            <a:xfrm>
              <a:off x="2523118" y="4089322"/>
              <a:ext cx="146304" cy="14630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xmlns="" id="{CDDF58A5-2F89-469C-8411-85429CE963B6}"/>
                </a:ext>
              </a:extLst>
            </p:cNvPr>
            <p:cNvGrpSpPr/>
            <p:nvPr/>
          </p:nvGrpSpPr>
          <p:grpSpPr>
            <a:xfrm>
              <a:off x="1958524" y="3527744"/>
              <a:ext cx="1286644" cy="1264184"/>
              <a:chOff x="1910780" y="3480833"/>
              <a:chExt cx="1382132" cy="1358006"/>
            </a:xfrm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xmlns="" id="{42A28C51-BC6D-4E52-BED1-4FD192C3BCBA}"/>
                  </a:ext>
                </a:extLst>
              </p:cNvPr>
              <p:cNvSpPr/>
              <p:nvPr/>
            </p:nvSpPr>
            <p:spPr>
              <a:xfrm>
                <a:off x="2553090" y="3480833"/>
                <a:ext cx="86360" cy="8636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75" name="Rectangle: Rounded Corners 274">
                <a:extLst>
                  <a:ext uri="{FF2B5EF4-FFF2-40B4-BE49-F238E27FC236}">
                    <a16:creationId xmlns:a16="http://schemas.microsoft.com/office/drawing/2014/main" xmlns="" id="{F12C604B-670B-42D2-A12D-AC5C8B936D1A}"/>
                  </a:ext>
                </a:extLst>
              </p:cNvPr>
              <p:cNvSpPr/>
              <p:nvPr/>
            </p:nvSpPr>
            <p:spPr>
              <a:xfrm>
                <a:off x="2553090" y="4752479"/>
                <a:ext cx="86360" cy="8636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76" name="Rectangle: Rounded Corners 275">
                <a:extLst>
                  <a:ext uri="{FF2B5EF4-FFF2-40B4-BE49-F238E27FC236}">
                    <a16:creationId xmlns:a16="http://schemas.microsoft.com/office/drawing/2014/main" xmlns="" id="{A99ABB02-EDAE-4904-A72F-645C31F77C4D}"/>
                  </a:ext>
                </a:extLst>
              </p:cNvPr>
              <p:cNvSpPr/>
              <p:nvPr/>
            </p:nvSpPr>
            <p:spPr>
              <a:xfrm>
                <a:off x="1910780" y="4108292"/>
                <a:ext cx="86360" cy="8636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77" name="Rectangle: Rounded Corners 276">
                <a:extLst>
                  <a:ext uri="{FF2B5EF4-FFF2-40B4-BE49-F238E27FC236}">
                    <a16:creationId xmlns:a16="http://schemas.microsoft.com/office/drawing/2014/main" xmlns="" id="{78E7DD06-B5E1-4C09-BD59-D1D3FDB9B6AE}"/>
                  </a:ext>
                </a:extLst>
              </p:cNvPr>
              <p:cNvSpPr/>
              <p:nvPr/>
            </p:nvSpPr>
            <p:spPr>
              <a:xfrm>
                <a:off x="3206552" y="4108292"/>
                <a:ext cx="86360" cy="8636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Animated Balance Shape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A6D8D4B-5BDD-4824-A388-C62A9F674076}"/>
              </a:ext>
            </a:extLst>
          </p:cNvPr>
          <p:cNvGrpSpPr/>
          <p:nvPr/>
        </p:nvGrpSpPr>
        <p:grpSpPr>
          <a:xfrm>
            <a:off x="1176585" y="1340768"/>
            <a:ext cx="9880192" cy="5517232"/>
            <a:chOff x="762957" y="1641577"/>
            <a:chExt cx="10707447" cy="597918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4BFCF48B-3C58-4046-8D53-D6337D7C2399}"/>
                </a:ext>
              </a:extLst>
            </p:cNvPr>
            <p:cNvGrpSpPr/>
            <p:nvPr/>
          </p:nvGrpSpPr>
          <p:grpSpPr>
            <a:xfrm>
              <a:off x="5256843" y="1791674"/>
              <a:ext cx="830694" cy="1766799"/>
              <a:chOff x="4870276" y="2426969"/>
              <a:chExt cx="830694" cy="1766799"/>
            </a:xfrm>
          </p:grpSpPr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xmlns="" id="{109F169D-B088-41A4-9AA5-111CE7505E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0276" y="2426969"/>
                <a:ext cx="830694" cy="1766799"/>
              </a:xfrm>
              <a:custGeom>
                <a:avLst/>
                <a:gdLst>
                  <a:gd name="T0" fmla="*/ 333 w 353"/>
                  <a:gd name="T1" fmla="*/ 601 h 754"/>
                  <a:gd name="T2" fmla="*/ 253 w 353"/>
                  <a:gd name="T3" fmla="*/ 419 h 754"/>
                  <a:gd name="T4" fmla="*/ 150 w 353"/>
                  <a:gd name="T5" fmla="*/ 291 h 754"/>
                  <a:gd name="T6" fmla="*/ 145 w 353"/>
                  <a:gd name="T7" fmla="*/ 261 h 754"/>
                  <a:gd name="T8" fmla="*/ 143 w 353"/>
                  <a:gd name="T9" fmla="*/ 19 h 754"/>
                  <a:gd name="T10" fmla="*/ 118 w 353"/>
                  <a:gd name="T11" fmla="*/ 0 h 754"/>
                  <a:gd name="T12" fmla="*/ 117 w 353"/>
                  <a:gd name="T13" fmla="*/ 0 h 754"/>
                  <a:gd name="T14" fmla="*/ 77 w 353"/>
                  <a:gd name="T15" fmla="*/ 88 h 754"/>
                  <a:gd name="T16" fmla="*/ 46 w 353"/>
                  <a:gd name="T17" fmla="*/ 176 h 754"/>
                  <a:gd name="T18" fmla="*/ 74 w 353"/>
                  <a:gd name="T19" fmla="*/ 379 h 754"/>
                  <a:gd name="T20" fmla="*/ 230 w 353"/>
                  <a:gd name="T21" fmla="*/ 691 h 754"/>
                  <a:gd name="T22" fmla="*/ 333 w 353"/>
                  <a:gd name="T23" fmla="*/ 601 h 7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3" h="754">
                    <a:moveTo>
                      <a:pt x="333" y="601"/>
                    </a:moveTo>
                    <a:cubicBezTo>
                      <a:pt x="313" y="453"/>
                      <a:pt x="298" y="473"/>
                      <a:pt x="253" y="419"/>
                    </a:cubicBezTo>
                    <a:cubicBezTo>
                      <a:pt x="216" y="374"/>
                      <a:pt x="166" y="334"/>
                      <a:pt x="150" y="291"/>
                    </a:cubicBezTo>
                    <a:cubicBezTo>
                      <a:pt x="147" y="281"/>
                      <a:pt x="145" y="271"/>
                      <a:pt x="145" y="261"/>
                    </a:cubicBezTo>
                    <a:cubicBezTo>
                      <a:pt x="146" y="211"/>
                      <a:pt x="195" y="77"/>
                      <a:pt x="143" y="19"/>
                    </a:cubicBezTo>
                    <a:cubicBezTo>
                      <a:pt x="136" y="11"/>
                      <a:pt x="128" y="5"/>
                      <a:pt x="118" y="0"/>
                    </a:cubicBezTo>
                    <a:cubicBezTo>
                      <a:pt x="118" y="0"/>
                      <a:pt x="117" y="0"/>
                      <a:pt x="117" y="0"/>
                    </a:cubicBezTo>
                    <a:cubicBezTo>
                      <a:pt x="117" y="0"/>
                      <a:pt x="97" y="36"/>
                      <a:pt x="77" y="88"/>
                    </a:cubicBezTo>
                    <a:cubicBezTo>
                      <a:pt x="66" y="114"/>
                      <a:pt x="55" y="145"/>
                      <a:pt x="46" y="176"/>
                    </a:cubicBezTo>
                    <a:cubicBezTo>
                      <a:pt x="22" y="269"/>
                      <a:pt x="0" y="243"/>
                      <a:pt x="74" y="379"/>
                    </a:cubicBezTo>
                    <a:cubicBezTo>
                      <a:pt x="148" y="516"/>
                      <a:pt x="228" y="628"/>
                      <a:pt x="230" y="691"/>
                    </a:cubicBezTo>
                    <a:cubicBezTo>
                      <a:pt x="232" y="754"/>
                      <a:pt x="353" y="750"/>
                      <a:pt x="333" y="601"/>
                    </a:cubicBezTo>
                    <a:close/>
                  </a:path>
                </a:pathLst>
              </a:custGeom>
              <a:solidFill>
                <a:srgbClr val="F6C79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xmlns="" id="{D3768364-37DD-4F7E-AFE2-0F5AF1494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3598" y="2471655"/>
                <a:ext cx="164993" cy="780279"/>
              </a:xfrm>
              <a:custGeom>
                <a:avLst/>
                <a:gdLst>
                  <a:gd name="T0" fmla="*/ 13 w 70"/>
                  <a:gd name="T1" fmla="*/ 333 h 333"/>
                  <a:gd name="T2" fmla="*/ 25 w 70"/>
                  <a:gd name="T3" fmla="*/ 272 h 333"/>
                  <a:gd name="T4" fmla="*/ 20 w 70"/>
                  <a:gd name="T5" fmla="*/ 242 h 333"/>
                  <a:gd name="T6" fmla="*/ 18 w 70"/>
                  <a:gd name="T7" fmla="*/ 0 h 333"/>
                  <a:gd name="T8" fmla="*/ 1 w 70"/>
                  <a:gd name="T9" fmla="*/ 215 h 333"/>
                  <a:gd name="T10" fmla="*/ 13 w 70"/>
                  <a:gd name="T11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333">
                    <a:moveTo>
                      <a:pt x="13" y="333"/>
                    </a:moveTo>
                    <a:cubicBezTo>
                      <a:pt x="13" y="333"/>
                      <a:pt x="18" y="307"/>
                      <a:pt x="25" y="272"/>
                    </a:cubicBezTo>
                    <a:cubicBezTo>
                      <a:pt x="22" y="262"/>
                      <a:pt x="20" y="252"/>
                      <a:pt x="20" y="242"/>
                    </a:cubicBezTo>
                    <a:cubicBezTo>
                      <a:pt x="21" y="192"/>
                      <a:pt x="70" y="58"/>
                      <a:pt x="18" y="0"/>
                    </a:cubicBezTo>
                    <a:cubicBezTo>
                      <a:pt x="9" y="44"/>
                      <a:pt x="3" y="180"/>
                      <a:pt x="1" y="215"/>
                    </a:cubicBezTo>
                    <a:cubicBezTo>
                      <a:pt x="0" y="252"/>
                      <a:pt x="13" y="333"/>
                      <a:pt x="13" y="333"/>
                    </a:cubicBezTo>
                    <a:close/>
                  </a:path>
                </a:pathLst>
              </a:custGeom>
              <a:solidFill>
                <a:srgbClr val="F3B67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" name="Freeform 17">
                <a:extLst>
                  <a:ext uri="{FF2B5EF4-FFF2-40B4-BE49-F238E27FC236}">
                    <a16:creationId xmlns:a16="http://schemas.microsoft.com/office/drawing/2014/main" xmlns="" id="{EF3B9CDB-396D-41C9-B0D1-6938ED9F3C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1311" y="2426969"/>
                <a:ext cx="150098" cy="206241"/>
              </a:xfrm>
              <a:custGeom>
                <a:avLst/>
                <a:gdLst>
                  <a:gd name="T0" fmla="*/ 41 w 64"/>
                  <a:gd name="T1" fmla="*/ 0 h 88"/>
                  <a:gd name="T2" fmla="*/ 40 w 64"/>
                  <a:gd name="T3" fmla="*/ 0 h 88"/>
                  <a:gd name="T4" fmla="*/ 0 w 64"/>
                  <a:gd name="T5" fmla="*/ 88 h 88"/>
                  <a:gd name="T6" fmla="*/ 41 w 64"/>
                  <a:gd name="T7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88">
                    <a:moveTo>
                      <a:pt x="41" y="0"/>
                    </a:moveTo>
                    <a:cubicBezTo>
                      <a:pt x="41" y="0"/>
                      <a:pt x="40" y="0"/>
                      <a:pt x="40" y="0"/>
                    </a:cubicBezTo>
                    <a:cubicBezTo>
                      <a:pt x="40" y="0"/>
                      <a:pt x="20" y="36"/>
                      <a:pt x="0" y="88"/>
                    </a:cubicBezTo>
                    <a:cubicBezTo>
                      <a:pt x="24" y="80"/>
                      <a:pt x="64" y="58"/>
                      <a:pt x="41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/>
              </a:p>
            </p:txBody>
          </p: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F317AA21-DA93-4267-9F33-F00DA7DBD21C}"/>
                </a:ext>
              </a:extLst>
            </p:cNvPr>
            <p:cNvSpPr/>
            <p:nvPr/>
          </p:nvSpPr>
          <p:spPr>
            <a:xfrm>
              <a:off x="1937625" y="2024538"/>
              <a:ext cx="8313575" cy="625151"/>
            </a:xfrm>
            <a:custGeom>
              <a:avLst/>
              <a:gdLst>
                <a:gd name="connsiteX0" fmla="*/ 1001234 w 10349927"/>
                <a:gd name="connsiteY0" fmla="*/ 500959 h 669834"/>
                <a:gd name="connsiteX1" fmla="*/ 9314809 w 10349927"/>
                <a:gd name="connsiteY1" fmla="*/ 25098 h 669834"/>
                <a:gd name="connsiteX2" fmla="*/ 9314809 w 10349927"/>
                <a:gd name="connsiteY2" fmla="*/ 127735 h 669834"/>
                <a:gd name="connsiteX3" fmla="*/ 1066548 w 10349927"/>
                <a:gd name="connsiteY3" fmla="*/ 650249 h 669834"/>
                <a:gd name="connsiteX4" fmla="*/ 1001234 w 10349927"/>
                <a:gd name="connsiteY4" fmla="*/ 500959 h 669834"/>
                <a:gd name="connsiteX0" fmla="*/ 0 w 9348693"/>
                <a:gd name="connsiteY0" fmla="*/ 500959 h 650249"/>
                <a:gd name="connsiteX1" fmla="*/ 8313575 w 9348693"/>
                <a:gd name="connsiteY1" fmla="*/ 25098 h 650249"/>
                <a:gd name="connsiteX2" fmla="*/ 8313575 w 9348693"/>
                <a:gd name="connsiteY2" fmla="*/ 127735 h 650249"/>
                <a:gd name="connsiteX3" fmla="*/ 65314 w 9348693"/>
                <a:gd name="connsiteY3" fmla="*/ 650249 h 650249"/>
                <a:gd name="connsiteX4" fmla="*/ 0 w 9348693"/>
                <a:gd name="connsiteY4" fmla="*/ 500959 h 650249"/>
                <a:gd name="connsiteX0" fmla="*/ 0 w 8313575"/>
                <a:gd name="connsiteY0" fmla="*/ 475861 h 625151"/>
                <a:gd name="connsiteX1" fmla="*/ 8313575 w 8313575"/>
                <a:gd name="connsiteY1" fmla="*/ 0 h 625151"/>
                <a:gd name="connsiteX2" fmla="*/ 8313575 w 8313575"/>
                <a:gd name="connsiteY2" fmla="*/ 102637 h 625151"/>
                <a:gd name="connsiteX3" fmla="*/ 65314 w 8313575"/>
                <a:gd name="connsiteY3" fmla="*/ 625151 h 625151"/>
                <a:gd name="connsiteX4" fmla="*/ 0 w 8313575"/>
                <a:gd name="connsiteY4" fmla="*/ 475861 h 625151"/>
                <a:gd name="connsiteX0" fmla="*/ 0 w 8313575"/>
                <a:gd name="connsiteY0" fmla="*/ 475861 h 625151"/>
                <a:gd name="connsiteX1" fmla="*/ 8313575 w 8313575"/>
                <a:gd name="connsiteY1" fmla="*/ 0 h 625151"/>
                <a:gd name="connsiteX2" fmla="*/ 8313575 w 8313575"/>
                <a:gd name="connsiteY2" fmla="*/ 102637 h 625151"/>
                <a:gd name="connsiteX3" fmla="*/ 65314 w 8313575"/>
                <a:gd name="connsiteY3" fmla="*/ 625151 h 625151"/>
                <a:gd name="connsiteX4" fmla="*/ 0 w 8313575"/>
                <a:gd name="connsiteY4" fmla="*/ 475861 h 625151"/>
                <a:gd name="connsiteX0" fmla="*/ 0 w 8313575"/>
                <a:gd name="connsiteY0" fmla="*/ 475861 h 625151"/>
                <a:gd name="connsiteX1" fmla="*/ 8313575 w 8313575"/>
                <a:gd name="connsiteY1" fmla="*/ 0 h 625151"/>
                <a:gd name="connsiteX2" fmla="*/ 8313575 w 8313575"/>
                <a:gd name="connsiteY2" fmla="*/ 102637 h 625151"/>
                <a:gd name="connsiteX3" fmla="*/ 65314 w 8313575"/>
                <a:gd name="connsiteY3" fmla="*/ 625151 h 625151"/>
                <a:gd name="connsiteX4" fmla="*/ 0 w 8313575"/>
                <a:gd name="connsiteY4" fmla="*/ 475861 h 625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13575" h="625151">
                  <a:moveTo>
                    <a:pt x="0" y="475861"/>
                  </a:moveTo>
                  <a:lnTo>
                    <a:pt x="8313575" y="0"/>
                  </a:lnTo>
                  <a:lnTo>
                    <a:pt x="8313575" y="102637"/>
                  </a:lnTo>
                  <a:lnTo>
                    <a:pt x="65314" y="625151"/>
                  </a:lnTo>
                  <a:lnTo>
                    <a:pt x="0" y="47586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xmlns="" id="{63FD0F29-CF78-4518-BA1F-AB66F6F32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3290" y="1641577"/>
              <a:ext cx="1388691" cy="2026892"/>
            </a:xfrm>
            <a:custGeom>
              <a:avLst/>
              <a:gdLst>
                <a:gd name="T0" fmla="*/ 578 w 590"/>
                <a:gd name="T1" fmla="*/ 208 h 865"/>
                <a:gd name="T2" fmla="*/ 525 w 590"/>
                <a:gd name="T3" fmla="*/ 159 h 865"/>
                <a:gd name="T4" fmla="*/ 464 w 590"/>
                <a:gd name="T5" fmla="*/ 118 h 865"/>
                <a:gd name="T6" fmla="*/ 459 w 590"/>
                <a:gd name="T7" fmla="*/ 115 h 865"/>
                <a:gd name="T8" fmla="*/ 426 w 590"/>
                <a:gd name="T9" fmla="*/ 102 h 865"/>
                <a:gd name="T10" fmla="*/ 365 w 590"/>
                <a:gd name="T11" fmla="*/ 74 h 865"/>
                <a:gd name="T12" fmla="*/ 315 w 590"/>
                <a:gd name="T13" fmla="*/ 52 h 865"/>
                <a:gd name="T14" fmla="*/ 300 w 590"/>
                <a:gd name="T15" fmla="*/ 49 h 865"/>
                <a:gd name="T16" fmla="*/ 171 w 590"/>
                <a:gd name="T17" fmla="*/ 35 h 865"/>
                <a:gd name="T18" fmla="*/ 154 w 590"/>
                <a:gd name="T19" fmla="*/ 29 h 865"/>
                <a:gd name="T20" fmla="*/ 25 w 590"/>
                <a:gd name="T21" fmla="*/ 119 h 865"/>
                <a:gd name="T22" fmla="*/ 5 w 590"/>
                <a:gd name="T23" fmla="*/ 379 h 865"/>
                <a:gd name="T24" fmla="*/ 77 w 590"/>
                <a:gd name="T25" fmla="*/ 649 h 865"/>
                <a:gd name="T26" fmla="*/ 99 w 590"/>
                <a:gd name="T27" fmla="*/ 862 h 865"/>
                <a:gd name="T28" fmla="*/ 483 w 590"/>
                <a:gd name="T29" fmla="*/ 865 h 865"/>
                <a:gd name="T30" fmla="*/ 518 w 590"/>
                <a:gd name="T31" fmla="*/ 633 h 865"/>
                <a:gd name="T32" fmla="*/ 569 w 590"/>
                <a:gd name="T33" fmla="*/ 442 h 865"/>
                <a:gd name="T34" fmla="*/ 583 w 590"/>
                <a:gd name="T35" fmla="*/ 324 h 865"/>
                <a:gd name="T36" fmla="*/ 578 w 590"/>
                <a:gd name="T37" fmla="*/ 208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0" h="865">
                  <a:moveTo>
                    <a:pt x="578" y="208"/>
                  </a:moveTo>
                  <a:cubicBezTo>
                    <a:pt x="568" y="181"/>
                    <a:pt x="550" y="166"/>
                    <a:pt x="525" y="159"/>
                  </a:cubicBezTo>
                  <a:cubicBezTo>
                    <a:pt x="501" y="151"/>
                    <a:pt x="485" y="132"/>
                    <a:pt x="464" y="118"/>
                  </a:cubicBezTo>
                  <a:cubicBezTo>
                    <a:pt x="462" y="117"/>
                    <a:pt x="461" y="116"/>
                    <a:pt x="459" y="115"/>
                  </a:cubicBezTo>
                  <a:cubicBezTo>
                    <a:pt x="449" y="109"/>
                    <a:pt x="439" y="104"/>
                    <a:pt x="426" y="102"/>
                  </a:cubicBezTo>
                  <a:cubicBezTo>
                    <a:pt x="398" y="97"/>
                    <a:pt x="384" y="85"/>
                    <a:pt x="365" y="74"/>
                  </a:cubicBezTo>
                  <a:cubicBezTo>
                    <a:pt x="353" y="66"/>
                    <a:pt x="338" y="58"/>
                    <a:pt x="315" y="52"/>
                  </a:cubicBezTo>
                  <a:cubicBezTo>
                    <a:pt x="310" y="51"/>
                    <a:pt x="305" y="49"/>
                    <a:pt x="300" y="49"/>
                  </a:cubicBezTo>
                  <a:cubicBezTo>
                    <a:pt x="251" y="40"/>
                    <a:pt x="240" y="61"/>
                    <a:pt x="171" y="35"/>
                  </a:cubicBezTo>
                  <a:cubicBezTo>
                    <a:pt x="165" y="33"/>
                    <a:pt x="159" y="31"/>
                    <a:pt x="154" y="29"/>
                  </a:cubicBezTo>
                  <a:cubicBezTo>
                    <a:pt x="58" y="0"/>
                    <a:pt x="23" y="61"/>
                    <a:pt x="25" y="119"/>
                  </a:cubicBezTo>
                  <a:cubicBezTo>
                    <a:pt x="28" y="180"/>
                    <a:pt x="10" y="244"/>
                    <a:pt x="5" y="379"/>
                  </a:cubicBezTo>
                  <a:cubicBezTo>
                    <a:pt x="0" y="514"/>
                    <a:pt x="56" y="586"/>
                    <a:pt x="77" y="649"/>
                  </a:cubicBezTo>
                  <a:cubicBezTo>
                    <a:pt x="99" y="713"/>
                    <a:pt x="99" y="862"/>
                    <a:pt x="99" y="862"/>
                  </a:cubicBezTo>
                  <a:cubicBezTo>
                    <a:pt x="483" y="865"/>
                    <a:pt x="483" y="865"/>
                    <a:pt x="483" y="865"/>
                  </a:cubicBezTo>
                  <a:cubicBezTo>
                    <a:pt x="483" y="800"/>
                    <a:pt x="488" y="679"/>
                    <a:pt x="518" y="633"/>
                  </a:cubicBezTo>
                  <a:cubicBezTo>
                    <a:pt x="549" y="587"/>
                    <a:pt x="564" y="486"/>
                    <a:pt x="569" y="442"/>
                  </a:cubicBezTo>
                  <a:cubicBezTo>
                    <a:pt x="575" y="397"/>
                    <a:pt x="573" y="398"/>
                    <a:pt x="583" y="324"/>
                  </a:cubicBezTo>
                  <a:cubicBezTo>
                    <a:pt x="590" y="272"/>
                    <a:pt x="588" y="235"/>
                    <a:pt x="578" y="208"/>
                  </a:cubicBezTo>
                  <a:close/>
                </a:path>
              </a:pathLst>
            </a:custGeom>
            <a:solidFill>
              <a:srgbClr val="F6C79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4975A2B3-95A8-4866-AA5E-A7164DD6BB76}"/>
                </a:ext>
              </a:extLst>
            </p:cNvPr>
            <p:cNvGrpSpPr/>
            <p:nvPr/>
          </p:nvGrpSpPr>
          <p:grpSpPr>
            <a:xfrm>
              <a:off x="5906503" y="1709178"/>
              <a:ext cx="996833" cy="419357"/>
              <a:chOff x="5906503" y="2344473"/>
              <a:chExt cx="996833" cy="419357"/>
            </a:xfrm>
            <a:solidFill>
              <a:srgbClr val="F6C798"/>
            </a:solidFill>
          </p:grpSpPr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xmlns="" id="{08F2DF79-0BB9-4B53-AD59-50ED755495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5222" y="2553006"/>
                <a:ext cx="268114" cy="210824"/>
              </a:xfrm>
              <a:custGeom>
                <a:avLst/>
                <a:gdLst>
                  <a:gd name="T0" fmla="*/ 45 w 114"/>
                  <a:gd name="T1" fmla="*/ 39 h 90"/>
                  <a:gd name="T2" fmla="*/ 114 w 114"/>
                  <a:gd name="T3" fmla="*/ 90 h 90"/>
                  <a:gd name="T4" fmla="*/ 61 w 114"/>
                  <a:gd name="T5" fmla="*/ 41 h 90"/>
                  <a:gd name="T6" fmla="*/ 0 w 114"/>
                  <a:gd name="T7" fmla="*/ 0 h 90"/>
                  <a:gd name="T8" fmla="*/ 45 w 114"/>
                  <a:gd name="T9" fmla="*/ 3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0">
                    <a:moveTo>
                      <a:pt x="45" y="39"/>
                    </a:moveTo>
                    <a:cubicBezTo>
                      <a:pt x="64" y="50"/>
                      <a:pt x="95" y="44"/>
                      <a:pt x="114" y="90"/>
                    </a:cubicBezTo>
                    <a:cubicBezTo>
                      <a:pt x="104" y="63"/>
                      <a:pt x="86" y="48"/>
                      <a:pt x="61" y="41"/>
                    </a:cubicBezTo>
                    <a:cubicBezTo>
                      <a:pt x="37" y="33"/>
                      <a:pt x="21" y="14"/>
                      <a:pt x="0" y="0"/>
                    </a:cubicBezTo>
                    <a:cubicBezTo>
                      <a:pt x="14" y="11"/>
                      <a:pt x="26" y="28"/>
                      <a:pt x="45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xmlns="" id="{231DDB57-BE7B-4969-B939-ABC552639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2628" y="2449885"/>
                <a:ext cx="221137" cy="96246"/>
              </a:xfrm>
              <a:custGeom>
                <a:avLst/>
                <a:gdLst>
                  <a:gd name="T0" fmla="*/ 94 w 94"/>
                  <a:gd name="T1" fmla="*/ 41 h 41"/>
                  <a:gd name="T2" fmla="*/ 61 w 94"/>
                  <a:gd name="T3" fmla="*/ 28 h 41"/>
                  <a:gd name="T4" fmla="*/ 0 w 94"/>
                  <a:gd name="T5" fmla="*/ 0 h 41"/>
                  <a:gd name="T6" fmla="*/ 45 w 94"/>
                  <a:gd name="T7" fmla="*/ 29 h 41"/>
                  <a:gd name="T8" fmla="*/ 94 w 94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41">
                    <a:moveTo>
                      <a:pt x="94" y="41"/>
                    </a:moveTo>
                    <a:cubicBezTo>
                      <a:pt x="84" y="35"/>
                      <a:pt x="74" y="30"/>
                      <a:pt x="61" y="28"/>
                    </a:cubicBezTo>
                    <a:cubicBezTo>
                      <a:pt x="33" y="23"/>
                      <a:pt x="19" y="11"/>
                      <a:pt x="0" y="0"/>
                    </a:cubicBezTo>
                    <a:cubicBezTo>
                      <a:pt x="13" y="8"/>
                      <a:pt x="22" y="23"/>
                      <a:pt x="45" y="29"/>
                    </a:cubicBezTo>
                    <a:cubicBezTo>
                      <a:pt x="65" y="34"/>
                      <a:pt x="81" y="34"/>
                      <a:pt x="94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" name="Freeform 16">
                <a:extLst>
                  <a:ext uri="{FF2B5EF4-FFF2-40B4-BE49-F238E27FC236}">
                    <a16:creationId xmlns:a16="http://schemas.microsoft.com/office/drawing/2014/main" xmlns="" id="{52E88B43-44A6-4CF8-8C07-BA17BC84A7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6503" y="2344473"/>
                <a:ext cx="342590" cy="75622"/>
              </a:xfrm>
              <a:custGeom>
                <a:avLst/>
                <a:gdLst>
                  <a:gd name="T0" fmla="*/ 105 w 146"/>
                  <a:gd name="T1" fmla="*/ 21 h 32"/>
                  <a:gd name="T2" fmla="*/ 146 w 146"/>
                  <a:gd name="T3" fmla="*/ 20 h 32"/>
                  <a:gd name="T4" fmla="*/ 17 w 146"/>
                  <a:gd name="T5" fmla="*/ 6 h 32"/>
                  <a:gd name="T6" fmla="*/ 0 w 146"/>
                  <a:gd name="T7" fmla="*/ 0 h 32"/>
                  <a:gd name="T8" fmla="*/ 105 w 146"/>
                  <a:gd name="T9" fmla="*/ 2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32">
                    <a:moveTo>
                      <a:pt x="105" y="21"/>
                    </a:moveTo>
                    <a:cubicBezTo>
                      <a:pt x="120" y="18"/>
                      <a:pt x="134" y="18"/>
                      <a:pt x="146" y="20"/>
                    </a:cubicBezTo>
                    <a:cubicBezTo>
                      <a:pt x="97" y="11"/>
                      <a:pt x="86" y="32"/>
                      <a:pt x="17" y="6"/>
                    </a:cubicBezTo>
                    <a:cubicBezTo>
                      <a:pt x="11" y="4"/>
                      <a:pt x="5" y="2"/>
                      <a:pt x="0" y="0"/>
                    </a:cubicBezTo>
                    <a:cubicBezTo>
                      <a:pt x="32" y="11"/>
                      <a:pt x="52" y="32"/>
                      <a:pt x="105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xmlns="" id="{C4CDC138-7023-4F74-A93D-20D1F9ACF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7325" y="3259606"/>
              <a:ext cx="1111434" cy="509403"/>
            </a:xfrm>
            <a:custGeom>
              <a:avLst/>
              <a:gdLst>
                <a:gd name="T0" fmla="*/ 0 w 982"/>
                <a:gd name="T1" fmla="*/ 313 h 395"/>
                <a:gd name="T2" fmla="*/ 12 w 982"/>
                <a:gd name="T3" fmla="*/ 10 h 395"/>
                <a:gd name="T4" fmla="*/ 982 w 982"/>
                <a:gd name="T5" fmla="*/ 0 h 395"/>
                <a:gd name="T6" fmla="*/ 965 w 982"/>
                <a:gd name="T7" fmla="*/ 395 h 395"/>
                <a:gd name="T8" fmla="*/ 0 w 982"/>
                <a:gd name="T9" fmla="*/ 313 h 395"/>
                <a:gd name="connsiteX0" fmla="*/ 83 w 9878"/>
                <a:gd name="connsiteY0" fmla="*/ 9625 h 10000"/>
                <a:gd name="connsiteX1" fmla="*/ 0 w 9878"/>
                <a:gd name="connsiteY1" fmla="*/ 253 h 10000"/>
                <a:gd name="connsiteX2" fmla="*/ 9878 w 9878"/>
                <a:gd name="connsiteY2" fmla="*/ 0 h 10000"/>
                <a:gd name="connsiteX3" fmla="*/ 9705 w 9878"/>
                <a:gd name="connsiteY3" fmla="*/ 10000 h 10000"/>
                <a:gd name="connsiteX4" fmla="*/ 83 w 9878"/>
                <a:gd name="connsiteY4" fmla="*/ 9625 h 10000"/>
                <a:gd name="connsiteX0" fmla="*/ 84 w 10000"/>
                <a:gd name="connsiteY0" fmla="*/ 9625 h 10131"/>
                <a:gd name="connsiteX1" fmla="*/ 0 w 10000"/>
                <a:gd name="connsiteY1" fmla="*/ 253 h 10131"/>
                <a:gd name="connsiteX2" fmla="*/ 10000 w 10000"/>
                <a:gd name="connsiteY2" fmla="*/ 0 h 10131"/>
                <a:gd name="connsiteX3" fmla="*/ 9914 w 10000"/>
                <a:gd name="connsiteY3" fmla="*/ 10131 h 10131"/>
                <a:gd name="connsiteX4" fmla="*/ 84 w 10000"/>
                <a:gd name="connsiteY4" fmla="*/ 9625 h 10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131">
                  <a:moveTo>
                    <a:pt x="84" y="9625"/>
                  </a:moveTo>
                  <a:lnTo>
                    <a:pt x="0" y="253"/>
                  </a:lnTo>
                  <a:lnTo>
                    <a:pt x="10000" y="0"/>
                  </a:lnTo>
                  <a:cubicBezTo>
                    <a:pt x="9941" y="3333"/>
                    <a:pt x="9973" y="6798"/>
                    <a:pt x="9914" y="10131"/>
                  </a:cubicBezTo>
                  <a:lnTo>
                    <a:pt x="84" y="96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xmlns="" id="{E49BE1B7-A761-4AD1-AFC3-9E4DAB492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8185" y="3429000"/>
              <a:ext cx="1333693" cy="4191761"/>
            </a:xfrm>
            <a:custGeom>
              <a:avLst/>
              <a:gdLst>
                <a:gd name="T0" fmla="*/ 22 w 1164"/>
                <a:gd name="T1" fmla="*/ 0 h 986"/>
                <a:gd name="T2" fmla="*/ 1164 w 1164"/>
                <a:gd name="T3" fmla="*/ 0 h 986"/>
                <a:gd name="T4" fmla="*/ 1164 w 1164"/>
                <a:gd name="T5" fmla="*/ 986 h 986"/>
                <a:gd name="T6" fmla="*/ 0 w 1164"/>
                <a:gd name="T7" fmla="*/ 986 h 986"/>
                <a:gd name="T8" fmla="*/ 22 w 1164"/>
                <a:gd name="T9" fmla="*/ 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4" h="986">
                  <a:moveTo>
                    <a:pt x="22" y="0"/>
                  </a:moveTo>
                  <a:lnTo>
                    <a:pt x="1164" y="0"/>
                  </a:lnTo>
                  <a:lnTo>
                    <a:pt x="1164" y="986"/>
                  </a:lnTo>
                  <a:lnTo>
                    <a:pt x="0" y="98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xmlns="" id="{48F30B9C-740D-4FE5-834D-07E8AEDE55B9}"/>
                </a:ext>
              </a:extLst>
            </p:cNvPr>
            <p:cNvSpPr/>
            <p:nvPr/>
          </p:nvSpPr>
          <p:spPr>
            <a:xfrm>
              <a:off x="9744182" y="1923051"/>
              <a:ext cx="350982" cy="35098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6" name="Oval 265">
              <a:extLst>
                <a:ext uri="{FF2B5EF4-FFF2-40B4-BE49-F238E27FC236}">
                  <a16:creationId xmlns:a16="http://schemas.microsoft.com/office/drawing/2014/main" xmlns="" id="{CE0544BF-B0C0-4014-B37F-7B2CFC38DE31}"/>
                </a:ext>
              </a:extLst>
            </p:cNvPr>
            <p:cNvSpPr/>
            <p:nvPr/>
          </p:nvSpPr>
          <p:spPr>
            <a:xfrm>
              <a:off x="2124182" y="2366397"/>
              <a:ext cx="350982" cy="35098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xmlns="" id="{8E73925A-AB86-438E-856D-E866F02046C7}"/>
                </a:ext>
              </a:extLst>
            </p:cNvPr>
            <p:cNvGrpSpPr/>
            <p:nvPr/>
          </p:nvGrpSpPr>
          <p:grpSpPr>
            <a:xfrm>
              <a:off x="8398668" y="2181796"/>
              <a:ext cx="3071736" cy="3045430"/>
              <a:chOff x="8398668" y="2181796"/>
              <a:chExt cx="3071736" cy="3045430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xmlns="" id="{72F4680A-B805-4C6C-963A-0212ED72968C}"/>
                  </a:ext>
                </a:extLst>
              </p:cNvPr>
              <p:cNvGrpSpPr/>
              <p:nvPr/>
            </p:nvGrpSpPr>
            <p:grpSpPr>
              <a:xfrm>
                <a:off x="8767562" y="4133576"/>
                <a:ext cx="2123584" cy="1009461"/>
                <a:chOff x="3914658" y="3824248"/>
                <a:chExt cx="3008213" cy="1429976"/>
              </a:xfrm>
            </p:grpSpPr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xmlns="" id="{56736E7B-AB9C-4DB2-8DC5-DAE9353D7030}"/>
                    </a:ext>
                  </a:extLst>
                </p:cNvPr>
                <p:cNvGrpSpPr/>
                <p:nvPr/>
              </p:nvGrpSpPr>
              <p:grpSpPr>
                <a:xfrm>
                  <a:off x="4559083" y="3824248"/>
                  <a:ext cx="2363788" cy="1393793"/>
                  <a:chOff x="7004598" y="3818218"/>
                  <a:chExt cx="4393670" cy="2590701"/>
                </a:xfrm>
              </p:grpSpPr>
              <p:grpSp>
                <p:nvGrpSpPr>
                  <p:cNvPr id="96" name="Group 95">
                    <a:extLst>
                      <a:ext uri="{FF2B5EF4-FFF2-40B4-BE49-F238E27FC236}">
                        <a16:creationId xmlns:a16="http://schemas.microsoft.com/office/drawing/2014/main" xmlns="" id="{547FC1C6-F2C8-4E06-B45E-5C4076D8254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7743033" y="4585968"/>
                    <a:ext cx="1038019" cy="2445718"/>
                    <a:chOff x="4868862" y="1643062"/>
                    <a:chExt cx="788988" cy="1858963"/>
                  </a:xfrm>
                </p:grpSpPr>
                <p:sp>
                  <p:nvSpPr>
                    <p:cNvPr id="249" name="Rectangle 17">
                      <a:extLst>
                        <a:ext uri="{FF2B5EF4-FFF2-40B4-BE49-F238E27FC236}">
                          <a16:creationId xmlns:a16="http://schemas.microsoft.com/office/drawing/2014/main" xmlns="" id="{1ADDCE4F-7F68-4608-AE2C-6258460131B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1643062"/>
                      <a:ext cx="777875" cy="1858963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0" name="Freeform 18">
                      <a:extLst>
                        <a:ext uri="{FF2B5EF4-FFF2-40B4-BE49-F238E27FC236}">
                          <a16:creationId xmlns:a16="http://schemas.microsoft.com/office/drawing/2014/main" xmlns="" id="{53327323-1CE0-4B55-86BB-5E012CF3FF8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53000" y="1719263"/>
                      <a:ext cx="617538" cy="1693863"/>
                    </a:xfrm>
                    <a:custGeom>
                      <a:avLst/>
                      <a:gdLst>
                        <a:gd name="T0" fmla="*/ 233 w 287"/>
                        <a:gd name="T1" fmla="*/ 0 h 787"/>
                        <a:gd name="T2" fmla="*/ 73 w 287"/>
                        <a:gd name="T3" fmla="*/ 0 h 787"/>
                        <a:gd name="T4" fmla="*/ 0 w 287"/>
                        <a:gd name="T5" fmla="*/ 76 h 787"/>
                        <a:gd name="T6" fmla="*/ 0 w 287"/>
                        <a:gd name="T7" fmla="*/ 715 h 787"/>
                        <a:gd name="T8" fmla="*/ 73 w 287"/>
                        <a:gd name="T9" fmla="*/ 787 h 787"/>
                        <a:gd name="T10" fmla="*/ 233 w 287"/>
                        <a:gd name="T11" fmla="*/ 787 h 787"/>
                        <a:gd name="T12" fmla="*/ 287 w 287"/>
                        <a:gd name="T13" fmla="*/ 719 h 787"/>
                        <a:gd name="T14" fmla="*/ 287 w 287"/>
                        <a:gd name="T15" fmla="*/ 70 h 787"/>
                        <a:gd name="T16" fmla="*/ 233 w 287"/>
                        <a:gd name="T17" fmla="*/ 0 h 7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87" h="787">
                          <a:moveTo>
                            <a:pt x="233" y="0"/>
                          </a:moveTo>
                          <a:cubicBezTo>
                            <a:pt x="73" y="0"/>
                            <a:pt x="73" y="0"/>
                            <a:pt x="73" y="0"/>
                          </a:cubicBezTo>
                          <a:cubicBezTo>
                            <a:pt x="72" y="41"/>
                            <a:pt x="40" y="73"/>
                            <a:pt x="0" y="76"/>
                          </a:cubicBezTo>
                          <a:cubicBezTo>
                            <a:pt x="0" y="715"/>
                            <a:pt x="0" y="715"/>
                            <a:pt x="0" y="715"/>
                          </a:cubicBezTo>
                          <a:cubicBezTo>
                            <a:pt x="39" y="718"/>
                            <a:pt x="69" y="748"/>
                            <a:pt x="73" y="787"/>
                          </a:cubicBezTo>
                          <a:cubicBezTo>
                            <a:pt x="233" y="787"/>
                            <a:pt x="233" y="787"/>
                            <a:pt x="233" y="787"/>
                          </a:cubicBezTo>
                          <a:cubicBezTo>
                            <a:pt x="236" y="755"/>
                            <a:pt x="258" y="728"/>
                            <a:pt x="287" y="719"/>
                          </a:cubicBezTo>
                          <a:cubicBezTo>
                            <a:pt x="287" y="70"/>
                            <a:pt x="287" y="70"/>
                            <a:pt x="287" y="70"/>
                          </a:cubicBezTo>
                          <a:cubicBezTo>
                            <a:pt x="257" y="60"/>
                            <a:pt x="235" y="33"/>
                            <a:pt x="233" y="0"/>
                          </a:cubicBezTo>
                          <a:close/>
                        </a:path>
                      </a:pathLst>
                    </a:custGeom>
                    <a:solidFill>
                      <a:srgbClr val="C4E9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1" name="Oval 19">
                      <a:extLst>
                        <a:ext uri="{FF2B5EF4-FFF2-40B4-BE49-F238E27FC236}">
                          <a16:creationId xmlns:a16="http://schemas.microsoft.com/office/drawing/2014/main" xmlns="" id="{590BAC66-B4BA-4D93-B2AC-ED88A04DD23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4775" y="2030413"/>
                      <a:ext cx="153988" cy="152400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2" name="Oval 20">
                      <a:extLst>
                        <a:ext uri="{FF2B5EF4-FFF2-40B4-BE49-F238E27FC236}">
                          <a16:creationId xmlns:a16="http://schemas.microsoft.com/office/drawing/2014/main" xmlns="" id="{CC7A68B4-C64B-4D9A-8460-6278F509D7A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4775" y="2952750"/>
                      <a:ext cx="153988" cy="152400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3" name="Oval 21">
                      <a:extLst>
                        <a:ext uri="{FF2B5EF4-FFF2-40B4-BE49-F238E27FC236}">
                          <a16:creationId xmlns:a16="http://schemas.microsoft.com/office/drawing/2014/main" xmlns="" id="{D5776CBC-43CC-4BC7-8074-1F2BD95017A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32375" y="2371725"/>
                      <a:ext cx="458788" cy="363538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4" name="Rectangle 22">
                      <a:extLst>
                        <a:ext uri="{FF2B5EF4-FFF2-40B4-BE49-F238E27FC236}">
                          <a16:creationId xmlns:a16="http://schemas.microsoft.com/office/drawing/2014/main" xmlns="" id="{8DF519FE-7817-426D-86B6-85E59FEF879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13025"/>
                      <a:ext cx="788988" cy="315913"/>
                    </a:xfrm>
                    <a:prstGeom prst="rect">
                      <a:avLst/>
                    </a:prstGeom>
                    <a:solidFill>
                      <a:srgbClr val="F1EEE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5" name="Rectangle 23">
                      <a:extLst>
                        <a:ext uri="{FF2B5EF4-FFF2-40B4-BE49-F238E27FC236}">
                          <a16:creationId xmlns:a16="http://schemas.microsoft.com/office/drawing/2014/main" xmlns="" id="{5770EFDC-BEC6-4DB0-81AF-709053848C2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44775"/>
                      <a:ext cx="788988" cy="252413"/>
                    </a:xfrm>
                    <a:prstGeom prst="rect">
                      <a:avLst/>
                    </a:prstGeom>
                    <a:solidFill>
                      <a:srgbClr val="CECE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6" name="Rectangle 24">
                      <a:extLst>
                        <a:ext uri="{FF2B5EF4-FFF2-40B4-BE49-F238E27FC236}">
                          <a16:creationId xmlns:a16="http://schemas.microsoft.com/office/drawing/2014/main" xmlns="" id="{D987F2FF-BA35-45CB-AD67-506BBFC2F03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13025"/>
                      <a:ext cx="788988" cy="31591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57" name="Rectangle 25">
                      <a:extLst>
                        <a:ext uri="{FF2B5EF4-FFF2-40B4-BE49-F238E27FC236}">
                          <a16:creationId xmlns:a16="http://schemas.microsoft.com/office/drawing/2014/main" xmlns="" id="{E6C2675F-A61D-489B-A338-6BCCE0CDF18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44775"/>
                      <a:ext cx="788988" cy="25241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97" name="Group 96">
                    <a:extLst>
                      <a:ext uri="{FF2B5EF4-FFF2-40B4-BE49-F238E27FC236}">
                        <a16:creationId xmlns:a16="http://schemas.microsoft.com/office/drawing/2014/main" xmlns="" id="{1FAC26E9-F4F3-41C1-9BA7-BD3E22093628}"/>
                      </a:ext>
                    </a:extLst>
                  </p:cNvPr>
                  <p:cNvGrpSpPr/>
                  <p:nvPr/>
                </p:nvGrpSpPr>
                <p:grpSpPr>
                  <a:xfrm>
                    <a:off x="8535246" y="5599167"/>
                    <a:ext cx="2449893" cy="396828"/>
                    <a:chOff x="5745163" y="3200400"/>
                    <a:chExt cx="1862138" cy="301625"/>
                  </a:xfrm>
                </p:grpSpPr>
                <p:sp>
                  <p:nvSpPr>
                    <p:cNvPr id="236" name="Rectangle 14">
                      <a:extLst>
                        <a:ext uri="{FF2B5EF4-FFF2-40B4-BE49-F238E27FC236}">
                          <a16:creationId xmlns:a16="http://schemas.microsoft.com/office/drawing/2014/main" xmlns="" id="{CF19DFA9-15A6-4783-BAB4-B097C38702A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00400"/>
                      <a:ext cx="1862138" cy="301625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7" name="Rectangle 14">
                      <a:extLst>
                        <a:ext uri="{FF2B5EF4-FFF2-40B4-BE49-F238E27FC236}">
                          <a16:creationId xmlns:a16="http://schemas.microsoft.com/office/drawing/2014/main" xmlns="" id="{D671D473-023A-4AEF-ACBB-0B31C26ED31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14872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8" name="Rectangle 14">
                      <a:extLst>
                        <a:ext uri="{FF2B5EF4-FFF2-40B4-BE49-F238E27FC236}">
                          <a16:creationId xmlns:a16="http://schemas.microsoft.com/office/drawing/2014/main" xmlns="" id="{7A1E3303-12A8-46D2-82B1-CD5EB38108C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47703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9" name="Rectangle 14">
                      <a:extLst>
                        <a:ext uri="{FF2B5EF4-FFF2-40B4-BE49-F238E27FC236}">
                          <a16:creationId xmlns:a16="http://schemas.microsoft.com/office/drawing/2014/main" xmlns="" id="{750F75CF-7C79-4CF9-8FDE-32893B2B83E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80534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0" name="Rectangle 14">
                      <a:extLst>
                        <a:ext uri="{FF2B5EF4-FFF2-40B4-BE49-F238E27FC236}">
                          <a16:creationId xmlns:a16="http://schemas.microsoft.com/office/drawing/2014/main" xmlns="" id="{D69FA165-B7C0-4FD7-8798-1C248B4B937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13365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1" name="Rectangle 14">
                      <a:extLst>
                        <a:ext uri="{FF2B5EF4-FFF2-40B4-BE49-F238E27FC236}">
                          <a16:creationId xmlns:a16="http://schemas.microsoft.com/office/drawing/2014/main" xmlns="" id="{AE02CEE0-A3AA-4C2D-ACEA-4D372C69178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46196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2" name="Rectangle 14">
                      <a:extLst>
                        <a:ext uri="{FF2B5EF4-FFF2-40B4-BE49-F238E27FC236}">
                          <a16:creationId xmlns:a16="http://schemas.microsoft.com/office/drawing/2014/main" xmlns="" id="{5B9A0736-A686-4FF1-BAB1-6BDE4810A21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79027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3" name="Rectangle 14">
                      <a:extLst>
                        <a:ext uri="{FF2B5EF4-FFF2-40B4-BE49-F238E27FC236}">
                          <a16:creationId xmlns:a16="http://schemas.microsoft.com/office/drawing/2014/main" xmlns="" id="{39F66FCD-5A6E-4274-AEE7-7BFA9B04D6A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11858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4" name="Rectangle 14">
                      <a:extLst>
                        <a:ext uri="{FF2B5EF4-FFF2-40B4-BE49-F238E27FC236}">
                          <a16:creationId xmlns:a16="http://schemas.microsoft.com/office/drawing/2014/main" xmlns="" id="{26628BA0-101A-4E3C-8F5A-CAC9246F42A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77518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45" name="Rectangle 14">
                      <a:extLst>
                        <a:ext uri="{FF2B5EF4-FFF2-40B4-BE49-F238E27FC236}">
                          <a16:creationId xmlns:a16="http://schemas.microsoft.com/office/drawing/2014/main" xmlns="" id="{844DF30D-FEA3-47D9-A574-FCE54A9440E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44689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grpSp>
                  <p:nvGrpSpPr>
                    <p:cNvPr id="246" name="Group 245">
                      <a:extLst>
                        <a:ext uri="{FF2B5EF4-FFF2-40B4-BE49-F238E27FC236}">
                          <a16:creationId xmlns:a16="http://schemas.microsoft.com/office/drawing/2014/main" xmlns="" id="{98B96403-187F-417D-B833-7C030CE97B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96088" y="3200400"/>
                      <a:ext cx="315913" cy="301625"/>
                      <a:chOff x="6796088" y="3200400"/>
                      <a:chExt cx="315913" cy="301625"/>
                    </a:xfrm>
                  </p:grpSpPr>
                  <p:sp>
                    <p:nvSpPr>
                      <p:cNvPr id="247" name="Rectangle 15">
                        <a:extLst>
                          <a:ext uri="{FF2B5EF4-FFF2-40B4-BE49-F238E27FC236}">
                            <a16:creationId xmlns:a16="http://schemas.microsoft.com/office/drawing/2014/main" xmlns="" id="{292DB80A-68B1-41B5-BE90-842C36925D0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796088" y="3200400"/>
                        <a:ext cx="315913" cy="301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248" name="Rectangle 16">
                        <a:extLst>
                          <a:ext uri="{FF2B5EF4-FFF2-40B4-BE49-F238E27FC236}">
                            <a16:creationId xmlns:a16="http://schemas.microsoft.com/office/drawing/2014/main" xmlns="" id="{DFD0C7AA-974F-433E-90C3-8FC94BBFAEA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827838" y="3200400"/>
                        <a:ext cx="252413" cy="3016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</p:grpSp>
              <p:grpSp>
                <p:nvGrpSpPr>
                  <p:cNvPr id="98" name="Group 97">
                    <a:extLst>
                      <a:ext uri="{FF2B5EF4-FFF2-40B4-BE49-F238E27FC236}">
                        <a16:creationId xmlns:a16="http://schemas.microsoft.com/office/drawing/2014/main" xmlns="" id="{93699C45-9FB3-47B6-BADA-5E49240F173D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642640" y="4585968"/>
                    <a:ext cx="1038019" cy="2445718"/>
                    <a:chOff x="4868862" y="1643062"/>
                    <a:chExt cx="788988" cy="1858963"/>
                  </a:xfrm>
                </p:grpSpPr>
                <p:sp>
                  <p:nvSpPr>
                    <p:cNvPr id="227" name="Rectangle 17">
                      <a:extLst>
                        <a:ext uri="{FF2B5EF4-FFF2-40B4-BE49-F238E27FC236}">
                          <a16:creationId xmlns:a16="http://schemas.microsoft.com/office/drawing/2014/main" xmlns="" id="{BE02F923-B809-4F0F-945F-F6A7C7BBD28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1643062"/>
                      <a:ext cx="777875" cy="1858963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8" name="Freeform 18">
                      <a:extLst>
                        <a:ext uri="{FF2B5EF4-FFF2-40B4-BE49-F238E27FC236}">
                          <a16:creationId xmlns:a16="http://schemas.microsoft.com/office/drawing/2014/main" xmlns="" id="{3BB1B322-01E2-4C7B-9B28-BA4EE026849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53000" y="1719263"/>
                      <a:ext cx="617538" cy="1693863"/>
                    </a:xfrm>
                    <a:custGeom>
                      <a:avLst/>
                      <a:gdLst>
                        <a:gd name="T0" fmla="*/ 233 w 287"/>
                        <a:gd name="T1" fmla="*/ 0 h 787"/>
                        <a:gd name="T2" fmla="*/ 73 w 287"/>
                        <a:gd name="T3" fmla="*/ 0 h 787"/>
                        <a:gd name="T4" fmla="*/ 0 w 287"/>
                        <a:gd name="T5" fmla="*/ 76 h 787"/>
                        <a:gd name="T6" fmla="*/ 0 w 287"/>
                        <a:gd name="T7" fmla="*/ 715 h 787"/>
                        <a:gd name="T8" fmla="*/ 73 w 287"/>
                        <a:gd name="T9" fmla="*/ 787 h 787"/>
                        <a:gd name="T10" fmla="*/ 233 w 287"/>
                        <a:gd name="T11" fmla="*/ 787 h 787"/>
                        <a:gd name="T12" fmla="*/ 287 w 287"/>
                        <a:gd name="T13" fmla="*/ 719 h 787"/>
                        <a:gd name="T14" fmla="*/ 287 w 287"/>
                        <a:gd name="T15" fmla="*/ 70 h 787"/>
                        <a:gd name="T16" fmla="*/ 233 w 287"/>
                        <a:gd name="T17" fmla="*/ 0 h 7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87" h="787">
                          <a:moveTo>
                            <a:pt x="233" y="0"/>
                          </a:moveTo>
                          <a:cubicBezTo>
                            <a:pt x="73" y="0"/>
                            <a:pt x="73" y="0"/>
                            <a:pt x="73" y="0"/>
                          </a:cubicBezTo>
                          <a:cubicBezTo>
                            <a:pt x="72" y="41"/>
                            <a:pt x="40" y="73"/>
                            <a:pt x="0" y="76"/>
                          </a:cubicBezTo>
                          <a:cubicBezTo>
                            <a:pt x="0" y="715"/>
                            <a:pt x="0" y="715"/>
                            <a:pt x="0" y="715"/>
                          </a:cubicBezTo>
                          <a:cubicBezTo>
                            <a:pt x="39" y="718"/>
                            <a:pt x="69" y="748"/>
                            <a:pt x="73" y="787"/>
                          </a:cubicBezTo>
                          <a:cubicBezTo>
                            <a:pt x="233" y="787"/>
                            <a:pt x="233" y="787"/>
                            <a:pt x="233" y="787"/>
                          </a:cubicBezTo>
                          <a:cubicBezTo>
                            <a:pt x="236" y="755"/>
                            <a:pt x="258" y="728"/>
                            <a:pt x="287" y="719"/>
                          </a:cubicBezTo>
                          <a:cubicBezTo>
                            <a:pt x="287" y="70"/>
                            <a:pt x="287" y="70"/>
                            <a:pt x="287" y="70"/>
                          </a:cubicBezTo>
                          <a:cubicBezTo>
                            <a:pt x="257" y="60"/>
                            <a:pt x="235" y="33"/>
                            <a:pt x="233" y="0"/>
                          </a:cubicBezTo>
                          <a:close/>
                        </a:path>
                      </a:pathLst>
                    </a:custGeom>
                    <a:solidFill>
                      <a:srgbClr val="C4E9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9" name="Oval 19">
                      <a:extLst>
                        <a:ext uri="{FF2B5EF4-FFF2-40B4-BE49-F238E27FC236}">
                          <a16:creationId xmlns:a16="http://schemas.microsoft.com/office/drawing/2014/main" xmlns="" id="{2FD321AA-79DF-468E-B57E-674E4227CE5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4775" y="2030413"/>
                      <a:ext cx="153988" cy="152400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0" name="Oval 20">
                      <a:extLst>
                        <a:ext uri="{FF2B5EF4-FFF2-40B4-BE49-F238E27FC236}">
                          <a16:creationId xmlns:a16="http://schemas.microsoft.com/office/drawing/2014/main" xmlns="" id="{89F86F94-CDA3-4C76-BB6A-8361304B82F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4775" y="2952750"/>
                      <a:ext cx="153988" cy="152400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1" name="Oval 21">
                      <a:extLst>
                        <a:ext uri="{FF2B5EF4-FFF2-40B4-BE49-F238E27FC236}">
                          <a16:creationId xmlns:a16="http://schemas.microsoft.com/office/drawing/2014/main" xmlns="" id="{D88AE293-204E-47B1-A76F-F8E73B09491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32375" y="2371725"/>
                      <a:ext cx="458788" cy="363538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2" name="Rectangle 22">
                      <a:extLst>
                        <a:ext uri="{FF2B5EF4-FFF2-40B4-BE49-F238E27FC236}">
                          <a16:creationId xmlns:a16="http://schemas.microsoft.com/office/drawing/2014/main" xmlns="" id="{77190344-C32B-4B67-8497-2E18FA6E46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13025"/>
                      <a:ext cx="788988" cy="315913"/>
                    </a:xfrm>
                    <a:prstGeom prst="rect">
                      <a:avLst/>
                    </a:prstGeom>
                    <a:solidFill>
                      <a:srgbClr val="F1EEE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3" name="Rectangle 23">
                      <a:extLst>
                        <a:ext uri="{FF2B5EF4-FFF2-40B4-BE49-F238E27FC236}">
                          <a16:creationId xmlns:a16="http://schemas.microsoft.com/office/drawing/2014/main" xmlns="" id="{AC7150FF-AC0C-4097-A70B-1B4D593B911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44775"/>
                      <a:ext cx="788988" cy="252413"/>
                    </a:xfrm>
                    <a:prstGeom prst="rect">
                      <a:avLst/>
                    </a:prstGeom>
                    <a:solidFill>
                      <a:srgbClr val="CECE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4" name="Rectangle 24">
                      <a:extLst>
                        <a:ext uri="{FF2B5EF4-FFF2-40B4-BE49-F238E27FC236}">
                          <a16:creationId xmlns:a16="http://schemas.microsoft.com/office/drawing/2014/main" xmlns="" id="{357A916E-5D35-4493-B1ED-4CD230ED383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13025"/>
                      <a:ext cx="788988" cy="31591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35" name="Rectangle 25">
                      <a:extLst>
                        <a:ext uri="{FF2B5EF4-FFF2-40B4-BE49-F238E27FC236}">
                          <a16:creationId xmlns:a16="http://schemas.microsoft.com/office/drawing/2014/main" xmlns="" id="{B1AB3DE1-CA3E-45F7-8ADA-E0C20608D7F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44775"/>
                      <a:ext cx="788988" cy="25241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99" name="Group 98">
                    <a:extLst>
                      <a:ext uri="{FF2B5EF4-FFF2-40B4-BE49-F238E27FC236}">
                        <a16:creationId xmlns:a16="http://schemas.microsoft.com/office/drawing/2014/main" xmlns="" id="{21C7A060-B8FA-477D-BDA8-9DA89DCE3E40}"/>
                      </a:ext>
                    </a:extLst>
                  </p:cNvPr>
                  <p:cNvGrpSpPr/>
                  <p:nvPr/>
                </p:nvGrpSpPr>
                <p:grpSpPr>
                  <a:xfrm>
                    <a:off x="7293022" y="4784673"/>
                    <a:ext cx="2449893" cy="396828"/>
                    <a:chOff x="5745163" y="3200400"/>
                    <a:chExt cx="1862138" cy="301625"/>
                  </a:xfrm>
                </p:grpSpPr>
                <p:sp>
                  <p:nvSpPr>
                    <p:cNvPr id="214" name="Rectangle 14">
                      <a:extLst>
                        <a:ext uri="{FF2B5EF4-FFF2-40B4-BE49-F238E27FC236}">
                          <a16:creationId xmlns:a16="http://schemas.microsoft.com/office/drawing/2014/main" xmlns="" id="{3F2146EB-5842-493C-8EC8-B84B29C5CC8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00400"/>
                      <a:ext cx="1862138" cy="301625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15" name="Rectangle 14">
                      <a:extLst>
                        <a:ext uri="{FF2B5EF4-FFF2-40B4-BE49-F238E27FC236}">
                          <a16:creationId xmlns:a16="http://schemas.microsoft.com/office/drawing/2014/main" xmlns="" id="{718DEB14-6BD1-42A1-A52A-45BFE7307FF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14872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16" name="Rectangle 14">
                      <a:extLst>
                        <a:ext uri="{FF2B5EF4-FFF2-40B4-BE49-F238E27FC236}">
                          <a16:creationId xmlns:a16="http://schemas.microsoft.com/office/drawing/2014/main" xmlns="" id="{9829ED99-BB8E-490B-A1FE-F698E778E96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47703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17" name="Rectangle 14">
                      <a:extLst>
                        <a:ext uri="{FF2B5EF4-FFF2-40B4-BE49-F238E27FC236}">
                          <a16:creationId xmlns:a16="http://schemas.microsoft.com/office/drawing/2014/main" xmlns="" id="{EE298C6C-1444-4F93-AA61-65B46B63E90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80534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18" name="Rectangle 14">
                      <a:extLst>
                        <a:ext uri="{FF2B5EF4-FFF2-40B4-BE49-F238E27FC236}">
                          <a16:creationId xmlns:a16="http://schemas.microsoft.com/office/drawing/2014/main" xmlns="" id="{BDC77D8F-231B-4C55-AD87-DC88B636A67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13365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19" name="Rectangle 14">
                      <a:extLst>
                        <a:ext uri="{FF2B5EF4-FFF2-40B4-BE49-F238E27FC236}">
                          <a16:creationId xmlns:a16="http://schemas.microsoft.com/office/drawing/2014/main" xmlns="" id="{8762E9E1-978D-43B8-9144-B64E1225DA7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46196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0" name="Rectangle 14">
                      <a:extLst>
                        <a:ext uri="{FF2B5EF4-FFF2-40B4-BE49-F238E27FC236}">
                          <a16:creationId xmlns:a16="http://schemas.microsoft.com/office/drawing/2014/main" xmlns="" id="{613A9C87-A599-472B-B8CD-2E46D1A53AD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79027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1" name="Rectangle 14">
                      <a:extLst>
                        <a:ext uri="{FF2B5EF4-FFF2-40B4-BE49-F238E27FC236}">
                          <a16:creationId xmlns:a16="http://schemas.microsoft.com/office/drawing/2014/main" xmlns="" id="{53902522-97FC-490B-BF83-CA96B03E591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11858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2" name="Rectangle 14">
                      <a:extLst>
                        <a:ext uri="{FF2B5EF4-FFF2-40B4-BE49-F238E27FC236}">
                          <a16:creationId xmlns:a16="http://schemas.microsoft.com/office/drawing/2014/main" xmlns="" id="{AEF80A7D-30E7-4351-8BFB-F873136069F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77518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23" name="Rectangle 14">
                      <a:extLst>
                        <a:ext uri="{FF2B5EF4-FFF2-40B4-BE49-F238E27FC236}">
                          <a16:creationId xmlns:a16="http://schemas.microsoft.com/office/drawing/2014/main" xmlns="" id="{CAA9752B-FD8F-4619-9262-71E97AA5F11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44689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grpSp>
                  <p:nvGrpSpPr>
                    <p:cNvPr id="224" name="Group 223">
                      <a:extLst>
                        <a:ext uri="{FF2B5EF4-FFF2-40B4-BE49-F238E27FC236}">
                          <a16:creationId xmlns:a16="http://schemas.microsoft.com/office/drawing/2014/main" xmlns="" id="{B9CDAA1E-5277-40E9-BB56-F4A5798AD63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96088" y="3200400"/>
                      <a:ext cx="315913" cy="301625"/>
                      <a:chOff x="6796088" y="3200400"/>
                      <a:chExt cx="315913" cy="301625"/>
                    </a:xfrm>
                  </p:grpSpPr>
                  <p:sp>
                    <p:nvSpPr>
                      <p:cNvPr id="225" name="Rectangle 15">
                        <a:extLst>
                          <a:ext uri="{FF2B5EF4-FFF2-40B4-BE49-F238E27FC236}">
                            <a16:creationId xmlns:a16="http://schemas.microsoft.com/office/drawing/2014/main" xmlns="" id="{D76B5215-F626-42DE-B0FC-371535F3121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796088" y="3200400"/>
                        <a:ext cx="315913" cy="301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226" name="Rectangle 16">
                        <a:extLst>
                          <a:ext uri="{FF2B5EF4-FFF2-40B4-BE49-F238E27FC236}">
                            <a16:creationId xmlns:a16="http://schemas.microsoft.com/office/drawing/2014/main" xmlns="" id="{AD90997A-5233-4D18-B513-A346B020CDD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827838" y="3200400"/>
                        <a:ext cx="252413" cy="3016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</p:grpSp>
              <p:grpSp>
                <p:nvGrpSpPr>
                  <p:cNvPr id="100" name="Group 99">
                    <a:extLst>
                      <a:ext uri="{FF2B5EF4-FFF2-40B4-BE49-F238E27FC236}">
                        <a16:creationId xmlns:a16="http://schemas.microsoft.com/office/drawing/2014/main" xmlns="" id="{EB989FF3-C95D-4897-B00C-3B9653322321}"/>
                      </a:ext>
                    </a:extLst>
                  </p:cNvPr>
                  <p:cNvGrpSpPr/>
                  <p:nvPr/>
                </p:nvGrpSpPr>
                <p:grpSpPr>
                  <a:xfrm>
                    <a:off x="8802663" y="5931009"/>
                    <a:ext cx="2449893" cy="396828"/>
                    <a:chOff x="5745163" y="3200400"/>
                    <a:chExt cx="1862138" cy="301625"/>
                  </a:xfrm>
                </p:grpSpPr>
                <p:sp>
                  <p:nvSpPr>
                    <p:cNvPr id="201" name="Rectangle 14">
                      <a:extLst>
                        <a:ext uri="{FF2B5EF4-FFF2-40B4-BE49-F238E27FC236}">
                          <a16:creationId xmlns:a16="http://schemas.microsoft.com/office/drawing/2014/main" xmlns="" id="{D96D0116-9AF2-492B-A168-7FF9101C8A3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00400"/>
                      <a:ext cx="1862138" cy="301625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2" name="Rectangle 14">
                      <a:extLst>
                        <a:ext uri="{FF2B5EF4-FFF2-40B4-BE49-F238E27FC236}">
                          <a16:creationId xmlns:a16="http://schemas.microsoft.com/office/drawing/2014/main" xmlns="" id="{F262FC9E-6844-4A94-8CE0-022F29380DF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14872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3" name="Rectangle 14">
                      <a:extLst>
                        <a:ext uri="{FF2B5EF4-FFF2-40B4-BE49-F238E27FC236}">
                          <a16:creationId xmlns:a16="http://schemas.microsoft.com/office/drawing/2014/main" xmlns="" id="{C4D9A3CB-5CB1-49BC-A858-5C114085E28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47703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4" name="Rectangle 14">
                      <a:extLst>
                        <a:ext uri="{FF2B5EF4-FFF2-40B4-BE49-F238E27FC236}">
                          <a16:creationId xmlns:a16="http://schemas.microsoft.com/office/drawing/2014/main" xmlns="" id="{AB89E1F7-D071-4A61-9A4B-8D1175F9895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80534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5" name="Rectangle 14">
                      <a:extLst>
                        <a:ext uri="{FF2B5EF4-FFF2-40B4-BE49-F238E27FC236}">
                          <a16:creationId xmlns:a16="http://schemas.microsoft.com/office/drawing/2014/main" xmlns="" id="{708105D4-4D0A-444B-A064-600E0492765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13365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6" name="Rectangle 14">
                      <a:extLst>
                        <a:ext uri="{FF2B5EF4-FFF2-40B4-BE49-F238E27FC236}">
                          <a16:creationId xmlns:a16="http://schemas.microsoft.com/office/drawing/2014/main" xmlns="" id="{0B4A3998-5C0F-413C-96FE-FA06289F211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46196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7" name="Rectangle 14">
                      <a:extLst>
                        <a:ext uri="{FF2B5EF4-FFF2-40B4-BE49-F238E27FC236}">
                          <a16:creationId xmlns:a16="http://schemas.microsoft.com/office/drawing/2014/main" xmlns="" id="{815ADCF6-65CC-4F68-8AD6-44DB1E030EB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79027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8" name="Rectangle 14">
                      <a:extLst>
                        <a:ext uri="{FF2B5EF4-FFF2-40B4-BE49-F238E27FC236}">
                          <a16:creationId xmlns:a16="http://schemas.microsoft.com/office/drawing/2014/main" xmlns="" id="{40E1A417-034E-45F2-BFBB-ADA5857E4A8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11858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9" name="Rectangle 14">
                      <a:extLst>
                        <a:ext uri="{FF2B5EF4-FFF2-40B4-BE49-F238E27FC236}">
                          <a16:creationId xmlns:a16="http://schemas.microsoft.com/office/drawing/2014/main" xmlns="" id="{C4986FD8-AA3D-4B92-922B-19AB2E273FD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77518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10" name="Rectangle 14">
                      <a:extLst>
                        <a:ext uri="{FF2B5EF4-FFF2-40B4-BE49-F238E27FC236}">
                          <a16:creationId xmlns:a16="http://schemas.microsoft.com/office/drawing/2014/main" xmlns="" id="{C732CA0C-9309-4496-B33A-B5CA97FACDF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44689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grpSp>
                  <p:nvGrpSpPr>
                    <p:cNvPr id="211" name="Group 210">
                      <a:extLst>
                        <a:ext uri="{FF2B5EF4-FFF2-40B4-BE49-F238E27FC236}">
                          <a16:creationId xmlns:a16="http://schemas.microsoft.com/office/drawing/2014/main" xmlns="" id="{C2E7031A-96E6-48F4-B177-638E23A09AD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96088" y="3200400"/>
                      <a:ext cx="315913" cy="301625"/>
                      <a:chOff x="6796088" y="3200400"/>
                      <a:chExt cx="315913" cy="301625"/>
                    </a:xfrm>
                  </p:grpSpPr>
                  <p:sp>
                    <p:nvSpPr>
                      <p:cNvPr id="212" name="Rectangle 15">
                        <a:extLst>
                          <a:ext uri="{FF2B5EF4-FFF2-40B4-BE49-F238E27FC236}">
                            <a16:creationId xmlns:a16="http://schemas.microsoft.com/office/drawing/2014/main" xmlns="" id="{521AA439-C789-4A1C-B521-76D53598634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796088" y="3200400"/>
                        <a:ext cx="315913" cy="301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213" name="Rectangle 16">
                        <a:extLst>
                          <a:ext uri="{FF2B5EF4-FFF2-40B4-BE49-F238E27FC236}">
                            <a16:creationId xmlns:a16="http://schemas.microsoft.com/office/drawing/2014/main" xmlns="" id="{BD218DA3-8665-479C-BBC5-C3051A95CB0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827838" y="3200400"/>
                        <a:ext cx="252413" cy="3016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</p:grpSp>
              <p:grpSp>
                <p:nvGrpSpPr>
                  <p:cNvPr id="101" name="Group 100">
                    <a:extLst>
                      <a:ext uri="{FF2B5EF4-FFF2-40B4-BE49-F238E27FC236}">
                        <a16:creationId xmlns:a16="http://schemas.microsoft.com/office/drawing/2014/main" xmlns="" id="{DCA691A5-5C6E-4356-878B-58BA68EABD7A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9089560" y="3882118"/>
                    <a:ext cx="1038020" cy="2445718"/>
                    <a:chOff x="4868862" y="1643062"/>
                    <a:chExt cx="788988" cy="1858963"/>
                  </a:xfrm>
                </p:grpSpPr>
                <p:sp>
                  <p:nvSpPr>
                    <p:cNvPr id="192" name="Rectangle 17">
                      <a:extLst>
                        <a:ext uri="{FF2B5EF4-FFF2-40B4-BE49-F238E27FC236}">
                          <a16:creationId xmlns:a16="http://schemas.microsoft.com/office/drawing/2014/main" xmlns="" id="{CC806AF8-4777-412D-A57C-70CA70B6C69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1643062"/>
                      <a:ext cx="777875" cy="1858963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93" name="Freeform 18">
                      <a:extLst>
                        <a:ext uri="{FF2B5EF4-FFF2-40B4-BE49-F238E27FC236}">
                          <a16:creationId xmlns:a16="http://schemas.microsoft.com/office/drawing/2014/main" xmlns="" id="{EB6B08E6-068E-422C-96BC-50B364B40B8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53000" y="1719263"/>
                      <a:ext cx="617538" cy="1693863"/>
                    </a:xfrm>
                    <a:custGeom>
                      <a:avLst/>
                      <a:gdLst>
                        <a:gd name="T0" fmla="*/ 233 w 287"/>
                        <a:gd name="T1" fmla="*/ 0 h 787"/>
                        <a:gd name="T2" fmla="*/ 73 w 287"/>
                        <a:gd name="T3" fmla="*/ 0 h 787"/>
                        <a:gd name="T4" fmla="*/ 0 w 287"/>
                        <a:gd name="T5" fmla="*/ 76 h 787"/>
                        <a:gd name="T6" fmla="*/ 0 w 287"/>
                        <a:gd name="T7" fmla="*/ 715 h 787"/>
                        <a:gd name="T8" fmla="*/ 73 w 287"/>
                        <a:gd name="T9" fmla="*/ 787 h 787"/>
                        <a:gd name="T10" fmla="*/ 233 w 287"/>
                        <a:gd name="T11" fmla="*/ 787 h 787"/>
                        <a:gd name="T12" fmla="*/ 287 w 287"/>
                        <a:gd name="T13" fmla="*/ 719 h 787"/>
                        <a:gd name="T14" fmla="*/ 287 w 287"/>
                        <a:gd name="T15" fmla="*/ 70 h 787"/>
                        <a:gd name="T16" fmla="*/ 233 w 287"/>
                        <a:gd name="T17" fmla="*/ 0 h 7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87" h="787">
                          <a:moveTo>
                            <a:pt x="233" y="0"/>
                          </a:moveTo>
                          <a:cubicBezTo>
                            <a:pt x="73" y="0"/>
                            <a:pt x="73" y="0"/>
                            <a:pt x="73" y="0"/>
                          </a:cubicBezTo>
                          <a:cubicBezTo>
                            <a:pt x="72" y="41"/>
                            <a:pt x="40" y="73"/>
                            <a:pt x="0" y="76"/>
                          </a:cubicBezTo>
                          <a:cubicBezTo>
                            <a:pt x="0" y="715"/>
                            <a:pt x="0" y="715"/>
                            <a:pt x="0" y="715"/>
                          </a:cubicBezTo>
                          <a:cubicBezTo>
                            <a:pt x="39" y="718"/>
                            <a:pt x="69" y="748"/>
                            <a:pt x="73" y="787"/>
                          </a:cubicBezTo>
                          <a:cubicBezTo>
                            <a:pt x="233" y="787"/>
                            <a:pt x="233" y="787"/>
                            <a:pt x="233" y="787"/>
                          </a:cubicBezTo>
                          <a:cubicBezTo>
                            <a:pt x="236" y="755"/>
                            <a:pt x="258" y="728"/>
                            <a:pt x="287" y="719"/>
                          </a:cubicBezTo>
                          <a:cubicBezTo>
                            <a:pt x="287" y="70"/>
                            <a:pt x="287" y="70"/>
                            <a:pt x="287" y="70"/>
                          </a:cubicBezTo>
                          <a:cubicBezTo>
                            <a:pt x="257" y="60"/>
                            <a:pt x="235" y="33"/>
                            <a:pt x="233" y="0"/>
                          </a:cubicBezTo>
                          <a:close/>
                        </a:path>
                      </a:pathLst>
                    </a:custGeom>
                    <a:solidFill>
                      <a:srgbClr val="C4E9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94" name="Oval 19">
                      <a:extLst>
                        <a:ext uri="{FF2B5EF4-FFF2-40B4-BE49-F238E27FC236}">
                          <a16:creationId xmlns:a16="http://schemas.microsoft.com/office/drawing/2014/main" xmlns="" id="{4C086227-A235-48AB-A8C3-CF3CCA2A99C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4775" y="2030413"/>
                      <a:ext cx="153988" cy="152400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95" name="Oval 20">
                      <a:extLst>
                        <a:ext uri="{FF2B5EF4-FFF2-40B4-BE49-F238E27FC236}">
                          <a16:creationId xmlns:a16="http://schemas.microsoft.com/office/drawing/2014/main" xmlns="" id="{031DAF13-0FAE-4B07-93F7-441CF13AFC0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4775" y="2952750"/>
                      <a:ext cx="153988" cy="152400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96" name="Oval 21">
                      <a:extLst>
                        <a:ext uri="{FF2B5EF4-FFF2-40B4-BE49-F238E27FC236}">
                          <a16:creationId xmlns:a16="http://schemas.microsoft.com/office/drawing/2014/main" xmlns="" id="{B1C301A9-79A9-459D-8392-D6B66A11003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32375" y="2371725"/>
                      <a:ext cx="458788" cy="363538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97" name="Rectangle 22">
                      <a:extLst>
                        <a:ext uri="{FF2B5EF4-FFF2-40B4-BE49-F238E27FC236}">
                          <a16:creationId xmlns:a16="http://schemas.microsoft.com/office/drawing/2014/main" xmlns="" id="{A712416C-050A-4D43-8799-E555ACA8305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13025"/>
                      <a:ext cx="788988" cy="315913"/>
                    </a:xfrm>
                    <a:prstGeom prst="rect">
                      <a:avLst/>
                    </a:prstGeom>
                    <a:solidFill>
                      <a:srgbClr val="F1EEE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98" name="Rectangle 23">
                      <a:extLst>
                        <a:ext uri="{FF2B5EF4-FFF2-40B4-BE49-F238E27FC236}">
                          <a16:creationId xmlns:a16="http://schemas.microsoft.com/office/drawing/2014/main" xmlns="" id="{2D2C7F00-493D-4020-8699-9CFA2C85618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44775"/>
                      <a:ext cx="788988" cy="252413"/>
                    </a:xfrm>
                    <a:prstGeom prst="rect">
                      <a:avLst/>
                    </a:prstGeom>
                    <a:solidFill>
                      <a:srgbClr val="CECE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99" name="Rectangle 24">
                      <a:extLst>
                        <a:ext uri="{FF2B5EF4-FFF2-40B4-BE49-F238E27FC236}">
                          <a16:creationId xmlns:a16="http://schemas.microsoft.com/office/drawing/2014/main" xmlns="" id="{14C4D861-4BDA-422F-AC40-3BEB4B0DC6E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13025"/>
                      <a:ext cx="788988" cy="31591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200" name="Rectangle 25">
                      <a:extLst>
                        <a:ext uri="{FF2B5EF4-FFF2-40B4-BE49-F238E27FC236}">
                          <a16:creationId xmlns:a16="http://schemas.microsoft.com/office/drawing/2014/main" xmlns="" id="{4EC4AD48-3930-47A4-9F0C-C3710403D22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44775"/>
                      <a:ext cx="788988" cy="25241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102" name="Group 101">
                    <a:extLst>
                      <a:ext uri="{FF2B5EF4-FFF2-40B4-BE49-F238E27FC236}">
                        <a16:creationId xmlns:a16="http://schemas.microsoft.com/office/drawing/2014/main" xmlns="" id="{B98DC196-C775-4F45-97B7-66A8423E1205}"/>
                      </a:ext>
                    </a:extLst>
                  </p:cNvPr>
                  <p:cNvGrpSpPr/>
                  <p:nvPr/>
                </p:nvGrpSpPr>
                <p:grpSpPr>
                  <a:xfrm rot="1458405">
                    <a:off x="8948375" y="5509069"/>
                    <a:ext cx="2449893" cy="396828"/>
                    <a:chOff x="5745163" y="3200400"/>
                    <a:chExt cx="1862138" cy="301625"/>
                  </a:xfrm>
                </p:grpSpPr>
                <p:sp>
                  <p:nvSpPr>
                    <p:cNvPr id="179" name="Rectangle 14">
                      <a:extLst>
                        <a:ext uri="{FF2B5EF4-FFF2-40B4-BE49-F238E27FC236}">
                          <a16:creationId xmlns:a16="http://schemas.microsoft.com/office/drawing/2014/main" xmlns="" id="{8B85C384-A06D-43F3-8019-93E38B7A02A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00400"/>
                      <a:ext cx="1862138" cy="301625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0" name="Rectangle 14">
                      <a:extLst>
                        <a:ext uri="{FF2B5EF4-FFF2-40B4-BE49-F238E27FC236}">
                          <a16:creationId xmlns:a16="http://schemas.microsoft.com/office/drawing/2014/main" xmlns="" id="{D13439AD-16B5-4997-883D-5A4D776C540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14872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1" name="Rectangle 14">
                      <a:extLst>
                        <a:ext uri="{FF2B5EF4-FFF2-40B4-BE49-F238E27FC236}">
                          <a16:creationId xmlns:a16="http://schemas.microsoft.com/office/drawing/2014/main" xmlns="" id="{8AC73D20-E2EB-4054-86EF-127F410AF03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47703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2" name="Rectangle 14">
                      <a:extLst>
                        <a:ext uri="{FF2B5EF4-FFF2-40B4-BE49-F238E27FC236}">
                          <a16:creationId xmlns:a16="http://schemas.microsoft.com/office/drawing/2014/main" xmlns="" id="{461B95C9-8871-42D0-9204-09B70B22882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280534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3" name="Rectangle 14">
                      <a:extLst>
                        <a:ext uri="{FF2B5EF4-FFF2-40B4-BE49-F238E27FC236}">
                          <a16:creationId xmlns:a16="http://schemas.microsoft.com/office/drawing/2014/main" xmlns="" id="{CF7927DF-0F97-49C0-BB16-6F7FAEC4B3E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13365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4" name="Rectangle 14">
                      <a:extLst>
                        <a:ext uri="{FF2B5EF4-FFF2-40B4-BE49-F238E27FC236}">
                          <a16:creationId xmlns:a16="http://schemas.microsoft.com/office/drawing/2014/main" xmlns="" id="{68CE3FB1-8F4D-444A-8F64-8F97BAE9A91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46196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5" name="Rectangle 14">
                      <a:extLst>
                        <a:ext uri="{FF2B5EF4-FFF2-40B4-BE49-F238E27FC236}">
                          <a16:creationId xmlns:a16="http://schemas.microsoft.com/office/drawing/2014/main" xmlns="" id="{4ABA502E-6C5B-4F70-91D8-42C9BF831D2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379027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6" name="Rectangle 14">
                      <a:extLst>
                        <a:ext uri="{FF2B5EF4-FFF2-40B4-BE49-F238E27FC236}">
                          <a16:creationId xmlns:a16="http://schemas.microsoft.com/office/drawing/2014/main" xmlns="" id="{3049A3F6-282F-42F4-BF59-C9403328147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11858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7" name="Rectangle 14">
                      <a:extLst>
                        <a:ext uri="{FF2B5EF4-FFF2-40B4-BE49-F238E27FC236}">
                          <a16:creationId xmlns:a16="http://schemas.microsoft.com/office/drawing/2014/main" xmlns="" id="{9F385083-B705-4E30-BFE3-A5CCFD77DDE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77518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8" name="Rectangle 14">
                      <a:extLst>
                        <a:ext uri="{FF2B5EF4-FFF2-40B4-BE49-F238E27FC236}">
                          <a16:creationId xmlns:a16="http://schemas.microsoft.com/office/drawing/2014/main" xmlns="" id="{293A2DBC-E50D-4E89-BDF4-4E2A7829299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45163" y="3444689"/>
                      <a:ext cx="1862138" cy="0"/>
                    </a:xfrm>
                    <a:custGeom>
                      <a:avLst/>
                      <a:gdLst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3" fmla="*/ 0 w 1862138"/>
                        <a:gd name="connsiteY3" fmla="*/ 301625 h 301625"/>
                        <a:gd name="connsiteX4" fmla="*/ 0 w 1862138"/>
                        <a:gd name="connsiteY4" fmla="*/ 0 h 301625"/>
                        <a:gd name="connsiteX0" fmla="*/ 0 w 1862138"/>
                        <a:gd name="connsiteY0" fmla="*/ 301625 h 393065"/>
                        <a:gd name="connsiteX1" fmla="*/ 0 w 1862138"/>
                        <a:gd name="connsiteY1" fmla="*/ 0 h 393065"/>
                        <a:gd name="connsiteX2" fmla="*/ 1862138 w 1862138"/>
                        <a:gd name="connsiteY2" fmla="*/ 0 h 393065"/>
                        <a:gd name="connsiteX3" fmla="*/ 1862138 w 1862138"/>
                        <a:gd name="connsiteY3" fmla="*/ 301625 h 393065"/>
                        <a:gd name="connsiteX4" fmla="*/ 91440 w 1862138"/>
                        <a:gd name="connsiteY4" fmla="*/ 393065 h 393065"/>
                        <a:gd name="connsiteX0" fmla="*/ 0 w 1862138"/>
                        <a:gd name="connsiteY0" fmla="*/ 0 h 393065"/>
                        <a:gd name="connsiteX1" fmla="*/ 1862138 w 1862138"/>
                        <a:gd name="connsiteY1" fmla="*/ 0 h 393065"/>
                        <a:gd name="connsiteX2" fmla="*/ 1862138 w 1862138"/>
                        <a:gd name="connsiteY2" fmla="*/ 301625 h 393065"/>
                        <a:gd name="connsiteX3" fmla="*/ 91440 w 1862138"/>
                        <a:gd name="connsiteY3" fmla="*/ 393065 h 393065"/>
                        <a:gd name="connsiteX0" fmla="*/ 0 w 1862138"/>
                        <a:gd name="connsiteY0" fmla="*/ 0 h 301625"/>
                        <a:gd name="connsiteX1" fmla="*/ 1862138 w 1862138"/>
                        <a:gd name="connsiteY1" fmla="*/ 0 h 301625"/>
                        <a:gd name="connsiteX2" fmla="*/ 1862138 w 1862138"/>
                        <a:gd name="connsiteY2" fmla="*/ 301625 h 301625"/>
                        <a:gd name="connsiteX0" fmla="*/ 0 w 1862138"/>
                        <a:gd name="connsiteY0" fmla="*/ 0 h 0"/>
                        <a:gd name="connsiteX1" fmla="*/ 1862138 w 1862138"/>
                        <a:gd name="connsiteY1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862138">
                          <a:moveTo>
                            <a:pt x="0" y="0"/>
                          </a:moveTo>
                          <a:lnTo>
                            <a:pt x="1862138" y="0"/>
                          </a:lnTo>
                        </a:path>
                      </a:pathLst>
                    </a:custGeom>
                    <a:solidFill>
                      <a:srgbClr val="F1CB87"/>
                    </a:solidFill>
                    <a:ln>
                      <a:solidFill>
                        <a:srgbClr val="DCB97A"/>
                      </a:solidFill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grpSp>
                  <p:nvGrpSpPr>
                    <p:cNvPr id="189" name="Group 188">
                      <a:extLst>
                        <a:ext uri="{FF2B5EF4-FFF2-40B4-BE49-F238E27FC236}">
                          <a16:creationId xmlns:a16="http://schemas.microsoft.com/office/drawing/2014/main" xmlns="" id="{AFA8A9D7-FEAF-46CE-B65A-F4642113C7B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96088" y="3200400"/>
                      <a:ext cx="315913" cy="301625"/>
                      <a:chOff x="6796088" y="3200400"/>
                      <a:chExt cx="315913" cy="301625"/>
                    </a:xfrm>
                  </p:grpSpPr>
                  <p:sp>
                    <p:nvSpPr>
                      <p:cNvPr id="190" name="Rectangle 15">
                        <a:extLst>
                          <a:ext uri="{FF2B5EF4-FFF2-40B4-BE49-F238E27FC236}">
                            <a16:creationId xmlns:a16="http://schemas.microsoft.com/office/drawing/2014/main" xmlns="" id="{7A8AEB80-107C-4267-B782-2B6E2E6A6FB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796088" y="3200400"/>
                        <a:ext cx="315913" cy="301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91" name="Rectangle 16">
                        <a:extLst>
                          <a:ext uri="{FF2B5EF4-FFF2-40B4-BE49-F238E27FC236}">
                            <a16:creationId xmlns:a16="http://schemas.microsoft.com/office/drawing/2014/main" xmlns="" id="{D4654B5E-87E0-409E-8CA4-B68C4659E32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827838" y="3200400"/>
                        <a:ext cx="252413" cy="3016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</p:grpSp>
              <p:grpSp>
                <p:nvGrpSpPr>
                  <p:cNvPr id="103" name="Group 102">
                    <a:extLst>
                      <a:ext uri="{FF2B5EF4-FFF2-40B4-BE49-F238E27FC236}">
                        <a16:creationId xmlns:a16="http://schemas.microsoft.com/office/drawing/2014/main" xmlns="" id="{2A2EFEAA-B271-4AE8-BA54-9B1E9DCEE42F}"/>
                      </a:ext>
                    </a:extLst>
                  </p:cNvPr>
                  <p:cNvGrpSpPr/>
                  <p:nvPr/>
                </p:nvGrpSpPr>
                <p:grpSpPr>
                  <a:xfrm rot="8240992">
                    <a:off x="7736457" y="3818218"/>
                    <a:ext cx="1038020" cy="2445718"/>
                    <a:chOff x="4868862" y="1643062"/>
                    <a:chExt cx="788988" cy="1858963"/>
                  </a:xfrm>
                </p:grpSpPr>
                <p:sp>
                  <p:nvSpPr>
                    <p:cNvPr id="170" name="Rectangle 17">
                      <a:extLst>
                        <a:ext uri="{FF2B5EF4-FFF2-40B4-BE49-F238E27FC236}">
                          <a16:creationId xmlns:a16="http://schemas.microsoft.com/office/drawing/2014/main" xmlns="" id="{ED07714A-30FA-426E-AAF9-EEF1E67FB01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1643062"/>
                      <a:ext cx="777875" cy="1858963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1" name="Freeform 18">
                      <a:extLst>
                        <a:ext uri="{FF2B5EF4-FFF2-40B4-BE49-F238E27FC236}">
                          <a16:creationId xmlns:a16="http://schemas.microsoft.com/office/drawing/2014/main" xmlns="" id="{0DB644E8-A8D5-4D56-8C4D-512977E8668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53000" y="1719263"/>
                      <a:ext cx="617538" cy="1693863"/>
                    </a:xfrm>
                    <a:custGeom>
                      <a:avLst/>
                      <a:gdLst>
                        <a:gd name="T0" fmla="*/ 233 w 287"/>
                        <a:gd name="T1" fmla="*/ 0 h 787"/>
                        <a:gd name="T2" fmla="*/ 73 w 287"/>
                        <a:gd name="T3" fmla="*/ 0 h 787"/>
                        <a:gd name="T4" fmla="*/ 0 w 287"/>
                        <a:gd name="T5" fmla="*/ 76 h 787"/>
                        <a:gd name="T6" fmla="*/ 0 w 287"/>
                        <a:gd name="T7" fmla="*/ 715 h 787"/>
                        <a:gd name="T8" fmla="*/ 73 w 287"/>
                        <a:gd name="T9" fmla="*/ 787 h 787"/>
                        <a:gd name="T10" fmla="*/ 233 w 287"/>
                        <a:gd name="T11" fmla="*/ 787 h 787"/>
                        <a:gd name="T12" fmla="*/ 287 w 287"/>
                        <a:gd name="T13" fmla="*/ 719 h 787"/>
                        <a:gd name="T14" fmla="*/ 287 w 287"/>
                        <a:gd name="T15" fmla="*/ 70 h 787"/>
                        <a:gd name="T16" fmla="*/ 233 w 287"/>
                        <a:gd name="T17" fmla="*/ 0 h 7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87" h="787">
                          <a:moveTo>
                            <a:pt x="233" y="0"/>
                          </a:moveTo>
                          <a:cubicBezTo>
                            <a:pt x="73" y="0"/>
                            <a:pt x="73" y="0"/>
                            <a:pt x="73" y="0"/>
                          </a:cubicBezTo>
                          <a:cubicBezTo>
                            <a:pt x="72" y="41"/>
                            <a:pt x="40" y="73"/>
                            <a:pt x="0" y="76"/>
                          </a:cubicBezTo>
                          <a:cubicBezTo>
                            <a:pt x="0" y="715"/>
                            <a:pt x="0" y="715"/>
                            <a:pt x="0" y="715"/>
                          </a:cubicBezTo>
                          <a:cubicBezTo>
                            <a:pt x="39" y="718"/>
                            <a:pt x="69" y="748"/>
                            <a:pt x="73" y="787"/>
                          </a:cubicBezTo>
                          <a:cubicBezTo>
                            <a:pt x="233" y="787"/>
                            <a:pt x="233" y="787"/>
                            <a:pt x="233" y="787"/>
                          </a:cubicBezTo>
                          <a:cubicBezTo>
                            <a:pt x="236" y="755"/>
                            <a:pt x="258" y="728"/>
                            <a:pt x="287" y="719"/>
                          </a:cubicBezTo>
                          <a:cubicBezTo>
                            <a:pt x="287" y="70"/>
                            <a:pt x="287" y="70"/>
                            <a:pt x="287" y="70"/>
                          </a:cubicBezTo>
                          <a:cubicBezTo>
                            <a:pt x="257" y="60"/>
                            <a:pt x="235" y="33"/>
                            <a:pt x="233" y="0"/>
                          </a:cubicBezTo>
                          <a:close/>
                        </a:path>
                      </a:pathLst>
                    </a:custGeom>
                    <a:solidFill>
                      <a:srgbClr val="C4E9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2" name="Oval 19">
                      <a:extLst>
                        <a:ext uri="{FF2B5EF4-FFF2-40B4-BE49-F238E27FC236}">
                          <a16:creationId xmlns:a16="http://schemas.microsoft.com/office/drawing/2014/main" xmlns="" id="{BE6C8BB4-1DB4-4814-AF0A-47EF4146E64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4775" y="2030413"/>
                      <a:ext cx="153988" cy="152400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3" name="Oval 20">
                      <a:extLst>
                        <a:ext uri="{FF2B5EF4-FFF2-40B4-BE49-F238E27FC236}">
                          <a16:creationId xmlns:a16="http://schemas.microsoft.com/office/drawing/2014/main" xmlns="" id="{07A4ECA8-0095-48A1-A807-D595345B3B7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4775" y="2952750"/>
                      <a:ext cx="153988" cy="152400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4" name="Oval 21">
                      <a:extLst>
                        <a:ext uri="{FF2B5EF4-FFF2-40B4-BE49-F238E27FC236}">
                          <a16:creationId xmlns:a16="http://schemas.microsoft.com/office/drawing/2014/main" xmlns="" id="{038D4806-A075-414B-A611-3861A8C333A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32375" y="2371725"/>
                      <a:ext cx="458788" cy="363538"/>
                    </a:xfrm>
                    <a:prstGeom prst="ellipse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5" name="Rectangle 22">
                      <a:extLst>
                        <a:ext uri="{FF2B5EF4-FFF2-40B4-BE49-F238E27FC236}">
                          <a16:creationId xmlns:a16="http://schemas.microsoft.com/office/drawing/2014/main" xmlns="" id="{01225550-18F1-4CCD-8442-69C70210137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13025"/>
                      <a:ext cx="788988" cy="315913"/>
                    </a:xfrm>
                    <a:prstGeom prst="rect">
                      <a:avLst/>
                    </a:prstGeom>
                    <a:solidFill>
                      <a:srgbClr val="F1EEE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6" name="Rectangle 23">
                      <a:extLst>
                        <a:ext uri="{FF2B5EF4-FFF2-40B4-BE49-F238E27FC236}">
                          <a16:creationId xmlns:a16="http://schemas.microsoft.com/office/drawing/2014/main" xmlns="" id="{8B58E6EC-7BA6-4C98-B233-5C052364BE8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44775"/>
                      <a:ext cx="788988" cy="252413"/>
                    </a:xfrm>
                    <a:prstGeom prst="rect">
                      <a:avLst/>
                    </a:prstGeom>
                    <a:solidFill>
                      <a:srgbClr val="CECE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7" name="Rectangle 24">
                      <a:extLst>
                        <a:ext uri="{FF2B5EF4-FFF2-40B4-BE49-F238E27FC236}">
                          <a16:creationId xmlns:a16="http://schemas.microsoft.com/office/drawing/2014/main" xmlns="" id="{19650989-AEAB-49CD-9EFB-87C0097CF97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13025"/>
                      <a:ext cx="788988" cy="31591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8" name="Rectangle 25">
                      <a:extLst>
                        <a:ext uri="{FF2B5EF4-FFF2-40B4-BE49-F238E27FC236}">
                          <a16:creationId xmlns:a16="http://schemas.microsoft.com/office/drawing/2014/main" xmlns="" id="{3D647F2D-B10C-47F9-B880-447AC10617A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8862" y="2644775"/>
                      <a:ext cx="788988" cy="25241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104" name="Group 103">
                    <a:extLst>
                      <a:ext uri="{FF2B5EF4-FFF2-40B4-BE49-F238E27FC236}">
                        <a16:creationId xmlns:a16="http://schemas.microsoft.com/office/drawing/2014/main" xmlns="" id="{6D399A47-F602-4B03-A357-371D8F19ECFE}"/>
                      </a:ext>
                    </a:extLst>
                  </p:cNvPr>
                  <p:cNvGrpSpPr/>
                  <p:nvPr/>
                </p:nvGrpSpPr>
                <p:grpSpPr>
                  <a:xfrm>
                    <a:off x="7901258" y="5988913"/>
                    <a:ext cx="2449893" cy="396828"/>
                    <a:chOff x="4700663" y="3724599"/>
                    <a:chExt cx="801024" cy="129748"/>
                  </a:xfrm>
                </p:grpSpPr>
                <p:sp>
                  <p:nvSpPr>
                    <p:cNvPr id="155" name="Rectangle 14">
                      <a:extLst>
                        <a:ext uri="{FF2B5EF4-FFF2-40B4-BE49-F238E27FC236}">
                          <a16:creationId xmlns:a16="http://schemas.microsoft.com/office/drawing/2014/main" xmlns="" id="{34880AE4-4262-4B95-849B-021D23B8819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00663" y="3724599"/>
                      <a:ext cx="801024" cy="129748"/>
                    </a:xfrm>
                    <a:prstGeom prst="rect">
                      <a:avLst/>
                    </a:prstGeom>
                    <a:solidFill>
                      <a:srgbClr val="F1CB87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6" name="Rectangle 14">
                      <a:extLst>
                        <a:ext uri="{FF2B5EF4-FFF2-40B4-BE49-F238E27FC236}">
                          <a16:creationId xmlns:a16="http://schemas.microsoft.com/office/drawing/2014/main" xmlns="" id="{77F2DE50-7CDD-4B78-9556-D58EB9ED350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79055" y="3724599"/>
                      <a:ext cx="322234" cy="129748"/>
                    </a:xfrm>
                    <a:prstGeom prst="rect">
                      <a:avLst/>
                    </a:prstGeom>
                    <a:solidFill>
                      <a:schemeClr val="tx1">
                        <a:alpha val="17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grpSp>
                  <p:nvGrpSpPr>
                    <p:cNvPr id="157" name="Group 156">
                      <a:extLst>
                        <a:ext uri="{FF2B5EF4-FFF2-40B4-BE49-F238E27FC236}">
                          <a16:creationId xmlns:a16="http://schemas.microsoft.com/office/drawing/2014/main" xmlns="" id="{31F9AE84-A8E9-457E-B055-588DCD79172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700663" y="3732983"/>
                      <a:ext cx="801024" cy="112981"/>
                      <a:chOff x="4700663" y="3732950"/>
                      <a:chExt cx="801024" cy="112981"/>
                    </a:xfrm>
                  </p:grpSpPr>
                  <p:sp>
                    <p:nvSpPr>
                      <p:cNvPr id="161" name="Rectangle 14">
                        <a:extLst>
                          <a:ext uri="{FF2B5EF4-FFF2-40B4-BE49-F238E27FC236}">
                            <a16:creationId xmlns:a16="http://schemas.microsoft.com/office/drawing/2014/main" xmlns="" id="{47ACF1C2-2AE9-43F2-9A59-BC911559522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732950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2" name="Rectangle 14">
                        <a:extLst>
                          <a:ext uri="{FF2B5EF4-FFF2-40B4-BE49-F238E27FC236}">
                            <a16:creationId xmlns:a16="http://schemas.microsoft.com/office/drawing/2014/main" xmlns="" id="{83032947-C7A9-4E61-9629-29737D4A3D5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747073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3" name="Rectangle 14">
                        <a:extLst>
                          <a:ext uri="{FF2B5EF4-FFF2-40B4-BE49-F238E27FC236}">
                            <a16:creationId xmlns:a16="http://schemas.microsoft.com/office/drawing/2014/main" xmlns="" id="{56F712AA-F000-45F4-BACB-D7F3DC6C955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761196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4" name="Rectangle 14">
                        <a:extLst>
                          <a:ext uri="{FF2B5EF4-FFF2-40B4-BE49-F238E27FC236}">
                            <a16:creationId xmlns:a16="http://schemas.microsoft.com/office/drawing/2014/main" xmlns="" id="{195BD3EC-E9E7-45CC-AEF4-CFC852C7BC9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775318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5" name="Rectangle 14">
                        <a:extLst>
                          <a:ext uri="{FF2B5EF4-FFF2-40B4-BE49-F238E27FC236}">
                            <a16:creationId xmlns:a16="http://schemas.microsoft.com/office/drawing/2014/main" xmlns="" id="{3876F59F-7C82-47F2-9250-6FCC5F2EB2B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789441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6" name="Rectangle 14">
                        <a:extLst>
                          <a:ext uri="{FF2B5EF4-FFF2-40B4-BE49-F238E27FC236}">
                            <a16:creationId xmlns:a16="http://schemas.microsoft.com/office/drawing/2014/main" xmlns="" id="{C67616B2-AE6D-4E28-AFE5-531576FA563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803564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7" name="Rectangle 14">
                        <a:extLst>
                          <a:ext uri="{FF2B5EF4-FFF2-40B4-BE49-F238E27FC236}">
                            <a16:creationId xmlns:a16="http://schemas.microsoft.com/office/drawing/2014/main" xmlns="" id="{49F997EA-C335-46D0-81D9-80381375D3F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817686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8" name="Rectangle 14">
                        <a:extLst>
                          <a:ext uri="{FF2B5EF4-FFF2-40B4-BE49-F238E27FC236}">
                            <a16:creationId xmlns:a16="http://schemas.microsoft.com/office/drawing/2014/main" xmlns="" id="{0910F22F-1F79-4EAC-AA58-B830EDED43B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845931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9" name="Rectangle 14">
                        <a:extLst>
                          <a:ext uri="{FF2B5EF4-FFF2-40B4-BE49-F238E27FC236}">
                            <a16:creationId xmlns:a16="http://schemas.microsoft.com/office/drawing/2014/main" xmlns="" id="{AA0883AF-5D12-4E9C-8195-48F79F80F97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831809"/>
                        <a:ext cx="801024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58" name="Group 157">
                      <a:extLst>
                        <a:ext uri="{FF2B5EF4-FFF2-40B4-BE49-F238E27FC236}">
                          <a16:creationId xmlns:a16="http://schemas.microsoft.com/office/drawing/2014/main" xmlns="" id="{696ADF7F-8787-43B4-A7CC-6B2A91208E0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32039" y="3724599"/>
                      <a:ext cx="66986" cy="129748"/>
                      <a:chOff x="6796088" y="3200400"/>
                      <a:chExt cx="315913" cy="301625"/>
                    </a:xfrm>
                  </p:grpSpPr>
                  <p:sp>
                    <p:nvSpPr>
                      <p:cNvPr id="159" name="Rectangle 15">
                        <a:extLst>
                          <a:ext uri="{FF2B5EF4-FFF2-40B4-BE49-F238E27FC236}">
                            <a16:creationId xmlns:a16="http://schemas.microsoft.com/office/drawing/2014/main" xmlns="" id="{19D51FBC-0662-495E-8796-E9890F7E596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796088" y="3200400"/>
                        <a:ext cx="315913" cy="301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60" name="Rectangle 16">
                        <a:extLst>
                          <a:ext uri="{FF2B5EF4-FFF2-40B4-BE49-F238E27FC236}">
                            <a16:creationId xmlns:a16="http://schemas.microsoft.com/office/drawing/2014/main" xmlns="" id="{783CCAA5-2DFE-4F1A-8CBA-1D7FFE6C8C9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827838" y="3200400"/>
                        <a:ext cx="252413" cy="3016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</p:grpSp>
              <p:grpSp>
                <p:nvGrpSpPr>
                  <p:cNvPr id="105" name="Group 104">
                    <a:extLst>
                      <a:ext uri="{FF2B5EF4-FFF2-40B4-BE49-F238E27FC236}">
                        <a16:creationId xmlns:a16="http://schemas.microsoft.com/office/drawing/2014/main" xmlns="" id="{C8879EF0-ADC8-4EE1-984B-EC75A0D32E66}"/>
                      </a:ext>
                    </a:extLst>
                  </p:cNvPr>
                  <p:cNvGrpSpPr/>
                  <p:nvPr/>
                </p:nvGrpSpPr>
                <p:grpSpPr>
                  <a:xfrm>
                    <a:off x="7004598" y="5003369"/>
                    <a:ext cx="967514" cy="1405550"/>
                    <a:chOff x="6905083" y="5003369"/>
                    <a:chExt cx="967514" cy="1405550"/>
                  </a:xfrm>
                </p:grpSpPr>
                <p:grpSp>
                  <p:nvGrpSpPr>
                    <p:cNvPr id="107" name="Group 106">
                      <a:extLst>
                        <a:ext uri="{FF2B5EF4-FFF2-40B4-BE49-F238E27FC236}">
                          <a16:creationId xmlns:a16="http://schemas.microsoft.com/office/drawing/2014/main" xmlns="" id="{EF596168-9534-4665-A2FF-91B72098741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08018" y="612246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52" name="Freeform 15">
                        <a:extLst>
                          <a:ext uri="{FF2B5EF4-FFF2-40B4-BE49-F238E27FC236}">
                            <a16:creationId xmlns:a16="http://schemas.microsoft.com/office/drawing/2014/main" xmlns="" id="{2F29A70E-2AD0-4FFE-BA6D-2A5193D24B72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53" name="Freeform 16">
                        <a:extLst>
                          <a:ext uri="{FF2B5EF4-FFF2-40B4-BE49-F238E27FC236}">
                            <a16:creationId xmlns:a16="http://schemas.microsoft.com/office/drawing/2014/main" xmlns="" id="{64AE6F63-C736-4676-8043-0A3660D7BE7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54" name="Oval 17">
                        <a:extLst>
                          <a:ext uri="{FF2B5EF4-FFF2-40B4-BE49-F238E27FC236}">
                            <a16:creationId xmlns:a16="http://schemas.microsoft.com/office/drawing/2014/main" xmlns="" id="{ED0821A7-3E6F-4B23-9D4F-BAE0F0F6544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08" name="Group 107">
                      <a:extLst>
                        <a:ext uri="{FF2B5EF4-FFF2-40B4-BE49-F238E27FC236}">
                          <a16:creationId xmlns:a16="http://schemas.microsoft.com/office/drawing/2014/main" xmlns="" id="{9FD1290C-95C1-4498-B2BA-FC33A1AEB7F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59708" y="6003824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49" name="Freeform 15">
                        <a:extLst>
                          <a:ext uri="{FF2B5EF4-FFF2-40B4-BE49-F238E27FC236}">
                            <a16:creationId xmlns:a16="http://schemas.microsoft.com/office/drawing/2014/main" xmlns="" id="{3C0121F1-12A3-4FE7-8838-64D9A3382279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50" name="Freeform 16">
                        <a:extLst>
                          <a:ext uri="{FF2B5EF4-FFF2-40B4-BE49-F238E27FC236}">
                            <a16:creationId xmlns:a16="http://schemas.microsoft.com/office/drawing/2014/main" xmlns="" id="{ED3071D6-24C5-4B10-98BE-5CF6B986596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51" name="Oval 17">
                        <a:extLst>
                          <a:ext uri="{FF2B5EF4-FFF2-40B4-BE49-F238E27FC236}">
                            <a16:creationId xmlns:a16="http://schemas.microsoft.com/office/drawing/2014/main" xmlns="" id="{51FAB451-C0AE-4E63-A667-9A93E25D5CD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09" name="Group 108">
                      <a:extLst>
                        <a:ext uri="{FF2B5EF4-FFF2-40B4-BE49-F238E27FC236}">
                          <a16:creationId xmlns:a16="http://schemas.microsoft.com/office/drawing/2014/main" xmlns="" id="{1090318D-3D83-4F82-BF69-B9CA0CD6E66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24301" y="5894061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46" name="Freeform 15">
                        <a:extLst>
                          <a:ext uri="{FF2B5EF4-FFF2-40B4-BE49-F238E27FC236}">
                            <a16:creationId xmlns:a16="http://schemas.microsoft.com/office/drawing/2014/main" xmlns="" id="{279A336A-AF42-4495-8C3B-C07D21F851CD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47" name="Freeform 16">
                        <a:extLst>
                          <a:ext uri="{FF2B5EF4-FFF2-40B4-BE49-F238E27FC236}">
                            <a16:creationId xmlns:a16="http://schemas.microsoft.com/office/drawing/2014/main" xmlns="" id="{1BBD39C6-9AAC-4DEF-93C3-3968D4EB0A6A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48" name="Oval 17">
                        <a:extLst>
                          <a:ext uri="{FF2B5EF4-FFF2-40B4-BE49-F238E27FC236}">
                            <a16:creationId xmlns:a16="http://schemas.microsoft.com/office/drawing/2014/main" xmlns="" id="{BE57CB3E-F67E-4ECC-9946-F641A9094A5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xmlns="" id="{8FC464C8-E674-4FC3-B7EF-7596DEC596B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80953" y="5798461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43" name="Freeform 15">
                        <a:extLst>
                          <a:ext uri="{FF2B5EF4-FFF2-40B4-BE49-F238E27FC236}">
                            <a16:creationId xmlns:a16="http://schemas.microsoft.com/office/drawing/2014/main" xmlns="" id="{AF2F0249-0859-4872-9B8F-AF58E9230592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44" name="Freeform 16">
                        <a:extLst>
                          <a:ext uri="{FF2B5EF4-FFF2-40B4-BE49-F238E27FC236}">
                            <a16:creationId xmlns:a16="http://schemas.microsoft.com/office/drawing/2014/main" xmlns="" id="{2BBE5452-7B0B-4BB0-9428-E7EA0F57573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45" name="Oval 17">
                        <a:extLst>
                          <a:ext uri="{FF2B5EF4-FFF2-40B4-BE49-F238E27FC236}">
                            <a16:creationId xmlns:a16="http://schemas.microsoft.com/office/drawing/2014/main" xmlns="" id="{EE811DCF-ACC5-4A1D-AC14-53BB6A9EFDA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1" name="Group 110">
                      <a:extLst>
                        <a:ext uri="{FF2B5EF4-FFF2-40B4-BE49-F238E27FC236}">
                          <a16:creationId xmlns:a16="http://schemas.microsoft.com/office/drawing/2014/main" xmlns="" id="{3EFACBA6-B4C0-4F55-B62D-2BC3533FFAD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52627" y="5706403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40" name="Freeform 15">
                        <a:extLst>
                          <a:ext uri="{FF2B5EF4-FFF2-40B4-BE49-F238E27FC236}">
                            <a16:creationId xmlns:a16="http://schemas.microsoft.com/office/drawing/2014/main" xmlns="" id="{BD2AB004-F32D-4D16-AF4A-E1087EAC934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41" name="Freeform 16">
                        <a:extLst>
                          <a:ext uri="{FF2B5EF4-FFF2-40B4-BE49-F238E27FC236}">
                            <a16:creationId xmlns:a16="http://schemas.microsoft.com/office/drawing/2014/main" xmlns="" id="{B36DD582-8C57-4EC3-9BB2-555F4838A98C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42" name="Oval 17">
                        <a:extLst>
                          <a:ext uri="{FF2B5EF4-FFF2-40B4-BE49-F238E27FC236}">
                            <a16:creationId xmlns:a16="http://schemas.microsoft.com/office/drawing/2014/main" xmlns="" id="{F327247A-89E7-46FC-B62E-EEBE3204FC4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2" name="Group 111">
                      <a:extLst>
                        <a:ext uri="{FF2B5EF4-FFF2-40B4-BE49-F238E27FC236}">
                          <a16:creationId xmlns:a16="http://schemas.microsoft.com/office/drawing/2014/main" xmlns="" id="{12512942-90C9-46C8-BAAE-5B78C312B51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95116" y="5621425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37" name="Freeform 15">
                        <a:extLst>
                          <a:ext uri="{FF2B5EF4-FFF2-40B4-BE49-F238E27FC236}">
                            <a16:creationId xmlns:a16="http://schemas.microsoft.com/office/drawing/2014/main" xmlns="" id="{669F8319-4803-4514-959D-E364CF1C1FA4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38" name="Freeform 16">
                        <a:extLst>
                          <a:ext uri="{FF2B5EF4-FFF2-40B4-BE49-F238E27FC236}">
                            <a16:creationId xmlns:a16="http://schemas.microsoft.com/office/drawing/2014/main" xmlns="" id="{663C3BF9-5E11-47DB-9C9E-506FEC3FFA9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39" name="Oval 17">
                        <a:extLst>
                          <a:ext uri="{FF2B5EF4-FFF2-40B4-BE49-F238E27FC236}">
                            <a16:creationId xmlns:a16="http://schemas.microsoft.com/office/drawing/2014/main" xmlns="" id="{99879CB6-EB74-4F8B-A9C6-077B8CAFB22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3" name="Group 112">
                      <a:extLst>
                        <a:ext uri="{FF2B5EF4-FFF2-40B4-BE49-F238E27FC236}">
                          <a16:creationId xmlns:a16="http://schemas.microsoft.com/office/drawing/2014/main" xmlns="" id="{729409F7-7573-4506-B37C-CA6DCBDDC86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49087" y="5515203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34" name="Freeform 15">
                        <a:extLst>
                          <a:ext uri="{FF2B5EF4-FFF2-40B4-BE49-F238E27FC236}">
                            <a16:creationId xmlns:a16="http://schemas.microsoft.com/office/drawing/2014/main" xmlns="" id="{A6AB7C09-5296-4538-B840-CE1B9EE585CF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35" name="Freeform 16">
                        <a:extLst>
                          <a:ext uri="{FF2B5EF4-FFF2-40B4-BE49-F238E27FC236}">
                            <a16:creationId xmlns:a16="http://schemas.microsoft.com/office/drawing/2014/main" xmlns="" id="{CB267280-819E-469F-84DE-C1B4A0C3A2E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36" name="Oval 17">
                        <a:extLst>
                          <a:ext uri="{FF2B5EF4-FFF2-40B4-BE49-F238E27FC236}">
                            <a16:creationId xmlns:a16="http://schemas.microsoft.com/office/drawing/2014/main" xmlns="" id="{D2FEF7E3-0FBA-4CE2-9B94-E75C48C041A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4" name="Group 113">
                      <a:extLst>
                        <a:ext uri="{FF2B5EF4-FFF2-40B4-BE49-F238E27FC236}">
                          <a16:creationId xmlns:a16="http://schemas.microsoft.com/office/drawing/2014/main" xmlns="" id="{6967CC9C-2D1B-43AF-8167-D4AEAC3ECD3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17220" y="5416062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31" name="Freeform 15">
                        <a:extLst>
                          <a:ext uri="{FF2B5EF4-FFF2-40B4-BE49-F238E27FC236}">
                            <a16:creationId xmlns:a16="http://schemas.microsoft.com/office/drawing/2014/main" xmlns="" id="{50593B6B-37E3-4334-A161-0E6DF119633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32" name="Freeform 16">
                        <a:extLst>
                          <a:ext uri="{FF2B5EF4-FFF2-40B4-BE49-F238E27FC236}">
                            <a16:creationId xmlns:a16="http://schemas.microsoft.com/office/drawing/2014/main" xmlns="" id="{5904DCD1-99A1-4C50-BC10-F17BC136FD0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33" name="Oval 17">
                        <a:extLst>
                          <a:ext uri="{FF2B5EF4-FFF2-40B4-BE49-F238E27FC236}">
                            <a16:creationId xmlns:a16="http://schemas.microsoft.com/office/drawing/2014/main" xmlns="" id="{4B01D9B7-7F7B-4251-8478-9EAD1C05D65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5" name="Group 114">
                      <a:extLst>
                        <a:ext uri="{FF2B5EF4-FFF2-40B4-BE49-F238E27FC236}">
                          <a16:creationId xmlns:a16="http://schemas.microsoft.com/office/drawing/2014/main" xmlns="" id="{34CA33CC-CFC9-42D9-989A-7F8DE9D61E6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17220" y="5314912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28" name="Freeform 15">
                        <a:extLst>
                          <a:ext uri="{FF2B5EF4-FFF2-40B4-BE49-F238E27FC236}">
                            <a16:creationId xmlns:a16="http://schemas.microsoft.com/office/drawing/2014/main" xmlns="" id="{5F8BA417-B67E-47E0-B335-9223B9F31C6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29" name="Freeform 16">
                        <a:extLst>
                          <a:ext uri="{FF2B5EF4-FFF2-40B4-BE49-F238E27FC236}">
                            <a16:creationId xmlns:a16="http://schemas.microsoft.com/office/drawing/2014/main" xmlns="" id="{9224D789-B5BF-4942-A047-3CAB195D655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30" name="Oval 17">
                        <a:extLst>
                          <a:ext uri="{FF2B5EF4-FFF2-40B4-BE49-F238E27FC236}">
                            <a16:creationId xmlns:a16="http://schemas.microsoft.com/office/drawing/2014/main" xmlns="" id="{19087274-B22B-4C5A-8028-4F2C559641F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6" name="Group 115">
                      <a:extLst>
                        <a:ext uri="{FF2B5EF4-FFF2-40B4-BE49-F238E27FC236}">
                          <a16:creationId xmlns:a16="http://schemas.microsoft.com/office/drawing/2014/main" xmlns="" id="{21EA9654-CC45-48DA-8CF9-69D6F85BC0F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09128" y="5197577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25" name="Freeform 15">
                        <a:extLst>
                          <a:ext uri="{FF2B5EF4-FFF2-40B4-BE49-F238E27FC236}">
                            <a16:creationId xmlns:a16="http://schemas.microsoft.com/office/drawing/2014/main" xmlns="" id="{36864A53-FBFF-4A69-90B4-1D6B7B005F9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26" name="Freeform 16">
                        <a:extLst>
                          <a:ext uri="{FF2B5EF4-FFF2-40B4-BE49-F238E27FC236}">
                            <a16:creationId xmlns:a16="http://schemas.microsoft.com/office/drawing/2014/main" xmlns="" id="{F50079A0-46D5-4D71-9775-1AA478B9D69E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27" name="Oval 17">
                        <a:extLst>
                          <a:ext uri="{FF2B5EF4-FFF2-40B4-BE49-F238E27FC236}">
                            <a16:creationId xmlns:a16="http://schemas.microsoft.com/office/drawing/2014/main" xmlns="" id="{8A2D94C5-A467-48DC-950A-A5F35CBE0CC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7" name="Group 116">
                      <a:extLst>
                        <a:ext uri="{FF2B5EF4-FFF2-40B4-BE49-F238E27FC236}">
                          <a16:creationId xmlns:a16="http://schemas.microsoft.com/office/drawing/2014/main" xmlns="" id="{FDF4C9D6-4923-481A-9FD2-ABB9BC46B13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61727" y="510451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22" name="Freeform 15">
                        <a:extLst>
                          <a:ext uri="{FF2B5EF4-FFF2-40B4-BE49-F238E27FC236}">
                            <a16:creationId xmlns:a16="http://schemas.microsoft.com/office/drawing/2014/main" xmlns="" id="{783F6EF7-6014-447F-928D-33D70124FE3F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23" name="Freeform 16">
                        <a:extLst>
                          <a:ext uri="{FF2B5EF4-FFF2-40B4-BE49-F238E27FC236}">
                            <a16:creationId xmlns:a16="http://schemas.microsoft.com/office/drawing/2014/main" xmlns="" id="{38B05121-87BF-4D72-8275-E6053BDA6B63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24" name="Oval 17">
                        <a:extLst>
                          <a:ext uri="{FF2B5EF4-FFF2-40B4-BE49-F238E27FC236}">
                            <a16:creationId xmlns:a16="http://schemas.microsoft.com/office/drawing/2014/main" xmlns="" id="{44641921-0132-496B-AC63-ABD54EE4B03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118" name="Group 117">
                      <a:extLst>
                        <a:ext uri="{FF2B5EF4-FFF2-40B4-BE49-F238E27FC236}">
                          <a16:creationId xmlns:a16="http://schemas.microsoft.com/office/drawing/2014/main" xmlns="" id="{7EC49F14-C76A-4DDF-965C-F9E8B4E6CA3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05083" y="500336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119" name="Freeform 15">
                        <a:extLst>
                          <a:ext uri="{FF2B5EF4-FFF2-40B4-BE49-F238E27FC236}">
                            <a16:creationId xmlns:a16="http://schemas.microsoft.com/office/drawing/2014/main" xmlns="" id="{15D9BAA0-CEDB-40D4-AC91-CE4384F2AF82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20" name="Freeform 16">
                        <a:extLst>
                          <a:ext uri="{FF2B5EF4-FFF2-40B4-BE49-F238E27FC236}">
                            <a16:creationId xmlns:a16="http://schemas.microsoft.com/office/drawing/2014/main" xmlns="" id="{9899E502-716C-48DE-ABC8-0170DD5E360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121" name="Oval 17">
                        <a:extLst>
                          <a:ext uri="{FF2B5EF4-FFF2-40B4-BE49-F238E27FC236}">
                            <a16:creationId xmlns:a16="http://schemas.microsoft.com/office/drawing/2014/main" xmlns="" id="{7CC7E1D9-9A2D-4ECE-A425-620698B01D6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</p:grpSp>
              <p:sp>
                <p:nvSpPr>
                  <p:cNvPr id="106" name="Freeform 21">
                    <a:extLst>
                      <a:ext uri="{FF2B5EF4-FFF2-40B4-BE49-F238E27FC236}">
                        <a16:creationId xmlns:a16="http://schemas.microsoft.com/office/drawing/2014/main" xmlns="" id="{8B7CE36C-AE0A-4B72-9FBB-B2BC4B8B79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035837" y="4966530"/>
                    <a:ext cx="434720" cy="441073"/>
                  </a:xfrm>
                  <a:custGeom>
                    <a:avLst/>
                    <a:gdLst>
                      <a:gd name="T0" fmla="*/ 114 w 219"/>
                      <a:gd name="T1" fmla="*/ 0 h 223"/>
                      <a:gd name="T2" fmla="*/ 0 w 219"/>
                      <a:gd name="T3" fmla="*/ 111 h 223"/>
                      <a:gd name="T4" fmla="*/ 114 w 219"/>
                      <a:gd name="T5" fmla="*/ 223 h 223"/>
                      <a:gd name="T6" fmla="*/ 219 w 219"/>
                      <a:gd name="T7" fmla="*/ 111 h 223"/>
                      <a:gd name="T8" fmla="*/ 114 w 219"/>
                      <a:gd name="T9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9" h="223">
                        <a:moveTo>
                          <a:pt x="114" y="0"/>
                        </a:moveTo>
                        <a:cubicBezTo>
                          <a:pt x="114" y="0"/>
                          <a:pt x="112" y="109"/>
                          <a:pt x="0" y="111"/>
                        </a:cubicBezTo>
                        <a:cubicBezTo>
                          <a:pt x="0" y="111"/>
                          <a:pt x="102" y="99"/>
                          <a:pt x="114" y="223"/>
                        </a:cubicBezTo>
                        <a:cubicBezTo>
                          <a:pt x="114" y="223"/>
                          <a:pt x="105" y="120"/>
                          <a:pt x="219" y="111"/>
                        </a:cubicBezTo>
                        <a:cubicBezTo>
                          <a:pt x="219" y="111"/>
                          <a:pt x="114" y="117"/>
                          <a:pt x="11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xmlns="" id="{93EC800C-DEEF-49B5-A32C-5DDCB929D4DE}"/>
                    </a:ext>
                  </a:extLst>
                </p:cNvPr>
                <p:cNvGrpSpPr/>
                <p:nvPr/>
              </p:nvGrpSpPr>
              <p:grpSpPr>
                <a:xfrm>
                  <a:off x="3914658" y="4570915"/>
                  <a:ext cx="931953" cy="683309"/>
                  <a:chOff x="5537599" y="5144886"/>
                  <a:chExt cx="1723992" cy="1264033"/>
                </a:xfrm>
              </p:grpSpPr>
              <p:grpSp>
                <p:nvGrpSpPr>
                  <p:cNvPr id="30" name="Group 29">
                    <a:extLst>
                      <a:ext uri="{FF2B5EF4-FFF2-40B4-BE49-F238E27FC236}">
                        <a16:creationId xmlns:a16="http://schemas.microsoft.com/office/drawing/2014/main" xmlns="" id="{419849D2-3A43-4EEB-8791-60378012EEFF}"/>
                      </a:ext>
                    </a:extLst>
                  </p:cNvPr>
                  <p:cNvGrpSpPr/>
                  <p:nvPr/>
                </p:nvGrpSpPr>
                <p:grpSpPr>
                  <a:xfrm>
                    <a:off x="5537599" y="5144886"/>
                    <a:ext cx="961128" cy="1264033"/>
                    <a:chOff x="5438084" y="5144886"/>
                    <a:chExt cx="961128" cy="1264033"/>
                  </a:xfrm>
                </p:grpSpPr>
                <p:grpSp>
                  <p:nvGrpSpPr>
                    <p:cNvPr id="56" name="Group 55">
                      <a:extLst>
                        <a:ext uri="{FF2B5EF4-FFF2-40B4-BE49-F238E27FC236}">
                          <a16:creationId xmlns:a16="http://schemas.microsoft.com/office/drawing/2014/main" xmlns="" id="{FED7FDD6-8D57-4DBD-A0B5-21EEC55A062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46630" y="612246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93" name="Freeform 15">
                        <a:extLst>
                          <a:ext uri="{FF2B5EF4-FFF2-40B4-BE49-F238E27FC236}">
                            <a16:creationId xmlns:a16="http://schemas.microsoft.com/office/drawing/2014/main" xmlns="" id="{3D284F4B-FF41-4877-8F9E-DB941048F93D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94" name="Freeform 16">
                        <a:extLst>
                          <a:ext uri="{FF2B5EF4-FFF2-40B4-BE49-F238E27FC236}">
                            <a16:creationId xmlns:a16="http://schemas.microsoft.com/office/drawing/2014/main" xmlns="" id="{2F31A4E8-9242-443F-AA78-C92C42EA268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95" name="Oval 17">
                        <a:extLst>
                          <a:ext uri="{FF2B5EF4-FFF2-40B4-BE49-F238E27FC236}">
                            <a16:creationId xmlns:a16="http://schemas.microsoft.com/office/drawing/2014/main" xmlns="" id="{D65B7789-FB42-4169-ADE8-A4363B72D4B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xmlns="" id="{4CD6B4F7-0B97-4946-9EC5-D0BBDF53D3A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46630" y="601260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90" name="Freeform 15">
                        <a:extLst>
                          <a:ext uri="{FF2B5EF4-FFF2-40B4-BE49-F238E27FC236}">
                            <a16:creationId xmlns:a16="http://schemas.microsoft.com/office/drawing/2014/main" xmlns="" id="{A496258E-CA3A-47E4-9FF9-D652AAB0C7C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91" name="Freeform 16">
                        <a:extLst>
                          <a:ext uri="{FF2B5EF4-FFF2-40B4-BE49-F238E27FC236}">
                            <a16:creationId xmlns:a16="http://schemas.microsoft.com/office/drawing/2014/main" xmlns="" id="{B3DCFC03-D843-4868-A055-3B9B9D10D1AB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92" name="Oval 17">
                        <a:extLst>
                          <a:ext uri="{FF2B5EF4-FFF2-40B4-BE49-F238E27FC236}">
                            <a16:creationId xmlns:a16="http://schemas.microsoft.com/office/drawing/2014/main" xmlns="" id="{1A447916-A010-4350-B9A8-BE7E6D1BE2A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xmlns="" id="{ADCBE207-D7D9-41D1-92A0-D7FDD3F9A34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38084" y="590274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87" name="Freeform 15">
                        <a:extLst>
                          <a:ext uri="{FF2B5EF4-FFF2-40B4-BE49-F238E27FC236}">
                            <a16:creationId xmlns:a16="http://schemas.microsoft.com/office/drawing/2014/main" xmlns="" id="{B7AEDEEE-E5EC-442D-99B9-7CF139331484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8" name="Freeform 16">
                        <a:extLst>
                          <a:ext uri="{FF2B5EF4-FFF2-40B4-BE49-F238E27FC236}">
                            <a16:creationId xmlns:a16="http://schemas.microsoft.com/office/drawing/2014/main" xmlns="" id="{4514055D-F376-4B5F-A223-5FC6CD78F59E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9" name="Oval 17">
                        <a:extLst>
                          <a:ext uri="{FF2B5EF4-FFF2-40B4-BE49-F238E27FC236}">
                            <a16:creationId xmlns:a16="http://schemas.microsoft.com/office/drawing/2014/main" xmlns="" id="{83697AE5-3F91-4526-8D34-8D882A26FB0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xmlns="" id="{1352B7E7-9087-4B14-8213-543931C70E5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46630" y="579288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84" name="Freeform 15">
                        <a:extLst>
                          <a:ext uri="{FF2B5EF4-FFF2-40B4-BE49-F238E27FC236}">
                            <a16:creationId xmlns:a16="http://schemas.microsoft.com/office/drawing/2014/main" xmlns="" id="{2F449507-227C-498C-8CEE-98F6DDB2AB4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5" name="Freeform 16">
                        <a:extLst>
                          <a:ext uri="{FF2B5EF4-FFF2-40B4-BE49-F238E27FC236}">
                            <a16:creationId xmlns:a16="http://schemas.microsoft.com/office/drawing/2014/main" xmlns="" id="{0D3FECE7-19F6-4B46-93B7-C11C655BFC1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6" name="Oval 17">
                        <a:extLst>
                          <a:ext uri="{FF2B5EF4-FFF2-40B4-BE49-F238E27FC236}">
                            <a16:creationId xmlns:a16="http://schemas.microsoft.com/office/drawing/2014/main" xmlns="" id="{4FD0DC86-080F-46E9-BE99-7ABBA99F951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xmlns="" id="{5DFE94BB-D644-4866-9D9A-5FEE8F716FC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46630" y="568302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81" name="Freeform 15">
                        <a:extLst>
                          <a:ext uri="{FF2B5EF4-FFF2-40B4-BE49-F238E27FC236}">
                            <a16:creationId xmlns:a16="http://schemas.microsoft.com/office/drawing/2014/main" xmlns="" id="{469EB845-395D-4E24-9704-7CDF065E9EAA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2" name="Freeform 16">
                        <a:extLst>
                          <a:ext uri="{FF2B5EF4-FFF2-40B4-BE49-F238E27FC236}">
                            <a16:creationId xmlns:a16="http://schemas.microsoft.com/office/drawing/2014/main" xmlns="" id="{E7A6784F-E56D-43EA-8B50-C01A362F5BA9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3" name="Oval 17">
                        <a:extLst>
                          <a:ext uri="{FF2B5EF4-FFF2-40B4-BE49-F238E27FC236}">
                            <a16:creationId xmlns:a16="http://schemas.microsoft.com/office/drawing/2014/main" xmlns="" id="{6D4A441D-10A2-4625-82F8-B4B1DD0D2A1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xmlns="" id="{9B7792F9-B944-460D-B048-1FA34DD6326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21731" y="557316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78" name="Freeform 15">
                        <a:extLst>
                          <a:ext uri="{FF2B5EF4-FFF2-40B4-BE49-F238E27FC236}">
                            <a16:creationId xmlns:a16="http://schemas.microsoft.com/office/drawing/2014/main" xmlns="" id="{E02E30A5-1858-4279-B38F-72FB1EF4207B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9" name="Freeform 16">
                        <a:extLst>
                          <a:ext uri="{FF2B5EF4-FFF2-40B4-BE49-F238E27FC236}">
                            <a16:creationId xmlns:a16="http://schemas.microsoft.com/office/drawing/2014/main" xmlns="" id="{EF12EC60-2FD1-4E80-AE24-22135235DF53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0" name="Oval 17">
                        <a:extLst>
                          <a:ext uri="{FF2B5EF4-FFF2-40B4-BE49-F238E27FC236}">
                            <a16:creationId xmlns:a16="http://schemas.microsoft.com/office/drawing/2014/main" xmlns="" id="{04908D81-B5DA-4E29-BB19-6E5CA51D4D4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xmlns="" id="{3B735B2D-0748-4B80-954A-39CF57A38D7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46630" y="546330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75" name="Freeform 15">
                        <a:extLst>
                          <a:ext uri="{FF2B5EF4-FFF2-40B4-BE49-F238E27FC236}">
                            <a16:creationId xmlns:a16="http://schemas.microsoft.com/office/drawing/2014/main" xmlns="" id="{25344E5D-42C4-4EC9-9398-955BB1DB6414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6" name="Freeform 16">
                        <a:extLst>
                          <a:ext uri="{FF2B5EF4-FFF2-40B4-BE49-F238E27FC236}">
                            <a16:creationId xmlns:a16="http://schemas.microsoft.com/office/drawing/2014/main" xmlns="" id="{0839B9A2-890C-4792-8654-1D3FDB8B02B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7" name="Oval 17">
                        <a:extLst>
                          <a:ext uri="{FF2B5EF4-FFF2-40B4-BE49-F238E27FC236}">
                            <a16:creationId xmlns:a16="http://schemas.microsoft.com/office/drawing/2014/main" xmlns="" id="{3D479ADA-680A-44D5-9F44-13AF101AAA8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xmlns="" id="{D39B17BB-5258-4E5E-A046-CFB7EA478EC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46630" y="535344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72" name="Freeform 15">
                        <a:extLst>
                          <a:ext uri="{FF2B5EF4-FFF2-40B4-BE49-F238E27FC236}">
                            <a16:creationId xmlns:a16="http://schemas.microsoft.com/office/drawing/2014/main" xmlns="" id="{9585099C-2487-4A88-8A4E-F0F2160E5BD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3" name="Freeform 16">
                        <a:extLst>
                          <a:ext uri="{FF2B5EF4-FFF2-40B4-BE49-F238E27FC236}">
                            <a16:creationId xmlns:a16="http://schemas.microsoft.com/office/drawing/2014/main" xmlns="" id="{377280DB-4C83-4B07-81F4-A8BFE40A3752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4" name="Oval 17">
                        <a:extLst>
                          <a:ext uri="{FF2B5EF4-FFF2-40B4-BE49-F238E27FC236}">
                            <a16:creationId xmlns:a16="http://schemas.microsoft.com/office/drawing/2014/main" xmlns="" id="{4D6555E1-90AB-453B-9629-19B0E2D4EC3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xmlns="" id="{7D08D46E-AC75-4F30-98AF-CA7EDD7E47A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21731" y="5248253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69" name="Freeform 15">
                        <a:extLst>
                          <a:ext uri="{FF2B5EF4-FFF2-40B4-BE49-F238E27FC236}">
                            <a16:creationId xmlns:a16="http://schemas.microsoft.com/office/drawing/2014/main" xmlns="" id="{83BAB94F-E491-4CD5-8B15-E44F76FF64B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0" name="Freeform 16">
                        <a:extLst>
                          <a:ext uri="{FF2B5EF4-FFF2-40B4-BE49-F238E27FC236}">
                            <a16:creationId xmlns:a16="http://schemas.microsoft.com/office/drawing/2014/main" xmlns="" id="{7CACD37C-A225-4CEA-A072-79AA95D4C00C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1" name="Oval 17">
                        <a:extLst>
                          <a:ext uri="{FF2B5EF4-FFF2-40B4-BE49-F238E27FC236}">
                            <a16:creationId xmlns:a16="http://schemas.microsoft.com/office/drawing/2014/main" xmlns="" id="{74F5EEA6-EC3E-4F47-9EBC-937E012354D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xmlns="" id="{579AB62F-5058-4A45-9D03-1369831DC48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46630" y="5144886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66" name="Freeform 15">
                        <a:extLst>
                          <a:ext uri="{FF2B5EF4-FFF2-40B4-BE49-F238E27FC236}">
                            <a16:creationId xmlns:a16="http://schemas.microsoft.com/office/drawing/2014/main" xmlns="" id="{2946B309-AA8A-4C89-B10E-E3ED307ABB6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67" name="Freeform 16">
                        <a:extLst>
                          <a:ext uri="{FF2B5EF4-FFF2-40B4-BE49-F238E27FC236}">
                            <a16:creationId xmlns:a16="http://schemas.microsoft.com/office/drawing/2014/main" xmlns="" id="{7A83A1B1-944C-4FC1-9CBC-89612184FD5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68" name="Oval 17">
                        <a:extLst>
                          <a:ext uri="{FF2B5EF4-FFF2-40B4-BE49-F238E27FC236}">
                            <a16:creationId xmlns:a16="http://schemas.microsoft.com/office/drawing/2014/main" xmlns="" id="{E507EDC3-62D1-4468-BAF1-A34D821FA8C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</p:grpSp>
              <p:grpSp>
                <p:nvGrpSpPr>
                  <p:cNvPr id="31" name="Group 30">
                    <a:extLst>
                      <a:ext uri="{FF2B5EF4-FFF2-40B4-BE49-F238E27FC236}">
                        <a16:creationId xmlns:a16="http://schemas.microsoft.com/office/drawing/2014/main" xmlns="" id="{366ECABB-1C93-4046-9B70-3F9F9C52A29F}"/>
                      </a:ext>
                    </a:extLst>
                  </p:cNvPr>
                  <p:cNvGrpSpPr/>
                  <p:nvPr/>
                </p:nvGrpSpPr>
                <p:grpSpPr>
                  <a:xfrm>
                    <a:off x="6297012" y="6122469"/>
                    <a:ext cx="877481" cy="286450"/>
                    <a:chOff x="884238" y="1404938"/>
                    <a:chExt cx="4610100" cy="1504951"/>
                  </a:xfrm>
                </p:grpSpPr>
                <p:sp>
                  <p:nvSpPr>
                    <p:cNvPr id="53" name="Freeform 15">
                      <a:extLst>
                        <a:ext uri="{FF2B5EF4-FFF2-40B4-BE49-F238E27FC236}">
                          <a16:creationId xmlns:a16="http://schemas.microsoft.com/office/drawing/2014/main" xmlns="" id="{1284E677-BBD5-4262-833F-D086C98BEF5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911351"/>
                      <a:ext cx="4610100" cy="998538"/>
                    </a:xfrm>
                    <a:custGeom>
                      <a:avLst/>
                      <a:gdLst>
                        <a:gd name="T0" fmla="*/ 370 w 370"/>
                        <a:gd name="T1" fmla="*/ 39 h 79"/>
                        <a:gd name="T2" fmla="*/ 308 w 370"/>
                        <a:gd name="T3" fmla="*/ 72 h 79"/>
                        <a:gd name="T4" fmla="*/ 185 w 370"/>
                        <a:gd name="T5" fmla="*/ 79 h 79"/>
                        <a:gd name="T6" fmla="*/ 63 w 370"/>
                        <a:gd name="T7" fmla="*/ 72 h 79"/>
                        <a:gd name="T8" fmla="*/ 0 w 370"/>
                        <a:gd name="T9" fmla="*/ 39 h 79"/>
                        <a:gd name="T10" fmla="*/ 0 w 370"/>
                        <a:gd name="T11" fmla="*/ 0 h 79"/>
                        <a:gd name="T12" fmla="*/ 370 w 370"/>
                        <a:gd name="T13" fmla="*/ 0 h 79"/>
                        <a:gd name="T14" fmla="*/ 370 w 370"/>
                        <a:gd name="T15" fmla="*/ 39 h 7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370" h="79">
                          <a:moveTo>
                            <a:pt x="370" y="39"/>
                          </a:moveTo>
                          <a:cubicBezTo>
                            <a:pt x="370" y="56"/>
                            <a:pt x="353" y="65"/>
                            <a:pt x="308" y="72"/>
                          </a:cubicBezTo>
                          <a:cubicBezTo>
                            <a:pt x="275" y="77"/>
                            <a:pt x="231" y="79"/>
                            <a:pt x="185" y="79"/>
                          </a:cubicBezTo>
                          <a:cubicBezTo>
                            <a:pt x="139" y="79"/>
                            <a:pt x="95" y="77"/>
                            <a:pt x="63" y="72"/>
                          </a:cubicBezTo>
                          <a:cubicBezTo>
                            <a:pt x="18" y="65"/>
                            <a:pt x="0" y="56"/>
                            <a:pt x="0" y="39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370" y="0"/>
                            <a:pt x="370" y="0"/>
                            <a:pt x="370" y="0"/>
                          </a:cubicBezTo>
                          <a:lnTo>
                            <a:pt x="370" y="39"/>
                          </a:lnTo>
                          <a:close/>
                        </a:path>
                      </a:pathLst>
                    </a:custGeom>
                    <a:solidFill>
                      <a:srgbClr val="FEA6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4" name="Freeform 16">
                      <a:extLst>
                        <a:ext uri="{FF2B5EF4-FFF2-40B4-BE49-F238E27FC236}">
                          <a16:creationId xmlns:a16="http://schemas.microsoft.com/office/drawing/2014/main" xmlns="" id="{60A6F9CE-2CB1-4B91-8422-F5CD6BFE4C2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404938"/>
                      <a:ext cx="4610100" cy="1011238"/>
                    </a:xfrm>
                    <a:custGeom>
                      <a:avLst/>
                      <a:gdLst>
                        <a:gd name="T0" fmla="*/ 185 w 370"/>
                        <a:gd name="T1" fmla="*/ 80 h 80"/>
                        <a:gd name="T2" fmla="*/ 63 w 370"/>
                        <a:gd name="T3" fmla="*/ 73 h 80"/>
                        <a:gd name="T4" fmla="*/ 0 w 370"/>
                        <a:gd name="T5" fmla="*/ 40 h 80"/>
                        <a:gd name="T6" fmla="*/ 63 w 370"/>
                        <a:gd name="T7" fmla="*/ 7 h 80"/>
                        <a:gd name="T8" fmla="*/ 185 w 370"/>
                        <a:gd name="T9" fmla="*/ 0 h 80"/>
                        <a:gd name="T10" fmla="*/ 308 w 370"/>
                        <a:gd name="T11" fmla="*/ 7 h 80"/>
                        <a:gd name="T12" fmla="*/ 370 w 370"/>
                        <a:gd name="T13" fmla="*/ 40 h 80"/>
                        <a:gd name="T14" fmla="*/ 308 w 370"/>
                        <a:gd name="T15" fmla="*/ 73 h 80"/>
                        <a:gd name="T16" fmla="*/ 185 w 370"/>
                        <a:gd name="T17" fmla="*/ 80 h 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370" h="80">
                          <a:moveTo>
                            <a:pt x="185" y="80"/>
                          </a:moveTo>
                          <a:cubicBezTo>
                            <a:pt x="139" y="80"/>
                            <a:pt x="95" y="78"/>
                            <a:pt x="63" y="73"/>
                          </a:cubicBezTo>
                          <a:cubicBezTo>
                            <a:pt x="18" y="66"/>
                            <a:pt x="0" y="57"/>
                            <a:pt x="0" y="40"/>
                          </a:cubicBezTo>
                          <a:cubicBezTo>
                            <a:pt x="0" y="23"/>
                            <a:pt x="18" y="14"/>
                            <a:pt x="63" y="7"/>
                          </a:cubicBezTo>
                          <a:cubicBezTo>
                            <a:pt x="95" y="2"/>
                            <a:pt x="139" y="0"/>
                            <a:pt x="185" y="0"/>
                          </a:cubicBezTo>
                          <a:cubicBezTo>
                            <a:pt x="231" y="0"/>
                            <a:pt x="275" y="2"/>
                            <a:pt x="308" y="7"/>
                          </a:cubicBezTo>
                          <a:cubicBezTo>
                            <a:pt x="353" y="14"/>
                            <a:pt x="370" y="23"/>
                            <a:pt x="370" y="40"/>
                          </a:cubicBezTo>
                          <a:cubicBezTo>
                            <a:pt x="370" y="57"/>
                            <a:pt x="353" y="66"/>
                            <a:pt x="308" y="73"/>
                          </a:cubicBezTo>
                          <a:cubicBezTo>
                            <a:pt x="275" y="78"/>
                            <a:pt x="231" y="80"/>
                            <a:pt x="185" y="80"/>
                          </a:cubicBezTo>
                          <a:close/>
                        </a:path>
                      </a:pathLst>
                    </a:custGeom>
                    <a:solidFill>
                      <a:srgbClr val="FEE71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5" name="Oval 17">
                      <a:extLst>
                        <a:ext uri="{FF2B5EF4-FFF2-40B4-BE49-F238E27FC236}">
                          <a16:creationId xmlns:a16="http://schemas.microsoft.com/office/drawing/2014/main" xmlns="" id="{F55742B9-A1B1-4F52-9055-CFD2F1F8841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1563" y="1544638"/>
                      <a:ext cx="4235450" cy="644525"/>
                    </a:xfrm>
                    <a:prstGeom prst="ellipse">
                      <a:avLst/>
                    </a:prstGeom>
                    <a:solidFill>
                      <a:srgbClr val="FFB1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32" name="Group 31">
                    <a:extLst>
                      <a:ext uri="{FF2B5EF4-FFF2-40B4-BE49-F238E27FC236}">
                        <a16:creationId xmlns:a16="http://schemas.microsoft.com/office/drawing/2014/main" xmlns="" id="{D242A825-66D6-41B8-A461-635578A3D80D}"/>
                      </a:ext>
                    </a:extLst>
                  </p:cNvPr>
                  <p:cNvGrpSpPr/>
                  <p:nvPr/>
                </p:nvGrpSpPr>
                <p:grpSpPr>
                  <a:xfrm>
                    <a:off x="6348702" y="6003824"/>
                    <a:ext cx="877481" cy="286450"/>
                    <a:chOff x="884238" y="1404938"/>
                    <a:chExt cx="4610100" cy="1504951"/>
                  </a:xfrm>
                </p:grpSpPr>
                <p:sp>
                  <p:nvSpPr>
                    <p:cNvPr id="50" name="Freeform 15">
                      <a:extLst>
                        <a:ext uri="{FF2B5EF4-FFF2-40B4-BE49-F238E27FC236}">
                          <a16:creationId xmlns:a16="http://schemas.microsoft.com/office/drawing/2014/main" xmlns="" id="{B94E79E8-56D2-4869-8CF3-980B94E059C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911351"/>
                      <a:ext cx="4610100" cy="998538"/>
                    </a:xfrm>
                    <a:custGeom>
                      <a:avLst/>
                      <a:gdLst>
                        <a:gd name="T0" fmla="*/ 370 w 370"/>
                        <a:gd name="T1" fmla="*/ 39 h 79"/>
                        <a:gd name="T2" fmla="*/ 308 w 370"/>
                        <a:gd name="T3" fmla="*/ 72 h 79"/>
                        <a:gd name="T4" fmla="*/ 185 w 370"/>
                        <a:gd name="T5" fmla="*/ 79 h 79"/>
                        <a:gd name="T6" fmla="*/ 63 w 370"/>
                        <a:gd name="T7" fmla="*/ 72 h 79"/>
                        <a:gd name="T8" fmla="*/ 0 w 370"/>
                        <a:gd name="T9" fmla="*/ 39 h 79"/>
                        <a:gd name="T10" fmla="*/ 0 w 370"/>
                        <a:gd name="T11" fmla="*/ 0 h 79"/>
                        <a:gd name="T12" fmla="*/ 370 w 370"/>
                        <a:gd name="T13" fmla="*/ 0 h 79"/>
                        <a:gd name="T14" fmla="*/ 370 w 370"/>
                        <a:gd name="T15" fmla="*/ 39 h 7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370" h="79">
                          <a:moveTo>
                            <a:pt x="370" y="39"/>
                          </a:moveTo>
                          <a:cubicBezTo>
                            <a:pt x="370" y="56"/>
                            <a:pt x="353" y="65"/>
                            <a:pt x="308" y="72"/>
                          </a:cubicBezTo>
                          <a:cubicBezTo>
                            <a:pt x="275" y="77"/>
                            <a:pt x="231" y="79"/>
                            <a:pt x="185" y="79"/>
                          </a:cubicBezTo>
                          <a:cubicBezTo>
                            <a:pt x="139" y="79"/>
                            <a:pt x="95" y="77"/>
                            <a:pt x="63" y="72"/>
                          </a:cubicBezTo>
                          <a:cubicBezTo>
                            <a:pt x="18" y="65"/>
                            <a:pt x="0" y="56"/>
                            <a:pt x="0" y="39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370" y="0"/>
                            <a:pt x="370" y="0"/>
                            <a:pt x="370" y="0"/>
                          </a:cubicBezTo>
                          <a:lnTo>
                            <a:pt x="370" y="39"/>
                          </a:lnTo>
                          <a:close/>
                        </a:path>
                      </a:pathLst>
                    </a:custGeom>
                    <a:solidFill>
                      <a:srgbClr val="FEA6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1" name="Freeform 16">
                      <a:extLst>
                        <a:ext uri="{FF2B5EF4-FFF2-40B4-BE49-F238E27FC236}">
                          <a16:creationId xmlns:a16="http://schemas.microsoft.com/office/drawing/2014/main" xmlns="" id="{18A1EBBE-1711-47EB-8BD8-95846D1240D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404938"/>
                      <a:ext cx="4610100" cy="1011238"/>
                    </a:xfrm>
                    <a:custGeom>
                      <a:avLst/>
                      <a:gdLst>
                        <a:gd name="T0" fmla="*/ 185 w 370"/>
                        <a:gd name="T1" fmla="*/ 80 h 80"/>
                        <a:gd name="T2" fmla="*/ 63 w 370"/>
                        <a:gd name="T3" fmla="*/ 73 h 80"/>
                        <a:gd name="T4" fmla="*/ 0 w 370"/>
                        <a:gd name="T5" fmla="*/ 40 h 80"/>
                        <a:gd name="T6" fmla="*/ 63 w 370"/>
                        <a:gd name="T7" fmla="*/ 7 h 80"/>
                        <a:gd name="T8" fmla="*/ 185 w 370"/>
                        <a:gd name="T9" fmla="*/ 0 h 80"/>
                        <a:gd name="T10" fmla="*/ 308 w 370"/>
                        <a:gd name="T11" fmla="*/ 7 h 80"/>
                        <a:gd name="T12" fmla="*/ 370 w 370"/>
                        <a:gd name="T13" fmla="*/ 40 h 80"/>
                        <a:gd name="T14" fmla="*/ 308 w 370"/>
                        <a:gd name="T15" fmla="*/ 73 h 80"/>
                        <a:gd name="T16" fmla="*/ 185 w 370"/>
                        <a:gd name="T17" fmla="*/ 80 h 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370" h="80">
                          <a:moveTo>
                            <a:pt x="185" y="80"/>
                          </a:moveTo>
                          <a:cubicBezTo>
                            <a:pt x="139" y="80"/>
                            <a:pt x="95" y="78"/>
                            <a:pt x="63" y="73"/>
                          </a:cubicBezTo>
                          <a:cubicBezTo>
                            <a:pt x="18" y="66"/>
                            <a:pt x="0" y="57"/>
                            <a:pt x="0" y="40"/>
                          </a:cubicBezTo>
                          <a:cubicBezTo>
                            <a:pt x="0" y="23"/>
                            <a:pt x="18" y="14"/>
                            <a:pt x="63" y="7"/>
                          </a:cubicBezTo>
                          <a:cubicBezTo>
                            <a:pt x="95" y="2"/>
                            <a:pt x="139" y="0"/>
                            <a:pt x="185" y="0"/>
                          </a:cubicBezTo>
                          <a:cubicBezTo>
                            <a:pt x="231" y="0"/>
                            <a:pt x="275" y="2"/>
                            <a:pt x="308" y="7"/>
                          </a:cubicBezTo>
                          <a:cubicBezTo>
                            <a:pt x="353" y="14"/>
                            <a:pt x="370" y="23"/>
                            <a:pt x="370" y="40"/>
                          </a:cubicBezTo>
                          <a:cubicBezTo>
                            <a:pt x="370" y="57"/>
                            <a:pt x="353" y="66"/>
                            <a:pt x="308" y="73"/>
                          </a:cubicBezTo>
                          <a:cubicBezTo>
                            <a:pt x="275" y="78"/>
                            <a:pt x="231" y="80"/>
                            <a:pt x="185" y="80"/>
                          </a:cubicBezTo>
                          <a:close/>
                        </a:path>
                      </a:pathLst>
                    </a:custGeom>
                    <a:solidFill>
                      <a:srgbClr val="FEE71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2" name="Oval 17">
                      <a:extLst>
                        <a:ext uri="{FF2B5EF4-FFF2-40B4-BE49-F238E27FC236}">
                          <a16:creationId xmlns:a16="http://schemas.microsoft.com/office/drawing/2014/main" xmlns="" id="{9560B5B1-8C05-4567-9E4C-9E32E6D3B77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1563" y="1544638"/>
                      <a:ext cx="4235450" cy="644525"/>
                    </a:xfrm>
                    <a:prstGeom prst="ellipse">
                      <a:avLst/>
                    </a:prstGeom>
                    <a:solidFill>
                      <a:srgbClr val="FFB1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xmlns="" id="{3F8E088E-0299-4692-A6B4-F01B2717B1C9}"/>
                      </a:ext>
                    </a:extLst>
                  </p:cNvPr>
                  <p:cNvGrpSpPr/>
                  <p:nvPr/>
                </p:nvGrpSpPr>
                <p:grpSpPr>
                  <a:xfrm>
                    <a:off x="6313295" y="5894061"/>
                    <a:ext cx="877481" cy="286450"/>
                    <a:chOff x="884238" y="1404938"/>
                    <a:chExt cx="4610100" cy="1504951"/>
                  </a:xfrm>
                </p:grpSpPr>
                <p:sp>
                  <p:nvSpPr>
                    <p:cNvPr id="47" name="Freeform 15">
                      <a:extLst>
                        <a:ext uri="{FF2B5EF4-FFF2-40B4-BE49-F238E27FC236}">
                          <a16:creationId xmlns:a16="http://schemas.microsoft.com/office/drawing/2014/main" xmlns="" id="{5240AE36-C3AA-4526-9CF0-57218F76447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911351"/>
                      <a:ext cx="4610100" cy="998538"/>
                    </a:xfrm>
                    <a:custGeom>
                      <a:avLst/>
                      <a:gdLst>
                        <a:gd name="T0" fmla="*/ 370 w 370"/>
                        <a:gd name="T1" fmla="*/ 39 h 79"/>
                        <a:gd name="T2" fmla="*/ 308 w 370"/>
                        <a:gd name="T3" fmla="*/ 72 h 79"/>
                        <a:gd name="T4" fmla="*/ 185 w 370"/>
                        <a:gd name="T5" fmla="*/ 79 h 79"/>
                        <a:gd name="T6" fmla="*/ 63 w 370"/>
                        <a:gd name="T7" fmla="*/ 72 h 79"/>
                        <a:gd name="T8" fmla="*/ 0 w 370"/>
                        <a:gd name="T9" fmla="*/ 39 h 79"/>
                        <a:gd name="T10" fmla="*/ 0 w 370"/>
                        <a:gd name="T11" fmla="*/ 0 h 79"/>
                        <a:gd name="T12" fmla="*/ 370 w 370"/>
                        <a:gd name="T13" fmla="*/ 0 h 79"/>
                        <a:gd name="T14" fmla="*/ 370 w 370"/>
                        <a:gd name="T15" fmla="*/ 39 h 7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370" h="79">
                          <a:moveTo>
                            <a:pt x="370" y="39"/>
                          </a:moveTo>
                          <a:cubicBezTo>
                            <a:pt x="370" y="56"/>
                            <a:pt x="353" y="65"/>
                            <a:pt x="308" y="72"/>
                          </a:cubicBezTo>
                          <a:cubicBezTo>
                            <a:pt x="275" y="77"/>
                            <a:pt x="231" y="79"/>
                            <a:pt x="185" y="79"/>
                          </a:cubicBezTo>
                          <a:cubicBezTo>
                            <a:pt x="139" y="79"/>
                            <a:pt x="95" y="77"/>
                            <a:pt x="63" y="72"/>
                          </a:cubicBezTo>
                          <a:cubicBezTo>
                            <a:pt x="18" y="65"/>
                            <a:pt x="0" y="56"/>
                            <a:pt x="0" y="39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370" y="0"/>
                            <a:pt x="370" y="0"/>
                            <a:pt x="370" y="0"/>
                          </a:cubicBezTo>
                          <a:lnTo>
                            <a:pt x="370" y="39"/>
                          </a:lnTo>
                          <a:close/>
                        </a:path>
                      </a:pathLst>
                    </a:custGeom>
                    <a:solidFill>
                      <a:srgbClr val="FEA6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8" name="Freeform 16">
                      <a:extLst>
                        <a:ext uri="{FF2B5EF4-FFF2-40B4-BE49-F238E27FC236}">
                          <a16:creationId xmlns:a16="http://schemas.microsoft.com/office/drawing/2014/main" xmlns="" id="{34217FCC-E84C-40B4-A643-6BEE36FABB0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404938"/>
                      <a:ext cx="4610100" cy="1011238"/>
                    </a:xfrm>
                    <a:custGeom>
                      <a:avLst/>
                      <a:gdLst>
                        <a:gd name="T0" fmla="*/ 185 w 370"/>
                        <a:gd name="T1" fmla="*/ 80 h 80"/>
                        <a:gd name="T2" fmla="*/ 63 w 370"/>
                        <a:gd name="T3" fmla="*/ 73 h 80"/>
                        <a:gd name="T4" fmla="*/ 0 w 370"/>
                        <a:gd name="T5" fmla="*/ 40 h 80"/>
                        <a:gd name="T6" fmla="*/ 63 w 370"/>
                        <a:gd name="T7" fmla="*/ 7 h 80"/>
                        <a:gd name="T8" fmla="*/ 185 w 370"/>
                        <a:gd name="T9" fmla="*/ 0 h 80"/>
                        <a:gd name="T10" fmla="*/ 308 w 370"/>
                        <a:gd name="T11" fmla="*/ 7 h 80"/>
                        <a:gd name="T12" fmla="*/ 370 w 370"/>
                        <a:gd name="T13" fmla="*/ 40 h 80"/>
                        <a:gd name="T14" fmla="*/ 308 w 370"/>
                        <a:gd name="T15" fmla="*/ 73 h 80"/>
                        <a:gd name="T16" fmla="*/ 185 w 370"/>
                        <a:gd name="T17" fmla="*/ 80 h 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370" h="80">
                          <a:moveTo>
                            <a:pt x="185" y="80"/>
                          </a:moveTo>
                          <a:cubicBezTo>
                            <a:pt x="139" y="80"/>
                            <a:pt x="95" y="78"/>
                            <a:pt x="63" y="73"/>
                          </a:cubicBezTo>
                          <a:cubicBezTo>
                            <a:pt x="18" y="66"/>
                            <a:pt x="0" y="57"/>
                            <a:pt x="0" y="40"/>
                          </a:cubicBezTo>
                          <a:cubicBezTo>
                            <a:pt x="0" y="23"/>
                            <a:pt x="18" y="14"/>
                            <a:pt x="63" y="7"/>
                          </a:cubicBezTo>
                          <a:cubicBezTo>
                            <a:pt x="95" y="2"/>
                            <a:pt x="139" y="0"/>
                            <a:pt x="185" y="0"/>
                          </a:cubicBezTo>
                          <a:cubicBezTo>
                            <a:pt x="231" y="0"/>
                            <a:pt x="275" y="2"/>
                            <a:pt x="308" y="7"/>
                          </a:cubicBezTo>
                          <a:cubicBezTo>
                            <a:pt x="353" y="14"/>
                            <a:pt x="370" y="23"/>
                            <a:pt x="370" y="40"/>
                          </a:cubicBezTo>
                          <a:cubicBezTo>
                            <a:pt x="370" y="57"/>
                            <a:pt x="353" y="66"/>
                            <a:pt x="308" y="73"/>
                          </a:cubicBezTo>
                          <a:cubicBezTo>
                            <a:pt x="275" y="78"/>
                            <a:pt x="231" y="80"/>
                            <a:pt x="185" y="80"/>
                          </a:cubicBezTo>
                          <a:close/>
                        </a:path>
                      </a:pathLst>
                    </a:custGeom>
                    <a:solidFill>
                      <a:srgbClr val="FEE71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9" name="Oval 17">
                      <a:extLst>
                        <a:ext uri="{FF2B5EF4-FFF2-40B4-BE49-F238E27FC236}">
                          <a16:creationId xmlns:a16="http://schemas.microsoft.com/office/drawing/2014/main" xmlns="" id="{8A55BE6C-2923-4830-8600-CD8113F99F6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1563" y="1544638"/>
                      <a:ext cx="4235450" cy="644525"/>
                    </a:xfrm>
                    <a:prstGeom prst="ellipse">
                      <a:avLst/>
                    </a:prstGeom>
                    <a:solidFill>
                      <a:srgbClr val="FFB1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xmlns="" id="{4EBF2C43-3D70-415A-ABBD-F44E5E522D77}"/>
                      </a:ext>
                    </a:extLst>
                  </p:cNvPr>
                  <p:cNvGrpSpPr/>
                  <p:nvPr/>
                </p:nvGrpSpPr>
                <p:grpSpPr>
                  <a:xfrm>
                    <a:off x="6369947" y="5798461"/>
                    <a:ext cx="877481" cy="286450"/>
                    <a:chOff x="884238" y="1404938"/>
                    <a:chExt cx="4610100" cy="1504951"/>
                  </a:xfrm>
                </p:grpSpPr>
                <p:sp>
                  <p:nvSpPr>
                    <p:cNvPr id="44" name="Freeform 15">
                      <a:extLst>
                        <a:ext uri="{FF2B5EF4-FFF2-40B4-BE49-F238E27FC236}">
                          <a16:creationId xmlns:a16="http://schemas.microsoft.com/office/drawing/2014/main" xmlns="" id="{A1B38D43-B1DF-4685-B33C-4F19F6D103D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911351"/>
                      <a:ext cx="4610100" cy="998538"/>
                    </a:xfrm>
                    <a:custGeom>
                      <a:avLst/>
                      <a:gdLst>
                        <a:gd name="T0" fmla="*/ 370 w 370"/>
                        <a:gd name="T1" fmla="*/ 39 h 79"/>
                        <a:gd name="T2" fmla="*/ 308 w 370"/>
                        <a:gd name="T3" fmla="*/ 72 h 79"/>
                        <a:gd name="T4" fmla="*/ 185 w 370"/>
                        <a:gd name="T5" fmla="*/ 79 h 79"/>
                        <a:gd name="T6" fmla="*/ 63 w 370"/>
                        <a:gd name="T7" fmla="*/ 72 h 79"/>
                        <a:gd name="T8" fmla="*/ 0 w 370"/>
                        <a:gd name="T9" fmla="*/ 39 h 79"/>
                        <a:gd name="T10" fmla="*/ 0 w 370"/>
                        <a:gd name="T11" fmla="*/ 0 h 79"/>
                        <a:gd name="T12" fmla="*/ 370 w 370"/>
                        <a:gd name="T13" fmla="*/ 0 h 79"/>
                        <a:gd name="T14" fmla="*/ 370 w 370"/>
                        <a:gd name="T15" fmla="*/ 39 h 7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370" h="79">
                          <a:moveTo>
                            <a:pt x="370" y="39"/>
                          </a:moveTo>
                          <a:cubicBezTo>
                            <a:pt x="370" y="56"/>
                            <a:pt x="353" y="65"/>
                            <a:pt x="308" y="72"/>
                          </a:cubicBezTo>
                          <a:cubicBezTo>
                            <a:pt x="275" y="77"/>
                            <a:pt x="231" y="79"/>
                            <a:pt x="185" y="79"/>
                          </a:cubicBezTo>
                          <a:cubicBezTo>
                            <a:pt x="139" y="79"/>
                            <a:pt x="95" y="77"/>
                            <a:pt x="63" y="72"/>
                          </a:cubicBezTo>
                          <a:cubicBezTo>
                            <a:pt x="18" y="65"/>
                            <a:pt x="0" y="56"/>
                            <a:pt x="0" y="39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370" y="0"/>
                            <a:pt x="370" y="0"/>
                            <a:pt x="370" y="0"/>
                          </a:cubicBezTo>
                          <a:lnTo>
                            <a:pt x="370" y="39"/>
                          </a:lnTo>
                          <a:close/>
                        </a:path>
                      </a:pathLst>
                    </a:custGeom>
                    <a:solidFill>
                      <a:srgbClr val="FEA6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5" name="Freeform 16">
                      <a:extLst>
                        <a:ext uri="{FF2B5EF4-FFF2-40B4-BE49-F238E27FC236}">
                          <a16:creationId xmlns:a16="http://schemas.microsoft.com/office/drawing/2014/main" xmlns="" id="{313FBE02-7024-4813-A6B9-F6E14BA6254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404938"/>
                      <a:ext cx="4610100" cy="1011238"/>
                    </a:xfrm>
                    <a:custGeom>
                      <a:avLst/>
                      <a:gdLst>
                        <a:gd name="T0" fmla="*/ 185 w 370"/>
                        <a:gd name="T1" fmla="*/ 80 h 80"/>
                        <a:gd name="T2" fmla="*/ 63 w 370"/>
                        <a:gd name="T3" fmla="*/ 73 h 80"/>
                        <a:gd name="T4" fmla="*/ 0 w 370"/>
                        <a:gd name="T5" fmla="*/ 40 h 80"/>
                        <a:gd name="T6" fmla="*/ 63 w 370"/>
                        <a:gd name="T7" fmla="*/ 7 h 80"/>
                        <a:gd name="T8" fmla="*/ 185 w 370"/>
                        <a:gd name="T9" fmla="*/ 0 h 80"/>
                        <a:gd name="T10" fmla="*/ 308 w 370"/>
                        <a:gd name="T11" fmla="*/ 7 h 80"/>
                        <a:gd name="T12" fmla="*/ 370 w 370"/>
                        <a:gd name="T13" fmla="*/ 40 h 80"/>
                        <a:gd name="T14" fmla="*/ 308 w 370"/>
                        <a:gd name="T15" fmla="*/ 73 h 80"/>
                        <a:gd name="T16" fmla="*/ 185 w 370"/>
                        <a:gd name="T17" fmla="*/ 80 h 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370" h="80">
                          <a:moveTo>
                            <a:pt x="185" y="80"/>
                          </a:moveTo>
                          <a:cubicBezTo>
                            <a:pt x="139" y="80"/>
                            <a:pt x="95" y="78"/>
                            <a:pt x="63" y="73"/>
                          </a:cubicBezTo>
                          <a:cubicBezTo>
                            <a:pt x="18" y="66"/>
                            <a:pt x="0" y="57"/>
                            <a:pt x="0" y="40"/>
                          </a:cubicBezTo>
                          <a:cubicBezTo>
                            <a:pt x="0" y="23"/>
                            <a:pt x="18" y="14"/>
                            <a:pt x="63" y="7"/>
                          </a:cubicBezTo>
                          <a:cubicBezTo>
                            <a:pt x="95" y="2"/>
                            <a:pt x="139" y="0"/>
                            <a:pt x="185" y="0"/>
                          </a:cubicBezTo>
                          <a:cubicBezTo>
                            <a:pt x="231" y="0"/>
                            <a:pt x="275" y="2"/>
                            <a:pt x="308" y="7"/>
                          </a:cubicBezTo>
                          <a:cubicBezTo>
                            <a:pt x="353" y="14"/>
                            <a:pt x="370" y="23"/>
                            <a:pt x="370" y="40"/>
                          </a:cubicBezTo>
                          <a:cubicBezTo>
                            <a:pt x="370" y="57"/>
                            <a:pt x="353" y="66"/>
                            <a:pt x="308" y="73"/>
                          </a:cubicBezTo>
                          <a:cubicBezTo>
                            <a:pt x="275" y="78"/>
                            <a:pt x="231" y="80"/>
                            <a:pt x="185" y="80"/>
                          </a:cubicBezTo>
                          <a:close/>
                        </a:path>
                      </a:pathLst>
                    </a:custGeom>
                    <a:solidFill>
                      <a:srgbClr val="FEE71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6" name="Oval 17">
                      <a:extLst>
                        <a:ext uri="{FF2B5EF4-FFF2-40B4-BE49-F238E27FC236}">
                          <a16:creationId xmlns:a16="http://schemas.microsoft.com/office/drawing/2014/main" xmlns="" id="{79CCF8A0-1D49-4A10-91AF-E53BDA755BC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1563" y="1544638"/>
                      <a:ext cx="4235450" cy="644525"/>
                    </a:xfrm>
                    <a:prstGeom prst="ellipse">
                      <a:avLst/>
                    </a:prstGeom>
                    <a:solidFill>
                      <a:srgbClr val="FFB1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xmlns="" id="{154D7E61-0A4C-4F04-8E27-DDFDF4F5E16B}"/>
                      </a:ext>
                    </a:extLst>
                  </p:cNvPr>
                  <p:cNvGrpSpPr/>
                  <p:nvPr/>
                </p:nvGrpSpPr>
                <p:grpSpPr>
                  <a:xfrm>
                    <a:off x="6341621" y="5706403"/>
                    <a:ext cx="877481" cy="286450"/>
                    <a:chOff x="884238" y="1404938"/>
                    <a:chExt cx="4610100" cy="1504951"/>
                  </a:xfrm>
                </p:grpSpPr>
                <p:sp>
                  <p:nvSpPr>
                    <p:cNvPr id="41" name="Freeform 15">
                      <a:extLst>
                        <a:ext uri="{FF2B5EF4-FFF2-40B4-BE49-F238E27FC236}">
                          <a16:creationId xmlns:a16="http://schemas.microsoft.com/office/drawing/2014/main" xmlns="" id="{EE23F921-B108-4099-938C-DDEE544EFCD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911351"/>
                      <a:ext cx="4610100" cy="998538"/>
                    </a:xfrm>
                    <a:custGeom>
                      <a:avLst/>
                      <a:gdLst>
                        <a:gd name="T0" fmla="*/ 370 w 370"/>
                        <a:gd name="T1" fmla="*/ 39 h 79"/>
                        <a:gd name="T2" fmla="*/ 308 w 370"/>
                        <a:gd name="T3" fmla="*/ 72 h 79"/>
                        <a:gd name="T4" fmla="*/ 185 w 370"/>
                        <a:gd name="T5" fmla="*/ 79 h 79"/>
                        <a:gd name="T6" fmla="*/ 63 w 370"/>
                        <a:gd name="T7" fmla="*/ 72 h 79"/>
                        <a:gd name="T8" fmla="*/ 0 w 370"/>
                        <a:gd name="T9" fmla="*/ 39 h 79"/>
                        <a:gd name="T10" fmla="*/ 0 w 370"/>
                        <a:gd name="T11" fmla="*/ 0 h 79"/>
                        <a:gd name="T12" fmla="*/ 370 w 370"/>
                        <a:gd name="T13" fmla="*/ 0 h 79"/>
                        <a:gd name="T14" fmla="*/ 370 w 370"/>
                        <a:gd name="T15" fmla="*/ 39 h 7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370" h="79">
                          <a:moveTo>
                            <a:pt x="370" y="39"/>
                          </a:moveTo>
                          <a:cubicBezTo>
                            <a:pt x="370" y="56"/>
                            <a:pt x="353" y="65"/>
                            <a:pt x="308" y="72"/>
                          </a:cubicBezTo>
                          <a:cubicBezTo>
                            <a:pt x="275" y="77"/>
                            <a:pt x="231" y="79"/>
                            <a:pt x="185" y="79"/>
                          </a:cubicBezTo>
                          <a:cubicBezTo>
                            <a:pt x="139" y="79"/>
                            <a:pt x="95" y="77"/>
                            <a:pt x="63" y="72"/>
                          </a:cubicBezTo>
                          <a:cubicBezTo>
                            <a:pt x="18" y="65"/>
                            <a:pt x="0" y="56"/>
                            <a:pt x="0" y="39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370" y="0"/>
                            <a:pt x="370" y="0"/>
                            <a:pt x="370" y="0"/>
                          </a:cubicBezTo>
                          <a:lnTo>
                            <a:pt x="370" y="39"/>
                          </a:lnTo>
                          <a:close/>
                        </a:path>
                      </a:pathLst>
                    </a:custGeom>
                    <a:solidFill>
                      <a:srgbClr val="FEA6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2" name="Freeform 16">
                      <a:extLst>
                        <a:ext uri="{FF2B5EF4-FFF2-40B4-BE49-F238E27FC236}">
                          <a16:creationId xmlns:a16="http://schemas.microsoft.com/office/drawing/2014/main" xmlns="" id="{718F2676-CCAE-4BAD-9758-D985C75DDAF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404938"/>
                      <a:ext cx="4610100" cy="1011238"/>
                    </a:xfrm>
                    <a:custGeom>
                      <a:avLst/>
                      <a:gdLst>
                        <a:gd name="T0" fmla="*/ 185 w 370"/>
                        <a:gd name="T1" fmla="*/ 80 h 80"/>
                        <a:gd name="T2" fmla="*/ 63 w 370"/>
                        <a:gd name="T3" fmla="*/ 73 h 80"/>
                        <a:gd name="T4" fmla="*/ 0 w 370"/>
                        <a:gd name="T5" fmla="*/ 40 h 80"/>
                        <a:gd name="T6" fmla="*/ 63 w 370"/>
                        <a:gd name="T7" fmla="*/ 7 h 80"/>
                        <a:gd name="T8" fmla="*/ 185 w 370"/>
                        <a:gd name="T9" fmla="*/ 0 h 80"/>
                        <a:gd name="T10" fmla="*/ 308 w 370"/>
                        <a:gd name="T11" fmla="*/ 7 h 80"/>
                        <a:gd name="T12" fmla="*/ 370 w 370"/>
                        <a:gd name="T13" fmla="*/ 40 h 80"/>
                        <a:gd name="T14" fmla="*/ 308 w 370"/>
                        <a:gd name="T15" fmla="*/ 73 h 80"/>
                        <a:gd name="T16" fmla="*/ 185 w 370"/>
                        <a:gd name="T17" fmla="*/ 80 h 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370" h="80">
                          <a:moveTo>
                            <a:pt x="185" y="80"/>
                          </a:moveTo>
                          <a:cubicBezTo>
                            <a:pt x="139" y="80"/>
                            <a:pt x="95" y="78"/>
                            <a:pt x="63" y="73"/>
                          </a:cubicBezTo>
                          <a:cubicBezTo>
                            <a:pt x="18" y="66"/>
                            <a:pt x="0" y="57"/>
                            <a:pt x="0" y="40"/>
                          </a:cubicBezTo>
                          <a:cubicBezTo>
                            <a:pt x="0" y="23"/>
                            <a:pt x="18" y="14"/>
                            <a:pt x="63" y="7"/>
                          </a:cubicBezTo>
                          <a:cubicBezTo>
                            <a:pt x="95" y="2"/>
                            <a:pt x="139" y="0"/>
                            <a:pt x="185" y="0"/>
                          </a:cubicBezTo>
                          <a:cubicBezTo>
                            <a:pt x="231" y="0"/>
                            <a:pt x="275" y="2"/>
                            <a:pt x="308" y="7"/>
                          </a:cubicBezTo>
                          <a:cubicBezTo>
                            <a:pt x="353" y="14"/>
                            <a:pt x="370" y="23"/>
                            <a:pt x="370" y="40"/>
                          </a:cubicBezTo>
                          <a:cubicBezTo>
                            <a:pt x="370" y="57"/>
                            <a:pt x="353" y="66"/>
                            <a:pt x="308" y="73"/>
                          </a:cubicBezTo>
                          <a:cubicBezTo>
                            <a:pt x="275" y="78"/>
                            <a:pt x="231" y="80"/>
                            <a:pt x="185" y="80"/>
                          </a:cubicBezTo>
                          <a:close/>
                        </a:path>
                      </a:pathLst>
                    </a:custGeom>
                    <a:solidFill>
                      <a:srgbClr val="FEE71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3" name="Oval 17">
                      <a:extLst>
                        <a:ext uri="{FF2B5EF4-FFF2-40B4-BE49-F238E27FC236}">
                          <a16:creationId xmlns:a16="http://schemas.microsoft.com/office/drawing/2014/main" xmlns="" id="{E68EA21A-7F73-4BF2-AC55-AF513D4F1D7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1563" y="1544638"/>
                      <a:ext cx="4235450" cy="644525"/>
                    </a:xfrm>
                    <a:prstGeom prst="ellipse">
                      <a:avLst/>
                    </a:prstGeom>
                    <a:solidFill>
                      <a:srgbClr val="FFB1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36" name="Group 35">
                    <a:extLst>
                      <a:ext uri="{FF2B5EF4-FFF2-40B4-BE49-F238E27FC236}">
                        <a16:creationId xmlns:a16="http://schemas.microsoft.com/office/drawing/2014/main" xmlns="" id="{13A9D81D-CF8F-473A-8C84-4762C90FBC9A}"/>
                      </a:ext>
                    </a:extLst>
                  </p:cNvPr>
                  <p:cNvGrpSpPr/>
                  <p:nvPr/>
                </p:nvGrpSpPr>
                <p:grpSpPr>
                  <a:xfrm>
                    <a:off x="6384110" y="5621425"/>
                    <a:ext cx="877481" cy="286450"/>
                    <a:chOff x="884238" y="1404938"/>
                    <a:chExt cx="4610100" cy="1504951"/>
                  </a:xfrm>
                </p:grpSpPr>
                <p:sp>
                  <p:nvSpPr>
                    <p:cNvPr id="38" name="Freeform 15">
                      <a:extLst>
                        <a:ext uri="{FF2B5EF4-FFF2-40B4-BE49-F238E27FC236}">
                          <a16:creationId xmlns:a16="http://schemas.microsoft.com/office/drawing/2014/main" xmlns="" id="{FFD65B19-46E6-488F-A4CD-4532127D860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911351"/>
                      <a:ext cx="4610100" cy="998538"/>
                    </a:xfrm>
                    <a:custGeom>
                      <a:avLst/>
                      <a:gdLst>
                        <a:gd name="T0" fmla="*/ 370 w 370"/>
                        <a:gd name="T1" fmla="*/ 39 h 79"/>
                        <a:gd name="T2" fmla="*/ 308 w 370"/>
                        <a:gd name="T3" fmla="*/ 72 h 79"/>
                        <a:gd name="T4" fmla="*/ 185 w 370"/>
                        <a:gd name="T5" fmla="*/ 79 h 79"/>
                        <a:gd name="T6" fmla="*/ 63 w 370"/>
                        <a:gd name="T7" fmla="*/ 72 h 79"/>
                        <a:gd name="T8" fmla="*/ 0 w 370"/>
                        <a:gd name="T9" fmla="*/ 39 h 79"/>
                        <a:gd name="T10" fmla="*/ 0 w 370"/>
                        <a:gd name="T11" fmla="*/ 0 h 79"/>
                        <a:gd name="T12" fmla="*/ 370 w 370"/>
                        <a:gd name="T13" fmla="*/ 0 h 79"/>
                        <a:gd name="T14" fmla="*/ 370 w 370"/>
                        <a:gd name="T15" fmla="*/ 39 h 7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370" h="79">
                          <a:moveTo>
                            <a:pt x="370" y="39"/>
                          </a:moveTo>
                          <a:cubicBezTo>
                            <a:pt x="370" y="56"/>
                            <a:pt x="353" y="65"/>
                            <a:pt x="308" y="72"/>
                          </a:cubicBezTo>
                          <a:cubicBezTo>
                            <a:pt x="275" y="77"/>
                            <a:pt x="231" y="79"/>
                            <a:pt x="185" y="79"/>
                          </a:cubicBezTo>
                          <a:cubicBezTo>
                            <a:pt x="139" y="79"/>
                            <a:pt x="95" y="77"/>
                            <a:pt x="63" y="72"/>
                          </a:cubicBezTo>
                          <a:cubicBezTo>
                            <a:pt x="18" y="65"/>
                            <a:pt x="0" y="56"/>
                            <a:pt x="0" y="39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370" y="0"/>
                            <a:pt x="370" y="0"/>
                            <a:pt x="370" y="0"/>
                          </a:cubicBezTo>
                          <a:lnTo>
                            <a:pt x="370" y="39"/>
                          </a:lnTo>
                          <a:close/>
                        </a:path>
                      </a:pathLst>
                    </a:custGeom>
                    <a:solidFill>
                      <a:srgbClr val="FEA6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39" name="Freeform 16">
                      <a:extLst>
                        <a:ext uri="{FF2B5EF4-FFF2-40B4-BE49-F238E27FC236}">
                          <a16:creationId xmlns:a16="http://schemas.microsoft.com/office/drawing/2014/main" xmlns="" id="{7737F883-D90C-4807-B673-2A603DE9406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84238" y="1404938"/>
                      <a:ext cx="4610100" cy="1011238"/>
                    </a:xfrm>
                    <a:custGeom>
                      <a:avLst/>
                      <a:gdLst>
                        <a:gd name="T0" fmla="*/ 185 w 370"/>
                        <a:gd name="T1" fmla="*/ 80 h 80"/>
                        <a:gd name="T2" fmla="*/ 63 w 370"/>
                        <a:gd name="T3" fmla="*/ 73 h 80"/>
                        <a:gd name="T4" fmla="*/ 0 w 370"/>
                        <a:gd name="T5" fmla="*/ 40 h 80"/>
                        <a:gd name="T6" fmla="*/ 63 w 370"/>
                        <a:gd name="T7" fmla="*/ 7 h 80"/>
                        <a:gd name="T8" fmla="*/ 185 w 370"/>
                        <a:gd name="T9" fmla="*/ 0 h 80"/>
                        <a:gd name="T10" fmla="*/ 308 w 370"/>
                        <a:gd name="T11" fmla="*/ 7 h 80"/>
                        <a:gd name="T12" fmla="*/ 370 w 370"/>
                        <a:gd name="T13" fmla="*/ 40 h 80"/>
                        <a:gd name="T14" fmla="*/ 308 w 370"/>
                        <a:gd name="T15" fmla="*/ 73 h 80"/>
                        <a:gd name="T16" fmla="*/ 185 w 370"/>
                        <a:gd name="T17" fmla="*/ 80 h 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370" h="80">
                          <a:moveTo>
                            <a:pt x="185" y="80"/>
                          </a:moveTo>
                          <a:cubicBezTo>
                            <a:pt x="139" y="80"/>
                            <a:pt x="95" y="78"/>
                            <a:pt x="63" y="73"/>
                          </a:cubicBezTo>
                          <a:cubicBezTo>
                            <a:pt x="18" y="66"/>
                            <a:pt x="0" y="57"/>
                            <a:pt x="0" y="40"/>
                          </a:cubicBezTo>
                          <a:cubicBezTo>
                            <a:pt x="0" y="23"/>
                            <a:pt x="18" y="14"/>
                            <a:pt x="63" y="7"/>
                          </a:cubicBezTo>
                          <a:cubicBezTo>
                            <a:pt x="95" y="2"/>
                            <a:pt x="139" y="0"/>
                            <a:pt x="185" y="0"/>
                          </a:cubicBezTo>
                          <a:cubicBezTo>
                            <a:pt x="231" y="0"/>
                            <a:pt x="275" y="2"/>
                            <a:pt x="308" y="7"/>
                          </a:cubicBezTo>
                          <a:cubicBezTo>
                            <a:pt x="353" y="14"/>
                            <a:pt x="370" y="23"/>
                            <a:pt x="370" y="40"/>
                          </a:cubicBezTo>
                          <a:cubicBezTo>
                            <a:pt x="370" y="57"/>
                            <a:pt x="353" y="66"/>
                            <a:pt x="308" y="73"/>
                          </a:cubicBezTo>
                          <a:cubicBezTo>
                            <a:pt x="275" y="78"/>
                            <a:pt x="231" y="80"/>
                            <a:pt x="185" y="80"/>
                          </a:cubicBezTo>
                          <a:close/>
                        </a:path>
                      </a:pathLst>
                    </a:custGeom>
                    <a:solidFill>
                      <a:srgbClr val="FEE71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0" name="Oval 17">
                      <a:extLst>
                        <a:ext uri="{FF2B5EF4-FFF2-40B4-BE49-F238E27FC236}">
                          <a16:creationId xmlns:a16="http://schemas.microsoft.com/office/drawing/2014/main" xmlns="" id="{317D579D-238E-4241-8827-94AF98F9CF1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1563" y="1544638"/>
                      <a:ext cx="4235450" cy="644525"/>
                    </a:xfrm>
                    <a:prstGeom prst="ellipse">
                      <a:avLst/>
                    </a:prstGeom>
                    <a:solidFill>
                      <a:srgbClr val="FFB10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sp>
                <p:nvSpPr>
                  <p:cNvPr id="37" name="Freeform 21">
                    <a:extLst>
                      <a:ext uri="{FF2B5EF4-FFF2-40B4-BE49-F238E27FC236}">
                        <a16:creationId xmlns:a16="http://schemas.microsoft.com/office/drawing/2014/main" xmlns="" id="{3EE1AF18-922C-4711-8171-BA050B4EF9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97075" y="5633176"/>
                    <a:ext cx="305242" cy="309703"/>
                  </a:xfrm>
                  <a:custGeom>
                    <a:avLst/>
                    <a:gdLst>
                      <a:gd name="T0" fmla="*/ 114 w 219"/>
                      <a:gd name="T1" fmla="*/ 0 h 223"/>
                      <a:gd name="T2" fmla="*/ 0 w 219"/>
                      <a:gd name="T3" fmla="*/ 111 h 223"/>
                      <a:gd name="T4" fmla="*/ 114 w 219"/>
                      <a:gd name="T5" fmla="*/ 223 h 223"/>
                      <a:gd name="T6" fmla="*/ 219 w 219"/>
                      <a:gd name="T7" fmla="*/ 111 h 223"/>
                      <a:gd name="T8" fmla="*/ 114 w 219"/>
                      <a:gd name="T9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9" h="223">
                        <a:moveTo>
                          <a:pt x="114" y="0"/>
                        </a:moveTo>
                        <a:cubicBezTo>
                          <a:pt x="114" y="0"/>
                          <a:pt x="112" y="109"/>
                          <a:pt x="0" y="111"/>
                        </a:cubicBezTo>
                        <a:cubicBezTo>
                          <a:pt x="0" y="111"/>
                          <a:pt x="102" y="99"/>
                          <a:pt x="114" y="223"/>
                        </a:cubicBezTo>
                        <a:cubicBezTo>
                          <a:pt x="114" y="223"/>
                          <a:pt x="105" y="120"/>
                          <a:pt x="219" y="111"/>
                        </a:cubicBezTo>
                        <a:cubicBezTo>
                          <a:pt x="219" y="111"/>
                          <a:pt x="114" y="117"/>
                          <a:pt x="11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265" name="Group 264">
                <a:extLst>
                  <a:ext uri="{FF2B5EF4-FFF2-40B4-BE49-F238E27FC236}">
                    <a16:creationId xmlns:a16="http://schemas.microsoft.com/office/drawing/2014/main" xmlns="" id="{C73CD2A5-FB4D-40EC-B0F6-F8130187ED53}"/>
                  </a:ext>
                </a:extLst>
              </p:cNvPr>
              <p:cNvGrpSpPr/>
              <p:nvPr/>
            </p:nvGrpSpPr>
            <p:grpSpPr>
              <a:xfrm>
                <a:off x="8731600" y="2181796"/>
                <a:ext cx="2405873" cy="2927512"/>
                <a:chOff x="8614693" y="2817091"/>
                <a:chExt cx="2405873" cy="2927512"/>
              </a:xfrm>
            </p:grpSpPr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xmlns="" id="{5052F3C0-9486-4046-9E4A-AC7A5CFC4B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614693" y="2817091"/>
                  <a:ext cx="1212798" cy="2927512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xmlns="" id="{ADE71DD9-CF4E-4D36-A260-3C13B34D7A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807768" y="2817091"/>
                  <a:ext cx="1212798" cy="2927512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8" name="Freeform 9">
                <a:extLst>
                  <a:ext uri="{FF2B5EF4-FFF2-40B4-BE49-F238E27FC236}">
                    <a16:creationId xmlns:a16="http://schemas.microsoft.com/office/drawing/2014/main" xmlns="" id="{C4F15983-A072-47D4-8064-38AC16DE3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8668" y="5092622"/>
                <a:ext cx="3071736" cy="134604"/>
              </a:xfrm>
              <a:custGeom>
                <a:avLst/>
                <a:gdLst>
                  <a:gd name="T0" fmla="*/ 933 w 954"/>
                  <a:gd name="T1" fmla="*/ 0 h 42"/>
                  <a:gd name="T2" fmla="*/ 852 w 954"/>
                  <a:gd name="T3" fmla="*/ 0 h 42"/>
                  <a:gd name="T4" fmla="*/ 21 w 954"/>
                  <a:gd name="T5" fmla="*/ 0 h 42"/>
                  <a:gd name="T6" fmla="*/ 0 w 954"/>
                  <a:gd name="T7" fmla="*/ 21 h 42"/>
                  <a:gd name="T8" fmla="*/ 0 w 954"/>
                  <a:gd name="T9" fmla="*/ 21 h 42"/>
                  <a:gd name="T10" fmla="*/ 21 w 954"/>
                  <a:gd name="T11" fmla="*/ 42 h 42"/>
                  <a:gd name="T12" fmla="*/ 852 w 954"/>
                  <a:gd name="T13" fmla="*/ 42 h 42"/>
                  <a:gd name="T14" fmla="*/ 933 w 954"/>
                  <a:gd name="T15" fmla="*/ 42 h 42"/>
                  <a:gd name="T16" fmla="*/ 954 w 954"/>
                  <a:gd name="T17" fmla="*/ 21 h 42"/>
                  <a:gd name="T18" fmla="*/ 954 w 954"/>
                  <a:gd name="T19" fmla="*/ 21 h 42"/>
                  <a:gd name="T20" fmla="*/ 933 w 954"/>
                  <a:gd name="T2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54" h="42">
                    <a:moveTo>
                      <a:pt x="933" y="0"/>
                    </a:moveTo>
                    <a:cubicBezTo>
                      <a:pt x="852" y="0"/>
                      <a:pt x="852" y="0"/>
                      <a:pt x="852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9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3"/>
                      <a:pt x="9" y="42"/>
                      <a:pt x="21" y="42"/>
                    </a:cubicBezTo>
                    <a:cubicBezTo>
                      <a:pt x="852" y="42"/>
                      <a:pt x="852" y="42"/>
                      <a:pt x="852" y="42"/>
                    </a:cubicBezTo>
                    <a:cubicBezTo>
                      <a:pt x="933" y="42"/>
                      <a:pt x="933" y="42"/>
                      <a:pt x="933" y="42"/>
                    </a:cubicBezTo>
                    <a:cubicBezTo>
                      <a:pt x="944" y="42"/>
                      <a:pt x="954" y="33"/>
                      <a:pt x="954" y="21"/>
                    </a:cubicBezTo>
                    <a:cubicBezTo>
                      <a:pt x="954" y="21"/>
                      <a:pt x="954" y="21"/>
                      <a:pt x="954" y="21"/>
                    </a:cubicBezTo>
                    <a:cubicBezTo>
                      <a:pt x="954" y="9"/>
                      <a:pt x="944" y="0"/>
                      <a:pt x="933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xmlns="" id="{5FA6CE2B-EC2D-4D82-BDBD-C45E7B9FEADA}"/>
                </a:ext>
              </a:extLst>
            </p:cNvPr>
            <p:cNvGrpSpPr/>
            <p:nvPr/>
          </p:nvGrpSpPr>
          <p:grpSpPr>
            <a:xfrm>
              <a:off x="1095889" y="2636912"/>
              <a:ext cx="2405873" cy="2927512"/>
              <a:chOff x="8614693" y="2817091"/>
              <a:chExt cx="2405873" cy="2927512"/>
            </a:xfrm>
          </p:grpSpPr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xmlns="" id="{C954A52E-D088-4E83-B5E5-38F42C7FB8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4693" y="2817091"/>
                <a:ext cx="1212798" cy="2927512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Connector 272">
                <a:extLst>
                  <a:ext uri="{FF2B5EF4-FFF2-40B4-BE49-F238E27FC236}">
                    <a16:creationId xmlns:a16="http://schemas.microsoft.com/office/drawing/2014/main" xmlns="" id="{E1CB5EBC-CEED-4877-A6E0-E230D7461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7768" y="2817091"/>
                <a:ext cx="1212798" cy="2927512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1" name="Freeform 9">
              <a:extLst>
                <a:ext uri="{FF2B5EF4-FFF2-40B4-BE49-F238E27FC236}">
                  <a16:creationId xmlns:a16="http://schemas.microsoft.com/office/drawing/2014/main" xmlns="" id="{E6243C86-75E2-45CA-A4B1-FE209D221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957" y="5547738"/>
              <a:ext cx="3071736" cy="134604"/>
            </a:xfrm>
            <a:custGeom>
              <a:avLst/>
              <a:gdLst>
                <a:gd name="T0" fmla="*/ 933 w 954"/>
                <a:gd name="T1" fmla="*/ 0 h 42"/>
                <a:gd name="T2" fmla="*/ 852 w 954"/>
                <a:gd name="T3" fmla="*/ 0 h 42"/>
                <a:gd name="T4" fmla="*/ 21 w 954"/>
                <a:gd name="T5" fmla="*/ 0 h 42"/>
                <a:gd name="T6" fmla="*/ 0 w 954"/>
                <a:gd name="T7" fmla="*/ 21 h 42"/>
                <a:gd name="T8" fmla="*/ 0 w 954"/>
                <a:gd name="T9" fmla="*/ 21 h 42"/>
                <a:gd name="T10" fmla="*/ 21 w 954"/>
                <a:gd name="T11" fmla="*/ 42 h 42"/>
                <a:gd name="T12" fmla="*/ 852 w 954"/>
                <a:gd name="T13" fmla="*/ 42 h 42"/>
                <a:gd name="T14" fmla="*/ 933 w 954"/>
                <a:gd name="T15" fmla="*/ 42 h 42"/>
                <a:gd name="T16" fmla="*/ 954 w 954"/>
                <a:gd name="T17" fmla="*/ 21 h 42"/>
                <a:gd name="T18" fmla="*/ 954 w 954"/>
                <a:gd name="T19" fmla="*/ 21 h 42"/>
                <a:gd name="T20" fmla="*/ 933 w 954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42">
                  <a:moveTo>
                    <a:pt x="933" y="0"/>
                  </a:moveTo>
                  <a:cubicBezTo>
                    <a:pt x="852" y="0"/>
                    <a:pt x="852" y="0"/>
                    <a:pt x="85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ubicBezTo>
                    <a:pt x="852" y="42"/>
                    <a:pt x="852" y="42"/>
                    <a:pt x="852" y="42"/>
                  </a:cubicBezTo>
                  <a:cubicBezTo>
                    <a:pt x="933" y="42"/>
                    <a:pt x="933" y="42"/>
                    <a:pt x="933" y="42"/>
                  </a:cubicBezTo>
                  <a:cubicBezTo>
                    <a:pt x="944" y="42"/>
                    <a:pt x="954" y="33"/>
                    <a:pt x="954" y="21"/>
                  </a:cubicBezTo>
                  <a:cubicBezTo>
                    <a:pt x="954" y="21"/>
                    <a:pt x="954" y="21"/>
                    <a:pt x="954" y="21"/>
                  </a:cubicBezTo>
                  <a:cubicBezTo>
                    <a:pt x="954" y="9"/>
                    <a:pt x="944" y="0"/>
                    <a:pt x="9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80" name="Rectangle 279">
            <a:extLst>
              <a:ext uri="{FF2B5EF4-FFF2-40B4-BE49-F238E27FC236}">
                <a16:creationId xmlns:a16="http://schemas.microsoft.com/office/drawing/2014/main" xmlns="" id="{DC8BE930-A475-43E2-8E28-2DE2F1830168}"/>
              </a:ext>
            </a:extLst>
          </p:cNvPr>
          <p:cNvSpPr/>
          <p:nvPr/>
        </p:nvSpPr>
        <p:spPr>
          <a:xfrm>
            <a:off x="8460024" y="4834587"/>
            <a:ext cx="2373883" cy="92333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81" name="Rectangle 280">
            <a:extLst>
              <a:ext uri="{FF2B5EF4-FFF2-40B4-BE49-F238E27FC236}">
                <a16:creationId xmlns:a16="http://schemas.microsoft.com/office/drawing/2014/main" xmlns="" id="{A06906F3-AA3F-4780-85F0-AA82E72D5647}"/>
              </a:ext>
            </a:extLst>
          </p:cNvPr>
          <p:cNvSpPr/>
          <p:nvPr/>
        </p:nvSpPr>
        <p:spPr>
          <a:xfrm>
            <a:off x="1407583" y="5233980"/>
            <a:ext cx="2373883" cy="92333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58303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3256" y="7866"/>
            <a:ext cx="12119183" cy="683055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endParaRPr lang="es-UY" sz="2377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7834" y="4643780"/>
            <a:ext cx="2822861" cy="605959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r>
              <a:rPr lang="en-US" sz="2377" b="1" dirty="0">
                <a:solidFill>
                  <a:prstClr val="white"/>
                </a:solidFill>
              </a:rPr>
              <a:t>SUBSCRIBE NOW</a:t>
            </a:r>
            <a:endParaRPr lang="es-UY" sz="237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2502" y="4031394"/>
            <a:ext cx="1833657" cy="73851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888" tIns="45444" rIns="90888" bIns="45444" numCol="1" anchor="t" anchorCtr="0" compatLnSpc="1">
            <a:prstTxWarp prst="textNoShape">
              <a:avLst/>
            </a:prstTxWarp>
          </a:bodyPr>
          <a:lstStyle/>
          <a:p>
            <a:pPr defTabSz="908657">
              <a:defRPr/>
            </a:pPr>
            <a:endParaRPr lang="en-US" sz="237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2716" y="3362657"/>
            <a:ext cx="4131541" cy="336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657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9135" y="724636"/>
            <a:ext cx="4298717" cy="355746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88" tIns="45444" rIns="90888" bIns="45444" numCol="1" anchor="t" anchorCtr="0" compatLnSpc="1">
              <a:prstTxWarp prst="textNoShape">
                <a:avLst/>
              </a:prstTxWarp>
            </a:bodyPr>
            <a:lstStyle/>
            <a:p>
              <a:pPr algn="ctr" defTabSz="90865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09717" y="5332493"/>
            <a:ext cx="2533972" cy="3022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57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7432" y="4843180"/>
            <a:ext cx="4693583" cy="902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741" indent="-168741" defTabSz="90865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7445" y="4463074"/>
            <a:ext cx="5881473" cy="36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8657">
              <a:defRPr/>
            </a:pPr>
            <a:r>
              <a:rPr lang="en-US" sz="177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2" y="6107931"/>
            <a:ext cx="12119183" cy="67188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614" y="1850584"/>
            <a:ext cx="5557755" cy="1360760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8384">
              <a:defRPr/>
            </a:pPr>
            <a:endParaRPr lang="es-UY" sz="237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538" y="777257"/>
            <a:ext cx="2775171" cy="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6756" y="2012332"/>
            <a:ext cx="3603483" cy="8260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38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8384">
              <a:defRPr/>
            </a:pPr>
            <a:r>
              <a:rPr lang="en-US" sz="3177" b="1" kern="0" dirty="0">
                <a:solidFill>
                  <a:prstClr val="white"/>
                </a:solidFill>
              </a:rPr>
              <a:t>FREEBUNDLE15</a:t>
            </a:r>
            <a:endParaRPr lang="es-UY" sz="237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8909" y="1383454"/>
            <a:ext cx="4999164" cy="3366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838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6446" y="889425"/>
            <a:ext cx="3934348" cy="2299760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12" tIns="45456" rIns="90912" bIns="45456" numCol="1" anchor="t" anchorCtr="0" compatLnSpc="1">
            <a:prstTxWarp prst="textNoShape">
              <a:avLst/>
            </a:prstTxWarp>
          </a:bodyPr>
          <a:lstStyle/>
          <a:p>
            <a:pPr defTabSz="908657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=""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8108" y="2751998"/>
            <a:ext cx="525106" cy="459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2058">
              <a:defRPr/>
            </a:pPr>
            <a:r>
              <a:rPr lang="en-GB" sz="2381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1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=""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7181" y="2311879"/>
            <a:ext cx="268450" cy="368350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032" tIns="45516" rIns="91032" bIns="45516" numCol="1" anchor="t" anchorCtr="0" compatLnSpc="1">
            <a:prstTxWarp prst="textNoShape">
              <a:avLst/>
            </a:prstTxWarp>
          </a:bodyPr>
          <a:lstStyle/>
          <a:p>
            <a:pPr defTabSz="1212786">
              <a:defRPr/>
            </a:pPr>
            <a:endParaRPr lang="en-IN" sz="2383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48024" y="1266633"/>
            <a:ext cx="2541563" cy="1531574"/>
            <a:chOff x="1176585" y="1340768"/>
            <a:chExt cx="9880192" cy="5517232"/>
          </a:xfrm>
        </p:grpSpPr>
        <p:grpSp>
          <p:nvGrpSpPr>
            <p:cNvPr id="567" name="Group 566">
              <a:extLst>
                <a:ext uri="{FF2B5EF4-FFF2-40B4-BE49-F238E27FC236}">
                  <a16:creationId xmlns:a16="http://schemas.microsoft.com/office/drawing/2014/main" xmlns="" id="{8EBCBBC4-7F0C-4AEA-A56B-016329DD2A00}"/>
                </a:ext>
              </a:extLst>
            </p:cNvPr>
            <p:cNvGrpSpPr/>
            <p:nvPr/>
          </p:nvGrpSpPr>
          <p:grpSpPr>
            <a:xfrm>
              <a:off x="1933055" y="3651733"/>
              <a:ext cx="1325990" cy="1323566"/>
              <a:chOff x="1785528" y="3353213"/>
              <a:chExt cx="1621485" cy="1618523"/>
            </a:xfrm>
          </p:grpSpPr>
          <p:grpSp>
            <p:nvGrpSpPr>
              <p:cNvPr id="568" name="Group 567">
                <a:extLst>
                  <a:ext uri="{FF2B5EF4-FFF2-40B4-BE49-F238E27FC236}">
                    <a16:creationId xmlns:a16="http://schemas.microsoft.com/office/drawing/2014/main" xmlns="" id="{78CE881B-B99D-4A4F-B5E2-431D9DE68D41}"/>
                  </a:ext>
                </a:extLst>
              </p:cNvPr>
              <p:cNvGrpSpPr/>
              <p:nvPr/>
            </p:nvGrpSpPr>
            <p:grpSpPr>
              <a:xfrm>
                <a:off x="1785528" y="3353213"/>
                <a:ext cx="1621485" cy="1618523"/>
                <a:chOff x="1700213" y="2681288"/>
                <a:chExt cx="3476625" cy="3470274"/>
              </a:xfrm>
            </p:grpSpPr>
            <p:sp>
              <p:nvSpPr>
                <p:cNvPr id="581" name="Oval 5">
                  <a:extLst>
                    <a:ext uri="{FF2B5EF4-FFF2-40B4-BE49-F238E27FC236}">
                      <a16:creationId xmlns:a16="http://schemas.microsoft.com/office/drawing/2014/main" xmlns="" id="{7DC5A610-B0C8-4818-AAAF-F9567743BD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4350" y="2765425"/>
                  <a:ext cx="3308350" cy="330358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82" name="Freeform 6">
                  <a:extLst>
                    <a:ext uri="{FF2B5EF4-FFF2-40B4-BE49-F238E27FC236}">
                      <a16:creationId xmlns:a16="http://schemas.microsoft.com/office/drawing/2014/main" xmlns="" id="{C4C6F3FE-40F1-4F2C-B6D3-6B90E7B3717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700213" y="2681288"/>
                  <a:ext cx="3476625" cy="3470274"/>
                </a:xfrm>
                <a:custGeom>
                  <a:avLst/>
                  <a:gdLst>
                    <a:gd name="T0" fmla="*/ 807 w 1614"/>
                    <a:gd name="T1" fmla="*/ 1615 h 1615"/>
                    <a:gd name="T2" fmla="*/ 0 w 1614"/>
                    <a:gd name="T3" fmla="*/ 808 h 1615"/>
                    <a:gd name="T4" fmla="*/ 807 w 1614"/>
                    <a:gd name="T5" fmla="*/ 0 h 1615"/>
                    <a:gd name="T6" fmla="*/ 1614 w 1614"/>
                    <a:gd name="T7" fmla="*/ 808 h 1615"/>
                    <a:gd name="T8" fmla="*/ 807 w 1614"/>
                    <a:gd name="T9" fmla="*/ 1615 h 1615"/>
                    <a:gd name="T10" fmla="*/ 807 w 1614"/>
                    <a:gd name="T11" fmla="*/ 80 h 1615"/>
                    <a:gd name="T12" fmla="*/ 80 w 1614"/>
                    <a:gd name="T13" fmla="*/ 808 h 1615"/>
                    <a:gd name="T14" fmla="*/ 807 w 1614"/>
                    <a:gd name="T15" fmla="*/ 1535 h 1615"/>
                    <a:gd name="T16" fmla="*/ 1534 w 1614"/>
                    <a:gd name="T17" fmla="*/ 808 h 1615"/>
                    <a:gd name="T18" fmla="*/ 807 w 1614"/>
                    <a:gd name="T19" fmla="*/ 80 h 16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14" h="1615">
                      <a:moveTo>
                        <a:pt x="807" y="1615"/>
                      </a:moveTo>
                      <a:cubicBezTo>
                        <a:pt x="362" y="1615"/>
                        <a:pt x="0" y="1253"/>
                        <a:pt x="0" y="808"/>
                      </a:cubicBezTo>
                      <a:cubicBezTo>
                        <a:pt x="0" y="362"/>
                        <a:pt x="362" y="0"/>
                        <a:pt x="807" y="0"/>
                      </a:cubicBezTo>
                      <a:cubicBezTo>
                        <a:pt x="1252" y="0"/>
                        <a:pt x="1614" y="362"/>
                        <a:pt x="1614" y="808"/>
                      </a:cubicBezTo>
                      <a:cubicBezTo>
                        <a:pt x="1614" y="1253"/>
                        <a:pt x="1252" y="1615"/>
                        <a:pt x="807" y="1615"/>
                      </a:cubicBezTo>
                      <a:close/>
                      <a:moveTo>
                        <a:pt x="807" y="80"/>
                      </a:moveTo>
                      <a:cubicBezTo>
                        <a:pt x="406" y="80"/>
                        <a:pt x="80" y="407"/>
                        <a:pt x="80" y="808"/>
                      </a:cubicBezTo>
                      <a:cubicBezTo>
                        <a:pt x="80" y="1208"/>
                        <a:pt x="406" y="1535"/>
                        <a:pt x="807" y="1535"/>
                      </a:cubicBezTo>
                      <a:cubicBezTo>
                        <a:pt x="1208" y="1535"/>
                        <a:pt x="1534" y="1208"/>
                        <a:pt x="1534" y="808"/>
                      </a:cubicBezTo>
                      <a:cubicBezTo>
                        <a:pt x="1534" y="407"/>
                        <a:pt x="1208" y="80"/>
                        <a:pt x="807" y="8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569" name="Group 568">
                <a:extLst>
                  <a:ext uri="{FF2B5EF4-FFF2-40B4-BE49-F238E27FC236}">
                    <a16:creationId xmlns:a16="http://schemas.microsoft.com/office/drawing/2014/main" xmlns="" id="{A960D229-BF13-4918-A977-A342307B176E}"/>
                  </a:ext>
                </a:extLst>
              </p:cNvPr>
              <p:cNvGrpSpPr/>
              <p:nvPr/>
            </p:nvGrpSpPr>
            <p:grpSpPr>
              <a:xfrm rot="19469388">
                <a:off x="1872699" y="3435410"/>
                <a:ext cx="1454954" cy="1452858"/>
                <a:chOff x="1872699" y="3435410"/>
                <a:chExt cx="1454954" cy="1452858"/>
              </a:xfrm>
            </p:grpSpPr>
            <p:sp>
              <p:nvSpPr>
                <p:cNvPr id="579" name="Rectangle: Rounded Corners 267">
                  <a:extLst>
                    <a:ext uri="{FF2B5EF4-FFF2-40B4-BE49-F238E27FC236}">
                      <a16:creationId xmlns:a16="http://schemas.microsoft.com/office/drawing/2014/main" xmlns="" id="{3FB67E91-FD77-40A9-AD2E-DE30AD687696}"/>
                    </a:ext>
                  </a:extLst>
                </p:cNvPr>
                <p:cNvSpPr/>
                <p:nvPr/>
              </p:nvSpPr>
              <p:spPr>
                <a:xfrm rot="4937400">
                  <a:off x="2861704" y="3795584"/>
                  <a:ext cx="59147" cy="6565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80" name="Oval 5">
                  <a:extLst>
                    <a:ext uri="{FF2B5EF4-FFF2-40B4-BE49-F238E27FC236}">
                      <a16:creationId xmlns:a16="http://schemas.microsoft.com/office/drawing/2014/main" xmlns="" id="{01102F43-5474-4201-8EE7-A95FCAEA28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699" y="3435410"/>
                  <a:ext cx="1454954" cy="145285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570" name="Group 569">
                <a:extLst>
                  <a:ext uri="{FF2B5EF4-FFF2-40B4-BE49-F238E27FC236}">
                    <a16:creationId xmlns:a16="http://schemas.microsoft.com/office/drawing/2014/main" xmlns="" id="{DFFDB4FF-5617-4ADB-A298-47601C100617}"/>
                  </a:ext>
                </a:extLst>
              </p:cNvPr>
              <p:cNvGrpSpPr/>
              <p:nvPr/>
            </p:nvGrpSpPr>
            <p:grpSpPr>
              <a:xfrm>
                <a:off x="1830937" y="3398832"/>
                <a:ext cx="1527560" cy="1525361"/>
                <a:chOff x="1830937" y="3398832"/>
                <a:chExt cx="1527560" cy="1525361"/>
              </a:xfrm>
            </p:grpSpPr>
            <p:sp>
              <p:nvSpPr>
                <p:cNvPr id="577" name="Rectangle: Rounded Corners 10">
                  <a:extLst>
                    <a:ext uri="{FF2B5EF4-FFF2-40B4-BE49-F238E27FC236}">
                      <a16:creationId xmlns:a16="http://schemas.microsoft.com/office/drawing/2014/main" xmlns="" id="{5643391C-2AAF-470B-8025-D3E7794AA483}"/>
                    </a:ext>
                  </a:extLst>
                </p:cNvPr>
                <p:cNvSpPr/>
                <p:nvPr/>
              </p:nvSpPr>
              <p:spPr>
                <a:xfrm>
                  <a:off x="2566696" y="3678114"/>
                  <a:ext cx="59147" cy="47945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78" name="Oval 5">
                  <a:extLst>
                    <a:ext uri="{FF2B5EF4-FFF2-40B4-BE49-F238E27FC236}">
                      <a16:creationId xmlns:a16="http://schemas.microsoft.com/office/drawing/2014/main" xmlns="" id="{EED1FBC9-8849-425C-8F9C-544CFFCD65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30937" y="3398832"/>
                  <a:ext cx="1527560" cy="1525361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571" name="Oval 570">
                <a:extLst>
                  <a:ext uri="{FF2B5EF4-FFF2-40B4-BE49-F238E27FC236}">
                    <a16:creationId xmlns:a16="http://schemas.microsoft.com/office/drawing/2014/main" xmlns="" id="{75193FE2-28B8-4835-BFDC-D4D58696F527}"/>
                  </a:ext>
                </a:extLst>
              </p:cNvPr>
              <p:cNvSpPr/>
              <p:nvPr/>
            </p:nvSpPr>
            <p:spPr>
              <a:xfrm>
                <a:off x="2523118" y="4089322"/>
                <a:ext cx="146304" cy="146304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572" name="Group 571">
                <a:extLst>
                  <a:ext uri="{FF2B5EF4-FFF2-40B4-BE49-F238E27FC236}">
                    <a16:creationId xmlns:a16="http://schemas.microsoft.com/office/drawing/2014/main" xmlns="" id="{CDDF58A5-2F89-469C-8411-85429CE963B6}"/>
                  </a:ext>
                </a:extLst>
              </p:cNvPr>
              <p:cNvGrpSpPr/>
              <p:nvPr/>
            </p:nvGrpSpPr>
            <p:grpSpPr>
              <a:xfrm>
                <a:off x="1958524" y="3527744"/>
                <a:ext cx="1286644" cy="1264184"/>
                <a:chOff x="1910780" y="3480833"/>
                <a:chExt cx="1382132" cy="1358006"/>
              </a:xfrm>
            </p:grpSpPr>
            <p:sp>
              <p:nvSpPr>
                <p:cNvPr id="573" name="Rectangle: Rounded Corners 24">
                  <a:extLst>
                    <a:ext uri="{FF2B5EF4-FFF2-40B4-BE49-F238E27FC236}">
                      <a16:creationId xmlns:a16="http://schemas.microsoft.com/office/drawing/2014/main" xmlns="" id="{42A28C51-BC6D-4E52-BED1-4FD192C3BCBA}"/>
                    </a:ext>
                  </a:extLst>
                </p:cNvPr>
                <p:cNvSpPr/>
                <p:nvPr/>
              </p:nvSpPr>
              <p:spPr>
                <a:xfrm>
                  <a:off x="2553090" y="3480833"/>
                  <a:ext cx="86360" cy="86360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74" name="Rectangle: Rounded Corners 274">
                  <a:extLst>
                    <a:ext uri="{FF2B5EF4-FFF2-40B4-BE49-F238E27FC236}">
                      <a16:creationId xmlns:a16="http://schemas.microsoft.com/office/drawing/2014/main" xmlns="" id="{F12C604B-670B-42D2-A12D-AC5C8B936D1A}"/>
                    </a:ext>
                  </a:extLst>
                </p:cNvPr>
                <p:cNvSpPr/>
                <p:nvPr/>
              </p:nvSpPr>
              <p:spPr>
                <a:xfrm>
                  <a:off x="2553090" y="4752479"/>
                  <a:ext cx="86360" cy="86360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75" name="Rectangle: Rounded Corners 275">
                  <a:extLst>
                    <a:ext uri="{FF2B5EF4-FFF2-40B4-BE49-F238E27FC236}">
                      <a16:creationId xmlns:a16="http://schemas.microsoft.com/office/drawing/2014/main" xmlns="" id="{A99ABB02-EDAE-4904-A72F-645C31F77C4D}"/>
                    </a:ext>
                  </a:extLst>
                </p:cNvPr>
                <p:cNvSpPr/>
                <p:nvPr/>
              </p:nvSpPr>
              <p:spPr>
                <a:xfrm>
                  <a:off x="1910780" y="4108292"/>
                  <a:ext cx="86360" cy="86360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76" name="Rectangle: Rounded Corners 276">
                  <a:extLst>
                    <a:ext uri="{FF2B5EF4-FFF2-40B4-BE49-F238E27FC236}">
                      <a16:creationId xmlns:a16="http://schemas.microsoft.com/office/drawing/2014/main" xmlns="" id="{78E7DD06-B5E1-4C09-BD59-D1D3FDB9B6AE}"/>
                    </a:ext>
                  </a:extLst>
                </p:cNvPr>
                <p:cNvSpPr/>
                <p:nvPr/>
              </p:nvSpPr>
              <p:spPr>
                <a:xfrm>
                  <a:off x="3206552" y="4108292"/>
                  <a:ext cx="86360" cy="86360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grpSp>
          <p:nvGrpSpPr>
            <p:cNvPr id="583" name="Group 582">
              <a:extLst>
                <a:ext uri="{FF2B5EF4-FFF2-40B4-BE49-F238E27FC236}">
                  <a16:creationId xmlns:a16="http://schemas.microsoft.com/office/drawing/2014/main" xmlns="" id="{BA6D8D4B-5BDD-4824-A388-C62A9F674076}"/>
                </a:ext>
              </a:extLst>
            </p:cNvPr>
            <p:cNvGrpSpPr/>
            <p:nvPr/>
          </p:nvGrpSpPr>
          <p:grpSpPr>
            <a:xfrm>
              <a:off x="1176585" y="1340768"/>
              <a:ext cx="9880192" cy="5517232"/>
              <a:chOff x="762957" y="1641577"/>
              <a:chExt cx="10707447" cy="5979184"/>
            </a:xfrm>
          </p:grpSpPr>
          <p:grpSp>
            <p:nvGrpSpPr>
              <p:cNvPr id="584" name="Group 583">
                <a:extLst>
                  <a:ext uri="{FF2B5EF4-FFF2-40B4-BE49-F238E27FC236}">
                    <a16:creationId xmlns:a16="http://schemas.microsoft.com/office/drawing/2014/main" xmlns="" id="{4BFCF48B-3C58-4046-8D53-D6337D7C2399}"/>
                  </a:ext>
                </a:extLst>
              </p:cNvPr>
              <p:cNvGrpSpPr/>
              <p:nvPr/>
            </p:nvGrpSpPr>
            <p:grpSpPr>
              <a:xfrm>
                <a:off x="5256843" y="1791674"/>
                <a:ext cx="830694" cy="1766799"/>
                <a:chOff x="4870276" y="2426969"/>
                <a:chExt cx="830694" cy="1766799"/>
              </a:xfrm>
            </p:grpSpPr>
            <p:sp>
              <p:nvSpPr>
                <p:cNvPr id="835" name="Freeform 13">
                  <a:extLst>
                    <a:ext uri="{FF2B5EF4-FFF2-40B4-BE49-F238E27FC236}">
                      <a16:creationId xmlns:a16="http://schemas.microsoft.com/office/drawing/2014/main" xmlns="" id="{109F169D-B088-41A4-9AA5-111CE7505E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70276" y="2426969"/>
                  <a:ext cx="830694" cy="1766799"/>
                </a:xfrm>
                <a:custGeom>
                  <a:avLst/>
                  <a:gdLst>
                    <a:gd name="T0" fmla="*/ 333 w 353"/>
                    <a:gd name="T1" fmla="*/ 601 h 754"/>
                    <a:gd name="T2" fmla="*/ 253 w 353"/>
                    <a:gd name="T3" fmla="*/ 419 h 754"/>
                    <a:gd name="T4" fmla="*/ 150 w 353"/>
                    <a:gd name="T5" fmla="*/ 291 h 754"/>
                    <a:gd name="T6" fmla="*/ 145 w 353"/>
                    <a:gd name="T7" fmla="*/ 261 h 754"/>
                    <a:gd name="T8" fmla="*/ 143 w 353"/>
                    <a:gd name="T9" fmla="*/ 19 h 754"/>
                    <a:gd name="T10" fmla="*/ 118 w 353"/>
                    <a:gd name="T11" fmla="*/ 0 h 754"/>
                    <a:gd name="T12" fmla="*/ 117 w 353"/>
                    <a:gd name="T13" fmla="*/ 0 h 754"/>
                    <a:gd name="T14" fmla="*/ 77 w 353"/>
                    <a:gd name="T15" fmla="*/ 88 h 754"/>
                    <a:gd name="T16" fmla="*/ 46 w 353"/>
                    <a:gd name="T17" fmla="*/ 176 h 754"/>
                    <a:gd name="T18" fmla="*/ 74 w 353"/>
                    <a:gd name="T19" fmla="*/ 379 h 754"/>
                    <a:gd name="T20" fmla="*/ 230 w 353"/>
                    <a:gd name="T21" fmla="*/ 691 h 754"/>
                    <a:gd name="T22" fmla="*/ 333 w 353"/>
                    <a:gd name="T23" fmla="*/ 601 h 7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53" h="754">
                      <a:moveTo>
                        <a:pt x="333" y="601"/>
                      </a:moveTo>
                      <a:cubicBezTo>
                        <a:pt x="313" y="453"/>
                        <a:pt x="298" y="473"/>
                        <a:pt x="253" y="419"/>
                      </a:cubicBezTo>
                      <a:cubicBezTo>
                        <a:pt x="216" y="374"/>
                        <a:pt x="166" y="334"/>
                        <a:pt x="150" y="291"/>
                      </a:cubicBezTo>
                      <a:cubicBezTo>
                        <a:pt x="147" y="281"/>
                        <a:pt x="145" y="271"/>
                        <a:pt x="145" y="261"/>
                      </a:cubicBezTo>
                      <a:cubicBezTo>
                        <a:pt x="146" y="211"/>
                        <a:pt x="195" y="77"/>
                        <a:pt x="143" y="19"/>
                      </a:cubicBezTo>
                      <a:cubicBezTo>
                        <a:pt x="136" y="11"/>
                        <a:pt x="128" y="5"/>
                        <a:pt x="118" y="0"/>
                      </a:cubicBezTo>
                      <a:cubicBezTo>
                        <a:pt x="118" y="0"/>
                        <a:pt x="117" y="0"/>
                        <a:pt x="117" y="0"/>
                      </a:cubicBezTo>
                      <a:cubicBezTo>
                        <a:pt x="117" y="0"/>
                        <a:pt x="97" y="36"/>
                        <a:pt x="77" y="88"/>
                      </a:cubicBezTo>
                      <a:cubicBezTo>
                        <a:pt x="66" y="114"/>
                        <a:pt x="55" y="145"/>
                        <a:pt x="46" y="176"/>
                      </a:cubicBezTo>
                      <a:cubicBezTo>
                        <a:pt x="22" y="269"/>
                        <a:pt x="0" y="243"/>
                        <a:pt x="74" y="379"/>
                      </a:cubicBezTo>
                      <a:cubicBezTo>
                        <a:pt x="148" y="516"/>
                        <a:pt x="228" y="628"/>
                        <a:pt x="230" y="691"/>
                      </a:cubicBezTo>
                      <a:cubicBezTo>
                        <a:pt x="232" y="754"/>
                        <a:pt x="353" y="750"/>
                        <a:pt x="333" y="601"/>
                      </a:cubicBezTo>
                      <a:close/>
                    </a:path>
                  </a:pathLst>
                </a:custGeom>
                <a:solidFill>
                  <a:srgbClr val="F6C79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36" name="Freeform 14">
                  <a:extLst>
                    <a:ext uri="{FF2B5EF4-FFF2-40B4-BE49-F238E27FC236}">
                      <a16:creationId xmlns:a16="http://schemas.microsoft.com/office/drawing/2014/main" xmlns="" id="{D3768364-37DD-4F7E-AFE2-0F5AF1494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63598" y="2471655"/>
                  <a:ext cx="164993" cy="780279"/>
                </a:xfrm>
                <a:custGeom>
                  <a:avLst/>
                  <a:gdLst>
                    <a:gd name="T0" fmla="*/ 13 w 70"/>
                    <a:gd name="T1" fmla="*/ 333 h 333"/>
                    <a:gd name="T2" fmla="*/ 25 w 70"/>
                    <a:gd name="T3" fmla="*/ 272 h 333"/>
                    <a:gd name="T4" fmla="*/ 20 w 70"/>
                    <a:gd name="T5" fmla="*/ 242 h 333"/>
                    <a:gd name="T6" fmla="*/ 18 w 70"/>
                    <a:gd name="T7" fmla="*/ 0 h 333"/>
                    <a:gd name="T8" fmla="*/ 1 w 70"/>
                    <a:gd name="T9" fmla="*/ 215 h 333"/>
                    <a:gd name="T10" fmla="*/ 13 w 70"/>
                    <a:gd name="T11" fmla="*/ 333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0" h="333">
                      <a:moveTo>
                        <a:pt x="13" y="333"/>
                      </a:moveTo>
                      <a:cubicBezTo>
                        <a:pt x="13" y="333"/>
                        <a:pt x="18" y="307"/>
                        <a:pt x="25" y="272"/>
                      </a:cubicBezTo>
                      <a:cubicBezTo>
                        <a:pt x="22" y="262"/>
                        <a:pt x="20" y="252"/>
                        <a:pt x="20" y="242"/>
                      </a:cubicBezTo>
                      <a:cubicBezTo>
                        <a:pt x="21" y="192"/>
                        <a:pt x="70" y="58"/>
                        <a:pt x="18" y="0"/>
                      </a:cubicBezTo>
                      <a:cubicBezTo>
                        <a:pt x="9" y="44"/>
                        <a:pt x="3" y="180"/>
                        <a:pt x="1" y="215"/>
                      </a:cubicBezTo>
                      <a:cubicBezTo>
                        <a:pt x="0" y="252"/>
                        <a:pt x="13" y="333"/>
                        <a:pt x="13" y="333"/>
                      </a:cubicBezTo>
                      <a:close/>
                    </a:path>
                  </a:pathLst>
                </a:custGeom>
                <a:solidFill>
                  <a:srgbClr val="F3B67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37" name="Freeform 17">
                  <a:extLst>
                    <a:ext uri="{FF2B5EF4-FFF2-40B4-BE49-F238E27FC236}">
                      <a16:creationId xmlns:a16="http://schemas.microsoft.com/office/drawing/2014/main" xmlns="" id="{EF3B9CDB-396D-41C9-B0D1-6938ED9F3C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51311" y="2426969"/>
                  <a:ext cx="150098" cy="206241"/>
                </a:xfrm>
                <a:custGeom>
                  <a:avLst/>
                  <a:gdLst>
                    <a:gd name="T0" fmla="*/ 41 w 64"/>
                    <a:gd name="T1" fmla="*/ 0 h 88"/>
                    <a:gd name="T2" fmla="*/ 40 w 64"/>
                    <a:gd name="T3" fmla="*/ 0 h 88"/>
                    <a:gd name="T4" fmla="*/ 0 w 64"/>
                    <a:gd name="T5" fmla="*/ 88 h 88"/>
                    <a:gd name="T6" fmla="*/ 41 w 64"/>
                    <a:gd name="T7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4" h="88">
                      <a:moveTo>
                        <a:pt x="41" y="0"/>
                      </a:moveTo>
                      <a:cubicBezTo>
                        <a:pt x="41" y="0"/>
                        <a:pt x="40" y="0"/>
                        <a:pt x="40" y="0"/>
                      </a:cubicBezTo>
                      <a:cubicBezTo>
                        <a:pt x="40" y="0"/>
                        <a:pt x="20" y="36"/>
                        <a:pt x="0" y="88"/>
                      </a:cubicBezTo>
                      <a:cubicBezTo>
                        <a:pt x="24" y="80"/>
                        <a:pt x="64" y="58"/>
                        <a:pt x="4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/>
                </a:p>
              </p:txBody>
            </p:sp>
          </p:grpSp>
          <p:sp>
            <p:nvSpPr>
              <p:cNvPr id="585" name="Freeform: Shape 22">
                <a:extLst>
                  <a:ext uri="{FF2B5EF4-FFF2-40B4-BE49-F238E27FC236}">
                    <a16:creationId xmlns:a16="http://schemas.microsoft.com/office/drawing/2014/main" xmlns="" id="{F317AA21-DA93-4267-9F33-F00DA7DBD21C}"/>
                  </a:ext>
                </a:extLst>
              </p:cNvPr>
              <p:cNvSpPr/>
              <p:nvPr/>
            </p:nvSpPr>
            <p:spPr>
              <a:xfrm>
                <a:off x="1937625" y="2024538"/>
                <a:ext cx="8313575" cy="625151"/>
              </a:xfrm>
              <a:custGeom>
                <a:avLst/>
                <a:gdLst>
                  <a:gd name="connsiteX0" fmla="*/ 1001234 w 10349927"/>
                  <a:gd name="connsiteY0" fmla="*/ 500959 h 669834"/>
                  <a:gd name="connsiteX1" fmla="*/ 9314809 w 10349927"/>
                  <a:gd name="connsiteY1" fmla="*/ 25098 h 669834"/>
                  <a:gd name="connsiteX2" fmla="*/ 9314809 w 10349927"/>
                  <a:gd name="connsiteY2" fmla="*/ 127735 h 669834"/>
                  <a:gd name="connsiteX3" fmla="*/ 1066548 w 10349927"/>
                  <a:gd name="connsiteY3" fmla="*/ 650249 h 669834"/>
                  <a:gd name="connsiteX4" fmla="*/ 1001234 w 10349927"/>
                  <a:gd name="connsiteY4" fmla="*/ 500959 h 669834"/>
                  <a:gd name="connsiteX0" fmla="*/ 0 w 9348693"/>
                  <a:gd name="connsiteY0" fmla="*/ 500959 h 650249"/>
                  <a:gd name="connsiteX1" fmla="*/ 8313575 w 9348693"/>
                  <a:gd name="connsiteY1" fmla="*/ 25098 h 650249"/>
                  <a:gd name="connsiteX2" fmla="*/ 8313575 w 9348693"/>
                  <a:gd name="connsiteY2" fmla="*/ 127735 h 650249"/>
                  <a:gd name="connsiteX3" fmla="*/ 65314 w 9348693"/>
                  <a:gd name="connsiteY3" fmla="*/ 650249 h 650249"/>
                  <a:gd name="connsiteX4" fmla="*/ 0 w 9348693"/>
                  <a:gd name="connsiteY4" fmla="*/ 500959 h 650249"/>
                  <a:gd name="connsiteX0" fmla="*/ 0 w 8313575"/>
                  <a:gd name="connsiteY0" fmla="*/ 475861 h 625151"/>
                  <a:gd name="connsiteX1" fmla="*/ 8313575 w 8313575"/>
                  <a:gd name="connsiteY1" fmla="*/ 0 h 625151"/>
                  <a:gd name="connsiteX2" fmla="*/ 8313575 w 8313575"/>
                  <a:gd name="connsiteY2" fmla="*/ 102637 h 625151"/>
                  <a:gd name="connsiteX3" fmla="*/ 65314 w 8313575"/>
                  <a:gd name="connsiteY3" fmla="*/ 625151 h 625151"/>
                  <a:gd name="connsiteX4" fmla="*/ 0 w 8313575"/>
                  <a:gd name="connsiteY4" fmla="*/ 475861 h 625151"/>
                  <a:gd name="connsiteX0" fmla="*/ 0 w 8313575"/>
                  <a:gd name="connsiteY0" fmla="*/ 475861 h 625151"/>
                  <a:gd name="connsiteX1" fmla="*/ 8313575 w 8313575"/>
                  <a:gd name="connsiteY1" fmla="*/ 0 h 625151"/>
                  <a:gd name="connsiteX2" fmla="*/ 8313575 w 8313575"/>
                  <a:gd name="connsiteY2" fmla="*/ 102637 h 625151"/>
                  <a:gd name="connsiteX3" fmla="*/ 65314 w 8313575"/>
                  <a:gd name="connsiteY3" fmla="*/ 625151 h 625151"/>
                  <a:gd name="connsiteX4" fmla="*/ 0 w 8313575"/>
                  <a:gd name="connsiteY4" fmla="*/ 475861 h 625151"/>
                  <a:gd name="connsiteX0" fmla="*/ 0 w 8313575"/>
                  <a:gd name="connsiteY0" fmla="*/ 475861 h 625151"/>
                  <a:gd name="connsiteX1" fmla="*/ 8313575 w 8313575"/>
                  <a:gd name="connsiteY1" fmla="*/ 0 h 625151"/>
                  <a:gd name="connsiteX2" fmla="*/ 8313575 w 8313575"/>
                  <a:gd name="connsiteY2" fmla="*/ 102637 h 625151"/>
                  <a:gd name="connsiteX3" fmla="*/ 65314 w 8313575"/>
                  <a:gd name="connsiteY3" fmla="*/ 625151 h 625151"/>
                  <a:gd name="connsiteX4" fmla="*/ 0 w 8313575"/>
                  <a:gd name="connsiteY4" fmla="*/ 475861 h 625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13575" h="625151">
                    <a:moveTo>
                      <a:pt x="0" y="475861"/>
                    </a:moveTo>
                    <a:lnTo>
                      <a:pt x="8313575" y="0"/>
                    </a:lnTo>
                    <a:lnTo>
                      <a:pt x="8313575" y="102637"/>
                    </a:lnTo>
                    <a:lnTo>
                      <a:pt x="65314" y="625151"/>
                    </a:lnTo>
                    <a:lnTo>
                      <a:pt x="0" y="475861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86" name="Freeform 15">
                <a:extLst>
                  <a:ext uri="{FF2B5EF4-FFF2-40B4-BE49-F238E27FC236}">
                    <a16:creationId xmlns:a16="http://schemas.microsoft.com/office/drawing/2014/main" xmlns="" id="{63FD0F29-CF78-4518-BA1F-AB66F6F32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3290" y="1641577"/>
                <a:ext cx="1388691" cy="2026892"/>
              </a:xfrm>
              <a:custGeom>
                <a:avLst/>
                <a:gdLst>
                  <a:gd name="T0" fmla="*/ 578 w 590"/>
                  <a:gd name="T1" fmla="*/ 208 h 865"/>
                  <a:gd name="T2" fmla="*/ 525 w 590"/>
                  <a:gd name="T3" fmla="*/ 159 h 865"/>
                  <a:gd name="T4" fmla="*/ 464 w 590"/>
                  <a:gd name="T5" fmla="*/ 118 h 865"/>
                  <a:gd name="T6" fmla="*/ 459 w 590"/>
                  <a:gd name="T7" fmla="*/ 115 h 865"/>
                  <a:gd name="T8" fmla="*/ 426 w 590"/>
                  <a:gd name="T9" fmla="*/ 102 h 865"/>
                  <a:gd name="T10" fmla="*/ 365 w 590"/>
                  <a:gd name="T11" fmla="*/ 74 h 865"/>
                  <a:gd name="T12" fmla="*/ 315 w 590"/>
                  <a:gd name="T13" fmla="*/ 52 h 865"/>
                  <a:gd name="T14" fmla="*/ 300 w 590"/>
                  <a:gd name="T15" fmla="*/ 49 h 865"/>
                  <a:gd name="T16" fmla="*/ 171 w 590"/>
                  <a:gd name="T17" fmla="*/ 35 h 865"/>
                  <a:gd name="T18" fmla="*/ 154 w 590"/>
                  <a:gd name="T19" fmla="*/ 29 h 865"/>
                  <a:gd name="T20" fmla="*/ 25 w 590"/>
                  <a:gd name="T21" fmla="*/ 119 h 865"/>
                  <a:gd name="T22" fmla="*/ 5 w 590"/>
                  <a:gd name="T23" fmla="*/ 379 h 865"/>
                  <a:gd name="T24" fmla="*/ 77 w 590"/>
                  <a:gd name="T25" fmla="*/ 649 h 865"/>
                  <a:gd name="T26" fmla="*/ 99 w 590"/>
                  <a:gd name="T27" fmla="*/ 862 h 865"/>
                  <a:gd name="T28" fmla="*/ 483 w 590"/>
                  <a:gd name="T29" fmla="*/ 865 h 865"/>
                  <a:gd name="T30" fmla="*/ 518 w 590"/>
                  <a:gd name="T31" fmla="*/ 633 h 865"/>
                  <a:gd name="T32" fmla="*/ 569 w 590"/>
                  <a:gd name="T33" fmla="*/ 442 h 865"/>
                  <a:gd name="T34" fmla="*/ 583 w 590"/>
                  <a:gd name="T35" fmla="*/ 324 h 865"/>
                  <a:gd name="T36" fmla="*/ 578 w 590"/>
                  <a:gd name="T37" fmla="*/ 208 h 8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90" h="865">
                    <a:moveTo>
                      <a:pt x="578" y="208"/>
                    </a:moveTo>
                    <a:cubicBezTo>
                      <a:pt x="568" y="181"/>
                      <a:pt x="550" y="166"/>
                      <a:pt x="525" y="159"/>
                    </a:cubicBezTo>
                    <a:cubicBezTo>
                      <a:pt x="501" y="151"/>
                      <a:pt x="485" y="132"/>
                      <a:pt x="464" y="118"/>
                    </a:cubicBezTo>
                    <a:cubicBezTo>
                      <a:pt x="462" y="117"/>
                      <a:pt x="461" y="116"/>
                      <a:pt x="459" y="115"/>
                    </a:cubicBezTo>
                    <a:cubicBezTo>
                      <a:pt x="449" y="109"/>
                      <a:pt x="439" y="104"/>
                      <a:pt x="426" y="102"/>
                    </a:cubicBezTo>
                    <a:cubicBezTo>
                      <a:pt x="398" y="97"/>
                      <a:pt x="384" y="85"/>
                      <a:pt x="365" y="74"/>
                    </a:cubicBezTo>
                    <a:cubicBezTo>
                      <a:pt x="353" y="66"/>
                      <a:pt x="338" y="58"/>
                      <a:pt x="315" y="52"/>
                    </a:cubicBezTo>
                    <a:cubicBezTo>
                      <a:pt x="310" y="51"/>
                      <a:pt x="305" y="49"/>
                      <a:pt x="300" y="49"/>
                    </a:cubicBezTo>
                    <a:cubicBezTo>
                      <a:pt x="251" y="40"/>
                      <a:pt x="240" y="61"/>
                      <a:pt x="171" y="35"/>
                    </a:cubicBezTo>
                    <a:cubicBezTo>
                      <a:pt x="165" y="33"/>
                      <a:pt x="159" y="31"/>
                      <a:pt x="154" y="29"/>
                    </a:cubicBezTo>
                    <a:cubicBezTo>
                      <a:pt x="58" y="0"/>
                      <a:pt x="23" y="61"/>
                      <a:pt x="25" y="119"/>
                    </a:cubicBezTo>
                    <a:cubicBezTo>
                      <a:pt x="28" y="180"/>
                      <a:pt x="10" y="244"/>
                      <a:pt x="5" y="379"/>
                    </a:cubicBezTo>
                    <a:cubicBezTo>
                      <a:pt x="0" y="514"/>
                      <a:pt x="56" y="586"/>
                      <a:pt x="77" y="649"/>
                    </a:cubicBezTo>
                    <a:cubicBezTo>
                      <a:pt x="99" y="713"/>
                      <a:pt x="99" y="862"/>
                      <a:pt x="99" y="862"/>
                    </a:cubicBezTo>
                    <a:cubicBezTo>
                      <a:pt x="483" y="865"/>
                      <a:pt x="483" y="865"/>
                      <a:pt x="483" y="865"/>
                    </a:cubicBezTo>
                    <a:cubicBezTo>
                      <a:pt x="483" y="800"/>
                      <a:pt x="488" y="679"/>
                      <a:pt x="518" y="633"/>
                    </a:cubicBezTo>
                    <a:cubicBezTo>
                      <a:pt x="549" y="587"/>
                      <a:pt x="564" y="486"/>
                      <a:pt x="569" y="442"/>
                    </a:cubicBezTo>
                    <a:cubicBezTo>
                      <a:pt x="575" y="397"/>
                      <a:pt x="573" y="398"/>
                      <a:pt x="583" y="324"/>
                    </a:cubicBezTo>
                    <a:cubicBezTo>
                      <a:pt x="590" y="272"/>
                      <a:pt x="588" y="235"/>
                      <a:pt x="578" y="208"/>
                    </a:cubicBezTo>
                    <a:close/>
                  </a:path>
                </a:pathLst>
              </a:custGeom>
              <a:solidFill>
                <a:srgbClr val="F6C79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587" name="Group 586">
                <a:extLst>
                  <a:ext uri="{FF2B5EF4-FFF2-40B4-BE49-F238E27FC236}">
                    <a16:creationId xmlns:a16="http://schemas.microsoft.com/office/drawing/2014/main" xmlns="" id="{4975A2B3-95A8-4866-AA5E-A7164DD6BB76}"/>
                  </a:ext>
                </a:extLst>
              </p:cNvPr>
              <p:cNvGrpSpPr/>
              <p:nvPr/>
            </p:nvGrpSpPr>
            <p:grpSpPr>
              <a:xfrm>
                <a:off x="5906503" y="1709178"/>
                <a:ext cx="996833" cy="419357"/>
                <a:chOff x="5906503" y="2344473"/>
                <a:chExt cx="996833" cy="419357"/>
              </a:xfrm>
              <a:solidFill>
                <a:srgbClr val="F6C798"/>
              </a:solidFill>
            </p:grpSpPr>
            <p:sp>
              <p:nvSpPr>
                <p:cNvPr id="832" name="Freeform 11">
                  <a:extLst>
                    <a:ext uri="{FF2B5EF4-FFF2-40B4-BE49-F238E27FC236}">
                      <a16:creationId xmlns:a16="http://schemas.microsoft.com/office/drawing/2014/main" xmlns="" id="{08F2DF79-0BB9-4B53-AD59-50ED75549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35222" y="2553006"/>
                  <a:ext cx="268114" cy="210824"/>
                </a:xfrm>
                <a:custGeom>
                  <a:avLst/>
                  <a:gdLst>
                    <a:gd name="T0" fmla="*/ 45 w 114"/>
                    <a:gd name="T1" fmla="*/ 39 h 90"/>
                    <a:gd name="T2" fmla="*/ 114 w 114"/>
                    <a:gd name="T3" fmla="*/ 90 h 90"/>
                    <a:gd name="T4" fmla="*/ 61 w 114"/>
                    <a:gd name="T5" fmla="*/ 41 h 90"/>
                    <a:gd name="T6" fmla="*/ 0 w 114"/>
                    <a:gd name="T7" fmla="*/ 0 h 90"/>
                    <a:gd name="T8" fmla="*/ 45 w 114"/>
                    <a:gd name="T9" fmla="*/ 39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90">
                      <a:moveTo>
                        <a:pt x="45" y="39"/>
                      </a:moveTo>
                      <a:cubicBezTo>
                        <a:pt x="64" y="50"/>
                        <a:pt x="95" y="44"/>
                        <a:pt x="114" y="90"/>
                      </a:cubicBezTo>
                      <a:cubicBezTo>
                        <a:pt x="104" y="63"/>
                        <a:pt x="86" y="48"/>
                        <a:pt x="61" y="41"/>
                      </a:cubicBezTo>
                      <a:cubicBezTo>
                        <a:pt x="37" y="33"/>
                        <a:pt x="21" y="14"/>
                        <a:pt x="0" y="0"/>
                      </a:cubicBezTo>
                      <a:cubicBezTo>
                        <a:pt x="14" y="11"/>
                        <a:pt x="26" y="28"/>
                        <a:pt x="45" y="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33" name="Freeform 12">
                  <a:extLst>
                    <a:ext uri="{FF2B5EF4-FFF2-40B4-BE49-F238E27FC236}">
                      <a16:creationId xmlns:a16="http://schemas.microsoft.com/office/drawing/2014/main" xmlns="" id="{231DDB57-BE7B-4969-B939-ABC552639F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2628" y="2449885"/>
                  <a:ext cx="221137" cy="96246"/>
                </a:xfrm>
                <a:custGeom>
                  <a:avLst/>
                  <a:gdLst>
                    <a:gd name="T0" fmla="*/ 94 w 94"/>
                    <a:gd name="T1" fmla="*/ 41 h 41"/>
                    <a:gd name="T2" fmla="*/ 61 w 94"/>
                    <a:gd name="T3" fmla="*/ 28 h 41"/>
                    <a:gd name="T4" fmla="*/ 0 w 94"/>
                    <a:gd name="T5" fmla="*/ 0 h 41"/>
                    <a:gd name="T6" fmla="*/ 45 w 94"/>
                    <a:gd name="T7" fmla="*/ 29 h 41"/>
                    <a:gd name="T8" fmla="*/ 94 w 94"/>
                    <a:gd name="T9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41">
                      <a:moveTo>
                        <a:pt x="94" y="41"/>
                      </a:moveTo>
                      <a:cubicBezTo>
                        <a:pt x="84" y="35"/>
                        <a:pt x="74" y="30"/>
                        <a:pt x="61" y="28"/>
                      </a:cubicBezTo>
                      <a:cubicBezTo>
                        <a:pt x="33" y="23"/>
                        <a:pt x="19" y="11"/>
                        <a:pt x="0" y="0"/>
                      </a:cubicBezTo>
                      <a:cubicBezTo>
                        <a:pt x="13" y="8"/>
                        <a:pt x="22" y="23"/>
                        <a:pt x="45" y="29"/>
                      </a:cubicBezTo>
                      <a:cubicBezTo>
                        <a:pt x="65" y="34"/>
                        <a:pt x="81" y="34"/>
                        <a:pt x="94" y="4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34" name="Freeform 16">
                  <a:extLst>
                    <a:ext uri="{FF2B5EF4-FFF2-40B4-BE49-F238E27FC236}">
                      <a16:creationId xmlns:a16="http://schemas.microsoft.com/office/drawing/2014/main" xmlns="" id="{52E88B43-44A6-4CF8-8C07-BA17BC84A7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6503" y="2344473"/>
                  <a:ext cx="342590" cy="75622"/>
                </a:xfrm>
                <a:custGeom>
                  <a:avLst/>
                  <a:gdLst>
                    <a:gd name="T0" fmla="*/ 105 w 146"/>
                    <a:gd name="T1" fmla="*/ 21 h 32"/>
                    <a:gd name="T2" fmla="*/ 146 w 146"/>
                    <a:gd name="T3" fmla="*/ 20 h 32"/>
                    <a:gd name="T4" fmla="*/ 17 w 146"/>
                    <a:gd name="T5" fmla="*/ 6 h 32"/>
                    <a:gd name="T6" fmla="*/ 0 w 146"/>
                    <a:gd name="T7" fmla="*/ 0 h 32"/>
                    <a:gd name="T8" fmla="*/ 105 w 146"/>
                    <a:gd name="T9" fmla="*/ 2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6" h="32">
                      <a:moveTo>
                        <a:pt x="105" y="21"/>
                      </a:moveTo>
                      <a:cubicBezTo>
                        <a:pt x="120" y="18"/>
                        <a:pt x="134" y="18"/>
                        <a:pt x="146" y="20"/>
                      </a:cubicBezTo>
                      <a:cubicBezTo>
                        <a:pt x="97" y="11"/>
                        <a:pt x="86" y="32"/>
                        <a:pt x="17" y="6"/>
                      </a:cubicBezTo>
                      <a:cubicBezTo>
                        <a:pt x="11" y="4"/>
                        <a:pt x="5" y="2"/>
                        <a:pt x="0" y="0"/>
                      </a:cubicBezTo>
                      <a:cubicBezTo>
                        <a:pt x="32" y="11"/>
                        <a:pt x="52" y="32"/>
                        <a:pt x="105" y="2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588" name="Freeform 18">
                <a:extLst>
                  <a:ext uri="{FF2B5EF4-FFF2-40B4-BE49-F238E27FC236}">
                    <a16:creationId xmlns:a16="http://schemas.microsoft.com/office/drawing/2014/main" xmlns="" id="{C4CDC138-7023-4F74-A93D-20D1F9ACF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325" y="3259606"/>
                <a:ext cx="1111434" cy="509403"/>
              </a:xfrm>
              <a:custGeom>
                <a:avLst/>
                <a:gdLst>
                  <a:gd name="T0" fmla="*/ 0 w 982"/>
                  <a:gd name="T1" fmla="*/ 313 h 395"/>
                  <a:gd name="T2" fmla="*/ 12 w 982"/>
                  <a:gd name="T3" fmla="*/ 10 h 395"/>
                  <a:gd name="T4" fmla="*/ 982 w 982"/>
                  <a:gd name="T5" fmla="*/ 0 h 395"/>
                  <a:gd name="T6" fmla="*/ 965 w 982"/>
                  <a:gd name="T7" fmla="*/ 395 h 395"/>
                  <a:gd name="T8" fmla="*/ 0 w 982"/>
                  <a:gd name="T9" fmla="*/ 313 h 395"/>
                  <a:gd name="connsiteX0" fmla="*/ 83 w 9878"/>
                  <a:gd name="connsiteY0" fmla="*/ 9625 h 10000"/>
                  <a:gd name="connsiteX1" fmla="*/ 0 w 9878"/>
                  <a:gd name="connsiteY1" fmla="*/ 253 h 10000"/>
                  <a:gd name="connsiteX2" fmla="*/ 9878 w 9878"/>
                  <a:gd name="connsiteY2" fmla="*/ 0 h 10000"/>
                  <a:gd name="connsiteX3" fmla="*/ 9705 w 9878"/>
                  <a:gd name="connsiteY3" fmla="*/ 10000 h 10000"/>
                  <a:gd name="connsiteX4" fmla="*/ 83 w 9878"/>
                  <a:gd name="connsiteY4" fmla="*/ 9625 h 10000"/>
                  <a:gd name="connsiteX0" fmla="*/ 84 w 10000"/>
                  <a:gd name="connsiteY0" fmla="*/ 9625 h 10131"/>
                  <a:gd name="connsiteX1" fmla="*/ 0 w 10000"/>
                  <a:gd name="connsiteY1" fmla="*/ 253 h 10131"/>
                  <a:gd name="connsiteX2" fmla="*/ 10000 w 10000"/>
                  <a:gd name="connsiteY2" fmla="*/ 0 h 10131"/>
                  <a:gd name="connsiteX3" fmla="*/ 9914 w 10000"/>
                  <a:gd name="connsiteY3" fmla="*/ 10131 h 10131"/>
                  <a:gd name="connsiteX4" fmla="*/ 84 w 10000"/>
                  <a:gd name="connsiteY4" fmla="*/ 9625 h 1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131">
                    <a:moveTo>
                      <a:pt x="84" y="9625"/>
                    </a:moveTo>
                    <a:lnTo>
                      <a:pt x="0" y="253"/>
                    </a:lnTo>
                    <a:lnTo>
                      <a:pt x="10000" y="0"/>
                    </a:lnTo>
                    <a:cubicBezTo>
                      <a:pt x="9941" y="3333"/>
                      <a:pt x="9973" y="6798"/>
                      <a:pt x="9914" y="10131"/>
                    </a:cubicBezTo>
                    <a:lnTo>
                      <a:pt x="84" y="96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9" name="Freeform 19">
                <a:extLst>
                  <a:ext uri="{FF2B5EF4-FFF2-40B4-BE49-F238E27FC236}">
                    <a16:creationId xmlns:a16="http://schemas.microsoft.com/office/drawing/2014/main" xmlns="" id="{E49BE1B7-A761-4AD1-AFC3-9E4DAB492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8185" y="3429000"/>
                <a:ext cx="1333693" cy="4191761"/>
              </a:xfrm>
              <a:custGeom>
                <a:avLst/>
                <a:gdLst>
                  <a:gd name="T0" fmla="*/ 22 w 1164"/>
                  <a:gd name="T1" fmla="*/ 0 h 986"/>
                  <a:gd name="T2" fmla="*/ 1164 w 1164"/>
                  <a:gd name="T3" fmla="*/ 0 h 986"/>
                  <a:gd name="T4" fmla="*/ 1164 w 1164"/>
                  <a:gd name="T5" fmla="*/ 986 h 986"/>
                  <a:gd name="T6" fmla="*/ 0 w 1164"/>
                  <a:gd name="T7" fmla="*/ 986 h 986"/>
                  <a:gd name="T8" fmla="*/ 22 w 1164"/>
                  <a:gd name="T9" fmla="*/ 0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4" h="986">
                    <a:moveTo>
                      <a:pt x="22" y="0"/>
                    </a:moveTo>
                    <a:lnTo>
                      <a:pt x="1164" y="0"/>
                    </a:lnTo>
                    <a:lnTo>
                      <a:pt x="1164" y="986"/>
                    </a:lnTo>
                    <a:lnTo>
                      <a:pt x="0" y="986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0" name="Oval 589">
                <a:extLst>
                  <a:ext uri="{FF2B5EF4-FFF2-40B4-BE49-F238E27FC236}">
                    <a16:creationId xmlns:a16="http://schemas.microsoft.com/office/drawing/2014/main" xmlns="" id="{48F30B9C-740D-4FE5-834D-07E8AEDE55B9}"/>
                  </a:ext>
                </a:extLst>
              </p:cNvPr>
              <p:cNvSpPr/>
              <p:nvPr/>
            </p:nvSpPr>
            <p:spPr>
              <a:xfrm>
                <a:off x="9744182" y="1923051"/>
                <a:ext cx="350982" cy="35098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91" name="Oval 590">
                <a:extLst>
                  <a:ext uri="{FF2B5EF4-FFF2-40B4-BE49-F238E27FC236}">
                    <a16:creationId xmlns:a16="http://schemas.microsoft.com/office/drawing/2014/main" xmlns="" id="{CE0544BF-B0C0-4014-B37F-7B2CFC38DE31}"/>
                  </a:ext>
                </a:extLst>
              </p:cNvPr>
              <p:cNvSpPr/>
              <p:nvPr/>
            </p:nvSpPr>
            <p:spPr>
              <a:xfrm>
                <a:off x="2124182" y="2366397"/>
                <a:ext cx="350982" cy="35098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592" name="Group 591">
                <a:extLst>
                  <a:ext uri="{FF2B5EF4-FFF2-40B4-BE49-F238E27FC236}">
                    <a16:creationId xmlns:a16="http://schemas.microsoft.com/office/drawing/2014/main" xmlns="" id="{8E73925A-AB86-438E-856D-E866F02046C7}"/>
                  </a:ext>
                </a:extLst>
              </p:cNvPr>
              <p:cNvGrpSpPr/>
              <p:nvPr/>
            </p:nvGrpSpPr>
            <p:grpSpPr>
              <a:xfrm>
                <a:off x="8398668" y="2181796"/>
                <a:ext cx="3071736" cy="3045430"/>
                <a:chOff x="8398668" y="2181796"/>
                <a:chExt cx="3071736" cy="3045430"/>
              </a:xfrm>
            </p:grpSpPr>
            <p:grpSp>
              <p:nvGrpSpPr>
                <p:cNvPr id="597" name="Group 596">
                  <a:extLst>
                    <a:ext uri="{FF2B5EF4-FFF2-40B4-BE49-F238E27FC236}">
                      <a16:creationId xmlns:a16="http://schemas.microsoft.com/office/drawing/2014/main" xmlns="" id="{72F4680A-B805-4C6C-963A-0212ED72968C}"/>
                    </a:ext>
                  </a:extLst>
                </p:cNvPr>
                <p:cNvGrpSpPr/>
                <p:nvPr/>
              </p:nvGrpSpPr>
              <p:grpSpPr>
                <a:xfrm>
                  <a:off x="8767562" y="4133576"/>
                  <a:ext cx="2123584" cy="1009461"/>
                  <a:chOff x="3914658" y="3824248"/>
                  <a:chExt cx="3008213" cy="1429976"/>
                </a:xfrm>
              </p:grpSpPr>
              <p:grpSp>
                <p:nvGrpSpPr>
                  <p:cNvPr id="602" name="Group 601">
                    <a:extLst>
                      <a:ext uri="{FF2B5EF4-FFF2-40B4-BE49-F238E27FC236}">
                        <a16:creationId xmlns:a16="http://schemas.microsoft.com/office/drawing/2014/main" xmlns="" id="{56736E7B-AB9C-4DB2-8DC5-DAE9353D7030}"/>
                      </a:ext>
                    </a:extLst>
                  </p:cNvPr>
                  <p:cNvGrpSpPr/>
                  <p:nvPr/>
                </p:nvGrpSpPr>
                <p:grpSpPr>
                  <a:xfrm>
                    <a:off x="4559083" y="3824248"/>
                    <a:ext cx="2363788" cy="1393793"/>
                    <a:chOff x="7004598" y="3818218"/>
                    <a:chExt cx="4393670" cy="2590701"/>
                  </a:xfrm>
                </p:grpSpPr>
                <p:grpSp>
                  <p:nvGrpSpPr>
                    <p:cNvPr id="670" name="Group 669">
                      <a:extLst>
                        <a:ext uri="{FF2B5EF4-FFF2-40B4-BE49-F238E27FC236}">
                          <a16:creationId xmlns:a16="http://schemas.microsoft.com/office/drawing/2014/main" xmlns="" id="{547FC1C6-F2C8-4E06-B45E-5C4076D8254E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7743033" y="4585968"/>
                      <a:ext cx="1038019" cy="2445718"/>
                      <a:chOff x="4868862" y="1643062"/>
                      <a:chExt cx="788988" cy="1858963"/>
                    </a:xfrm>
                  </p:grpSpPr>
                  <p:sp>
                    <p:nvSpPr>
                      <p:cNvPr id="823" name="Rectangle 17">
                        <a:extLst>
                          <a:ext uri="{FF2B5EF4-FFF2-40B4-BE49-F238E27FC236}">
                            <a16:creationId xmlns:a16="http://schemas.microsoft.com/office/drawing/2014/main" xmlns="" id="{1ADDCE4F-7F68-4608-AE2C-6258460131B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1643062"/>
                        <a:ext cx="777875" cy="1858963"/>
                      </a:xfrm>
                      <a:prstGeom prst="rect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24" name="Freeform 18">
                        <a:extLst>
                          <a:ext uri="{FF2B5EF4-FFF2-40B4-BE49-F238E27FC236}">
                            <a16:creationId xmlns:a16="http://schemas.microsoft.com/office/drawing/2014/main" xmlns="" id="{53327323-1CE0-4B55-86BB-5E012CF3FF8C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53000" y="1719263"/>
                        <a:ext cx="617538" cy="1693863"/>
                      </a:xfrm>
                      <a:custGeom>
                        <a:avLst/>
                        <a:gdLst>
                          <a:gd name="T0" fmla="*/ 233 w 287"/>
                          <a:gd name="T1" fmla="*/ 0 h 787"/>
                          <a:gd name="T2" fmla="*/ 73 w 287"/>
                          <a:gd name="T3" fmla="*/ 0 h 787"/>
                          <a:gd name="T4" fmla="*/ 0 w 287"/>
                          <a:gd name="T5" fmla="*/ 76 h 787"/>
                          <a:gd name="T6" fmla="*/ 0 w 287"/>
                          <a:gd name="T7" fmla="*/ 715 h 787"/>
                          <a:gd name="T8" fmla="*/ 73 w 287"/>
                          <a:gd name="T9" fmla="*/ 787 h 787"/>
                          <a:gd name="T10" fmla="*/ 233 w 287"/>
                          <a:gd name="T11" fmla="*/ 787 h 787"/>
                          <a:gd name="T12" fmla="*/ 287 w 287"/>
                          <a:gd name="T13" fmla="*/ 719 h 787"/>
                          <a:gd name="T14" fmla="*/ 287 w 287"/>
                          <a:gd name="T15" fmla="*/ 70 h 787"/>
                          <a:gd name="T16" fmla="*/ 233 w 287"/>
                          <a:gd name="T17" fmla="*/ 0 h 78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87" h="787">
                            <a:moveTo>
                              <a:pt x="233" y="0"/>
                            </a:moveTo>
                            <a:cubicBezTo>
                              <a:pt x="73" y="0"/>
                              <a:pt x="73" y="0"/>
                              <a:pt x="73" y="0"/>
                            </a:cubicBezTo>
                            <a:cubicBezTo>
                              <a:pt x="72" y="41"/>
                              <a:pt x="40" y="73"/>
                              <a:pt x="0" y="76"/>
                            </a:cubicBezTo>
                            <a:cubicBezTo>
                              <a:pt x="0" y="715"/>
                              <a:pt x="0" y="715"/>
                              <a:pt x="0" y="715"/>
                            </a:cubicBezTo>
                            <a:cubicBezTo>
                              <a:pt x="39" y="718"/>
                              <a:pt x="69" y="748"/>
                              <a:pt x="73" y="787"/>
                            </a:cubicBezTo>
                            <a:cubicBezTo>
                              <a:pt x="233" y="787"/>
                              <a:pt x="233" y="787"/>
                              <a:pt x="233" y="787"/>
                            </a:cubicBezTo>
                            <a:cubicBezTo>
                              <a:pt x="236" y="755"/>
                              <a:pt x="258" y="728"/>
                              <a:pt x="287" y="719"/>
                            </a:cubicBezTo>
                            <a:cubicBezTo>
                              <a:pt x="287" y="70"/>
                              <a:pt x="287" y="70"/>
                              <a:pt x="287" y="70"/>
                            </a:cubicBezTo>
                            <a:cubicBezTo>
                              <a:pt x="257" y="60"/>
                              <a:pt x="235" y="33"/>
                              <a:pt x="233" y="0"/>
                            </a:cubicBezTo>
                            <a:close/>
                          </a:path>
                        </a:pathLst>
                      </a:custGeom>
                      <a:solidFill>
                        <a:srgbClr val="C4E99B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25" name="Oval 19">
                        <a:extLst>
                          <a:ext uri="{FF2B5EF4-FFF2-40B4-BE49-F238E27FC236}">
                            <a16:creationId xmlns:a16="http://schemas.microsoft.com/office/drawing/2014/main" xmlns="" id="{590BAC66-B4BA-4D93-B2AC-ED88A04DD23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184775" y="2030413"/>
                        <a:ext cx="153988" cy="152400"/>
                      </a:xfrm>
                      <a:prstGeom prst="ellipse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26" name="Oval 20">
                        <a:extLst>
                          <a:ext uri="{FF2B5EF4-FFF2-40B4-BE49-F238E27FC236}">
                            <a16:creationId xmlns:a16="http://schemas.microsoft.com/office/drawing/2014/main" xmlns="" id="{CC7A68B4-C64B-4D9A-8460-6278F509D7A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184775" y="2952750"/>
                        <a:ext cx="153988" cy="152400"/>
                      </a:xfrm>
                      <a:prstGeom prst="ellipse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27" name="Oval 21">
                        <a:extLst>
                          <a:ext uri="{FF2B5EF4-FFF2-40B4-BE49-F238E27FC236}">
                            <a16:creationId xmlns:a16="http://schemas.microsoft.com/office/drawing/2014/main" xmlns="" id="{D5776CBC-43CC-4BC7-8074-1F2BD95017A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032375" y="2371725"/>
                        <a:ext cx="458788" cy="363538"/>
                      </a:xfrm>
                      <a:prstGeom prst="ellipse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28" name="Rectangle 22">
                        <a:extLst>
                          <a:ext uri="{FF2B5EF4-FFF2-40B4-BE49-F238E27FC236}">
                            <a16:creationId xmlns:a16="http://schemas.microsoft.com/office/drawing/2014/main" xmlns="" id="{8DF519FE-7817-426D-86B6-85E59FEF879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2613025"/>
                        <a:ext cx="788988" cy="315913"/>
                      </a:xfrm>
                      <a:prstGeom prst="rect">
                        <a:avLst/>
                      </a:prstGeom>
                      <a:solidFill>
                        <a:srgbClr val="F1EEE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29" name="Rectangle 23">
                        <a:extLst>
                          <a:ext uri="{FF2B5EF4-FFF2-40B4-BE49-F238E27FC236}">
                            <a16:creationId xmlns:a16="http://schemas.microsoft.com/office/drawing/2014/main" xmlns="" id="{5770EFDC-BEC6-4DB0-81AF-709053848C2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2644775"/>
                        <a:ext cx="788988" cy="252413"/>
                      </a:xfrm>
                      <a:prstGeom prst="rect">
                        <a:avLst/>
                      </a:prstGeom>
                      <a:solidFill>
                        <a:srgbClr val="CECEC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30" name="Rectangle 24">
                        <a:extLst>
                          <a:ext uri="{FF2B5EF4-FFF2-40B4-BE49-F238E27FC236}">
                            <a16:creationId xmlns:a16="http://schemas.microsoft.com/office/drawing/2014/main" xmlns="" id="{D987F2FF-BA35-45CB-AD67-506BBFC2F03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2613025"/>
                        <a:ext cx="788988" cy="3159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31" name="Rectangle 25">
                        <a:extLst>
                          <a:ext uri="{FF2B5EF4-FFF2-40B4-BE49-F238E27FC236}">
                            <a16:creationId xmlns:a16="http://schemas.microsoft.com/office/drawing/2014/main" xmlns="" id="{E6C2675F-A61D-489B-A338-6BCCE0CDF18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2644775"/>
                        <a:ext cx="788988" cy="252413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71" name="Group 670">
                      <a:extLst>
                        <a:ext uri="{FF2B5EF4-FFF2-40B4-BE49-F238E27FC236}">
                          <a16:creationId xmlns:a16="http://schemas.microsoft.com/office/drawing/2014/main" xmlns="" id="{1FAC26E9-F4F3-41C1-9BA7-BD3E2209362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535246" y="5599167"/>
                      <a:ext cx="2449893" cy="396828"/>
                      <a:chOff x="5745163" y="3200400"/>
                      <a:chExt cx="1862138" cy="301625"/>
                    </a:xfrm>
                  </p:grpSpPr>
                  <p:sp>
                    <p:nvSpPr>
                      <p:cNvPr id="810" name="Rectangle 14">
                        <a:extLst>
                          <a:ext uri="{FF2B5EF4-FFF2-40B4-BE49-F238E27FC236}">
                            <a16:creationId xmlns:a16="http://schemas.microsoft.com/office/drawing/2014/main" xmlns="" id="{CF19DFA9-15A6-4783-BAB4-B097C38702A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200400"/>
                        <a:ext cx="1862138" cy="301625"/>
                      </a:xfrm>
                      <a:prstGeom prst="rect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11" name="Rectangle 14">
                        <a:extLst>
                          <a:ext uri="{FF2B5EF4-FFF2-40B4-BE49-F238E27FC236}">
                            <a16:creationId xmlns:a16="http://schemas.microsoft.com/office/drawing/2014/main" xmlns="" id="{D671D473-023A-4AEF-ACBB-0B31C26ED31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214872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12" name="Rectangle 14">
                        <a:extLst>
                          <a:ext uri="{FF2B5EF4-FFF2-40B4-BE49-F238E27FC236}">
                            <a16:creationId xmlns:a16="http://schemas.microsoft.com/office/drawing/2014/main" xmlns="" id="{7A1E3303-12A8-46D2-82B1-CD5EB38108C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247703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13" name="Rectangle 14">
                        <a:extLst>
                          <a:ext uri="{FF2B5EF4-FFF2-40B4-BE49-F238E27FC236}">
                            <a16:creationId xmlns:a16="http://schemas.microsoft.com/office/drawing/2014/main" xmlns="" id="{750F75CF-7C79-4CF9-8FDE-32893B2B83E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280534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14" name="Rectangle 14">
                        <a:extLst>
                          <a:ext uri="{FF2B5EF4-FFF2-40B4-BE49-F238E27FC236}">
                            <a16:creationId xmlns:a16="http://schemas.microsoft.com/office/drawing/2014/main" xmlns="" id="{D69FA165-B7C0-4FD7-8798-1C248B4B937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313365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15" name="Rectangle 14">
                        <a:extLst>
                          <a:ext uri="{FF2B5EF4-FFF2-40B4-BE49-F238E27FC236}">
                            <a16:creationId xmlns:a16="http://schemas.microsoft.com/office/drawing/2014/main" xmlns="" id="{AE02CEE0-A3AA-4C2D-ACEA-4D372C69178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346196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16" name="Rectangle 14">
                        <a:extLst>
                          <a:ext uri="{FF2B5EF4-FFF2-40B4-BE49-F238E27FC236}">
                            <a16:creationId xmlns:a16="http://schemas.microsoft.com/office/drawing/2014/main" xmlns="" id="{5B9A0736-A686-4FF1-BAB1-6BDE4810A21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379027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17" name="Rectangle 14">
                        <a:extLst>
                          <a:ext uri="{FF2B5EF4-FFF2-40B4-BE49-F238E27FC236}">
                            <a16:creationId xmlns:a16="http://schemas.microsoft.com/office/drawing/2014/main" xmlns="" id="{39F66FCD-5A6E-4274-AEE7-7BFA9B04D6A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411858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18" name="Rectangle 14">
                        <a:extLst>
                          <a:ext uri="{FF2B5EF4-FFF2-40B4-BE49-F238E27FC236}">
                            <a16:creationId xmlns:a16="http://schemas.microsoft.com/office/drawing/2014/main" xmlns="" id="{26628BA0-101A-4E3C-8F5A-CAC9246F42A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477518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19" name="Rectangle 14">
                        <a:extLst>
                          <a:ext uri="{FF2B5EF4-FFF2-40B4-BE49-F238E27FC236}">
                            <a16:creationId xmlns:a16="http://schemas.microsoft.com/office/drawing/2014/main" xmlns="" id="{844DF30D-FEA3-47D9-A574-FCE54A9440E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444689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grpSp>
                    <p:nvGrpSpPr>
                      <p:cNvPr id="820" name="Group 819">
                        <a:extLst>
                          <a:ext uri="{FF2B5EF4-FFF2-40B4-BE49-F238E27FC236}">
                            <a16:creationId xmlns:a16="http://schemas.microsoft.com/office/drawing/2014/main" xmlns="" id="{98B96403-187F-417D-B833-7C030CE97BD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796088" y="3200400"/>
                        <a:ext cx="315913" cy="301625"/>
                        <a:chOff x="6796088" y="3200400"/>
                        <a:chExt cx="315913" cy="301625"/>
                      </a:xfrm>
                    </p:grpSpPr>
                    <p:sp>
                      <p:nvSpPr>
                        <p:cNvPr id="821" name="Rectangle 15">
                          <a:extLst>
                            <a:ext uri="{FF2B5EF4-FFF2-40B4-BE49-F238E27FC236}">
                              <a16:creationId xmlns:a16="http://schemas.microsoft.com/office/drawing/2014/main" xmlns="" id="{292DB80A-68B1-41B5-BE90-842C36925D0F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796088" y="3200400"/>
                          <a:ext cx="315913" cy="3016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822" name="Rectangle 16">
                          <a:extLst>
                            <a:ext uri="{FF2B5EF4-FFF2-40B4-BE49-F238E27FC236}">
                              <a16:creationId xmlns:a16="http://schemas.microsoft.com/office/drawing/2014/main" xmlns="" id="{DFD0C7AA-974F-433E-90C3-8FC94BBFAEAC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827838" y="3200400"/>
                          <a:ext cx="252413" cy="301625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95000"/>
                          </a:schemeClr>
                        </a:solidFill>
                        <a:ln>
                          <a:noFill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</p:grpSp>
                <p:grpSp>
                  <p:nvGrpSpPr>
                    <p:cNvPr id="672" name="Group 671">
                      <a:extLst>
                        <a:ext uri="{FF2B5EF4-FFF2-40B4-BE49-F238E27FC236}">
                          <a16:creationId xmlns:a16="http://schemas.microsoft.com/office/drawing/2014/main" xmlns="" id="{93699C45-9FB3-47B6-BADA-5E49240F173D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8642640" y="4585968"/>
                      <a:ext cx="1038019" cy="2445718"/>
                      <a:chOff x="4868862" y="1643062"/>
                      <a:chExt cx="788988" cy="1858963"/>
                    </a:xfrm>
                  </p:grpSpPr>
                  <p:sp>
                    <p:nvSpPr>
                      <p:cNvPr id="801" name="Rectangle 17">
                        <a:extLst>
                          <a:ext uri="{FF2B5EF4-FFF2-40B4-BE49-F238E27FC236}">
                            <a16:creationId xmlns:a16="http://schemas.microsoft.com/office/drawing/2014/main" xmlns="" id="{BE02F923-B809-4F0F-945F-F6A7C7BBD28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1643062"/>
                        <a:ext cx="777875" cy="1858963"/>
                      </a:xfrm>
                      <a:prstGeom prst="rect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02" name="Freeform 18">
                        <a:extLst>
                          <a:ext uri="{FF2B5EF4-FFF2-40B4-BE49-F238E27FC236}">
                            <a16:creationId xmlns:a16="http://schemas.microsoft.com/office/drawing/2014/main" xmlns="" id="{3BB1B322-01E2-4C7B-9B28-BA4EE026849B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53000" y="1719263"/>
                        <a:ext cx="617538" cy="1693863"/>
                      </a:xfrm>
                      <a:custGeom>
                        <a:avLst/>
                        <a:gdLst>
                          <a:gd name="T0" fmla="*/ 233 w 287"/>
                          <a:gd name="T1" fmla="*/ 0 h 787"/>
                          <a:gd name="T2" fmla="*/ 73 w 287"/>
                          <a:gd name="T3" fmla="*/ 0 h 787"/>
                          <a:gd name="T4" fmla="*/ 0 w 287"/>
                          <a:gd name="T5" fmla="*/ 76 h 787"/>
                          <a:gd name="T6" fmla="*/ 0 w 287"/>
                          <a:gd name="T7" fmla="*/ 715 h 787"/>
                          <a:gd name="T8" fmla="*/ 73 w 287"/>
                          <a:gd name="T9" fmla="*/ 787 h 787"/>
                          <a:gd name="T10" fmla="*/ 233 w 287"/>
                          <a:gd name="T11" fmla="*/ 787 h 787"/>
                          <a:gd name="T12" fmla="*/ 287 w 287"/>
                          <a:gd name="T13" fmla="*/ 719 h 787"/>
                          <a:gd name="T14" fmla="*/ 287 w 287"/>
                          <a:gd name="T15" fmla="*/ 70 h 787"/>
                          <a:gd name="T16" fmla="*/ 233 w 287"/>
                          <a:gd name="T17" fmla="*/ 0 h 78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87" h="787">
                            <a:moveTo>
                              <a:pt x="233" y="0"/>
                            </a:moveTo>
                            <a:cubicBezTo>
                              <a:pt x="73" y="0"/>
                              <a:pt x="73" y="0"/>
                              <a:pt x="73" y="0"/>
                            </a:cubicBezTo>
                            <a:cubicBezTo>
                              <a:pt x="72" y="41"/>
                              <a:pt x="40" y="73"/>
                              <a:pt x="0" y="76"/>
                            </a:cubicBezTo>
                            <a:cubicBezTo>
                              <a:pt x="0" y="715"/>
                              <a:pt x="0" y="715"/>
                              <a:pt x="0" y="715"/>
                            </a:cubicBezTo>
                            <a:cubicBezTo>
                              <a:pt x="39" y="718"/>
                              <a:pt x="69" y="748"/>
                              <a:pt x="73" y="787"/>
                            </a:cubicBezTo>
                            <a:cubicBezTo>
                              <a:pt x="233" y="787"/>
                              <a:pt x="233" y="787"/>
                              <a:pt x="233" y="787"/>
                            </a:cubicBezTo>
                            <a:cubicBezTo>
                              <a:pt x="236" y="755"/>
                              <a:pt x="258" y="728"/>
                              <a:pt x="287" y="719"/>
                            </a:cubicBezTo>
                            <a:cubicBezTo>
                              <a:pt x="287" y="70"/>
                              <a:pt x="287" y="70"/>
                              <a:pt x="287" y="70"/>
                            </a:cubicBezTo>
                            <a:cubicBezTo>
                              <a:pt x="257" y="60"/>
                              <a:pt x="235" y="33"/>
                              <a:pt x="233" y="0"/>
                            </a:cubicBezTo>
                            <a:close/>
                          </a:path>
                        </a:pathLst>
                      </a:custGeom>
                      <a:solidFill>
                        <a:srgbClr val="C4E99B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03" name="Oval 19">
                        <a:extLst>
                          <a:ext uri="{FF2B5EF4-FFF2-40B4-BE49-F238E27FC236}">
                            <a16:creationId xmlns:a16="http://schemas.microsoft.com/office/drawing/2014/main" xmlns="" id="{2FD321AA-79DF-468E-B57E-674E4227CE5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184775" y="2030413"/>
                        <a:ext cx="153988" cy="152400"/>
                      </a:xfrm>
                      <a:prstGeom prst="ellipse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04" name="Oval 20">
                        <a:extLst>
                          <a:ext uri="{FF2B5EF4-FFF2-40B4-BE49-F238E27FC236}">
                            <a16:creationId xmlns:a16="http://schemas.microsoft.com/office/drawing/2014/main" xmlns="" id="{89F86F94-CDA3-4C76-BB6A-8361304B82F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184775" y="2952750"/>
                        <a:ext cx="153988" cy="152400"/>
                      </a:xfrm>
                      <a:prstGeom prst="ellipse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05" name="Oval 21">
                        <a:extLst>
                          <a:ext uri="{FF2B5EF4-FFF2-40B4-BE49-F238E27FC236}">
                            <a16:creationId xmlns:a16="http://schemas.microsoft.com/office/drawing/2014/main" xmlns="" id="{D88AE293-204E-47B1-A76F-F8E73B09491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032375" y="2371725"/>
                        <a:ext cx="458788" cy="363538"/>
                      </a:xfrm>
                      <a:prstGeom prst="ellipse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06" name="Rectangle 22">
                        <a:extLst>
                          <a:ext uri="{FF2B5EF4-FFF2-40B4-BE49-F238E27FC236}">
                            <a16:creationId xmlns:a16="http://schemas.microsoft.com/office/drawing/2014/main" xmlns="" id="{77190344-C32B-4B67-8497-2E18FA6E46D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2613025"/>
                        <a:ext cx="788988" cy="315913"/>
                      </a:xfrm>
                      <a:prstGeom prst="rect">
                        <a:avLst/>
                      </a:prstGeom>
                      <a:solidFill>
                        <a:srgbClr val="F1EEE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07" name="Rectangle 23">
                        <a:extLst>
                          <a:ext uri="{FF2B5EF4-FFF2-40B4-BE49-F238E27FC236}">
                            <a16:creationId xmlns:a16="http://schemas.microsoft.com/office/drawing/2014/main" xmlns="" id="{AC7150FF-AC0C-4097-A70B-1B4D593B911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2644775"/>
                        <a:ext cx="788988" cy="252413"/>
                      </a:xfrm>
                      <a:prstGeom prst="rect">
                        <a:avLst/>
                      </a:prstGeom>
                      <a:solidFill>
                        <a:srgbClr val="CECEC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08" name="Rectangle 24">
                        <a:extLst>
                          <a:ext uri="{FF2B5EF4-FFF2-40B4-BE49-F238E27FC236}">
                            <a16:creationId xmlns:a16="http://schemas.microsoft.com/office/drawing/2014/main" xmlns="" id="{357A916E-5D35-4493-B1ED-4CD230ED383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2613025"/>
                        <a:ext cx="788988" cy="3159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809" name="Rectangle 25">
                        <a:extLst>
                          <a:ext uri="{FF2B5EF4-FFF2-40B4-BE49-F238E27FC236}">
                            <a16:creationId xmlns:a16="http://schemas.microsoft.com/office/drawing/2014/main" xmlns="" id="{B1AB3DE1-CA3E-45F7-8ADA-E0C20608D7F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2644775"/>
                        <a:ext cx="788988" cy="252413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73" name="Group 672">
                      <a:extLst>
                        <a:ext uri="{FF2B5EF4-FFF2-40B4-BE49-F238E27FC236}">
                          <a16:creationId xmlns:a16="http://schemas.microsoft.com/office/drawing/2014/main" xmlns="" id="{21C7A060-B8FA-477D-BDA8-9DA89DCE3E4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293022" y="4784673"/>
                      <a:ext cx="2449893" cy="396828"/>
                      <a:chOff x="5745163" y="3200400"/>
                      <a:chExt cx="1862138" cy="301625"/>
                    </a:xfrm>
                  </p:grpSpPr>
                  <p:sp>
                    <p:nvSpPr>
                      <p:cNvPr id="788" name="Rectangle 14">
                        <a:extLst>
                          <a:ext uri="{FF2B5EF4-FFF2-40B4-BE49-F238E27FC236}">
                            <a16:creationId xmlns:a16="http://schemas.microsoft.com/office/drawing/2014/main" xmlns="" id="{3F2146EB-5842-493C-8EC8-B84B29C5CC8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200400"/>
                        <a:ext cx="1862138" cy="301625"/>
                      </a:xfrm>
                      <a:prstGeom prst="rect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89" name="Rectangle 14">
                        <a:extLst>
                          <a:ext uri="{FF2B5EF4-FFF2-40B4-BE49-F238E27FC236}">
                            <a16:creationId xmlns:a16="http://schemas.microsoft.com/office/drawing/2014/main" xmlns="" id="{718DEB14-6BD1-42A1-A52A-45BFE7307FF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214872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90" name="Rectangle 14">
                        <a:extLst>
                          <a:ext uri="{FF2B5EF4-FFF2-40B4-BE49-F238E27FC236}">
                            <a16:creationId xmlns:a16="http://schemas.microsoft.com/office/drawing/2014/main" xmlns="" id="{9829ED99-BB8E-490B-A1FE-F698E778E96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247703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91" name="Rectangle 14">
                        <a:extLst>
                          <a:ext uri="{FF2B5EF4-FFF2-40B4-BE49-F238E27FC236}">
                            <a16:creationId xmlns:a16="http://schemas.microsoft.com/office/drawing/2014/main" xmlns="" id="{EE298C6C-1444-4F93-AA61-65B46B63E90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280534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92" name="Rectangle 14">
                        <a:extLst>
                          <a:ext uri="{FF2B5EF4-FFF2-40B4-BE49-F238E27FC236}">
                            <a16:creationId xmlns:a16="http://schemas.microsoft.com/office/drawing/2014/main" xmlns="" id="{BDC77D8F-231B-4C55-AD87-DC88B636A67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313365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93" name="Rectangle 14">
                        <a:extLst>
                          <a:ext uri="{FF2B5EF4-FFF2-40B4-BE49-F238E27FC236}">
                            <a16:creationId xmlns:a16="http://schemas.microsoft.com/office/drawing/2014/main" xmlns="" id="{8762E9E1-978D-43B8-9144-B64E1225DA7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346196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94" name="Rectangle 14">
                        <a:extLst>
                          <a:ext uri="{FF2B5EF4-FFF2-40B4-BE49-F238E27FC236}">
                            <a16:creationId xmlns:a16="http://schemas.microsoft.com/office/drawing/2014/main" xmlns="" id="{613A9C87-A599-472B-B8CD-2E46D1A53AD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379027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95" name="Rectangle 14">
                        <a:extLst>
                          <a:ext uri="{FF2B5EF4-FFF2-40B4-BE49-F238E27FC236}">
                            <a16:creationId xmlns:a16="http://schemas.microsoft.com/office/drawing/2014/main" xmlns="" id="{53902522-97FC-490B-BF83-CA96B03E591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411858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96" name="Rectangle 14">
                        <a:extLst>
                          <a:ext uri="{FF2B5EF4-FFF2-40B4-BE49-F238E27FC236}">
                            <a16:creationId xmlns:a16="http://schemas.microsoft.com/office/drawing/2014/main" xmlns="" id="{AEF80A7D-30E7-4351-8BFB-F873136069F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477518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97" name="Rectangle 14">
                        <a:extLst>
                          <a:ext uri="{FF2B5EF4-FFF2-40B4-BE49-F238E27FC236}">
                            <a16:creationId xmlns:a16="http://schemas.microsoft.com/office/drawing/2014/main" xmlns="" id="{CAA9752B-FD8F-4619-9262-71E97AA5F11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444689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grpSp>
                    <p:nvGrpSpPr>
                      <p:cNvPr id="798" name="Group 797">
                        <a:extLst>
                          <a:ext uri="{FF2B5EF4-FFF2-40B4-BE49-F238E27FC236}">
                            <a16:creationId xmlns:a16="http://schemas.microsoft.com/office/drawing/2014/main" xmlns="" id="{B9CDAA1E-5277-40E9-BB56-F4A5798AD63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796088" y="3200400"/>
                        <a:ext cx="315913" cy="301625"/>
                        <a:chOff x="6796088" y="3200400"/>
                        <a:chExt cx="315913" cy="301625"/>
                      </a:xfrm>
                    </p:grpSpPr>
                    <p:sp>
                      <p:nvSpPr>
                        <p:cNvPr id="799" name="Rectangle 15">
                          <a:extLst>
                            <a:ext uri="{FF2B5EF4-FFF2-40B4-BE49-F238E27FC236}">
                              <a16:creationId xmlns:a16="http://schemas.microsoft.com/office/drawing/2014/main" xmlns="" id="{D76B5215-F626-42DE-B0FC-371535F31210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796088" y="3200400"/>
                          <a:ext cx="315913" cy="3016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800" name="Rectangle 16">
                          <a:extLst>
                            <a:ext uri="{FF2B5EF4-FFF2-40B4-BE49-F238E27FC236}">
                              <a16:creationId xmlns:a16="http://schemas.microsoft.com/office/drawing/2014/main" xmlns="" id="{AD90997A-5233-4D18-B513-A346B020CDD6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827838" y="3200400"/>
                          <a:ext cx="252413" cy="301625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95000"/>
                          </a:schemeClr>
                        </a:solidFill>
                        <a:ln>
                          <a:noFill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</p:grpSp>
                <p:grpSp>
                  <p:nvGrpSpPr>
                    <p:cNvPr id="674" name="Group 673">
                      <a:extLst>
                        <a:ext uri="{FF2B5EF4-FFF2-40B4-BE49-F238E27FC236}">
                          <a16:creationId xmlns:a16="http://schemas.microsoft.com/office/drawing/2014/main" xmlns="" id="{EB989FF3-C95D-4897-B00C-3B965332232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802663" y="5931009"/>
                      <a:ext cx="2449893" cy="396828"/>
                      <a:chOff x="5745163" y="3200400"/>
                      <a:chExt cx="1862138" cy="301625"/>
                    </a:xfrm>
                  </p:grpSpPr>
                  <p:sp>
                    <p:nvSpPr>
                      <p:cNvPr id="775" name="Rectangle 14">
                        <a:extLst>
                          <a:ext uri="{FF2B5EF4-FFF2-40B4-BE49-F238E27FC236}">
                            <a16:creationId xmlns:a16="http://schemas.microsoft.com/office/drawing/2014/main" xmlns="" id="{D96D0116-9AF2-492B-A168-7FF9101C8A3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200400"/>
                        <a:ext cx="1862138" cy="301625"/>
                      </a:xfrm>
                      <a:prstGeom prst="rect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76" name="Rectangle 14">
                        <a:extLst>
                          <a:ext uri="{FF2B5EF4-FFF2-40B4-BE49-F238E27FC236}">
                            <a16:creationId xmlns:a16="http://schemas.microsoft.com/office/drawing/2014/main" xmlns="" id="{F262FC9E-6844-4A94-8CE0-022F29380DF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214872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77" name="Rectangle 14">
                        <a:extLst>
                          <a:ext uri="{FF2B5EF4-FFF2-40B4-BE49-F238E27FC236}">
                            <a16:creationId xmlns:a16="http://schemas.microsoft.com/office/drawing/2014/main" xmlns="" id="{C4D9A3CB-5CB1-49BC-A858-5C114085E28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247703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78" name="Rectangle 14">
                        <a:extLst>
                          <a:ext uri="{FF2B5EF4-FFF2-40B4-BE49-F238E27FC236}">
                            <a16:creationId xmlns:a16="http://schemas.microsoft.com/office/drawing/2014/main" xmlns="" id="{AB89E1F7-D071-4A61-9A4B-8D1175F9895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280534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79" name="Rectangle 14">
                        <a:extLst>
                          <a:ext uri="{FF2B5EF4-FFF2-40B4-BE49-F238E27FC236}">
                            <a16:creationId xmlns:a16="http://schemas.microsoft.com/office/drawing/2014/main" xmlns="" id="{708105D4-4D0A-444B-A064-600E0492765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313365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80" name="Rectangle 14">
                        <a:extLst>
                          <a:ext uri="{FF2B5EF4-FFF2-40B4-BE49-F238E27FC236}">
                            <a16:creationId xmlns:a16="http://schemas.microsoft.com/office/drawing/2014/main" xmlns="" id="{0B4A3998-5C0F-413C-96FE-FA06289F211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346196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81" name="Rectangle 14">
                        <a:extLst>
                          <a:ext uri="{FF2B5EF4-FFF2-40B4-BE49-F238E27FC236}">
                            <a16:creationId xmlns:a16="http://schemas.microsoft.com/office/drawing/2014/main" xmlns="" id="{815ADCF6-65CC-4F68-8AD6-44DB1E030EB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379027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82" name="Rectangle 14">
                        <a:extLst>
                          <a:ext uri="{FF2B5EF4-FFF2-40B4-BE49-F238E27FC236}">
                            <a16:creationId xmlns:a16="http://schemas.microsoft.com/office/drawing/2014/main" xmlns="" id="{40E1A417-034E-45F2-BFBB-ADA5857E4A8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411858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83" name="Rectangle 14">
                        <a:extLst>
                          <a:ext uri="{FF2B5EF4-FFF2-40B4-BE49-F238E27FC236}">
                            <a16:creationId xmlns:a16="http://schemas.microsoft.com/office/drawing/2014/main" xmlns="" id="{C4986FD8-AA3D-4B92-922B-19AB2E273FD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477518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84" name="Rectangle 14">
                        <a:extLst>
                          <a:ext uri="{FF2B5EF4-FFF2-40B4-BE49-F238E27FC236}">
                            <a16:creationId xmlns:a16="http://schemas.microsoft.com/office/drawing/2014/main" xmlns="" id="{C732CA0C-9309-4496-B33A-B5CA97FACDF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444689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grpSp>
                    <p:nvGrpSpPr>
                      <p:cNvPr id="785" name="Group 784">
                        <a:extLst>
                          <a:ext uri="{FF2B5EF4-FFF2-40B4-BE49-F238E27FC236}">
                            <a16:creationId xmlns:a16="http://schemas.microsoft.com/office/drawing/2014/main" xmlns="" id="{C2E7031A-96E6-48F4-B177-638E23A09AD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796088" y="3200400"/>
                        <a:ext cx="315913" cy="301625"/>
                        <a:chOff x="6796088" y="3200400"/>
                        <a:chExt cx="315913" cy="301625"/>
                      </a:xfrm>
                    </p:grpSpPr>
                    <p:sp>
                      <p:nvSpPr>
                        <p:cNvPr id="786" name="Rectangle 15">
                          <a:extLst>
                            <a:ext uri="{FF2B5EF4-FFF2-40B4-BE49-F238E27FC236}">
                              <a16:creationId xmlns:a16="http://schemas.microsoft.com/office/drawing/2014/main" xmlns="" id="{521AA439-C789-4A1C-B521-76D53598634B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796088" y="3200400"/>
                          <a:ext cx="315913" cy="3016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87" name="Rectangle 16">
                          <a:extLst>
                            <a:ext uri="{FF2B5EF4-FFF2-40B4-BE49-F238E27FC236}">
                              <a16:creationId xmlns:a16="http://schemas.microsoft.com/office/drawing/2014/main" xmlns="" id="{BD218DA3-8665-479C-BBC5-C3051A95CB0B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827838" y="3200400"/>
                          <a:ext cx="252413" cy="301625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95000"/>
                          </a:schemeClr>
                        </a:solidFill>
                        <a:ln>
                          <a:noFill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</p:grpSp>
                <p:grpSp>
                  <p:nvGrpSpPr>
                    <p:cNvPr id="675" name="Group 674">
                      <a:extLst>
                        <a:ext uri="{FF2B5EF4-FFF2-40B4-BE49-F238E27FC236}">
                          <a16:creationId xmlns:a16="http://schemas.microsoft.com/office/drawing/2014/main" xmlns="" id="{DCA691A5-5C6E-4356-878B-58BA68EABD7A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9089560" y="3882118"/>
                      <a:ext cx="1038020" cy="2445718"/>
                      <a:chOff x="4868862" y="1643062"/>
                      <a:chExt cx="788988" cy="1858963"/>
                    </a:xfrm>
                  </p:grpSpPr>
                  <p:sp>
                    <p:nvSpPr>
                      <p:cNvPr id="766" name="Rectangle 17">
                        <a:extLst>
                          <a:ext uri="{FF2B5EF4-FFF2-40B4-BE49-F238E27FC236}">
                            <a16:creationId xmlns:a16="http://schemas.microsoft.com/office/drawing/2014/main" xmlns="" id="{CC806AF8-4777-412D-A57C-70CA70B6C69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1643062"/>
                        <a:ext cx="777875" cy="1858963"/>
                      </a:xfrm>
                      <a:prstGeom prst="rect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67" name="Freeform 18">
                        <a:extLst>
                          <a:ext uri="{FF2B5EF4-FFF2-40B4-BE49-F238E27FC236}">
                            <a16:creationId xmlns:a16="http://schemas.microsoft.com/office/drawing/2014/main" xmlns="" id="{EB6B08E6-068E-422C-96BC-50B364B40B8B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53000" y="1719263"/>
                        <a:ext cx="617538" cy="1693863"/>
                      </a:xfrm>
                      <a:custGeom>
                        <a:avLst/>
                        <a:gdLst>
                          <a:gd name="T0" fmla="*/ 233 w 287"/>
                          <a:gd name="T1" fmla="*/ 0 h 787"/>
                          <a:gd name="T2" fmla="*/ 73 w 287"/>
                          <a:gd name="T3" fmla="*/ 0 h 787"/>
                          <a:gd name="T4" fmla="*/ 0 w 287"/>
                          <a:gd name="T5" fmla="*/ 76 h 787"/>
                          <a:gd name="T6" fmla="*/ 0 w 287"/>
                          <a:gd name="T7" fmla="*/ 715 h 787"/>
                          <a:gd name="T8" fmla="*/ 73 w 287"/>
                          <a:gd name="T9" fmla="*/ 787 h 787"/>
                          <a:gd name="T10" fmla="*/ 233 w 287"/>
                          <a:gd name="T11" fmla="*/ 787 h 787"/>
                          <a:gd name="T12" fmla="*/ 287 w 287"/>
                          <a:gd name="T13" fmla="*/ 719 h 787"/>
                          <a:gd name="T14" fmla="*/ 287 w 287"/>
                          <a:gd name="T15" fmla="*/ 70 h 787"/>
                          <a:gd name="T16" fmla="*/ 233 w 287"/>
                          <a:gd name="T17" fmla="*/ 0 h 78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87" h="787">
                            <a:moveTo>
                              <a:pt x="233" y="0"/>
                            </a:moveTo>
                            <a:cubicBezTo>
                              <a:pt x="73" y="0"/>
                              <a:pt x="73" y="0"/>
                              <a:pt x="73" y="0"/>
                            </a:cubicBezTo>
                            <a:cubicBezTo>
                              <a:pt x="72" y="41"/>
                              <a:pt x="40" y="73"/>
                              <a:pt x="0" y="76"/>
                            </a:cubicBezTo>
                            <a:cubicBezTo>
                              <a:pt x="0" y="715"/>
                              <a:pt x="0" y="715"/>
                              <a:pt x="0" y="715"/>
                            </a:cubicBezTo>
                            <a:cubicBezTo>
                              <a:pt x="39" y="718"/>
                              <a:pt x="69" y="748"/>
                              <a:pt x="73" y="787"/>
                            </a:cubicBezTo>
                            <a:cubicBezTo>
                              <a:pt x="233" y="787"/>
                              <a:pt x="233" y="787"/>
                              <a:pt x="233" y="787"/>
                            </a:cubicBezTo>
                            <a:cubicBezTo>
                              <a:pt x="236" y="755"/>
                              <a:pt x="258" y="728"/>
                              <a:pt x="287" y="719"/>
                            </a:cubicBezTo>
                            <a:cubicBezTo>
                              <a:pt x="287" y="70"/>
                              <a:pt x="287" y="70"/>
                              <a:pt x="287" y="70"/>
                            </a:cubicBezTo>
                            <a:cubicBezTo>
                              <a:pt x="257" y="60"/>
                              <a:pt x="235" y="33"/>
                              <a:pt x="233" y="0"/>
                            </a:cubicBezTo>
                            <a:close/>
                          </a:path>
                        </a:pathLst>
                      </a:custGeom>
                      <a:solidFill>
                        <a:srgbClr val="C4E99B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68" name="Oval 19">
                        <a:extLst>
                          <a:ext uri="{FF2B5EF4-FFF2-40B4-BE49-F238E27FC236}">
                            <a16:creationId xmlns:a16="http://schemas.microsoft.com/office/drawing/2014/main" xmlns="" id="{4C086227-A235-48AB-A8C3-CF3CCA2A99C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184775" y="2030413"/>
                        <a:ext cx="153988" cy="152400"/>
                      </a:xfrm>
                      <a:prstGeom prst="ellipse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69" name="Oval 20">
                        <a:extLst>
                          <a:ext uri="{FF2B5EF4-FFF2-40B4-BE49-F238E27FC236}">
                            <a16:creationId xmlns:a16="http://schemas.microsoft.com/office/drawing/2014/main" xmlns="" id="{031DAF13-0FAE-4B07-93F7-441CF13AFC0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184775" y="2952750"/>
                        <a:ext cx="153988" cy="152400"/>
                      </a:xfrm>
                      <a:prstGeom prst="ellipse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70" name="Oval 21">
                        <a:extLst>
                          <a:ext uri="{FF2B5EF4-FFF2-40B4-BE49-F238E27FC236}">
                            <a16:creationId xmlns:a16="http://schemas.microsoft.com/office/drawing/2014/main" xmlns="" id="{B1C301A9-79A9-459D-8392-D6B66A11003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032375" y="2371725"/>
                        <a:ext cx="458788" cy="363538"/>
                      </a:xfrm>
                      <a:prstGeom prst="ellipse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71" name="Rectangle 22">
                        <a:extLst>
                          <a:ext uri="{FF2B5EF4-FFF2-40B4-BE49-F238E27FC236}">
                            <a16:creationId xmlns:a16="http://schemas.microsoft.com/office/drawing/2014/main" xmlns="" id="{A712416C-050A-4D43-8799-E555ACA8305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2613025"/>
                        <a:ext cx="788988" cy="315913"/>
                      </a:xfrm>
                      <a:prstGeom prst="rect">
                        <a:avLst/>
                      </a:prstGeom>
                      <a:solidFill>
                        <a:srgbClr val="F1EEE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72" name="Rectangle 23">
                        <a:extLst>
                          <a:ext uri="{FF2B5EF4-FFF2-40B4-BE49-F238E27FC236}">
                            <a16:creationId xmlns:a16="http://schemas.microsoft.com/office/drawing/2014/main" xmlns="" id="{2D2C7F00-493D-4020-8699-9CFA2C85618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2644775"/>
                        <a:ext cx="788988" cy="252413"/>
                      </a:xfrm>
                      <a:prstGeom prst="rect">
                        <a:avLst/>
                      </a:prstGeom>
                      <a:solidFill>
                        <a:srgbClr val="CECEC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73" name="Rectangle 24">
                        <a:extLst>
                          <a:ext uri="{FF2B5EF4-FFF2-40B4-BE49-F238E27FC236}">
                            <a16:creationId xmlns:a16="http://schemas.microsoft.com/office/drawing/2014/main" xmlns="" id="{14C4D861-4BDA-422F-AC40-3BEB4B0DC6E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2613025"/>
                        <a:ext cx="788988" cy="3159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74" name="Rectangle 25">
                        <a:extLst>
                          <a:ext uri="{FF2B5EF4-FFF2-40B4-BE49-F238E27FC236}">
                            <a16:creationId xmlns:a16="http://schemas.microsoft.com/office/drawing/2014/main" xmlns="" id="{4EC4AD48-3930-47A4-9F0C-C3710403D22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2644775"/>
                        <a:ext cx="788988" cy="252413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76" name="Group 675">
                      <a:extLst>
                        <a:ext uri="{FF2B5EF4-FFF2-40B4-BE49-F238E27FC236}">
                          <a16:creationId xmlns:a16="http://schemas.microsoft.com/office/drawing/2014/main" xmlns="" id="{B98DC196-C775-4F45-97B7-66A8423E1205}"/>
                        </a:ext>
                      </a:extLst>
                    </p:cNvPr>
                    <p:cNvGrpSpPr/>
                    <p:nvPr/>
                  </p:nvGrpSpPr>
                  <p:grpSpPr>
                    <a:xfrm rot="1458405">
                      <a:off x="8948375" y="5509069"/>
                      <a:ext cx="2449893" cy="396828"/>
                      <a:chOff x="5745163" y="3200400"/>
                      <a:chExt cx="1862138" cy="301625"/>
                    </a:xfrm>
                  </p:grpSpPr>
                  <p:sp>
                    <p:nvSpPr>
                      <p:cNvPr id="753" name="Rectangle 14">
                        <a:extLst>
                          <a:ext uri="{FF2B5EF4-FFF2-40B4-BE49-F238E27FC236}">
                            <a16:creationId xmlns:a16="http://schemas.microsoft.com/office/drawing/2014/main" xmlns="" id="{8B85C384-A06D-43F3-8019-93E38B7A02A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200400"/>
                        <a:ext cx="1862138" cy="301625"/>
                      </a:xfrm>
                      <a:prstGeom prst="rect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54" name="Rectangle 14">
                        <a:extLst>
                          <a:ext uri="{FF2B5EF4-FFF2-40B4-BE49-F238E27FC236}">
                            <a16:creationId xmlns:a16="http://schemas.microsoft.com/office/drawing/2014/main" xmlns="" id="{D13439AD-16B5-4997-883D-5A4D776C540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214872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55" name="Rectangle 14">
                        <a:extLst>
                          <a:ext uri="{FF2B5EF4-FFF2-40B4-BE49-F238E27FC236}">
                            <a16:creationId xmlns:a16="http://schemas.microsoft.com/office/drawing/2014/main" xmlns="" id="{8AC73D20-E2EB-4054-86EF-127F410AF03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247703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56" name="Rectangle 14">
                        <a:extLst>
                          <a:ext uri="{FF2B5EF4-FFF2-40B4-BE49-F238E27FC236}">
                            <a16:creationId xmlns:a16="http://schemas.microsoft.com/office/drawing/2014/main" xmlns="" id="{461B95C9-8871-42D0-9204-09B70B22882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280534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57" name="Rectangle 14">
                        <a:extLst>
                          <a:ext uri="{FF2B5EF4-FFF2-40B4-BE49-F238E27FC236}">
                            <a16:creationId xmlns:a16="http://schemas.microsoft.com/office/drawing/2014/main" xmlns="" id="{CF7927DF-0F97-49C0-BB16-6F7FAEC4B3E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313365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58" name="Rectangle 14">
                        <a:extLst>
                          <a:ext uri="{FF2B5EF4-FFF2-40B4-BE49-F238E27FC236}">
                            <a16:creationId xmlns:a16="http://schemas.microsoft.com/office/drawing/2014/main" xmlns="" id="{68CE3FB1-8F4D-444A-8F64-8F97BAE9A91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346196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59" name="Rectangle 14">
                        <a:extLst>
                          <a:ext uri="{FF2B5EF4-FFF2-40B4-BE49-F238E27FC236}">
                            <a16:creationId xmlns:a16="http://schemas.microsoft.com/office/drawing/2014/main" xmlns="" id="{4ABA502E-6C5B-4F70-91D8-42C9BF831D2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379027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60" name="Rectangle 14">
                        <a:extLst>
                          <a:ext uri="{FF2B5EF4-FFF2-40B4-BE49-F238E27FC236}">
                            <a16:creationId xmlns:a16="http://schemas.microsoft.com/office/drawing/2014/main" xmlns="" id="{3049A3F6-282F-42F4-BF59-C9403328147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411858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61" name="Rectangle 14">
                        <a:extLst>
                          <a:ext uri="{FF2B5EF4-FFF2-40B4-BE49-F238E27FC236}">
                            <a16:creationId xmlns:a16="http://schemas.microsoft.com/office/drawing/2014/main" xmlns="" id="{9F385083-B705-4E30-BFE3-A5CCFD77DDE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477518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62" name="Rectangle 14">
                        <a:extLst>
                          <a:ext uri="{FF2B5EF4-FFF2-40B4-BE49-F238E27FC236}">
                            <a16:creationId xmlns:a16="http://schemas.microsoft.com/office/drawing/2014/main" xmlns="" id="{293A2DBC-E50D-4E89-BDF4-4E2A7829299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45163" y="3444689"/>
                        <a:ext cx="1862138" cy="0"/>
                      </a:xfrm>
                      <a:custGeom>
                        <a:avLst/>
                        <a:gdLst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3" fmla="*/ 0 w 1862138"/>
                          <a:gd name="connsiteY3" fmla="*/ 301625 h 301625"/>
                          <a:gd name="connsiteX4" fmla="*/ 0 w 1862138"/>
                          <a:gd name="connsiteY4" fmla="*/ 0 h 301625"/>
                          <a:gd name="connsiteX0" fmla="*/ 0 w 1862138"/>
                          <a:gd name="connsiteY0" fmla="*/ 301625 h 393065"/>
                          <a:gd name="connsiteX1" fmla="*/ 0 w 1862138"/>
                          <a:gd name="connsiteY1" fmla="*/ 0 h 393065"/>
                          <a:gd name="connsiteX2" fmla="*/ 1862138 w 1862138"/>
                          <a:gd name="connsiteY2" fmla="*/ 0 h 393065"/>
                          <a:gd name="connsiteX3" fmla="*/ 1862138 w 1862138"/>
                          <a:gd name="connsiteY3" fmla="*/ 301625 h 393065"/>
                          <a:gd name="connsiteX4" fmla="*/ 91440 w 1862138"/>
                          <a:gd name="connsiteY4" fmla="*/ 393065 h 393065"/>
                          <a:gd name="connsiteX0" fmla="*/ 0 w 1862138"/>
                          <a:gd name="connsiteY0" fmla="*/ 0 h 393065"/>
                          <a:gd name="connsiteX1" fmla="*/ 1862138 w 1862138"/>
                          <a:gd name="connsiteY1" fmla="*/ 0 h 393065"/>
                          <a:gd name="connsiteX2" fmla="*/ 1862138 w 1862138"/>
                          <a:gd name="connsiteY2" fmla="*/ 301625 h 393065"/>
                          <a:gd name="connsiteX3" fmla="*/ 91440 w 1862138"/>
                          <a:gd name="connsiteY3" fmla="*/ 393065 h 393065"/>
                          <a:gd name="connsiteX0" fmla="*/ 0 w 1862138"/>
                          <a:gd name="connsiteY0" fmla="*/ 0 h 301625"/>
                          <a:gd name="connsiteX1" fmla="*/ 1862138 w 1862138"/>
                          <a:gd name="connsiteY1" fmla="*/ 0 h 301625"/>
                          <a:gd name="connsiteX2" fmla="*/ 1862138 w 1862138"/>
                          <a:gd name="connsiteY2" fmla="*/ 301625 h 301625"/>
                          <a:gd name="connsiteX0" fmla="*/ 0 w 1862138"/>
                          <a:gd name="connsiteY0" fmla="*/ 0 h 0"/>
                          <a:gd name="connsiteX1" fmla="*/ 1862138 w 1862138"/>
                          <a:gd name="connsiteY1" fmla="*/ 0 h 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1862138">
                            <a:moveTo>
                              <a:pt x="0" y="0"/>
                            </a:moveTo>
                            <a:lnTo>
                              <a:pt x="1862138" y="0"/>
                            </a:lnTo>
                          </a:path>
                        </a:pathLst>
                      </a:custGeom>
                      <a:solidFill>
                        <a:srgbClr val="F1CB87"/>
                      </a:solidFill>
                      <a:ln>
                        <a:solidFill>
                          <a:srgbClr val="DCB97A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grpSp>
                    <p:nvGrpSpPr>
                      <p:cNvPr id="763" name="Group 762">
                        <a:extLst>
                          <a:ext uri="{FF2B5EF4-FFF2-40B4-BE49-F238E27FC236}">
                            <a16:creationId xmlns:a16="http://schemas.microsoft.com/office/drawing/2014/main" xmlns="" id="{AFA8A9D7-FEAF-46CE-B65A-F4642113C7B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796088" y="3200400"/>
                        <a:ext cx="315913" cy="301625"/>
                        <a:chOff x="6796088" y="3200400"/>
                        <a:chExt cx="315913" cy="301625"/>
                      </a:xfrm>
                    </p:grpSpPr>
                    <p:sp>
                      <p:nvSpPr>
                        <p:cNvPr id="764" name="Rectangle 15">
                          <a:extLst>
                            <a:ext uri="{FF2B5EF4-FFF2-40B4-BE49-F238E27FC236}">
                              <a16:creationId xmlns:a16="http://schemas.microsoft.com/office/drawing/2014/main" xmlns="" id="{7A8AEB80-107C-4267-B782-2B6E2E6A6FB8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796088" y="3200400"/>
                          <a:ext cx="315913" cy="3016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65" name="Rectangle 16">
                          <a:extLst>
                            <a:ext uri="{FF2B5EF4-FFF2-40B4-BE49-F238E27FC236}">
                              <a16:creationId xmlns:a16="http://schemas.microsoft.com/office/drawing/2014/main" xmlns="" id="{D4654B5E-87E0-409E-8CA4-B68C4659E325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827838" y="3200400"/>
                          <a:ext cx="252413" cy="301625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95000"/>
                          </a:schemeClr>
                        </a:solidFill>
                        <a:ln>
                          <a:noFill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</p:grpSp>
                <p:grpSp>
                  <p:nvGrpSpPr>
                    <p:cNvPr id="677" name="Group 676">
                      <a:extLst>
                        <a:ext uri="{FF2B5EF4-FFF2-40B4-BE49-F238E27FC236}">
                          <a16:creationId xmlns:a16="http://schemas.microsoft.com/office/drawing/2014/main" xmlns="" id="{2A2EFEAA-B271-4AE8-BA54-9B1E9DCEE42F}"/>
                        </a:ext>
                      </a:extLst>
                    </p:cNvPr>
                    <p:cNvGrpSpPr/>
                    <p:nvPr/>
                  </p:nvGrpSpPr>
                  <p:grpSpPr>
                    <a:xfrm rot="8240992">
                      <a:off x="7736457" y="3818218"/>
                      <a:ext cx="1038020" cy="2445718"/>
                      <a:chOff x="4868862" y="1643062"/>
                      <a:chExt cx="788988" cy="1858963"/>
                    </a:xfrm>
                  </p:grpSpPr>
                  <p:sp>
                    <p:nvSpPr>
                      <p:cNvPr id="744" name="Rectangle 17">
                        <a:extLst>
                          <a:ext uri="{FF2B5EF4-FFF2-40B4-BE49-F238E27FC236}">
                            <a16:creationId xmlns:a16="http://schemas.microsoft.com/office/drawing/2014/main" xmlns="" id="{ED07714A-30FA-426E-AAF9-EEF1E67FB01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1643062"/>
                        <a:ext cx="777875" cy="1858963"/>
                      </a:xfrm>
                      <a:prstGeom prst="rect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45" name="Freeform 18">
                        <a:extLst>
                          <a:ext uri="{FF2B5EF4-FFF2-40B4-BE49-F238E27FC236}">
                            <a16:creationId xmlns:a16="http://schemas.microsoft.com/office/drawing/2014/main" xmlns="" id="{0DB644E8-A8D5-4D56-8C4D-512977E8668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53000" y="1719263"/>
                        <a:ext cx="617538" cy="1693863"/>
                      </a:xfrm>
                      <a:custGeom>
                        <a:avLst/>
                        <a:gdLst>
                          <a:gd name="T0" fmla="*/ 233 w 287"/>
                          <a:gd name="T1" fmla="*/ 0 h 787"/>
                          <a:gd name="T2" fmla="*/ 73 w 287"/>
                          <a:gd name="T3" fmla="*/ 0 h 787"/>
                          <a:gd name="T4" fmla="*/ 0 w 287"/>
                          <a:gd name="T5" fmla="*/ 76 h 787"/>
                          <a:gd name="T6" fmla="*/ 0 w 287"/>
                          <a:gd name="T7" fmla="*/ 715 h 787"/>
                          <a:gd name="T8" fmla="*/ 73 w 287"/>
                          <a:gd name="T9" fmla="*/ 787 h 787"/>
                          <a:gd name="T10" fmla="*/ 233 w 287"/>
                          <a:gd name="T11" fmla="*/ 787 h 787"/>
                          <a:gd name="T12" fmla="*/ 287 w 287"/>
                          <a:gd name="T13" fmla="*/ 719 h 787"/>
                          <a:gd name="T14" fmla="*/ 287 w 287"/>
                          <a:gd name="T15" fmla="*/ 70 h 787"/>
                          <a:gd name="T16" fmla="*/ 233 w 287"/>
                          <a:gd name="T17" fmla="*/ 0 h 78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87" h="787">
                            <a:moveTo>
                              <a:pt x="233" y="0"/>
                            </a:moveTo>
                            <a:cubicBezTo>
                              <a:pt x="73" y="0"/>
                              <a:pt x="73" y="0"/>
                              <a:pt x="73" y="0"/>
                            </a:cubicBezTo>
                            <a:cubicBezTo>
                              <a:pt x="72" y="41"/>
                              <a:pt x="40" y="73"/>
                              <a:pt x="0" y="76"/>
                            </a:cubicBezTo>
                            <a:cubicBezTo>
                              <a:pt x="0" y="715"/>
                              <a:pt x="0" y="715"/>
                              <a:pt x="0" y="715"/>
                            </a:cubicBezTo>
                            <a:cubicBezTo>
                              <a:pt x="39" y="718"/>
                              <a:pt x="69" y="748"/>
                              <a:pt x="73" y="787"/>
                            </a:cubicBezTo>
                            <a:cubicBezTo>
                              <a:pt x="233" y="787"/>
                              <a:pt x="233" y="787"/>
                              <a:pt x="233" y="787"/>
                            </a:cubicBezTo>
                            <a:cubicBezTo>
                              <a:pt x="236" y="755"/>
                              <a:pt x="258" y="728"/>
                              <a:pt x="287" y="719"/>
                            </a:cubicBezTo>
                            <a:cubicBezTo>
                              <a:pt x="287" y="70"/>
                              <a:pt x="287" y="70"/>
                              <a:pt x="287" y="70"/>
                            </a:cubicBezTo>
                            <a:cubicBezTo>
                              <a:pt x="257" y="60"/>
                              <a:pt x="235" y="33"/>
                              <a:pt x="233" y="0"/>
                            </a:cubicBezTo>
                            <a:close/>
                          </a:path>
                        </a:pathLst>
                      </a:custGeom>
                      <a:solidFill>
                        <a:srgbClr val="C4E99B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46" name="Oval 19">
                        <a:extLst>
                          <a:ext uri="{FF2B5EF4-FFF2-40B4-BE49-F238E27FC236}">
                            <a16:creationId xmlns:a16="http://schemas.microsoft.com/office/drawing/2014/main" xmlns="" id="{BE6C8BB4-1DB4-4814-AF0A-47EF4146E64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184775" y="2030413"/>
                        <a:ext cx="153988" cy="152400"/>
                      </a:xfrm>
                      <a:prstGeom prst="ellipse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47" name="Oval 20">
                        <a:extLst>
                          <a:ext uri="{FF2B5EF4-FFF2-40B4-BE49-F238E27FC236}">
                            <a16:creationId xmlns:a16="http://schemas.microsoft.com/office/drawing/2014/main" xmlns="" id="{07A4ECA8-0095-48A1-A807-D595345B3B7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184775" y="2952750"/>
                        <a:ext cx="153988" cy="152400"/>
                      </a:xfrm>
                      <a:prstGeom prst="ellipse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48" name="Oval 21">
                        <a:extLst>
                          <a:ext uri="{FF2B5EF4-FFF2-40B4-BE49-F238E27FC236}">
                            <a16:creationId xmlns:a16="http://schemas.microsoft.com/office/drawing/2014/main" xmlns="" id="{038D4806-A075-414B-A611-3861A8C333A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032375" y="2371725"/>
                        <a:ext cx="458788" cy="363538"/>
                      </a:xfrm>
                      <a:prstGeom prst="ellipse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49" name="Rectangle 22">
                        <a:extLst>
                          <a:ext uri="{FF2B5EF4-FFF2-40B4-BE49-F238E27FC236}">
                            <a16:creationId xmlns:a16="http://schemas.microsoft.com/office/drawing/2014/main" xmlns="" id="{01225550-18F1-4CCD-8442-69C70210137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2613025"/>
                        <a:ext cx="788988" cy="315913"/>
                      </a:xfrm>
                      <a:prstGeom prst="rect">
                        <a:avLst/>
                      </a:prstGeom>
                      <a:solidFill>
                        <a:srgbClr val="F1EEE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50" name="Rectangle 23">
                        <a:extLst>
                          <a:ext uri="{FF2B5EF4-FFF2-40B4-BE49-F238E27FC236}">
                            <a16:creationId xmlns:a16="http://schemas.microsoft.com/office/drawing/2014/main" xmlns="" id="{8B58E6EC-7BA6-4C98-B233-5C052364BE8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2644775"/>
                        <a:ext cx="788988" cy="252413"/>
                      </a:xfrm>
                      <a:prstGeom prst="rect">
                        <a:avLst/>
                      </a:prstGeom>
                      <a:solidFill>
                        <a:srgbClr val="CECEC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51" name="Rectangle 24">
                        <a:extLst>
                          <a:ext uri="{FF2B5EF4-FFF2-40B4-BE49-F238E27FC236}">
                            <a16:creationId xmlns:a16="http://schemas.microsoft.com/office/drawing/2014/main" xmlns="" id="{19650989-AEAB-49CD-9EFB-87C0097CF97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2613025"/>
                        <a:ext cx="788988" cy="3159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52" name="Rectangle 25">
                        <a:extLst>
                          <a:ext uri="{FF2B5EF4-FFF2-40B4-BE49-F238E27FC236}">
                            <a16:creationId xmlns:a16="http://schemas.microsoft.com/office/drawing/2014/main" xmlns="" id="{3D647F2D-B10C-47F9-B880-447AC10617A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68862" y="2644775"/>
                        <a:ext cx="788988" cy="252413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78" name="Group 677">
                      <a:extLst>
                        <a:ext uri="{FF2B5EF4-FFF2-40B4-BE49-F238E27FC236}">
                          <a16:creationId xmlns:a16="http://schemas.microsoft.com/office/drawing/2014/main" xmlns="" id="{6D399A47-F602-4B03-A357-371D8F19ECF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901258" y="5988913"/>
                      <a:ext cx="2449893" cy="396828"/>
                      <a:chOff x="4700663" y="3724599"/>
                      <a:chExt cx="801024" cy="129748"/>
                    </a:xfrm>
                  </p:grpSpPr>
                  <p:sp>
                    <p:nvSpPr>
                      <p:cNvPr id="729" name="Rectangle 14">
                        <a:extLst>
                          <a:ext uri="{FF2B5EF4-FFF2-40B4-BE49-F238E27FC236}">
                            <a16:creationId xmlns:a16="http://schemas.microsoft.com/office/drawing/2014/main" xmlns="" id="{34880AE4-4262-4B95-849B-021D23B8819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0663" y="3724599"/>
                        <a:ext cx="801024" cy="129748"/>
                      </a:xfrm>
                      <a:prstGeom prst="rect">
                        <a:avLst/>
                      </a:prstGeom>
                      <a:solidFill>
                        <a:srgbClr val="F1CB87"/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730" name="Rectangle 14">
                        <a:extLst>
                          <a:ext uri="{FF2B5EF4-FFF2-40B4-BE49-F238E27FC236}">
                            <a16:creationId xmlns:a16="http://schemas.microsoft.com/office/drawing/2014/main" xmlns="" id="{77F2DE50-7CDD-4B78-9556-D58EB9ED350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179055" y="3724599"/>
                        <a:ext cx="322234" cy="129748"/>
                      </a:xfrm>
                      <a:prstGeom prst="rect">
                        <a:avLst/>
                      </a:prstGeom>
                      <a:solidFill>
                        <a:schemeClr val="tx1">
                          <a:alpha val="17000"/>
                        </a:schemeClr>
                      </a:solidFill>
                      <a:ln>
                        <a:noFill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grpSp>
                    <p:nvGrpSpPr>
                      <p:cNvPr id="731" name="Group 730">
                        <a:extLst>
                          <a:ext uri="{FF2B5EF4-FFF2-40B4-BE49-F238E27FC236}">
                            <a16:creationId xmlns:a16="http://schemas.microsoft.com/office/drawing/2014/main" xmlns="" id="{31F9AE84-A8E9-457E-B055-588DCD79172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700663" y="3732983"/>
                        <a:ext cx="801024" cy="112981"/>
                        <a:chOff x="4700663" y="3732950"/>
                        <a:chExt cx="801024" cy="112981"/>
                      </a:xfrm>
                    </p:grpSpPr>
                    <p:sp>
                      <p:nvSpPr>
                        <p:cNvPr id="735" name="Rectangle 14">
                          <a:extLst>
                            <a:ext uri="{FF2B5EF4-FFF2-40B4-BE49-F238E27FC236}">
                              <a16:creationId xmlns:a16="http://schemas.microsoft.com/office/drawing/2014/main" xmlns="" id="{47ACF1C2-2AE9-43F2-9A59-BC9115595220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700663" y="3732950"/>
                          <a:ext cx="801024" cy="0"/>
                        </a:xfrm>
                        <a:custGeom>
                          <a:avLst/>
                          <a:gdLst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3" fmla="*/ 0 w 1862138"/>
                            <a:gd name="connsiteY3" fmla="*/ 301625 h 301625"/>
                            <a:gd name="connsiteX4" fmla="*/ 0 w 1862138"/>
                            <a:gd name="connsiteY4" fmla="*/ 0 h 301625"/>
                            <a:gd name="connsiteX0" fmla="*/ 0 w 1862138"/>
                            <a:gd name="connsiteY0" fmla="*/ 301625 h 393065"/>
                            <a:gd name="connsiteX1" fmla="*/ 0 w 1862138"/>
                            <a:gd name="connsiteY1" fmla="*/ 0 h 393065"/>
                            <a:gd name="connsiteX2" fmla="*/ 1862138 w 1862138"/>
                            <a:gd name="connsiteY2" fmla="*/ 0 h 393065"/>
                            <a:gd name="connsiteX3" fmla="*/ 1862138 w 1862138"/>
                            <a:gd name="connsiteY3" fmla="*/ 301625 h 393065"/>
                            <a:gd name="connsiteX4" fmla="*/ 91440 w 1862138"/>
                            <a:gd name="connsiteY4" fmla="*/ 393065 h 393065"/>
                            <a:gd name="connsiteX0" fmla="*/ 0 w 1862138"/>
                            <a:gd name="connsiteY0" fmla="*/ 0 h 393065"/>
                            <a:gd name="connsiteX1" fmla="*/ 1862138 w 1862138"/>
                            <a:gd name="connsiteY1" fmla="*/ 0 h 393065"/>
                            <a:gd name="connsiteX2" fmla="*/ 1862138 w 1862138"/>
                            <a:gd name="connsiteY2" fmla="*/ 301625 h 393065"/>
                            <a:gd name="connsiteX3" fmla="*/ 91440 w 1862138"/>
                            <a:gd name="connsiteY3" fmla="*/ 393065 h 393065"/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0" fmla="*/ 0 w 1862138"/>
                            <a:gd name="connsiteY0" fmla="*/ 0 h 0"/>
                            <a:gd name="connsiteX1" fmla="*/ 1862138 w 1862138"/>
                            <a:gd name="connsiteY1" fmla="*/ 0 h 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</a:cxnLst>
                          <a:rect l="l" t="t" r="r" b="b"/>
                          <a:pathLst>
                            <a:path w="1862138">
                              <a:moveTo>
                                <a:pt x="0" y="0"/>
                              </a:moveTo>
                              <a:lnTo>
                                <a:pt x="1862138" y="0"/>
                              </a:lnTo>
                            </a:path>
                          </a:pathLst>
                        </a:custGeom>
                        <a:solidFill>
                          <a:srgbClr val="F1CB87"/>
                        </a:solidFill>
                        <a:ln>
                          <a:solidFill>
                            <a:srgbClr val="DCB97A"/>
                          </a:solidFill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36" name="Rectangle 14">
                          <a:extLst>
                            <a:ext uri="{FF2B5EF4-FFF2-40B4-BE49-F238E27FC236}">
                              <a16:creationId xmlns:a16="http://schemas.microsoft.com/office/drawing/2014/main" xmlns="" id="{83032947-C7A9-4E61-9629-29737D4A3D5E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700663" y="3747073"/>
                          <a:ext cx="801024" cy="0"/>
                        </a:xfrm>
                        <a:custGeom>
                          <a:avLst/>
                          <a:gdLst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3" fmla="*/ 0 w 1862138"/>
                            <a:gd name="connsiteY3" fmla="*/ 301625 h 301625"/>
                            <a:gd name="connsiteX4" fmla="*/ 0 w 1862138"/>
                            <a:gd name="connsiteY4" fmla="*/ 0 h 301625"/>
                            <a:gd name="connsiteX0" fmla="*/ 0 w 1862138"/>
                            <a:gd name="connsiteY0" fmla="*/ 301625 h 393065"/>
                            <a:gd name="connsiteX1" fmla="*/ 0 w 1862138"/>
                            <a:gd name="connsiteY1" fmla="*/ 0 h 393065"/>
                            <a:gd name="connsiteX2" fmla="*/ 1862138 w 1862138"/>
                            <a:gd name="connsiteY2" fmla="*/ 0 h 393065"/>
                            <a:gd name="connsiteX3" fmla="*/ 1862138 w 1862138"/>
                            <a:gd name="connsiteY3" fmla="*/ 301625 h 393065"/>
                            <a:gd name="connsiteX4" fmla="*/ 91440 w 1862138"/>
                            <a:gd name="connsiteY4" fmla="*/ 393065 h 393065"/>
                            <a:gd name="connsiteX0" fmla="*/ 0 w 1862138"/>
                            <a:gd name="connsiteY0" fmla="*/ 0 h 393065"/>
                            <a:gd name="connsiteX1" fmla="*/ 1862138 w 1862138"/>
                            <a:gd name="connsiteY1" fmla="*/ 0 h 393065"/>
                            <a:gd name="connsiteX2" fmla="*/ 1862138 w 1862138"/>
                            <a:gd name="connsiteY2" fmla="*/ 301625 h 393065"/>
                            <a:gd name="connsiteX3" fmla="*/ 91440 w 1862138"/>
                            <a:gd name="connsiteY3" fmla="*/ 393065 h 393065"/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0" fmla="*/ 0 w 1862138"/>
                            <a:gd name="connsiteY0" fmla="*/ 0 h 0"/>
                            <a:gd name="connsiteX1" fmla="*/ 1862138 w 1862138"/>
                            <a:gd name="connsiteY1" fmla="*/ 0 h 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</a:cxnLst>
                          <a:rect l="l" t="t" r="r" b="b"/>
                          <a:pathLst>
                            <a:path w="1862138">
                              <a:moveTo>
                                <a:pt x="0" y="0"/>
                              </a:moveTo>
                              <a:lnTo>
                                <a:pt x="1862138" y="0"/>
                              </a:lnTo>
                            </a:path>
                          </a:pathLst>
                        </a:custGeom>
                        <a:solidFill>
                          <a:srgbClr val="F1CB87"/>
                        </a:solidFill>
                        <a:ln>
                          <a:solidFill>
                            <a:srgbClr val="DCB97A"/>
                          </a:solidFill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37" name="Rectangle 14">
                          <a:extLst>
                            <a:ext uri="{FF2B5EF4-FFF2-40B4-BE49-F238E27FC236}">
                              <a16:creationId xmlns:a16="http://schemas.microsoft.com/office/drawing/2014/main" xmlns="" id="{56F712AA-F000-45F4-BACB-D7F3DC6C9552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700663" y="3761196"/>
                          <a:ext cx="801024" cy="0"/>
                        </a:xfrm>
                        <a:custGeom>
                          <a:avLst/>
                          <a:gdLst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3" fmla="*/ 0 w 1862138"/>
                            <a:gd name="connsiteY3" fmla="*/ 301625 h 301625"/>
                            <a:gd name="connsiteX4" fmla="*/ 0 w 1862138"/>
                            <a:gd name="connsiteY4" fmla="*/ 0 h 301625"/>
                            <a:gd name="connsiteX0" fmla="*/ 0 w 1862138"/>
                            <a:gd name="connsiteY0" fmla="*/ 301625 h 393065"/>
                            <a:gd name="connsiteX1" fmla="*/ 0 w 1862138"/>
                            <a:gd name="connsiteY1" fmla="*/ 0 h 393065"/>
                            <a:gd name="connsiteX2" fmla="*/ 1862138 w 1862138"/>
                            <a:gd name="connsiteY2" fmla="*/ 0 h 393065"/>
                            <a:gd name="connsiteX3" fmla="*/ 1862138 w 1862138"/>
                            <a:gd name="connsiteY3" fmla="*/ 301625 h 393065"/>
                            <a:gd name="connsiteX4" fmla="*/ 91440 w 1862138"/>
                            <a:gd name="connsiteY4" fmla="*/ 393065 h 393065"/>
                            <a:gd name="connsiteX0" fmla="*/ 0 w 1862138"/>
                            <a:gd name="connsiteY0" fmla="*/ 0 h 393065"/>
                            <a:gd name="connsiteX1" fmla="*/ 1862138 w 1862138"/>
                            <a:gd name="connsiteY1" fmla="*/ 0 h 393065"/>
                            <a:gd name="connsiteX2" fmla="*/ 1862138 w 1862138"/>
                            <a:gd name="connsiteY2" fmla="*/ 301625 h 393065"/>
                            <a:gd name="connsiteX3" fmla="*/ 91440 w 1862138"/>
                            <a:gd name="connsiteY3" fmla="*/ 393065 h 393065"/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0" fmla="*/ 0 w 1862138"/>
                            <a:gd name="connsiteY0" fmla="*/ 0 h 0"/>
                            <a:gd name="connsiteX1" fmla="*/ 1862138 w 1862138"/>
                            <a:gd name="connsiteY1" fmla="*/ 0 h 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</a:cxnLst>
                          <a:rect l="l" t="t" r="r" b="b"/>
                          <a:pathLst>
                            <a:path w="1862138">
                              <a:moveTo>
                                <a:pt x="0" y="0"/>
                              </a:moveTo>
                              <a:lnTo>
                                <a:pt x="1862138" y="0"/>
                              </a:lnTo>
                            </a:path>
                          </a:pathLst>
                        </a:custGeom>
                        <a:solidFill>
                          <a:srgbClr val="F1CB87"/>
                        </a:solidFill>
                        <a:ln>
                          <a:solidFill>
                            <a:srgbClr val="DCB97A"/>
                          </a:solidFill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38" name="Rectangle 14">
                          <a:extLst>
                            <a:ext uri="{FF2B5EF4-FFF2-40B4-BE49-F238E27FC236}">
                              <a16:creationId xmlns:a16="http://schemas.microsoft.com/office/drawing/2014/main" xmlns="" id="{195BD3EC-E9E7-45CC-AEF4-CFC852C7BC9D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700663" y="3775318"/>
                          <a:ext cx="801024" cy="0"/>
                        </a:xfrm>
                        <a:custGeom>
                          <a:avLst/>
                          <a:gdLst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3" fmla="*/ 0 w 1862138"/>
                            <a:gd name="connsiteY3" fmla="*/ 301625 h 301625"/>
                            <a:gd name="connsiteX4" fmla="*/ 0 w 1862138"/>
                            <a:gd name="connsiteY4" fmla="*/ 0 h 301625"/>
                            <a:gd name="connsiteX0" fmla="*/ 0 w 1862138"/>
                            <a:gd name="connsiteY0" fmla="*/ 301625 h 393065"/>
                            <a:gd name="connsiteX1" fmla="*/ 0 w 1862138"/>
                            <a:gd name="connsiteY1" fmla="*/ 0 h 393065"/>
                            <a:gd name="connsiteX2" fmla="*/ 1862138 w 1862138"/>
                            <a:gd name="connsiteY2" fmla="*/ 0 h 393065"/>
                            <a:gd name="connsiteX3" fmla="*/ 1862138 w 1862138"/>
                            <a:gd name="connsiteY3" fmla="*/ 301625 h 393065"/>
                            <a:gd name="connsiteX4" fmla="*/ 91440 w 1862138"/>
                            <a:gd name="connsiteY4" fmla="*/ 393065 h 393065"/>
                            <a:gd name="connsiteX0" fmla="*/ 0 w 1862138"/>
                            <a:gd name="connsiteY0" fmla="*/ 0 h 393065"/>
                            <a:gd name="connsiteX1" fmla="*/ 1862138 w 1862138"/>
                            <a:gd name="connsiteY1" fmla="*/ 0 h 393065"/>
                            <a:gd name="connsiteX2" fmla="*/ 1862138 w 1862138"/>
                            <a:gd name="connsiteY2" fmla="*/ 301625 h 393065"/>
                            <a:gd name="connsiteX3" fmla="*/ 91440 w 1862138"/>
                            <a:gd name="connsiteY3" fmla="*/ 393065 h 393065"/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0" fmla="*/ 0 w 1862138"/>
                            <a:gd name="connsiteY0" fmla="*/ 0 h 0"/>
                            <a:gd name="connsiteX1" fmla="*/ 1862138 w 1862138"/>
                            <a:gd name="connsiteY1" fmla="*/ 0 h 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</a:cxnLst>
                          <a:rect l="l" t="t" r="r" b="b"/>
                          <a:pathLst>
                            <a:path w="1862138">
                              <a:moveTo>
                                <a:pt x="0" y="0"/>
                              </a:moveTo>
                              <a:lnTo>
                                <a:pt x="1862138" y="0"/>
                              </a:lnTo>
                            </a:path>
                          </a:pathLst>
                        </a:custGeom>
                        <a:solidFill>
                          <a:srgbClr val="F1CB87"/>
                        </a:solidFill>
                        <a:ln>
                          <a:solidFill>
                            <a:srgbClr val="DCB97A"/>
                          </a:solidFill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39" name="Rectangle 14">
                          <a:extLst>
                            <a:ext uri="{FF2B5EF4-FFF2-40B4-BE49-F238E27FC236}">
                              <a16:creationId xmlns:a16="http://schemas.microsoft.com/office/drawing/2014/main" xmlns="" id="{3876F59F-7C82-47F2-9250-6FCC5F2EB2B5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700663" y="3789441"/>
                          <a:ext cx="801024" cy="0"/>
                        </a:xfrm>
                        <a:custGeom>
                          <a:avLst/>
                          <a:gdLst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3" fmla="*/ 0 w 1862138"/>
                            <a:gd name="connsiteY3" fmla="*/ 301625 h 301625"/>
                            <a:gd name="connsiteX4" fmla="*/ 0 w 1862138"/>
                            <a:gd name="connsiteY4" fmla="*/ 0 h 301625"/>
                            <a:gd name="connsiteX0" fmla="*/ 0 w 1862138"/>
                            <a:gd name="connsiteY0" fmla="*/ 301625 h 393065"/>
                            <a:gd name="connsiteX1" fmla="*/ 0 w 1862138"/>
                            <a:gd name="connsiteY1" fmla="*/ 0 h 393065"/>
                            <a:gd name="connsiteX2" fmla="*/ 1862138 w 1862138"/>
                            <a:gd name="connsiteY2" fmla="*/ 0 h 393065"/>
                            <a:gd name="connsiteX3" fmla="*/ 1862138 w 1862138"/>
                            <a:gd name="connsiteY3" fmla="*/ 301625 h 393065"/>
                            <a:gd name="connsiteX4" fmla="*/ 91440 w 1862138"/>
                            <a:gd name="connsiteY4" fmla="*/ 393065 h 393065"/>
                            <a:gd name="connsiteX0" fmla="*/ 0 w 1862138"/>
                            <a:gd name="connsiteY0" fmla="*/ 0 h 393065"/>
                            <a:gd name="connsiteX1" fmla="*/ 1862138 w 1862138"/>
                            <a:gd name="connsiteY1" fmla="*/ 0 h 393065"/>
                            <a:gd name="connsiteX2" fmla="*/ 1862138 w 1862138"/>
                            <a:gd name="connsiteY2" fmla="*/ 301625 h 393065"/>
                            <a:gd name="connsiteX3" fmla="*/ 91440 w 1862138"/>
                            <a:gd name="connsiteY3" fmla="*/ 393065 h 393065"/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0" fmla="*/ 0 w 1862138"/>
                            <a:gd name="connsiteY0" fmla="*/ 0 h 0"/>
                            <a:gd name="connsiteX1" fmla="*/ 1862138 w 1862138"/>
                            <a:gd name="connsiteY1" fmla="*/ 0 h 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</a:cxnLst>
                          <a:rect l="l" t="t" r="r" b="b"/>
                          <a:pathLst>
                            <a:path w="1862138">
                              <a:moveTo>
                                <a:pt x="0" y="0"/>
                              </a:moveTo>
                              <a:lnTo>
                                <a:pt x="1862138" y="0"/>
                              </a:lnTo>
                            </a:path>
                          </a:pathLst>
                        </a:custGeom>
                        <a:solidFill>
                          <a:srgbClr val="F1CB87"/>
                        </a:solidFill>
                        <a:ln>
                          <a:solidFill>
                            <a:srgbClr val="DCB97A"/>
                          </a:solidFill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40" name="Rectangle 14">
                          <a:extLst>
                            <a:ext uri="{FF2B5EF4-FFF2-40B4-BE49-F238E27FC236}">
                              <a16:creationId xmlns:a16="http://schemas.microsoft.com/office/drawing/2014/main" xmlns="" id="{C67616B2-AE6D-4E28-AFE5-531576FA563F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700663" y="3803564"/>
                          <a:ext cx="801024" cy="0"/>
                        </a:xfrm>
                        <a:custGeom>
                          <a:avLst/>
                          <a:gdLst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3" fmla="*/ 0 w 1862138"/>
                            <a:gd name="connsiteY3" fmla="*/ 301625 h 301625"/>
                            <a:gd name="connsiteX4" fmla="*/ 0 w 1862138"/>
                            <a:gd name="connsiteY4" fmla="*/ 0 h 301625"/>
                            <a:gd name="connsiteX0" fmla="*/ 0 w 1862138"/>
                            <a:gd name="connsiteY0" fmla="*/ 301625 h 393065"/>
                            <a:gd name="connsiteX1" fmla="*/ 0 w 1862138"/>
                            <a:gd name="connsiteY1" fmla="*/ 0 h 393065"/>
                            <a:gd name="connsiteX2" fmla="*/ 1862138 w 1862138"/>
                            <a:gd name="connsiteY2" fmla="*/ 0 h 393065"/>
                            <a:gd name="connsiteX3" fmla="*/ 1862138 w 1862138"/>
                            <a:gd name="connsiteY3" fmla="*/ 301625 h 393065"/>
                            <a:gd name="connsiteX4" fmla="*/ 91440 w 1862138"/>
                            <a:gd name="connsiteY4" fmla="*/ 393065 h 393065"/>
                            <a:gd name="connsiteX0" fmla="*/ 0 w 1862138"/>
                            <a:gd name="connsiteY0" fmla="*/ 0 h 393065"/>
                            <a:gd name="connsiteX1" fmla="*/ 1862138 w 1862138"/>
                            <a:gd name="connsiteY1" fmla="*/ 0 h 393065"/>
                            <a:gd name="connsiteX2" fmla="*/ 1862138 w 1862138"/>
                            <a:gd name="connsiteY2" fmla="*/ 301625 h 393065"/>
                            <a:gd name="connsiteX3" fmla="*/ 91440 w 1862138"/>
                            <a:gd name="connsiteY3" fmla="*/ 393065 h 393065"/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0" fmla="*/ 0 w 1862138"/>
                            <a:gd name="connsiteY0" fmla="*/ 0 h 0"/>
                            <a:gd name="connsiteX1" fmla="*/ 1862138 w 1862138"/>
                            <a:gd name="connsiteY1" fmla="*/ 0 h 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</a:cxnLst>
                          <a:rect l="l" t="t" r="r" b="b"/>
                          <a:pathLst>
                            <a:path w="1862138">
                              <a:moveTo>
                                <a:pt x="0" y="0"/>
                              </a:moveTo>
                              <a:lnTo>
                                <a:pt x="1862138" y="0"/>
                              </a:lnTo>
                            </a:path>
                          </a:pathLst>
                        </a:custGeom>
                        <a:solidFill>
                          <a:srgbClr val="F1CB87"/>
                        </a:solidFill>
                        <a:ln>
                          <a:solidFill>
                            <a:srgbClr val="DCB97A"/>
                          </a:solidFill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41" name="Rectangle 14">
                          <a:extLst>
                            <a:ext uri="{FF2B5EF4-FFF2-40B4-BE49-F238E27FC236}">
                              <a16:creationId xmlns:a16="http://schemas.microsoft.com/office/drawing/2014/main" xmlns="" id="{49F997EA-C335-46D0-81D9-80381375D3FD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700663" y="3817686"/>
                          <a:ext cx="801024" cy="0"/>
                        </a:xfrm>
                        <a:custGeom>
                          <a:avLst/>
                          <a:gdLst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3" fmla="*/ 0 w 1862138"/>
                            <a:gd name="connsiteY3" fmla="*/ 301625 h 301625"/>
                            <a:gd name="connsiteX4" fmla="*/ 0 w 1862138"/>
                            <a:gd name="connsiteY4" fmla="*/ 0 h 301625"/>
                            <a:gd name="connsiteX0" fmla="*/ 0 w 1862138"/>
                            <a:gd name="connsiteY0" fmla="*/ 301625 h 393065"/>
                            <a:gd name="connsiteX1" fmla="*/ 0 w 1862138"/>
                            <a:gd name="connsiteY1" fmla="*/ 0 h 393065"/>
                            <a:gd name="connsiteX2" fmla="*/ 1862138 w 1862138"/>
                            <a:gd name="connsiteY2" fmla="*/ 0 h 393065"/>
                            <a:gd name="connsiteX3" fmla="*/ 1862138 w 1862138"/>
                            <a:gd name="connsiteY3" fmla="*/ 301625 h 393065"/>
                            <a:gd name="connsiteX4" fmla="*/ 91440 w 1862138"/>
                            <a:gd name="connsiteY4" fmla="*/ 393065 h 393065"/>
                            <a:gd name="connsiteX0" fmla="*/ 0 w 1862138"/>
                            <a:gd name="connsiteY0" fmla="*/ 0 h 393065"/>
                            <a:gd name="connsiteX1" fmla="*/ 1862138 w 1862138"/>
                            <a:gd name="connsiteY1" fmla="*/ 0 h 393065"/>
                            <a:gd name="connsiteX2" fmla="*/ 1862138 w 1862138"/>
                            <a:gd name="connsiteY2" fmla="*/ 301625 h 393065"/>
                            <a:gd name="connsiteX3" fmla="*/ 91440 w 1862138"/>
                            <a:gd name="connsiteY3" fmla="*/ 393065 h 393065"/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0" fmla="*/ 0 w 1862138"/>
                            <a:gd name="connsiteY0" fmla="*/ 0 h 0"/>
                            <a:gd name="connsiteX1" fmla="*/ 1862138 w 1862138"/>
                            <a:gd name="connsiteY1" fmla="*/ 0 h 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</a:cxnLst>
                          <a:rect l="l" t="t" r="r" b="b"/>
                          <a:pathLst>
                            <a:path w="1862138">
                              <a:moveTo>
                                <a:pt x="0" y="0"/>
                              </a:moveTo>
                              <a:lnTo>
                                <a:pt x="1862138" y="0"/>
                              </a:lnTo>
                            </a:path>
                          </a:pathLst>
                        </a:custGeom>
                        <a:solidFill>
                          <a:srgbClr val="F1CB87"/>
                        </a:solidFill>
                        <a:ln>
                          <a:solidFill>
                            <a:srgbClr val="DCB97A"/>
                          </a:solidFill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42" name="Rectangle 14">
                          <a:extLst>
                            <a:ext uri="{FF2B5EF4-FFF2-40B4-BE49-F238E27FC236}">
                              <a16:creationId xmlns:a16="http://schemas.microsoft.com/office/drawing/2014/main" xmlns="" id="{0910F22F-1F79-4EAC-AA58-B830EDED43B6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700663" y="3845931"/>
                          <a:ext cx="801024" cy="0"/>
                        </a:xfrm>
                        <a:custGeom>
                          <a:avLst/>
                          <a:gdLst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3" fmla="*/ 0 w 1862138"/>
                            <a:gd name="connsiteY3" fmla="*/ 301625 h 301625"/>
                            <a:gd name="connsiteX4" fmla="*/ 0 w 1862138"/>
                            <a:gd name="connsiteY4" fmla="*/ 0 h 301625"/>
                            <a:gd name="connsiteX0" fmla="*/ 0 w 1862138"/>
                            <a:gd name="connsiteY0" fmla="*/ 301625 h 393065"/>
                            <a:gd name="connsiteX1" fmla="*/ 0 w 1862138"/>
                            <a:gd name="connsiteY1" fmla="*/ 0 h 393065"/>
                            <a:gd name="connsiteX2" fmla="*/ 1862138 w 1862138"/>
                            <a:gd name="connsiteY2" fmla="*/ 0 h 393065"/>
                            <a:gd name="connsiteX3" fmla="*/ 1862138 w 1862138"/>
                            <a:gd name="connsiteY3" fmla="*/ 301625 h 393065"/>
                            <a:gd name="connsiteX4" fmla="*/ 91440 w 1862138"/>
                            <a:gd name="connsiteY4" fmla="*/ 393065 h 393065"/>
                            <a:gd name="connsiteX0" fmla="*/ 0 w 1862138"/>
                            <a:gd name="connsiteY0" fmla="*/ 0 h 393065"/>
                            <a:gd name="connsiteX1" fmla="*/ 1862138 w 1862138"/>
                            <a:gd name="connsiteY1" fmla="*/ 0 h 393065"/>
                            <a:gd name="connsiteX2" fmla="*/ 1862138 w 1862138"/>
                            <a:gd name="connsiteY2" fmla="*/ 301625 h 393065"/>
                            <a:gd name="connsiteX3" fmla="*/ 91440 w 1862138"/>
                            <a:gd name="connsiteY3" fmla="*/ 393065 h 393065"/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0" fmla="*/ 0 w 1862138"/>
                            <a:gd name="connsiteY0" fmla="*/ 0 h 0"/>
                            <a:gd name="connsiteX1" fmla="*/ 1862138 w 1862138"/>
                            <a:gd name="connsiteY1" fmla="*/ 0 h 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</a:cxnLst>
                          <a:rect l="l" t="t" r="r" b="b"/>
                          <a:pathLst>
                            <a:path w="1862138">
                              <a:moveTo>
                                <a:pt x="0" y="0"/>
                              </a:moveTo>
                              <a:lnTo>
                                <a:pt x="1862138" y="0"/>
                              </a:lnTo>
                            </a:path>
                          </a:pathLst>
                        </a:custGeom>
                        <a:solidFill>
                          <a:srgbClr val="F1CB87"/>
                        </a:solidFill>
                        <a:ln>
                          <a:solidFill>
                            <a:srgbClr val="DCB97A"/>
                          </a:solidFill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43" name="Rectangle 14">
                          <a:extLst>
                            <a:ext uri="{FF2B5EF4-FFF2-40B4-BE49-F238E27FC236}">
                              <a16:creationId xmlns:a16="http://schemas.microsoft.com/office/drawing/2014/main" xmlns="" id="{AA0883AF-5D12-4E9C-8195-48F79F80F979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700663" y="3831809"/>
                          <a:ext cx="801024" cy="0"/>
                        </a:xfrm>
                        <a:custGeom>
                          <a:avLst/>
                          <a:gdLst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3" fmla="*/ 0 w 1862138"/>
                            <a:gd name="connsiteY3" fmla="*/ 301625 h 301625"/>
                            <a:gd name="connsiteX4" fmla="*/ 0 w 1862138"/>
                            <a:gd name="connsiteY4" fmla="*/ 0 h 301625"/>
                            <a:gd name="connsiteX0" fmla="*/ 0 w 1862138"/>
                            <a:gd name="connsiteY0" fmla="*/ 301625 h 393065"/>
                            <a:gd name="connsiteX1" fmla="*/ 0 w 1862138"/>
                            <a:gd name="connsiteY1" fmla="*/ 0 h 393065"/>
                            <a:gd name="connsiteX2" fmla="*/ 1862138 w 1862138"/>
                            <a:gd name="connsiteY2" fmla="*/ 0 h 393065"/>
                            <a:gd name="connsiteX3" fmla="*/ 1862138 w 1862138"/>
                            <a:gd name="connsiteY3" fmla="*/ 301625 h 393065"/>
                            <a:gd name="connsiteX4" fmla="*/ 91440 w 1862138"/>
                            <a:gd name="connsiteY4" fmla="*/ 393065 h 393065"/>
                            <a:gd name="connsiteX0" fmla="*/ 0 w 1862138"/>
                            <a:gd name="connsiteY0" fmla="*/ 0 h 393065"/>
                            <a:gd name="connsiteX1" fmla="*/ 1862138 w 1862138"/>
                            <a:gd name="connsiteY1" fmla="*/ 0 h 393065"/>
                            <a:gd name="connsiteX2" fmla="*/ 1862138 w 1862138"/>
                            <a:gd name="connsiteY2" fmla="*/ 301625 h 393065"/>
                            <a:gd name="connsiteX3" fmla="*/ 91440 w 1862138"/>
                            <a:gd name="connsiteY3" fmla="*/ 393065 h 393065"/>
                            <a:gd name="connsiteX0" fmla="*/ 0 w 1862138"/>
                            <a:gd name="connsiteY0" fmla="*/ 0 h 301625"/>
                            <a:gd name="connsiteX1" fmla="*/ 1862138 w 1862138"/>
                            <a:gd name="connsiteY1" fmla="*/ 0 h 301625"/>
                            <a:gd name="connsiteX2" fmla="*/ 1862138 w 1862138"/>
                            <a:gd name="connsiteY2" fmla="*/ 301625 h 301625"/>
                            <a:gd name="connsiteX0" fmla="*/ 0 w 1862138"/>
                            <a:gd name="connsiteY0" fmla="*/ 0 h 0"/>
                            <a:gd name="connsiteX1" fmla="*/ 1862138 w 1862138"/>
                            <a:gd name="connsiteY1" fmla="*/ 0 h 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</a:cxnLst>
                          <a:rect l="l" t="t" r="r" b="b"/>
                          <a:pathLst>
                            <a:path w="1862138">
                              <a:moveTo>
                                <a:pt x="0" y="0"/>
                              </a:moveTo>
                              <a:lnTo>
                                <a:pt x="1862138" y="0"/>
                              </a:lnTo>
                            </a:path>
                          </a:pathLst>
                        </a:custGeom>
                        <a:solidFill>
                          <a:srgbClr val="F1CB87"/>
                        </a:solidFill>
                        <a:ln>
                          <a:solidFill>
                            <a:srgbClr val="DCB97A"/>
                          </a:solidFill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732" name="Group 731">
                        <a:extLst>
                          <a:ext uri="{FF2B5EF4-FFF2-40B4-BE49-F238E27FC236}">
                            <a16:creationId xmlns:a16="http://schemas.microsoft.com/office/drawing/2014/main" xmlns="" id="{696ADF7F-8787-43B4-A7CC-6B2A91208E0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32039" y="3724599"/>
                        <a:ext cx="66986" cy="129748"/>
                        <a:chOff x="6796088" y="3200400"/>
                        <a:chExt cx="315913" cy="301625"/>
                      </a:xfrm>
                    </p:grpSpPr>
                    <p:sp>
                      <p:nvSpPr>
                        <p:cNvPr id="733" name="Rectangle 15">
                          <a:extLst>
                            <a:ext uri="{FF2B5EF4-FFF2-40B4-BE49-F238E27FC236}">
                              <a16:creationId xmlns:a16="http://schemas.microsoft.com/office/drawing/2014/main" xmlns="" id="{19D51FBC-0662-495E-8796-E9890F7E5965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796088" y="3200400"/>
                          <a:ext cx="315913" cy="3016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34" name="Rectangle 16">
                          <a:extLst>
                            <a:ext uri="{FF2B5EF4-FFF2-40B4-BE49-F238E27FC236}">
                              <a16:creationId xmlns:a16="http://schemas.microsoft.com/office/drawing/2014/main" xmlns="" id="{783CCAA5-2DFE-4F1A-8CBA-1D7FFE6C8C96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827838" y="3200400"/>
                          <a:ext cx="252413" cy="301625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95000"/>
                          </a:schemeClr>
                        </a:solidFill>
                        <a:ln>
                          <a:noFill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</p:grpSp>
                <p:grpSp>
                  <p:nvGrpSpPr>
                    <p:cNvPr id="679" name="Group 678">
                      <a:extLst>
                        <a:ext uri="{FF2B5EF4-FFF2-40B4-BE49-F238E27FC236}">
                          <a16:creationId xmlns:a16="http://schemas.microsoft.com/office/drawing/2014/main" xmlns="" id="{C8879EF0-ADC8-4EE1-984B-EC75A0D32E6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004598" y="5003369"/>
                      <a:ext cx="967514" cy="1405550"/>
                      <a:chOff x="6905083" y="5003369"/>
                      <a:chExt cx="967514" cy="1405550"/>
                    </a:xfrm>
                  </p:grpSpPr>
                  <p:grpSp>
                    <p:nvGrpSpPr>
                      <p:cNvPr id="681" name="Group 680">
                        <a:extLst>
                          <a:ext uri="{FF2B5EF4-FFF2-40B4-BE49-F238E27FC236}">
                            <a16:creationId xmlns:a16="http://schemas.microsoft.com/office/drawing/2014/main" xmlns="" id="{EF596168-9534-4665-A2FF-91B72098741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908018" y="6122469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726" name="Freeform 15">
                          <a:extLst>
                            <a:ext uri="{FF2B5EF4-FFF2-40B4-BE49-F238E27FC236}">
                              <a16:creationId xmlns:a16="http://schemas.microsoft.com/office/drawing/2014/main" xmlns="" id="{2F29A70E-2AD0-4FFE-BA6D-2A5193D24B7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27" name="Freeform 16">
                          <a:extLst>
                            <a:ext uri="{FF2B5EF4-FFF2-40B4-BE49-F238E27FC236}">
                              <a16:creationId xmlns:a16="http://schemas.microsoft.com/office/drawing/2014/main" xmlns="" id="{64AE6F63-C736-4676-8043-0A3660D7BE7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28" name="Oval 17">
                          <a:extLst>
                            <a:ext uri="{FF2B5EF4-FFF2-40B4-BE49-F238E27FC236}">
                              <a16:creationId xmlns:a16="http://schemas.microsoft.com/office/drawing/2014/main" xmlns="" id="{ED0821A7-3E6F-4B23-9D4F-BAE0F0F6544E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82" name="Group 681">
                        <a:extLst>
                          <a:ext uri="{FF2B5EF4-FFF2-40B4-BE49-F238E27FC236}">
                            <a16:creationId xmlns:a16="http://schemas.microsoft.com/office/drawing/2014/main" xmlns="" id="{9FD1290C-95C1-4498-B2BA-FC33A1AEB7F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959708" y="6003824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723" name="Freeform 15">
                          <a:extLst>
                            <a:ext uri="{FF2B5EF4-FFF2-40B4-BE49-F238E27FC236}">
                              <a16:creationId xmlns:a16="http://schemas.microsoft.com/office/drawing/2014/main" xmlns="" id="{3C0121F1-12A3-4FE7-8838-64D9A338227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24" name="Freeform 16">
                          <a:extLst>
                            <a:ext uri="{FF2B5EF4-FFF2-40B4-BE49-F238E27FC236}">
                              <a16:creationId xmlns:a16="http://schemas.microsoft.com/office/drawing/2014/main" xmlns="" id="{ED3071D6-24C5-4B10-98BE-5CF6B986596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25" name="Oval 17">
                          <a:extLst>
                            <a:ext uri="{FF2B5EF4-FFF2-40B4-BE49-F238E27FC236}">
                              <a16:creationId xmlns:a16="http://schemas.microsoft.com/office/drawing/2014/main" xmlns="" id="{51FAB451-C0AE-4E63-A667-9A93E25D5CD5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83" name="Group 682">
                        <a:extLst>
                          <a:ext uri="{FF2B5EF4-FFF2-40B4-BE49-F238E27FC236}">
                            <a16:creationId xmlns:a16="http://schemas.microsoft.com/office/drawing/2014/main" xmlns="" id="{1090318D-3D83-4F82-BF69-B9CA0CD6E66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924301" y="5894061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720" name="Freeform 15">
                          <a:extLst>
                            <a:ext uri="{FF2B5EF4-FFF2-40B4-BE49-F238E27FC236}">
                              <a16:creationId xmlns:a16="http://schemas.microsoft.com/office/drawing/2014/main" xmlns="" id="{279A336A-AF42-4495-8C3B-C07D21F851C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21" name="Freeform 16">
                          <a:extLst>
                            <a:ext uri="{FF2B5EF4-FFF2-40B4-BE49-F238E27FC236}">
                              <a16:creationId xmlns:a16="http://schemas.microsoft.com/office/drawing/2014/main" xmlns="" id="{1BBD39C6-9AAC-4DEF-93C3-3968D4EB0A6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22" name="Oval 17">
                          <a:extLst>
                            <a:ext uri="{FF2B5EF4-FFF2-40B4-BE49-F238E27FC236}">
                              <a16:creationId xmlns:a16="http://schemas.microsoft.com/office/drawing/2014/main" xmlns="" id="{BE57CB3E-F67E-4ECC-9946-F641A9094A55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84" name="Group 683">
                        <a:extLst>
                          <a:ext uri="{FF2B5EF4-FFF2-40B4-BE49-F238E27FC236}">
                            <a16:creationId xmlns:a16="http://schemas.microsoft.com/office/drawing/2014/main" xmlns="" id="{8FC464C8-E674-4FC3-B7EF-7596DEC596B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980953" y="5798461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717" name="Freeform 15">
                          <a:extLst>
                            <a:ext uri="{FF2B5EF4-FFF2-40B4-BE49-F238E27FC236}">
                              <a16:creationId xmlns:a16="http://schemas.microsoft.com/office/drawing/2014/main" xmlns="" id="{AF2F0249-0859-4872-9B8F-AF58E923059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18" name="Freeform 16">
                          <a:extLst>
                            <a:ext uri="{FF2B5EF4-FFF2-40B4-BE49-F238E27FC236}">
                              <a16:creationId xmlns:a16="http://schemas.microsoft.com/office/drawing/2014/main" xmlns="" id="{2BBE5452-7B0B-4BB0-9428-E7EA0F57573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19" name="Oval 17">
                          <a:extLst>
                            <a:ext uri="{FF2B5EF4-FFF2-40B4-BE49-F238E27FC236}">
                              <a16:creationId xmlns:a16="http://schemas.microsoft.com/office/drawing/2014/main" xmlns="" id="{EE811DCF-ACC5-4A1D-AC14-53BB6A9EFDA3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85" name="Group 684">
                        <a:extLst>
                          <a:ext uri="{FF2B5EF4-FFF2-40B4-BE49-F238E27FC236}">
                            <a16:creationId xmlns:a16="http://schemas.microsoft.com/office/drawing/2014/main" xmlns="" id="{3EFACBA6-B4C0-4F55-B62D-2BC3533FFAD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952627" y="5706403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714" name="Freeform 15">
                          <a:extLst>
                            <a:ext uri="{FF2B5EF4-FFF2-40B4-BE49-F238E27FC236}">
                              <a16:creationId xmlns:a16="http://schemas.microsoft.com/office/drawing/2014/main" xmlns="" id="{BD2AB004-F32D-4D16-AF4A-E1087EAC934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15" name="Freeform 16">
                          <a:extLst>
                            <a:ext uri="{FF2B5EF4-FFF2-40B4-BE49-F238E27FC236}">
                              <a16:creationId xmlns:a16="http://schemas.microsoft.com/office/drawing/2014/main" xmlns="" id="{B36DD582-8C57-4EC3-9BB2-555F4838A98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16" name="Oval 17">
                          <a:extLst>
                            <a:ext uri="{FF2B5EF4-FFF2-40B4-BE49-F238E27FC236}">
                              <a16:creationId xmlns:a16="http://schemas.microsoft.com/office/drawing/2014/main" xmlns="" id="{F327247A-89E7-46FC-B62E-EEBE3204FC43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86" name="Group 685">
                        <a:extLst>
                          <a:ext uri="{FF2B5EF4-FFF2-40B4-BE49-F238E27FC236}">
                            <a16:creationId xmlns:a16="http://schemas.microsoft.com/office/drawing/2014/main" xmlns="" id="{12512942-90C9-46C8-BAAE-5B78C312B51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995116" y="5621425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711" name="Freeform 15">
                          <a:extLst>
                            <a:ext uri="{FF2B5EF4-FFF2-40B4-BE49-F238E27FC236}">
                              <a16:creationId xmlns:a16="http://schemas.microsoft.com/office/drawing/2014/main" xmlns="" id="{669F8319-4803-4514-959D-E364CF1C1FA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12" name="Freeform 16">
                          <a:extLst>
                            <a:ext uri="{FF2B5EF4-FFF2-40B4-BE49-F238E27FC236}">
                              <a16:creationId xmlns:a16="http://schemas.microsoft.com/office/drawing/2014/main" xmlns="" id="{663C3BF9-5E11-47DB-9C9E-506FEC3FFA9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13" name="Oval 17">
                          <a:extLst>
                            <a:ext uri="{FF2B5EF4-FFF2-40B4-BE49-F238E27FC236}">
                              <a16:creationId xmlns:a16="http://schemas.microsoft.com/office/drawing/2014/main" xmlns="" id="{99879CB6-EB74-4F8B-A9C6-077B8CAFB222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87" name="Group 686">
                        <a:extLst>
                          <a:ext uri="{FF2B5EF4-FFF2-40B4-BE49-F238E27FC236}">
                            <a16:creationId xmlns:a16="http://schemas.microsoft.com/office/drawing/2014/main" xmlns="" id="{729409F7-7573-4506-B37C-CA6DCBDDC86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949087" y="5515203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708" name="Freeform 15">
                          <a:extLst>
                            <a:ext uri="{FF2B5EF4-FFF2-40B4-BE49-F238E27FC236}">
                              <a16:creationId xmlns:a16="http://schemas.microsoft.com/office/drawing/2014/main" xmlns="" id="{A6AB7C09-5296-4538-B840-CE1B9EE585C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09" name="Freeform 16">
                          <a:extLst>
                            <a:ext uri="{FF2B5EF4-FFF2-40B4-BE49-F238E27FC236}">
                              <a16:creationId xmlns:a16="http://schemas.microsoft.com/office/drawing/2014/main" xmlns="" id="{CB267280-819E-469F-84DE-C1B4A0C3A2E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10" name="Oval 17">
                          <a:extLst>
                            <a:ext uri="{FF2B5EF4-FFF2-40B4-BE49-F238E27FC236}">
                              <a16:creationId xmlns:a16="http://schemas.microsoft.com/office/drawing/2014/main" xmlns="" id="{D2FEF7E3-0FBA-4CE2-9B94-E75C48C041A8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88" name="Group 687">
                        <a:extLst>
                          <a:ext uri="{FF2B5EF4-FFF2-40B4-BE49-F238E27FC236}">
                            <a16:creationId xmlns:a16="http://schemas.microsoft.com/office/drawing/2014/main" xmlns="" id="{6967CC9C-2D1B-43AF-8167-D4AEAC3ECD3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917220" y="5416062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705" name="Freeform 15">
                          <a:extLst>
                            <a:ext uri="{FF2B5EF4-FFF2-40B4-BE49-F238E27FC236}">
                              <a16:creationId xmlns:a16="http://schemas.microsoft.com/office/drawing/2014/main" xmlns="" id="{50593B6B-37E3-4334-A161-0E6DF119633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06" name="Freeform 16">
                          <a:extLst>
                            <a:ext uri="{FF2B5EF4-FFF2-40B4-BE49-F238E27FC236}">
                              <a16:creationId xmlns:a16="http://schemas.microsoft.com/office/drawing/2014/main" xmlns="" id="{5904DCD1-99A1-4C50-BC10-F17BC136FD0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07" name="Oval 17">
                          <a:extLst>
                            <a:ext uri="{FF2B5EF4-FFF2-40B4-BE49-F238E27FC236}">
                              <a16:creationId xmlns:a16="http://schemas.microsoft.com/office/drawing/2014/main" xmlns="" id="{4B01D9B7-7F7B-4251-8478-9EAD1C05D653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89" name="Group 688">
                        <a:extLst>
                          <a:ext uri="{FF2B5EF4-FFF2-40B4-BE49-F238E27FC236}">
                            <a16:creationId xmlns:a16="http://schemas.microsoft.com/office/drawing/2014/main" xmlns="" id="{34CA33CC-CFC9-42D9-989A-7F8DE9D61E6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917220" y="5314912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702" name="Freeform 15">
                          <a:extLst>
                            <a:ext uri="{FF2B5EF4-FFF2-40B4-BE49-F238E27FC236}">
                              <a16:creationId xmlns:a16="http://schemas.microsoft.com/office/drawing/2014/main" xmlns="" id="{5F8BA417-B67E-47E0-B335-9223B9F31C6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03" name="Freeform 16">
                          <a:extLst>
                            <a:ext uri="{FF2B5EF4-FFF2-40B4-BE49-F238E27FC236}">
                              <a16:creationId xmlns:a16="http://schemas.microsoft.com/office/drawing/2014/main" xmlns="" id="{9224D789-B5BF-4942-A047-3CAB195D655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04" name="Oval 17">
                          <a:extLst>
                            <a:ext uri="{FF2B5EF4-FFF2-40B4-BE49-F238E27FC236}">
                              <a16:creationId xmlns:a16="http://schemas.microsoft.com/office/drawing/2014/main" xmlns="" id="{19087274-B22B-4C5A-8028-4F2C559641F3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90" name="Group 689">
                        <a:extLst>
                          <a:ext uri="{FF2B5EF4-FFF2-40B4-BE49-F238E27FC236}">
                            <a16:creationId xmlns:a16="http://schemas.microsoft.com/office/drawing/2014/main" xmlns="" id="{21EA9654-CC45-48DA-8CF9-69D6F85BC0F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909128" y="5197577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699" name="Freeform 15">
                          <a:extLst>
                            <a:ext uri="{FF2B5EF4-FFF2-40B4-BE49-F238E27FC236}">
                              <a16:creationId xmlns:a16="http://schemas.microsoft.com/office/drawing/2014/main" xmlns="" id="{36864A53-FBFF-4A69-90B4-1D6B7B005F9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00" name="Freeform 16">
                          <a:extLst>
                            <a:ext uri="{FF2B5EF4-FFF2-40B4-BE49-F238E27FC236}">
                              <a16:creationId xmlns:a16="http://schemas.microsoft.com/office/drawing/2014/main" xmlns="" id="{F50079A0-46D5-4D71-9775-1AA478B9D69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701" name="Oval 17">
                          <a:extLst>
                            <a:ext uri="{FF2B5EF4-FFF2-40B4-BE49-F238E27FC236}">
                              <a16:creationId xmlns:a16="http://schemas.microsoft.com/office/drawing/2014/main" xmlns="" id="{8A2D94C5-A467-48DC-950A-A5F35CBE0CC1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91" name="Group 690">
                        <a:extLst>
                          <a:ext uri="{FF2B5EF4-FFF2-40B4-BE49-F238E27FC236}">
                            <a16:creationId xmlns:a16="http://schemas.microsoft.com/office/drawing/2014/main" xmlns="" id="{FDF4C9D6-4923-481A-9FD2-ABB9BC46B13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961727" y="5104519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696" name="Freeform 15">
                          <a:extLst>
                            <a:ext uri="{FF2B5EF4-FFF2-40B4-BE49-F238E27FC236}">
                              <a16:creationId xmlns:a16="http://schemas.microsoft.com/office/drawing/2014/main" xmlns="" id="{783F6EF7-6014-447F-928D-33D70124FE3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97" name="Freeform 16">
                          <a:extLst>
                            <a:ext uri="{FF2B5EF4-FFF2-40B4-BE49-F238E27FC236}">
                              <a16:creationId xmlns:a16="http://schemas.microsoft.com/office/drawing/2014/main" xmlns="" id="{38B05121-87BF-4D72-8275-E6053BDA6B6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98" name="Oval 17">
                          <a:extLst>
                            <a:ext uri="{FF2B5EF4-FFF2-40B4-BE49-F238E27FC236}">
                              <a16:creationId xmlns:a16="http://schemas.microsoft.com/office/drawing/2014/main" xmlns="" id="{44641921-0132-496B-AC63-ABD54EE4B03D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92" name="Group 691">
                        <a:extLst>
                          <a:ext uri="{FF2B5EF4-FFF2-40B4-BE49-F238E27FC236}">
                            <a16:creationId xmlns:a16="http://schemas.microsoft.com/office/drawing/2014/main" xmlns="" id="{7EC49F14-C76A-4DDF-965C-F9E8B4E6CA3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905083" y="5003369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693" name="Freeform 15">
                          <a:extLst>
                            <a:ext uri="{FF2B5EF4-FFF2-40B4-BE49-F238E27FC236}">
                              <a16:creationId xmlns:a16="http://schemas.microsoft.com/office/drawing/2014/main" xmlns="" id="{15D9BAA0-CEDB-40D4-AC91-CE4384F2AF8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94" name="Freeform 16">
                          <a:extLst>
                            <a:ext uri="{FF2B5EF4-FFF2-40B4-BE49-F238E27FC236}">
                              <a16:creationId xmlns:a16="http://schemas.microsoft.com/office/drawing/2014/main" xmlns="" id="{9899E502-716C-48DE-ABC8-0170DD5E360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95" name="Oval 17">
                          <a:extLst>
                            <a:ext uri="{FF2B5EF4-FFF2-40B4-BE49-F238E27FC236}">
                              <a16:creationId xmlns:a16="http://schemas.microsoft.com/office/drawing/2014/main" xmlns="" id="{7CC7E1D9-9A2D-4ECE-A425-620698B01D65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</p:grpSp>
                <p:sp>
                  <p:nvSpPr>
                    <p:cNvPr id="680" name="Freeform 21">
                      <a:extLst>
                        <a:ext uri="{FF2B5EF4-FFF2-40B4-BE49-F238E27FC236}">
                          <a16:creationId xmlns:a16="http://schemas.microsoft.com/office/drawing/2014/main" xmlns="" id="{8B7CE36C-AE0A-4B72-9FBB-B2BC4B8B793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7035837" y="4966530"/>
                      <a:ext cx="434720" cy="441073"/>
                    </a:xfrm>
                    <a:custGeom>
                      <a:avLst/>
                      <a:gdLst>
                        <a:gd name="T0" fmla="*/ 114 w 219"/>
                        <a:gd name="T1" fmla="*/ 0 h 223"/>
                        <a:gd name="T2" fmla="*/ 0 w 219"/>
                        <a:gd name="T3" fmla="*/ 111 h 223"/>
                        <a:gd name="T4" fmla="*/ 114 w 219"/>
                        <a:gd name="T5" fmla="*/ 223 h 223"/>
                        <a:gd name="T6" fmla="*/ 219 w 219"/>
                        <a:gd name="T7" fmla="*/ 111 h 223"/>
                        <a:gd name="T8" fmla="*/ 114 w 219"/>
                        <a:gd name="T9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19" h="223">
                          <a:moveTo>
                            <a:pt x="114" y="0"/>
                          </a:moveTo>
                          <a:cubicBezTo>
                            <a:pt x="114" y="0"/>
                            <a:pt x="112" y="109"/>
                            <a:pt x="0" y="111"/>
                          </a:cubicBezTo>
                          <a:cubicBezTo>
                            <a:pt x="0" y="111"/>
                            <a:pt x="102" y="99"/>
                            <a:pt x="114" y="223"/>
                          </a:cubicBezTo>
                          <a:cubicBezTo>
                            <a:pt x="114" y="223"/>
                            <a:pt x="105" y="120"/>
                            <a:pt x="219" y="111"/>
                          </a:cubicBezTo>
                          <a:cubicBezTo>
                            <a:pt x="219" y="111"/>
                            <a:pt x="114" y="117"/>
                            <a:pt x="114" y="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603" name="Group 602">
                    <a:extLst>
                      <a:ext uri="{FF2B5EF4-FFF2-40B4-BE49-F238E27FC236}">
                        <a16:creationId xmlns:a16="http://schemas.microsoft.com/office/drawing/2014/main" xmlns="" id="{93EC800C-DEEF-49B5-A32C-5DDCB929D4DE}"/>
                      </a:ext>
                    </a:extLst>
                  </p:cNvPr>
                  <p:cNvGrpSpPr/>
                  <p:nvPr/>
                </p:nvGrpSpPr>
                <p:grpSpPr>
                  <a:xfrm>
                    <a:off x="3914658" y="4570915"/>
                    <a:ext cx="931953" cy="683309"/>
                    <a:chOff x="5537599" y="5144886"/>
                    <a:chExt cx="1723992" cy="1264033"/>
                  </a:xfrm>
                </p:grpSpPr>
                <p:grpSp>
                  <p:nvGrpSpPr>
                    <p:cNvPr id="604" name="Group 603">
                      <a:extLst>
                        <a:ext uri="{FF2B5EF4-FFF2-40B4-BE49-F238E27FC236}">
                          <a16:creationId xmlns:a16="http://schemas.microsoft.com/office/drawing/2014/main" xmlns="" id="{419849D2-3A43-4EEB-8791-60378012EEF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37599" y="5144886"/>
                      <a:ext cx="961128" cy="1264033"/>
                      <a:chOff x="5438084" y="5144886"/>
                      <a:chExt cx="961128" cy="1264033"/>
                    </a:xfrm>
                  </p:grpSpPr>
                  <p:grpSp>
                    <p:nvGrpSpPr>
                      <p:cNvPr id="630" name="Group 629">
                        <a:extLst>
                          <a:ext uri="{FF2B5EF4-FFF2-40B4-BE49-F238E27FC236}">
                            <a16:creationId xmlns:a16="http://schemas.microsoft.com/office/drawing/2014/main" xmlns="" id="{FED7FDD6-8D57-4DBD-A0B5-21EEC55A062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46630" y="6122469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667" name="Freeform 15">
                          <a:extLst>
                            <a:ext uri="{FF2B5EF4-FFF2-40B4-BE49-F238E27FC236}">
                              <a16:creationId xmlns:a16="http://schemas.microsoft.com/office/drawing/2014/main" xmlns="" id="{3D284F4B-FF41-4877-8F9E-DB941048F93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68" name="Freeform 16">
                          <a:extLst>
                            <a:ext uri="{FF2B5EF4-FFF2-40B4-BE49-F238E27FC236}">
                              <a16:creationId xmlns:a16="http://schemas.microsoft.com/office/drawing/2014/main" xmlns="" id="{2F31A4E8-9242-443F-AA78-C92C42EA268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69" name="Oval 17">
                          <a:extLst>
                            <a:ext uri="{FF2B5EF4-FFF2-40B4-BE49-F238E27FC236}">
                              <a16:creationId xmlns:a16="http://schemas.microsoft.com/office/drawing/2014/main" xmlns="" id="{D65B7789-FB42-4169-ADE8-A4363B72D4BE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31" name="Group 630">
                        <a:extLst>
                          <a:ext uri="{FF2B5EF4-FFF2-40B4-BE49-F238E27FC236}">
                            <a16:creationId xmlns:a16="http://schemas.microsoft.com/office/drawing/2014/main" xmlns="" id="{4CD6B4F7-0B97-4946-9EC5-D0BBDF53D3A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46630" y="6012609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664" name="Freeform 15">
                          <a:extLst>
                            <a:ext uri="{FF2B5EF4-FFF2-40B4-BE49-F238E27FC236}">
                              <a16:creationId xmlns:a16="http://schemas.microsoft.com/office/drawing/2014/main" xmlns="" id="{A496258E-CA3A-47E4-9FF9-D652AAB0C7C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65" name="Freeform 16">
                          <a:extLst>
                            <a:ext uri="{FF2B5EF4-FFF2-40B4-BE49-F238E27FC236}">
                              <a16:creationId xmlns:a16="http://schemas.microsoft.com/office/drawing/2014/main" xmlns="" id="{B3DCFC03-D843-4868-A055-3B9B9D10D1A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66" name="Oval 17">
                          <a:extLst>
                            <a:ext uri="{FF2B5EF4-FFF2-40B4-BE49-F238E27FC236}">
                              <a16:creationId xmlns:a16="http://schemas.microsoft.com/office/drawing/2014/main" xmlns="" id="{1A447916-A010-4350-B9A8-BE7E6D1BE2AA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32" name="Group 631">
                        <a:extLst>
                          <a:ext uri="{FF2B5EF4-FFF2-40B4-BE49-F238E27FC236}">
                            <a16:creationId xmlns:a16="http://schemas.microsoft.com/office/drawing/2014/main" xmlns="" id="{ADCBE207-D7D9-41D1-92A0-D7FDD3F9A34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38084" y="5902749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661" name="Freeform 15">
                          <a:extLst>
                            <a:ext uri="{FF2B5EF4-FFF2-40B4-BE49-F238E27FC236}">
                              <a16:creationId xmlns:a16="http://schemas.microsoft.com/office/drawing/2014/main" xmlns="" id="{B7AEDEEE-E5EC-442D-99B9-7CF13933148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62" name="Freeform 16">
                          <a:extLst>
                            <a:ext uri="{FF2B5EF4-FFF2-40B4-BE49-F238E27FC236}">
                              <a16:creationId xmlns:a16="http://schemas.microsoft.com/office/drawing/2014/main" xmlns="" id="{4514055D-F376-4B5F-A223-5FC6CD78F59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63" name="Oval 17">
                          <a:extLst>
                            <a:ext uri="{FF2B5EF4-FFF2-40B4-BE49-F238E27FC236}">
                              <a16:creationId xmlns:a16="http://schemas.microsoft.com/office/drawing/2014/main" xmlns="" id="{83697AE5-3F91-4526-8D34-8D882A26FB09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33" name="Group 632">
                        <a:extLst>
                          <a:ext uri="{FF2B5EF4-FFF2-40B4-BE49-F238E27FC236}">
                            <a16:creationId xmlns:a16="http://schemas.microsoft.com/office/drawing/2014/main" xmlns="" id="{1352B7E7-9087-4B14-8213-543931C70E5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46630" y="5792889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658" name="Freeform 15">
                          <a:extLst>
                            <a:ext uri="{FF2B5EF4-FFF2-40B4-BE49-F238E27FC236}">
                              <a16:creationId xmlns:a16="http://schemas.microsoft.com/office/drawing/2014/main" xmlns="" id="{2F449507-227C-498C-8CEE-98F6DDB2AB4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59" name="Freeform 16">
                          <a:extLst>
                            <a:ext uri="{FF2B5EF4-FFF2-40B4-BE49-F238E27FC236}">
                              <a16:creationId xmlns:a16="http://schemas.microsoft.com/office/drawing/2014/main" xmlns="" id="{0D3FECE7-19F6-4B46-93B7-C11C655BFC1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60" name="Oval 17">
                          <a:extLst>
                            <a:ext uri="{FF2B5EF4-FFF2-40B4-BE49-F238E27FC236}">
                              <a16:creationId xmlns:a16="http://schemas.microsoft.com/office/drawing/2014/main" xmlns="" id="{4FD0DC86-080F-46E9-BE99-7ABBA99F9519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34" name="Group 633">
                        <a:extLst>
                          <a:ext uri="{FF2B5EF4-FFF2-40B4-BE49-F238E27FC236}">
                            <a16:creationId xmlns:a16="http://schemas.microsoft.com/office/drawing/2014/main" xmlns="" id="{5DFE94BB-D644-4866-9D9A-5FEE8F716FC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46630" y="5683029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655" name="Freeform 15">
                          <a:extLst>
                            <a:ext uri="{FF2B5EF4-FFF2-40B4-BE49-F238E27FC236}">
                              <a16:creationId xmlns:a16="http://schemas.microsoft.com/office/drawing/2014/main" xmlns="" id="{469EB845-395D-4E24-9704-7CDF065E9EA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56" name="Freeform 16">
                          <a:extLst>
                            <a:ext uri="{FF2B5EF4-FFF2-40B4-BE49-F238E27FC236}">
                              <a16:creationId xmlns:a16="http://schemas.microsoft.com/office/drawing/2014/main" xmlns="" id="{E7A6784F-E56D-43EA-8B50-C01A362F5BA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57" name="Oval 17">
                          <a:extLst>
                            <a:ext uri="{FF2B5EF4-FFF2-40B4-BE49-F238E27FC236}">
                              <a16:creationId xmlns:a16="http://schemas.microsoft.com/office/drawing/2014/main" xmlns="" id="{6D4A441D-10A2-4625-82F8-B4B1DD0D2A17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35" name="Group 634">
                        <a:extLst>
                          <a:ext uri="{FF2B5EF4-FFF2-40B4-BE49-F238E27FC236}">
                            <a16:creationId xmlns:a16="http://schemas.microsoft.com/office/drawing/2014/main" xmlns="" id="{9B7792F9-B944-460D-B048-1FA34DD6326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21731" y="5573169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652" name="Freeform 15">
                          <a:extLst>
                            <a:ext uri="{FF2B5EF4-FFF2-40B4-BE49-F238E27FC236}">
                              <a16:creationId xmlns:a16="http://schemas.microsoft.com/office/drawing/2014/main" xmlns="" id="{E02E30A5-1858-4279-B38F-72FB1EF4207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53" name="Freeform 16">
                          <a:extLst>
                            <a:ext uri="{FF2B5EF4-FFF2-40B4-BE49-F238E27FC236}">
                              <a16:creationId xmlns:a16="http://schemas.microsoft.com/office/drawing/2014/main" xmlns="" id="{EF12EC60-2FD1-4E80-AE24-22135235DF5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54" name="Oval 17">
                          <a:extLst>
                            <a:ext uri="{FF2B5EF4-FFF2-40B4-BE49-F238E27FC236}">
                              <a16:creationId xmlns:a16="http://schemas.microsoft.com/office/drawing/2014/main" xmlns="" id="{04908D81-B5DA-4E29-BB19-6E5CA51D4D49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36" name="Group 635">
                        <a:extLst>
                          <a:ext uri="{FF2B5EF4-FFF2-40B4-BE49-F238E27FC236}">
                            <a16:creationId xmlns:a16="http://schemas.microsoft.com/office/drawing/2014/main" xmlns="" id="{3B735B2D-0748-4B80-954A-39CF57A38D7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46630" y="5463309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649" name="Freeform 15">
                          <a:extLst>
                            <a:ext uri="{FF2B5EF4-FFF2-40B4-BE49-F238E27FC236}">
                              <a16:creationId xmlns:a16="http://schemas.microsoft.com/office/drawing/2014/main" xmlns="" id="{25344E5D-42C4-4EC9-9398-955BB1DB641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50" name="Freeform 16">
                          <a:extLst>
                            <a:ext uri="{FF2B5EF4-FFF2-40B4-BE49-F238E27FC236}">
                              <a16:creationId xmlns:a16="http://schemas.microsoft.com/office/drawing/2014/main" xmlns="" id="{0839B9A2-890C-4792-8654-1D3FDB8B02B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51" name="Oval 17">
                          <a:extLst>
                            <a:ext uri="{FF2B5EF4-FFF2-40B4-BE49-F238E27FC236}">
                              <a16:creationId xmlns:a16="http://schemas.microsoft.com/office/drawing/2014/main" xmlns="" id="{3D479ADA-680A-44D5-9F44-13AF101AAA8C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37" name="Group 636">
                        <a:extLst>
                          <a:ext uri="{FF2B5EF4-FFF2-40B4-BE49-F238E27FC236}">
                            <a16:creationId xmlns:a16="http://schemas.microsoft.com/office/drawing/2014/main" xmlns="" id="{D39B17BB-5258-4E5E-A046-CFB7EA478EC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46630" y="5353449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646" name="Freeform 15">
                          <a:extLst>
                            <a:ext uri="{FF2B5EF4-FFF2-40B4-BE49-F238E27FC236}">
                              <a16:creationId xmlns:a16="http://schemas.microsoft.com/office/drawing/2014/main" xmlns="" id="{9585099C-2487-4A88-8A4E-F0F2160E5BD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47" name="Freeform 16">
                          <a:extLst>
                            <a:ext uri="{FF2B5EF4-FFF2-40B4-BE49-F238E27FC236}">
                              <a16:creationId xmlns:a16="http://schemas.microsoft.com/office/drawing/2014/main" xmlns="" id="{377280DB-4C83-4B07-81F4-A8BFE40A375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48" name="Oval 17">
                          <a:extLst>
                            <a:ext uri="{FF2B5EF4-FFF2-40B4-BE49-F238E27FC236}">
                              <a16:creationId xmlns:a16="http://schemas.microsoft.com/office/drawing/2014/main" xmlns="" id="{4D6555E1-90AB-453B-9629-19B0E2D4EC3E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38" name="Group 637">
                        <a:extLst>
                          <a:ext uri="{FF2B5EF4-FFF2-40B4-BE49-F238E27FC236}">
                            <a16:creationId xmlns:a16="http://schemas.microsoft.com/office/drawing/2014/main" xmlns="" id="{7D08D46E-AC75-4F30-98AF-CA7EDD7E47A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21731" y="5248253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643" name="Freeform 15">
                          <a:extLst>
                            <a:ext uri="{FF2B5EF4-FFF2-40B4-BE49-F238E27FC236}">
                              <a16:creationId xmlns:a16="http://schemas.microsoft.com/office/drawing/2014/main" xmlns="" id="{83BAB94F-E491-4CD5-8B15-E44F76FF64B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44" name="Freeform 16">
                          <a:extLst>
                            <a:ext uri="{FF2B5EF4-FFF2-40B4-BE49-F238E27FC236}">
                              <a16:creationId xmlns:a16="http://schemas.microsoft.com/office/drawing/2014/main" xmlns="" id="{7CACD37C-A225-4CEA-A072-79AA95D4C00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45" name="Oval 17">
                          <a:extLst>
                            <a:ext uri="{FF2B5EF4-FFF2-40B4-BE49-F238E27FC236}">
                              <a16:creationId xmlns:a16="http://schemas.microsoft.com/office/drawing/2014/main" xmlns="" id="{74F5EEA6-EC3E-4F47-9EBC-937E012354D2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  <p:grpSp>
                    <p:nvGrpSpPr>
                      <p:cNvPr id="639" name="Group 638">
                        <a:extLst>
                          <a:ext uri="{FF2B5EF4-FFF2-40B4-BE49-F238E27FC236}">
                            <a16:creationId xmlns:a16="http://schemas.microsoft.com/office/drawing/2014/main" xmlns="" id="{579AB62F-5058-4A45-9D03-1369831DC48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46630" y="5144886"/>
                        <a:ext cx="877481" cy="286450"/>
                        <a:chOff x="884238" y="1404938"/>
                        <a:chExt cx="4610100" cy="1504951"/>
                      </a:xfrm>
                    </p:grpSpPr>
                    <p:sp>
                      <p:nvSpPr>
                        <p:cNvPr id="640" name="Freeform 15">
                          <a:extLst>
                            <a:ext uri="{FF2B5EF4-FFF2-40B4-BE49-F238E27FC236}">
                              <a16:creationId xmlns:a16="http://schemas.microsoft.com/office/drawing/2014/main" xmlns="" id="{2946B309-AA8A-4C89-B10E-E3ED307ABB6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911351"/>
                          <a:ext cx="4610100" cy="998538"/>
                        </a:xfrm>
                        <a:custGeom>
                          <a:avLst/>
                          <a:gdLst>
                            <a:gd name="T0" fmla="*/ 370 w 370"/>
                            <a:gd name="T1" fmla="*/ 39 h 79"/>
                            <a:gd name="T2" fmla="*/ 308 w 370"/>
                            <a:gd name="T3" fmla="*/ 72 h 79"/>
                            <a:gd name="T4" fmla="*/ 185 w 370"/>
                            <a:gd name="T5" fmla="*/ 79 h 79"/>
                            <a:gd name="T6" fmla="*/ 63 w 370"/>
                            <a:gd name="T7" fmla="*/ 72 h 79"/>
                            <a:gd name="T8" fmla="*/ 0 w 370"/>
                            <a:gd name="T9" fmla="*/ 39 h 79"/>
                            <a:gd name="T10" fmla="*/ 0 w 370"/>
                            <a:gd name="T11" fmla="*/ 0 h 79"/>
                            <a:gd name="T12" fmla="*/ 370 w 370"/>
                            <a:gd name="T13" fmla="*/ 0 h 79"/>
                            <a:gd name="T14" fmla="*/ 370 w 370"/>
                            <a:gd name="T15" fmla="*/ 39 h 79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</a:cxnLst>
                          <a:rect l="0" t="0" r="r" b="b"/>
                          <a:pathLst>
                            <a:path w="370" h="79">
                              <a:moveTo>
                                <a:pt x="370" y="39"/>
                              </a:moveTo>
                              <a:cubicBezTo>
                                <a:pt x="370" y="56"/>
                                <a:pt x="353" y="65"/>
                                <a:pt x="308" y="72"/>
                              </a:cubicBezTo>
                              <a:cubicBezTo>
                                <a:pt x="275" y="77"/>
                                <a:pt x="231" y="79"/>
                                <a:pt x="185" y="79"/>
                              </a:cubicBezTo>
                              <a:cubicBezTo>
                                <a:pt x="139" y="79"/>
                                <a:pt x="95" y="77"/>
                                <a:pt x="63" y="72"/>
                              </a:cubicBezTo>
                              <a:cubicBezTo>
                                <a:pt x="18" y="65"/>
                                <a:pt x="0" y="56"/>
                                <a:pt x="0" y="39"/>
                              </a:cubicBezTo>
                              <a:cubicBezTo>
                                <a:pt x="0" y="0"/>
                                <a:pt x="0" y="0"/>
                                <a:pt x="0" y="0"/>
                              </a:cubicBezTo>
                              <a:cubicBezTo>
                                <a:pt x="370" y="0"/>
                                <a:pt x="370" y="0"/>
                                <a:pt x="370" y="0"/>
                              </a:cubicBezTo>
                              <a:lnTo>
                                <a:pt x="370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EA6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41" name="Freeform 16">
                          <a:extLst>
                            <a:ext uri="{FF2B5EF4-FFF2-40B4-BE49-F238E27FC236}">
                              <a16:creationId xmlns:a16="http://schemas.microsoft.com/office/drawing/2014/main" xmlns="" id="{7A83A1B1-944C-4FC1-9CBC-89612184FD5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4238" y="1404938"/>
                          <a:ext cx="4610100" cy="1011238"/>
                        </a:xfrm>
                        <a:custGeom>
                          <a:avLst/>
                          <a:gdLst>
                            <a:gd name="T0" fmla="*/ 185 w 370"/>
                            <a:gd name="T1" fmla="*/ 80 h 80"/>
                            <a:gd name="T2" fmla="*/ 63 w 370"/>
                            <a:gd name="T3" fmla="*/ 73 h 80"/>
                            <a:gd name="T4" fmla="*/ 0 w 370"/>
                            <a:gd name="T5" fmla="*/ 40 h 80"/>
                            <a:gd name="T6" fmla="*/ 63 w 370"/>
                            <a:gd name="T7" fmla="*/ 7 h 80"/>
                            <a:gd name="T8" fmla="*/ 185 w 370"/>
                            <a:gd name="T9" fmla="*/ 0 h 80"/>
                            <a:gd name="T10" fmla="*/ 308 w 370"/>
                            <a:gd name="T11" fmla="*/ 7 h 80"/>
                            <a:gd name="T12" fmla="*/ 370 w 370"/>
                            <a:gd name="T13" fmla="*/ 40 h 80"/>
                            <a:gd name="T14" fmla="*/ 308 w 370"/>
                            <a:gd name="T15" fmla="*/ 73 h 80"/>
                            <a:gd name="T16" fmla="*/ 185 w 370"/>
                            <a:gd name="T17" fmla="*/ 80 h 8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</a:cxnLst>
                          <a:rect l="0" t="0" r="r" b="b"/>
                          <a:pathLst>
                            <a:path w="370" h="80">
                              <a:moveTo>
                                <a:pt x="185" y="80"/>
                              </a:moveTo>
                              <a:cubicBezTo>
                                <a:pt x="139" y="80"/>
                                <a:pt x="95" y="78"/>
                                <a:pt x="63" y="73"/>
                              </a:cubicBezTo>
                              <a:cubicBezTo>
                                <a:pt x="18" y="66"/>
                                <a:pt x="0" y="57"/>
                                <a:pt x="0" y="40"/>
                              </a:cubicBezTo>
                              <a:cubicBezTo>
                                <a:pt x="0" y="23"/>
                                <a:pt x="18" y="14"/>
                                <a:pt x="63" y="7"/>
                              </a:cubicBezTo>
                              <a:cubicBezTo>
                                <a:pt x="95" y="2"/>
                                <a:pt x="139" y="0"/>
                                <a:pt x="185" y="0"/>
                              </a:cubicBezTo>
                              <a:cubicBezTo>
                                <a:pt x="231" y="0"/>
                                <a:pt x="275" y="2"/>
                                <a:pt x="308" y="7"/>
                              </a:cubicBezTo>
                              <a:cubicBezTo>
                                <a:pt x="353" y="14"/>
                                <a:pt x="370" y="23"/>
                                <a:pt x="370" y="40"/>
                              </a:cubicBezTo>
                              <a:cubicBezTo>
                                <a:pt x="370" y="57"/>
                                <a:pt x="353" y="66"/>
                                <a:pt x="308" y="73"/>
                              </a:cubicBezTo>
                              <a:cubicBezTo>
                                <a:pt x="275" y="78"/>
                                <a:pt x="231" y="80"/>
                                <a:pt x="185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71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  <p:sp>
                      <p:nvSpPr>
                        <p:cNvPr id="642" name="Oval 17">
                          <a:extLst>
                            <a:ext uri="{FF2B5EF4-FFF2-40B4-BE49-F238E27FC236}">
                              <a16:creationId xmlns:a16="http://schemas.microsoft.com/office/drawing/2014/main" xmlns="" id="{E507EDC3-62D1-4468-BAF1-A34D821FA8CC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71563" y="1544638"/>
                          <a:ext cx="4235450" cy="644525"/>
                        </a:xfrm>
                        <a:prstGeom prst="ellipse">
                          <a:avLst/>
                        </a:prstGeom>
                        <a:solidFill>
                          <a:srgbClr val="FFB10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IN"/>
                        </a:p>
                      </p:txBody>
                    </p:sp>
                  </p:grpSp>
                </p:grpSp>
                <p:grpSp>
                  <p:nvGrpSpPr>
                    <p:cNvPr id="605" name="Group 604">
                      <a:extLst>
                        <a:ext uri="{FF2B5EF4-FFF2-40B4-BE49-F238E27FC236}">
                          <a16:creationId xmlns:a16="http://schemas.microsoft.com/office/drawing/2014/main" xmlns="" id="{366ECABB-1C93-4046-9B70-3F9F9C52A29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297012" y="6122469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627" name="Freeform 15">
                        <a:extLst>
                          <a:ext uri="{FF2B5EF4-FFF2-40B4-BE49-F238E27FC236}">
                            <a16:creationId xmlns:a16="http://schemas.microsoft.com/office/drawing/2014/main" xmlns="" id="{1284E677-BBD5-4262-833F-D086C98BEF5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628" name="Freeform 16">
                        <a:extLst>
                          <a:ext uri="{FF2B5EF4-FFF2-40B4-BE49-F238E27FC236}">
                            <a16:creationId xmlns:a16="http://schemas.microsoft.com/office/drawing/2014/main" xmlns="" id="{60A6F9CE-2CB1-4B91-8422-F5CD6BFE4C2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629" name="Oval 17">
                        <a:extLst>
                          <a:ext uri="{FF2B5EF4-FFF2-40B4-BE49-F238E27FC236}">
                            <a16:creationId xmlns:a16="http://schemas.microsoft.com/office/drawing/2014/main" xmlns="" id="{F55742B9-A1B1-4F52-9055-CFD2F1F8841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06" name="Group 605">
                      <a:extLst>
                        <a:ext uri="{FF2B5EF4-FFF2-40B4-BE49-F238E27FC236}">
                          <a16:creationId xmlns:a16="http://schemas.microsoft.com/office/drawing/2014/main" xmlns="" id="{D242A825-66D6-41B8-A461-635578A3D80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348702" y="6003824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624" name="Freeform 15">
                        <a:extLst>
                          <a:ext uri="{FF2B5EF4-FFF2-40B4-BE49-F238E27FC236}">
                            <a16:creationId xmlns:a16="http://schemas.microsoft.com/office/drawing/2014/main" xmlns="" id="{B94E79E8-56D2-4869-8CF3-980B94E059C2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625" name="Freeform 16">
                        <a:extLst>
                          <a:ext uri="{FF2B5EF4-FFF2-40B4-BE49-F238E27FC236}">
                            <a16:creationId xmlns:a16="http://schemas.microsoft.com/office/drawing/2014/main" xmlns="" id="{18A1EBBE-1711-47EB-8BD8-95846D1240D3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626" name="Oval 17">
                        <a:extLst>
                          <a:ext uri="{FF2B5EF4-FFF2-40B4-BE49-F238E27FC236}">
                            <a16:creationId xmlns:a16="http://schemas.microsoft.com/office/drawing/2014/main" xmlns="" id="{9560B5B1-8C05-4567-9E4C-9E32E6D3B77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07" name="Group 606">
                      <a:extLst>
                        <a:ext uri="{FF2B5EF4-FFF2-40B4-BE49-F238E27FC236}">
                          <a16:creationId xmlns:a16="http://schemas.microsoft.com/office/drawing/2014/main" xmlns="" id="{3F8E088E-0299-4692-A6B4-F01B2717B1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313295" y="5894061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621" name="Freeform 15">
                        <a:extLst>
                          <a:ext uri="{FF2B5EF4-FFF2-40B4-BE49-F238E27FC236}">
                            <a16:creationId xmlns:a16="http://schemas.microsoft.com/office/drawing/2014/main" xmlns="" id="{5240AE36-C3AA-4526-9CF0-57218F76447B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622" name="Freeform 16">
                        <a:extLst>
                          <a:ext uri="{FF2B5EF4-FFF2-40B4-BE49-F238E27FC236}">
                            <a16:creationId xmlns:a16="http://schemas.microsoft.com/office/drawing/2014/main" xmlns="" id="{34217FCC-E84C-40B4-A643-6BEE36FABB03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623" name="Oval 17">
                        <a:extLst>
                          <a:ext uri="{FF2B5EF4-FFF2-40B4-BE49-F238E27FC236}">
                            <a16:creationId xmlns:a16="http://schemas.microsoft.com/office/drawing/2014/main" xmlns="" id="{8A55BE6C-2923-4830-8600-CD8113F99F6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08" name="Group 607">
                      <a:extLst>
                        <a:ext uri="{FF2B5EF4-FFF2-40B4-BE49-F238E27FC236}">
                          <a16:creationId xmlns:a16="http://schemas.microsoft.com/office/drawing/2014/main" xmlns="" id="{4EBF2C43-3D70-415A-ABBD-F44E5E522D7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369947" y="5798461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618" name="Freeform 15">
                        <a:extLst>
                          <a:ext uri="{FF2B5EF4-FFF2-40B4-BE49-F238E27FC236}">
                            <a16:creationId xmlns:a16="http://schemas.microsoft.com/office/drawing/2014/main" xmlns="" id="{A1B38D43-B1DF-4685-B33C-4F19F6D103DD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619" name="Freeform 16">
                        <a:extLst>
                          <a:ext uri="{FF2B5EF4-FFF2-40B4-BE49-F238E27FC236}">
                            <a16:creationId xmlns:a16="http://schemas.microsoft.com/office/drawing/2014/main" xmlns="" id="{313FBE02-7024-4813-A6B9-F6E14BA6254C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620" name="Oval 17">
                        <a:extLst>
                          <a:ext uri="{FF2B5EF4-FFF2-40B4-BE49-F238E27FC236}">
                            <a16:creationId xmlns:a16="http://schemas.microsoft.com/office/drawing/2014/main" xmlns="" id="{79CCF8A0-1D49-4A10-91AF-E53BDA755BC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09" name="Group 608">
                      <a:extLst>
                        <a:ext uri="{FF2B5EF4-FFF2-40B4-BE49-F238E27FC236}">
                          <a16:creationId xmlns:a16="http://schemas.microsoft.com/office/drawing/2014/main" xmlns="" id="{154D7E61-0A4C-4F04-8E27-DDFDF4F5E16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341621" y="5706403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615" name="Freeform 15">
                        <a:extLst>
                          <a:ext uri="{FF2B5EF4-FFF2-40B4-BE49-F238E27FC236}">
                            <a16:creationId xmlns:a16="http://schemas.microsoft.com/office/drawing/2014/main" xmlns="" id="{EE23F921-B108-4099-938C-DDEE544EFCDE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616" name="Freeform 16">
                        <a:extLst>
                          <a:ext uri="{FF2B5EF4-FFF2-40B4-BE49-F238E27FC236}">
                            <a16:creationId xmlns:a16="http://schemas.microsoft.com/office/drawing/2014/main" xmlns="" id="{718F2676-CCAE-4BAD-9758-D985C75DDAFA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617" name="Oval 17">
                        <a:extLst>
                          <a:ext uri="{FF2B5EF4-FFF2-40B4-BE49-F238E27FC236}">
                            <a16:creationId xmlns:a16="http://schemas.microsoft.com/office/drawing/2014/main" xmlns="" id="{E68EA21A-7F73-4BF2-AC55-AF513D4F1D7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grpSp>
                  <p:nvGrpSpPr>
                    <p:cNvPr id="610" name="Group 609">
                      <a:extLst>
                        <a:ext uri="{FF2B5EF4-FFF2-40B4-BE49-F238E27FC236}">
                          <a16:creationId xmlns:a16="http://schemas.microsoft.com/office/drawing/2014/main" xmlns="" id="{13A9D81D-CF8F-473A-8C84-4762C90FBC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384110" y="5621425"/>
                      <a:ext cx="877481" cy="286450"/>
                      <a:chOff x="884238" y="1404938"/>
                      <a:chExt cx="4610100" cy="1504951"/>
                    </a:xfrm>
                  </p:grpSpPr>
                  <p:sp>
                    <p:nvSpPr>
                      <p:cNvPr id="612" name="Freeform 15">
                        <a:extLst>
                          <a:ext uri="{FF2B5EF4-FFF2-40B4-BE49-F238E27FC236}">
                            <a16:creationId xmlns:a16="http://schemas.microsoft.com/office/drawing/2014/main" xmlns="" id="{FFD65B19-46E6-488F-A4CD-4532127D860C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911351"/>
                        <a:ext cx="4610100" cy="998538"/>
                      </a:xfrm>
                      <a:custGeom>
                        <a:avLst/>
                        <a:gdLst>
                          <a:gd name="T0" fmla="*/ 370 w 370"/>
                          <a:gd name="T1" fmla="*/ 39 h 79"/>
                          <a:gd name="T2" fmla="*/ 308 w 370"/>
                          <a:gd name="T3" fmla="*/ 72 h 79"/>
                          <a:gd name="T4" fmla="*/ 185 w 370"/>
                          <a:gd name="T5" fmla="*/ 79 h 79"/>
                          <a:gd name="T6" fmla="*/ 63 w 370"/>
                          <a:gd name="T7" fmla="*/ 72 h 79"/>
                          <a:gd name="T8" fmla="*/ 0 w 370"/>
                          <a:gd name="T9" fmla="*/ 39 h 79"/>
                          <a:gd name="T10" fmla="*/ 0 w 370"/>
                          <a:gd name="T11" fmla="*/ 0 h 79"/>
                          <a:gd name="T12" fmla="*/ 370 w 370"/>
                          <a:gd name="T13" fmla="*/ 0 h 79"/>
                          <a:gd name="T14" fmla="*/ 370 w 370"/>
                          <a:gd name="T15" fmla="*/ 39 h 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70" h="79">
                            <a:moveTo>
                              <a:pt x="370" y="39"/>
                            </a:moveTo>
                            <a:cubicBezTo>
                              <a:pt x="370" y="56"/>
                              <a:pt x="353" y="65"/>
                              <a:pt x="308" y="72"/>
                            </a:cubicBezTo>
                            <a:cubicBezTo>
                              <a:pt x="275" y="77"/>
                              <a:pt x="231" y="79"/>
                              <a:pt x="185" y="79"/>
                            </a:cubicBezTo>
                            <a:cubicBezTo>
                              <a:pt x="139" y="79"/>
                              <a:pt x="95" y="77"/>
                              <a:pt x="63" y="72"/>
                            </a:cubicBezTo>
                            <a:cubicBezTo>
                              <a:pt x="18" y="65"/>
                              <a:pt x="0" y="56"/>
                              <a:pt x="0" y="39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70" y="0"/>
                              <a:pt x="370" y="0"/>
                              <a:pt x="370" y="0"/>
                            </a:cubicBezTo>
                            <a:lnTo>
                              <a:pt x="370" y="39"/>
                            </a:lnTo>
                            <a:close/>
                          </a:path>
                        </a:pathLst>
                      </a:custGeom>
                      <a:solidFill>
                        <a:srgbClr val="FEA6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613" name="Freeform 16">
                        <a:extLst>
                          <a:ext uri="{FF2B5EF4-FFF2-40B4-BE49-F238E27FC236}">
                            <a16:creationId xmlns:a16="http://schemas.microsoft.com/office/drawing/2014/main" xmlns="" id="{7737F883-D90C-4807-B673-2A603DE9406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4238" y="1404938"/>
                        <a:ext cx="4610100" cy="1011238"/>
                      </a:xfrm>
                      <a:custGeom>
                        <a:avLst/>
                        <a:gdLst>
                          <a:gd name="T0" fmla="*/ 185 w 370"/>
                          <a:gd name="T1" fmla="*/ 80 h 80"/>
                          <a:gd name="T2" fmla="*/ 63 w 370"/>
                          <a:gd name="T3" fmla="*/ 73 h 80"/>
                          <a:gd name="T4" fmla="*/ 0 w 370"/>
                          <a:gd name="T5" fmla="*/ 40 h 80"/>
                          <a:gd name="T6" fmla="*/ 63 w 370"/>
                          <a:gd name="T7" fmla="*/ 7 h 80"/>
                          <a:gd name="T8" fmla="*/ 185 w 370"/>
                          <a:gd name="T9" fmla="*/ 0 h 80"/>
                          <a:gd name="T10" fmla="*/ 308 w 370"/>
                          <a:gd name="T11" fmla="*/ 7 h 80"/>
                          <a:gd name="T12" fmla="*/ 370 w 370"/>
                          <a:gd name="T13" fmla="*/ 40 h 80"/>
                          <a:gd name="T14" fmla="*/ 308 w 370"/>
                          <a:gd name="T15" fmla="*/ 73 h 80"/>
                          <a:gd name="T16" fmla="*/ 185 w 370"/>
                          <a:gd name="T17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0" h="80">
                            <a:moveTo>
                              <a:pt x="185" y="80"/>
                            </a:moveTo>
                            <a:cubicBezTo>
                              <a:pt x="139" y="80"/>
                              <a:pt x="95" y="78"/>
                              <a:pt x="63" y="73"/>
                            </a:cubicBezTo>
                            <a:cubicBezTo>
                              <a:pt x="18" y="66"/>
                              <a:pt x="0" y="57"/>
                              <a:pt x="0" y="40"/>
                            </a:cubicBezTo>
                            <a:cubicBezTo>
                              <a:pt x="0" y="23"/>
                              <a:pt x="18" y="14"/>
                              <a:pt x="63" y="7"/>
                            </a:cubicBezTo>
                            <a:cubicBezTo>
                              <a:pt x="95" y="2"/>
                              <a:pt x="139" y="0"/>
                              <a:pt x="185" y="0"/>
                            </a:cubicBezTo>
                            <a:cubicBezTo>
                              <a:pt x="231" y="0"/>
                              <a:pt x="275" y="2"/>
                              <a:pt x="308" y="7"/>
                            </a:cubicBezTo>
                            <a:cubicBezTo>
                              <a:pt x="353" y="14"/>
                              <a:pt x="370" y="23"/>
                              <a:pt x="370" y="40"/>
                            </a:cubicBezTo>
                            <a:cubicBezTo>
                              <a:pt x="370" y="57"/>
                              <a:pt x="353" y="66"/>
                              <a:pt x="308" y="73"/>
                            </a:cubicBezTo>
                            <a:cubicBezTo>
                              <a:pt x="275" y="78"/>
                              <a:pt x="231" y="80"/>
                              <a:pt x="185" y="80"/>
                            </a:cubicBezTo>
                            <a:close/>
                          </a:path>
                        </a:pathLst>
                      </a:custGeom>
                      <a:solidFill>
                        <a:srgbClr val="FEE71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  <p:sp>
                    <p:nvSpPr>
                      <p:cNvPr id="614" name="Oval 17">
                        <a:extLst>
                          <a:ext uri="{FF2B5EF4-FFF2-40B4-BE49-F238E27FC236}">
                            <a16:creationId xmlns:a16="http://schemas.microsoft.com/office/drawing/2014/main" xmlns="" id="{317D579D-238E-4241-8827-94AF98F9CF1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71563" y="1544638"/>
                        <a:ext cx="4235450" cy="644525"/>
                      </a:xfrm>
                      <a:prstGeom prst="ellipse">
                        <a:avLst/>
                      </a:prstGeom>
                      <a:solidFill>
                        <a:srgbClr val="FFB10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IN"/>
                      </a:p>
                    </p:txBody>
                  </p:sp>
                </p:grpSp>
                <p:sp>
                  <p:nvSpPr>
                    <p:cNvPr id="611" name="Freeform 21">
                      <a:extLst>
                        <a:ext uri="{FF2B5EF4-FFF2-40B4-BE49-F238E27FC236}">
                          <a16:creationId xmlns:a16="http://schemas.microsoft.com/office/drawing/2014/main" xmlns="" id="{3EE1AF18-922C-4711-8171-BA050B4EF9A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97075" y="5633176"/>
                      <a:ext cx="305242" cy="309703"/>
                    </a:xfrm>
                    <a:custGeom>
                      <a:avLst/>
                      <a:gdLst>
                        <a:gd name="T0" fmla="*/ 114 w 219"/>
                        <a:gd name="T1" fmla="*/ 0 h 223"/>
                        <a:gd name="T2" fmla="*/ 0 w 219"/>
                        <a:gd name="T3" fmla="*/ 111 h 223"/>
                        <a:gd name="T4" fmla="*/ 114 w 219"/>
                        <a:gd name="T5" fmla="*/ 223 h 223"/>
                        <a:gd name="T6" fmla="*/ 219 w 219"/>
                        <a:gd name="T7" fmla="*/ 111 h 223"/>
                        <a:gd name="T8" fmla="*/ 114 w 219"/>
                        <a:gd name="T9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19" h="223">
                          <a:moveTo>
                            <a:pt x="114" y="0"/>
                          </a:moveTo>
                          <a:cubicBezTo>
                            <a:pt x="114" y="0"/>
                            <a:pt x="112" y="109"/>
                            <a:pt x="0" y="111"/>
                          </a:cubicBezTo>
                          <a:cubicBezTo>
                            <a:pt x="0" y="111"/>
                            <a:pt x="102" y="99"/>
                            <a:pt x="114" y="223"/>
                          </a:cubicBezTo>
                          <a:cubicBezTo>
                            <a:pt x="114" y="223"/>
                            <a:pt x="105" y="120"/>
                            <a:pt x="219" y="111"/>
                          </a:cubicBezTo>
                          <a:cubicBezTo>
                            <a:pt x="219" y="111"/>
                            <a:pt x="114" y="117"/>
                            <a:pt x="114" y="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</p:grpSp>
            <p:grpSp>
              <p:nvGrpSpPr>
                <p:cNvPr id="598" name="Group 597">
                  <a:extLst>
                    <a:ext uri="{FF2B5EF4-FFF2-40B4-BE49-F238E27FC236}">
                      <a16:creationId xmlns:a16="http://schemas.microsoft.com/office/drawing/2014/main" xmlns="" id="{C73CD2A5-FB4D-40EC-B0F6-F8130187ED53}"/>
                    </a:ext>
                  </a:extLst>
                </p:cNvPr>
                <p:cNvGrpSpPr/>
                <p:nvPr/>
              </p:nvGrpSpPr>
              <p:grpSpPr>
                <a:xfrm>
                  <a:off x="8731600" y="2181796"/>
                  <a:ext cx="2405873" cy="2927512"/>
                  <a:chOff x="8614693" y="2817091"/>
                  <a:chExt cx="2405873" cy="2927512"/>
                </a:xfrm>
              </p:grpSpPr>
              <p:cxnSp>
                <p:nvCxnSpPr>
                  <p:cNvPr id="600" name="Straight Connector 599">
                    <a:extLst>
                      <a:ext uri="{FF2B5EF4-FFF2-40B4-BE49-F238E27FC236}">
                        <a16:creationId xmlns:a16="http://schemas.microsoft.com/office/drawing/2014/main" xmlns="" id="{5052F3C0-9486-4046-9E4A-AC7A5CFC4B3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614693" y="2817091"/>
                    <a:ext cx="1212798" cy="2927512"/>
                  </a:xfrm>
                  <a:prstGeom prst="line">
                    <a:avLst/>
                  </a:prstGeom>
                  <a:ln w="28575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1" name="Straight Connector 600">
                    <a:extLst>
                      <a:ext uri="{FF2B5EF4-FFF2-40B4-BE49-F238E27FC236}">
                        <a16:creationId xmlns:a16="http://schemas.microsoft.com/office/drawing/2014/main" xmlns="" id="{ADE71DD9-CF4E-4D36-A260-3C13B34D7A6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807768" y="2817091"/>
                    <a:ext cx="1212798" cy="2927512"/>
                  </a:xfrm>
                  <a:prstGeom prst="line">
                    <a:avLst/>
                  </a:prstGeom>
                  <a:ln w="28575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99" name="Freeform 9">
                  <a:extLst>
                    <a:ext uri="{FF2B5EF4-FFF2-40B4-BE49-F238E27FC236}">
                      <a16:creationId xmlns:a16="http://schemas.microsoft.com/office/drawing/2014/main" xmlns="" id="{C4F15983-A072-47D4-8064-38AC16DE35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98668" y="5092622"/>
                  <a:ext cx="3071736" cy="134604"/>
                </a:xfrm>
                <a:custGeom>
                  <a:avLst/>
                  <a:gdLst>
                    <a:gd name="T0" fmla="*/ 933 w 954"/>
                    <a:gd name="T1" fmla="*/ 0 h 42"/>
                    <a:gd name="T2" fmla="*/ 852 w 954"/>
                    <a:gd name="T3" fmla="*/ 0 h 42"/>
                    <a:gd name="T4" fmla="*/ 21 w 954"/>
                    <a:gd name="T5" fmla="*/ 0 h 42"/>
                    <a:gd name="T6" fmla="*/ 0 w 954"/>
                    <a:gd name="T7" fmla="*/ 21 h 42"/>
                    <a:gd name="T8" fmla="*/ 0 w 954"/>
                    <a:gd name="T9" fmla="*/ 21 h 42"/>
                    <a:gd name="T10" fmla="*/ 21 w 954"/>
                    <a:gd name="T11" fmla="*/ 42 h 42"/>
                    <a:gd name="T12" fmla="*/ 852 w 954"/>
                    <a:gd name="T13" fmla="*/ 42 h 42"/>
                    <a:gd name="T14" fmla="*/ 933 w 954"/>
                    <a:gd name="T15" fmla="*/ 42 h 42"/>
                    <a:gd name="T16" fmla="*/ 954 w 954"/>
                    <a:gd name="T17" fmla="*/ 21 h 42"/>
                    <a:gd name="T18" fmla="*/ 954 w 954"/>
                    <a:gd name="T19" fmla="*/ 21 h 42"/>
                    <a:gd name="T20" fmla="*/ 933 w 954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54" h="42">
                      <a:moveTo>
                        <a:pt x="933" y="0"/>
                      </a:moveTo>
                      <a:cubicBezTo>
                        <a:pt x="852" y="0"/>
                        <a:pt x="852" y="0"/>
                        <a:pt x="852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33"/>
                        <a:pt x="9" y="42"/>
                        <a:pt x="21" y="42"/>
                      </a:cubicBezTo>
                      <a:cubicBezTo>
                        <a:pt x="852" y="42"/>
                        <a:pt x="852" y="42"/>
                        <a:pt x="852" y="42"/>
                      </a:cubicBezTo>
                      <a:cubicBezTo>
                        <a:pt x="933" y="42"/>
                        <a:pt x="933" y="42"/>
                        <a:pt x="933" y="42"/>
                      </a:cubicBezTo>
                      <a:cubicBezTo>
                        <a:pt x="944" y="42"/>
                        <a:pt x="954" y="33"/>
                        <a:pt x="954" y="21"/>
                      </a:cubicBezTo>
                      <a:cubicBezTo>
                        <a:pt x="954" y="21"/>
                        <a:pt x="954" y="21"/>
                        <a:pt x="954" y="21"/>
                      </a:cubicBezTo>
                      <a:cubicBezTo>
                        <a:pt x="954" y="9"/>
                        <a:pt x="944" y="0"/>
                        <a:pt x="933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593" name="Group 592">
                <a:extLst>
                  <a:ext uri="{FF2B5EF4-FFF2-40B4-BE49-F238E27FC236}">
                    <a16:creationId xmlns:a16="http://schemas.microsoft.com/office/drawing/2014/main" xmlns="" id="{5FA6CE2B-EC2D-4D82-BDBD-C45E7B9FEADA}"/>
                  </a:ext>
                </a:extLst>
              </p:cNvPr>
              <p:cNvGrpSpPr/>
              <p:nvPr/>
            </p:nvGrpSpPr>
            <p:grpSpPr>
              <a:xfrm>
                <a:off x="1095889" y="2636912"/>
                <a:ext cx="2405873" cy="2927512"/>
                <a:chOff x="8614693" y="2817091"/>
                <a:chExt cx="2405873" cy="2927512"/>
              </a:xfrm>
            </p:grpSpPr>
            <p:cxnSp>
              <p:nvCxnSpPr>
                <p:cNvPr id="595" name="Straight Connector 594">
                  <a:extLst>
                    <a:ext uri="{FF2B5EF4-FFF2-40B4-BE49-F238E27FC236}">
                      <a16:creationId xmlns:a16="http://schemas.microsoft.com/office/drawing/2014/main" xmlns="" id="{C954A52E-D088-4E83-B5E5-38F42C7FB8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614693" y="2817091"/>
                  <a:ext cx="1212798" cy="2927512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6" name="Straight Connector 595">
                  <a:extLst>
                    <a:ext uri="{FF2B5EF4-FFF2-40B4-BE49-F238E27FC236}">
                      <a16:creationId xmlns:a16="http://schemas.microsoft.com/office/drawing/2014/main" xmlns="" id="{E1CB5EBC-CEED-4877-A6E0-E230D7461D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807768" y="2817091"/>
                  <a:ext cx="1212798" cy="2927512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4" name="Freeform 9">
                <a:extLst>
                  <a:ext uri="{FF2B5EF4-FFF2-40B4-BE49-F238E27FC236}">
                    <a16:creationId xmlns:a16="http://schemas.microsoft.com/office/drawing/2014/main" xmlns="" id="{E6243C86-75E2-45CA-A4B1-FE209D2210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957" y="5547738"/>
                <a:ext cx="3071736" cy="134604"/>
              </a:xfrm>
              <a:custGeom>
                <a:avLst/>
                <a:gdLst>
                  <a:gd name="T0" fmla="*/ 933 w 954"/>
                  <a:gd name="T1" fmla="*/ 0 h 42"/>
                  <a:gd name="T2" fmla="*/ 852 w 954"/>
                  <a:gd name="T3" fmla="*/ 0 h 42"/>
                  <a:gd name="T4" fmla="*/ 21 w 954"/>
                  <a:gd name="T5" fmla="*/ 0 h 42"/>
                  <a:gd name="T6" fmla="*/ 0 w 954"/>
                  <a:gd name="T7" fmla="*/ 21 h 42"/>
                  <a:gd name="T8" fmla="*/ 0 w 954"/>
                  <a:gd name="T9" fmla="*/ 21 h 42"/>
                  <a:gd name="T10" fmla="*/ 21 w 954"/>
                  <a:gd name="T11" fmla="*/ 42 h 42"/>
                  <a:gd name="T12" fmla="*/ 852 w 954"/>
                  <a:gd name="T13" fmla="*/ 42 h 42"/>
                  <a:gd name="T14" fmla="*/ 933 w 954"/>
                  <a:gd name="T15" fmla="*/ 42 h 42"/>
                  <a:gd name="T16" fmla="*/ 954 w 954"/>
                  <a:gd name="T17" fmla="*/ 21 h 42"/>
                  <a:gd name="T18" fmla="*/ 954 w 954"/>
                  <a:gd name="T19" fmla="*/ 21 h 42"/>
                  <a:gd name="T20" fmla="*/ 933 w 954"/>
                  <a:gd name="T2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54" h="42">
                    <a:moveTo>
                      <a:pt x="933" y="0"/>
                    </a:moveTo>
                    <a:cubicBezTo>
                      <a:pt x="852" y="0"/>
                      <a:pt x="852" y="0"/>
                      <a:pt x="852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9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3"/>
                      <a:pt x="9" y="42"/>
                      <a:pt x="21" y="42"/>
                    </a:cubicBezTo>
                    <a:cubicBezTo>
                      <a:pt x="852" y="42"/>
                      <a:pt x="852" y="42"/>
                      <a:pt x="852" y="42"/>
                    </a:cubicBezTo>
                    <a:cubicBezTo>
                      <a:pt x="933" y="42"/>
                      <a:pt x="933" y="42"/>
                      <a:pt x="933" y="42"/>
                    </a:cubicBezTo>
                    <a:cubicBezTo>
                      <a:pt x="944" y="42"/>
                      <a:pt x="954" y="33"/>
                      <a:pt x="954" y="21"/>
                    </a:cubicBezTo>
                    <a:cubicBezTo>
                      <a:pt x="954" y="21"/>
                      <a:pt x="954" y="21"/>
                      <a:pt x="954" y="21"/>
                    </a:cubicBezTo>
                    <a:cubicBezTo>
                      <a:pt x="954" y="9"/>
                      <a:pt x="944" y="0"/>
                      <a:pt x="933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516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ndustry Analys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5771</TotalTime>
  <Words>238</Words>
  <Application>Microsoft Office PowerPoint</Application>
  <PresentationFormat>Custom</PresentationFormat>
  <Paragraphs>30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Animated Balance Shape</vt:lpstr>
      <vt:lpstr>Animated Balance Shape</vt:lpstr>
      <vt:lpstr>Animated Balance Shape</vt:lpstr>
      <vt:lpstr>Animated Balance Shape</vt:lpstr>
      <vt:lpstr>Animated Balance Shape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Balance Shape with Hand for PowerPoint</dc:title>
  <dc:creator>Julian</dc:creator>
  <cp:lastModifiedBy>Fatima Hafeez</cp:lastModifiedBy>
  <cp:revision>112</cp:revision>
  <dcterms:created xsi:type="dcterms:W3CDTF">2013-09-12T13:05:01Z</dcterms:created>
  <dcterms:modified xsi:type="dcterms:W3CDTF">2019-06-21T19:34:41Z</dcterms:modified>
</cp:coreProperties>
</file>