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11"/>
  </p:notesMasterIdLst>
  <p:sldIdLst>
    <p:sldId id="271" r:id="rId3"/>
    <p:sldId id="272" r:id="rId4"/>
    <p:sldId id="273" r:id="rId5"/>
    <p:sldId id="274" r:id="rId6"/>
    <p:sldId id="276" r:id="rId7"/>
    <p:sldId id="275" r:id="rId8"/>
    <p:sldId id="277" r:id="rId9"/>
    <p:sldId id="268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1" d="100"/>
          <a:sy n="71" d="100"/>
        </p:scale>
        <p:origin x="48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A68039-5A6A-42BA-B2FC-8BF2F7D143D9}" type="datetimeFigureOut">
              <a:rPr lang="en-US" smtClean="0"/>
              <a:t>9/25/2020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ADB55F-5699-4BF8-B83E-F81B8E8769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649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2D21D1-52E2-420B-B491-CFF6D7BB79FB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36168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7EE256B-2E4D-4FCC-87EB-804ECC91B1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BF96FCC0-F096-4658-B346-2EB056D8C3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F7644FA-B955-4620-9C6B-F7BB3AAC61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/>
              <a:t>9/25/2020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9882428A-F327-4146-A522-EA30422581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82B4B23-E33B-461E-B87F-A134C2BC1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5603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8986E53-760F-4379-A391-15EABDFAFB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0AAAEFC9-D677-455B-B088-47B1C6C933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382E7A0-6961-4D75-90AA-DA8580A89F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/>
              <a:t>9/25/2020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B9FE2DE-6A77-432D-B654-8342871287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0904486-4B62-4CE7-86F5-D035E42086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7893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BFE5EE93-23C4-4E50-99D9-06D9E1AE7E6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50005CCE-A3EC-4D4B-BF63-BF6295E3B6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7722BB6-F0D6-476E-A6AD-9FDBECD578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/>
              <a:t>9/25/2020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EF5F9F2-CEEA-4D38-BF7F-7CC4C82AE0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1C1843B8-4338-4D05-8135-117FB26596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6820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4"/>
            <a:ext cx="5932223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600187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425404F2-BE9A-4460-8815-8F645183555F}" type="datetimeFigureOut">
              <a:rPr lang="en-US" smtClean="0"/>
              <a:pPr/>
              <a:t>9/25/2020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96907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7EE256B-2E4D-4FCC-87EB-804ECC91B1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1" y="1122363"/>
            <a:ext cx="9144000" cy="2387600"/>
          </a:xfrm>
        </p:spPr>
        <p:txBody>
          <a:bodyPr anchor="b"/>
          <a:lstStyle>
            <a:lvl1pPr algn="ctr">
              <a:defRPr sz="59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BF96FCC0-F096-4658-B346-2EB056D8C3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1" y="3602038"/>
            <a:ext cx="9144000" cy="1655762"/>
          </a:xfrm>
        </p:spPr>
        <p:txBody>
          <a:bodyPr/>
          <a:lstStyle>
            <a:lvl1pPr marL="0" indent="0" algn="ctr">
              <a:buNone/>
              <a:defRPr sz="2399"/>
            </a:lvl1pPr>
            <a:lvl2pPr marL="457063" indent="0" algn="ctr">
              <a:buNone/>
              <a:defRPr sz="1999"/>
            </a:lvl2pPr>
            <a:lvl3pPr marL="914126" indent="0" algn="ctr">
              <a:buNone/>
              <a:defRPr sz="1799"/>
            </a:lvl3pPr>
            <a:lvl4pPr marL="1371189" indent="0" algn="ctr">
              <a:buNone/>
              <a:defRPr sz="1600"/>
            </a:lvl4pPr>
            <a:lvl5pPr marL="1828251" indent="0" algn="ctr">
              <a:buNone/>
              <a:defRPr sz="1600"/>
            </a:lvl5pPr>
            <a:lvl6pPr marL="2285314" indent="0" algn="ctr">
              <a:buNone/>
              <a:defRPr sz="1600"/>
            </a:lvl6pPr>
            <a:lvl7pPr marL="2742377" indent="0" algn="ctr">
              <a:buNone/>
              <a:defRPr sz="1600"/>
            </a:lvl7pPr>
            <a:lvl8pPr marL="3199440" indent="0" algn="ctr">
              <a:buNone/>
              <a:defRPr sz="1600"/>
            </a:lvl8pPr>
            <a:lvl9pPr marL="3656503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F7644FA-B955-4620-9C6B-F7BB3AAC61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9/25/2020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9882428A-F327-4146-A522-EA30422581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82B4B23-E33B-461E-B87F-A134C2BC1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2596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ADE5584-DA31-4C00-B77A-A352A44171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42F807B-B930-4A1E-9FA5-47CC356A36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A3781D6-FA8B-4999-A113-8402F22114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9/25/2020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CF97272-598F-480C-82AF-03C896C3F5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6766F03-683F-4CB2-8CAB-88B74316D4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66982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EF8B1B1-BD87-4108-913A-90EFE2172C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40"/>
            <a:ext cx="10515600" cy="2852737"/>
          </a:xfrm>
        </p:spPr>
        <p:txBody>
          <a:bodyPr anchor="b"/>
          <a:lstStyle>
            <a:lvl1pPr>
              <a:defRPr sz="59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3790A941-CD84-4E74-A779-D33D6832E6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5"/>
            <a:ext cx="10515600" cy="1500187"/>
          </a:xfrm>
        </p:spPr>
        <p:txBody>
          <a:bodyPr/>
          <a:lstStyle>
            <a:lvl1pPr marL="0" indent="0">
              <a:buNone/>
              <a:defRPr sz="2399">
                <a:solidFill>
                  <a:schemeClr val="tx1">
                    <a:tint val="75000"/>
                  </a:schemeClr>
                </a:solidFill>
              </a:defRPr>
            </a:lvl1pPr>
            <a:lvl2pPr marL="457063" indent="0">
              <a:buNone/>
              <a:defRPr sz="19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B433380-44C3-41E6-A376-FDA7148EF7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9/25/2020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CC18A5B-FB74-41B5-86AA-5543A417AE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16381C0-2BED-4025-BDA5-8D01889A3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6342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75FE56F-7289-4215-AD78-861CA582C9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2C211E59-F19E-4482-862C-1A03FA1222C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EEA6B069-850B-46A2-BDB9-DA3ECB1171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1BBEF474-316D-4A08-9CCA-4C91EEF8F5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9/25/2020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581729B3-127D-41A9-9EF7-61C7D401C1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01EF8391-6630-4E3F-BA21-A4E2007C27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69651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FA4F2FF-CE29-48F8-824C-50F0CFCB47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9E6C8B10-C9EC-4E86-8053-9105D196A1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3DDF47DA-FE8A-482A-BC0C-8249F6576F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1986EC45-6529-4716-8892-9AA1691F8AB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A76B65AA-034D-4007-B2C8-4D4369ECAA2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ADE83D03-9C96-44F4-932F-4E2B7A4BA0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9/25/2020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BF6DFF97-FED7-4AC3-B1AA-224FF2D33B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FB7176D6-AB37-4E73-81F6-FE2A34AC5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68152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D8135DB-1500-4C00-9E96-68D8E5ECED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58C2CEED-EA5E-423C-B102-F89EB4A762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9/25/2020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CEA3A2C9-BC27-4D81-8E72-A57FE37334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99D2273B-303E-4910-BB75-66EECFCAAA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971265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3F00B12A-DD29-42C7-B1F6-DF71245A11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9/25/2020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98F65BE7-88B3-4DA8-893A-74E89547AD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AED35ECD-943F-4D89-B33E-C21DCB0E17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88181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ADE5584-DA31-4C00-B77A-A352A44171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42F807B-B930-4A1E-9FA5-47CC356A36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A3781D6-FA8B-4999-A113-8402F22114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/>
              <a:t>9/25/2020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CF97272-598F-480C-82AF-03C896C3F5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6766F03-683F-4CB2-8CAB-88B74316D4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834975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F3F7462-5F3F-4645-B232-01F9338FB7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7" cy="1600200"/>
          </a:xfrm>
        </p:spPr>
        <p:txBody>
          <a:bodyPr anchor="b"/>
          <a:lstStyle>
            <a:lvl1pPr>
              <a:defRPr sz="31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D7395A4-D89F-4EC7-84ED-F4B91EBDF2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199"/>
            </a:lvl1pPr>
            <a:lvl2pPr>
              <a:defRPr sz="2799"/>
            </a:lvl2pPr>
            <a:lvl3pPr>
              <a:defRPr sz="2399"/>
            </a:lvl3pPr>
            <a:lvl4pPr>
              <a:defRPr sz="1999"/>
            </a:lvl4pPr>
            <a:lvl5pPr>
              <a:defRPr sz="1999"/>
            </a:lvl5pPr>
            <a:lvl6pPr>
              <a:defRPr sz="1999"/>
            </a:lvl6pPr>
            <a:lvl7pPr>
              <a:defRPr sz="1999"/>
            </a:lvl7pPr>
            <a:lvl8pPr>
              <a:defRPr sz="1999"/>
            </a:lvl8pPr>
            <a:lvl9pPr>
              <a:defRPr sz="19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A79B9F65-6EF0-4BC1-A824-5271D1537B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69B9FA2F-67CA-4AAC-8014-D39F890F1A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9/25/2020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2B56C372-C291-4B5A-B848-31F3C94723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E9275DAB-F697-44CB-BCB9-45E2AE7DA4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03393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8ADEF41-1AC5-417F-9CA6-0B7186228C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7" cy="1600200"/>
          </a:xfrm>
        </p:spPr>
        <p:txBody>
          <a:bodyPr anchor="b"/>
          <a:lstStyle>
            <a:lvl1pPr>
              <a:defRPr sz="31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A8446DA0-29F4-47C9-AE84-A8E74016013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199"/>
            </a:lvl1pPr>
            <a:lvl2pPr marL="457063" indent="0">
              <a:buNone/>
              <a:defRPr sz="2799"/>
            </a:lvl2pPr>
            <a:lvl3pPr marL="914126" indent="0">
              <a:buNone/>
              <a:defRPr sz="2399"/>
            </a:lvl3pPr>
            <a:lvl4pPr marL="1371189" indent="0">
              <a:buNone/>
              <a:defRPr sz="1999"/>
            </a:lvl4pPr>
            <a:lvl5pPr marL="1828251" indent="0">
              <a:buNone/>
              <a:defRPr sz="1999"/>
            </a:lvl5pPr>
            <a:lvl6pPr marL="2285314" indent="0">
              <a:buNone/>
              <a:defRPr sz="1999"/>
            </a:lvl6pPr>
            <a:lvl7pPr marL="2742377" indent="0">
              <a:buNone/>
              <a:defRPr sz="1999"/>
            </a:lvl7pPr>
            <a:lvl8pPr marL="3199440" indent="0">
              <a:buNone/>
              <a:defRPr sz="1999"/>
            </a:lvl8pPr>
            <a:lvl9pPr marL="3656503" indent="0">
              <a:buNone/>
              <a:defRPr sz="1999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BC8D7810-281A-4BCC-A7C0-680537C95C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A09FCC58-8E0C-4AD7-B859-F5888FBC26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9/25/2020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3E7C69AD-991B-4A20-8A79-149300D6C4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8052BB7D-E3D4-4A36-A271-2FC557DB72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886620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8986E53-760F-4379-A391-15EABDFAFB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0AAAEFC9-D677-455B-B088-47B1C6C933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382E7A0-6961-4D75-90AA-DA8580A89F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9/25/2020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B9FE2DE-6A77-432D-B654-8342871287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0904486-4B62-4CE7-86F5-D035E42086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476246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BFE5EE93-23C4-4E50-99D9-06D9E1AE7E6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50005CCE-A3EC-4D4B-BF63-BF6295E3B6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7722BB6-F0D6-476E-A6AD-9FDBECD578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9/25/2020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EF5F9F2-CEEA-4D38-BF7F-7CC4C82AE0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1C1843B8-4338-4D05-8135-117FB26596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443168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6"/>
            <a:ext cx="5932223" cy="711081"/>
          </a:xfrm>
        </p:spPr>
        <p:txBody>
          <a:bodyPr>
            <a:normAutofit/>
          </a:bodyPr>
          <a:lstStyle>
            <a:lvl1pPr algn="ctr">
              <a:defRPr sz="3599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600187" y="6356354"/>
            <a:ext cx="2844800" cy="365125"/>
          </a:xfrm>
          <a:prstGeom prst="rect">
            <a:avLst/>
          </a:prstGeom>
        </p:spPr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9/25/2020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45410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EF8B1B1-BD87-4108-913A-90EFE2172C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3790A941-CD84-4E74-A779-D33D6832E6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B433380-44C3-41E6-A376-FDA7148EF7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/>
              <a:t>9/25/2020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CC18A5B-FB74-41B5-86AA-5543A417AE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16381C0-2BED-4025-BDA5-8D01889A3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8409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75FE56F-7289-4215-AD78-861CA582C9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2C211E59-F19E-4482-862C-1A03FA1222C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EEA6B069-850B-46A2-BDB9-DA3ECB1171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1BBEF474-316D-4A08-9CCA-4C91EEF8F5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/>
              <a:t>9/25/2020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581729B3-127D-41A9-9EF7-61C7D401C1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01EF8391-6630-4E3F-BA21-A4E2007C27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3289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FA4F2FF-CE29-48F8-824C-50F0CFCB47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9E6C8B10-C9EC-4E86-8053-9105D196A1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3DDF47DA-FE8A-482A-BC0C-8249F6576F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1986EC45-6529-4716-8892-9AA1691F8AB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A76B65AA-034D-4007-B2C8-4D4369ECAA2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ADE83D03-9C96-44F4-932F-4E2B7A4BA0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/>
              <a:t>9/25/2020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BF6DFF97-FED7-4AC3-B1AA-224FF2D33B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FB7176D6-AB37-4E73-81F6-FE2A34AC5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212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D8135DB-1500-4C00-9E96-68D8E5ECED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58C2CEED-EA5E-423C-B102-F89EB4A762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/>
              <a:t>9/25/2020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CEA3A2C9-BC27-4D81-8E72-A57FE37334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99D2273B-303E-4910-BB75-66EECFCAAA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541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3F00B12A-DD29-42C7-B1F6-DF71245A11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/>
              <a:t>9/25/2020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98F65BE7-88B3-4DA8-893A-74E89547AD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AED35ECD-943F-4D89-B33E-C21DCB0E17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0784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F3F7462-5F3F-4645-B232-01F9338FB7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D7395A4-D89F-4EC7-84ED-F4B91EBDF2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A79B9F65-6EF0-4BC1-A824-5271D1537B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69B9FA2F-67CA-4AAC-8014-D39F890F1A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/>
              <a:t>9/25/2020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2B56C372-C291-4B5A-B848-31F3C94723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E9275DAB-F697-44CB-BCB9-45E2AE7DA4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89449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8ADEF41-1AC5-417F-9CA6-0B7186228C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A8446DA0-29F4-47C9-AE84-A8E74016013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BC8D7810-281A-4BCC-A7C0-680537C95C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A09FCC58-8E0C-4AD7-B859-F5888FBC26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/>
              <a:t>9/25/2020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3E7C69AD-991B-4A20-8A79-149300D6C4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8052BB7D-E3D4-4A36-A271-2FC557DB72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64646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42247C74-A192-41A1-8CE5-902775CAC3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66A37E12-113D-429D-A09C-EAB52CFFD4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C9C2A2DA-D769-4880-A64B-AF1A5E92F0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C84CF3-DD60-417D-9B39-993AD6D01D42}" type="datetimeFigureOut">
              <a:rPr lang="en-US" smtClean="0"/>
              <a:t>9/25/2020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029B9A5-3C09-4C7B-96B8-DAE3AB8C6C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10F1418-72D2-4D6C-B22B-D8CCB01F25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B02391-521B-4D2F-A803-CA46B7488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747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42247C74-A192-41A1-8CE5-902775CAC3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66A37E12-113D-429D-A09C-EAB52CFFD4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1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C9C2A2DA-D769-4880-A64B-AF1A5E92F0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126"/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126"/>
              <a:t>9/25/2020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029B9A5-3C09-4C7B-96B8-DAE3AB8C6C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1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126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10F1418-72D2-4D6C-B22B-D8CCB01F25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126"/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126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0088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126" rtl="0" eaLnBrk="1" latinLnBrk="0" hangingPunct="1">
        <a:lnSpc>
          <a:spcPct val="90000"/>
        </a:lnSpc>
        <a:spcBef>
          <a:spcPct val="0"/>
        </a:spcBef>
        <a:buNone/>
        <a:defRPr sz="43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31" indent="-228531" algn="l" defTabSz="91412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9" kern="1200">
          <a:solidFill>
            <a:schemeClr val="tx1"/>
          </a:solidFill>
          <a:latin typeface="+mn-lt"/>
          <a:ea typeface="+mn-ea"/>
          <a:cs typeface="+mn-cs"/>
        </a:defRPr>
      </a:lvl1pPr>
      <a:lvl2pPr marL="685594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142657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3pPr>
      <a:lvl4pPr marL="1599720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2056783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513846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0908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7971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5034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06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126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189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251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314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2377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944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650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4.svg"/><Relationship Id="rId5" Type="http://schemas.openxmlformats.org/officeDocument/2006/relationships/image" Target="../media/image2.png"/><Relationship Id="rId4" Type="http://schemas.openxmlformats.org/officeDocument/2006/relationships/image" Target="../media/image2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Relationship Id="rId6" Type="http://schemas.openxmlformats.org/officeDocument/2006/relationships/image" Target="../media/image8.svg"/><Relationship Id="rId5" Type="http://schemas.openxmlformats.org/officeDocument/2006/relationships/image" Target="../media/image4.png"/><Relationship Id="rId4" Type="http://schemas.openxmlformats.org/officeDocument/2006/relationships/image" Target="../media/image2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Relationship Id="rId6" Type="http://schemas.openxmlformats.org/officeDocument/2006/relationships/image" Target="../media/image8.svg"/><Relationship Id="rId5" Type="http://schemas.openxmlformats.org/officeDocument/2006/relationships/image" Target="../media/image4.png"/><Relationship Id="rId4" Type="http://schemas.openxmlformats.org/officeDocument/2006/relationships/image" Target="../media/image12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6.png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Relationship Id="rId6" Type="http://schemas.openxmlformats.org/officeDocument/2006/relationships/image" Target="../media/image4.svg"/><Relationship Id="rId5" Type="http://schemas.openxmlformats.org/officeDocument/2006/relationships/image" Target="../media/image2.png"/><Relationship Id="rId4" Type="http://schemas.openxmlformats.org/officeDocument/2006/relationships/image" Target="../media/image12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6.png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Relationship Id="rId6" Type="http://schemas.openxmlformats.org/officeDocument/2006/relationships/image" Target="../media/image4.svg"/><Relationship Id="rId5" Type="http://schemas.openxmlformats.org/officeDocument/2006/relationships/image" Target="../media/image2.png"/><Relationship Id="rId4" Type="http://schemas.openxmlformats.org/officeDocument/2006/relationships/image" Target="../media/image12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4.sv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hyperlink" Target="http://slidemodel.com/account/plans/?utm_source=free&amp;utm_medium=button&amp;utm_campaign=freetemplate" TargetMode="External"/><Relationship Id="rId7" Type="http://schemas.openxmlformats.org/officeDocument/2006/relationships/image" Target="../media/image2.sv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9.png"/><Relationship Id="rId11" Type="http://schemas.openxmlformats.org/officeDocument/2006/relationships/image" Target="../media/image6.svg"/><Relationship Id="rId5" Type="http://schemas.openxmlformats.org/officeDocument/2006/relationships/image" Target="../media/image8.png"/><Relationship Id="rId10" Type="http://schemas.openxmlformats.org/officeDocument/2006/relationships/image" Target="../media/image11.png"/><Relationship Id="rId4" Type="http://schemas.openxmlformats.org/officeDocument/2006/relationships/image" Target="../media/image7.jpg"/><Relationship Id="rId9" Type="http://schemas.openxmlformats.org/officeDocument/2006/relationships/image" Target="../media/image4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Oval 45">
            <a:extLst>
              <a:ext uri="{FF2B5EF4-FFF2-40B4-BE49-F238E27FC236}">
                <a16:creationId xmlns:a16="http://schemas.microsoft.com/office/drawing/2014/main" xmlns="" id="{EB01425E-5C61-44BE-AB7D-E3BBEF1500EB}"/>
              </a:ext>
            </a:extLst>
          </p:cNvPr>
          <p:cNvSpPr/>
          <p:nvPr/>
        </p:nvSpPr>
        <p:spPr>
          <a:xfrm>
            <a:off x="4921923" y="5826788"/>
            <a:ext cx="5858658" cy="400050"/>
          </a:xfrm>
          <a:prstGeom prst="ellipse">
            <a:avLst/>
          </a:prstGeom>
          <a:gradFill flip="none" rotWithShape="1">
            <a:gsLst>
              <a:gs pos="0">
                <a:sysClr val="windowText" lastClr="000000">
                  <a:lumMod val="50000"/>
                  <a:lumOff val="50000"/>
                </a:sys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lIns="68577" tIns="34289" rIns="68577" bIns="34289" rtlCol="0" anchor="ctr"/>
          <a:lstStyle/>
          <a:p>
            <a:pPr algn="ctr" defTabSz="685777">
              <a:defRPr/>
            </a:pPr>
            <a:endParaRPr lang="en-US" sz="1400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5" name="Freeform 32">
            <a:extLst>
              <a:ext uri="{FF2B5EF4-FFF2-40B4-BE49-F238E27FC236}">
                <a16:creationId xmlns:a16="http://schemas.microsoft.com/office/drawing/2014/main" xmlns="" id="{42699947-B2F2-4DC6-B360-9D63A72D7B16}"/>
              </a:ext>
            </a:extLst>
          </p:cNvPr>
          <p:cNvSpPr/>
          <p:nvPr/>
        </p:nvSpPr>
        <p:spPr>
          <a:xfrm flipH="1">
            <a:off x="6275437" y="1507316"/>
            <a:ext cx="922181" cy="1328803"/>
          </a:xfrm>
          <a:custGeom>
            <a:avLst/>
            <a:gdLst>
              <a:gd name="connsiteX0" fmla="*/ 0 w 1898657"/>
              <a:gd name="connsiteY0" fmla="*/ 0 h 2735840"/>
              <a:gd name="connsiteX1" fmla="*/ 50728 w 1898657"/>
              <a:gd name="connsiteY1" fmla="*/ 26814 h 2735840"/>
              <a:gd name="connsiteX2" fmla="*/ 1424985 w 1898657"/>
              <a:gd name="connsiteY2" fmla="*/ 1356673 h 2735840"/>
              <a:gd name="connsiteX3" fmla="*/ 1883360 w 1898657"/>
              <a:gd name="connsiteY3" fmla="*/ 2605273 h 2735840"/>
              <a:gd name="connsiteX4" fmla="*/ 1898657 w 1898657"/>
              <a:gd name="connsiteY4" fmla="*/ 2735840 h 2735840"/>
              <a:gd name="connsiteX5" fmla="*/ 0 w 1898657"/>
              <a:gd name="connsiteY5" fmla="*/ 2735840 h 2735840"/>
              <a:gd name="connsiteX6" fmla="*/ 0 w 1898657"/>
              <a:gd name="connsiteY6" fmla="*/ 0 h 2735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98657" h="2735840">
                <a:moveTo>
                  <a:pt x="0" y="0"/>
                </a:moveTo>
                <a:lnTo>
                  <a:pt x="50728" y="26814"/>
                </a:lnTo>
                <a:cubicBezTo>
                  <a:pt x="574883" y="324778"/>
                  <a:pt x="1038470" y="759425"/>
                  <a:pt x="1424985" y="1356673"/>
                </a:cubicBezTo>
                <a:cubicBezTo>
                  <a:pt x="1660574" y="1720255"/>
                  <a:pt x="1811325" y="2135165"/>
                  <a:pt x="1883360" y="2605273"/>
                </a:cubicBezTo>
                <a:lnTo>
                  <a:pt x="1898657" y="2735840"/>
                </a:lnTo>
                <a:lnTo>
                  <a:pt x="0" y="273584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31">
            <a:extLst>
              <a:ext uri="{FF2B5EF4-FFF2-40B4-BE49-F238E27FC236}">
                <a16:creationId xmlns:a16="http://schemas.microsoft.com/office/drawing/2014/main" xmlns="" id="{FFF92EA7-4686-4CB6-A037-31D6C9B89BA6}"/>
              </a:ext>
            </a:extLst>
          </p:cNvPr>
          <p:cNvSpPr/>
          <p:nvPr/>
        </p:nvSpPr>
        <p:spPr>
          <a:xfrm flipH="1">
            <a:off x="9122902" y="1594200"/>
            <a:ext cx="640809" cy="1241918"/>
          </a:xfrm>
          <a:custGeom>
            <a:avLst/>
            <a:gdLst>
              <a:gd name="connsiteX0" fmla="*/ 1319347 w 1319347"/>
              <a:gd name="connsiteY0" fmla="*/ 0 h 2556956"/>
              <a:gd name="connsiteX1" fmla="*/ 1319347 w 1319347"/>
              <a:gd name="connsiteY1" fmla="*/ 2556956 h 2556956"/>
              <a:gd name="connsiteX2" fmla="*/ 1380 w 1319347"/>
              <a:gd name="connsiteY2" fmla="*/ 2556956 h 2556956"/>
              <a:gd name="connsiteX3" fmla="*/ 2500 w 1319347"/>
              <a:gd name="connsiteY3" fmla="*/ 2506327 h 2556956"/>
              <a:gd name="connsiteX4" fmla="*/ 1183588 w 1319347"/>
              <a:gd name="connsiteY4" fmla="*/ 85434 h 2556956"/>
              <a:gd name="connsiteX5" fmla="*/ 1319347 w 1319347"/>
              <a:gd name="connsiteY5" fmla="*/ 0 h 2556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19347" h="2556956">
                <a:moveTo>
                  <a:pt x="1319347" y="0"/>
                </a:moveTo>
                <a:lnTo>
                  <a:pt x="1319347" y="2556956"/>
                </a:lnTo>
                <a:lnTo>
                  <a:pt x="1380" y="2556956"/>
                </a:lnTo>
                <a:lnTo>
                  <a:pt x="2500" y="2506327"/>
                </a:lnTo>
                <a:cubicBezTo>
                  <a:pt x="-37108" y="1394535"/>
                  <a:pt x="395570" y="612961"/>
                  <a:pt x="1183588" y="85434"/>
                </a:cubicBezTo>
                <a:lnTo>
                  <a:pt x="1319347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29">
            <a:extLst>
              <a:ext uri="{FF2B5EF4-FFF2-40B4-BE49-F238E27FC236}">
                <a16:creationId xmlns:a16="http://schemas.microsoft.com/office/drawing/2014/main" xmlns="" id="{2D024EAD-BCAE-4549-A71E-BF7F1B584971}"/>
              </a:ext>
            </a:extLst>
          </p:cNvPr>
          <p:cNvSpPr/>
          <p:nvPr/>
        </p:nvSpPr>
        <p:spPr>
          <a:xfrm flipH="1">
            <a:off x="9122901" y="2906244"/>
            <a:ext cx="1044819" cy="1565713"/>
          </a:xfrm>
          <a:custGeom>
            <a:avLst/>
            <a:gdLst>
              <a:gd name="connsiteX0" fmla="*/ 994784 w 2315944"/>
              <a:gd name="connsiteY0" fmla="*/ 0 h 3223609"/>
              <a:gd name="connsiteX1" fmla="*/ 2315944 w 2315944"/>
              <a:gd name="connsiteY1" fmla="*/ 0 h 3223609"/>
              <a:gd name="connsiteX2" fmla="*/ 2315944 w 2315944"/>
              <a:gd name="connsiteY2" fmla="*/ 3223609 h 3223609"/>
              <a:gd name="connsiteX3" fmla="*/ 618547 w 2315944"/>
              <a:gd name="connsiteY3" fmla="*/ 3223609 h 3223609"/>
              <a:gd name="connsiteX4" fmla="*/ 586507 w 2315944"/>
              <a:gd name="connsiteY4" fmla="*/ 3197651 h 3223609"/>
              <a:gd name="connsiteX5" fmla="*/ 517851 w 2315944"/>
              <a:gd name="connsiteY5" fmla="*/ 2815333 h 3223609"/>
              <a:gd name="connsiteX6" fmla="*/ 473622 w 2315944"/>
              <a:gd name="connsiteY6" fmla="*/ 2370946 h 3223609"/>
              <a:gd name="connsiteX7" fmla="*/ 151471 w 2315944"/>
              <a:gd name="connsiteY7" fmla="*/ 2120689 h 3223609"/>
              <a:gd name="connsiteX8" fmla="*/ 70933 w 2315944"/>
              <a:gd name="connsiteY8" fmla="*/ 1653192 h 3223609"/>
              <a:gd name="connsiteX9" fmla="*/ 320468 w 2315944"/>
              <a:gd name="connsiteY9" fmla="*/ 1361997 h 3223609"/>
              <a:gd name="connsiteX10" fmla="*/ 993764 w 2315944"/>
              <a:gd name="connsiteY10" fmla="*/ 46092 h 3223609"/>
              <a:gd name="connsiteX11" fmla="*/ 994784 w 2315944"/>
              <a:gd name="connsiteY11" fmla="*/ 0 h 3223609"/>
              <a:gd name="connsiteX0" fmla="*/ 974949 w 2296109"/>
              <a:gd name="connsiteY0" fmla="*/ 0 h 3223609"/>
              <a:gd name="connsiteX1" fmla="*/ 2296109 w 2296109"/>
              <a:gd name="connsiteY1" fmla="*/ 0 h 3223609"/>
              <a:gd name="connsiteX2" fmla="*/ 2296109 w 2296109"/>
              <a:gd name="connsiteY2" fmla="*/ 3223609 h 3223609"/>
              <a:gd name="connsiteX3" fmla="*/ 598712 w 2296109"/>
              <a:gd name="connsiteY3" fmla="*/ 3223609 h 3223609"/>
              <a:gd name="connsiteX4" fmla="*/ 566672 w 2296109"/>
              <a:gd name="connsiteY4" fmla="*/ 3197651 h 3223609"/>
              <a:gd name="connsiteX5" fmla="*/ 498016 w 2296109"/>
              <a:gd name="connsiteY5" fmla="*/ 2815333 h 3223609"/>
              <a:gd name="connsiteX6" fmla="*/ 453787 w 2296109"/>
              <a:gd name="connsiteY6" fmla="*/ 2370946 h 3223609"/>
              <a:gd name="connsiteX7" fmla="*/ 131636 w 2296109"/>
              <a:gd name="connsiteY7" fmla="*/ 2120689 h 3223609"/>
              <a:gd name="connsiteX8" fmla="*/ 51098 w 2296109"/>
              <a:gd name="connsiteY8" fmla="*/ 1653192 h 3223609"/>
              <a:gd name="connsiteX9" fmla="*/ 539101 w 2296109"/>
              <a:gd name="connsiteY9" fmla="*/ 1249040 h 3223609"/>
              <a:gd name="connsiteX10" fmla="*/ 973929 w 2296109"/>
              <a:gd name="connsiteY10" fmla="*/ 46092 h 3223609"/>
              <a:gd name="connsiteX11" fmla="*/ 974949 w 2296109"/>
              <a:gd name="connsiteY11" fmla="*/ 0 h 3223609"/>
              <a:gd name="connsiteX0" fmla="*/ 951890 w 2273050"/>
              <a:gd name="connsiteY0" fmla="*/ 0 h 3223609"/>
              <a:gd name="connsiteX1" fmla="*/ 2273050 w 2273050"/>
              <a:gd name="connsiteY1" fmla="*/ 0 h 3223609"/>
              <a:gd name="connsiteX2" fmla="*/ 2273050 w 2273050"/>
              <a:gd name="connsiteY2" fmla="*/ 3223609 h 3223609"/>
              <a:gd name="connsiteX3" fmla="*/ 575653 w 2273050"/>
              <a:gd name="connsiteY3" fmla="*/ 3223609 h 3223609"/>
              <a:gd name="connsiteX4" fmla="*/ 543613 w 2273050"/>
              <a:gd name="connsiteY4" fmla="*/ 3197651 h 3223609"/>
              <a:gd name="connsiteX5" fmla="*/ 474957 w 2273050"/>
              <a:gd name="connsiteY5" fmla="*/ 2815333 h 3223609"/>
              <a:gd name="connsiteX6" fmla="*/ 518584 w 2273050"/>
              <a:gd name="connsiteY6" fmla="*/ 2308192 h 3223609"/>
              <a:gd name="connsiteX7" fmla="*/ 108577 w 2273050"/>
              <a:gd name="connsiteY7" fmla="*/ 2120689 h 3223609"/>
              <a:gd name="connsiteX8" fmla="*/ 28039 w 2273050"/>
              <a:gd name="connsiteY8" fmla="*/ 1653192 h 3223609"/>
              <a:gd name="connsiteX9" fmla="*/ 516042 w 2273050"/>
              <a:gd name="connsiteY9" fmla="*/ 1249040 h 3223609"/>
              <a:gd name="connsiteX10" fmla="*/ 950870 w 2273050"/>
              <a:gd name="connsiteY10" fmla="*/ 46092 h 3223609"/>
              <a:gd name="connsiteX11" fmla="*/ 951890 w 2273050"/>
              <a:gd name="connsiteY11" fmla="*/ 0 h 3223609"/>
              <a:gd name="connsiteX0" fmla="*/ 937488 w 2258648"/>
              <a:gd name="connsiteY0" fmla="*/ 0 h 3223609"/>
              <a:gd name="connsiteX1" fmla="*/ 2258648 w 2258648"/>
              <a:gd name="connsiteY1" fmla="*/ 0 h 3223609"/>
              <a:gd name="connsiteX2" fmla="*/ 2258648 w 2258648"/>
              <a:gd name="connsiteY2" fmla="*/ 3223609 h 3223609"/>
              <a:gd name="connsiteX3" fmla="*/ 561251 w 2258648"/>
              <a:gd name="connsiteY3" fmla="*/ 3223609 h 3223609"/>
              <a:gd name="connsiteX4" fmla="*/ 529211 w 2258648"/>
              <a:gd name="connsiteY4" fmla="*/ 3197651 h 3223609"/>
              <a:gd name="connsiteX5" fmla="*/ 460555 w 2258648"/>
              <a:gd name="connsiteY5" fmla="*/ 2815333 h 3223609"/>
              <a:gd name="connsiteX6" fmla="*/ 504182 w 2258648"/>
              <a:gd name="connsiteY6" fmla="*/ 2308192 h 3223609"/>
              <a:gd name="connsiteX7" fmla="*/ 167389 w 2258648"/>
              <a:gd name="connsiteY7" fmla="*/ 2089312 h 3223609"/>
              <a:gd name="connsiteX8" fmla="*/ 13637 w 2258648"/>
              <a:gd name="connsiteY8" fmla="*/ 1653192 h 3223609"/>
              <a:gd name="connsiteX9" fmla="*/ 501640 w 2258648"/>
              <a:gd name="connsiteY9" fmla="*/ 1249040 h 3223609"/>
              <a:gd name="connsiteX10" fmla="*/ 936468 w 2258648"/>
              <a:gd name="connsiteY10" fmla="*/ 46092 h 3223609"/>
              <a:gd name="connsiteX11" fmla="*/ 937488 w 2258648"/>
              <a:gd name="connsiteY11" fmla="*/ 0 h 3223609"/>
              <a:gd name="connsiteX0" fmla="*/ 829994 w 2151154"/>
              <a:gd name="connsiteY0" fmla="*/ 0 h 3223609"/>
              <a:gd name="connsiteX1" fmla="*/ 2151154 w 2151154"/>
              <a:gd name="connsiteY1" fmla="*/ 0 h 3223609"/>
              <a:gd name="connsiteX2" fmla="*/ 2151154 w 2151154"/>
              <a:gd name="connsiteY2" fmla="*/ 3223609 h 3223609"/>
              <a:gd name="connsiteX3" fmla="*/ 453757 w 2151154"/>
              <a:gd name="connsiteY3" fmla="*/ 3223609 h 3223609"/>
              <a:gd name="connsiteX4" fmla="*/ 421717 w 2151154"/>
              <a:gd name="connsiteY4" fmla="*/ 3197651 h 3223609"/>
              <a:gd name="connsiteX5" fmla="*/ 353061 w 2151154"/>
              <a:gd name="connsiteY5" fmla="*/ 2815333 h 3223609"/>
              <a:gd name="connsiteX6" fmla="*/ 396688 w 2151154"/>
              <a:gd name="connsiteY6" fmla="*/ 2308192 h 3223609"/>
              <a:gd name="connsiteX7" fmla="*/ 59895 w 2151154"/>
              <a:gd name="connsiteY7" fmla="*/ 2089312 h 3223609"/>
              <a:gd name="connsiteX8" fmla="*/ 31653 w 2151154"/>
              <a:gd name="connsiteY8" fmla="*/ 1632275 h 3223609"/>
              <a:gd name="connsiteX9" fmla="*/ 394146 w 2151154"/>
              <a:gd name="connsiteY9" fmla="*/ 1249040 h 3223609"/>
              <a:gd name="connsiteX10" fmla="*/ 828974 w 2151154"/>
              <a:gd name="connsiteY10" fmla="*/ 46092 h 3223609"/>
              <a:gd name="connsiteX11" fmla="*/ 829994 w 2151154"/>
              <a:gd name="connsiteY11" fmla="*/ 0 h 32236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151154" h="3223609">
                <a:moveTo>
                  <a:pt x="829994" y="0"/>
                </a:moveTo>
                <a:lnTo>
                  <a:pt x="2151154" y="0"/>
                </a:lnTo>
                <a:lnTo>
                  <a:pt x="2151154" y="3223609"/>
                </a:lnTo>
                <a:lnTo>
                  <a:pt x="453757" y="3223609"/>
                </a:lnTo>
                <a:lnTo>
                  <a:pt x="421717" y="3197651"/>
                </a:lnTo>
                <a:cubicBezTo>
                  <a:pt x="227634" y="3042478"/>
                  <a:pt x="357232" y="2963576"/>
                  <a:pt x="353061" y="2815333"/>
                </a:cubicBezTo>
                <a:cubicBezTo>
                  <a:pt x="348890" y="2667090"/>
                  <a:pt x="445549" y="2429196"/>
                  <a:pt x="396688" y="2308192"/>
                </a:cubicBezTo>
                <a:cubicBezTo>
                  <a:pt x="347827" y="2187189"/>
                  <a:pt x="120734" y="2201965"/>
                  <a:pt x="59895" y="2089312"/>
                </a:cubicBezTo>
                <a:cubicBezTo>
                  <a:pt x="-944" y="1976659"/>
                  <a:pt x="-24056" y="1772320"/>
                  <a:pt x="31653" y="1632275"/>
                </a:cubicBezTo>
                <a:cubicBezTo>
                  <a:pt x="87362" y="1492230"/>
                  <a:pt x="303046" y="1336860"/>
                  <a:pt x="394146" y="1249040"/>
                </a:cubicBezTo>
                <a:cubicBezTo>
                  <a:pt x="760939" y="892556"/>
                  <a:pt x="784641" y="589881"/>
                  <a:pt x="828974" y="46092"/>
                </a:cubicBezTo>
                <a:lnTo>
                  <a:pt x="829994" y="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28">
            <a:extLst>
              <a:ext uri="{FF2B5EF4-FFF2-40B4-BE49-F238E27FC236}">
                <a16:creationId xmlns:a16="http://schemas.microsoft.com/office/drawing/2014/main" xmlns="" id="{C24298C4-9A41-46BE-A34C-228ED3BABA7C}"/>
              </a:ext>
            </a:extLst>
          </p:cNvPr>
          <p:cNvSpPr/>
          <p:nvPr/>
        </p:nvSpPr>
        <p:spPr>
          <a:xfrm flipH="1">
            <a:off x="6266034" y="2906244"/>
            <a:ext cx="931585" cy="1565713"/>
          </a:xfrm>
          <a:custGeom>
            <a:avLst/>
            <a:gdLst>
              <a:gd name="connsiteX0" fmla="*/ 0 w 1933406"/>
              <a:gd name="connsiteY0" fmla="*/ 0 h 3223609"/>
              <a:gd name="connsiteX1" fmla="*/ 1915571 w 1933406"/>
              <a:gd name="connsiteY1" fmla="*/ 0 h 3223609"/>
              <a:gd name="connsiteX2" fmla="*/ 1917185 w 1933406"/>
              <a:gd name="connsiteY2" fmla="*/ 13773 h 3223609"/>
              <a:gd name="connsiteX3" fmla="*/ 1929336 w 1933406"/>
              <a:gd name="connsiteY3" fmla="*/ 631697 h 3223609"/>
              <a:gd name="connsiteX4" fmla="*/ 1143763 w 1933406"/>
              <a:gd name="connsiteY4" fmla="*/ 2642332 h 3223609"/>
              <a:gd name="connsiteX5" fmla="*/ 779858 w 1933406"/>
              <a:gd name="connsiteY5" fmla="*/ 3115989 h 3223609"/>
              <a:gd name="connsiteX6" fmla="*/ 709265 w 1933406"/>
              <a:gd name="connsiteY6" fmla="*/ 3223609 h 3223609"/>
              <a:gd name="connsiteX7" fmla="*/ 0 w 1933406"/>
              <a:gd name="connsiteY7" fmla="*/ 3223609 h 3223609"/>
              <a:gd name="connsiteX8" fmla="*/ 0 w 1933406"/>
              <a:gd name="connsiteY8" fmla="*/ 0 h 3223609"/>
              <a:gd name="connsiteX0" fmla="*/ 0 w 1918559"/>
              <a:gd name="connsiteY0" fmla="*/ 0 h 3223609"/>
              <a:gd name="connsiteX1" fmla="*/ 1915571 w 1918559"/>
              <a:gd name="connsiteY1" fmla="*/ 0 h 3223609"/>
              <a:gd name="connsiteX2" fmla="*/ 1917185 w 1918559"/>
              <a:gd name="connsiteY2" fmla="*/ 13773 h 3223609"/>
              <a:gd name="connsiteX3" fmla="*/ 1791276 w 1918559"/>
              <a:gd name="connsiteY3" fmla="*/ 644247 h 3223609"/>
              <a:gd name="connsiteX4" fmla="*/ 1143763 w 1918559"/>
              <a:gd name="connsiteY4" fmla="*/ 2642332 h 3223609"/>
              <a:gd name="connsiteX5" fmla="*/ 779858 w 1918559"/>
              <a:gd name="connsiteY5" fmla="*/ 3115989 h 3223609"/>
              <a:gd name="connsiteX6" fmla="*/ 709265 w 1918559"/>
              <a:gd name="connsiteY6" fmla="*/ 3223609 h 3223609"/>
              <a:gd name="connsiteX7" fmla="*/ 0 w 1918559"/>
              <a:gd name="connsiteY7" fmla="*/ 3223609 h 3223609"/>
              <a:gd name="connsiteX8" fmla="*/ 0 w 1918559"/>
              <a:gd name="connsiteY8" fmla="*/ 0 h 3223609"/>
              <a:gd name="connsiteX0" fmla="*/ 0 w 1917805"/>
              <a:gd name="connsiteY0" fmla="*/ 0 h 3223609"/>
              <a:gd name="connsiteX1" fmla="*/ 1915571 w 1917805"/>
              <a:gd name="connsiteY1" fmla="*/ 0 h 3223609"/>
              <a:gd name="connsiteX2" fmla="*/ 1917185 w 1917805"/>
              <a:gd name="connsiteY2" fmla="*/ 13773 h 3223609"/>
              <a:gd name="connsiteX3" fmla="*/ 1614778 w 1917805"/>
              <a:gd name="connsiteY3" fmla="*/ 1326703 h 3223609"/>
              <a:gd name="connsiteX4" fmla="*/ 1143763 w 1917805"/>
              <a:gd name="connsiteY4" fmla="*/ 2642332 h 3223609"/>
              <a:gd name="connsiteX5" fmla="*/ 779858 w 1917805"/>
              <a:gd name="connsiteY5" fmla="*/ 3115989 h 3223609"/>
              <a:gd name="connsiteX6" fmla="*/ 709265 w 1917805"/>
              <a:gd name="connsiteY6" fmla="*/ 3223609 h 3223609"/>
              <a:gd name="connsiteX7" fmla="*/ 0 w 1917805"/>
              <a:gd name="connsiteY7" fmla="*/ 3223609 h 3223609"/>
              <a:gd name="connsiteX8" fmla="*/ 0 w 1917805"/>
              <a:gd name="connsiteY8" fmla="*/ 0 h 3223609"/>
              <a:gd name="connsiteX0" fmla="*/ 0 w 1917805"/>
              <a:gd name="connsiteY0" fmla="*/ 0 h 3223609"/>
              <a:gd name="connsiteX1" fmla="*/ 1915571 w 1917805"/>
              <a:gd name="connsiteY1" fmla="*/ 0 h 3223609"/>
              <a:gd name="connsiteX2" fmla="*/ 1917185 w 1917805"/>
              <a:gd name="connsiteY2" fmla="*/ 13773 h 3223609"/>
              <a:gd name="connsiteX3" fmla="*/ 1614778 w 1917805"/>
              <a:gd name="connsiteY3" fmla="*/ 1326703 h 3223609"/>
              <a:gd name="connsiteX4" fmla="*/ 1143763 w 1917805"/>
              <a:gd name="connsiteY4" fmla="*/ 2642332 h 3223609"/>
              <a:gd name="connsiteX5" fmla="*/ 779858 w 1917805"/>
              <a:gd name="connsiteY5" fmla="*/ 3115989 h 3223609"/>
              <a:gd name="connsiteX6" fmla="*/ 709265 w 1917805"/>
              <a:gd name="connsiteY6" fmla="*/ 3223609 h 3223609"/>
              <a:gd name="connsiteX7" fmla="*/ 0 w 1917805"/>
              <a:gd name="connsiteY7" fmla="*/ 3223609 h 3223609"/>
              <a:gd name="connsiteX8" fmla="*/ 0 w 1917805"/>
              <a:gd name="connsiteY8" fmla="*/ 0 h 3223609"/>
              <a:gd name="connsiteX0" fmla="*/ 0 w 1917854"/>
              <a:gd name="connsiteY0" fmla="*/ 0 h 3223609"/>
              <a:gd name="connsiteX1" fmla="*/ 1915571 w 1917854"/>
              <a:gd name="connsiteY1" fmla="*/ 0 h 3223609"/>
              <a:gd name="connsiteX2" fmla="*/ 1917185 w 1917854"/>
              <a:gd name="connsiteY2" fmla="*/ 13773 h 3223609"/>
              <a:gd name="connsiteX3" fmla="*/ 1614778 w 1917854"/>
              <a:gd name="connsiteY3" fmla="*/ 1326703 h 3223609"/>
              <a:gd name="connsiteX4" fmla="*/ 1143763 w 1917854"/>
              <a:gd name="connsiteY4" fmla="*/ 2642332 h 3223609"/>
              <a:gd name="connsiteX5" fmla="*/ 779858 w 1917854"/>
              <a:gd name="connsiteY5" fmla="*/ 3115989 h 3223609"/>
              <a:gd name="connsiteX6" fmla="*/ 709265 w 1917854"/>
              <a:gd name="connsiteY6" fmla="*/ 3223609 h 3223609"/>
              <a:gd name="connsiteX7" fmla="*/ 0 w 1917854"/>
              <a:gd name="connsiteY7" fmla="*/ 3223609 h 3223609"/>
              <a:gd name="connsiteX8" fmla="*/ 0 w 1917854"/>
              <a:gd name="connsiteY8" fmla="*/ 0 h 3223609"/>
              <a:gd name="connsiteX0" fmla="*/ 0 w 1918072"/>
              <a:gd name="connsiteY0" fmla="*/ 0 h 3223609"/>
              <a:gd name="connsiteX1" fmla="*/ 1915571 w 1918072"/>
              <a:gd name="connsiteY1" fmla="*/ 0 h 3223609"/>
              <a:gd name="connsiteX2" fmla="*/ 1917185 w 1918072"/>
              <a:gd name="connsiteY2" fmla="*/ 13773 h 3223609"/>
              <a:gd name="connsiteX3" fmla="*/ 1614778 w 1918072"/>
              <a:gd name="connsiteY3" fmla="*/ 1326703 h 3223609"/>
              <a:gd name="connsiteX4" fmla="*/ 1143763 w 1918072"/>
              <a:gd name="connsiteY4" fmla="*/ 2642332 h 3223609"/>
              <a:gd name="connsiteX5" fmla="*/ 779858 w 1918072"/>
              <a:gd name="connsiteY5" fmla="*/ 3115989 h 3223609"/>
              <a:gd name="connsiteX6" fmla="*/ 709265 w 1918072"/>
              <a:gd name="connsiteY6" fmla="*/ 3223609 h 3223609"/>
              <a:gd name="connsiteX7" fmla="*/ 0 w 1918072"/>
              <a:gd name="connsiteY7" fmla="*/ 3223609 h 3223609"/>
              <a:gd name="connsiteX8" fmla="*/ 0 w 1918072"/>
              <a:gd name="connsiteY8" fmla="*/ 0 h 3223609"/>
              <a:gd name="connsiteX0" fmla="*/ 0 w 1918016"/>
              <a:gd name="connsiteY0" fmla="*/ 0 h 3223609"/>
              <a:gd name="connsiteX1" fmla="*/ 1915571 w 1918016"/>
              <a:gd name="connsiteY1" fmla="*/ 0 h 3223609"/>
              <a:gd name="connsiteX2" fmla="*/ 1917185 w 1918016"/>
              <a:gd name="connsiteY2" fmla="*/ 13773 h 3223609"/>
              <a:gd name="connsiteX3" fmla="*/ 1614778 w 1918016"/>
              <a:gd name="connsiteY3" fmla="*/ 1326703 h 3223609"/>
              <a:gd name="connsiteX4" fmla="*/ 1143763 w 1918016"/>
              <a:gd name="connsiteY4" fmla="*/ 2642332 h 3223609"/>
              <a:gd name="connsiteX5" fmla="*/ 779858 w 1918016"/>
              <a:gd name="connsiteY5" fmla="*/ 3115989 h 3223609"/>
              <a:gd name="connsiteX6" fmla="*/ 709265 w 1918016"/>
              <a:gd name="connsiteY6" fmla="*/ 3223609 h 3223609"/>
              <a:gd name="connsiteX7" fmla="*/ 0 w 1918016"/>
              <a:gd name="connsiteY7" fmla="*/ 3223609 h 3223609"/>
              <a:gd name="connsiteX8" fmla="*/ 0 w 1918016"/>
              <a:gd name="connsiteY8" fmla="*/ 0 h 32236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18016" h="3223609">
                <a:moveTo>
                  <a:pt x="0" y="0"/>
                </a:moveTo>
                <a:lnTo>
                  <a:pt x="1915571" y="0"/>
                </a:lnTo>
                <a:lnTo>
                  <a:pt x="1917185" y="13773"/>
                </a:lnTo>
                <a:cubicBezTo>
                  <a:pt x="1933503" y="210710"/>
                  <a:pt x="1705230" y="1013554"/>
                  <a:pt x="1614778" y="1326703"/>
                </a:cubicBezTo>
                <a:cubicBezTo>
                  <a:pt x="1456185" y="2005500"/>
                  <a:pt x="1282916" y="2344118"/>
                  <a:pt x="1143763" y="2642332"/>
                </a:cubicBezTo>
                <a:cubicBezTo>
                  <a:pt x="1004610" y="2940546"/>
                  <a:pt x="894847" y="2951603"/>
                  <a:pt x="779858" y="3115989"/>
                </a:cubicBezTo>
                <a:lnTo>
                  <a:pt x="709265" y="3223609"/>
                </a:lnTo>
                <a:lnTo>
                  <a:pt x="0" y="322360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26">
            <a:extLst>
              <a:ext uri="{FF2B5EF4-FFF2-40B4-BE49-F238E27FC236}">
                <a16:creationId xmlns:a16="http://schemas.microsoft.com/office/drawing/2014/main" xmlns="" id="{7D307551-0F0F-4547-BCBE-8B79F97FE3A3}"/>
              </a:ext>
            </a:extLst>
          </p:cNvPr>
          <p:cNvSpPr/>
          <p:nvPr/>
        </p:nvSpPr>
        <p:spPr>
          <a:xfrm flipH="1">
            <a:off x="9122902" y="4542082"/>
            <a:ext cx="851046" cy="928317"/>
          </a:xfrm>
          <a:custGeom>
            <a:avLst/>
            <a:gdLst>
              <a:gd name="connsiteX0" fmla="*/ 51303 w 1760244"/>
              <a:gd name="connsiteY0" fmla="*/ 0 h 1919892"/>
              <a:gd name="connsiteX1" fmla="*/ 1760244 w 1760244"/>
              <a:gd name="connsiteY1" fmla="*/ 0 h 1919892"/>
              <a:gd name="connsiteX2" fmla="*/ 1760244 w 1760244"/>
              <a:gd name="connsiteY2" fmla="*/ 1820912 h 1919892"/>
              <a:gd name="connsiteX3" fmla="*/ 1582148 w 1760244"/>
              <a:gd name="connsiteY3" fmla="*/ 1847561 h 1919892"/>
              <a:gd name="connsiteX4" fmla="*/ 506771 w 1760244"/>
              <a:gd name="connsiteY4" fmla="*/ 1868691 h 1919892"/>
              <a:gd name="connsiteX5" fmla="*/ 134449 w 1760244"/>
              <a:gd name="connsiteY5" fmla="*/ 1180651 h 1919892"/>
              <a:gd name="connsiteX6" fmla="*/ 214327 w 1760244"/>
              <a:gd name="connsiteY6" fmla="*/ 737585 h 1919892"/>
              <a:gd name="connsiteX7" fmla="*/ 88899 w 1760244"/>
              <a:gd name="connsiteY7" fmla="*/ 295839 h 1919892"/>
              <a:gd name="connsiteX8" fmla="*/ 31443 w 1760244"/>
              <a:gd name="connsiteY8" fmla="*/ 25570 h 1919892"/>
              <a:gd name="connsiteX9" fmla="*/ 51303 w 1760244"/>
              <a:gd name="connsiteY9" fmla="*/ 0 h 1919892"/>
              <a:gd name="connsiteX0" fmla="*/ 43257 w 1752198"/>
              <a:gd name="connsiteY0" fmla="*/ 0 h 1919892"/>
              <a:gd name="connsiteX1" fmla="*/ 1752198 w 1752198"/>
              <a:gd name="connsiteY1" fmla="*/ 0 h 1919892"/>
              <a:gd name="connsiteX2" fmla="*/ 1752198 w 1752198"/>
              <a:gd name="connsiteY2" fmla="*/ 1820912 h 1919892"/>
              <a:gd name="connsiteX3" fmla="*/ 1574102 w 1752198"/>
              <a:gd name="connsiteY3" fmla="*/ 1847561 h 1919892"/>
              <a:gd name="connsiteX4" fmla="*/ 498725 w 1752198"/>
              <a:gd name="connsiteY4" fmla="*/ 1868691 h 1919892"/>
              <a:gd name="connsiteX5" fmla="*/ 126403 w 1752198"/>
              <a:gd name="connsiteY5" fmla="*/ 1180651 h 1919892"/>
              <a:gd name="connsiteX6" fmla="*/ 206281 w 1752198"/>
              <a:gd name="connsiteY6" fmla="*/ 737585 h 1919892"/>
              <a:gd name="connsiteX7" fmla="*/ 118505 w 1752198"/>
              <a:gd name="connsiteY7" fmla="*/ 358595 h 1919892"/>
              <a:gd name="connsiteX8" fmla="*/ 23397 w 1752198"/>
              <a:gd name="connsiteY8" fmla="*/ 25570 h 1919892"/>
              <a:gd name="connsiteX9" fmla="*/ 43257 w 1752198"/>
              <a:gd name="connsiteY9" fmla="*/ 0 h 1919892"/>
              <a:gd name="connsiteX0" fmla="*/ 43257 w 1752198"/>
              <a:gd name="connsiteY0" fmla="*/ 0 h 1919892"/>
              <a:gd name="connsiteX1" fmla="*/ 1752198 w 1752198"/>
              <a:gd name="connsiteY1" fmla="*/ 0 h 1919892"/>
              <a:gd name="connsiteX2" fmla="*/ 1752198 w 1752198"/>
              <a:gd name="connsiteY2" fmla="*/ 1820912 h 1919892"/>
              <a:gd name="connsiteX3" fmla="*/ 1574102 w 1752198"/>
              <a:gd name="connsiteY3" fmla="*/ 1847561 h 1919892"/>
              <a:gd name="connsiteX4" fmla="*/ 498725 w 1752198"/>
              <a:gd name="connsiteY4" fmla="*/ 1868691 h 1919892"/>
              <a:gd name="connsiteX5" fmla="*/ 126403 w 1752198"/>
              <a:gd name="connsiteY5" fmla="*/ 1180651 h 1919892"/>
              <a:gd name="connsiteX6" fmla="*/ 256484 w 1752198"/>
              <a:gd name="connsiteY6" fmla="*/ 812890 h 1919892"/>
              <a:gd name="connsiteX7" fmla="*/ 118505 w 1752198"/>
              <a:gd name="connsiteY7" fmla="*/ 358595 h 1919892"/>
              <a:gd name="connsiteX8" fmla="*/ 23397 w 1752198"/>
              <a:gd name="connsiteY8" fmla="*/ 25570 h 1919892"/>
              <a:gd name="connsiteX9" fmla="*/ 43257 w 1752198"/>
              <a:gd name="connsiteY9" fmla="*/ 0 h 1919892"/>
              <a:gd name="connsiteX0" fmla="*/ 43257 w 1752198"/>
              <a:gd name="connsiteY0" fmla="*/ 0 h 1911290"/>
              <a:gd name="connsiteX1" fmla="*/ 1752198 w 1752198"/>
              <a:gd name="connsiteY1" fmla="*/ 0 h 1911290"/>
              <a:gd name="connsiteX2" fmla="*/ 1752198 w 1752198"/>
              <a:gd name="connsiteY2" fmla="*/ 1820912 h 1911290"/>
              <a:gd name="connsiteX3" fmla="*/ 1574102 w 1752198"/>
              <a:gd name="connsiteY3" fmla="*/ 1847561 h 1911290"/>
              <a:gd name="connsiteX4" fmla="*/ 498725 w 1752198"/>
              <a:gd name="connsiteY4" fmla="*/ 1868691 h 1911290"/>
              <a:gd name="connsiteX5" fmla="*/ 214259 w 1752198"/>
              <a:gd name="connsiteY5" fmla="*/ 1306159 h 1911290"/>
              <a:gd name="connsiteX6" fmla="*/ 256484 w 1752198"/>
              <a:gd name="connsiteY6" fmla="*/ 812890 h 1911290"/>
              <a:gd name="connsiteX7" fmla="*/ 118505 w 1752198"/>
              <a:gd name="connsiteY7" fmla="*/ 358595 h 1911290"/>
              <a:gd name="connsiteX8" fmla="*/ 23397 w 1752198"/>
              <a:gd name="connsiteY8" fmla="*/ 25570 h 1911290"/>
              <a:gd name="connsiteX9" fmla="*/ 43257 w 1752198"/>
              <a:gd name="connsiteY9" fmla="*/ 0 h 1911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752198" h="1911290">
                <a:moveTo>
                  <a:pt x="43257" y="0"/>
                </a:moveTo>
                <a:lnTo>
                  <a:pt x="1752198" y="0"/>
                </a:lnTo>
                <a:lnTo>
                  <a:pt x="1752198" y="1820912"/>
                </a:lnTo>
                <a:lnTo>
                  <a:pt x="1574102" y="1847561"/>
                </a:lnTo>
                <a:cubicBezTo>
                  <a:pt x="1216303" y="1883218"/>
                  <a:pt x="725365" y="1958925"/>
                  <a:pt x="498725" y="1868691"/>
                </a:cubicBezTo>
                <a:cubicBezTo>
                  <a:pt x="272085" y="1778457"/>
                  <a:pt x="142304" y="1704985"/>
                  <a:pt x="214259" y="1306159"/>
                </a:cubicBezTo>
                <a:cubicBezTo>
                  <a:pt x="241325" y="1158911"/>
                  <a:pt x="234699" y="961459"/>
                  <a:pt x="256484" y="812890"/>
                </a:cubicBezTo>
                <a:cubicBezTo>
                  <a:pt x="280249" y="642530"/>
                  <a:pt x="248554" y="477451"/>
                  <a:pt x="118505" y="358595"/>
                </a:cubicBezTo>
                <a:cubicBezTo>
                  <a:pt x="37060" y="284641"/>
                  <a:pt x="-40088" y="126192"/>
                  <a:pt x="23397" y="25570"/>
                </a:cubicBezTo>
                <a:lnTo>
                  <a:pt x="43257" y="0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25">
            <a:extLst>
              <a:ext uri="{FF2B5EF4-FFF2-40B4-BE49-F238E27FC236}">
                <a16:creationId xmlns:a16="http://schemas.microsoft.com/office/drawing/2014/main" xmlns="" id="{03D50FC4-8BA1-4C49-8B5C-29DF3DE77F68}"/>
              </a:ext>
            </a:extLst>
          </p:cNvPr>
          <p:cNvSpPr/>
          <p:nvPr/>
        </p:nvSpPr>
        <p:spPr>
          <a:xfrm flipH="1">
            <a:off x="6779140" y="4542082"/>
            <a:ext cx="418478" cy="1549729"/>
          </a:xfrm>
          <a:custGeom>
            <a:avLst/>
            <a:gdLst>
              <a:gd name="connsiteX0" fmla="*/ 0 w 861594"/>
              <a:gd name="connsiteY0" fmla="*/ 0 h 3190700"/>
              <a:gd name="connsiteX1" fmla="*/ 624674 w 861594"/>
              <a:gd name="connsiteY1" fmla="*/ 0 h 3190700"/>
              <a:gd name="connsiteX2" fmla="*/ 566749 w 861594"/>
              <a:gd name="connsiteY2" fmla="*/ 108406 h 3190700"/>
              <a:gd name="connsiteX3" fmla="*/ 436088 w 861594"/>
              <a:gd name="connsiteY3" fmla="*/ 1621736 h 3190700"/>
              <a:gd name="connsiteX4" fmla="*/ 818972 w 861594"/>
              <a:gd name="connsiteY4" fmla="*/ 2921881 h 3190700"/>
              <a:gd name="connsiteX5" fmla="*/ 666478 w 861594"/>
              <a:gd name="connsiteY5" fmla="*/ 3183363 h 3190700"/>
              <a:gd name="connsiteX6" fmla="*/ 103725 w 861594"/>
              <a:gd name="connsiteY6" fmla="*/ 3190626 h 3190700"/>
              <a:gd name="connsiteX7" fmla="*/ 0 w 861594"/>
              <a:gd name="connsiteY7" fmla="*/ 3190700 h 3190700"/>
              <a:gd name="connsiteX8" fmla="*/ 0 w 861594"/>
              <a:gd name="connsiteY8" fmla="*/ 0 h 3190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61594" h="3190700">
                <a:moveTo>
                  <a:pt x="0" y="0"/>
                </a:moveTo>
                <a:lnTo>
                  <a:pt x="624674" y="0"/>
                </a:lnTo>
                <a:lnTo>
                  <a:pt x="566749" y="108406"/>
                </a:lnTo>
                <a:cubicBezTo>
                  <a:pt x="352909" y="568825"/>
                  <a:pt x="313631" y="1116766"/>
                  <a:pt x="436088" y="1621736"/>
                </a:cubicBezTo>
                <a:cubicBezTo>
                  <a:pt x="544352" y="2063482"/>
                  <a:pt x="690904" y="2488720"/>
                  <a:pt x="818972" y="2921881"/>
                </a:cubicBezTo>
                <a:cubicBezTo>
                  <a:pt x="890928" y="3163554"/>
                  <a:pt x="890928" y="3170157"/>
                  <a:pt x="666478" y="3183363"/>
                </a:cubicBezTo>
                <a:cubicBezTo>
                  <a:pt x="579339" y="3188315"/>
                  <a:pt x="374282" y="3190131"/>
                  <a:pt x="103725" y="3190626"/>
                </a:cubicBezTo>
                <a:lnTo>
                  <a:pt x="0" y="31907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22">
            <a:extLst>
              <a:ext uri="{FF2B5EF4-FFF2-40B4-BE49-F238E27FC236}">
                <a16:creationId xmlns:a16="http://schemas.microsoft.com/office/drawing/2014/main" xmlns="" id="{4904443B-9B28-4BB0-AFBC-A82056CD40CF}"/>
              </a:ext>
            </a:extLst>
          </p:cNvPr>
          <p:cNvSpPr/>
          <p:nvPr/>
        </p:nvSpPr>
        <p:spPr>
          <a:xfrm flipH="1">
            <a:off x="7197618" y="1295557"/>
            <a:ext cx="1925284" cy="1540561"/>
          </a:xfrm>
          <a:custGeom>
            <a:avLst/>
            <a:gdLst>
              <a:gd name="connsiteX0" fmla="*/ 2036233 w 3963922"/>
              <a:gd name="connsiteY0" fmla="*/ 53 h 3227664"/>
              <a:gd name="connsiteX1" fmla="*/ 2276983 w 3963922"/>
              <a:gd name="connsiteY1" fmla="*/ 8881 h 3227664"/>
              <a:gd name="connsiteX2" fmla="*/ 3815285 w 3963922"/>
              <a:gd name="connsiteY2" fmla="*/ 413258 h 3227664"/>
              <a:gd name="connsiteX3" fmla="*/ 3963922 w 3963922"/>
              <a:gd name="connsiteY3" fmla="*/ 491824 h 3227664"/>
              <a:gd name="connsiteX4" fmla="*/ 3963922 w 3963922"/>
              <a:gd name="connsiteY4" fmla="*/ 3227664 h 3227664"/>
              <a:gd name="connsiteX5" fmla="*/ 0 w 3963922"/>
              <a:gd name="connsiteY5" fmla="*/ 3227664 h 3227664"/>
              <a:gd name="connsiteX6" fmla="*/ 0 w 3963922"/>
              <a:gd name="connsiteY6" fmla="*/ 670708 h 3227664"/>
              <a:gd name="connsiteX7" fmla="*/ 26548 w 3963922"/>
              <a:gd name="connsiteY7" fmla="*/ 654001 h 3227664"/>
              <a:gd name="connsiteX8" fmla="*/ 411413 w 3963922"/>
              <a:gd name="connsiteY8" fmla="*/ 439401 h 3227664"/>
              <a:gd name="connsiteX9" fmla="*/ 2036233 w 3963922"/>
              <a:gd name="connsiteY9" fmla="*/ 53 h 3227664"/>
              <a:gd name="connsiteX0" fmla="*/ 2036233 w 3963922"/>
              <a:gd name="connsiteY0" fmla="*/ 24373 h 3251983"/>
              <a:gd name="connsiteX1" fmla="*/ 2276983 w 3963922"/>
              <a:gd name="connsiteY1" fmla="*/ 33200 h 3251983"/>
              <a:gd name="connsiteX2" fmla="*/ 3815285 w 3963922"/>
              <a:gd name="connsiteY2" fmla="*/ 437577 h 3251983"/>
              <a:gd name="connsiteX3" fmla="*/ 3963922 w 3963922"/>
              <a:gd name="connsiteY3" fmla="*/ 516143 h 3251983"/>
              <a:gd name="connsiteX4" fmla="*/ 3963922 w 3963922"/>
              <a:gd name="connsiteY4" fmla="*/ 3251983 h 3251983"/>
              <a:gd name="connsiteX5" fmla="*/ 0 w 3963922"/>
              <a:gd name="connsiteY5" fmla="*/ 3251983 h 3251983"/>
              <a:gd name="connsiteX6" fmla="*/ 0 w 3963922"/>
              <a:gd name="connsiteY6" fmla="*/ 695027 h 3251983"/>
              <a:gd name="connsiteX7" fmla="*/ 26548 w 3963922"/>
              <a:gd name="connsiteY7" fmla="*/ 678320 h 3251983"/>
              <a:gd name="connsiteX8" fmla="*/ 411413 w 3963922"/>
              <a:gd name="connsiteY8" fmla="*/ 463720 h 3251983"/>
              <a:gd name="connsiteX9" fmla="*/ 2036233 w 3963922"/>
              <a:gd name="connsiteY9" fmla="*/ 24373 h 3251983"/>
              <a:gd name="connsiteX0" fmla="*/ 411413 w 3963922"/>
              <a:gd name="connsiteY0" fmla="*/ 430599 h 3218862"/>
              <a:gd name="connsiteX1" fmla="*/ 2276983 w 3963922"/>
              <a:gd name="connsiteY1" fmla="*/ 79 h 3218862"/>
              <a:gd name="connsiteX2" fmla="*/ 3815285 w 3963922"/>
              <a:gd name="connsiteY2" fmla="*/ 404456 h 3218862"/>
              <a:gd name="connsiteX3" fmla="*/ 3963922 w 3963922"/>
              <a:gd name="connsiteY3" fmla="*/ 483022 h 3218862"/>
              <a:gd name="connsiteX4" fmla="*/ 3963922 w 3963922"/>
              <a:gd name="connsiteY4" fmla="*/ 3218862 h 3218862"/>
              <a:gd name="connsiteX5" fmla="*/ 0 w 3963922"/>
              <a:gd name="connsiteY5" fmla="*/ 3218862 h 3218862"/>
              <a:gd name="connsiteX6" fmla="*/ 0 w 3963922"/>
              <a:gd name="connsiteY6" fmla="*/ 661906 h 3218862"/>
              <a:gd name="connsiteX7" fmla="*/ 26548 w 3963922"/>
              <a:gd name="connsiteY7" fmla="*/ 645199 h 3218862"/>
              <a:gd name="connsiteX8" fmla="*/ 411413 w 3963922"/>
              <a:gd name="connsiteY8" fmla="*/ 430599 h 3218862"/>
              <a:gd name="connsiteX0" fmla="*/ 411413 w 3963922"/>
              <a:gd name="connsiteY0" fmla="*/ 383562 h 3171825"/>
              <a:gd name="connsiteX1" fmla="*/ 1947522 w 3963922"/>
              <a:gd name="connsiteY1" fmla="*/ 107 h 3171825"/>
              <a:gd name="connsiteX2" fmla="*/ 3815285 w 3963922"/>
              <a:gd name="connsiteY2" fmla="*/ 357419 h 3171825"/>
              <a:gd name="connsiteX3" fmla="*/ 3963922 w 3963922"/>
              <a:gd name="connsiteY3" fmla="*/ 435985 h 3171825"/>
              <a:gd name="connsiteX4" fmla="*/ 3963922 w 3963922"/>
              <a:gd name="connsiteY4" fmla="*/ 3171825 h 3171825"/>
              <a:gd name="connsiteX5" fmla="*/ 0 w 3963922"/>
              <a:gd name="connsiteY5" fmla="*/ 3171825 h 3171825"/>
              <a:gd name="connsiteX6" fmla="*/ 0 w 3963922"/>
              <a:gd name="connsiteY6" fmla="*/ 614869 h 3171825"/>
              <a:gd name="connsiteX7" fmla="*/ 26548 w 3963922"/>
              <a:gd name="connsiteY7" fmla="*/ 598162 h 3171825"/>
              <a:gd name="connsiteX8" fmla="*/ 411413 w 3963922"/>
              <a:gd name="connsiteY8" fmla="*/ 383562 h 3171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63922" h="3171825">
                <a:moveTo>
                  <a:pt x="411413" y="383562"/>
                </a:moveTo>
                <a:cubicBezTo>
                  <a:pt x="786485" y="276042"/>
                  <a:pt x="1380210" y="4464"/>
                  <a:pt x="1947522" y="107"/>
                </a:cubicBezTo>
                <a:cubicBezTo>
                  <a:pt x="2514834" y="-4250"/>
                  <a:pt x="3343626" y="126246"/>
                  <a:pt x="3815285" y="357419"/>
                </a:cubicBezTo>
                <a:lnTo>
                  <a:pt x="3963922" y="435985"/>
                </a:lnTo>
                <a:lnTo>
                  <a:pt x="3963922" y="3171825"/>
                </a:lnTo>
                <a:lnTo>
                  <a:pt x="0" y="3171825"/>
                </a:lnTo>
                <a:lnTo>
                  <a:pt x="0" y="614869"/>
                </a:lnTo>
                <a:lnTo>
                  <a:pt x="26548" y="598162"/>
                </a:lnTo>
                <a:cubicBezTo>
                  <a:pt x="153296" y="522887"/>
                  <a:pt x="280704" y="450253"/>
                  <a:pt x="411413" y="383562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 21">
            <a:extLst>
              <a:ext uri="{FF2B5EF4-FFF2-40B4-BE49-F238E27FC236}">
                <a16:creationId xmlns:a16="http://schemas.microsoft.com/office/drawing/2014/main" xmlns="" id="{FF31498B-4601-48D9-BD15-0ED1607D3058}"/>
              </a:ext>
            </a:extLst>
          </p:cNvPr>
          <p:cNvSpPr/>
          <p:nvPr/>
        </p:nvSpPr>
        <p:spPr>
          <a:xfrm flipH="1">
            <a:off x="7197618" y="2906244"/>
            <a:ext cx="1925284" cy="1565713"/>
          </a:xfrm>
          <a:custGeom>
            <a:avLst/>
            <a:gdLst>
              <a:gd name="connsiteX0" fmla="*/ 0 w 3963922"/>
              <a:gd name="connsiteY0" fmla="*/ 0 h 3223609"/>
              <a:gd name="connsiteX1" fmla="*/ 3963922 w 3963922"/>
              <a:gd name="connsiteY1" fmla="*/ 0 h 3223609"/>
              <a:gd name="connsiteX2" fmla="*/ 3963922 w 3963922"/>
              <a:gd name="connsiteY2" fmla="*/ 3223609 h 3223609"/>
              <a:gd name="connsiteX3" fmla="*/ 0 w 3963922"/>
              <a:gd name="connsiteY3" fmla="*/ 3223609 h 3223609"/>
              <a:gd name="connsiteX4" fmla="*/ 0 w 3963922"/>
              <a:gd name="connsiteY4" fmla="*/ 0 h 32236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63922" h="3223609">
                <a:moveTo>
                  <a:pt x="0" y="0"/>
                </a:moveTo>
                <a:lnTo>
                  <a:pt x="3963922" y="0"/>
                </a:lnTo>
                <a:lnTo>
                  <a:pt x="3963922" y="3223609"/>
                </a:lnTo>
                <a:lnTo>
                  <a:pt x="0" y="322360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xmlns="" id="{D7BFD601-6A5D-4533-8DBD-80C941A21072}"/>
              </a:ext>
            </a:extLst>
          </p:cNvPr>
          <p:cNvSpPr/>
          <p:nvPr/>
        </p:nvSpPr>
        <p:spPr>
          <a:xfrm flipH="1">
            <a:off x="7197618" y="4542082"/>
            <a:ext cx="1925284" cy="1558744"/>
          </a:xfrm>
          <a:custGeom>
            <a:avLst/>
            <a:gdLst>
              <a:gd name="connsiteX0" fmla="*/ 0 w 3963922"/>
              <a:gd name="connsiteY0" fmla="*/ 0 h 3209262"/>
              <a:gd name="connsiteX1" fmla="*/ 3963922 w 3963922"/>
              <a:gd name="connsiteY1" fmla="*/ 0 h 3209262"/>
              <a:gd name="connsiteX2" fmla="*/ 3963922 w 3963922"/>
              <a:gd name="connsiteY2" fmla="*/ 3190700 h 3209262"/>
              <a:gd name="connsiteX3" fmla="*/ 3853268 w 3963922"/>
              <a:gd name="connsiteY3" fmla="*/ 3190778 h 3209262"/>
              <a:gd name="connsiteX4" fmla="*/ 1279504 w 3963922"/>
              <a:gd name="connsiteY4" fmla="*/ 3208454 h 3209262"/>
              <a:gd name="connsiteX5" fmla="*/ 963954 w 3963922"/>
              <a:gd name="connsiteY5" fmla="*/ 2930465 h 3209262"/>
              <a:gd name="connsiteX6" fmla="*/ 812121 w 3963922"/>
              <a:gd name="connsiteY6" fmla="*/ 2129512 h 3209262"/>
              <a:gd name="connsiteX7" fmla="*/ 544102 w 3963922"/>
              <a:gd name="connsiteY7" fmla="*/ 1799359 h 3209262"/>
              <a:gd name="connsiteX8" fmla="*/ 1308 w 3963922"/>
              <a:gd name="connsiteY8" fmla="*/ 1820716 h 3209262"/>
              <a:gd name="connsiteX9" fmla="*/ 0 w 3963922"/>
              <a:gd name="connsiteY9" fmla="*/ 1820912 h 3209262"/>
              <a:gd name="connsiteX10" fmla="*/ 0 w 3963922"/>
              <a:gd name="connsiteY10" fmla="*/ 0 h 3209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963922" h="3209262">
                <a:moveTo>
                  <a:pt x="0" y="0"/>
                </a:moveTo>
                <a:lnTo>
                  <a:pt x="3963922" y="0"/>
                </a:lnTo>
                <a:lnTo>
                  <a:pt x="3963922" y="3190700"/>
                </a:lnTo>
                <a:lnTo>
                  <a:pt x="3853268" y="3190778"/>
                </a:lnTo>
                <a:cubicBezTo>
                  <a:pt x="3028187" y="3190636"/>
                  <a:pt x="1806877" y="3183941"/>
                  <a:pt x="1279504" y="3208454"/>
                </a:cubicBezTo>
                <a:cubicBezTo>
                  <a:pt x="1090702" y="3217699"/>
                  <a:pt x="1000262" y="3149027"/>
                  <a:pt x="963954" y="2930465"/>
                </a:cubicBezTo>
                <a:cubicBezTo>
                  <a:pt x="919725" y="2662380"/>
                  <a:pt x="841828" y="2402219"/>
                  <a:pt x="812121" y="2129512"/>
                </a:cubicBezTo>
                <a:cubicBezTo>
                  <a:pt x="791656" y="1942645"/>
                  <a:pt x="703197" y="1840958"/>
                  <a:pt x="544102" y="1799359"/>
                </a:cubicBezTo>
                <a:cubicBezTo>
                  <a:pt x="359922" y="1751321"/>
                  <a:pt x="180568" y="1788711"/>
                  <a:pt x="1308" y="1820716"/>
                </a:cubicBezTo>
                <a:lnTo>
                  <a:pt x="0" y="182091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xmlns="" id="{FDDFA302-8BBB-4BAA-888D-3E630B604072}"/>
              </a:ext>
            </a:extLst>
          </p:cNvPr>
          <p:cNvGrpSpPr/>
          <p:nvPr/>
        </p:nvGrpSpPr>
        <p:grpSpPr>
          <a:xfrm>
            <a:off x="1663842" y="1593189"/>
            <a:ext cx="2676908" cy="1057424"/>
            <a:chOff x="8410431" y="1233583"/>
            <a:chExt cx="2676908" cy="1057424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xmlns="" id="{977C9E39-8419-405C-9016-A6D0A66F253C}"/>
                </a:ext>
              </a:extLst>
            </p:cNvPr>
            <p:cNvSpPr/>
            <p:nvPr/>
          </p:nvSpPr>
          <p:spPr>
            <a:xfrm>
              <a:off x="9050511" y="1336900"/>
              <a:ext cx="191110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buClr>
                  <a:srgbClr val="FFFFFF"/>
                </a:buClr>
                <a:buSzPts val="2300"/>
              </a:pPr>
              <a:r>
                <a:rPr lang="en-US" b="1">
                  <a:solidFill>
                    <a:schemeClr val="accent1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  <a:sym typeface="Open Sans SemiBold"/>
                </a:rPr>
                <a:t>EDIT TEXT HERE</a:t>
              </a:r>
              <a:endParaRPr lang="en-US" b="1" dirty="0">
                <a:solidFill>
                  <a:schemeClr val="accent1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xmlns="" id="{85812E71-7F74-418D-8562-F885CFD20B99}"/>
                </a:ext>
              </a:extLst>
            </p:cNvPr>
            <p:cNvSpPr/>
            <p:nvPr/>
          </p:nvSpPr>
          <p:spPr>
            <a:xfrm>
              <a:off x="9073071" y="1706232"/>
              <a:ext cx="2014268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buClr>
                  <a:schemeClr val="lt1"/>
                </a:buClr>
                <a:buSzPts val="1600"/>
              </a:pPr>
              <a:r>
                <a:rPr lang="da-DK" sz="160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/>
                  <a:ea typeface="Open Sans"/>
                  <a:cs typeface="Open Sans"/>
                  <a:sym typeface="Open Sans"/>
                </a:rPr>
                <a:t>Edit text here. You can edit this text</a:t>
              </a:r>
              <a:endParaRPr lang="da-DK" sz="1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xmlns="" id="{FCF409EE-E559-46DA-8A52-54748E951DE1}"/>
                </a:ext>
              </a:extLst>
            </p:cNvPr>
            <p:cNvSpPr/>
            <p:nvPr/>
          </p:nvSpPr>
          <p:spPr>
            <a:xfrm>
              <a:off x="8410431" y="1233583"/>
              <a:ext cx="697627" cy="10156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buClr>
                  <a:srgbClr val="FFFFFF"/>
                </a:buClr>
                <a:buSzPts val="2300"/>
              </a:pPr>
              <a:r>
                <a:rPr lang="en-US" sz="6000" b="1">
                  <a:solidFill>
                    <a:schemeClr val="accent1"/>
                  </a:solidFill>
                  <a:latin typeface="Arial Black" panose="020B0A04020102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  <a:sym typeface="Open Sans SemiBold"/>
                </a:rPr>
                <a:t>1</a:t>
              </a:r>
              <a:endParaRPr lang="en-US" sz="6000" b="1" dirty="0">
                <a:solidFill>
                  <a:schemeClr val="accent1"/>
                </a:solidFill>
                <a:latin typeface="Arial Black" panose="020B0A04020102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xmlns="" id="{0C595839-E546-4AAC-8EDA-8E7E07468698}"/>
              </a:ext>
            </a:extLst>
          </p:cNvPr>
          <p:cNvGrpSpPr/>
          <p:nvPr/>
        </p:nvGrpSpPr>
        <p:grpSpPr>
          <a:xfrm>
            <a:off x="1663842" y="3259894"/>
            <a:ext cx="2676908" cy="1057424"/>
            <a:chOff x="8410431" y="1233583"/>
            <a:chExt cx="2676908" cy="1057424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xmlns="" id="{1EEDCBFE-19E3-4716-A89B-DB8725C9A8A3}"/>
                </a:ext>
              </a:extLst>
            </p:cNvPr>
            <p:cNvSpPr/>
            <p:nvPr/>
          </p:nvSpPr>
          <p:spPr>
            <a:xfrm>
              <a:off x="9050511" y="1336900"/>
              <a:ext cx="191110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buClr>
                  <a:srgbClr val="FFFFFF"/>
                </a:buClr>
                <a:buSzPts val="2300"/>
              </a:pPr>
              <a:r>
                <a:rPr lang="en-US" b="1">
                  <a:solidFill>
                    <a:schemeClr val="accent2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  <a:sym typeface="Open Sans SemiBold"/>
                </a:rPr>
                <a:t>EDIT TEXT HERE</a:t>
              </a:r>
              <a:endParaRPr lang="en-US" b="1" dirty="0">
                <a:solidFill>
                  <a:schemeClr val="accent2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xmlns="" id="{4731D862-488C-4BED-885D-16739264FD13}"/>
                </a:ext>
              </a:extLst>
            </p:cNvPr>
            <p:cNvSpPr/>
            <p:nvPr/>
          </p:nvSpPr>
          <p:spPr>
            <a:xfrm>
              <a:off x="9073071" y="1706232"/>
              <a:ext cx="2014268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buClr>
                  <a:schemeClr val="lt1"/>
                </a:buClr>
                <a:buSzPts val="1600"/>
              </a:pPr>
              <a:r>
                <a:rPr lang="da-DK" sz="160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/>
                  <a:ea typeface="Open Sans"/>
                  <a:cs typeface="Open Sans"/>
                  <a:sym typeface="Open Sans"/>
                </a:rPr>
                <a:t>Edit text here. You can edit this text</a:t>
              </a:r>
              <a:endParaRPr lang="da-DK" sz="1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xmlns="" id="{4D677424-E3A4-4272-BF0D-E762CDEAC7A4}"/>
                </a:ext>
              </a:extLst>
            </p:cNvPr>
            <p:cNvSpPr/>
            <p:nvPr/>
          </p:nvSpPr>
          <p:spPr>
            <a:xfrm>
              <a:off x="8410431" y="1233583"/>
              <a:ext cx="697627" cy="10156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buClr>
                  <a:srgbClr val="FFFFFF"/>
                </a:buClr>
                <a:buSzPts val="2300"/>
              </a:pPr>
              <a:r>
                <a:rPr lang="en-US" sz="6000" b="1">
                  <a:solidFill>
                    <a:schemeClr val="accent2"/>
                  </a:solidFill>
                  <a:latin typeface="Arial Black" panose="020B0A04020102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  <a:sym typeface="Open Sans SemiBold"/>
                </a:rPr>
                <a:t>2</a:t>
              </a:r>
              <a:endParaRPr lang="en-US" sz="6000" b="1" dirty="0">
                <a:solidFill>
                  <a:schemeClr val="accent2"/>
                </a:solidFill>
                <a:latin typeface="Arial Black" panose="020B0A04020102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xmlns="" id="{C848A6E8-1867-4065-8281-C8A047DEDA61}"/>
              </a:ext>
            </a:extLst>
          </p:cNvPr>
          <p:cNvGrpSpPr/>
          <p:nvPr/>
        </p:nvGrpSpPr>
        <p:grpSpPr>
          <a:xfrm>
            <a:off x="1663842" y="4926599"/>
            <a:ext cx="2676908" cy="1057424"/>
            <a:chOff x="8410431" y="1233583"/>
            <a:chExt cx="2676908" cy="1057424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xmlns="" id="{B0F0CCF0-C8C8-4F97-AEE6-0657B94511CC}"/>
                </a:ext>
              </a:extLst>
            </p:cNvPr>
            <p:cNvSpPr/>
            <p:nvPr/>
          </p:nvSpPr>
          <p:spPr>
            <a:xfrm>
              <a:off x="9050511" y="1336900"/>
              <a:ext cx="191110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buClr>
                  <a:srgbClr val="FFFFFF"/>
                </a:buClr>
                <a:buSzPts val="2300"/>
              </a:pPr>
              <a:r>
                <a:rPr lang="en-US" b="1">
                  <a:solidFill>
                    <a:schemeClr val="accent4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  <a:sym typeface="Open Sans SemiBold"/>
                </a:rPr>
                <a:t>EDIT TEXT HERE</a:t>
              </a:r>
              <a:endParaRPr lang="en-US" b="1" dirty="0">
                <a:solidFill>
                  <a:schemeClr val="accent4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xmlns="" id="{38B55C2E-BFA8-44E1-8D68-82557A34643C}"/>
                </a:ext>
              </a:extLst>
            </p:cNvPr>
            <p:cNvSpPr/>
            <p:nvPr/>
          </p:nvSpPr>
          <p:spPr>
            <a:xfrm>
              <a:off x="9073071" y="1706232"/>
              <a:ext cx="2014268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buClr>
                  <a:schemeClr val="lt1"/>
                </a:buClr>
                <a:buSzPts val="1600"/>
              </a:pPr>
              <a:r>
                <a:rPr lang="da-DK" sz="160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/>
                  <a:ea typeface="Open Sans"/>
                  <a:cs typeface="Open Sans"/>
                  <a:sym typeface="Open Sans"/>
                </a:rPr>
                <a:t>Edit text here. You can edit this text</a:t>
              </a:r>
              <a:endParaRPr lang="da-DK" sz="1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xmlns="" id="{74BB0EF2-27F9-4880-820C-F3B458E08950}"/>
                </a:ext>
              </a:extLst>
            </p:cNvPr>
            <p:cNvSpPr/>
            <p:nvPr/>
          </p:nvSpPr>
          <p:spPr>
            <a:xfrm>
              <a:off x="8410431" y="1233583"/>
              <a:ext cx="697627" cy="10156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buClr>
                  <a:srgbClr val="FFFFFF"/>
                </a:buClr>
                <a:buSzPts val="2300"/>
              </a:pPr>
              <a:r>
                <a:rPr lang="en-US" sz="6000" b="1">
                  <a:solidFill>
                    <a:schemeClr val="accent4"/>
                  </a:solidFill>
                  <a:latin typeface="Arial Black" panose="020B0A04020102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  <a:sym typeface="Open Sans SemiBold"/>
                </a:rPr>
                <a:t>3</a:t>
              </a:r>
              <a:endParaRPr lang="en-US" sz="6000" b="1" dirty="0">
                <a:solidFill>
                  <a:schemeClr val="accent4"/>
                </a:solidFill>
                <a:latin typeface="Arial Black" panose="020B0A04020102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</p:grpSp>
      <p:sp>
        <p:nvSpPr>
          <p:cNvPr id="44" name="Title 1">
            <a:extLst>
              <a:ext uri="{FF2B5EF4-FFF2-40B4-BE49-F238E27FC236}">
                <a16:creationId xmlns:a16="http://schemas.microsoft.com/office/drawing/2014/main" xmlns="" id="{412530AA-CD89-43C4-B6CD-11DA41961507}"/>
              </a:ext>
            </a:extLst>
          </p:cNvPr>
          <p:cNvSpPr txBox="1">
            <a:spLocks/>
          </p:cNvSpPr>
          <p:nvPr/>
        </p:nvSpPr>
        <p:spPr>
          <a:xfrm>
            <a:off x="609600" y="274640"/>
            <a:ext cx="10972801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Autofit/>
          </a:bodyPr>
          <a:lstStyle>
            <a:lvl1pPr algn="l" defTabSz="1218987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>
                <a:solidFill>
                  <a:sysClr val="windowText" lastClr="000000"/>
                </a:solidFill>
                <a:latin typeface="Calibri"/>
              </a:rPr>
              <a:t>3-Step Brain Infographic Slide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pic>
        <p:nvPicPr>
          <p:cNvPr id="48" name="Graphic 47" descr="Briefcase">
            <a:extLst>
              <a:ext uri="{FF2B5EF4-FFF2-40B4-BE49-F238E27FC236}">
                <a16:creationId xmlns:a16="http://schemas.microsoft.com/office/drawing/2014/main" xmlns="" id="{D248D9EC-859B-41CA-BCAA-29824042634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7807314" y="1753564"/>
            <a:ext cx="624548" cy="624548"/>
          </a:xfrm>
          <a:prstGeom prst="rect">
            <a:avLst/>
          </a:prstGeom>
        </p:spPr>
      </p:pic>
      <p:pic>
        <p:nvPicPr>
          <p:cNvPr id="50" name="Graphic 49" descr="Customer review">
            <a:extLst>
              <a:ext uri="{FF2B5EF4-FFF2-40B4-BE49-F238E27FC236}">
                <a16:creationId xmlns:a16="http://schemas.microsoft.com/office/drawing/2014/main" xmlns="" id="{2F546EDD-8253-4B01-A579-1EFBD07E040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7807314" y="4998425"/>
            <a:ext cx="624548" cy="624548"/>
          </a:xfrm>
          <a:prstGeom prst="rect">
            <a:avLst/>
          </a:prstGeom>
        </p:spPr>
      </p:pic>
      <p:pic>
        <p:nvPicPr>
          <p:cNvPr id="52" name="Graphic 51" descr="Bar graph with upward trend">
            <a:extLst>
              <a:ext uri="{FF2B5EF4-FFF2-40B4-BE49-F238E27FC236}">
                <a16:creationId xmlns:a16="http://schemas.microsoft.com/office/drawing/2014/main" xmlns="" id="{B300AC30-C160-4F84-8D1E-022092D8BBEC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>
            <a:off x="7807314" y="3395259"/>
            <a:ext cx="624548" cy="624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876952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xmlns="" id="{707315BB-2980-491F-A23A-BEFCB3AB7709}"/>
              </a:ext>
            </a:extLst>
          </p:cNvPr>
          <p:cNvSpPr/>
          <p:nvPr/>
        </p:nvSpPr>
        <p:spPr>
          <a:xfrm>
            <a:off x="4921923" y="5826788"/>
            <a:ext cx="5858658" cy="400050"/>
          </a:xfrm>
          <a:prstGeom prst="ellipse">
            <a:avLst/>
          </a:prstGeom>
          <a:gradFill flip="none" rotWithShape="1">
            <a:gsLst>
              <a:gs pos="0">
                <a:sysClr val="windowText" lastClr="000000">
                  <a:lumMod val="50000"/>
                  <a:lumOff val="50000"/>
                </a:sys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lIns="68577" tIns="34289" rIns="68577" bIns="34289" rtlCol="0" anchor="ctr"/>
          <a:lstStyle/>
          <a:p>
            <a:pPr algn="ctr" defTabSz="685777">
              <a:defRPr/>
            </a:pPr>
            <a:endParaRPr lang="en-US" sz="1400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5" name="Freeform 32">
            <a:extLst>
              <a:ext uri="{FF2B5EF4-FFF2-40B4-BE49-F238E27FC236}">
                <a16:creationId xmlns:a16="http://schemas.microsoft.com/office/drawing/2014/main" xmlns="" id="{42699947-B2F2-4DC6-B360-9D63A72D7B16}"/>
              </a:ext>
            </a:extLst>
          </p:cNvPr>
          <p:cNvSpPr/>
          <p:nvPr/>
        </p:nvSpPr>
        <p:spPr>
          <a:xfrm flipH="1">
            <a:off x="6275437" y="1507316"/>
            <a:ext cx="922181" cy="1328803"/>
          </a:xfrm>
          <a:custGeom>
            <a:avLst/>
            <a:gdLst>
              <a:gd name="connsiteX0" fmla="*/ 0 w 1898657"/>
              <a:gd name="connsiteY0" fmla="*/ 0 h 2735840"/>
              <a:gd name="connsiteX1" fmla="*/ 50728 w 1898657"/>
              <a:gd name="connsiteY1" fmla="*/ 26814 h 2735840"/>
              <a:gd name="connsiteX2" fmla="*/ 1424985 w 1898657"/>
              <a:gd name="connsiteY2" fmla="*/ 1356673 h 2735840"/>
              <a:gd name="connsiteX3" fmla="*/ 1883360 w 1898657"/>
              <a:gd name="connsiteY3" fmla="*/ 2605273 h 2735840"/>
              <a:gd name="connsiteX4" fmla="*/ 1898657 w 1898657"/>
              <a:gd name="connsiteY4" fmla="*/ 2735840 h 2735840"/>
              <a:gd name="connsiteX5" fmla="*/ 0 w 1898657"/>
              <a:gd name="connsiteY5" fmla="*/ 2735840 h 2735840"/>
              <a:gd name="connsiteX6" fmla="*/ 0 w 1898657"/>
              <a:gd name="connsiteY6" fmla="*/ 0 h 2735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98657" h="2735840">
                <a:moveTo>
                  <a:pt x="0" y="0"/>
                </a:moveTo>
                <a:lnTo>
                  <a:pt x="50728" y="26814"/>
                </a:lnTo>
                <a:cubicBezTo>
                  <a:pt x="574883" y="324778"/>
                  <a:pt x="1038470" y="759425"/>
                  <a:pt x="1424985" y="1356673"/>
                </a:cubicBezTo>
                <a:cubicBezTo>
                  <a:pt x="1660574" y="1720255"/>
                  <a:pt x="1811325" y="2135165"/>
                  <a:pt x="1883360" y="2605273"/>
                </a:cubicBezTo>
                <a:lnTo>
                  <a:pt x="1898657" y="2735840"/>
                </a:lnTo>
                <a:lnTo>
                  <a:pt x="0" y="273584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31">
            <a:extLst>
              <a:ext uri="{FF2B5EF4-FFF2-40B4-BE49-F238E27FC236}">
                <a16:creationId xmlns:a16="http://schemas.microsoft.com/office/drawing/2014/main" xmlns="" id="{FFF92EA7-4686-4CB6-A037-31D6C9B89BA6}"/>
              </a:ext>
            </a:extLst>
          </p:cNvPr>
          <p:cNvSpPr/>
          <p:nvPr/>
        </p:nvSpPr>
        <p:spPr>
          <a:xfrm flipH="1">
            <a:off x="9122902" y="1594200"/>
            <a:ext cx="640809" cy="1241918"/>
          </a:xfrm>
          <a:custGeom>
            <a:avLst/>
            <a:gdLst>
              <a:gd name="connsiteX0" fmla="*/ 1319347 w 1319347"/>
              <a:gd name="connsiteY0" fmla="*/ 0 h 2556956"/>
              <a:gd name="connsiteX1" fmla="*/ 1319347 w 1319347"/>
              <a:gd name="connsiteY1" fmla="*/ 2556956 h 2556956"/>
              <a:gd name="connsiteX2" fmla="*/ 1380 w 1319347"/>
              <a:gd name="connsiteY2" fmla="*/ 2556956 h 2556956"/>
              <a:gd name="connsiteX3" fmla="*/ 2500 w 1319347"/>
              <a:gd name="connsiteY3" fmla="*/ 2506327 h 2556956"/>
              <a:gd name="connsiteX4" fmla="*/ 1183588 w 1319347"/>
              <a:gd name="connsiteY4" fmla="*/ 85434 h 2556956"/>
              <a:gd name="connsiteX5" fmla="*/ 1319347 w 1319347"/>
              <a:gd name="connsiteY5" fmla="*/ 0 h 2556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19347" h="2556956">
                <a:moveTo>
                  <a:pt x="1319347" y="0"/>
                </a:moveTo>
                <a:lnTo>
                  <a:pt x="1319347" y="2556956"/>
                </a:lnTo>
                <a:lnTo>
                  <a:pt x="1380" y="2556956"/>
                </a:lnTo>
                <a:lnTo>
                  <a:pt x="2500" y="2506327"/>
                </a:lnTo>
                <a:cubicBezTo>
                  <a:pt x="-37108" y="1394535"/>
                  <a:pt x="395570" y="612961"/>
                  <a:pt x="1183588" y="85434"/>
                </a:cubicBezTo>
                <a:lnTo>
                  <a:pt x="1319347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29">
            <a:extLst>
              <a:ext uri="{FF2B5EF4-FFF2-40B4-BE49-F238E27FC236}">
                <a16:creationId xmlns:a16="http://schemas.microsoft.com/office/drawing/2014/main" xmlns="" id="{2D024EAD-BCAE-4549-A71E-BF7F1B584971}"/>
              </a:ext>
            </a:extLst>
          </p:cNvPr>
          <p:cNvSpPr/>
          <p:nvPr/>
        </p:nvSpPr>
        <p:spPr>
          <a:xfrm flipH="1">
            <a:off x="9122901" y="2906244"/>
            <a:ext cx="1044819" cy="1565713"/>
          </a:xfrm>
          <a:custGeom>
            <a:avLst/>
            <a:gdLst>
              <a:gd name="connsiteX0" fmla="*/ 994784 w 2315944"/>
              <a:gd name="connsiteY0" fmla="*/ 0 h 3223609"/>
              <a:gd name="connsiteX1" fmla="*/ 2315944 w 2315944"/>
              <a:gd name="connsiteY1" fmla="*/ 0 h 3223609"/>
              <a:gd name="connsiteX2" fmla="*/ 2315944 w 2315944"/>
              <a:gd name="connsiteY2" fmla="*/ 3223609 h 3223609"/>
              <a:gd name="connsiteX3" fmla="*/ 618547 w 2315944"/>
              <a:gd name="connsiteY3" fmla="*/ 3223609 h 3223609"/>
              <a:gd name="connsiteX4" fmla="*/ 586507 w 2315944"/>
              <a:gd name="connsiteY4" fmla="*/ 3197651 h 3223609"/>
              <a:gd name="connsiteX5" fmla="*/ 517851 w 2315944"/>
              <a:gd name="connsiteY5" fmla="*/ 2815333 h 3223609"/>
              <a:gd name="connsiteX6" fmla="*/ 473622 w 2315944"/>
              <a:gd name="connsiteY6" fmla="*/ 2370946 h 3223609"/>
              <a:gd name="connsiteX7" fmla="*/ 151471 w 2315944"/>
              <a:gd name="connsiteY7" fmla="*/ 2120689 h 3223609"/>
              <a:gd name="connsiteX8" fmla="*/ 70933 w 2315944"/>
              <a:gd name="connsiteY8" fmla="*/ 1653192 h 3223609"/>
              <a:gd name="connsiteX9" fmla="*/ 320468 w 2315944"/>
              <a:gd name="connsiteY9" fmla="*/ 1361997 h 3223609"/>
              <a:gd name="connsiteX10" fmla="*/ 993764 w 2315944"/>
              <a:gd name="connsiteY10" fmla="*/ 46092 h 3223609"/>
              <a:gd name="connsiteX11" fmla="*/ 994784 w 2315944"/>
              <a:gd name="connsiteY11" fmla="*/ 0 h 3223609"/>
              <a:gd name="connsiteX0" fmla="*/ 974949 w 2296109"/>
              <a:gd name="connsiteY0" fmla="*/ 0 h 3223609"/>
              <a:gd name="connsiteX1" fmla="*/ 2296109 w 2296109"/>
              <a:gd name="connsiteY1" fmla="*/ 0 h 3223609"/>
              <a:gd name="connsiteX2" fmla="*/ 2296109 w 2296109"/>
              <a:gd name="connsiteY2" fmla="*/ 3223609 h 3223609"/>
              <a:gd name="connsiteX3" fmla="*/ 598712 w 2296109"/>
              <a:gd name="connsiteY3" fmla="*/ 3223609 h 3223609"/>
              <a:gd name="connsiteX4" fmla="*/ 566672 w 2296109"/>
              <a:gd name="connsiteY4" fmla="*/ 3197651 h 3223609"/>
              <a:gd name="connsiteX5" fmla="*/ 498016 w 2296109"/>
              <a:gd name="connsiteY5" fmla="*/ 2815333 h 3223609"/>
              <a:gd name="connsiteX6" fmla="*/ 453787 w 2296109"/>
              <a:gd name="connsiteY6" fmla="*/ 2370946 h 3223609"/>
              <a:gd name="connsiteX7" fmla="*/ 131636 w 2296109"/>
              <a:gd name="connsiteY7" fmla="*/ 2120689 h 3223609"/>
              <a:gd name="connsiteX8" fmla="*/ 51098 w 2296109"/>
              <a:gd name="connsiteY8" fmla="*/ 1653192 h 3223609"/>
              <a:gd name="connsiteX9" fmla="*/ 539101 w 2296109"/>
              <a:gd name="connsiteY9" fmla="*/ 1249040 h 3223609"/>
              <a:gd name="connsiteX10" fmla="*/ 973929 w 2296109"/>
              <a:gd name="connsiteY10" fmla="*/ 46092 h 3223609"/>
              <a:gd name="connsiteX11" fmla="*/ 974949 w 2296109"/>
              <a:gd name="connsiteY11" fmla="*/ 0 h 3223609"/>
              <a:gd name="connsiteX0" fmla="*/ 951890 w 2273050"/>
              <a:gd name="connsiteY0" fmla="*/ 0 h 3223609"/>
              <a:gd name="connsiteX1" fmla="*/ 2273050 w 2273050"/>
              <a:gd name="connsiteY1" fmla="*/ 0 h 3223609"/>
              <a:gd name="connsiteX2" fmla="*/ 2273050 w 2273050"/>
              <a:gd name="connsiteY2" fmla="*/ 3223609 h 3223609"/>
              <a:gd name="connsiteX3" fmla="*/ 575653 w 2273050"/>
              <a:gd name="connsiteY3" fmla="*/ 3223609 h 3223609"/>
              <a:gd name="connsiteX4" fmla="*/ 543613 w 2273050"/>
              <a:gd name="connsiteY4" fmla="*/ 3197651 h 3223609"/>
              <a:gd name="connsiteX5" fmla="*/ 474957 w 2273050"/>
              <a:gd name="connsiteY5" fmla="*/ 2815333 h 3223609"/>
              <a:gd name="connsiteX6" fmla="*/ 518584 w 2273050"/>
              <a:gd name="connsiteY6" fmla="*/ 2308192 h 3223609"/>
              <a:gd name="connsiteX7" fmla="*/ 108577 w 2273050"/>
              <a:gd name="connsiteY7" fmla="*/ 2120689 h 3223609"/>
              <a:gd name="connsiteX8" fmla="*/ 28039 w 2273050"/>
              <a:gd name="connsiteY8" fmla="*/ 1653192 h 3223609"/>
              <a:gd name="connsiteX9" fmla="*/ 516042 w 2273050"/>
              <a:gd name="connsiteY9" fmla="*/ 1249040 h 3223609"/>
              <a:gd name="connsiteX10" fmla="*/ 950870 w 2273050"/>
              <a:gd name="connsiteY10" fmla="*/ 46092 h 3223609"/>
              <a:gd name="connsiteX11" fmla="*/ 951890 w 2273050"/>
              <a:gd name="connsiteY11" fmla="*/ 0 h 3223609"/>
              <a:gd name="connsiteX0" fmla="*/ 937488 w 2258648"/>
              <a:gd name="connsiteY0" fmla="*/ 0 h 3223609"/>
              <a:gd name="connsiteX1" fmla="*/ 2258648 w 2258648"/>
              <a:gd name="connsiteY1" fmla="*/ 0 h 3223609"/>
              <a:gd name="connsiteX2" fmla="*/ 2258648 w 2258648"/>
              <a:gd name="connsiteY2" fmla="*/ 3223609 h 3223609"/>
              <a:gd name="connsiteX3" fmla="*/ 561251 w 2258648"/>
              <a:gd name="connsiteY3" fmla="*/ 3223609 h 3223609"/>
              <a:gd name="connsiteX4" fmla="*/ 529211 w 2258648"/>
              <a:gd name="connsiteY4" fmla="*/ 3197651 h 3223609"/>
              <a:gd name="connsiteX5" fmla="*/ 460555 w 2258648"/>
              <a:gd name="connsiteY5" fmla="*/ 2815333 h 3223609"/>
              <a:gd name="connsiteX6" fmla="*/ 504182 w 2258648"/>
              <a:gd name="connsiteY6" fmla="*/ 2308192 h 3223609"/>
              <a:gd name="connsiteX7" fmla="*/ 167389 w 2258648"/>
              <a:gd name="connsiteY7" fmla="*/ 2089312 h 3223609"/>
              <a:gd name="connsiteX8" fmla="*/ 13637 w 2258648"/>
              <a:gd name="connsiteY8" fmla="*/ 1653192 h 3223609"/>
              <a:gd name="connsiteX9" fmla="*/ 501640 w 2258648"/>
              <a:gd name="connsiteY9" fmla="*/ 1249040 h 3223609"/>
              <a:gd name="connsiteX10" fmla="*/ 936468 w 2258648"/>
              <a:gd name="connsiteY10" fmla="*/ 46092 h 3223609"/>
              <a:gd name="connsiteX11" fmla="*/ 937488 w 2258648"/>
              <a:gd name="connsiteY11" fmla="*/ 0 h 3223609"/>
              <a:gd name="connsiteX0" fmla="*/ 829994 w 2151154"/>
              <a:gd name="connsiteY0" fmla="*/ 0 h 3223609"/>
              <a:gd name="connsiteX1" fmla="*/ 2151154 w 2151154"/>
              <a:gd name="connsiteY1" fmla="*/ 0 h 3223609"/>
              <a:gd name="connsiteX2" fmla="*/ 2151154 w 2151154"/>
              <a:gd name="connsiteY2" fmla="*/ 3223609 h 3223609"/>
              <a:gd name="connsiteX3" fmla="*/ 453757 w 2151154"/>
              <a:gd name="connsiteY3" fmla="*/ 3223609 h 3223609"/>
              <a:gd name="connsiteX4" fmla="*/ 421717 w 2151154"/>
              <a:gd name="connsiteY4" fmla="*/ 3197651 h 3223609"/>
              <a:gd name="connsiteX5" fmla="*/ 353061 w 2151154"/>
              <a:gd name="connsiteY5" fmla="*/ 2815333 h 3223609"/>
              <a:gd name="connsiteX6" fmla="*/ 396688 w 2151154"/>
              <a:gd name="connsiteY6" fmla="*/ 2308192 h 3223609"/>
              <a:gd name="connsiteX7" fmla="*/ 59895 w 2151154"/>
              <a:gd name="connsiteY7" fmla="*/ 2089312 h 3223609"/>
              <a:gd name="connsiteX8" fmla="*/ 31653 w 2151154"/>
              <a:gd name="connsiteY8" fmla="*/ 1632275 h 3223609"/>
              <a:gd name="connsiteX9" fmla="*/ 394146 w 2151154"/>
              <a:gd name="connsiteY9" fmla="*/ 1249040 h 3223609"/>
              <a:gd name="connsiteX10" fmla="*/ 828974 w 2151154"/>
              <a:gd name="connsiteY10" fmla="*/ 46092 h 3223609"/>
              <a:gd name="connsiteX11" fmla="*/ 829994 w 2151154"/>
              <a:gd name="connsiteY11" fmla="*/ 0 h 32236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151154" h="3223609">
                <a:moveTo>
                  <a:pt x="829994" y="0"/>
                </a:moveTo>
                <a:lnTo>
                  <a:pt x="2151154" y="0"/>
                </a:lnTo>
                <a:lnTo>
                  <a:pt x="2151154" y="3223609"/>
                </a:lnTo>
                <a:lnTo>
                  <a:pt x="453757" y="3223609"/>
                </a:lnTo>
                <a:lnTo>
                  <a:pt x="421717" y="3197651"/>
                </a:lnTo>
                <a:cubicBezTo>
                  <a:pt x="227634" y="3042478"/>
                  <a:pt x="357232" y="2963576"/>
                  <a:pt x="353061" y="2815333"/>
                </a:cubicBezTo>
                <a:cubicBezTo>
                  <a:pt x="348890" y="2667090"/>
                  <a:pt x="445549" y="2429196"/>
                  <a:pt x="396688" y="2308192"/>
                </a:cubicBezTo>
                <a:cubicBezTo>
                  <a:pt x="347827" y="2187189"/>
                  <a:pt x="120734" y="2201965"/>
                  <a:pt x="59895" y="2089312"/>
                </a:cubicBezTo>
                <a:cubicBezTo>
                  <a:pt x="-944" y="1976659"/>
                  <a:pt x="-24056" y="1772320"/>
                  <a:pt x="31653" y="1632275"/>
                </a:cubicBezTo>
                <a:cubicBezTo>
                  <a:pt x="87362" y="1492230"/>
                  <a:pt x="303046" y="1336860"/>
                  <a:pt x="394146" y="1249040"/>
                </a:cubicBezTo>
                <a:cubicBezTo>
                  <a:pt x="760939" y="892556"/>
                  <a:pt x="784641" y="589881"/>
                  <a:pt x="828974" y="46092"/>
                </a:cubicBezTo>
                <a:lnTo>
                  <a:pt x="829994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28">
            <a:extLst>
              <a:ext uri="{FF2B5EF4-FFF2-40B4-BE49-F238E27FC236}">
                <a16:creationId xmlns:a16="http://schemas.microsoft.com/office/drawing/2014/main" xmlns="" id="{C24298C4-9A41-46BE-A34C-228ED3BABA7C}"/>
              </a:ext>
            </a:extLst>
          </p:cNvPr>
          <p:cNvSpPr/>
          <p:nvPr/>
        </p:nvSpPr>
        <p:spPr>
          <a:xfrm flipH="1">
            <a:off x="6266034" y="2906244"/>
            <a:ext cx="931585" cy="1565713"/>
          </a:xfrm>
          <a:custGeom>
            <a:avLst/>
            <a:gdLst>
              <a:gd name="connsiteX0" fmla="*/ 0 w 1933406"/>
              <a:gd name="connsiteY0" fmla="*/ 0 h 3223609"/>
              <a:gd name="connsiteX1" fmla="*/ 1915571 w 1933406"/>
              <a:gd name="connsiteY1" fmla="*/ 0 h 3223609"/>
              <a:gd name="connsiteX2" fmla="*/ 1917185 w 1933406"/>
              <a:gd name="connsiteY2" fmla="*/ 13773 h 3223609"/>
              <a:gd name="connsiteX3" fmla="*/ 1929336 w 1933406"/>
              <a:gd name="connsiteY3" fmla="*/ 631697 h 3223609"/>
              <a:gd name="connsiteX4" fmla="*/ 1143763 w 1933406"/>
              <a:gd name="connsiteY4" fmla="*/ 2642332 h 3223609"/>
              <a:gd name="connsiteX5" fmla="*/ 779858 w 1933406"/>
              <a:gd name="connsiteY5" fmla="*/ 3115989 h 3223609"/>
              <a:gd name="connsiteX6" fmla="*/ 709265 w 1933406"/>
              <a:gd name="connsiteY6" fmla="*/ 3223609 h 3223609"/>
              <a:gd name="connsiteX7" fmla="*/ 0 w 1933406"/>
              <a:gd name="connsiteY7" fmla="*/ 3223609 h 3223609"/>
              <a:gd name="connsiteX8" fmla="*/ 0 w 1933406"/>
              <a:gd name="connsiteY8" fmla="*/ 0 h 3223609"/>
              <a:gd name="connsiteX0" fmla="*/ 0 w 1918559"/>
              <a:gd name="connsiteY0" fmla="*/ 0 h 3223609"/>
              <a:gd name="connsiteX1" fmla="*/ 1915571 w 1918559"/>
              <a:gd name="connsiteY1" fmla="*/ 0 h 3223609"/>
              <a:gd name="connsiteX2" fmla="*/ 1917185 w 1918559"/>
              <a:gd name="connsiteY2" fmla="*/ 13773 h 3223609"/>
              <a:gd name="connsiteX3" fmla="*/ 1791276 w 1918559"/>
              <a:gd name="connsiteY3" fmla="*/ 644247 h 3223609"/>
              <a:gd name="connsiteX4" fmla="*/ 1143763 w 1918559"/>
              <a:gd name="connsiteY4" fmla="*/ 2642332 h 3223609"/>
              <a:gd name="connsiteX5" fmla="*/ 779858 w 1918559"/>
              <a:gd name="connsiteY5" fmla="*/ 3115989 h 3223609"/>
              <a:gd name="connsiteX6" fmla="*/ 709265 w 1918559"/>
              <a:gd name="connsiteY6" fmla="*/ 3223609 h 3223609"/>
              <a:gd name="connsiteX7" fmla="*/ 0 w 1918559"/>
              <a:gd name="connsiteY7" fmla="*/ 3223609 h 3223609"/>
              <a:gd name="connsiteX8" fmla="*/ 0 w 1918559"/>
              <a:gd name="connsiteY8" fmla="*/ 0 h 3223609"/>
              <a:gd name="connsiteX0" fmla="*/ 0 w 1917805"/>
              <a:gd name="connsiteY0" fmla="*/ 0 h 3223609"/>
              <a:gd name="connsiteX1" fmla="*/ 1915571 w 1917805"/>
              <a:gd name="connsiteY1" fmla="*/ 0 h 3223609"/>
              <a:gd name="connsiteX2" fmla="*/ 1917185 w 1917805"/>
              <a:gd name="connsiteY2" fmla="*/ 13773 h 3223609"/>
              <a:gd name="connsiteX3" fmla="*/ 1614778 w 1917805"/>
              <a:gd name="connsiteY3" fmla="*/ 1326703 h 3223609"/>
              <a:gd name="connsiteX4" fmla="*/ 1143763 w 1917805"/>
              <a:gd name="connsiteY4" fmla="*/ 2642332 h 3223609"/>
              <a:gd name="connsiteX5" fmla="*/ 779858 w 1917805"/>
              <a:gd name="connsiteY5" fmla="*/ 3115989 h 3223609"/>
              <a:gd name="connsiteX6" fmla="*/ 709265 w 1917805"/>
              <a:gd name="connsiteY6" fmla="*/ 3223609 h 3223609"/>
              <a:gd name="connsiteX7" fmla="*/ 0 w 1917805"/>
              <a:gd name="connsiteY7" fmla="*/ 3223609 h 3223609"/>
              <a:gd name="connsiteX8" fmla="*/ 0 w 1917805"/>
              <a:gd name="connsiteY8" fmla="*/ 0 h 3223609"/>
              <a:gd name="connsiteX0" fmla="*/ 0 w 1917805"/>
              <a:gd name="connsiteY0" fmla="*/ 0 h 3223609"/>
              <a:gd name="connsiteX1" fmla="*/ 1915571 w 1917805"/>
              <a:gd name="connsiteY1" fmla="*/ 0 h 3223609"/>
              <a:gd name="connsiteX2" fmla="*/ 1917185 w 1917805"/>
              <a:gd name="connsiteY2" fmla="*/ 13773 h 3223609"/>
              <a:gd name="connsiteX3" fmla="*/ 1614778 w 1917805"/>
              <a:gd name="connsiteY3" fmla="*/ 1326703 h 3223609"/>
              <a:gd name="connsiteX4" fmla="*/ 1143763 w 1917805"/>
              <a:gd name="connsiteY4" fmla="*/ 2642332 h 3223609"/>
              <a:gd name="connsiteX5" fmla="*/ 779858 w 1917805"/>
              <a:gd name="connsiteY5" fmla="*/ 3115989 h 3223609"/>
              <a:gd name="connsiteX6" fmla="*/ 709265 w 1917805"/>
              <a:gd name="connsiteY6" fmla="*/ 3223609 h 3223609"/>
              <a:gd name="connsiteX7" fmla="*/ 0 w 1917805"/>
              <a:gd name="connsiteY7" fmla="*/ 3223609 h 3223609"/>
              <a:gd name="connsiteX8" fmla="*/ 0 w 1917805"/>
              <a:gd name="connsiteY8" fmla="*/ 0 h 3223609"/>
              <a:gd name="connsiteX0" fmla="*/ 0 w 1917854"/>
              <a:gd name="connsiteY0" fmla="*/ 0 h 3223609"/>
              <a:gd name="connsiteX1" fmla="*/ 1915571 w 1917854"/>
              <a:gd name="connsiteY1" fmla="*/ 0 h 3223609"/>
              <a:gd name="connsiteX2" fmla="*/ 1917185 w 1917854"/>
              <a:gd name="connsiteY2" fmla="*/ 13773 h 3223609"/>
              <a:gd name="connsiteX3" fmla="*/ 1614778 w 1917854"/>
              <a:gd name="connsiteY3" fmla="*/ 1326703 h 3223609"/>
              <a:gd name="connsiteX4" fmla="*/ 1143763 w 1917854"/>
              <a:gd name="connsiteY4" fmla="*/ 2642332 h 3223609"/>
              <a:gd name="connsiteX5" fmla="*/ 779858 w 1917854"/>
              <a:gd name="connsiteY5" fmla="*/ 3115989 h 3223609"/>
              <a:gd name="connsiteX6" fmla="*/ 709265 w 1917854"/>
              <a:gd name="connsiteY6" fmla="*/ 3223609 h 3223609"/>
              <a:gd name="connsiteX7" fmla="*/ 0 w 1917854"/>
              <a:gd name="connsiteY7" fmla="*/ 3223609 h 3223609"/>
              <a:gd name="connsiteX8" fmla="*/ 0 w 1917854"/>
              <a:gd name="connsiteY8" fmla="*/ 0 h 3223609"/>
              <a:gd name="connsiteX0" fmla="*/ 0 w 1918072"/>
              <a:gd name="connsiteY0" fmla="*/ 0 h 3223609"/>
              <a:gd name="connsiteX1" fmla="*/ 1915571 w 1918072"/>
              <a:gd name="connsiteY1" fmla="*/ 0 h 3223609"/>
              <a:gd name="connsiteX2" fmla="*/ 1917185 w 1918072"/>
              <a:gd name="connsiteY2" fmla="*/ 13773 h 3223609"/>
              <a:gd name="connsiteX3" fmla="*/ 1614778 w 1918072"/>
              <a:gd name="connsiteY3" fmla="*/ 1326703 h 3223609"/>
              <a:gd name="connsiteX4" fmla="*/ 1143763 w 1918072"/>
              <a:gd name="connsiteY4" fmla="*/ 2642332 h 3223609"/>
              <a:gd name="connsiteX5" fmla="*/ 779858 w 1918072"/>
              <a:gd name="connsiteY5" fmla="*/ 3115989 h 3223609"/>
              <a:gd name="connsiteX6" fmla="*/ 709265 w 1918072"/>
              <a:gd name="connsiteY6" fmla="*/ 3223609 h 3223609"/>
              <a:gd name="connsiteX7" fmla="*/ 0 w 1918072"/>
              <a:gd name="connsiteY7" fmla="*/ 3223609 h 3223609"/>
              <a:gd name="connsiteX8" fmla="*/ 0 w 1918072"/>
              <a:gd name="connsiteY8" fmla="*/ 0 h 3223609"/>
              <a:gd name="connsiteX0" fmla="*/ 0 w 1918016"/>
              <a:gd name="connsiteY0" fmla="*/ 0 h 3223609"/>
              <a:gd name="connsiteX1" fmla="*/ 1915571 w 1918016"/>
              <a:gd name="connsiteY1" fmla="*/ 0 h 3223609"/>
              <a:gd name="connsiteX2" fmla="*/ 1917185 w 1918016"/>
              <a:gd name="connsiteY2" fmla="*/ 13773 h 3223609"/>
              <a:gd name="connsiteX3" fmla="*/ 1614778 w 1918016"/>
              <a:gd name="connsiteY3" fmla="*/ 1326703 h 3223609"/>
              <a:gd name="connsiteX4" fmla="*/ 1143763 w 1918016"/>
              <a:gd name="connsiteY4" fmla="*/ 2642332 h 3223609"/>
              <a:gd name="connsiteX5" fmla="*/ 779858 w 1918016"/>
              <a:gd name="connsiteY5" fmla="*/ 3115989 h 3223609"/>
              <a:gd name="connsiteX6" fmla="*/ 709265 w 1918016"/>
              <a:gd name="connsiteY6" fmla="*/ 3223609 h 3223609"/>
              <a:gd name="connsiteX7" fmla="*/ 0 w 1918016"/>
              <a:gd name="connsiteY7" fmla="*/ 3223609 h 3223609"/>
              <a:gd name="connsiteX8" fmla="*/ 0 w 1918016"/>
              <a:gd name="connsiteY8" fmla="*/ 0 h 32236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18016" h="3223609">
                <a:moveTo>
                  <a:pt x="0" y="0"/>
                </a:moveTo>
                <a:lnTo>
                  <a:pt x="1915571" y="0"/>
                </a:lnTo>
                <a:lnTo>
                  <a:pt x="1917185" y="13773"/>
                </a:lnTo>
                <a:cubicBezTo>
                  <a:pt x="1933503" y="210710"/>
                  <a:pt x="1705230" y="1013554"/>
                  <a:pt x="1614778" y="1326703"/>
                </a:cubicBezTo>
                <a:cubicBezTo>
                  <a:pt x="1456185" y="2005500"/>
                  <a:pt x="1282916" y="2344118"/>
                  <a:pt x="1143763" y="2642332"/>
                </a:cubicBezTo>
                <a:cubicBezTo>
                  <a:pt x="1004610" y="2940546"/>
                  <a:pt x="894847" y="2951603"/>
                  <a:pt x="779858" y="3115989"/>
                </a:cubicBezTo>
                <a:lnTo>
                  <a:pt x="709265" y="3223609"/>
                </a:lnTo>
                <a:lnTo>
                  <a:pt x="0" y="3223609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26">
            <a:extLst>
              <a:ext uri="{FF2B5EF4-FFF2-40B4-BE49-F238E27FC236}">
                <a16:creationId xmlns:a16="http://schemas.microsoft.com/office/drawing/2014/main" xmlns="" id="{7D307551-0F0F-4547-BCBE-8B79F97FE3A3}"/>
              </a:ext>
            </a:extLst>
          </p:cNvPr>
          <p:cNvSpPr/>
          <p:nvPr/>
        </p:nvSpPr>
        <p:spPr>
          <a:xfrm flipH="1">
            <a:off x="9122902" y="4542082"/>
            <a:ext cx="851046" cy="928317"/>
          </a:xfrm>
          <a:custGeom>
            <a:avLst/>
            <a:gdLst>
              <a:gd name="connsiteX0" fmla="*/ 51303 w 1760244"/>
              <a:gd name="connsiteY0" fmla="*/ 0 h 1919892"/>
              <a:gd name="connsiteX1" fmla="*/ 1760244 w 1760244"/>
              <a:gd name="connsiteY1" fmla="*/ 0 h 1919892"/>
              <a:gd name="connsiteX2" fmla="*/ 1760244 w 1760244"/>
              <a:gd name="connsiteY2" fmla="*/ 1820912 h 1919892"/>
              <a:gd name="connsiteX3" fmla="*/ 1582148 w 1760244"/>
              <a:gd name="connsiteY3" fmla="*/ 1847561 h 1919892"/>
              <a:gd name="connsiteX4" fmla="*/ 506771 w 1760244"/>
              <a:gd name="connsiteY4" fmla="*/ 1868691 h 1919892"/>
              <a:gd name="connsiteX5" fmla="*/ 134449 w 1760244"/>
              <a:gd name="connsiteY5" fmla="*/ 1180651 h 1919892"/>
              <a:gd name="connsiteX6" fmla="*/ 214327 w 1760244"/>
              <a:gd name="connsiteY6" fmla="*/ 737585 h 1919892"/>
              <a:gd name="connsiteX7" fmla="*/ 88899 w 1760244"/>
              <a:gd name="connsiteY7" fmla="*/ 295839 h 1919892"/>
              <a:gd name="connsiteX8" fmla="*/ 31443 w 1760244"/>
              <a:gd name="connsiteY8" fmla="*/ 25570 h 1919892"/>
              <a:gd name="connsiteX9" fmla="*/ 51303 w 1760244"/>
              <a:gd name="connsiteY9" fmla="*/ 0 h 1919892"/>
              <a:gd name="connsiteX0" fmla="*/ 43257 w 1752198"/>
              <a:gd name="connsiteY0" fmla="*/ 0 h 1919892"/>
              <a:gd name="connsiteX1" fmla="*/ 1752198 w 1752198"/>
              <a:gd name="connsiteY1" fmla="*/ 0 h 1919892"/>
              <a:gd name="connsiteX2" fmla="*/ 1752198 w 1752198"/>
              <a:gd name="connsiteY2" fmla="*/ 1820912 h 1919892"/>
              <a:gd name="connsiteX3" fmla="*/ 1574102 w 1752198"/>
              <a:gd name="connsiteY3" fmla="*/ 1847561 h 1919892"/>
              <a:gd name="connsiteX4" fmla="*/ 498725 w 1752198"/>
              <a:gd name="connsiteY4" fmla="*/ 1868691 h 1919892"/>
              <a:gd name="connsiteX5" fmla="*/ 126403 w 1752198"/>
              <a:gd name="connsiteY5" fmla="*/ 1180651 h 1919892"/>
              <a:gd name="connsiteX6" fmla="*/ 206281 w 1752198"/>
              <a:gd name="connsiteY6" fmla="*/ 737585 h 1919892"/>
              <a:gd name="connsiteX7" fmla="*/ 118505 w 1752198"/>
              <a:gd name="connsiteY7" fmla="*/ 358595 h 1919892"/>
              <a:gd name="connsiteX8" fmla="*/ 23397 w 1752198"/>
              <a:gd name="connsiteY8" fmla="*/ 25570 h 1919892"/>
              <a:gd name="connsiteX9" fmla="*/ 43257 w 1752198"/>
              <a:gd name="connsiteY9" fmla="*/ 0 h 1919892"/>
              <a:gd name="connsiteX0" fmla="*/ 43257 w 1752198"/>
              <a:gd name="connsiteY0" fmla="*/ 0 h 1919892"/>
              <a:gd name="connsiteX1" fmla="*/ 1752198 w 1752198"/>
              <a:gd name="connsiteY1" fmla="*/ 0 h 1919892"/>
              <a:gd name="connsiteX2" fmla="*/ 1752198 w 1752198"/>
              <a:gd name="connsiteY2" fmla="*/ 1820912 h 1919892"/>
              <a:gd name="connsiteX3" fmla="*/ 1574102 w 1752198"/>
              <a:gd name="connsiteY3" fmla="*/ 1847561 h 1919892"/>
              <a:gd name="connsiteX4" fmla="*/ 498725 w 1752198"/>
              <a:gd name="connsiteY4" fmla="*/ 1868691 h 1919892"/>
              <a:gd name="connsiteX5" fmla="*/ 126403 w 1752198"/>
              <a:gd name="connsiteY5" fmla="*/ 1180651 h 1919892"/>
              <a:gd name="connsiteX6" fmla="*/ 256484 w 1752198"/>
              <a:gd name="connsiteY6" fmla="*/ 812890 h 1919892"/>
              <a:gd name="connsiteX7" fmla="*/ 118505 w 1752198"/>
              <a:gd name="connsiteY7" fmla="*/ 358595 h 1919892"/>
              <a:gd name="connsiteX8" fmla="*/ 23397 w 1752198"/>
              <a:gd name="connsiteY8" fmla="*/ 25570 h 1919892"/>
              <a:gd name="connsiteX9" fmla="*/ 43257 w 1752198"/>
              <a:gd name="connsiteY9" fmla="*/ 0 h 1919892"/>
              <a:gd name="connsiteX0" fmla="*/ 43257 w 1752198"/>
              <a:gd name="connsiteY0" fmla="*/ 0 h 1911290"/>
              <a:gd name="connsiteX1" fmla="*/ 1752198 w 1752198"/>
              <a:gd name="connsiteY1" fmla="*/ 0 h 1911290"/>
              <a:gd name="connsiteX2" fmla="*/ 1752198 w 1752198"/>
              <a:gd name="connsiteY2" fmla="*/ 1820912 h 1911290"/>
              <a:gd name="connsiteX3" fmla="*/ 1574102 w 1752198"/>
              <a:gd name="connsiteY3" fmla="*/ 1847561 h 1911290"/>
              <a:gd name="connsiteX4" fmla="*/ 498725 w 1752198"/>
              <a:gd name="connsiteY4" fmla="*/ 1868691 h 1911290"/>
              <a:gd name="connsiteX5" fmla="*/ 214259 w 1752198"/>
              <a:gd name="connsiteY5" fmla="*/ 1306159 h 1911290"/>
              <a:gd name="connsiteX6" fmla="*/ 256484 w 1752198"/>
              <a:gd name="connsiteY6" fmla="*/ 812890 h 1911290"/>
              <a:gd name="connsiteX7" fmla="*/ 118505 w 1752198"/>
              <a:gd name="connsiteY7" fmla="*/ 358595 h 1911290"/>
              <a:gd name="connsiteX8" fmla="*/ 23397 w 1752198"/>
              <a:gd name="connsiteY8" fmla="*/ 25570 h 1911290"/>
              <a:gd name="connsiteX9" fmla="*/ 43257 w 1752198"/>
              <a:gd name="connsiteY9" fmla="*/ 0 h 1911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752198" h="1911290">
                <a:moveTo>
                  <a:pt x="43257" y="0"/>
                </a:moveTo>
                <a:lnTo>
                  <a:pt x="1752198" y="0"/>
                </a:lnTo>
                <a:lnTo>
                  <a:pt x="1752198" y="1820912"/>
                </a:lnTo>
                <a:lnTo>
                  <a:pt x="1574102" y="1847561"/>
                </a:lnTo>
                <a:cubicBezTo>
                  <a:pt x="1216303" y="1883218"/>
                  <a:pt x="725365" y="1958925"/>
                  <a:pt x="498725" y="1868691"/>
                </a:cubicBezTo>
                <a:cubicBezTo>
                  <a:pt x="272085" y="1778457"/>
                  <a:pt x="142304" y="1704985"/>
                  <a:pt x="214259" y="1306159"/>
                </a:cubicBezTo>
                <a:cubicBezTo>
                  <a:pt x="241325" y="1158911"/>
                  <a:pt x="234699" y="961459"/>
                  <a:pt x="256484" y="812890"/>
                </a:cubicBezTo>
                <a:cubicBezTo>
                  <a:pt x="280249" y="642530"/>
                  <a:pt x="248554" y="477451"/>
                  <a:pt x="118505" y="358595"/>
                </a:cubicBezTo>
                <a:cubicBezTo>
                  <a:pt x="37060" y="284641"/>
                  <a:pt x="-40088" y="126192"/>
                  <a:pt x="23397" y="25570"/>
                </a:cubicBezTo>
                <a:lnTo>
                  <a:pt x="43257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25">
            <a:extLst>
              <a:ext uri="{FF2B5EF4-FFF2-40B4-BE49-F238E27FC236}">
                <a16:creationId xmlns:a16="http://schemas.microsoft.com/office/drawing/2014/main" xmlns="" id="{03D50FC4-8BA1-4C49-8B5C-29DF3DE77F68}"/>
              </a:ext>
            </a:extLst>
          </p:cNvPr>
          <p:cNvSpPr/>
          <p:nvPr/>
        </p:nvSpPr>
        <p:spPr>
          <a:xfrm flipH="1">
            <a:off x="6779140" y="4542082"/>
            <a:ext cx="418478" cy="1549729"/>
          </a:xfrm>
          <a:custGeom>
            <a:avLst/>
            <a:gdLst>
              <a:gd name="connsiteX0" fmla="*/ 0 w 861594"/>
              <a:gd name="connsiteY0" fmla="*/ 0 h 3190700"/>
              <a:gd name="connsiteX1" fmla="*/ 624674 w 861594"/>
              <a:gd name="connsiteY1" fmla="*/ 0 h 3190700"/>
              <a:gd name="connsiteX2" fmla="*/ 566749 w 861594"/>
              <a:gd name="connsiteY2" fmla="*/ 108406 h 3190700"/>
              <a:gd name="connsiteX3" fmla="*/ 436088 w 861594"/>
              <a:gd name="connsiteY3" fmla="*/ 1621736 h 3190700"/>
              <a:gd name="connsiteX4" fmla="*/ 818972 w 861594"/>
              <a:gd name="connsiteY4" fmla="*/ 2921881 h 3190700"/>
              <a:gd name="connsiteX5" fmla="*/ 666478 w 861594"/>
              <a:gd name="connsiteY5" fmla="*/ 3183363 h 3190700"/>
              <a:gd name="connsiteX6" fmla="*/ 103725 w 861594"/>
              <a:gd name="connsiteY6" fmla="*/ 3190626 h 3190700"/>
              <a:gd name="connsiteX7" fmla="*/ 0 w 861594"/>
              <a:gd name="connsiteY7" fmla="*/ 3190700 h 3190700"/>
              <a:gd name="connsiteX8" fmla="*/ 0 w 861594"/>
              <a:gd name="connsiteY8" fmla="*/ 0 h 3190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61594" h="3190700">
                <a:moveTo>
                  <a:pt x="0" y="0"/>
                </a:moveTo>
                <a:lnTo>
                  <a:pt x="624674" y="0"/>
                </a:lnTo>
                <a:lnTo>
                  <a:pt x="566749" y="108406"/>
                </a:lnTo>
                <a:cubicBezTo>
                  <a:pt x="352909" y="568825"/>
                  <a:pt x="313631" y="1116766"/>
                  <a:pt x="436088" y="1621736"/>
                </a:cubicBezTo>
                <a:cubicBezTo>
                  <a:pt x="544352" y="2063482"/>
                  <a:pt x="690904" y="2488720"/>
                  <a:pt x="818972" y="2921881"/>
                </a:cubicBezTo>
                <a:cubicBezTo>
                  <a:pt x="890928" y="3163554"/>
                  <a:pt x="890928" y="3170157"/>
                  <a:pt x="666478" y="3183363"/>
                </a:cubicBezTo>
                <a:cubicBezTo>
                  <a:pt x="579339" y="3188315"/>
                  <a:pt x="374282" y="3190131"/>
                  <a:pt x="103725" y="3190626"/>
                </a:cubicBezTo>
                <a:lnTo>
                  <a:pt x="0" y="319070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22">
            <a:extLst>
              <a:ext uri="{FF2B5EF4-FFF2-40B4-BE49-F238E27FC236}">
                <a16:creationId xmlns:a16="http://schemas.microsoft.com/office/drawing/2014/main" xmlns="" id="{4904443B-9B28-4BB0-AFBC-A82056CD40CF}"/>
              </a:ext>
            </a:extLst>
          </p:cNvPr>
          <p:cNvSpPr/>
          <p:nvPr/>
        </p:nvSpPr>
        <p:spPr>
          <a:xfrm flipH="1">
            <a:off x="7197618" y="1295557"/>
            <a:ext cx="1925284" cy="1540561"/>
          </a:xfrm>
          <a:custGeom>
            <a:avLst/>
            <a:gdLst>
              <a:gd name="connsiteX0" fmla="*/ 2036233 w 3963922"/>
              <a:gd name="connsiteY0" fmla="*/ 53 h 3227664"/>
              <a:gd name="connsiteX1" fmla="*/ 2276983 w 3963922"/>
              <a:gd name="connsiteY1" fmla="*/ 8881 h 3227664"/>
              <a:gd name="connsiteX2" fmla="*/ 3815285 w 3963922"/>
              <a:gd name="connsiteY2" fmla="*/ 413258 h 3227664"/>
              <a:gd name="connsiteX3" fmla="*/ 3963922 w 3963922"/>
              <a:gd name="connsiteY3" fmla="*/ 491824 h 3227664"/>
              <a:gd name="connsiteX4" fmla="*/ 3963922 w 3963922"/>
              <a:gd name="connsiteY4" fmla="*/ 3227664 h 3227664"/>
              <a:gd name="connsiteX5" fmla="*/ 0 w 3963922"/>
              <a:gd name="connsiteY5" fmla="*/ 3227664 h 3227664"/>
              <a:gd name="connsiteX6" fmla="*/ 0 w 3963922"/>
              <a:gd name="connsiteY6" fmla="*/ 670708 h 3227664"/>
              <a:gd name="connsiteX7" fmla="*/ 26548 w 3963922"/>
              <a:gd name="connsiteY7" fmla="*/ 654001 h 3227664"/>
              <a:gd name="connsiteX8" fmla="*/ 411413 w 3963922"/>
              <a:gd name="connsiteY8" fmla="*/ 439401 h 3227664"/>
              <a:gd name="connsiteX9" fmla="*/ 2036233 w 3963922"/>
              <a:gd name="connsiteY9" fmla="*/ 53 h 3227664"/>
              <a:gd name="connsiteX0" fmla="*/ 2036233 w 3963922"/>
              <a:gd name="connsiteY0" fmla="*/ 24373 h 3251983"/>
              <a:gd name="connsiteX1" fmla="*/ 2276983 w 3963922"/>
              <a:gd name="connsiteY1" fmla="*/ 33200 h 3251983"/>
              <a:gd name="connsiteX2" fmla="*/ 3815285 w 3963922"/>
              <a:gd name="connsiteY2" fmla="*/ 437577 h 3251983"/>
              <a:gd name="connsiteX3" fmla="*/ 3963922 w 3963922"/>
              <a:gd name="connsiteY3" fmla="*/ 516143 h 3251983"/>
              <a:gd name="connsiteX4" fmla="*/ 3963922 w 3963922"/>
              <a:gd name="connsiteY4" fmla="*/ 3251983 h 3251983"/>
              <a:gd name="connsiteX5" fmla="*/ 0 w 3963922"/>
              <a:gd name="connsiteY5" fmla="*/ 3251983 h 3251983"/>
              <a:gd name="connsiteX6" fmla="*/ 0 w 3963922"/>
              <a:gd name="connsiteY6" fmla="*/ 695027 h 3251983"/>
              <a:gd name="connsiteX7" fmla="*/ 26548 w 3963922"/>
              <a:gd name="connsiteY7" fmla="*/ 678320 h 3251983"/>
              <a:gd name="connsiteX8" fmla="*/ 411413 w 3963922"/>
              <a:gd name="connsiteY8" fmla="*/ 463720 h 3251983"/>
              <a:gd name="connsiteX9" fmla="*/ 2036233 w 3963922"/>
              <a:gd name="connsiteY9" fmla="*/ 24373 h 3251983"/>
              <a:gd name="connsiteX0" fmla="*/ 411413 w 3963922"/>
              <a:gd name="connsiteY0" fmla="*/ 430599 h 3218862"/>
              <a:gd name="connsiteX1" fmla="*/ 2276983 w 3963922"/>
              <a:gd name="connsiteY1" fmla="*/ 79 h 3218862"/>
              <a:gd name="connsiteX2" fmla="*/ 3815285 w 3963922"/>
              <a:gd name="connsiteY2" fmla="*/ 404456 h 3218862"/>
              <a:gd name="connsiteX3" fmla="*/ 3963922 w 3963922"/>
              <a:gd name="connsiteY3" fmla="*/ 483022 h 3218862"/>
              <a:gd name="connsiteX4" fmla="*/ 3963922 w 3963922"/>
              <a:gd name="connsiteY4" fmla="*/ 3218862 h 3218862"/>
              <a:gd name="connsiteX5" fmla="*/ 0 w 3963922"/>
              <a:gd name="connsiteY5" fmla="*/ 3218862 h 3218862"/>
              <a:gd name="connsiteX6" fmla="*/ 0 w 3963922"/>
              <a:gd name="connsiteY6" fmla="*/ 661906 h 3218862"/>
              <a:gd name="connsiteX7" fmla="*/ 26548 w 3963922"/>
              <a:gd name="connsiteY7" fmla="*/ 645199 h 3218862"/>
              <a:gd name="connsiteX8" fmla="*/ 411413 w 3963922"/>
              <a:gd name="connsiteY8" fmla="*/ 430599 h 3218862"/>
              <a:gd name="connsiteX0" fmla="*/ 411413 w 3963922"/>
              <a:gd name="connsiteY0" fmla="*/ 383562 h 3171825"/>
              <a:gd name="connsiteX1" fmla="*/ 1947522 w 3963922"/>
              <a:gd name="connsiteY1" fmla="*/ 107 h 3171825"/>
              <a:gd name="connsiteX2" fmla="*/ 3815285 w 3963922"/>
              <a:gd name="connsiteY2" fmla="*/ 357419 h 3171825"/>
              <a:gd name="connsiteX3" fmla="*/ 3963922 w 3963922"/>
              <a:gd name="connsiteY3" fmla="*/ 435985 h 3171825"/>
              <a:gd name="connsiteX4" fmla="*/ 3963922 w 3963922"/>
              <a:gd name="connsiteY4" fmla="*/ 3171825 h 3171825"/>
              <a:gd name="connsiteX5" fmla="*/ 0 w 3963922"/>
              <a:gd name="connsiteY5" fmla="*/ 3171825 h 3171825"/>
              <a:gd name="connsiteX6" fmla="*/ 0 w 3963922"/>
              <a:gd name="connsiteY6" fmla="*/ 614869 h 3171825"/>
              <a:gd name="connsiteX7" fmla="*/ 26548 w 3963922"/>
              <a:gd name="connsiteY7" fmla="*/ 598162 h 3171825"/>
              <a:gd name="connsiteX8" fmla="*/ 411413 w 3963922"/>
              <a:gd name="connsiteY8" fmla="*/ 383562 h 3171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63922" h="3171825">
                <a:moveTo>
                  <a:pt x="411413" y="383562"/>
                </a:moveTo>
                <a:cubicBezTo>
                  <a:pt x="786485" y="276042"/>
                  <a:pt x="1380210" y="4464"/>
                  <a:pt x="1947522" y="107"/>
                </a:cubicBezTo>
                <a:cubicBezTo>
                  <a:pt x="2514834" y="-4250"/>
                  <a:pt x="3343626" y="126246"/>
                  <a:pt x="3815285" y="357419"/>
                </a:cubicBezTo>
                <a:lnTo>
                  <a:pt x="3963922" y="435985"/>
                </a:lnTo>
                <a:lnTo>
                  <a:pt x="3963922" y="3171825"/>
                </a:lnTo>
                <a:lnTo>
                  <a:pt x="0" y="3171825"/>
                </a:lnTo>
                <a:lnTo>
                  <a:pt x="0" y="614869"/>
                </a:lnTo>
                <a:lnTo>
                  <a:pt x="26548" y="598162"/>
                </a:lnTo>
                <a:cubicBezTo>
                  <a:pt x="153296" y="522887"/>
                  <a:pt x="280704" y="450253"/>
                  <a:pt x="411413" y="383562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 21">
            <a:extLst>
              <a:ext uri="{FF2B5EF4-FFF2-40B4-BE49-F238E27FC236}">
                <a16:creationId xmlns:a16="http://schemas.microsoft.com/office/drawing/2014/main" xmlns="" id="{FF31498B-4601-48D9-BD15-0ED1607D3058}"/>
              </a:ext>
            </a:extLst>
          </p:cNvPr>
          <p:cNvSpPr/>
          <p:nvPr/>
        </p:nvSpPr>
        <p:spPr>
          <a:xfrm flipH="1">
            <a:off x="7197618" y="2906244"/>
            <a:ext cx="1925284" cy="1565713"/>
          </a:xfrm>
          <a:custGeom>
            <a:avLst/>
            <a:gdLst>
              <a:gd name="connsiteX0" fmla="*/ 0 w 3963922"/>
              <a:gd name="connsiteY0" fmla="*/ 0 h 3223609"/>
              <a:gd name="connsiteX1" fmla="*/ 3963922 w 3963922"/>
              <a:gd name="connsiteY1" fmla="*/ 0 h 3223609"/>
              <a:gd name="connsiteX2" fmla="*/ 3963922 w 3963922"/>
              <a:gd name="connsiteY2" fmla="*/ 3223609 h 3223609"/>
              <a:gd name="connsiteX3" fmla="*/ 0 w 3963922"/>
              <a:gd name="connsiteY3" fmla="*/ 3223609 h 3223609"/>
              <a:gd name="connsiteX4" fmla="*/ 0 w 3963922"/>
              <a:gd name="connsiteY4" fmla="*/ 0 h 32236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63922" h="3223609">
                <a:moveTo>
                  <a:pt x="0" y="0"/>
                </a:moveTo>
                <a:lnTo>
                  <a:pt x="3963922" y="0"/>
                </a:lnTo>
                <a:lnTo>
                  <a:pt x="3963922" y="3223609"/>
                </a:lnTo>
                <a:lnTo>
                  <a:pt x="0" y="3223609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xmlns="" id="{D7BFD601-6A5D-4533-8DBD-80C941A21072}"/>
              </a:ext>
            </a:extLst>
          </p:cNvPr>
          <p:cNvSpPr/>
          <p:nvPr/>
        </p:nvSpPr>
        <p:spPr>
          <a:xfrm flipH="1">
            <a:off x="7197618" y="4542082"/>
            <a:ext cx="1925284" cy="1558744"/>
          </a:xfrm>
          <a:custGeom>
            <a:avLst/>
            <a:gdLst>
              <a:gd name="connsiteX0" fmla="*/ 0 w 3963922"/>
              <a:gd name="connsiteY0" fmla="*/ 0 h 3209262"/>
              <a:gd name="connsiteX1" fmla="*/ 3963922 w 3963922"/>
              <a:gd name="connsiteY1" fmla="*/ 0 h 3209262"/>
              <a:gd name="connsiteX2" fmla="*/ 3963922 w 3963922"/>
              <a:gd name="connsiteY2" fmla="*/ 3190700 h 3209262"/>
              <a:gd name="connsiteX3" fmla="*/ 3853268 w 3963922"/>
              <a:gd name="connsiteY3" fmla="*/ 3190778 h 3209262"/>
              <a:gd name="connsiteX4" fmla="*/ 1279504 w 3963922"/>
              <a:gd name="connsiteY4" fmla="*/ 3208454 h 3209262"/>
              <a:gd name="connsiteX5" fmla="*/ 963954 w 3963922"/>
              <a:gd name="connsiteY5" fmla="*/ 2930465 h 3209262"/>
              <a:gd name="connsiteX6" fmla="*/ 812121 w 3963922"/>
              <a:gd name="connsiteY6" fmla="*/ 2129512 h 3209262"/>
              <a:gd name="connsiteX7" fmla="*/ 544102 w 3963922"/>
              <a:gd name="connsiteY7" fmla="*/ 1799359 h 3209262"/>
              <a:gd name="connsiteX8" fmla="*/ 1308 w 3963922"/>
              <a:gd name="connsiteY8" fmla="*/ 1820716 h 3209262"/>
              <a:gd name="connsiteX9" fmla="*/ 0 w 3963922"/>
              <a:gd name="connsiteY9" fmla="*/ 1820912 h 3209262"/>
              <a:gd name="connsiteX10" fmla="*/ 0 w 3963922"/>
              <a:gd name="connsiteY10" fmla="*/ 0 h 3209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963922" h="3209262">
                <a:moveTo>
                  <a:pt x="0" y="0"/>
                </a:moveTo>
                <a:lnTo>
                  <a:pt x="3963922" y="0"/>
                </a:lnTo>
                <a:lnTo>
                  <a:pt x="3963922" y="3190700"/>
                </a:lnTo>
                <a:lnTo>
                  <a:pt x="3853268" y="3190778"/>
                </a:lnTo>
                <a:cubicBezTo>
                  <a:pt x="3028187" y="3190636"/>
                  <a:pt x="1806877" y="3183941"/>
                  <a:pt x="1279504" y="3208454"/>
                </a:cubicBezTo>
                <a:cubicBezTo>
                  <a:pt x="1090702" y="3217699"/>
                  <a:pt x="1000262" y="3149027"/>
                  <a:pt x="963954" y="2930465"/>
                </a:cubicBezTo>
                <a:cubicBezTo>
                  <a:pt x="919725" y="2662380"/>
                  <a:pt x="841828" y="2402219"/>
                  <a:pt x="812121" y="2129512"/>
                </a:cubicBezTo>
                <a:cubicBezTo>
                  <a:pt x="791656" y="1942645"/>
                  <a:pt x="703197" y="1840958"/>
                  <a:pt x="544102" y="1799359"/>
                </a:cubicBezTo>
                <a:cubicBezTo>
                  <a:pt x="359922" y="1751321"/>
                  <a:pt x="180568" y="1788711"/>
                  <a:pt x="1308" y="1820716"/>
                </a:cubicBezTo>
                <a:lnTo>
                  <a:pt x="0" y="1820912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xmlns="" id="{FDDFA302-8BBB-4BAA-888D-3E630B604072}"/>
              </a:ext>
            </a:extLst>
          </p:cNvPr>
          <p:cNvGrpSpPr/>
          <p:nvPr/>
        </p:nvGrpSpPr>
        <p:grpSpPr>
          <a:xfrm>
            <a:off x="1663842" y="1593189"/>
            <a:ext cx="2676908" cy="1057424"/>
            <a:chOff x="8410431" y="1233583"/>
            <a:chExt cx="2676908" cy="1057424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xmlns="" id="{977C9E39-8419-405C-9016-A6D0A66F253C}"/>
                </a:ext>
              </a:extLst>
            </p:cNvPr>
            <p:cNvSpPr/>
            <p:nvPr/>
          </p:nvSpPr>
          <p:spPr>
            <a:xfrm>
              <a:off x="9050511" y="1336900"/>
              <a:ext cx="191110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buClr>
                  <a:srgbClr val="FFFFFF"/>
                </a:buClr>
                <a:buSzPts val="2300"/>
              </a:pPr>
              <a:r>
                <a:rPr lang="en-US" b="1">
                  <a:solidFill>
                    <a:schemeClr val="accent1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  <a:sym typeface="Open Sans SemiBold"/>
                </a:rPr>
                <a:t>EDIT TEXT HERE</a:t>
              </a:r>
              <a:endParaRPr lang="en-US" b="1" dirty="0">
                <a:solidFill>
                  <a:schemeClr val="accent1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xmlns="" id="{85812E71-7F74-418D-8562-F885CFD20B99}"/>
                </a:ext>
              </a:extLst>
            </p:cNvPr>
            <p:cNvSpPr/>
            <p:nvPr/>
          </p:nvSpPr>
          <p:spPr>
            <a:xfrm>
              <a:off x="9073071" y="1706232"/>
              <a:ext cx="2014268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buClr>
                  <a:schemeClr val="lt1"/>
                </a:buClr>
                <a:buSzPts val="1600"/>
              </a:pPr>
              <a:r>
                <a:rPr lang="da-DK" sz="160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/>
                  <a:ea typeface="Open Sans"/>
                  <a:cs typeface="Open Sans"/>
                  <a:sym typeface="Open Sans"/>
                </a:rPr>
                <a:t>Edit text here. You can edit this text</a:t>
              </a:r>
              <a:endParaRPr lang="da-DK" sz="1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xmlns="" id="{FCF409EE-E559-46DA-8A52-54748E951DE1}"/>
                </a:ext>
              </a:extLst>
            </p:cNvPr>
            <p:cNvSpPr/>
            <p:nvPr/>
          </p:nvSpPr>
          <p:spPr>
            <a:xfrm>
              <a:off x="8410431" y="1233583"/>
              <a:ext cx="697627" cy="10156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buClr>
                  <a:srgbClr val="FFFFFF"/>
                </a:buClr>
                <a:buSzPts val="2300"/>
              </a:pPr>
              <a:r>
                <a:rPr lang="en-US" sz="6000" b="1">
                  <a:solidFill>
                    <a:schemeClr val="accent1"/>
                  </a:solidFill>
                  <a:latin typeface="Arial Black" panose="020B0A04020102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  <a:sym typeface="Open Sans SemiBold"/>
                </a:rPr>
                <a:t>1</a:t>
              </a:r>
              <a:endParaRPr lang="en-US" sz="6000" b="1" dirty="0">
                <a:solidFill>
                  <a:schemeClr val="accent1"/>
                </a:solidFill>
                <a:latin typeface="Arial Black" panose="020B0A04020102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xmlns="" id="{0C595839-E546-4AAC-8EDA-8E7E07468698}"/>
              </a:ext>
            </a:extLst>
          </p:cNvPr>
          <p:cNvGrpSpPr/>
          <p:nvPr/>
        </p:nvGrpSpPr>
        <p:grpSpPr>
          <a:xfrm>
            <a:off x="1663842" y="3259894"/>
            <a:ext cx="2676908" cy="1057424"/>
            <a:chOff x="8410431" y="1233583"/>
            <a:chExt cx="2676908" cy="1057424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xmlns="" id="{1EEDCBFE-19E3-4716-A89B-DB8725C9A8A3}"/>
                </a:ext>
              </a:extLst>
            </p:cNvPr>
            <p:cNvSpPr/>
            <p:nvPr/>
          </p:nvSpPr>
          <p:spPr>
            <a:xfrm>
              <a:off x="9050511" y="1336900"/>
              <a:ext cx="191110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buClr>
                  <a:srgbClr val="FFFFFF"/>
                </a:buClr>
                <a:buSzPts val="2300"/>
              </a:pPr>
              <a:r>
                <a:rPr lang="en-US" b="1">
                  <a:solidFill>
                    <a:schemeClr val="bg1">
                      <a:lumMod val="75000"/>
                    </a:schemeClr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  <a:sym typeface="Open Sans SemiBold"/>
                </a:rPr>
                <a:t>EDIT TEXT HERE</a:t>
              </a:r>
              <a:endParaRPr lang="en-US" b="1" dirty="0">
                <a:solidFill>
                  <a:schemeClr val="bg1">
                    <a:lumMod val="75000"/>
                  </a:schemeClr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xmlns="" id="{4731D862-488C-4BED-885D-16739264FD13}"/>
                </a:ext>
              </a:extLst>
            </p:cNvPr>
            <p:cNvSpPr/>
            <p:nvPr/>
          </p:nvSpPr>
          <p:spPr>
            <a:xfrm>
              <a:off x="9073071" y="1706232"/>
              <a:ext cx="2014268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buClr>
                  <a:schemeClr val="lt1"/>
                </a:buClr>
                <a:buSzPts val="1600"/>
              </a:pPr>
              <a:r>
                <a:rPr lang="da-DK" sz="1600">
                  <a:solidFill>
                    <a:schemeClr val="bg1">
                      <a:lumMod val="75000"/>
                    </a:schemeClr>
                  </a:solidFill>
                  <a:latin typeface="Open Sans"/>
                  <a:ea typeface="Open Sans"/>
                  <a:cs typeface="Open Sans"/>
                  <a:sym typeface="Open Sans"/>
                </a:rPr>
                <a:t>Edit text here. You can edit this text</a:t>
              </a:r>
              <a:endParaRPr lang="da-DK" sz="1600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xmlns="" id="{4D677424-E3A4-4272-BF0D-E762CDEAC7A4}"/>
                </a:ext>
              </a:extLst>
            </p:cNvPr>
            <p:cNvSpPr/>
            <p:nvPr/>
          </p:nvSpPr>
          <p:spPr>
            <a:xfrm>
              <a:off x="8410431" y="1233583"/>
              <a:ext cx="697627" cy="10156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buClr>
                  <a:srgbClr val="FFFFFF"/>
                </a:buClr>
                <a:buSzPts val="2300"/>
              </a:pPr>
              <a:r>
                <a:rPr lang="en-US" sz="6000" b="1">
                  <a:solidFill>
                    <a:schemeClr val="bg1">
                      <a:lumMod val="75000"/>
                    </a:schemeClr>
                  </a:solidFill>
                  <a:latin typeface="Arial Black" panose="020B0A04020102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  <a:sym typeface="Open Sans SemiBold"/>
                </a:rPr>
                <a:t>2</a:t>
              </a:r>
              <a:endParaRPr lang="en-US" sz="6000" b="1" dirty="0">
                <a:solidFill>
                  <a:schemeClr val="bg1">
                    <a:lumMod val="75000"/>
                  </a:schemeClr>
                </a:solidFill>
                <a:latin typeface="Arial Black" panose="020B0A04020102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xmlns="" id="{C848A6E8-1867-4065-8281-C8A047DEDA61}"/>
              </a:ext>
            </a:extLst>
          </p:cNvPr>
          <p:cNvGrpSpPr/>
          <p:nvPr/>
        </p:nvGrpSpPr>
        <p:grpSpPr>
          <a:xfrm>
            <a:off x="1663842" y="4926599"/>
            <a:ext cx="2676908" cy="1057424"/>
            <a:chOff x="8410431" y="1233583"/>
            <a:chExt cx="2676908" cy="1057424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xmlns="" id="{B0F0CCF0-C8C8-4F97-AEE6-0657B94511CC}"/>
                </a:ext>
              </a:extLst>
            </p:cNvPr>
            <p:cNvSpPr/>
            <p:nvPr/>
          </p:nvSpPr>
          <p:spPr>
            <a:xfrm>
              <a:off x="9050511" y="1336900"/>
              <a:ext cx="191110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buClr>
                  <a:srgbClr val="FFFFFF"/>
                </a:buClr>
                <a:buSzPts val="2300"/>
              </a:pPr>
              <a:r>
                <a:rPr lang="en-US" b="1">
                  <a:solidFill>
                    <a:schemeClr val="bg1">
                      <a:lumMod val="75000"/>
                    </a:schemeClr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  <a:sym typeface="Open Sans SemiBold"/>
                </a:rPr>
                <a:t>EDIT TEXT HERE</a:t>
              </a:r>
              <a:endParaRPr lang="en-US" b="1" dirty="0">
                <a:solidFill>
                  <a:schemeClr val="bg1">
                    <a:lumMod val="75000"/>
                  </a:schemeClr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xmlns="" id="{38B55C2E-BFA8-44E1-8D68-82557A34643C}"/>
                </a:ext>
              </a:extLst>
            </p:cNvPr>
            <p:cNvSpPr/>
            <p:nvPr/>
          </p:nvSpPr>
          <p:spPr>
            <a:xfrm>
              <a:off x="9073071" y="1706232"/>
              <a:ext cx="2014268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buClr>
                  <a:schemeClr val="lt1"/>
                </a:buClr>
                <a:buSzPts val="1600"/>
              </a:pPr>
              <a:r>
                <a:rPr lang="da-DK" sz="1600">
                  <a:solidFill>
                    <a:schemeClr val="bg1">
                      <a:lumMod val="75000"/>
                    </a:schemeClr>
                  </a:solidFill>
                  <a:latin typeface="Open Sans"/>
                  <a:ea typeface="Open Sans"/>
                  <a:cs typeface="Open Sans"/>
                  <a:sym typeface="Open Sans"/>
                </a:rPr>
                <a:t>Edit text here. You can edit this text</a:t>
              </a:r>
              <a:endParaRPr lang="da-DK" sz="1600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xmlns="" id="{74BB0EF2-27F9-4880-820C-F3B458E08950}"/>
                </a:ext>
              </a:extLst>
            </p:cNvPr>
            <p:cNvSpPr/>
            <p:nvPr/>
          </p:nvSpPr>
          <p:spPr>
            <a:xfrm>
              <a:off x="8410431" y="1233583"/>
              <a:ext cx="697627" cy="10156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buClr>
                  <a:srgbClr val="FFFFFF"/>
                </a:buClr>
                <a:buSzPts val="2300"/>
              </a:pPr>
              <a:r>
                <a:rPr lang="en-US" sz="6000" b="1">
                  <a:solidFill>
                    <a:schemeClr val="bg1">
                      <a:lumMod val="75000"/>
                    </a:schemeClr>
                  </a:solidFill>
                  <a:latin typeface="Arial Black" panose="020B0A04020102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  <a:sym typeface="Open Sans SemiBold"/>
                </a:rPr>
                <a:t>3</a:t>
              </a:r>
              <a:endParaRPr lang="en-US" sz="6000" b="1" dirty="0">
                <a:solidFill>
                  <a:schemeClr val="bg1">
                    <a:lumMod val="75000"/>
                  </a:schemeClr>
                </a:solidFill>
                <a:latin typeface="Arial Black" panose="020B0A04020102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</p:grpSp>
      <p:sp>
        <p:nvSpPr>
          <p:cNvPr id="44" name="Title 1">
            <a:extLst>
              <a:ext uri="{FF2B5EF4-FFF2-40B4-BE49-F238E27FC236}">
                <a16:creationId xmlns:a16="http://schemas.microsoft.com/office/drawing/2014/main" xmlns="" id="{412530AA-CD89-43C4-B6CD-11DA41961507}"/>
              </a:ext>
            </a:extLst>
          </p:cNvPr>
          <p:cNvSpPr txBox="1">
            <a:spLocks/>
          </p:cNvSpPr>
          <p:nvPr/>
        </p:nvSpPr>
        <p:spPr>
          <a:xfrm>
            <a:off x="609600" y="274640"/>
            <a:ext cx="10972801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Autofit/>
          </a:bodyPr>
          <a:lstStyle>
            <a:lvl1pPr algn="l" defTabSz="1218987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>
                <a:solidFill>
                  <a:sysClr val="windowText" lastClr="000000"/>
                </a:solidFill>
                <a:latin typeface="Calibri"/>
              </a:rPr>
              <a:t>3-Step Brain Infographic Slide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pic>
        <p:nvPicPr>
          <p:cNvPr id="26" name="Graphic 25" descr="Briefcase">
            <a:extLst>
              <a:ext uri="{FF2B5EF4-FFF2-40B4-BE49-F238E27FC236}">
                <a16:creationId xmlns:a16="http://schemas.microsoft.com/office/drawing/2014/main" xmlns="" id="{52F4F86B-B475-447B-8EE3-29ABD6BB81B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7807314" y="1753564"/>
            <a:ext cx="624548" cy="624548"/>
          </a:xfrm>
          <a:prstGeom prst="rect">
            <a:avLst/>
          </a:prstGeom>
        </p:spPr>
      </p:pic>
      <p:pic>
        <p:nvPicPr>
          <p:cNvPr id="27" name="Graphic 26" descr="Customer review">
            <a:extLst>
              <a:ext uri="{FF2B5EF4-FFF2-40B4-BE49-F238E27FC236}">
                <a16:creationId xmlns:a16="http://schemas.microsoft.com/office/drawing/2014/main" xmlns="" id="{A02FCC7F-31E2-4288-A958-426B560DC5F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7807314" y="4998425"/>
            <a:ext cx="624548" cy="624548"/>
          </a:xfrm>
          <a:prstGeom prst="rect">
            <a:avLst/>
          </a:prstGeom>
        </p:spPr>
      </p:pic>
      <p:pic>
        <p:nvPicPr>
          <p:cNvPr id="28" name="Graphic 27" descr="Bar graph with upward trend">
            <a:extLst>
              <a:ext uri="{FF2B5EF4-FFF2-40B4-BE49-F238E27FC236}">
                <a16:creationId xmlns:a16="http://schemas.microsoft.com/office/drawing/2014/main" xmlns="" id="{B6C7E940-88DE-43A7-8A3A-F93E151011E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>
            <a:off x="7807314" y="3395259"/>
            <a:ext cx="624548" cy="624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7172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xmlns="" id="{C77A956A-C0E5-4DB0-B3E1-660567768084}"/>
              </a:ext>
            </a:extLst>
          </p:cNvPr>
          <p:cNvSpPr/>
          <p:nvPr/>
        </p:nvSpPr>
        <p:spPr>
          <a:xfrm>
            <a:off x="4921923" y="5826788"/>
            <a:ext cx="5858658" cy="400050"/>
          </a:xfrm>
          <a:prstGeom prst="ellipse">
            <a:avLst/>
          </a:prstGeom>
          <a:gradFill flip="none" rotWithShape="1">
            <a:gsLst>
              <a:gs pos="0">
                <a:sysClr val="windowText" lastClr="000000">
                  <a:lumMod val="50000"/>
                  <a:lumOff val="50000"/>
                </a:sys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lIns="68577" tIns="34289" rIns="68577" bIns="34289" rtlCol="0" anchor="ctr"/>
          <a:lstStyle/>
          <a:p>
            <a:pPr algn="ctr" defTabSz="685777">
              <a:defRPr/>
            </a:pPr>
            <a:endParaRPr lang="en-US" sz="1400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5" name="Freeform 32">
            <a:extLst>
              <a:ext uri="{FF2B5EF4-FFF2-40B4-BE49-F238E27FC236}">
                <a16:creationId xmlns:a16="http://schemas.microsoft.com/office/drawing/2014/main" xmlns="" id="{42699947-B2F2-4DC6-B360-9D63A72D7B16}"/>
              </a:ext>
            </a:extLst>
          </p:cNvPr>
          <p:cNvSpPr/>
          <p:nvPr/>
        </p:nvSpPr>
        <p:spPr>
          <a:xfrm flipH="1">
            <a:off x="6275437" y="1507316"/>
            <a:ext cx="922181" cy="1328803"/>
          </a:xfrm>
          <a:custGeom>
            <a:avLst/>
            <a:gdLst>
              <a:gd name="connsiteX0" fmla="*/ 0 w 1898657"/>
              <a:gd name="connsiteY0" fmla="*/ 0 h 2735840"/>
              <a:gd name="connsiteX1" fmla="*/ 50728 w 1898657"/>
              <a:gd name="connsiteY1" fmla="*/ 26814 h 2735840"/>
              <a:gd name="connsiteX2" fmla="*/ 1424985 w 1898657"/>
              <a:gd name="connsiteY2" fmla="*/ 1356673 h 2735840"/>
              <a:gd name="connsiteX3" fmla="*/ 1883360 w 1898657"/>
              <a:gd name="connsiteY3" fmla="*/ 2605273 h 2735840"/>
              <a:gd name="connsiteX4" fmla="*/ 1898657 w 1898657"/>
              <a:gd name="connsiteY4" fmla="*/ 2735840 h 2735840"/>
              <a:gd name="connsiteX5" fmla="*/ 0 w 1898657"/>
              <a:gd name="connsiteY5" fmla="*/ 2735840 h 2735840"/>
              <a:gd name="connsiteX6" fmla="*/ 0 w 1898657"/>
              <a:gd name="connsiteY6" fmla="*/ 0 h 2735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98657" h="2735840">
                <a:moveTo>
                  <a:pt x="0" y="0"/>
                </a:moveTo>
                <a:lnTo>
                  <a:pt x="50728" y="26814"/>
                </a:lnTo>
                <a:cubicBezTo>
                  <a:pt x="574883" y="324778"/>
                  <a:pt x="1038470" y="759425"/>
                  <a:pt x="1424985" y="1356673"/>
                </a:cubicBezTo>
                <a:cubicBezTo>
                  <a:pt x="1660574" y="1720255"/>
                  <a:pt x="1811325" y="2135165"/>
                  <a:pt x="1883360" y="2605273"/>
                </a:cubicBezTo>
                <a:lnTo>
                  <a:pt x="1898657" y="2735840"/>
                </a:lnTo>
                <a:lnTo>
                  <a:pt x="0" y="273584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31">
            <a:extLst>
              <a:ext uri="{FF2B5EF4-FFF2-40B4-BE49-F238E27FC236}">
                <a16:creationId xmlns:a16="http://schemas.microsoft.com/office/drawing/2014/main" xmlns="" id="{FFF92EA7-4686-4CB6-A037-31D6C9B89BA6}"/>
              </a:ext>
            </a:extLst>
          </p:cNvPr>
          <p:cNvSpPr/>
          <p:nvPr/>
        </p:nvSpPr>
        <p:spPr>
          <a:xfrm flipH="1">
            <a:off x="9122902" y="1594200"/>
            <a:ext cx="640809" cy="1241918"/>
          </a:xfrm>
          <a:custGeom>
            <a:avLst/>
            <a:gdLst>
              <a:gd name="connsiteX0" fmla="*/ 1319347 w 1319347"/>
              <a:gd name="connsiteY0" fmla="*/ 0 h 2556956"/>
              <a:gd name="connsiteX1" fmla="*/ 1319347 w 1319347"/>
              <a:gd name="connsiteY1" fmla="*/ 2556956 h 2556956"/>
              <a:gd name="connsiteX2" fmla="*/ 1380 w 1319347"/>
              <a:gd name="connsiteY2" fmla="*/ 2556956 h 2556956"/>
              <a:gd name="connsiteX3" fmla="*/ 2500 w 1319347"/>
              <a:gd name="connsiteY3" fmla="*/ 2506327 h 2556956"/>
              <a:gd name="connsiteX4" fmla="*/ 1183588 w 1319347"/>
              <a:gd name="connsiteY4" fmla="*/ 85434 h 2556956"/>
              <a:gd name="connsiteX5" fmla="*/ 1319347 w 1319347"/>
              <a:gd name="connsiteY5" fmla="*/ 0 h 2556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19347" h="2556956">
                <a:moveTo>
                  <a:pt x="1319347" y="0"/>
                </a:moveTo>
                <a:lnTo>
                  <a:pt x="1319347" y="2556956"/>
                </a:lnTo>
                <a:lnTo>
                  <a:pt x="1380" y="2556956"/>
                </a:lnTo>
                <a:lnTo>
                  <a:pt x="2500" y="2506327"/>
                </a:lnTo>
                <a:cubicBezTo>
                  <a:pt x="-37108" y="1394535"/>
                  <a:pt x="395570" y="612961"/>
                  <a:pt x="1183588" y="85434"/>
                </a:cubicBezTo>
                <a:lnTo>
                  <a:pt x="1319347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29">
            <a:extLst>
              <a:ext uri="{FF2B5EF4-FFF2-40B4-BE49-F238E27FC236}">
                <a16:creationId xmlns:a16="http://schemas.microsoft.com/office/drawing/2014/main" xmlns="" id="{2D024EAD-BCAE-4549-A71E-BF7F1B584971}"/>
              </a:ext>
            </a:extLst>
          </p:cNvPr>
          <p:cNvSpPr/>
          <p:nvPr/>
        </p:nvSpPr>
        <p:spPr>
          <a:xfrm flipH="1">
            <a:off x="9122901" y="2906244"/>
            <a:ext cx="1044819" cy="1565713"/>
          </a:xfrm>
          <a:custGeom>
            <a:avLst/>
            <a:gdLst>
              <a:gd name="connsiteX0" fmla="*/ 994784 w 2315944"/>
              <a:gd name="connsiteY0" fmla="*/ 0 h 3223609"/>
              <a:gd name="connsiteX1" fmla="*/ 2315944 w 2315944"/>
              <a:gd name="connsiteY1" fmla="*/ 0 h 3223609"/>
              <a:gd name="connsiteX2" fmla="*/ 2315944 w 2315944"/>
              <a:gd name="connsiteY2" fmla="*/ 3223609 h 3223609"/>
              <a:gd name="connsiteX3" fmla="*/ 618547 w 2315944"/>
              <a:gd name="connsiteY3" fmla="*/ 3223609 h 3223609"/>
              <a:gd name="connsiteX4" fmla="*/ 586507 w 2315944"/>
              <a:gd name="connsiteY4" fmla="*/ 3197651 h 3223609"/>
              <a:gd name="connsiteX5" fmla="*/ 517851 w 2315944"/>
              <a:gd name="connsiteY5" fmla="*/ 2815333 h 3223609"/>
              <a:gd name="connsiteX6" fmla="*/ 473622 w 2315944"/>
              <a:gd name="connsiteY6" fmla="*/ 2370946 h 3223609"/>
              <a:gd name="connsiteX7" fmla="*/ 151471 w 2315944"/>
              <a:gd name="connsiteY7" fmla="*/ 2120689 h 3223609"/>
              <a:gd name="connsiteX8" fmla="*/ 70933 w 2315944"/>
              <a:gd name="connsiteY8" fmla="*/ 1653192 h 3223609"/>
              <a:gd name="connsiteX9" fmla="*/ 320468 w 2315944"/>
              <a:gd name="connsiteY9" fmla="*/ 1361997 h 3223609"/>
              <a:gd name="connsiteX10" fmla="*/ 993764 w 2315944"/>
              <a:gd name="connsiteY10" fmla="*/ 46092 h 3223609"/>
              <a:gd name="connsiteX11" fmla="*/ 994784 w 2315944"/>
              <a:gd name="connsiteY11" fmla="*/ 0 h 3223609"/>
              <a:gd name="connsiteX0" fmla="*/ 974949 w 2296109"/>
              <a:gd name="connsiteY0" fmla="*/ 0 h 3223609"/>
              <a:gd name="connsiteX1" fmla="*/ 2296109 w 2296109"/>
              <a:gd name="connsiteY1" fmla="*/ 0 h 3223609"/>
              <a:gd name="connsiteX2" fmla="*/ 2296109 w 2296109"/>
              <a:gd name="connsiteY2" fmla="*/ 3223609 h 3223609"/>
              <a:gd name="connsiteX3" fmla="*/ 598712 w 2296109"/>
              <a:gd name="connsiteY3" fmla="*/ 3223609 h 3223609"/>
              <a:gd name="connsiteX4" fmla="*/ 566672 w 2296109"/>
              <a:gd name="connsiteY4" fmla="*/ 3197651 h 3223609"/>
              <a:gd name="connsiteX5" fmla="*/ 498016 w 2296109"/>
              <a:gd name="connsiteY5" fmla="*/ 2815333 h 3223609"/>
              <a:gd name="connsiteX6" fmla="*/ 453787 w 2296109"/>
              <a:gd name="connsiteY6" fmla="*/ 2370946 h 3223609"/>
              <a:gd name="connsiteX7" fmla="*/ 131636 w 2296109"/>
              <a:gd name="connsiteY7" fmla="*/ 2120689 h 3223609"/>
              <a:gd name="connsiteX8" fmla="*/ 51098 w 2296109"/>
              <a:gd name="connsiteY8" fmla="*/ 1653192 h 3223609"/>
              <a:gd name="connsiteX9" fmla="*/ 539101 w 2296109"/>
              <a:gd name="connsiteY9" fmla="*/ 1249040 h 3223609"/>
              <a:gd name="connsiteX10" fmla="*/ 973929 w 2296109"/>
              <a:gd name="connsiteY10" fmla="*/ 46092 h 3223609"/>
              <a:gd name="connsiteX11" fmla="*/ 974949 w 2296109"/>
              <a:gd name="connsiteY11" fmla="*/ 0 h 3223609"/>
              <a:gd name="connsiteX0" fmla="*/ 951890 w 2273050"/>
              <a:gd name="connsiteY0" fmla="*/ 0 h 3223609"/>
              <a:gd name="connsiteX1" fmla="*/ 2273050 w 2273050"/>
              <a:gd name="connsiteY1" fmla="*/ 0 h 3223609"/>
              <a:gd name="connsiteX2" fmla="*/ 2273050 w 2273050"/>
              <a:gd name="connsiteY2" fmla="*/ 3223609 h 3223609"/>
              <a:gd name="connsiteX3" fmla="*/ 575653 w 2273050"/>
              <a:gd name="connsiteY3" fmla="*/ 3223609 h 3223609"/>
              <a:gd name="connsiteX4" fmla="*/ 543613 w 2273050"/>
              <a:gd name="connsiteY4" fmla="*/ 3197651 h 3223609"/>
              <a:gd name="connsiteX5" fmla="*/ 474957 w 2273050"/>
              <a:gd name="connsiteY5" fmla="*/ 2815333 h 3223609"/>
              <a:gd name="connsiteX6" fmla="*/ 518584 w 2273050"/>
              <a:gd name="connsiteY6" fmla="*/ 2308192 h 3223609"/>
              <a:gd name="connsiteX7" fmla="*/ 108577 w 2273050"/>
              <a:gd name="connsiteY7" fmla="*/ 2120689 h 3223609"/>
              <a:gd name="connsiteX8" fmla="*/ 28039 w 2273050"/>
              <a:gd name="connsiteY8" fmla="*/ 1653192 h 3223609"/>
              <a:gd name="connsiteX9" fmla="*/ 516042 w 2273050"/>
              <a:gd name="connsiteY9" fmla="*/ 1249040 h 3223609"/>
              <a:gd name="connsiteX10" fmla="*/ 950870 w 2273050"/>
              <a:gd name="connsiteY10" fmla="*/ 46092 h 3223609"/>
              <a:gd name="connsiteX11" fmla="*/ 951890 w 2273050"/>
              <a:gd name="connsiteY11" fmla="*/ 0 h 3223609"/>
              <a:gd name="connsiteX0" fmla="*/ 937488 w 2258648"/>
              <a:gd name="connsiteY0" fmla="*/ 0 h 3223609"/>
              <a:gd name="connsiteX1" fmla="*/ 2258648 w 2258648"/>
              <a:gd name="connsiteY1" fmla="*/ 0 h 3223609"/>
              <a:gd name="connsiteX2" fmla="*/ 2258648 w 2258648"/>
              <a:gd name="connsiteY2" fmla="*/ 3223609 h 3223609"/>
              <a:gd name="connsiteX3" fmla="*/ 561251 w 2258648"/>
              <a:gd name="connsiteY3" fmla="*/ 3223609 h 3223609"/>
              <a:gd name="connsiteX4" fmla="*/ 529211 w 2258648"/>
              <a:gd name="connsiteY4" fmla="*/ 3197651 h 3223609"/>
              <a:gd name="connsiteX5" fmla="*/ 460555 w 2258648"/>
              <a:gd name="connsiteY5" fmla="*/ 2815333 h 3223609"/>
              <a:gd name="connsiteX6" fmla="*/ 504182 w 2258648"/>
              <a:gd name="connsiteY6" fmla="*/ 2308192 h 3223609"/>
              <a:gd name="connsiteX7" fmla="*/ 167389 w 2258648"/>
              <a:gd name="connsiteY7" fmla="*/ 2089312 h 3223609"/>
              <a:gd name="connsiteX8" fmla="*/ 13637 w 2258648"/>
              <a:gd name="connsiteY8" fmla="*/ 1653192 h 3223609"/>
              <a:gd name="connsiteX9" fmla="*/ 501640 w 2258648"/>
              <a:gd name="connsiteY9" fmla="*/ 1249040 h 3223609"/>
              <a:gd name="connsiteX10" fmla="*/ 936468 w 2258648"/>
              <a:gd name="connsiteY10" fmla="*/ 46092 h 3223609"/>
              <a:gd name="connsiteX11" fmla="*/ 937488 w 2258648"/>
              <a:gd name="connsiteY11" fmla="*/ 0 h 3223609"/>
              <a:gd name="connsiteX0" fmla="*/ 829994 w 2151154"/>
              <a:gd name="connsiteY0" fmla="*/ 0 h 3223609"/>
              <a:gd name="connsiteX1" fmla="*/ 2151154 w 2151154"/>
              <a:gd name="connsiteY1" fmla="*/ 0 h 3223609"/>
              <a:gd name="connsiteX2" fmla="*/ 2151154 w 2151154"/>
              <a:gd name="connsiteY2" fmla="*/ 3223609 h 3223609"/>
              <a:gd name="connsiteX3" fmla="*/ 453757 w 2151154"/>
              <a:gd name="connsiteY3" fmla="*/ 3223609 h 3223609"/>
              <a:gd name="connsiteX4" fmla="*/ 421717 w 2151154"/>
              <a:gd name="connsiteY4" fmla="*/ 3197651 h 3223609"/>
              <a:gd name="connsiteX5" fmla="*/ 353061 w 2151154"/>
              <a:gd name="connsiteY5" fmla="*/ 2815333 h 3223609"/>
              <a:gd name="connsiteX6" fmla="*/ 396688 w 2151154"/>
              <a:gd name="connsiteY6" fmla="*/ 2308192 h 3223609"/>
              <a:gd name="connsiteX7" fmla="*/ 59895 w 2151154"/>
              <a:gd name="connsiteY7" fmla="*/ 2089312 h 3223609"/>
              <a:gd name="connsiteX8" fmla="*/ 31653 w 2151154"/>
              <a:gd name="connsiteY8" fmla="*/ 1632275 h 3223609"/>
              <a:gd name="connsiteX9" fmla="*/ 394146 w 2151154"/>
              <a:gd name="connsiteY9" fmla="*/ 1249040 h 3223609"/>
              <a:gd name="connsiteX10" fmla="*/ 828974 w 2151154"/>
              <a:gd name="connsiteY10" fmla="*/ 46092 h 3223609"/>
              <a:gd name="connsiteX11" fmla="*/ 829994 w 2151154"/>
              <a:gd name="connsiteY11" fmla="*/ 0 h 32236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151154" h="3223609">
                <a:moveTo>
                  <a:pt x="829994" y="0"/>
                </a:moveTo>
                <a:lnTo>
                  <a:pt x="2151154" y="0"/>
                </a:lnTo>
                <a:lnTo>
                  <a:pt x="2151154" y="3223609"/>
                </a:lnTo>
                <a:lnTo>
                  <a:pt x="453757" y="3223609"/>
                </a:lnTo>
                <a:lnTo>
                  <a:pt x="421717" y="3197651"/>
                </a:lnTo>
                <a:cubicBezTo>
                  <a:pt x="227634" y="3042478"/>
                  <a:pt x="357232" y="2963576"/>
                  <a:pt x="353061" y="2815333"/>
                </a:cubicBezTo>
                <a:cubicBezTo>
                  <a:pt x="348890" y="2667090"/>
                  <a:pt x="445549" y="2429196"/>
                  <a:pt x="396688" y="2308192"/>
                </a:cubicBezTo>
                <a:cubicBezTo>
                  <a:pt x="347827" y="2187189"/>
                  <a:pt x="120734" y="2201965"/>
                  <a:pt x="59895" y="2089312"/>
                </a:cubicBezTo>
                <a:cubicBezTo>
                  <a:pt x="-944" y="1976659"/>
                  <a:pt x="-24056" y="1772320"/>
                  <a:pt x="31653" y="1632275"/>
                </a:cubicBezTo>
                <a:cubicBezTo>
                  <a:pt x="87362" y="1492230"/>
                  <a:pt x="303046" y="1336860"/>
                  <a:pt x="394146" y="1249040"/>
                </a:cubicBezTo>
                <a:cubicBezTo>
                  <a:pt x="760939" y="892556"/>
                  <a:pt x="784641" y="589881"/>
                  <a:pt x="828974" y="46092"/>
                </a:cubicBezTo>
                <a:lnTo>
                  <a:pt x="829994" y="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28">
            <a:extLst>
              <a:ext uri="{FF2B5EF4-FFF2-40B4-BE49-F238E27FC236}">
                <a16:creationId xmlns:a16="http://schemas.microsoft.com/office/drawing/2014/main" xmlns="" id="{C24298C4-9A41-46BE-A34C-228ED3BABA7C}"/>
              </a:ext>
            </a:extLst>
          </p:cNvPr>
          <p:cNvSpPr/>
          <p:nvPr/>
        </p:nvSpPr>
        <p:spPr>
          <a:xfrm flipH="1">
            <a:off x="6266034" y="2906244"/>
            <a:ext cx="931585" cy="1565713"/>
          </a:xfrm>
          <a:custGeom>
            <a:avLst/>
            <a:gdLst>
              <a:gd name="connsiteX0" fmla="*/ 0 w 1933406"/>
              <a:gd name="connsiteY0" fmla="*/ 0 h 3223609"/>
              <a:gd name="connsiteX1" fmla="*/ 1915571 w 1933406"/>
              <a:gd name="connsiteY1" fmla="*/ 0 h 3223609"/>
              <a:gd name="connsiteX2" fmla="*/ 1917185 w 1933406"/>
              <a:gd name="connsiteY2" fmla="*/ 13773 h 3223609"/>
              <a:gd name="connsiteX3" fmla="*/ 1929336 w 1933406"/>
              <a:gd name="connsiteY3" fmla="*/ 631697 h 3223609"/>
              <a:gd name="connsiteX4" fmla="*/ 1143763 w 1933406"/>
              <a:gd name="connsiteY4" fmla="*/ 2642332 h 3223609"/>
              <a:gd name="connsiteX5" fmla="*/ 779858 w 1933406"/>
              <a:gd name="connsiteY5" fmla="*/ 3115989 h 3223609"/>
              <a:gd name="connsiteX6" fmla="*/ 709265 w 1933406"/>
              <a:gd name="connsiteY6" fmla="*/ 3223609 h 3223609"/>
              <a:gd name="connsiteX7" fmla="*/ 0 w 1933406"/>
              <a:gd name="connsiteY7" fmla="*/ 3223609 h 3223609"/>
              <a:gd name="connsiteX8" fmla="*/ 0 w 1933406"/>
              <a:gd name="connsiteY8" fmla="*/ 0 h 3223609"/>
              <a:gd name="connsiteX0" fmla="*/ 0 w 1918559"/>
              <a:gd name="connsiteY0" fmla="*/ 0 h 3223609"/>
              <a:gd name="connsiteX1" fmla="*/ 1915571 w 1918559"/>
              <a:gd name="connsiteY1" fmla="*/ 0 h 3223609"/>
              <a:gd name="connsiteX2" fmla="*/ 1917185 w 1918559"/>
              <a:gd name="connsiteY2" fmla="*/ 13773 h 3223609"/>
              <a:gd name="connsiteX3" fmla="*/ 1791276 w 1918559"/>
              <a:gd name="connsiteY3" fmla="*/ 644247 h 3223609"/>
              <a:gd name="connsiteX4" fmla="*/ 1143763 w 1918559"/>
              <a:gd name="connsiteY4" fmla="*/ 2642332 h 3223609"/>
              <a:gd name="connsiteX5" fmla="*/ 779858 w 1918559"/>
              <a:gd name="connsiteY5" fmla="*/ 3115989 h 3223609"/>
              <a:gd name="connsiteX6" fmla="*/ 709265 w 1918559"/>
              <a:gd name="connsiteY6" fmla="*/ 3223609 h 3223609"/>
              <a:gd name="connsiteX7" fmla="*/ 0 w 1918559"/>
              <a:gd name="connsiteY7" fmla="*/ 3223609 h 3223609"/>
              <a:gd name="connsiteX8" fmla="*/ 0 w 1918559"/>
              <a:gd name="connsiteY8" fmla="*/ 0 h 3223609"/>
              <a:gd name="connsiteX0" fmla="*/ 0 w 1917805"/>
              <a:gd name="connsiteY0" fmla="*/ 0 h 3223609"/>
              <a:gd name="connsiteX1" fmla="*/ 1915571 w 1917805"/>
              <a:gd name="connsiteY1" fmla="*/ 0 h 3223609"/>
              <a:gd name="connsiteX2" fmla="*/ 1917185 w 1917805"/>
              <a:gd name="connsiteY2" fmla="*/ 13773 h 3223609"/>
              <a:gd name="connsiteX3" fmla="*/ 1614778 w 1917805"/>
              <a:gd name="connsiteY3" fmla="*/ 1326703 h 3223609"/>
              <a:gd name="connsiteX4" fmla="*/ 1143763 w 1917805"/>
              <a:gd name="connsiteY4" fmla="*/ 2642332 h 3223609"/>
              <a:gd name="connsiteX5" fmla="*/ 779858 w 1917805"/>
              <a:gd name="connsiteY5" fmla="*/ 3115989 h 3223609"/>
              <a:gd name="connsiteX6" fmla="*/ 709265 w 1917805"/>
              <a:gd name="connsiteY6" fmla="*/ 3223609 h 3223609"/>
              <a:gd name="connsiteX7" fmla="*/ 0 w 1917805"/>
              <a:gd name="connsiteY7" fmla="*/ 3223609 h 3223609"/>
              <a:gd name="connsiteX8" fmla="*/ 0 w 1917805"/>
              <a:gd name="connsiteY8" fmla="*/ 0 h 3223609"/>
              <a:gd name="connsiteX0" fmla="*/ 0 w 1917805"/>
              <a:gd name="connsiteY0" fmla="*/ 0 h 3223609"/>
              <a:gd name="connsiteX1" fmla="*/ 1915571 w 1917805"/>
              <a:gd name="connsiteY1" fmla="*/ 0 h 3223609"/>
              <a:gd name="connsiteX2" fmla="*/ 1917185 w 1917805"/>
              <a:gd name="connsiteY2" fmla="*/ 13773 h 3223609"/>
              <a:gd name="connsiteX3" fmla="*/ 1614778 w 1917805"/>
              <a:gd name="connsiteY3" fmla="*/ 1326703 h 3223609"/>
              <a:gd name="connsiteX4" fmla="*/ 1143763 w 1917805"/>
              <a:gd name="connsiteY4" fmla="*/ 2642332 h 3223609"/>
              <a:gd name="connsiteX5" fmla="*/ 779858 w 1917805"/>
              <a:gd name="connsiteY5" fmla="*/ 3115989 h 3223609"/>
              <a:gd name="connsiteX6" fmla="*/ 709265 w 1917805"/>
              <a:gd name="connsiteY6" fmla="*/ 3223609 h 3223609"/>
              <a:gd name="connsiteX7" fmla="*/ 0 w 1917805"/>
              <a:gd name="connsiteY7" fmla="*/ 3223609 h 3223609"/>
              <a:gd name="connsiteX8" fmla="*/ 0 w 1917805"/>
              <a:gd name="connsiteY8" fmla="*/ 0 h 3223609"/>
              <a:gd name="connsiteX0" fmla="*/ 0 w 1917854"/>
              <a:gd name="connsiteY0" fmla="*/ 0 h 3223609"/>
              <a:gd name="connsiteX1" fmla="*/ 1915571 w 1917854"/>
              <a:gd name="connsiteY1" fmla="*/ 0 h 3223609"/>
              <a:gd name="connsiteX2" fmla="*/ 1917185 w 1917854"/>
              <a:gd name="connsiteY2" fmla="*/ 13773 h 3223609"/>
              <a:gd name="connsiteX3" fmla="*/ 1614778 w 1917854"/>
              <a:gd name="connsiteY3" fmla="*/ 1326703 h 3223609"/>
              <a:gd name="connsiteX4" fmla="*/ 1143763 w 1917854"/>
              <a:gd name="connsiteY4" fmla="*/ 2642332 h 3223609"/>
              <a:gd name="connsiteX5" fmla="*/ 779858 w 1917854"/>
              <a:gd name="connsiteY5" fmla="*/ 3115989 h 3223609"/>
              <a:gd name="connsiteX6" fmla="*/ 709265 w 1917854"/>
              <a:gd name="connsiteY6" fmla="*/ 3223609 h 3223609"/>
              <a:gd name="connsiteX7" fmla="*/ 0 w 1917854"/>
              <a:gd name="connsiteY7" fmla="*/ 3223609 h 3223609"/>
              <a:gd name="connsiteX8" fmla="*/ 0 w 1917854"/>
              <a:gd name="connsiteY8" fmla="*/ 0 h 3223609"/>
              <a:gd name="connsiteX0" fmla="*/ 0 w 1918072"/>
              <a:gd name="connsiteY0" fmla="*/ 0 h 3223609"/>
              <a:gd name="connsiteX1" fmla="*/ 1915571 w 1918072"/>
              <a:gd name="connsiteY1" fmla="*/ 0 h 3223609"/>
              <a:gd name="connsiteX2" fmla="*/ 1917185 w 1918072"/>
              <a:gd name="connsiteY2" fmla="*/ 13773 h 3223609"/>
              <a:gd name="connsiteX3" fmla="*/ 1614778 w 1918072"/>
              <a:gd name="connsiteY3" fmla="*/ 1326703 h 3223609"/>
              <a:gd name="connsiteX4" fmla="*/ 1143763 w 1918072"/>
              <a:gd name="connsiteY4" fmla="*/ 2642332 h 3223609"/>
              <a:gd name="connsiteX5" fmla="*/ 779858 w 1918072"/>
              <a:gd name="connsiteY5" fmla="*/ 3115989 h 3223609"/>
              <a:gd name="connsiteX6" fmla="*/ 709265 w 1918072"/>
              <a:gd name="connsiteY6" fmla="*/ 3223609 h 3223609"/>
              <a:gd name="connsiteX7" fmla="*/ 0 w 1918072"/>
              <a:gd name="connsiteY7" fmla="*/ 3223609 h 3223609"/>
              <a:gd name="connsiteX8" fmla="*/ 0 w 1918072"/>
              <a:gd name="connsiteY8" fmla="*/ 0 h 3223609"/>
              <a:gd name="connsiteX0" fmla="*/ 0 w 1918016"/>
              <a:gd name="connsiteY0" fmla="*/ 0 h 3223609"/>
              <a:gd name="connsiteX1" fmla="*/ 1915571 w 1918016"/>
              <a:gd name="connsiteY1" fmla="*/ 0 h 3223609"/>
              <a:gd name="connsiteX2" fmla="*/ 1917185 w 1918016"/>
              <a:gd name="connsiteY2" fmla="*/ 13773 h 3223609"/>
              <a:gd name="connsiteX3" fmla="*/ 1614778 w 1918016"/>
              <a:gd name="connsiteY3" fmla="*/ 1326703 h 3223609"/>
              <a:gd name="connsiteX4" fmla="*/ 1143763 w 1918016"/>
              <a:gd name="connsiteY4" fmla="*/ 2642332 h 3223609"/>
              <a:gd name="connsiteX5" fmla="*/ 779858 w 1918016"/>
              <a:gd name="connsiteY5" fmla="*/ 3115989 h 3223609"/>
              <a:gd name="connsiteX6" fmla="*/ 709265 w 1918016"/>
              <a:gd name="connsiteY6" fmla="*/ 3223609 h 3223609"/>
              <a:gd name="connsiteX7" fmla="*/ 0 w 1918016"/>
              <a:gd name="connsiteY7" fmla="*/ 3223609 h 3223609"/>
              <a:gd name="connsiteX8" fmla="*/ 0 w 1918016"/>
              <a:gd name="connsiteY8" fmla="*/ 0 h 32236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18016" h="3223609">
                <a:moveTo>
                  <a:pt x="0" y="0"/>
                </a:moveTo>
                <a:lnTo>
                  <a:pt x="1915571" y="0"/>
                </a:lnTo>
                <a:lnTo>
                  <a:pt x="1917185" y="13773"/>
                </a:lnTo>
                <a:cubicBezTo>
                  <a:pt x="1933503" y="210710"/>
                  <a:pt x="1705230" y="1013554"/>
                  <a:pt x="1614778" y="1326703"/>
                </a:cubicBezTo>
                <a:cubicBezTo>
                  <a:pt x="1456185" y="2005500"/>
                  <a:pt x="1282916" y="2344118"/>
                  <a:pt x="1143763" y="2642332"/>
                </a:cubicBezTo>
                <a:cubicBezTo>
                  <a:pt x="1004610" y="2940546"/>
                  <a:pt x="894847" y="2951603"/>
                  <a:pt x="779858" y="3115989"/>
                </a:cubicBezTo>
                <a:lnTo>
                  <a:pt x="709265" y="3223609"/>
                </a:lnTo>
                <a:lnTo>
                  <a:pt x="0" y="322360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26">
            <a:extLst>
              <a:ext uri="{FF2B5EF4-FFF2-40B4-BE49-F238E27FC236}">
                <a16:creationId xmlns:a16="http://schemas.microsoft.com/office/drawing/2014/main" xmlns="" id="{7D307551-0F0F-4547-BCBE-8B79F97FE3A3}"/>
              </a:ext>
            </a:extLst>
          </p:cNvPr>
          <p:cNvSpPr/>
          <p:nvPr/>
        </p:nvSpPr>
        <p:spPr>
          <a:xfrm flipH="1">
            <a:off x="9122902" y="4542082"/>
            <a:ext cx="851046" cy="928317"/>
          </a:xfrm>
          <a:custGeom>
            <a:avLst/>
            <a:gdLst>
              <a:gd name="connsiteX0" fmla="*/ 51303 w 1760244"/>
              <a:gd name="connsiteY0" fmla="*/ 0 h 1919892"/>
              <a:gd name="connsiteX1" fmla="*/ 1760244 w 1760244"/>
              <a:gd name="connsiteY1" fmla="*/ 0 h 1919892"/>
              <a:gd name="connsiteX2" fmla="*/ 1760244 w 1760244"/>
              <a:gd name="connsiteY2" fmla="*/ 1820912 h 1919892"/>
              <a:gd name="connsiteX3" fmla="*/ 1582148 w 1760244"/>
              <a:gd name="connsiteY3" fmla="*/ 1847561 h 1919892"/>
              <a:gd name="connsiteX4" fmla="*/ 506771 w 1760244"/>
              <a:gd name="connsiteY4" fmla="*/ 1868691 h 1919892"/>
              <a:gd name="connsiteX5" fmla="*/ 134449 w 1760244"/>
              <a:gd name="connsiteY5" fmla="*/ 1180651 h 1919892"/>
              <a:gd name="connsiteX6" fmla="*/ 214327 w 1760244"/>
              <a:gd name="connsiteY6" fmla="*/ 737585 h 1919892"/>
              <a:gd name="connsiteX7" fmla="*/ 88899 w 1760244"/>
              <a:gd name="connsiteY7" fmla="*/ 295839 h 1919892"/>
              <a:gd name="connsiteX8" fmla="*/ 31443 w 1760244"/>
              <a:gd name="connsiteY8" fmla="*/ 25570 h 1919892"/>
              <a:gd name="connsiteX9" fmla="*/ 51303 w 1760244"/>
              <a:gd name="connsiteY9" fmla="*/ 0 h 1919892"/>
              <a:gd name="connsiteX0" fmla="*/ 43257 w 1752198"/>
              <a:gd name="connsiteY0" fmla="*/ 0 h 1919892"/>
              <a:gd name="connsiteX1" fmla="*/ 1752198 w 1752198"/>
              <a:gd name="connsiteY1" fmla="*/ 0 h 1919892"/>
              <a:gd name="connsiteX2" fmla="*/ 1752198 w 1752198"/>
              <a:gd name="connsiteY2" fmla="*/ 1820912 h 1919892"/>
              <a:gd name="connsiteX3" fmla="*/ 1574102 w 1752198"/>
              <a:gd name="connsiteY3" fmla="*/ 1847561 h 1919892"/>
              <a:gd name="connsiteX4" fmla="*/ 498725 w 1752198"/>
              <a:gd name="connsiteY4" fmla="*/ 1868691 h 1919892"/>
              <a:gd name="connsiteX5" fmla="*/ 126403 w 1752198"/>
              <a:gd name="connsiteY5" fmla="*/ 1180651 h 1919892"/>
              <a:gd name="connsiteX6" fmla="*/ 206281 w 1752198"/>
              <a:gd name="connsiteY6" fmla="*/ 737585 h 1919892"/>
              <a:gd name="connsiteX7" fmla="*/ 118505 w 1752198"/>
              <a:gd name="connsiteY7" fmla="*/ 358595 h 1919892"/>
              <a:gd name="connsiteX8" fmla="*/ 23397 w 1752198"/>
              <a:gd name="connsiteY8" fmla="*/ 25570 h 1919892"/>
              <a:gd name="connsiteX9" fmla="*/ 43257 w 1752198"/>
              <a:gd name="connsiteY9" fmla="*/ 0 h 1919892"/>
              <a:gd name="connsiteX0" fmla="*/ 43257 w 1752198"/>
              <a:gd name="connsiteY0" fmla="*/ 0 h 1919892"/>
              <a:gd name="connsiteX1" fmla="*/ 1752198 w 1752198"/>
              <a:gd name="connsiteY1" fmla="*/ 0 h 1919892"/>
              <a:gd name="connsiteX2" fmla="*/ 1752198 w 1752198"/>
              <a:gd name="connsiteY2" fmla="*/ 1820912 h 1919892"/>
              <a:gd name="connsiteX3" fmla="*/ 1574102 w 1752198"/>
              <a:gd name="connsiteY3" fmla="*/ 1847561 h 1919892"/>
              <a:gd name="connsiteX4" fmla="*/ 498725 w 1752198"/>
              <a:gd name="connsiteY4" fmla="*/ 1868691 h 1919892"/>
              <a:gd name="connsiteX5" fmla="*/ 126403 w 1752198"/>
              <a:gd name="connsiteY5" fmla="*/ 1180651 h 1919892"/>
              <a:gd name="connsiteX6" fmla="*/ 256484 w 1752198"/>
              <a:gd name="connsiteY6" fmla="*/ 812890 h 1919892"/>
              <a:gd name="connsiteX7" fmla="*/ 118505 w 1752198"/>
              <a:gd name="connsiteY7" fmla="*/ 358595 h 1919892"/>
              <a:gd name="connsiteX8" fmla="*/ 23397 w 1752198"/>
              <a:gd name="connsiteY8" fmla="*/ 25570 h 1919892"/>
              <a:gd name="connsiteX9" fmla="*/ 43257 w 1752198"/>
              <a:gd name="connsiteY9" fmla="*/ 0 h 1919892"/>
              <a:gd name="connsiteX0" fmla="*/ 43257 w 1752198"/>
              <a:gd name="connsiteY0" fmla="*/ 0 h 1911290"/>
              <a:gd name="connsiteX1" fmla="*/ 1752198 w 1752198"/>
              <a:gd name="connsiteY1" fmla="*/ 0 h 1911290"/>
              <a:gd name="connsiteX2" fmla="*/ 1752198 w 1752198"/>
              <a:gd name="connsiteY2" fmla="*/ 1820912 h 1911290"/>
              <a:gd name="connsiteX3" fmla="*/ 1574102 w 1752198"/>
              <a:gd name="connsiteY3" fmla="*/ 1847561 h 1911290"/>
              <a:gd name="connsiteX4" fmla="*/ 498725 w 1752198"/>
              <a:gd name="connsiteY4" fmla="*/ 1868691 h 1911290"/>
              <a:gd name="connsiteX5" fmla="*/ 214259 w 1752198"/>
              <a:gd name="connsiteY5" fmla="*/ 1306159 h 1911290"/>
              <a:gd name="connsiteX6" fmla="*/ 256484 w 1752198"/>
              <a:gd name="connsiteY6" fmla="*/ 812890 h 1911290"/>
              <a:gd name="connsiteX7" fmla="*/ 118505 w 1752198"/>
              <a:gd name="connsiteY7" fmla="*/ 358595 h 1911290"/>
              <a:gd name="connsiteX8" fmla="*/ 23397 w 1752198"/>
              <a:gd name="connsiteY8" fmla="*/ 25570 h 1911290"/>
              <a:gd name="connsiteX9" fmla="*/ 43257 w 1752198"/>
              <a:gd name="connsiteY9" fmla="*/ 0 h 1911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752198" h="1911290">
                <a:moveTo>
                  <a:pt x="43257" y="0"/>
                </a:moveTo>
                <a:lnTo>
                  <a:pt x="1752198" y="0"/>
                </a:lnTo>
                <a:lnTo>
                  <a:pt x="1752198" y="1820912"/>
                </a:lnTo>
                <a:lnTo>
                  <a:pt x="1574102" y="1847561"/>
                </a:lnTo>
                <a:cubicBezTo>
                  <a:pt x="1216303" y="1883218"/>
                  <a:pt x="725365" y="1958925"/>
                  <a:pt x="498725" y="1868691"/>
                </a:cubicBezTo>
                <a:cubicBezTo>
                  <a:pt x="272085" y="1778457"/>
                  <a:pt x="142304" y="1704985"/>
                  <a:pt x="214259" y="1306159"/>
                </a:cubicBezTo>
                <a:cubicBezTo>
                  <a:pt x="241325" y="1158911"/>
                  <a:pt x="234699" y="961459"/>
                  <a:pt x="256484" y="812890"/>
                </a:cubicBezTo>
                <a:cubicBezTo>
                  <a:pt x="280249" y="642530"/>
                  <a:pt x="248554" y="477451"/>
                  <a:pt x="118505" y="358595"/>
                </a:cubicBezTo>
                <a:cubicBezTo>
                  <a:pt x="37060" y="284641"/>
                  <a:pt x="-40088" y="126192"/>
                  <a:pt x="23397" y="25570"/>
                </a:cubicBezTo>
                <a:lnTo>
                  <a:pt x="43257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25">
            <a:extLst>
              <a:ext uri="{FF2B5EF4-FFF2-40B4-BE49-F238E27FC236}">
                <a16:creationId xmlns:a16="http://schemas.microsoft.com/office/drawing/2014/main" xmlns="" id="{03D50FC4-8BA1-4C49-8B5C-29DF3DE77F68}"/>
              </a:ext>
            </a:extLst>
          </p:cNvPr>
          <p:cNvSpPr/>
          <p:nvPr/>
        </p:nvSpPr>
        <p:spPr>
          <a:xfrm flipH="1">
            <a:off x="6779140" y="4542082"/>
            <a:ext cx="418478" cy="1549729"/>
          </a:xfrm>
          <a:custGeom>
            <a:avLst/>
            <a:gdLst>
              <a:gd name="connsiteX0" fmla="*/ 0 w 861594"/>
              <a:gd name="connsiteY0" fmla="*/ 0 h 3190700"/>
              <a:gd name="connsiteX1" fmla="*/ 624674 w 861594"/>
              <a:gd name="connsiteY1" fmla="*/ 0 h 3190700"/>
              <a:gd name="connsiteX2" fmla="*/ 566749 w 861594"/>
              <a:gd name="connsiteY2" fmla="*/ 108406 h 3190700"/>
              <a:gd name="connsiteX3" fmla="*/ 436088 w 861594"/>
              <a:gd name="connsiteY3" fmla="*/ 1621736 h 3190700"/>
              <a:gd name="connsiteX4" fmla="*/ 818972 w 861594"/>
              <a:gd name="connsiteY4" fmla="*/ 2921881 h 3190700"/>
              <a:gd name="connsiteX5" fmla="*/ 666478 w 861594"/>
              <a:gd name="connsiteY5" fmla="*/ 3183363 h 3190700"/>
              <a:gd name="connsiteX6" fmla="*/ 103725 w 861594"/>
              <a:gd name="connsiteY6" fmla="*/ 3190626 h 3190700"/>
              <a:gd name="connsiteX7" fmla="*/ 0 w 861594"/>
              <a:gd name="connsiteY7" fmla="*/ 3190700 h 3190700"/>
              <a:gd name="connsiteX8" fmla="*/ 0 w 861594"/>
              <a:gd name="connsiteY8" fmla="*/ 0 h 3190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61594" h="3190700">
                <a:moveTo>
                  <a:pt x="0" y="0"/>
                </a:moveTo>
                <a:lnTo>
                  <a:pt x="624674" y="0"/>
                </a:lnTo>
                <a:lnTo>
                  <a:pt x="566749" y="108406"/>
                </a:lnTo>
                <a:cubicBezTo>
                  <a:pt x="352909" y="568825"/>
                  <a:pt x="313631" y="1116766"/>
                  <a:pt x="436088" y="1621736"/>
                </a:cubicBezTo>
                <a:cubicBezTo>
                  <a:pt x="544352" y="2063482"/>
                  <a:pt x="690904" y="2488720"/>
                  <a:pt x="818972" y="2921881"/>
                </a:cubicBezTo>
                <a:cubicBezTo>
                  <a:pt x="890928" y="3163554"/>
                  <a:pt x="890928" y="3170157"/>
                  <a:pt x="666478" y="3183363"/>
                </a:cubicBezTo>
                <a:cubicBezTo>
                  <a:pt x="579339" y="3188315"/>
                  <a:pt x="374282" y="3190131"/>
                  <a:pt x="103725" y="3190626"/>
                </a:cubicBezTo>
                <a:lnTo>
                  <a:pt x="0" y="319070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22">
            <a:extLst>
              <a:ext uri="{FF2B5EF4-FFF2-40B4-BE49-F238E27FC236}">
                <a16:creationId xmlns:a16="http://schemas.microsoft.com/office/drawing/2014/main" xmlns="" id="{4904443B-9B28-4BB0-AFBC-A82056CD40CF}"/>
              </a:ext>
            </a:extLst>
          </p:cNvPr>
          <p:cNvSpPr/>
          <p:nvPr/>
        </p:nvSpPr>
        <p:spPr>
          <a:xfrm flipH="1">
            <a:off x="7197618" y="1295557"/>
            <a:ext cx="1925284" cy="1540561"/>
          </a:xfrm>
          <a:custGeom>
            <a:avLst/>
            <a:gdLst>
              <a:gd name="connsiteX0" fmla="*/ 2036233 w 3963922"/>
              <a:gd name="connsiteY0" fmla="*/ 53 h 3227664"/>
              <a:gd name="connsiteX1" fmla="*/ 2276983 w 3963922"/>
              <a:gd name="connsiteY1" fmla="*/ 8881 h 3227664"/>
              <a:gd name="connsiteX2" fmla="*/ 3815285 w 3963922"/>
              <a:gd name="connsiteY2" fmla="*/ 413258 h 3227664"/>
              <a:gd name="connsiteX3" fmla="*/ 3963922 w 3963922"/>
              <a:gd name="connsiteY3" fmla="*/ 491824 h 3227664"/>
              <a:gd name="connsiteX4" fmla="*/ 3963922 w 3963922"/>
              <a:gd name="connsiteY4" fmla="*/ 3227664 h 3227664"/>
              <a:gd name="connsiteX5" fmla="*/ 0 w 3963922"/>
              <a:gd name="connsiteY5" fmla="*/ 3227664 h 3227664"/>
              <a:gd name="connsiteX6" fmla="*/ 0 w 3963922"/>
              <a:gd name="connsiteY6" fmla="*/ 670708 h 3227664"/>
              <a:gd name="connsiteX7" fmla="*/ 26548 w 3963922"/>
              <a:gd name="connsiteY7" fmla="*/ 654001 h 3227664"/>
              <a:gd name="connsiteX8" fmla="*/ 411413 w 3963922"/>
              <a:gd name="connsiteY8" fmla="*/ 439401 h 3227664"/>
              <a:gd name="connsiteX9" fmla="*/ 2036233 w 3963922"/>
              <a:gd name="connsiteY9" fmla="*/ 53 h 3227664"/>
              <a:gd name="connsiteX0" fmla="*/ 2036233 w 3963922"/>
              <a:gd name="connsiteY0" fmla="*/ 24373 h 3251983"/>
              <a:gd name="connsiteX1" fmla="*/ 2276983 w 3963922"/>
              <a:gd name="connsiteY1" fmla="*/ 33200 h 3251983"/>
              <a:gd name="connsiteX2" fmla="*/ 3815285 w 3963922"/>
              <a:gd name="connsiteY2" fmla="*/ 437577 h 3251983"/>
              <a:gd name="connsiteX3" fmla="*/ 3963922 w 3963922"/>
              <a:gd name="connsiteY3" fmla="*/ 516143 h 3251983"/>
              <a:gd name="connsiteX4" fmla="*/ 3963922 w 3963922"/>
              <a:gd name="connsiteY4" fmla="*/ 3251983 h 3251983"/>
              <a:gd name="connsiteX5" fmla="*/ 0 w 3963922"/>
              <a:gd name="connsiteY5" fmla="*/ 3251983 h 3251983"/>
              <a:gd name="connsiteX6" fmla="*/ 0 w 3963922"/>
              <a:gd name="connsiteY6" fmla="*/ 695027 h 3251983"/>
              <a:gd name="connsiteX7" fmla="*/ 26548 w 3963922"/>
              <a:gd name="connsiteY7" fmla="*/ 678320 h 3251983"/>
              <a:gd name="connsiteX8" fmla="*/ 411413 w 3963922"/>
              <a:gd name="connsiteY8" fmla="*/ 463720 h 3251983"/>
              <a:gd name="connsiteX9" fmla="*/ 2036233 w 3963922"/>
              <a:gd name="connsiteY9" fmla="*/ 24373 h 3251983"/>
              <a:gd name="connsiteX0" fmla="*/ 411413 w 3963922"/>
              <a:gd name="connsiteY0" fmla="*/ 430599 h 3218862"/>
              <a:gd name="connsiteX1" fmla="*/ 2276983 w 3963922"/>
              <a:gd name="connsiteY1" fmla="*/ 79 h 3218862"/>
              <a:gd name="connsiteX2" fmla="*/ 3815285 w 3963922"/>
              <a:gd name="connsiteY2" fmla="*/ 404456 h 3218862"/>
              <a:gd name="connsiteX3" fmla="*/ 3963922 w 3963922"/>
              <a:gd name="connsiteY3" fmla="*/ 483022 h 3218862"/>
              <a:gd name="connsiteX4" fmla="*/ 3963922 w 3963922"/>
              <a:gd name="connsiteY4" fmla="*/ 3218862 h 3218862"/>
              <a:gd name="connsiteX5" fmla="*/ 0 w 3963922"/>
              <a:gd name="connsiteY5" fmla="*/ 3218862 h 3218862"/>
              <a:gd name="connsiteX6" fmla="*/ 0 w 3963922"/>
              <a:gd name="connsiteY6" fmla="*/ 661906 h 3218862"/>
              <a:gd name="connsiteX7" fmla="*/ 26548 w 3963922"/>
              <a:gd name="connsiteY7" fmla="*/ 645199 h 3218862"/>
              <a:gd name="connsiteX8" fmla="*/ 411413 w 3963922"/>
              <a:gd name="connsiteY8" fmla="*/ 430599 h 3218862"/>
              <a:gd name="connsiteX0" fmla="*/ 411413 w 3963922"/>
              <a:gd name="connsiteY0" fmla="*/ 383562 h 3171825"/>
              <a:gd name="connsiteX1" fmla="*/ 1947522 w 3963922"/>
              <a:gd name="connsiteY1" fmla="*/ 107 h 3171825"/>
              <a:gd name="connsiteX2" fmla="*/ 3815285 w 3963922"/>
              <a:gd name="connsiteY2" fmla="*/ 357419 h 3171825"/>
              <a:gd name="connsiteX3" fmla="*/ 3963922 w 3963922"/>
              <a:gd name="connsiteY3" fmla="*/ 435985 h 3171825"/>
              <a:gd name="connsiteX4" fmla="*/ 3963922 w 3963922"/>
              <a:gd name="connsiteY4" fmla="*/ 3171825 h 3171825"/>
              <a:gd name="connsiteX5" fmla="*/ 0 w 3963922"/>
              <a:gd name="connsiteY5" fmla="*/ 3171825 h 3171825"/>
              <a:gd name="connsiteX6" fmla="*/ 0 w 3963922"/>
              <a:gd name="connsiteY6" fmla="*/ 614869 h 3171825"/>
              <a:gd name="connsiteX7" fmla="*/ 26548 w 3963922"/>
              <a:gd name="connsiteY7" fmla="*/ 598162 h 3171825"/>
              <a:gd name="connsiteX8" fmla="*/ 411413 w 3963922"/>
              <a:gd name="connsiteY8" fmla="*/ 383562 h 3171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63922" h="3171825">
                <a:moveTo>
                  <a:pt x="411413" y="383562"/>
                </a:moveTo>
                <a:cubicBezTo>
                  <a:pt x="786485" y="276042"/>
                  <a:pt x="1380210" y="4464"/>
                  <a:pt x="1947522" y="107"/>
                </a:cubicBezTo>
                <a:cubicBezTo>
                  <a:pt x="2514834" y="-4250"/>
                  <a:pt x="3343626" y="126246"/>
                  <a:pt x="3815285" y="357419"/>
                </a:cubicBezTo>
                <a:lnTo>
                  <a:pt x="3963922" y="435985"/>
                </a:lnTo>
                <a:lnTo>
                  <a:pt x="3963922" y="3171825"/>
                </a:lnTo>
                <a:lnTo>
                  <a:pt x="0" y="3171825"/>
                </a:lnTo>
                <a:lnTo>
                  <a:pt x="0" y="614869"/>
                </a:lnTo>
                <a:lnTo>
                  <a:pt x="26548" y="598162"/>
                </a:lnTo>
                <a:cubicBezTo>
                  <a:pt x="153296" y="522887"/>
                  <a:pt x="280704" y="450253"/>
                  <a:pt x="411413" y="38356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 21">
            <a:extLst>
              <a:ext uri="{FF2B5EF4-FFF2-40B4-BE49-F238E27FC236}">
                <a16:creationId xmlns:a16="http://schemas.microsoft.com/office/drawing/2014/main" xmlns="" id="{FF31498B-4601-48D9-BD15-0ED1607D3058}"/>
              </a:ext>
            </a:extLst>
          </p:cNvPr>
          <p:cNvSpPr/>
          <p:nvPr/>
        </p:nvSpPr>
        <p:spPr>
          <a:xfrm flipH="1">
            <a:off x="7197618" y="2906244"/>
            <a:ext cx="1925284" cy="1565713"/>
          </a:xfrm>
          <a:custGeom>
            <a:avLst/>
            <a:gdLst>
              <a:gd name="connsiteX0" fmla="*/ 0 w 3963922"/>
              <a:gd name="connsiteY0" fmla="*/ 0 h 3223609"/>
              <a:gd name="connsiteX1" fmla="*/ 3963922 w 3963922"/>
              <a:gd name="connsiteY1" fmla="*/ 0 h 3223609"/>
              <a:gd name="connsiteX2" fmla="*/ 3963922 w 3963922"/>
              <a:gd name="connsiteY2" fmla="*/ 3223609 h 3223609"/>
              <a:gd name="connsiteX3" fmla="*/ 0 w 3963922"/>
              <a:gd name="connsiteY3" fmla="*/ 3223609 h 3223609"/>
              <a:gd name="connsiteX4" fmla="*/ 0 w 3963922"/>
              <a:gd name="connsiteY4" fmla="*/ 0 h 32236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63922" h="3223609">
                <a:moveTo>
                  <a:pt x="0" y="0"/>
                </a:moveTo>
                <a:lnTo>
                  <a:pt x="3963922" y="0"/>
                </a:lnTo>
                <a:lnTo>
                  <a:pt x="3963922" y="3223609"/>
                </a:lnTo>
                <a:lnTo>
                  <a:pt x="0" y="322360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xmlns="" id="{D7BFD601-6A5D-4533-8DBD-80C941A21072}"/>
              </a:ext>
            </a:extLst>
          </p:cNvPr>
          <p:cNvSpPr/>
          <p:nvPr/>
        </p:nvSpPr>
        <p:spPr>
          <a:xfrm flipH="1">
            <a:off x="7197618" y="4542082"/>
            <a:ext cx="1925284" cy="1558744"/>
          </a:xfrm>
          <a:custGeom>
            <a:avLst/>
            <a:gdLst>
              <a:gd name="connsiteX0" fmla="*/ 0 w 3963922"/>
              <a:gd name="connsiteY0" fmla="*/ 0 h 3209262"/>
              <a:gd name="connsiteX1" fmla="*/ 3963922 w 3963922"/>
              <a:gd name="connsiteY1" fmla="*/ 0 h 3209262"/>
              <a:gd name="connsiteX2" fmla="*/ 3963922 w 3963922"/>
              <a:gd name="connsiteY2" fmla="*/ 3190700 h 3209262"/>
              <a:gd name="connsiteX3" fmla="*/ 3853268 w 3963922"/>
              <a:gd name="connsiteY3" fmla="*/ 3190778 h 3209262"/>
              <a:gd name="connsiteX4" fmla="*/ 1279504 w 3963922"/>
              <a:gd name="connsiteY4" fmla="*/ 3208454 h 3209262"/>
              <a:gd name="connsiteX5" fmla="*/ 963954 w 3963922"/>
              <a:gd name="connsiteY5" fmla="*/ 2930465 h 3209262"/>
              <a:gd name="connsiteX6" fmla="*/ 812121 w 3963922"/>
              <a:gd name="connsiteY6" fmla="*/ 2129512 h 3209262"/>
              <a:gd name="connsiteX7" fmla="*/ 544102 w 3963922"/>
              <a:gd name="connsiteY7" fmla="*/ 1799359 h 3209262"/>
              <a:gd name="connsiteX8" fmla="*/ 1308 w 3963922"/>
              <a:gd name="connsiteY8" fmla="*/ 1820716 h 3209262"/>
              <a:gd name="connsiteX9" fmla="*/ 0 w 3963922"/>
              <a:gd name="connsiteY9" fmla="*/ 1820912 h 3209262"/>
              <a:gd name="connsiteX10" fmla="*/ 0 w 3963922"/>
              <a:gd name="connsiteY10" fmla="*/ 0 h 3209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963922" h="3209262">
                <a:moveTo>
                  <a:pt x="0" y="0"/>
                </a:moveTo>
                <a:lnTo>
                  <a:pt x="3963922" y="0"/>
                </a:lnTo>
                <a:lnTo>
                  <a:pt x="3963922" y="3190700"/>
                </a:lnTo>
                <a:lnTo>
                  <a:pt x="3853268" y="3190778"/>
                </a:lnTo>
                <a:cubicBezTo>
                  <a:pt x="3028187" y="3190636"/>
                  <a:pt x="1806877" y="3183941"/>
                  <a:pt x="1279504" y="3208454"/>
                </a:cubicBezTo>
                <a:cubicBezTo>
                  <a:pt x="1090702" y="3217699"/>
                  <a:pt x="1000262" y="3149027"/>
                  <a:pt x="963954" y="2930465"/>
                </a:cubicBezTo>
                <a:cubicBezTo>
                  <a:pt x="919725" y="2662380"/>
                  <a:pt x="841828" y="2402219"/>
                  <a:pt x="812121" y="2129512"/>
                </a:cubicBezTo>
                <a:cubicBezTo>
                  <a:pt x="791656" y="1942645"/>
                  <a:pt x="703197" y="1840958"/>
                  <a:pt x="544102" y="1799359"/>
                </a:cubicBezTo>
                <a:cubicBezTo>
                  <a:pt x="359922" y="1751321"/>
                  <a:pt x="180568" y="1788711"/>
                  <a:pt x="1308" y="1820716"/>
                </a:cubicBezTo>
                <a:lnTo>
                  <a:pt x="0" y="1820912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xmlns="" id="{FDDFA302-8BBB-4BAA-888D-3E630B604072}"/>
              </a:ext>
            </a:extLst>
          </p:cNvPr>
          <p:cNvGrpSpPr/>
          <p:nvPr/>
        </p:nvGrpSpPr>
        <p:grpSpPr>
          <a:xfrm>
            <a:off x="1663842" y="1593189"/>
            <a:ext cx="2676908" cy="1057424"/>
            <a:chOff x="8410431" y="1233583"/>
            <a:chExt cx="2676908" cy="1057424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xmlns="" id="{977C9E39-8419-405C-9016-A6D0A66F253C}"/>
                </a:ext>
              </a:extLst>
            </p:cNvPr>
            <p:cNvSpPr/>
            <p:nvPr/>
          </p:nvSpPr>
          <p:spPr>
            <a:xfrm>
              <a:off x="9050511" y="1336900"/>
              <a:ext cx="191110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buClr>
                  <a:srgbClr val="FFFFFF"/>
                </a:buClr>
                <a:buSzPts val="2300"/>
              </a:pPr>
              <a:r>
                <a:rPr lang="en-US" b="1">
                  <a:solidFill>
                    <a:schemeClr val="bg1">
                      <a:lumMod val="75000"/>
                    </a:schemeClr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  <a:sym typeface="Open Sans SemiBold"/>
                </a:rPr>
                <a:t>EDIT TEXT HERE</a:t>
              </a:r>
              <a:endParaRPr lang="en-US" b="1" dirty="0">
                <a:solidFill>
                  <a:schemeClr val="bg1">
                    <a:lumMod val="75000"/>
                  </a:schemeClr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xmlns="" id="{85812E71-7F74-418D-8562-F885CFD20B99}"/>
                </a:ext>
              </a:extLst>
            </p:cNvPr>
            <p:cNvSpPr/>
            <p:nvPr/>
          </p:nvSpPr>
          <p:spPr>
            <a:xfrm>
              <a:off x="9073071" y="1706232"/>
              <a:ext cx="2014268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buClr>
                  <a:schemeClr val="lt1"/>
                </a:buClr>
                <a:buSzPts val="1600"/>
              </a:pPr>
              <a:r>
                <a:rPr lang="da-DK" sz="1600">
                  <a:solidFill>
                    <a:schemeClr val="bg1">
                      <a:lumMod val="75000"/>
                    </a:schemeClr>
                  </a:solidFill>
                  <a:latin typeface="Open Sans"/>
                  <a:ea typeface="Open Sans"/>
                  <a:cs typeface="Open Sans"/>
                  <a:sym typeface="Open Sans"/>
                </a:rPr>
                <a:t>Edit text here. You can edit this text</a:t>
              </a:r>
              <a:endParaRPr lang="da-DK" sz="1600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xmlns="" id="{FCF409EE-E559-46DA-8A52-54748E951DE1}"/>
                </a:ext>
              </a:extLst>
            </p:cNvPr>
            <p:cNvSpPr/>
            <p:nvPr/>
          </p:nvSpPr>
          <p:spPr>
            <a:xfrm>
              <a:off x="8410431" y="1233583"/>
              <a:ext cx="697627" cy="10156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buClr>
                  <a:srgbClr val="FFFFFF"/>
                </a:buClr>
                <a:buSzPts val="2300"/>
              </a:pPr>
              <a:r>
                <a:rPr lang="en-US" sz="6000" b="1">
                  <a:solidFill>
                    <a:schemeClr val="bg1">
                      <a:lumMod val="75000"/>
                    </a:schemeClr>
                  </a:solidFill>
                  <a:latin typeface="Arial Black" panose="020B0A04020102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  <a:sym typeface="Open Sans SemiBold"/>
                </a:rPr>
                <a:t>1</a:t>
              </a:r>
              <a:endParaRPr lang="en-US" sz="6000" b="1" dirty="0">
                <a:solidFill>
                  <a:schemeClr val="bg1">
                    <a:lumMod val="75000"/>
                  </a:schemeClr>
                </a:solidFill>
                <a:latin typeface="Arial Black" panose="020B0A04020102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xmlns="" id="{0C595839-E546-4AAC-8EDA-8E7E07468698}"/>
              </a:ext>
            </a:extLst>
          </p:cNvPr>
          <p:cNvGrpSpPr/>
          <p:nvPr/>
        </p:nvGrpSpPr>
        <p:grpSpPr>
          <a:xfrm>
            <a:off x="1663842" y="3259894"/>
            <a:ext cx="2676908" cy="1057424"/>
            <a:chOff x="8410431" y="1233583"/>
            <a:chExt cx="2676908" cy="1057424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xmlns="" id="{1EEDCBFE-19E3-4716-A89B-DB8725C9A8A3}"/>
                </a:ext>
              </a:extLst>
            </p:cNvPr>
            <p:cNvSpPr/>
            <p:nvPr/>
          </p:nvSpPr>
          <p:spPr>
            <a:xfrm>
              <a:off x="9050511" y="1336900"/>
              <a:ext cx="191110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buClr>
                  <a:srgbClr val="FFFFFF"/>
                </a:buClr>
                <a:buSzPts val="2300"/>
              </a:pPr>
              <a:r>
                <a:rPr lang="en-US" b="1">
                  <a:solidFill>
                    <a:schemeClr val="accent2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  <a:sym typeface="Open Sans SemiBold"/>
                </a:rPr>
                <a:t>EDIT TEXT HERE</a:t>
              </a:r>
              <a:endParaRPr lang="en-US" b="1" dirty="0">
                <a:solidFill>
                  <a:schemeClr val="accent2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xmlns="" id="{4731D862-488C-4BED-885D-16739264FD13}"/>
                </a:ext>
              </a:extLst>
            </p:cNvPr>
            <p:cNvSpPr/>
            <p:nvPr/>
          </p:nvSpPr>
          <p:spPr>
            <a:xfrm>
              <a:off x="9073071" y="1706232"/>
              <a:ext cx="2014268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buClr>
                  <a:schemeClr val="lt1"/>
                </a:buClr>
                <a:buSzPts val="1600"/>
              </a:pPr>
              <a:r>
                <a:rPr lang="da-DK" sz="160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/>
                  <a:ea typeface="Open Sans"/>
                  <a:cs typeface="Open Sans"/>
                  <a:sym typeface="Open Sans"/>
                </a:rPr>
                <a:t>Edit text here. You can edit this text</a:t>
              </a:r>
              <a:endParaRPr lang="da-DK" sz="1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xmlns="" id="{4D677424-E3A4-4272-BF0D-E762CDEAC7A4}"/>
                </a:ext>
              </a:extLst>
            </p:cNvPr>
            <p:cNvSpPr/>
            <p:nvPr/>
          </p:nvSpPr>
          <p:spPr>
            <a:xfrm>
              <a:off x="8410431" y="1233583"/>
              <a:ext cx="697627" cy="10156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buClr>
                  <a:srgbClr val="FFFFFF"/>
                </a:buClr>
                <a:buSzPts val="2300"/>
              </a:pPr>
              <a:r>
                <a:rPr lang="en-US" sz="6000" b="1">
                  <a:solidFill>
                    <a:schemeClr val="accent2"/>
                  </a:solidFill>
                  <a:latin typeface="Arial Black" panose="020B0A04020102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  <a:sym typeface="Open Sans SemiBold"/>
                </a:rPr>
                <a:t>2</a:t>
              </a:r>
              <a:endParaRPr lang="en-US" sz="6000" b="1" dirty="0">
                <a:solidFill>
                  <a:schemeClr val="accent2"/>
                </a:solidFill>
                <a:latin typeface="Arial Black" panose="020B0A04020102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xmlns="" id="{C848A6E8-1867-4065-8281-C8A047DEDA61}"/>
              </a:ext>
            </a:extLst>
          </p:cNvPr>
          <p:cNvGrpSpPr/>
          <p:nvPr/>
        </p:nvGrpSpPr>
        <p:grpSpPr>
          <a:xfrm>
            <a:off x="1663842" y="4926599"/>
            <a:ext cx="2676908" cy="1057424"/>
            <a:chOff x="8410431" y="1233583"/>
            <a:chExt cx="2676908" cy="1057424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xmlns="" id="{B0F0CCF0-C8C8-4F97-AEE6-0657B94511CC}"/>
                </a:ext>
              </a:extLst>
            </p:cNvPr>
            <p:cNvSpPr/>
            <p:nvPr/>
          </p:nvSpPr>
          <p:spPr>
            <a:xfrm>
              <a:off x="9050511" y="1336900"/>
              <a:ext cx="191110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buClr>
                  <a:srgbClr val="FFFFFF"/>
                </a:buClr>
                <a:buSzPts val="2300"/>
              </a:pPr>
              <a:r>
                <a:rPr lang="en-US" b="1">
                  <a:solidFill>
                    <a:schemeClr val="bg1">
                      <a:lumMod val="75000"/>
                    </a:schemeClr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  <a:sym typeface="Open Sans SemiBold"/>
                </a:rPr>
                <a:t>EDIT TEXT HERE</a:t>
              </a:r>
              <a:endParaRPr lang="en-US" b="1" dirty="0">
                <a:solidFill>
                  <a:schemeClr val="bg1">
                    <a:lumMod val="75000"/>
                  </a:schemeClr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xmlns="" id="{38B55C2E-BFA8-44E1-8D68-82557A34643C}"/>
                </a:ext>
              </a:extLst>
            </p:cNvPr>
            <p:cNvSpPr/>
            <p:nvPr/>
          </p:nvSpPr>
          <p:spPr>
            <a:xfrm>
              <a:off x="9073071" y="1706232"/>
              <a:ext cx="2014268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buClr>
                  <a:schemeClr val="lt1"/>
                </a:buClr>
                <a:buSzPts val="1600"/>
              </a:pPr>
              <a:r>
                <a:rPr lang="da-DK" sz="1600">
                  <a:solidFill>
                    <a:schemeClr val="bg1">
                      <a:lumMod val="75000"/>
                    </a:schemeClr>
                  </a:solidFill>
                  <a:latin typeface="Open Sans"/>
                  <a:ea typeface="Open Sans"/>
                  <a:cs typeface="Open Sans"/>
                  <a:sym typeface="Open Sans"/>
                </a:rPr>
                <a:t>Edit text here. You can edit this text</a:t>
              </a:r>
              <a:endParaRPr lang="da-DK" sz="1600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xmlns="" id="{74BB0EF2-27F9-4880-820C-F3B458E08950}"/>
                </a:ext>
              </a:extLst>
            </p:cNvPr>
            <p:cNvSpPr/>
            <p:nvPr/>
          </p:nvSpPr>
          <p:spPr>
            <a:xfrm>
              <a:off x="8410431" y="1233583"/>
              <a:ext cx="697627" cy="10156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buClr>
                  <a:srgbClr val="FFFFFF"/>
                </a:buClr>
                <a:buSzPts val="2300"/>
              </a:pPr>
              <a:r>
                <a:rPr lang="en-US" sz="6000" b="1">
                  <a:solidFill>
                    <a:schemeClr val="bg1">
                      <a:lumMod val="75000"/>
                    </a:schemeClr>
                  </a:solidFill>
                  <a:latin typeface="Arial Black" panose="020B0A04020102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  <a:sym typeface="Open Sans SemiBold"/>
                </a:rPr>
                <a:t>3</a:t>
              </a:r>
              <a:endParaRPr lang="en-US" sz="6000" b="1" dirty="0">
                <a:solidFill>
                  <a:schemeClr val="bg1">
                    <a:lumMod val="75000"/>
                  </a:schemeClr>
                </a:solidFill>
                <a:latin typeface="Arial Black" panose="020B0A04020102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</p:grpSp>
      <p:sp>
        <p:nvSpPr>
          <p:cNvPr id="44" name="Title 1">
            <a:extLst>
              <a:ext uri="{FF2B5EF4-FFF2-40B4-BE49-F238E27FC236}">
                <a16:creationId xmlns:a16="http://schemas.microsoft.com/office/drawing/2014/main" xmlns="" id="{412530AA-CD89-43C4-B6CD-11DA41961507}"/>
              </a:ext>
            </a:extLst>
          </p:cNvPr>
          <p:cNvSpPr txBox="1">
            <a:spLocks/>
          </p:cNvSpPr>
          <p:nvPr/>
        </p:nvSpPr>
        <p:spPr>
          <a:xfrm>
            <a:off x="609600" y="274640"/>
            <a:ext cx="10972801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Autofit/>
          </a:bodyPr>
          <a:lstStyle>
            <a:lvl1pPr algn="l" defTabSz="1218987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>
                <a:solidFill>
                  <a:sysClr val="windowText" lastClr="000000"/>
                </a:solidFill>
                <a:latin typeface="Calibri"/>
              </a:rPr>
              <a:t>3-Step Brain Infographic Slide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pic>
        <p:nvPicPr>
          <p:cNvPr id="26" name="Graphic 25" descr="Briefcase">
            <a:extLst>
              <a:ext uri="{FF2B5EF4-FFF2-40B4-BE49-F238E27FC236}">
                <a16:creationId xmlns:a16="http://schemas.microsoft.com/office/drawing/2014/main" xmlns="" id="{8654776F-9D52-4C76-89DF-AB417F02184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7807314" y="1753564"/>
            <a:ext cx="624548" cy="624548"/>
          </a:xfrm>
          <a:prstGeom prst="rect">
            <a:avLst/>
          </a:prstGeom>
        </p:spPr>
      </p:pic>
      <p:pic>
        <p:nvPicPr>
          <p:cNvPr id="27" name="Graphic 26" descr="Customer review">
            <a:extLst>
              <a:ext uri="{FF2B5EF4-FFF2-40B4-BE49-F238E27FC236}">
                <a16:creationId xmlns:a16="http://schemas.microsoft.com/office/drawing/2014/main" xmlns="" id="{2B170D3F-1529-4AF1-8CE1-AC28CA75D6C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7807314" y="4998425"/>
            <a:ext cx="624548" cy="624548"/>
          </a:xfrm>
          <a:prstGeom prst="rect">
            <a:avLst/>
          </a:prstGeom>
        </p:spPr>
      </p:pic>
      <p:pic>
        <p:nvPicPr>
          <p:cNvPr id="28" name="Graphic 27" descr="Bar graph with upward trend">
            <a:extLst>
              <a:ext uri="{FF2B5EF4-FFF2-40B4-BE49-F238E27FC236}">
                <a16:creationId xmlns:a16="http://schemas.microsoft.com/office/drawing/2014/main" xmlns="" id="{2A39E18A-30AF-4CD2-BE8D-ACE89877BFF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>
            <a:off x="7807314" y="3395259"/>
            <a:ext cx="624548" cy="624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402233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xmlns="" id="{C63D4492-75FE-440A-9716-0873241D3558}"/>
              </a:ext>
            </a:extLst>
          </p:cNvPr>
          <p:cNvSpPr/>
          <p:nvPr/>
        </p:nvSpPr>
        <p:spPr>
          <a:xfrm>
            <a:off x="4921923" y="5826788"/>
            <a:ext cx="5858658" cy="400050"/>
          </a:xfrm>
          <a:prstGeom prst="ellipse">
            <a:avLst/>
          </a:prstGeom>
          <a:gradFill flip="none" rotWithShape="1">
            <a:gsLst>
              <a:gs pos="0">
                <a:sysClr val="windowText" lastClr="000000">
                  <a:lumMod val="50000"/>
                  <a:lumOff val="50000"/>
                </a:sys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lIns="68577" tIns="34289" rIns="68577" bIns="34289" rtlCol="0" anchor="ctr"/>
          <a:lstStyle/>
          <a:p>
            <a:pPr algn="ctr" defTabSz="685777">
              <a:defRPr/>
            </a:pPr>
            <a:endParaRPr lang="en-US" sz="1400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5" name="Freeform 32">
            <a:extLst>
              <a:ext uri="{FF2B5EF4-FFF2-40B4-BE49-F238E27FC236}">
                <a16:creationId xmlns:a16="http://schemas.microsoft.com/office/drawing/2014/main" xmlns="" id="{42699947-B2F2-4DC6-B360-9D63A72D7B16}"/>
              </a:ext>
            </a:extLst>
          </p:cNvPr>
          <p:cNvSpPr/>
          <p:nvPr/>
        </p:nvSpPr>
        <p:spPr>
          <a:xfrm flipH="1">
            <a:off x="6275437" y="1507316"/>
            <a:ext cx="922181" cy="1328803"/>
          </a:xfrm>
          <a:custGeom>
            <a:avLst/>
            <a:gdLst>
              <a:gd name="connsiteX0" fmla="*/ 0 w 1898657"/>
              <a:gd name="connsiteY0" fmla="*/ 0 h 2735840"/>
              <a:gd name="connsiteX1" fmla="*/ 50728 w 1898657"/>
              <a:gd name="connsiteY1" fmla="*/ 26814 h 2735840"/>
              <a:gd name="connsiteX2" fmla="*/ 1424985 w 1898657"/>
              <a:gd name="connsiteY2" fmla="*/ 1356673 h 2735840"/>
              <a:gd name="connsiteX3" fmla="*/ 1883360 w 1898657"/>
              <a:gd name="connsiteY3" fmla="*/ 2605273 h 2735840"/>
              <a:gd name="connsiteX4" fmla="*/ 1898657 w 1898657"/>
              <a:gd name="connsiteY4" fmla="*/ 2735840 h 2735840"/>
              <a:gd name="connsiteX5" fmla="*/ 0 w 1898657"/>
              <a:gd name="connsiteY5" fmla="*/ 2735840 h 2735840"/>
              <a:gd name="connsiteX6" fmla="*/ 0 w 1898657"/>
              <a:gd name="connsiteY6" fmla="*/ 0 h 2735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98657" h="2735840">
                <a:moveTo>
                  <a:pt x="0" y="0"/>
                </a:moveTo>
                <a:lnTo>
                  <a:pt x="50728" y="26814"/>
                </a:lnTo>
                <a:cubicBezTo>
                  <a:pt x="574883" y="324778"/>
                  <a:pt x="1038470" y="759425"/>
                  <a:pt x="1424985" y="1356673"/>
                </a:cubicBezTo>
                <a:cubicBezTo>
                  <a:pt x="1660574" y="1720255"/>
                  <a:pt x="1811325" y="2135165"/>
                  <a:pt x="1883360" y="2605273"/>
                </a:cubicBezTo>
                <a:lnTo>
                  <a:pt x="1898657" y="2735840"/>
                </a:lnTo>
                <a:lnTo>
                  <a:pt x="0" y="273584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31">
            <a:extLst>
              <a:ext uri="{FF2B5EF4-FFF2-40B4-BE49-F238E27FC236}">
                <a16:creationId xmlns:a16="http://schemas.microsoft.com/office/drawing/2014/main" xmlns="" id="{FFF92EA7-4686-4CB6-A037-31D6C9B89BA6}"/>
              </a:ext>
            </a:extLst>
          </p:cNvPr>
          <p:cNvSpPr/>
          <p:nvPr/>
        </p:nvSpPr>
        <p:spPr>
          <a:xfrm flipH="1">
            <a:off x="9122902" y="1594200"/>
            <a:ext cx="640809" cy="1241918"/>
          </a:xfrm>
          <a:custGeom>
            <a:avLst/>
            <a:gdLst>
              <a:gd name="connsiteX0" fmla="*/ 1319347 w 1319347"/>
              <a:gd name="connsiteY0" fmla="*/ 0 h 2556956"/>
              <a:gd name="connsiteX1" fmla="*/ 1319347 w 1319347"/>
              <a:gd name="connsiteY1" fmla="*/ 2556956 h 2556956"/>
              <a:gd name="connsiteX2" fmla="*/ 1380 w 1319347"/>
              <a:gd name="connsiteY2" fmla="*/ 2556956 h 2556956"/>
              <a:gd name="connsiteX3" fmla="*/ 2500 w 1319347"/>
              <a:gd name="connsiteY3" fmla="*/ 2506327 h 2556956"/>
              <a:gd name="connsiteX4" fmla="*/ 1183588 w 1319347"/>
              <a:gd name="connsiteY4" fmla="*/ 85434 h 2556956"/>
              <a:gd name="connsiteX5" fmla="*/ 1319347 w 1319347"/>
              <a:gd name="connsiteY5" fmla="*/ 0 h 2556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19347" h="2556956">
                <a:moveTo>
                  <a:pt x="1319347" y="0"/>
                </a:moveTo>
                <a:lnTo>
                  <a:pt x="1319347" y="2556956"/>
                </a:lnTo>
                <a:lnTo>
                  <a:pt x="1380" y="2556956"/>
                </a:lnTo>
                <a:lnTo>
                  <a:pt x="2500" y="2506327"/>
                </a:lnTo>
                <a:cubicBezTo>
                  <a:pt x="-37108" y="1394535"/>
                  <a:pt x="395570" y="612961"/>
                  <a:pt x="1183588" y="85434"/>
                </a:cubicBezTo>
                <a:lnTo>
                  <a:pt x="1319347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29">
            <a:extLst>
              <a:ext uri="{FF2B5EF4-FFF2-40B4-BE49-F238E27FC236}">
                <a16:creationId xmlns:a16="http://schemas.microsoft.com/office/drawing/2014/main" xmlns="" id="{2D024EAD-BCAE-4549-A71E-BF7F1B584971}"/>
              </a:ext>
            </a:extLst>
          </p:cNvPr>
          <p:cNvSpPr/>
          <p:nvPr/>
        </p:nvSpPr>
        <p:spPr>
          <a:xfrm flipH="1">
            <a:off x="9122901" y="2906244"/>
            <a:ext cx="1044819" cy="1565713"/>
          </a:xfrm>
          <a:custGeom>
            <a:avLst/>
            <a:gdLst>
              <a:gd name="connsiteX0" fmla="*/ 994784 w 2315944"/>
              <a:gd name="connsiteY0" fmla="*/ 0 h 3223609"/>
              <a:gd name="connsiteX1" fmla="*/ 2315944 w 2315944"/>
              <a:gd name="connsiteY1" fmla="*/ 0 h 3223609"/>
              <a:gd name="connsiteX2" fmla="*/ 2315944 w 2315944"/>
              <a:gd name="connsiteY2" fmla="*/ 3223609 h 3223609"/>
              <a:gd name="connsiteX3" fmla="*/ 618547 w 2315944"/>
              <a:gd name="connsiteY3" fmla="*/ 3223609 h 3223609"/>
              <a:gd name="connsiteX4" fmla="*/ 586507 w 2315944"/>
              <a:gd name="connsiteY4" fmla="*/ 3197651 h 3223609"/>
              <a:gd name="connsiteX5" fmla="*/ 517851 w 2315944"/>
              <a:gd name="connsiteY5" fmla="*/ 2815333 h 3223609"/>
              <a:gd name="connsiteX6" fmla="*/ 473622 w 2315944"/>
              <a:gd name="connsiteY6" fmla="*/ 2370946 h 3223609"/>
              <a:gd name="connsiteX7" fmla="*/ 151471 w 2315944"/>
              <a:gd name="connsiteY7" fmla="*/ 2120689 h 3223609"/>
              <a:gd name="connsiteX8" fmla="*/ 70933 w 2315944"/>
              <a:gd name="connsiteY8" fmla="*/ 1653192 h 3223609"/>
              <a:gd name="connsiteX9" fmla="*/ 320468 w 2315944"/>
              <a:gd name="connsiteY9" fmla="*/ 1361997 h 3223609"/>
              <a:gd name="connsiteX10" fmla="*/ 993764 w 2315944"/>
              <a:gd name="connsiteY10" fmla="*/ 46092 h 3223609"/>
              <a:gd name="connsiteX11" fmla="*/ 994784 w 2315944"/>
              <a:gd name="connsiteY11" fmla="*/ 0 h 3223609"/>
              <a:gd name="connsiteX0" fmla="*/ 974949 w 2296109"/>
              <a:gd name="connsiteY0" fmla="*/ 0 h 3223609"/>
              <a:gd name="connsiteX1" fmla="*/ 2296109 w 2296109"/>
              <a:gd name="connsiteY1" fmla="*/ 0 h 3223609"/>
              <a:gd name="connsiteX2" fmla="*/ 2296109 w 2296109"/>
              <a:gd name="connsiteY2" fmla="*/ 3223609 h 3223609"/>
              <a:gd name="connsiteX3" fmla="*/ 598712 w 2296109"/>
              <a:gd name="connsiteY3" fmla="*/ 3223609 h 3223609"/>
              <a:gd name="connsiteX4" fmla="*/ 566672 w 2296109"/>
              <a:gd name="connsiteY4" fmla="*/ 3197651 h 3223609"/>
              <a:gd name="connsiteX5" fmla="*/ 498016 w 2296109"/>
              <a:gd name="connsiteY5" fmla="*/ 2815333 h 3223609"/>
              <a:gd name="connsiteX6" fmla="*/ 453787 w 2296109"/>
              <a:gd name="connsiteY6" fmla="*/ 2370946 h 3223609"/>
              <a:gd name="connsiteX7" fmla="*/ 131636 w 2296109"/>
              <a:gd name="connsiteY7" fmla="*/ 2120689 h 3223609"/>
              <a:gd name="connsiteX8" fmla="*/ 51098 w 2296109"/>
              <a:gd name="connsiteY8" fmla="*/ 1653192 h 3223609"/>
              <a:gd name="connsiteX9" fmla="*/ 539101 w 2296109"/>
              <a:gd name="connsiteY9" fmla="*/ 1249040 h 3223609"/>
              <a:gd name="connsiteX10" fmla="*/ 973929 w 2296109"/>
              <a:gd name="connsiteY10" fmla="*/ 46092 h 3223609"/>
              <a:gd name="connsiteX11" fmla="*/ 974949 w 2296109"/>
              <a:gd name="connsiteY11" fmla="*/ 0 h 3223609"/>
              <a:gd name="connsiteX0" fmla="*/ 951890 w 2273050"/>
              <a:gd name="connsiteY0" fmla="*/ 0 h 3223609"/>
              <a:gd name="connsiteX1" fmla="*/ 2273050 w 2273050"/>
              <a:gd name="connsiteY1" fmla="*/ 0 h 3223609"/>
              <a:gd name="connsiteX2" fmla="*/ 2273050 w 2273050"/>
              <a:gd name="connsiteY2" fmla="*/ 3223609 h 3223609"/>
              <a:gd name="connsiteX3" fmla="*/ 575653 w 2273050"/>
              <a:gd name="connsiteY3" fmla="*/ 3223609 h 3223609"/>
              <a:gd name="connsiteX4" fmla="*/ 543613 w 2273050"/>
              <a:gd name="connsiteY4" fmla="*/ 3197651 h 3223609"/>
              <a:gd name="connsiteX5" fmla="*/ 474957 w 2273050"/>
              <a:gd name="connsiteY5" fmla="*/ 2815333 h 3223609"/>
              <a:gd name="connsiteX6" fmla="*/ 518584 w 2273050"/>
              <a:gd name="connsiteY6" fmla="*/ 2308192 h 3223609"/>
              <a:gd name="connsiteX7" fmla="*/ 108577 w 2273050"/>
              <a:gd name="connsiteY7" fmla="*/ 2120689 h 3223609"/>
              <a:gd name="connsiteX8" fmla="*/ 28039 w 2273050"/>
              <a:gd name="connsiteY8" fmla="*/ 1653192 h 3223609"/>
              <a:gd name="connsiteX9" fmla="*/ 516042 w 2273050"/>
              <a:gd name="connsiteY9" fmla="*/ 1249040 h 3223609"/>
              <a:gd name="connsiteX10" fmla="*/ 950870 w 2273050"/>
              <a:gd name="connsiteY10" fmla="*/ 46092 h 3223609"/>
              <a:gd name="connsiteX11" fmla="*/ 951890 w 2273050"/>
              <a:gd name="connsiteY11" fmla="*/ 0 h 3223609"/>
              <a:gd name="connsiteX0" fmla="*/ 937488 w 2258648"/>
              <a:gd name="connsiteY0" fmla="*/ 0 h 3223609"/>
              <a:gd name="connsiteX1" fmla="*/ 2258648 w 2258648"/>
              <a:gd name="connsiteY1" fmla="*/ 0 h 3223609"/>
              <a:gd name="connsiteX2" fmla="*/ 2258648 w 2258648"/>
              <a:gd name="connsiteY2" fmla="*/ 3223609 h 3223609"/>
              <a:gd name="connsiteX3" fmla="*/ 561251 w 2258648"/>
              <a:gd name="connsiteY3" fmla="*/ 3223609 h 3223609"/>
              <a:gd name="connsiteX4" fmla="*/ 529211 w 2258648"/>
              <a:gd name="connsiteY4" fmla="*/ 3197651 h 3223609"/>
              <a:gd name="connsiteX5" fmla="*/ 460555 w 2258648"/>
              <a:gd name="connsiteY5" fmla="*/ 2815333 h 3223609"/>
              <a:gd name="connsiteX6" fmla="*/ 504182 w 2258648"/>
              <a:gd name="connsiteY6" fmla="*/ 2308192 h 3223609"/>
              <a:gd name="connsiteX7" fmla="*/ 167389 w 2258648"/>
              <a:gd name="connsiteY7" fmla="*/ 2089312 h 3223609"/>
              <a:gd name="connsiteX8" fmla="*/ 13637 w 2258648"/>
              <a:gd name="connsiteY8" fmla="*/ 1653192 h 3223609"/>
              <a:gd name="connsiteX9" fmla="*/ 501640 w 2258648"/>
              <a:gd name="connsiteY9" fmla="*/ 1249040 h 3223609"/>
              <a:gd name="connsiteX10" fmla="*/ 936468 w 2258648"/>
              <a:gd name="connsiteY10" fmla="*/ 46092 h 3223609"/>
              <a:gd name="connsiteX11" fmla="*/ 937488 w 2258648"/>
              <a:gd name="connsiteY11" fmla="*/ 0 h 3223609"/>
              <a:gd name="connsiteX0" fmla="*/ 829994 w 2151154"/>
              <a:gd name="connsiteY0" fmla="*/ 0 h 3223609"/>
              <a:gd name="connsiteX1" fmla="*/ 2151154 w 2151154"/>
              <a:gd name="connsiteY1" fmla="*/ 0 h 3223609"/>
              <a:gd name="connsiteX2" fmla="*/ 2151154 w 2151154"/>
              <a:gd name="connsiteY2" fmla="*/ 3223609 h 3223609"/>
              <a:gd name="connsiteX3" fmla="*/ 453757 w 2151154"/>
              <a:gd name="connsiteY3" fmla="*/ 3223609 h 3223609"/>
              <a:gd name="connsiteX4" fmla="*/ 421717 w 2151154"/>
              <a:gd name="connsiteY4" fmla="*/ 3197651 h 3223609"/>
              <a:gd name="connsiteX5" fmla="*/ 353061 w 2151154"/>
              <a:gd name="connsiteY5" fmla="*/ 2815333 h 3223609"/>
              <a:gd name="connsiteX6" fmla="*/ 396688 w 2151154"/>
              <a:gd name="connsiteY6" fmla="*/ 2308192 h 3223609"/>
              <a:gd name="connsiteX7" fmla="*/ 59895 w 2151154"/>
              <a:gd name="connsiteY7" fmla="*/ 2089312 h 3223609"/>
              <a:gd name="connsiteX8" fmla="*/ 31653 w 2151154"/>
              <a:gd name="connsiteY8" fmla="*/ 1632275 h 3223609"/>
              <a:gd name="connsiteX9" fmla="*/ 394146 w 2151154"/>
              <a:gd name="connsiteY9" fmla="*/ 1249040 h 3223609"/>
              <a:gd name="connsiteX10" fmla="*/ 828974 w 2151154"/>
              <a:gd name="connsiteY10" fmla="*/ 46092 h 3223609"/>
              <a:gd name="connsiteX11" fmla="*/ 829994 w 2151154"/>
              <a:gd name="connsiteY11" fmla="*/ 0 h 32236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151154" h="3223609">
                <a:moveTo>
                  <a:pt x="829994" y="0"/>
                </a:moveTo>
                <a:lnTo>
                  <a:pt x="2151154" y="0"/>
                </a:lnTo>
                <a:lnTo>
                  <a:pt x="2151154" y="3223609"/>
                </a:lnTo>
                <a:lnTo>
                  <a:pt x="453757" y="3223609"/>
                </a:lnTo>
                <a:lnTo>
                  <a:pt x="421717" y="3197651"/>
                </a:lnTo>
                <a:cubicBezTo>
                  <a:pt x="227634" y="3042478"/>
                  <a:pt x="357232" y="2963576"/>
                  <a:pt x="353061" y="2815333"/>
                </a:cubicBezTo>
                <a:cubicBezTo>
                  <a:pt x="348890" y="2667090"/>
                  <a:pt x="445549" y="2429196"/>
                  <a:pt x="396688" y="2308192"/>
                </a:cubicBezTo>
                <a:cubicBezTo>
                  <a:pt x="347827" y="2187189"/>
                  <a:pt x="120734" y="2201965"/>
                  <a:pt x="59895" y="2089312"/>
                </a:cubicBezTo>
                <a:cubicBezTo>
                  <a:pt x="-944" y="1976659"/>
                  <a:pt x="-24056" y="1772320"/>
                  <a:pt x="31653" y="1632275"/>
                </a:cubicBezTo>
                <a:cubicBezTo>
                  <a:pt x="87362" y="1492230"/>
                  <a:pt x="303046" y="1336860"/>
                  <a:pt x="394146" y="1249040"/>
                </a:cubicBezTo>
                <a:cubicBezTo>
                  <a:pt x="760939" y="892556"/>
                  <a:pt x="784641" y="589881"/>
                  <a:pt x="828974" y="46092"/>
                </a:cubicBezTo>
                <a:lnTo>
                  <a:pt x="829994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28">
            <a:extLst>
              <a:ext uri="{FF2B5EF4-FFF2-40B4-BE49-F238E27FC236}">
                <a16:creationId xmlns:a16="http://schemas.microsoft.com/office/drawing/2014/main" xmlns="" id="{C24298C4-9A41-46BE-A34C-228ED3BABA7C}"/>
              </a:ext>
            </a:extLst>
          </p:cNvPr>
          <p:cNvSpPr/>
          <p:nvPr/>
        </p:nvSpPr>
        <p:spPr>
          <a:xfrm flipH="1">
            <a:off x="6266034" y="2906244"/>
            <a:ext cx="931585" cy="1565713"/>
          </a:xfrm>
          <a:custGeom>
            <a:avLst/>
            <a:gdLst>
              <a:gd name="connsiteX0" fmla="*/ 0 w 1933406"/>
              <a:gd name="connsiteY0" fmla="*/ 0 h 3223609"/>
              <a:gd name="connsiteX1" fmla="*/ 1915571 w 1933406"/>
              <a:gd name="connsiteY1" fmla="*/ 0 h 3223609"/>
              <a:gd name="connsiteX2" fmla="*/ 1917185 w 1933406"/>
              <a:gd name="connsiteY2" fmla="*/ 13773 h 3223609"/>
              <a:gd name="connsiteX3" fmla="*/ 1929336 w 1933406"/>
              <a:gd name="connsiteY3" fmla="*/ 631697 h 3223609"/>
              <a:gd name="connsiteX4" fmla="*/ 1143763 w 1933406"/>
              <a:gd name="connsiteY4" fmla="*/ 2642332 h 3223609"/>
              <a:gd name="connsiteX5" fmla="*/ 779858 w 1933406"/>
              <a:gd name="connsiteY5" fmla="*/ 3115989 h 3223609"/>
              <a:gd name="connsiteX6" fmla="*/ 709265 w 1933406"/>
              <a:gd name="connsiteY6" fmla="*/ 3223609 h 3223609"/>
              <a:gd name="connsiteX7" fmla="*/ 0 w 1933406"/>
              <a:gd name="connsiteY7" fmla="*/ 3223609 h 3223609"/>
              <a:gd name="connsiteX8" fmla="*/ 0 w 1933406"/>
              <a:gd name="connsiteY8" fmla="*/ 0 h 3223609"/>
              <a:gd name="connsiteX0" fmla="*/ 0 w 1918559"/>
              <a:gd name="connsiteY0" fmla="*/ 0 h 3223609"/>
              <a:gd name="connsiteX1" fmla="*/ 1915571 w 1918559"/>
              <a:gd name="connsiteY1" fmla="*/ 0 h 3223609"/>
              <a:gd name="connsiteX2" fmla="*/ 1917185 w 1918559"/>
              <a:gd name="connsiteY2" fmla="*/ 13773 h 3223609"/>
              <a:gd name="connsiteX3" fmla="*/ 1791276 w 1918559"/>
              <a:gd name="connsiteY3" fmla="*/ 644247 h 3223609"/>
              <a:gd name="connsiteX4" fmla="*/ 1143763 w 1918559"/>
              <a:gd name="connsiteY4" fmla="*/ 2642332 h 3223609"/>
              <a:gd name="connsiteX5" fmla="*/ 779858 w 1918559"/>
              <a:gd name="connsiteY5" fmla="*/ 3115989 h 3223609"/>
              <a:gd name="connsiteX6" fmla="*/ 709265 w 1918559"/>
              <a:gd name="connsiteY6" fmla="*/ 3223609 h 3223609"/>
              <a:gd name="connsiteX7" fmla="*/ 0 w 1918559"/>
              <a:gd name="connsiteY7" fmla="*/ 3223609 h 3223609"/>
              <a:gd name="connsiteX8" fmla="*/ 0 w 1918559"/>
              <a:gd name="connsiteY8" fmla="*/ 0 h 3223609"/>
              <a:gd name="connsiteX0" fmla="*/ 0 w 1917805"/>
              <a:gd name="connsiteY0" fmla="*/ 0 h 3223609"/>
              <a:gd name="connsiteX1" fmla="*/ 1915571 w 1917805"/>
              <a:gd name="connsiteY1" fmla="*/ 0 h 3223609"/>
              <a:gd name="connsiteX2" fmla="*/ 1917185 w 1917805"/>
              <a:gd name="connsiteY2" fmla="*/ 13773 h 3223609"/>
              <a:gd name="connsiteX3" fmla="*/ 1614778 w 1917805"/>
              <a:gd name="connsiteY3" fmla="*/ 1326703 h 3223609"/>
              <a:gd name="connsiteX4" fmla="*/ 1143763 w 1917805"/>
              <a:gd name="connsiteY4" fmla="*/ 2642332 h 3223609"/>
              <a:gd name="connsiteX5" fmla="*/ 779858 w 1917805"/>
              <a:gd name="connsiteY5" fmla="*/ 3115989 h 3223609"/>
              <a:gd name="connsiteX6" fmla="*/ 709265 w 1917805"/>
              <a:gd name="connsiteY6" fmla="*/ 3223609 h 3223609"/>
              <a:gd name="connsiteX7" fmla="*/ 0 w 1917805"/>
              <a:gd name="connsiteY7" fmla="*/ 3223609 h 3223609"/>
              <a:gd name="connsiteX8" fmla="*/ 0 w 1917805"/>
              <a:gd name="connsiteY8" fmla="*/ 0 h 3223609"/>
              <a:gd name="connsiteX0" fmla="*/ 0 w 1917805"/>
              <a:gd name="connsiteY0" fmla="*/ 0 h 3223609"/>
              <a:gd name="connsiteX1" fmla="*/ 1915571 w 1917805"/>
              <a:gd name="connsiteY1" fmla="*/ 0 h 3223609"/>
              <a:gd name="connsiteX2" fmla="*/ 1917185 w 1917805"/>
              <a:gd name="connsiteY2" fmla="*/ 13773 h 3223609"/>
              <a:gd name="connsiteX3" fmla="*/ 1614778 w 1917805"/>
              <a:gd name="connsiteY3" fmla="*/ 1326703 h 3223609"/>
              <a:gd name="connsiteX4" fmla="*/ 1143763 w 1917805"/>
              <a:gd name="connsiteY4" fmla="*/ 2642332 h 3223609"/>
              <a:gd name="connsiteX5" fmla="*/ 779858 w 1917805"/>
              <a:gd name="connsiteY5" fmla="*/ 3115989 h 3223609"/>
              <a:gd name="connsiteX6" fmla="*/ 709265 w 1917805"/>
              <a:gd name="connsiteY6" fmla="*/ 3223609 h 3223609"/>
              <a:gd name="connsiteX7" fmla="*/ 0 w 1917805"/>
              <a:gd name="connsiteY7" fmla="*/ 3223609 h 3223609"/>
              <a:gd name="connsiteX8" fmla="*/ 0 w 1917805"/>
              <a:gd name="connsiteY8" fmla="*/ 0 h 3223609"/>
              <a:gd name="connsiteX0" fmla="*/ 0 w 1917854"/>
              <a:gd name="connsiteY0" fmla="*/ 0 h 3223609"/>
              <a:gd name="connsiteX1" fmla="*/ 1915571 w 1917854"/>
              <a:gd name="connsiteY1" fmla="*/ 0 h 3223609"/>
              <a:gd name="connsiteX2" fmla="*/ 1917185 w 1917854"/>
              <a:gd name="connsiteY2" fmla="*/ 13773 h 3223609"/>
              <a:gd name="connsiteX3" fmla="*/ 1614778 w 1917854"/>
              <a:gd name="connsiteY3" fmla="*/ 1326703 h 3223609"/>
              <a:gd name="connsiteX4" fmla="*/ 1143763 w 1917854"/>
              <a:gd name="connsiteY4" fmla="*/ 2642332 h 3223609"/>
              <a:gd name="connsiteX5" fmla="*/ 779858 w 1917854"/>
              <a:gd name="connsiteY5" fmla="*/ 3115989 h 3223609"/>
              <a:gd name="connsiteX6" fmla="*/ 709265 w 1917854"/>
              <a:gd name="connsiteY6" fmla="*/ 3223609 h 3223609"/>
              <a:gd name="connsiteX7" fmla="*/ 0 w 1917854"/>
              <a:gd name="connsiteY7" fmla="*/ 3223609 h 3223609"/>
              <a:gd name="connsiteX8" fmla="*/ 0 w 1917854"/>
              <a:gd name="connsiteY8" fmla="*/ 0 h 3223609"/>
              <a:gd name="connsiteX0" fmla="*/ 0 w 1918072"/>
              <a:gd name="connsiteY0" fmla="*/ 0 h 3223609"/>
              <a:gd name="connsiteX1" fmla="*/ 1915571 w 1918072"/>
              <a:gd name="connsiteY1" fmla="*/ 0 h 3223609"/>
              <a:gd name="connsiteX2" fmla="*/ 1917185 w 1918072"/>
              <a:gd name="connsiteY2" fmla="*/ 13773 h 3223609"/>
              <a:gd name="connsiteX3" fmla="*/ 1614778 w 1918072"/>
              <a:gd name="connsiteY3" fmla="*/ 1326703 h 3223609"/>
              <a:gd name="connsiteX4" fmla="*/ 1143763 w 1918072"/>
              <a:gd name="connsiteY4" fmla="*/ 2642332 h 3223609"/>
              <a:gd name="connsiteX5" fmla="*/ 779858 w 1918072"/>
              <a:gd name="connsiteY5" fmla="*/ 3115989 h 3223609"/>
              <a:gd name="connsiteX6" fmla="*/ 709265 w 1918072"/>
              <a:gd name="connsiteY6" fmla="*/ 3223609 h 3223609"/>
              <a:gd name="connsiteX7" fmla="*/ 0 w 1918072"/>
              <a:gd name="connsiteY7" fmla="*/ 3223609 h 3223609"/>
              <a:gd name="connsiteX8" fmla="*/ 0 w 1918072"/>
              <a:gd name="connsiteY8" fmla="*/ 0 h 3223609"/>
              <a:gd name="connsiteX0" fmla="*/ 0 w 1918016"/>
              <a:gd name="connsiteY0" fmla="*/ 0 h 3223609"/>
              <a:gd name="connsiteX1" fmla="*/ 1915571 w 1918016"/>
              <a:gd name="connsiteY1" fmla="*/ 0 h 3223609"/>
              <a:gd name="connsiteX2" fmla="*/ 1917185 w 1918016"/>
              <a:gd name="connsiteY2" fmla="*/ 13773 h 3223609"/>
              <a:gd name="connsiteX3" fmla="*/ 1614778 w 1918016"/>
              <a:gd name="connsiteY3" fmla="*/ 1326703 h 3223609"/>
              <a:gd name="connsiteX4" fmla="*/ 1143763 w 1918016"/>
              <a:gd name="connsiteY4" fmla="*/ 2642332 h 3223609"/>
              <a:gd name="connsiteX5" fmla="*/ 779858 w 1918016"/>
              <a:gd name="connsiteY5" fmla="*/ 3115989 h 3223609"/>
              <a:gd name="connsiteX6" fmla="*/ 709265 w 1918016"/>
              <a:gd name="connsiteY6" fmla="*/ 3223609 h 3223609"/>
              <a:gd name="connsiteX7" fmla="*/ 0 w 1918016"/>
              <a:gd name="connsiteY7" fmla="*/ 3223609 h 3223609"/>
              <a:gd name="connsiteX8" fmla="*/ 0 w 1918016"/>
              <a:gd name="connsiteY8" fmla="*/ 0 h 32236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18016" h="3223609">
                <a:moveTo>
                  <a:pt x="0" y="0"/>
                </a:moveTo>
                <a:lnTo>
                  <a:pt x="1915571" y="0"/>
                </a:lnTo>
                <a:lnTo>
                  <a:pt x="1917185" y="13773"/>
                </a:lnTo>
                <a:cubicBezTo>
                  <a:pt x="1933503" y="210710"/>
                  <a:pt x="1705230" y="1013554"/>
                  <a:pt x="1614778" y="1326703"/>
                </a:cubicBezTo>
                <a:cubicBezTo>
                  <a:pt x="1456185" y="2005500"/>
                  <a:pt x="1282916" y="2344118"/>
                  <a:pt x="1143763" y="2642332"/>
                </a:cubicBezTo>
                <a:cubicBezTo>
                  <a:pt x="1004610" y="2940546"/>
                  <a:pt x="894847" y="2951603"/>
                  <a:pt x="779858" y="3115989"/>
                </a:cubicBezTo>
                <a:lnTo>
                  <a:pt x="709265" y="3223609"/>
                </a:lnTo>
                <a:lnTo>
                  <a:pt x="0" y="3223609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26">
            <a:extLst>
              <a:ext uri="{FF2B5EF4-FFF2-40B4-BE49-F238E27FC236}">
                <a16:creationId xmlns:a16="http://schemas.microsoft.com/office/drawing/2014/main" xmlns="" id="{7D307551-0F0F-4547-BCBE-8B79F97FE3A3}"/>
              </a:ext>
            </a:extLst>
          </p:cNvPr>
          <p:cNvSpPr/>
          <p:nvPr/>
        </p:nvSpPr>
        <p:spPr>
          <a:xfrm flipH="1">
            <a:off x="9122902" y="4542082"/>
            <a:ext cx="851046" cy="928317"/>
          </a:xfrm>
          <a:custGeom>
            <a:avLst/>
            <a:gdLst>
              <a:gd name="connsiteX0" fmla="*/ 51303 w 1760244"/>
              <a:gd name="connsiteY0" fmla="*/ 0 h 1919892"/>
              <a:gd name="connsiteX1" fmla="*/ 1760244 w 1760244"/>
              <a:gd name="connsiteY1" fmla="*/ 0 h 1919892"/>
              <a:gd name="connsiteX2" fmla="*/ 1760244 w 1760244"/>
              <a:gd name="connsiteY2" fmla="*/ 1820912 h 1919892"/>
              <a:gd name="connsiteX3" fmla="*/ 1582148 w 1760244"/>
              <a:gd name="connsiteY3" fmla="*/ 1847561 h 1919892"/>
              <a:gd name="connsiteX4" fmla="*/ 506771 w 1760244"/>
              <a:gd name="connsiteY4" fmla="*/ 1868691 h 1919892"/>
              <a:gd name="connsiteX5" fmla="*/ 134449 w 1760244"/>
              <a:gd name="connsiteY5" fmla="*/ 1180651 h 1919892"/>
              <a:gd name="connsiteX6" fmla="*/ 214327 w 1760244"/>
              <a:gd name="connsiteY6" fmla="*/ 737585 h 1919892"/>
              <a:gd name="connsiteX7" fmla="*/ 88899 w 1760244"/>
              <a:gd name="connsiteY7" fmla="*/ 295839 h 1919892"/>
              <a:gd name="connsiteX8" fmla="*/ 31443 w 1760244"/>
              <a:gd name="connsiteY8" fmla="*/ 25570 h 1919892"/>
              <a:gd name="connsiteX9" fmla="*/ 51303 w 1760244"/>
              <a:gd name="connsiteY9" fmla="*/ 0 h 1919892"/>
              <a:gd name="connsiteX0" fmla="*/ 43257 w 1752198"/>
              <a:gd name="connsiteY0" fmla="*/ 0 h 1919892"/>
              <a:gd name="connsiteX1" fmla="*/ 1752198 w 1752198"/>
              <a:gd name="connsiteY1" fmla="*/ 0 h 1919892"/>
              <a:gd name="connsiteX2" fmla="*/ 1752198 w 1752198"/>
              <a:gd name="connsiteY2" fmla="*/ 1820912 h 1919892"/>
              <a:gd name="connsiteX3" fmla="*/ 1574102 w 1752198"/>
              <a:gd name="connsiteY3" fmla="*/ 1847561 h 1919892"/>
              <a:gd name="connsiteX4" fmla="*/ 498725 w 1752198"/>
              <a:gd name="connsiteY4" fmla="*/ 1868691 h 1919892"/>
              <a:gd name="connsiteX5" fmla="*/ 126403 w 1752198"/>
              <a:gd name="connsiteY5" fmla="*/ 1180651 h 1919892"/>
              <a:gd name="connsiteX6" fmla="*/ 206281 w 1752198"/>
              <a:gd name="connsiteY6" fmla="*/ 737585 h 1919892"/>
              <a:gd name="connsiteX7" fmla="*/ 118505 w 1752198"/>
              <a:gd name="connsiteY7" fmla="*/ 358595 h 1919892"/>
              <a:gd name="connsiteX8" fmla="*/ 23397 w 1752198"/>
              <a:gd name="connsiteY8" fmla="*/ 25570 h 1919892"/>
              <a:gd name="connsiteX9" fmla="*/ 43257 w 1752198"/>
              <a:gd name="connsiteY9" fmla="*/ 0 h 1919892"/>
              <a:gd name="connsiteX0" fmla="*/ 43257 w 1752198"/>
              <a:gd name="connsiteY0" fmla="*/ 0 h 1919892"/>
              <a:gd name="connsiteX1" fmla="*/ 1752198 w 1752198"/>
              <a:gd name="connsiteY1" fmla="*/ 0 h 1919892"/>
              <a:gd name="connsiteX2" fmla="*/ 1752198 w 1752198"/>
              <a:gd name="connsiteY2" fmla="*/ 1820912 h 1919892"/>
              <a:gd name="connsiteX3" fmla="*/ 1574102 w 1752198"/>
              <a:gd name="connsiteY3" fmla="*/ 1847561 h 1919892"/>
              <a:gd name="connsiteX4" fmla="*/ 498725 w 1752198"/>
              <a:gd name="connsiteY4" fmla="*/ 1868691 h 1919892"/>
              <a:gd name="connsiteX5" fmla="*/ 126403 w 1752198"/>
              <a:gd name="connsiteY5" fmla="*/ 1180651 h 1919892"/>
              <a:gd name="connsiteX6" fmla="*/ 256484 w 1752198"/>
              <a:gd name="connsiteY6" fmla="*/ 812890 h 1919892"/>
              <a:gd name="connsiteX7" fmla="*/ 118505 w 1752198"/>
              <a:gd name="connsiteY7" fmla="*/ 358595 h 1919892"/>
              <a:gd name="connsiteX8" fmla="*/ 23397 w 1752198"/>
              <a:gd name="connsiteY8" fmla="*/ 25570 h 1919892"/>
              <a:gd name="connsiteX9" fmla="*/ 43257 w 1752198"/>
              <a:gd name="connsiteY9" fmla="*/ 0 h 1919892"/>
              <a:gd name="connsiteX0" fmla="*/ 43257 w 1752198"/>
              <a:gd name="connsiteY0" fmla="*/ 0 h 1911290"/>
              <a:gd name="connsiteX1" fmla="*/ 1752198 w 1752198"/>
              <a:gd name="connsiteY1" fmla="*/ 0 h 1911290"/>
              <a:gd name="connsiteX2" fmla="*/ 1752198 w 1752198"/>
              <a:gd name="connsiteY2" fmla="*/ 1820912 h 1911290"/>
              <a:gd name="connsiteX3" fmla="*/ 1574102 w 1752198"/>
              <a:gd name="connsiteY3" fmla="*/ 1847561 h 1911290"/>
              <a:gd name="connsiteX4" fmla="*/ 498725 w 1752198"/>
              <a:gd name="connsiteY4" fmla="*/ 1868691 h 1911290"/>
              <a:gd name="connsiteX5" fmla="*/ 214259 w 1752198"/>
              <a:gd name="connsiteY5" fmla="*/ 1306159 h 1911290"/>
              <a:gd name="connsiteX6" fmla="*/ 256484 w 1752198"/>
              <a:gd name="connsiteY6" fmla="*/ 812890 h 1911290"/>
              <a:gd name="connsiteX7" fmla="*/ 118505 w 1752198"/>
              <a:gd name="connsiteY7" fmla="*/ 358595 h 1911290"/>
              <a:gd name="connsiteX8" fmla="*/ 23397 w 1752198"/>
              <a:gd name="connsiteY8" fmla="*/ 25570 h 1911290"/>
              <a:gd name="connsiteX9" fmla="*/ 43257 w 1752198"/>
              <a:gd name="connsiteY9" fmla="*/ 0 h 1911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752198" h="1911290">
                <a:moveTo>
                  <a:pt x="43257" y="0"/>
                </a:moveTo>
                <a:lnTo>
                  <a:pt x="1752198" y="0"/>
                </a:lnTo>
                <a:lnTo>
                  <a:pt x="1752198" y="1820912"/>
                </a:lnTo>
                <a:lnTo>
                  <a:pt x="1574102" y="1847561"/>
                </a:lnTo>
                <a:cubicBezTo>
                  <a:pt x="1216303" y="1883218"/>
                  <a:pt x="725365" y="1958925"/>
                  <a:pt x="498725" y="1868691"/>
                </a:cubicBezTo>
                <a:cubicBezTo>
                  <a:pt x="272085" y="1778457"/>
                  <a:pt x="142304" y="1704985"/>
                  <a:pt x="214259" y="1306159"/>
                </a:cubicBezTo>
                <a:cubicBezTo>
                  <a:pt x="241325" y="1158911"/>
                  <a:pt x="234699" y="961459"/>
                  <a:pt x="256484" y="812890"/>
                </a:cubicBezTo>
                <a:cubicBezTo>
                  <a:pt x="280249" y="642530"/>
                  <a:pt x="248554" y="477451"/>
                  <a:pt x="118505" y="358595"/>
                </a:cubicBezTo>
                <a:cubicBezTo>
                  <a:pt x="37060" y="284641"/>
                  <a:pt x="-40088" y="126192"/>
                  <a:pt x="23397" y="25570"/>
                </a:cubicBezTo>
                <a:lnTo>
                  <a:pt x="43257" y="0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25">
            <a:extLst>
              <a:ext uri="{FF2B5EF4-FFF2-40B4-BE49-F238E27FC236}">
                <a16:creationId xmlns:a16="http://schemas.microsoft.com/office/drawing/2014/main" xmlns="" id="{03D50FC4-8BA1-4C49-8B5C-29DF3DE77F68}"/>
              </a:ext>
            </a:extLst>
          </p:cNvPr>
          <p:cNvSpPr/>
          <p:nvPr/>
        </p:nvSpPr>
        <p:spPr>
          <a:xfrm flipH="1">
            <a:off x="6779140" y="4542082"/>
            <a:ext cx="418478" cy="1549729"/>
          </a:xfrm>
          <a:custGeom>
            <a:avLst/>
            <a:gdLst>
              <a:gd name="connsiteX0" fmla="*/ 0 w 861594"/>
              <a:gd name="connsiteY0" fmla="*/ 0 h 3190700"/>
              <a:gd name="connsiteX1" fmla="*/ 624674 w 861594"/>
              <a:gd name="connsiteY1" fmla="*/ 0 h 3190700"/>
              <a:gd name="connsiteX2" fmla="*/ 566749 w 861594"/>
              <a:gd name="connsiteY2" fmla="*/ 108406 h 3190700"/>
              <a:gd name="connsiteX3" fmla="*/ 436088 w 861594"/>
              <a:gd name="connsiteY3" fmla="*/ 1621736 h 3190700"/>
              <a:gd name="connsiteX4" fmla="*/ 818972 w 861594"/>
              <a:gd name="connsiteY4" fmla="*/ 2921881 h 3190700"/>
              <a:gd name="connsiteX5" fmla="*/ 666478 w 861594"/>
              <a:gd name="connsiteY5" fmla="*/ 3183363 h 3190700"/>
              <a:gd name="connsiteX6" fmla="*/ 103725 w 861594"/>
              <a:gd name="connsiteY6" fmla="*/ 3190626 h 3190700"/>
              <a:gd name="connsiteX7" fmla="*/ 0 w 861594"/>
              <a:gd name="connsiteY7" fmla="*/ 3190700 h 3190700"/>
              <a:gd name="connsiteX8" fmla="*/ 0 w 861594"/>
              <a:gd name="connsiteY8" fmla="*/ 0 h 3190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61594" h="3190700">
                <a:moveTo>
                  <a:pt x="0" y="0"/>
                </a:moveTo>
                <a:lnTo>
                  <a:pt x="624674" y="0"/>
                </a:lnTo>
                <a:lnTo>
                  <a:pt x="566749" y="108406"/>
                </a:lnTo>
                <a:cubicBezTo>
                  <a:pt x="352909" y="568825"/>
                  <a:pt x="313631" y="1116766"/>
                  <a:pt x="436088" y="1621736"/>
                </a:cubicBezTo>
                <a:cubicBezTo>
                  <a:pt x="544352" y="2063482"/>
                  <a:pt x="690904" y="2488720"/>
                  <a:pt x="818972" y="2921881"/>
                </a:cubicBezTo>
                <a:cubicBezTo>
                  <a:pt x="890928" y="3163554"/>
                  <a:pt x="890928" y="3170157"/>
                  <a:pt x="666478" y="3183363"/>
                </a:cubicBezTo>
                <a:cubicBezTo>
                  <a:pt x="579339" y="3188315"/>
                  <a:pt x="374282" y="3190131"/>
                  <a:pt x="103725" y="3190626"/>
                </a:cubicBezTo>
                <a:lnTo>
                  <a:pt x="0" y="31907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22">
            <a:extLst>
              <a:ext uri="{FF2B5EF4-FFF2-40B4-BE49-F238E27FC236}">
                <a16:creationId xmlns:a16="http://schemas.microsoft.com/office/drawing/2014/main" xmlns="" id="{4904443B-9B28-4BB0-AFBC-A82056CD40CF}"/>
              </a:ext>
            </a:extLst>
          </p:cNvPr>
          <p:cNvSpPr/>
          <p:nvPr/>
        </p:nvSpPr>
        <p:spPr>
          <a:xfrm flipH="1">
            <a:off x="7197618" y="1295557"/>
            <a:ext cx="1925284" cy="1540561"/>
          </a:xfrm>
          <a:custGeom>
            <a:avLst/>
            <a:gdLst>
              <a:gd name="connsiteX0" fmla="*/ 2036233 w 3963922"/>
              <a:gd name="connsiteY0" fmla="*/ 53 h 3227664"/>
              <a:gd name="connsiteX1" fmla="*/ 2276983 w 3963922"/>
              <a:gd name="connsiteY1" fmla="*/ 8881 h 3227664"/>
              <a:gd name="connsiteX2" fmla="*/ 3815285 w 3963922"/>
              <a:gd name="connsiteY2" fmla="*/ 413258 h 3227664"/>
              <a:gd name="connsiteX3" fmla="*/ 3963922 w 3963922"/>
              <a:gd name="connsiteY3" fmla="*/ 491824 h 3227664"/>
              <a:gd name="connsiteX4" fmla="*/ 3963922 w 3963922"/>
              <a:gd name="connsiteY4" fmla="*/ 3227664 h 3227664"/>
              <a:gd name="connsiteX5" fmla="*/ 0 w 3963922"/>
              <a:gd name="connsiteY5" fmla="*/ 3227664 h 3227664"/>
              <a:gd name="connsiteX6" fmla="*/ 0 w 3963922"/>
              <a:gd name="connsiteY6" fmla="*/ 670708 h 3227664"/>
              <a:gd name="connsiteX7" fmla="*/ 26548 w 3963922"/>
              <a:gd name="connsiteY7" fmla="*/ 654001 h 3227664"/>
              <a:gd name="connsiteX8" fmla="*/ 411413 w 3963922"/>
              <a:gd name="connsiteY8" fmla="*/ 439401 h 3227664"/>
              <a:gd name="connsiteX9" fmla="*/ 2036233 w 3963922"/>
              <a:gd name="connsiteY9" fmla="*/ 53 h 3227664"/>
              <a:gd name="connsiteX0" fmla="*/ 2036233 w 3963922"/>
              <a:gd name="connsiteY0" fmla="*/ 24373 h 3251983"/>
              <a:gd name="connsiteX1" fmla="*/ 2276983 w 3963922"/>
              <a:gd name="connsiteY1" fmla="*/ 33200 h 3251983"/>
              <a:gd name="connsiteX2" fmla="*/ 3815285 w 3963922"/>
              <a:gd name="connsiteY2" fmla="*/ 437577 h 3251983"/>
              <a:gd name="connsiteX3" fmla="*/ 3963922 w 3963922"/>
              <a:gd name="connsiteY3" fmla="*/ 516143 h 3251983"/>
              <a:gd name="connsiteX4" fmla="*/ 3963922 w 3963922"/>
              <a:gd name="connsiteY4" fmla="*/ 3251983 h 3251983"/>
              <a:gd name="connsiteX5" fmla="*/ 0 w 3963922"/>
              <a:gd name="connsiteY5" fmla="*/ 3251983 h 3251983"/>
              <a:gd name="connsiteX6" fmla="*/ 0 w 3963922"/>
              <a:gd name="connsiteY6" fmla="*/ 695027 h 3251983"/>
              <a:gd name="connsiteX7" fmla="*/ 26548 w 3963922"/>
              <a:gd name="connsiteY7" fmla="*/ 678320 h 3251983"/>
              <a:gd name="connsiteX8" fmla="*/ 411413 w 3963922"/>
              <a:gd name="connsiteY8" fmla="*/ 463720 h 3251983"/>
              <a:gd name="connsiteX9" fmla="*/ 2036233 w 3963922"/>
              <a:gd name="connsiteY9" fmla="*/ 24373 h 3251983"/>
              <a:gd name="connsiteX0" fmla="*/ 411413 w 3963922"/>
              <a:gd name="connsiteY0" fmla="*/ 430599 h 3218862"/>
              <a:gd name="connsiteX1" fmla="*/ 2276983 w 3963922"/>
              <a:gd name="connsiteY1" fmla="*/ 79 h 3218862"/>
              <a:gd name="connsiteX2" fmla="*/ 3815285 w 3963922"/>
              <a:gd name="connsiteY2" fmla="*/ 404456 h 3218862"/>
              <a:gd name="connsiteX3" fmla="*/ 3963922 w 3963922"/>
              <a:gd name="connsiteY3" fmla="*/ 483022 h 3218862"/>
              <a:gd name="connsiteX4" fmla="*/ 3963922 w 3963922"/>
              <a:gd name="connsiteY4" fmla="*/ 3218862 h 3218862"/>
              <a:gd name="connsiteX5" fmla="*/ 0 w 3963922"/>
              <a:gd name="connsiteY5" fmla="*/ 3218862 h 3218862"/>
              <a:gd name="connsiteX6" fmla="*/ 0 w 3963922"/>
              <a:gd name="connsiteY6" fmla="*/ 661906 h 3218862"/>
              <a:gd name="connsiteX7" fmla="*/ 26548 w 3963922"/>
              <a:gd name="connsiteY7" fmla="*/ 645199 h 3218862"/>
              <a:gd name="connsiteX8" fmla="*/ 411413 w 3963922"/>
              <a:gd name="connsiteY8" fmla="*/ 430599 h 3218862"/>
              <a:gd name="connsiteX0" fmla="*/ 411413 w 3963922"/>
              <a:gd name="connsiteY0" fmla="*/ 383562 h 3171825"/>
              <a:gd name="connsiteX1" fmla="*/ 1947522 w 3963922"/>
              <a:gd name="connsiteY1" fmla="*/ 107 h 3171825"/>
              <a:gd name="connsiteX2" fmla="*/ 3815285 w 3963922"/>
              <a:gd name="connsiteY2" fmla="*/ 357419 h 3171825"/>
              <a:gd name="connsiteX3" fmla="*/ 3963922 w 3963922"/>
              <a:gd name="connsiteY3" fmla="*/ 435985 h 3171825"/>
              <a:gd name="connsiteX4" fmla="*/ 3963922 w 3963922"/>
              <a:gd name="connsiteY4" fmla="*/ 3171825 h 3171825"/>
              <a:gd name="connsiteX5" fmla="*/ 0 w 3963922"/>
              <a:gd name="connsiteY5" fmla="*/ 3171825 h 3171825"/>
              <a:gd name="connsiteX6" fmla="*/ 0 w 3963922"/>
              <a:gd name="connsiteY6" fmla="*/ 614869 h 3171825"/>
              <a:gd name="connsiteX7" fmla="*/ 26548 w 3963922"/>
              <a:gd name="connsiteY7" fmla="*/ 598162 h 3171825"/>
              <a:gd name="connsiteX8" fmla="*/ 411413 w 3963922"/>
              <a:gd name="connsiteY8" fmla="*/ 383562 h 3171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63922" h="3171825">
                <a:moveTo>
                  <a:pt x="411413" y="383562"/>
                </a:moveTo>
                <a:cubicBezTo>
                  <a:pt x="786485" y="276042"/>
                  <a:pt x="1380210" y="4464"/>
                  <a:pt x="1947522" y="107"/>
                </a:cubicBezTo>
                <a:cubicBezTo>
                  <a:pt x="2514834" y="-4250"/>
                  <a:pt x="3343626" y="126246"/>
                  <a:pt x="3815285" y="357419"/>
                </a:cubicBezTo>
                <a:lnTo>
                  <a:pt x="3963922" y="435985"/>
                </a:lnTo>
                <a:lnTo>
                  <a:pt x="3963922" y="3171825"/>
                </a:lnTo>
                <a:lnTo>
                  <a:pt x="0" y="3171825"/>
                </a:lnTo>
                <a:lnTo>
                  <a:pt x="0" y="614869"/>
                </a:lnTo>
                <a:lnTo>
                  <a:pt x="26548" y="598162"/>
                </a:lnTo>
                <a:cubicBezTo>
                  <a:pt x="153296" y="522887"/>
                  <a:pt x="280704" y="450253"/>
                  <a:pt x="411413" y="38356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 21">
            <a:extLst>
              <a:ext uri="{FF2B5EF4-FFF2-40B4-BE49-F238E27FC236}">
                <a16:creationId xmlns:a16="http://schemas.microsoft.com/office/drawing/2014/main" xmlns="" id="{FF31498B-4601-48D9-BD15-0ED1607D3058}"/>
              </a:ext>
            </a:extLst>
          </p:cNvPr>
          <p:cNvSpPr/>
          <p:nvPr/>
        </p:nvSpPr>
        <p:spPr>
          <a:xfrm flipH="1">
            <a:off x="7197618" y="2906244"/>
            <a:ext cx="1925284" cy="1565713"/>
          </a:xfrm>
          <a:custGeom>
            <a:avLst/>
            <a:gdLst>
              <a:gd name="connsiteX0" fmla="*/ 0 w 3963922"/>
              <a:gd name="connsiteY0" fmla="*/ 0 h 3223609"/>
              <a:gd name="connsiteX1" fmla="*/ 3963922 w 3963922"/>
              <a:gd name="connsiteY1" fmla="*/ 0 h 3223609"/>
              <a:gd name="connsiteX2" fmla="*/ 3963922 w 3963922"/>
              <a:gd name="connsiteY2" fmla="*/ 3223609 h 3223609"/>
              <a:gd name="connsiteX3" fmla="*/ 0 w 3963922"/>
              <a:gd name="connsiteY3" fmla="*/ 3223609 h 3223609"/>
              <a:gd name="connsiteX4" fmla="*/ 0 w 3963922"/>
              <a:gd name="connsiteY4" fmla="*/ 0 h 32236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63922" h="3223609">
                <a:moveTo>
                  <a:pt x="0" y="0"/>
                </a:moveTo>
                <a:lnTo>
                  <a:pt x="3963922" y="0"/>
                </a:lnTo>
                <a:lnTo>
                  <a:pt x="3963922" y="3223609"/>
                </a:lnTo>
                <a:lnTo>
                  <a:pt x="0" y="3223609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xmlns="" id="{D7BFD601-6A5D-4533-8DBD-80C941A21072}"/>
              </a:ext>
            </a:extLst>
          </p:cNvPr>
          <p:cNvSpPr/>
          <p:nvPr/>
        </p:nvSpPr>
        <p:spPr>
          <a:xfrm flipH="1">
            <a:off x="7197618" y="4542082"/>
            <a:ext cx="1925284" cy="1558744"/>
          </a:xfrm>
          <a:custGeom>
            <a:avLst/>
            <a:gdLst>
              <a:gd name="connsiteX0" fmla="*/ 0 w 3963922"/>
              <a:gd name="connsiteY0" fmla="*/ 0 h 3209262"/>
              <a:gd name="connsiteX1" fmla="*/ 3963922 w 3963922"/>
              <a:gd name="connsiteY1" fmla="*/ 0 h 3209262"/>
              <a:gd name="connsiteX2" fmla="*/ 3963922 w 3963922"/>
              <a:gd name="connsiteY2" fmla="*/ 3190700 h 3209262"/>
              <a:gd name="connsiteX3" fmla="*/ 3853268 w 3963922"/>
              <a:gd name="connsiteY3" fmla="*/ 3190778 h 3209262"/>
              <a:gd name="connsiteX4" fmla="*/ 1279504 w 3963922"/>
              <a:gd name="connsiteY4" fmla="*/ 3208454 h 3209262"/>
              <a:gd name="connsiteX5" fmla="*/ 963954 w 3963922"/>
              <a:gd name="connsiteY5" fmla="*/ 2930465 h 3209262"/>
              <a:gd name="connsiteX6" fmla="*/ 812121 w 3963922"/>
              <a:gd name="connsiteY6" fmla="*/ 2129512 h 3209262"/>
              <a:gd name="connsiteX7" fmla="*/ 544102 w 3963922"/>
              <a:gd name="connsiteY7" fmla="*/ 1799359 h 3209262"/>
              <a:gd name="connsiteX8" fmla="*/ 1308 w 3963922"/>
              <a:gd name="connsiteY8" fmla="*/ 1820716 h 3209262"/>
              <a:gd name="connsiteX9" fmla="*/ 0 w 3963922"/>
              <a:gd name="connsiteY9" fmla="*/ 1820912 h 3209262"/>
              <a:gd name="connsiteX10" fmla="*/ 0 w 3963922"/>
              <a:gd name="connsiteY10" fmla="*/ 0 h 3209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963922" h="3209262">
                <a:moveTo>
                  <a:pt x="0" y="0"/>
                </a:moveTo>
                <a:lnTo>
                  <a:pt x="3963922" y="0"/>
                </a:lnTo>
                <a:lnTo>
                  <a:pt x="3963922" y="3190700"/>
                </a:lnTo>
                <a:lnTo>
                  <a:pt x="3853268" y="3190778"/>
                </a:lnTo>
                <a:cubicBezTo>
                  <a:pt x="3028187" y="3190636"/>
                  <a:pt x="1806877" y="3183941"/>
                  <a:pt x="1279504" y="3208454"/>
                </a:cubicBezTo>
                <a:cubicBezTo>
                  <a:pt x="1090702" y="3217699"/>
                  <a:pt x="1000262" y="3149027"/>
                  <a:pt x="963954" y="2930465"/>
                </a:cubicBezTo>
                <a:cubicBezTo>
                  <a:pt x="919725" y="2662380"/>
                  <a:pt x="841828" y="2402219"/>
                  <a:pt x="812121" y="2129512"/>
                </a:cubicBezTo>
                <a:cubicBezTo>
                  <a:pt x="791656" y="1942645"/>
                  <a:pt x="703197" y="1840958"/>
                  <a:pt x="544102" y="1799359"/>
                </a:cubicBezTo>
                <a:cubicBezTo>
                  <a:pt x="359922" y="1751321"/>
                  <a:pt x="180568" y="1788711"/>
                  <a:pt x="1308" y="1820716"/>
                </a:cubicBezTo>
                <a:lnTo>
                  <a:pt x="0" y="182091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xmlns="" id="{FDDFA302-8BBB-4BAA-888D-3E630B604072}"/>
              </a:ext>
            </a:extLst>
          </p:cNvPr>
          <p:cNvGrpSpPr/>
          <p:nvPr/>
        </p:nvGrpSpPr>
        <p:grpSpPr>
          <a:xfrm>
            <a:off x="1663842" y="1593189"/>
            <a:ext cx="2676908" cy="1057424"/>
            <a:chOff x="8410431" y="1233583"/>
            <a:chExt cx="2676908" cy="1057424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xmlns="" id="{977C9E39-8419-405C-9016-A6D0A66F253C}"/>
                </a:ext>
              </a:extLst>
            </p:cNvPr>
            <p:cNvSpPr/>
            <p:nvPr/>
          </p:nvSpPr>
          <p:spPr>
            <a:xfrm>
              <a:off x="9050511" y="1336900"/>
              <a:ext cx="191110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buClr>
                  <a:srgbClr val="FFFFFF"/>
                </a:buClr>
                <a:buSzPts val="2300"/>
              </a:pPr>
              <a:r>
                <a:rPr lang="en-US" b="1">
                  <a:solidFill>
                    <a:schemeClr val="bg1">
                      <a:lumMod val="75000"/>
                    </a:schemeClr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  <a:sym typeface="Open Sans SemiBold"/>
                </a:rPr>
                <a:t>EDIT TEXT HERE</a:t>
              </a:r>
              <a:endParaRPr lang="en-US" b="1" dirty="0">
                <a:solidFill>
                  <a:schemeClr val="bg1">
                    <a:lumMod val="75000"/>
                  </a:schemeClr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xmlns="" id="{85812E71-7F74-418D-8562-F885CFD20B99}"/>
                </a:ext>
              </a:extLst>
            </p:cNvPr>
            <p:cNvSpPr/>
            <p:nvPr/>
          </p:nvSpPr>
          <p:spPr>
            <a:xfrm>
              <a:off x="9073071" y="1706232"/>
              <a:ext cx="2014268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buClr>
                  <a:schemeClr val="lt1"/>
                </a:buClr>
                <a:buSzPts val="1600"/>
              </a:pPr>
              <a:r>
                <a:rPr lang="da-DK" sz="1600">
                  <a:solidFill>
                    <a:schemeClr val="bg1">
                      <a:lumMod val="75000"/>
                    </a:schemeClr>
                  </a:solidFill>
                  <a:latin typeface="Open Sans"/>
                  <a:ea typeface="Open Sans"/>
                  <a:cs typeface="Open Sans"/>
                  <a:sym typeface="Open Sans"/>
                </a:rPr>
                <a:t>Edit text here. You can edit this text</a:t>
              </a:r>
              <a:endParaRPr lang="da-DK" sz="1600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xmlns="" id="{FCF409EE-E559-46DA-8A52-54748E951DE1}"/>
                </a:ext>
              </a:extLst>
            </p:cNvPr>
            <p:cNvSpPr/>
            <p:nvPr/>
          </p:nvSpPr>
          <p:spPr>
            <a:xfrm>
              <a:off x="8410431" y="1233583"/>
              <a:ext cx="697627" cy="10156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buClr>
                  <a:srgbClr val="FFFFFF"/>
                </a:buClr>
                <a:buSzPts val="2300"/>
              </a:pPr>
              <a:r>
                <a:rPr lang="en-US" sz="6000" b="1">
                  <a:solidFill>
                    <a:schemeClr val="bg1">
                      <a:lumMod val="75000"/>
                    </a:schemeClr>
                  </a:solidFill>
                  <a:latin typeface="Arial Black" panose="020B0A04020102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  <a:sym typeface="Open Sans SemiBold"/>
                </a:rPr>
                <a:t>1</a:t>
              </a:r>
              <a:endParaRPr lang="en-US" sz="6000" b="1" dirty="0">
                <a:solidFill>
                  <a:schemeClr val="bg1">
                    <a:lumMod val="75000"/>
                  </a:schemeClr>
                </a:solidFill>
                <a:latin typeface="Arial Black" panose="020B0A04020102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xmlns="" id="{0C595839-E546-4AAC-8EDA-8E7E07468698}"/>
              </a:ext>
            </a:extLst>
          </p:cNvPr>
          <p:cNvGrpSpPr/>
          <p:nvPr/>
        </p:nvGrpSpPr>
        <p:grpSpPr>
          <a:xfrm>
            <a:off x="1663842" y="3259894"/>
            <a:ext cx="2676908" cy="1057424"/>
            <a:chOff x="8410431" y="1233583"/>
            <a:chExt cx="2676908" cy="1057424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xmlns="" id="{1EEDCBFE-19E3-4716-A89B-DB8725C9A8A3}"/>
                </a:ext>
              </a:extLst>
            </p:cNvPr>
            <p:cNvSpPr/>
            <p:nvPr/>
          </p:nvSpPr>
          <p:spPr>
            <a:xfrm>
              <a:off x="9050511" y="1336900"/>
              <a:ext cx="191110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buClr>
                  <a:srgbClr val="FFFFFF"/>
                </a:buClr>
                <a:buSzPts val="2300"/>
              </a:pPr>
              <a:r>
                <a:rPr lang="en-US" b="1">
                  <a:solidFill>
                    <a:schemeClr val="bg1">
                      <a:lumMod val="75000"/>
                    </a:schemeClr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  <a:sym typeface="Open Sans SemiBold"/>
                </a:rPr>
                <a:t>EDIT TEXT HERE</a:t>
              </a:r>
              <a:endParaRPr lang="en-US" b="1" dirty="0">
                <a:solidFill>
                  <a:schemeClr val="bg1">
                    <a:lumMod val="75000"/>
                  </a:schemeClr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xmlns="" id="{4731D862-488C-4BED-885D-16739264FD13}"/>
                </a:ext>
              </a:extLst>
            </p:cNvPr>
            <p:cNvSpPr/>
            <p:nvPr/>
          </p:nvSpPr>
          <p:spPr>
            <a:xfrm>
              <a:off x="9073071" y="1706232"/>
              <a:ext cx="2014268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buClr>
                  <a:schemeClr val="lt1"/>
                </a:buClr>
                <a:buSzPts val="1600"/>
              </a:pPr>
              <a:r>
                <a:rPr lang="da-DK" sz="1600">
                  <a:solidFill>
                    <a:schemeClr val="bg1">
                      <a:lumMod val="75000"/>
                    </a:schemeClr>
                  </a:solidFill>
                  <a:latin typeface="Open Sans"/>
                  <a:ea typeface="Open Sans"/>
                  <a:cs typeface="Open Sans"/>
                  <a:sym typeface="Open Sans"/>
                </a:rPr>
                <a:t>Edit text here. You can edit this text</a:t>
              </a:r>
              <a:endParaRPr lang="da-DK" sz="1600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xmlns="" id="{4D677424-E3A4-4272-BF0D-E762CDEAC7A4}"/>
                </a:ext>
              </a:extLst>
            </p:cNvPr>
            <p:cNvSpPr/>
            <p:nvPr/>
          </p:nvSpPr>
          <p:spPr>
            <a:xfrm>
              <a:off x="8410431" y="1233583"/>
              <a:ext cx="697627" cy="10156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buClr>
                  <a:srgbClr val="FFFFFF"/>
                </a:buClr>
                <a:buSzPts val="2300"/>
              </a:pPr>
              <a:r>
                <a:rPr lang="en-US" sz="6000" b="1">
                  <a:solidFill>
                    <a:schemeClr val="bg1">
                      <a:lumMod val="75000"/>
                    </a:schemeClr>
                  </a:solidFill>
                  <a:latin typeface="Arial Black" panose="020B0A04020102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  <a:sym typeface="Open Sans SemiBold"/>
                </a:rPr>
                <a:t>2</a:t>
              </a:r>
              <a:endParaRPr lang="en-US" sz="6000" b="1" dirty="0">
                <a:solidFill>
                  <a:schemeClr val="bg1">
                    <a:lumMod val="75000"/>
                  </a:schemeClr>
                </a:solidFill>
                <a:latin typeface="Arial Black" panose="020B0A04020102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xmlns="" id="{C848A6E8-1867-4065-8281-C8A047DEDA61}"/>
              </a:ext>
            </a:extLst>
          </p:cNvPr>
          <p:cNvGrpSpPr/>
          <p:nvPr/>
        </p:nvGrpSpPr>
        <p:grpSpPr>
          <a:xfrm>
            <a:off x="1663842" y="4926599"/>
            <a:ext cx="2676908" cy="1057424"/>
            <a:chOff x="8410431" y="1233583"/>
            <a:chExt cx="2676908" cy="1057424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xmlns="" id="{B0F0CCF0-C8C8-4F97-AEE6-0657B94511CC}"/>
                </a:ext>
              </a:extLst>
            </p:cNvPr>
            <p:cNvSpPr/>
            <p:nvPr/>
          </p:nvSpPr>
          <p:spPr>
            <a:xfrm>
              <a:off x="9050511" y="1336900"/>
              <a:ext cx="191110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buClr>
                  <a:srgbClr val="FFFFFF"/>
                </a:buClr>
                <a:buSzPts val="2300"/>
              </a:pPr>
              <a:r>
                <a:rPr lang="en-US" b="1">
                  <a:solidFill>
                    <a:schemeClr val="accent4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  <a:sym typeface="Open Sans SemiBold"/>
                </a:rPr>
                <a:t>EDIT TEXT HERE</a:t>
              </a:r>
              <a:endParaRPr lang="en-US" b="1" dirty="0">
                <a:solidFill>
                  <a:schemeClr val="accent4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xmlns="" id="{38B55C2E-BFA8-44E1-8D68-82557A34643C}"/>
                </a:ext>
              </a:extLst>
            </p:cNvPr>
            <p:cNvSpPr/>
            <p:nvPr/>
          </p:nvSpPr>
          <p:spPr>
            <a:xfrm>
              <a:off x="9073071" y="1706232"/>
              <a:ext cx="2014268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buClr>
                  <a:schemeClr val="lt1"/>
                </a:buClr>
                <a:buSzPts val="1600"/>
              </a:pPr>
              <a:r>
                <a:rPr lang="da-DK" sz="160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/>
                  <a:ea typeface="Open Sans"/>
                  <a:cs typeface="Open Sans"/>
                  <a:sym typeface="Open Sans"/>
                </a:rPr>
                <a:t>Edit text here. You can edit this text</a:t>
              </a:r>
              <a:endParaRPr lang="da-DK" sz="1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xmlns="" id="{74BB0EF2-27F9-4880-820C-F3B458E08950}"/>
                </a:ext>
              </a:extLst>
            </p:cNvPr>
            <p:cNvSpPr/>
            <p:nvPr/>
          </p:nvSpPr>
          <p:spPr>
            <a:xfrm>
              <a:off x="8410431" y="1233583"/>
              <a:ext cx="697627" cy="10156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buClr>
                  <a:srgbClr val="FFFFFF"/>
                </a:buClr>
                <a:buSzPts val="2300"/>
              </a:pPr>
              <a:r>
                <a:rPr lang="en-US" sz="6000" b="1">
                  <a:solidFill>
                    <a:schemeClr val="accent4"/>
                  </a:solidFill>
                  <a:latin typeface="Arial Black" panose="020B0A04020102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  <a:sym typeface="Open Sans SemiBold"/>
                </a:rPr>
                <a:t>3</a:t>
              </a:r>
              <a:endParaRPr lang="en-US" sz="6000" b="1" dirty="0">
                <a:solidFill>
                  <a:schemeClr val="accent4"/>
                </a:solidFill>
                <a:latin typeface="Arial Black" panose="020B0A04020102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</p:grpSp>
      <p:sp>
        <p:nvSpPr>
          <p:cNvPr id="44" name="Title 1">
            <a:extLst>
              <a:ext uri="{FF2B5EF4-FFF2-40B4-BE49-F238E27FC236}">
                <a16:creationId xmlns:a16="http://schemas.microsoft.com/office/drawing/2014/main" xmlns="" id="{412530AA-CD89-43C4-B6CD-11DA41961507}"/>
              </a:ext>
            </a:extLst>
          </p:cNvPr>
          <p:cNvSpPr txBox="1">
            <a:spLocks/>
          </p:cNvSpPr>
          <p:nvPr/>
        </p:nvSpPr>
        <p:spPr>
          <a:xfrm>
            <a:off x="609600" y="274640"/>
            <a:ext cx="10972801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Autofit/>
          </a:bodyPr>
          <a:lstStyle>
            <a:lvl1pPr algn="l" defTabSz="1218987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>
                <a:solidFill>
                  <a:sysClr val="windowText" lastClr="000000"/>
                </a:solidFill>
                <a:latin typeface="Calibri"/>
              </a:rPr>
              <a:t>3-Step Brain Infographic Slide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pic>
        <p:nvPicPr>
          <p:cNvPr id="26" name="Graphic 25" descr="Briefcase">
            <a:extLst>
              <a:ext uri="{FF2B5EF4-FFF2-40B4-BE49-F238E27FC236}">
                <a16:creationId xmlns:a16="http://schemas.microsoft.com/office/drawing/2014/main" xmlns="" id="{1F2BBE85-4665-4AEA-9140-EB10E3B237E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7807314" y="1753564"/>
            <a:ext cx="624548" cy="624548"/>
          </a:xfrm>
          <a:prstGeom prst="rect">
            <a:avLst/>
          </a:prstGeom>
        </p:spPr>
      </p:pic>
      <p:pic>
        <p:nvPicPr>
          <p:cNvPr id="27" name="Graphic 26" descr="Customer review">
            <a:extLst>
              <a:ext uri="{FF2B5EF4-FFF2-40B4-BE49-F238E27FC236}">
                <a16:creationId xmlns:a16="http://schemas.microsoft.com/office/drawing/2014/main" xmlns="" id="{5417F379-BA60-4D44-96B5-CB1285819E6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7807314" y="4998425"/>
            <a:ext cx="624548" cy="624548"/>
          </a:xfrm>
          <a:prstGeom prst="rect">
            <a:avLst/>
          </a:prstGeom>
        </p:spPr>
      </p:pic>
      <p:pic>
        <p:nvPicPr>
          <p:cNvPr id="28" name="Graphic 27" descr="Bar graph with upward trend">
            <a:extLst>
              <a:ext uri="{FF2B5EF4-FFF2-40B4-BE49-F238E27FC236}">
                <a16:creationId xmlns:a16="http://schemas.microsoft.com/office/drawing/2014/main" xmlns="" id="{3A692F49-C94D-4C69-802F-2D6B1830FE19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>
            <a:off x="7807314" y="3395259"/>
            <a:ext cx="624548" cy="624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221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xmlns="" id="{C63D4492-75FE-440A-9716-0873241D3558}"/>
              </a:ext>
            </a:extLst>
          </p:cNvPr>
          <p:cNvSpPr/>
          <p:nvPr/>
        </p:nvSpPr>
        <p:spPr>
          <a:xfrm>
            <a:off x="4921923" y="5826788"/>
            <a:ext cx="5858658" cy="400050"/>
          </a:xfrm>
          <a:prstGeom prst="ellipse">
            <a:avLst/>
          </a:prstGeom>
          <a:gradFill flip="none" rotWithShape="1">
            <a:gsLst>
              <a:gs pos="0">
                <a:sysClr val="windowText" lastClr="000000">
                  <a:lumMod val="50000"/>
                  <a:lumOff val="50000"/>
                </a:sys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lIns="68577" tIns="34289" rIns="68577" bIns="34289" rtlCol="0" anchor="ctr"/>
          <a:lstStyle/>
          <a:p>
            <a:pPr algn="ctr" defTabSz="685777">
              <a:defRPr/>
            </a:pPr>
            <a:endParaRPr lang="en-US" sz="1400" kern="0">
              <a:solidFill>
                <a:sysClr val="window" lastClr="FFFFFF"/>
              </a:solidFill>
              <a:latin typeface="Calibri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DE2F64C3-E6F3-46B7-B863-7684ED0D3264}"/>
              </a:ext>
            </a:extLst>
          </p:cNvPr>
          <p:cNvGrpSpPr/>
          <p:nvPr/>
        </p:nvGrpSpPr>
        <p:grpSpPr>
          <a:xfrm>
            <a:off x="6275437" y="1295557"/>
            <a:ext cx="3488274" cy="1540562"/>
            <a:chOff x="6275437" y="1295557"/>
            <a:chExt cx="3488274" cy="1540562"/>
          </a:xfrm>
        </p:grpSpPr>
        <p:sp>
          <p:nvSpPr>
            <p:cNvPr id="5" name="Freeform 32">
              <a:extLst>
                <a:ext uri="{FF2B5EF4-FFF2-40B4-BE49-F238E27FC236}">
                  <a16:creationId xmlns:a16="http://schemas.microsoft.com/office/drawing/2014/main" xmlns="" id="{42699947-B2F2-4DC6-B360-9D63A72D7B16}"/>
                </a:ext>
              </a:extLst>
            </p:cNvPr>
            <p:cNvSpPr/>
            <p:nvPr/>
          </p:nvSpPr>
          <p:spPr>
            <a:xfrm flipH="1">
              <a:off x="6275437" y="1507316"/>
              <a:ext cx="922181" cy="1328803"/>
            </a:xfrm>
            <a:custGeom>
              <a:avLst/>
              <a:gdLst>
                <a:gd name="connsiteX0" fmla="*/ 0 w 1898657"/>
                <a:gd name="connsiteY0" fmla="*/ 0 h 2735840"/>
                <a:gd name="connsiteX1" fmla="*/ 50728 w 1898657"/>
                <a:gd name="connsiteY1" fmla="*/ 26814 h 2735840"/>
                <a:gd name="connsiteX2" fmla="*/ 1424985 w 1898657"/>
                <a:gd name="connsiteY2" fmla="*/ 1356673 h 2735840"/>
                <a:gd name="connsiteX3" fmla="*/ 1883360 w 1898657"/>
                <a:gd name="connsiteY3" fmla="*/ 2605273 h 2735840"/>
                <a:gd name="connsiteX4" fmla="*/ 1898657 w 1898657"/>
                <a:gd name="connsiteY4" fmla="*/ 2735840 h 2735840"/>
                <a:gd name="connsiteX5" fmla="*/ 0 w 1898657"/>
                <a:gd name="connsiteY5" fmla="*/ 2735840 h 2735840"/>
                <a:gd name="connsiteX6" fmla="*/ 0 w 1898657"/>
                <a:gd name="connsiteY6" fmla="*/ 0 h 2735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98657" h="2735840">
                  <a:moveTo>
                    <a:pt x="0" y="0"/>
                  </a:moveTo>
                  <a:lnTo>
                    <a:pt x="50728" y="26814"/>
                  </a:lnTo>
                  <a:cubicBezTo>
                    <a:pt x="574883" y="324778"/>
                    <a:pt x="1038470" y="759425"/>
                    <a:pt x="1424985" y="1356673"/>
                  </a:cubicBezTo>
                  <a:cubicBezTo>
                    <a:pt x="1660574" y="1720255"/>
                    <a:pt x="1811325" y="2135165"/>
                    <a:pt x="1883360" y="2605273"/>
                  </a:cubicBezTo>
                  <a:lnTo>
                    <a:pt x="1898657" y="2735840"/>
                  </a:lnTo>
                  <a:lnTo>
                    <a:pt x="0" y="27358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Freeform 31">
              <a:extLst>
                <a:ext uri="{FF2B5EF4-FFF2-40B4-BE49-F238E27FC236}">
                  <a16:creationId xmlns:a16="http://schemas.microsoft.com/office/drawing/2014/main" xmlns="" id="{FFF92EA7-4686-4CB6-A037-31D6C9B89BA6}"/>
                </a:ext>
              </a:extLst>
            </p:cNvPr>
            <p:cNvSpPr/>
            <p:nvPr/>
          </p:nvSpPr>
          <p:spPr>
            <a:xfrm flipH="1">
              <a:off x="9122902" y="1594200"/>
              <a:ext cx="640809" cy="1241918"/>
            </a:xfrm>
            <a:custGeom>
              <a:avLst/>
              <a:gdLst>
                <a:gd name="connsiteX0" fmla="*/ 1319347 w 1319347"/>
                <a:gd name="connsiteY0" fmla="*/ 0 h 2556956"/>
                <a:gd name="connsiteX1" fmla="*/ 1319347 w 1319347"/>
                <a:gd name="connsiteY1" fmla="*/ 2556956 h 2556956"/>
                <a:gd name="connsiteX2" fmla="*/ 1380 w 1319347"/>
                <a:gd name="connsiteY2" fmla="*/ 2556956 h 2556956"/>
                <a:gd name="connsiteX3" fmla="*/ 2500 w 1319347"/>
                <a:gd name="connsiteY3" fmla="*/ 2506327 h 2556956"/>
                <a:gd name="connsiteX4" fmla="*/ 1183588 w 1319347"/>
                <a:gd name="connsiteY4" fmla="*/ 85434 h 2556956"/>
                <a:gd name="connsiteX5" fmla="*/ 1319347 w 1319347"/>
                <a:gd name="connsiteY5" fmla="*/ 0 h 2556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19347" h="2556956">
                  <a:moveTo>
                    <a:pt x="1319347" y="0"/>
                  </a:moveTo>
                  <a:lnTo>
                    <a:pt x="1319347" y="2556956"/>
                  </a:lnTo>
                  <a:lnTo>
                    <a:pt x="1380" y="2556956"/>
                  </a:lnTo>
                  <a:lnTo>
                    <a:pt x="2500" y="2506327"/>
                  </a:lnTo>
                  <a:cubicBezTo>
                    <a:pt x="-37108" y="1394535"/>
                    <a:pt x="395570" y="612961"/>
                    <a:pt x="1183588" y="85434"/>
                  </a:cubicBezTo>
                  <a:lnTo>
                    <a:pt x="1319347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reeform 22">
              <a:extLst>
                <a:ext uri="{FF2B5EF4-FFF2-40B4-BE49-F238E27FC236}">
                  <a16:creationId xmlns:a16="http://schemas.microsoft.com/office/drawing/2014/main" xmlns="" id="{4904443B-9B28-4BB0-AFBC-A82056CD40CF}"/>
                </a:ext>
              </a:extLst>
            </p:cNvPr>
            <p:cNvSpPr/>
            <p:nvPr/>
          </p:nvSpPr>
          <p:spPr>
            <a:xfrm flipH="1">
              <a:off x="7197618" y="1295557"/>
              <a:ext cx="1925284" cy="1540561"/>
            </a:xfrm>
            <a:custGeom>
              <a:avLst/>
              <a:gdLst>
                <a:gd name="connsiteX0" fmla="*/ 2036233 w 3963922"/>
                <a:gd name="connsiteY0" fmla="*/ 53 h 3227664"/>
                <a:gd name="connsiteX1" fmla="*/ 2276983 w 3963922"/>
                <a:gd name="connsiteY1" fmla="*/ 8881 h 3227664"/>
                <a:gd name="connsiteX2" fmla="*/ 3815285 w 3963922"/>
                <a:gd name="connsiteY2" fmla="*/ 413258 h 3227664"/>
                <a:gd name="connsiteX3" fmla="*/ 3963922 w 3963922"/>
                <a:gd name="connsiteY3" fmla="*/ 491824 h 3227664"/>
                <a:gd name="connsiteX4" fmla="*/ 3963922 w 3963922"/>
                <a:gd name="connsiteY4" fmla="*/ 3227664 h 3227664"/>
                <a:gd name="connsiteX5" fmla="*/ 0 w 3963922"/>
                <a:gd name="connsiteY5" fmla="*/ 3227664 h 3227664"/>
                <a:gd name="connsiteX6" fmla="*/ 0 w 3963922"/>
                <a:gd name="connsiteY6" fmla="*/ 670708 h 3227664"/>
                <a:gd name="connsiteX7" fmla="*/ 26548 w 3963922"/>
                <a:gd name="connsiteY7" fmla="*/ 654001 h 3227664"/>
                <a:gd name="connsiteX8" fmla="*/ 411413 w 3963922"/>
                <a:gd name="connsiteY8" fmla="*/ 439401 h 3227664"/>
                <a:gd name="connsiteX9" fmla="*/ 2036233 w 3963922"/>
                <a:gd name="connsiteY9" fmla="*/ 53 h 3227664"/>
                <a:gd name="connsiteX0" fmla="*/ 2036233 w 3963922"/>
                <a:gd name="connsiteY0" fmla="*/ 24373 h 3251983"/>
                <a:gd name="connsiteX1" fmla="*/ 2276983 w 3963922"/>
                <a:gd name="connsiteY1" fmla="*/ 33200 h 3251983"/>
                <a:gd name="connsiteX2" fmla="*/ 3815285 w 3963922"/>
                <a:gd name="connsiteY2" fmla="*/ 437577 h 3251983"/>
                <a:gd name="connsiteX3" fmla="*/ 3963922 w 3963922"/>
                <a:gd name="connsiteY3" fmla="*/ 516143 h 3251983"/>
                <a:gd name="connsiteX4" fmla="*/ 3963922 w 3963922"/>
                <a:gd name="connsiteY4" fmla="*/ 3251983 h 3251983"/>
                <a:gd name="connsiteX5" fmla="*/ 0 w 3963922"/>
                <a:gd name="connsiteY5" fmla="*/ 3251983 h 3251983"/>
                <a:gd name="connsiteX6" fmla="*/ 0 w 3963922"/>
                <a:gd name="connsiteY6" fmla="*/ 695027 h 3251983"/>
                <a:gd name="connsiteX7" fmla="*/ 26548 w 3963922"/>
                <a:gd name="connsiteY7" fmla="*/ 678320 h 3251983"/>
                <a:gd name="connsiteX8" fmla="*/ 411413 w 3963922"/>
                <a:gd name="connsiteY8" fmla="*/ 463720 h 3251983"/>
                <a:gd name="connsiteX9" fmla="*/ 2036233 w 3963922"/>
                <a:gd name="connsiteY9" fmla="*/ 24373 h 3251983"/>
                <a:gd name="connsiteX0" fmla="*/ 411413 w 3963922"/>
                <a:gd name="connsiteY0" fmla="*/ 430599 h 3218862"/>
                <a:gd name="connsiteX1" fmla="*/ 2276983 w 3963922"/>
                <a:gd name="connsiteY1" fmla="*/ 79 h 3218862"/>
                <a:gd name="connsiteX2" fmla="*/ 3815285 w 3963922"/>
                <a:gd name="connsiteY2" fmla="*/ 404456 h 3218862"/>
                <a:gd name="connsiteX3" fmla="*/ 3963922 w 3963922"/>
                <a:gd name="connsiteY3" fmla="*/ 483022 h 3218862"/>
                <a:gd name="connsiteX4" fmla="*/ 3963922 w 3963922"/>
                <a:gd name="connsiteY4" fmla="*/ 3218862 h 3218862"/>
                <a:gd name="connsiteX5" fmla="*/ 0 w 3963922"/>
                <a:gd name="connsiteY5" fmla="*/ 3218862 h 3218862"/>
                <a:gd name="connsiteX6" fmla="*/ 0 w 3963922"/>
                <a:gd name="connsiteY6" fmla="*/ 661906 h 3218862"/>
                <a:gd name="connsiteX7" fmla="*/ 26548 w 3963922"/>
                <a:gd name="connsiteY7" fmla="*/ 645199 h 3218862"/>
                <a:gd name="connsiteX8" fmla="*/ 411413 w 3963922"/>
                <a:gd name="connsiteY8" fmla="*/ 430599 h 3218862"/>
                <a:gd name="connsiteX0" fmla="*/ 411413 w 3963922"/>
                <a:gd name="connsiteY0" fmla="*/ 383562 h 3171825"/>
                <a:gd name="connsiteX1" fmla="*/ 1947522 w 3963922"/>
                <a:gd name="connsiteY1" fmla="*/ 107 h 3171825"/>
                <a:gd name="connsiteX2" fmla="*/ 3815285 w 3963922"/>
                <a:gd name="connsiteY2" fmla="*/ 357419 h 3171825"/>
                <a:gd name="connsiteX3" fmla="*/ 3963922 w 3963922"/>
                <a:gd name="connsiteY3" fmla="*/ 435985 h 3171825"/>
                <a:gd name="connsiteX4" fmla="*/ 3963922 w 3963922"/>
                <a:gd name="connsiteY4" fmla="*/ 3171825 h 3171825"/>
                <a:gd name="connsiteX5" fmla="*/ 0 w 3963922"/>
                <a:gd name="connsiteY5" fmla="*/ 3171825 h 3171825"/>
                <a:gd name="connsiteX6" fmla="*/ 0 w 3963922"/>
                <a:gd name="connsiteY6" fmla="*/ 614869 h 3171825"/>
                <a:gd name="connsiteX7" fmla="*/ 26548 w 3963922"/>
                <a:gd name="connsiteY7" fmla="*/ 598162 h 3171825"/>
                <a:gd name="connsiteX8" fmla="*/ 411413 w 3963922"/>
                <a:gd name="connsiteY8" fmla="*/ 383562 h 3171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963922" h="3171825">
                  <a:moveTo>
                    <a:pt x="411413" y="383562"/>
                  </a:moveTo>
                  <a:cubicBezTo>
                    <a:pt x="786485" y="276042"/>
                    <a:pt x="1380210" y="4464"/>
                    <a:pt x="1947522" y="107"/>
                  </a:cubicBezTo>
                  <a:cubicBezTo>
                    <a:pt x="2514834" y="-4250"/>
                    <a:pt x="3343626" y="126246"/>
                    <a:pt x="3815285" y="357419"/>
                  </a:cubicBezTo>
                  <a:lnTo>
                    <a:pt x="3963922" y="435985"/>
                  </a:lnTo>
                  <a:lnTo>
                    <a:pt x="3963922" y="3171825"/>
                  </a:lnTo>
                  <a:lnTo>
                    <a:pt x="0" y="3171825"/>
                  </a:lnTo>
                  <a:lnTo>
                    <a:pt x="0" y="614869"/>
                  </a:lnTo>
                  <a:lnTo>
                    <a:pt x="26548" y="598162"/>
                  </a:lnTo>
                  <a:cubicBezTo>
                    <a:pt x="153296" y="522887"/>
                    <a:pt x="280704" y="450253"/>
                    <a:pt x="411413" y="383562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xmlns="" id="{7E11A64B-EFE5-4ACA-A20C-1732848C7612}"/>
              </a:ext>
            </a:extLst>
          </p:cNvPr>
          <p:cNvGrpSpPr/>
          <p:nvPr/>
        </p:nvGrpSpPr>
        <p:grpSpPr>
          <a:xfrm>
            <a:off x="6266034" y="2906244"/>
            <a:ext cx="3901686" cy="1565713"/>
            <a:chOff x="6266034" y="2906244"/>
            <a:chExt cx="3901686" cy="1565713"/>
          </a:xfrm>
        </p:grpSpPr>
        <p:sp>
          <p:nvSpPr>
            <p:cNvPr id="9" name="Freeform 29">
              <a:extLst>
                <a:ext uri="{FF2B5EF4-FFF2-40B4-BE49-F238E27FC236}">
                  <a16:creationId xmlns:a16="http://schemas.microsoft.com/office/drawing/2014/main" xmlns="" id="{2D024EAD-BCAE-4549-A71E-BF7F1B584971}"/>
                </a:ext>
              </a:extLst>
            </p:cNvPr>
            <p:cNvSpPr/>
            <p:nvPr/>
          </p:nvSpPr>
          <p:spPr>
            <a:xfrm flipH="1">
              <a:off x="9122901" y="2906244"/>
              <a:ext cx="1044819" cy="1565713"/>
            </a:xfrm>
            <a:custGeom>
              <a:avLst/>
              <a:gdLst>
                <a:gd name="connsiteX0" fmla="*/ 994784 w 2315944"/>
                <a:gd name="connsiteY0" fmla="*/ 0 h 3223609"/>
                <a:gd name="connsiteX1" fmla="*/ 2315944 w 2315944"/>
                <a:gd name="connsiteY1" fmla="*/ 0 h 3223609"/>
                <a:gd name="connsiteX2" fmla="*/ 2315944 w 2315944"/>
                <a:gd name="connsiteY2" fmla="*/ 3223609 h 3223609"/>
                <a:gd name="connsiteX3" fmla="*/ 618547 w 2315944"/>
                <a:gd name="connsiteY3" fmla="*/ 3223609 h 3223609"/>
                <a:gd name="connsiteX4" fmla="*/ 586507 w 2315944"/>
                <a:gd name="connsiteY4" fmla="*/ 3197651 h 3223609"/>
                <a:gd name="connsiteX5" fmla="*/ 517851 w 2315944"/>
                <a:gd name="connsiteY5" fmla="*/ 2815333 h 3223609"/>
                <a:gd name="connsiteX6" fmla="*/ 473622 w 2315944"/>
                <a:gd name="connsiteY6" fmla="*/ 2370946 h 3223609"/>
                <a:gd name="connsiteX7" fmla="*/ 151471 w 2315944"/>
                <a:gd name="connsiteY7" fmla="*/ 2120689 h 3223609"/>
                <a:gd name="connsiteX8" fmla="*/ 70933 w 2315944"/>
                <a:gd name="connsiteY8" fmla="*/ 1653192 h 3223609"/>
                <a:gd name="connsiteX9" fmla="*/ 320468 w 2315944"/>
                <a:gd name="connsiteY9" fmla="*/ 1361997 h 3223609"/>
                <a:gd name="connsiteX10" fmla="*/ 993764 w 2315944"/>
                <a:gd name="connsiteY10" fmla="*/ 46092 h 3223609"/>
                <a:gd name="connsiteX11" fmla="*/ 994784 w 2315944"/>
                <a:gd name="connsiteY11" fmla="*/ 0 h 3223609"/>
                <a:gd name="connsiteX0" fmla="*/ 974949 w 2296109"/>
                <a:gd name="connsiteY0" fmla="*/ 0 h 3223609"/>
                <a:gd name="connsiteX1" fmla="*/ 2296109 w 2296109"/>
                <a:gd name="connsiteY1" fmla="*/ 0 h 3223609"/>
                <a:gd name="connsiteX2" fmla="*/ 2296109 w 2296109"/>
                <a:gd name="connsiteY2" fmla="*/ 3223609 h 3223609"/>
                <a:gd name="connsiteX3" fmla="*/ 598712 w 2296109"/>
                <a:gd name="connsiteY3" fmla="*/ 3223609 h 3223609"/>
                <a:gd name="connsiteX4" fmla="*/ 566672 w 2296109"/>
                <a:gd name="connsiteY4" fmla="*/ 3197651 h 3223609"/>
                <a:gd name="connsiteX5" fmla="*/ 498016 w 2296109"/>
                <a:gd name="connsiteY5" fmla="*/ 2815333 h 3223609"/>
                <a:gd name="connsiteX6" fmla="*/ 453787 w 2296109"/>
                <a:gd name="connsiteY6" fmla="*/ 2370946 h 3223609"/>
                <a:gd name="connsiteX7" fmla="*/ 131636 w 2296109"/>
                <a:gd name="connsiteY7" fmla="*/ 2120689 h 3223609"/>
                <a:gd name="connsiteX8" fmla="*/ 51098 w 2296109"/>
                <a:gd name="connsiteY8" fmla="*/ 1653192 h 3223609"/>
                <a:gd name="connsiteX9" fmla="*/ 539101 w 2296109"/>
                <a:gd name="connsiteY9" fmla="*/ 1249040 h 3223609"/>
                <a:gd name="connsiteX10" fmla="*/ 973929 w 2296109"/>
                <a:gd name="connsiteY10" fmla="*/ 46092 h 3223609"/>
                <a:gd name="connsiteX11" fmla="*/ 974949 w 2296109"/>
                <a:gd name="connsiteY11" fmla="*/ 0 h 3223609"/>
                <a:gd name="connsiteX0" fmla="*/ 951890 w 2273050"/>
                <a:gd name="connsiteY0" fmla="*/ 0 h 3223609"/>
                <a:gd name="connsiteX1" fmla="*/ 2273050 w 2273050"/>
                <a:gd name="connsiteY1" fmla="*/ 0 h 3223609"/>
                <a:gd name="connsiteX2" fmla="*/ 2273050 w 2273050"/>
                <a:gd name="connsiteY2" fmla="*/ 3223609 h 3223609"/>
                <a:gd name="connsiteX3" fmla="*/ 575653 w 2273050"/>
                <a:gd name="connsiteY3" fmla="*/ 3223609 h 3223609"/>
                <a:gd name="connsiteX4" fmla="*/ 543613 w 2273050"/>
                <a:gd name="connsiteY4" fmla="*/ 3197651 h 3223609"/>
                <a:gd name="connsiteX5" fmla="*/ 474957 w 2273050"/>
                <a:gd name="connsiteY5" fmla="*/ 2815333 h 3223609"/>
                <a:gd name="connsiteX6" fmla="*/ 518584 w 2273050"/>
                <a:gd name="connsiteY6" fmla="*/ 2308192 h 3223609"/>
                <a:gd name="connsiteX7" fmla="*/ 108577 w 2273050"/>
                <a:gd name="connsiteY7" fmla="*/ 2120689 h 3223609"/>
                <a:gd name="connsiteX8" fmla="*/ 28039 w 2273050"/>
                <a:gd name="connsiteY8" fmla="*/ 1653192 h 3223609"/>
                <a:gd name="connsiteX9" fmla="*/ 516042 w 2273050"/>
                <a:gd name="connsiteY9" fmla="*/ 1249040 h 3223609"/>
                <a:gd name="connsiteX10" fmla="*/ 950870 w 2273050"/>
                <a:gd name="connsiteY10" fmla="*/ 46092 h 3223609"/>
                <a:gd name="connsiteX11" fmla="*/ 951890 w 2273050"/>
                <a:gd name="connsiteY11" fmla="*/ 0 h 3223609"/>
                <a:gd name="connsiteX0" fmla="*/ 937488 w 2258648"/>
                <a:gd name="connsiteY0" fmla="*/ 0 h 3223609"/>
                <a:gd name="connsiteX1" fmla="*/ 2258648 w 2258648"/>
                <a:gd name="connsiteY1" fmla="*/ 0 h 3223609"/>
                <a:gd name="connsiteX2" fmla="*/ 2258648 w 2258648"/>
                <a:gd name="connsiteY2" fmla="*/ 3223609 h 3223609"/>
                <a:gd name="connsiteX3" fmla="*/ 561251 w 2258648"/>
                <a:gd name="connsiteY3" fmla="*/ 3223609 h 3223609"/>
                <a:gd name="connsiteX4" fmla="*/ 529211 w 2258648"/>
                <a:gd name="connsiteY4" fmla="*/ 3197651 h 3223609"/>
                <a:gd name="connsiteX5" fmla="*/ 460555 w 2258648"/>
                <a:gd name="connsiteY5" fmla="*/ 2815333 h 3223609"/>
                <a:gd name="connsiteX6" fmla="*/ 504182 w 2258648"/>
                <a:gd name="connsiteY6" fmla="*/ 2308192 h 3223609"/>
                <a:gd name="connsiteX7" fmla="*/ 167389 w 2258648"/>
                <a:gd name="connsiteY7" fmla="*/ 2089312 h 3223609"/>
                <a:gd name="connsiteX8" fmla="*/ 13637 w 2258648"/>
                <a:gd name="connsiteY8" fmla="*/ 1653192 h 3223609"/>
                <a:gd name="connsiteX9" fmla="*/ 501640 w 2258648"/>
                <a:gd name="connsiteY9" fmla="*/ 1249040 h 3223609"/>
                <a:gd name="connsiteX10" fmla="*/ 936468 w 2258648"/>
                <a:gd name="connsiteY10" fmla="*/ 46092 h 3223609"/>
                <a:gd name="connsiteX11" fmla="*/ 937488 w 2258648"/>
                <a:gd name="connsiteY11" fmla="*/ 0 h 3223609"/>
                <a:gd name="connsiteX0" fmla="*/ 829994 w 2151154"/>
                <a:gd name="connsiteY0" fmla="*/ 0 h 3223609"/>
                <a:gd name="connsiteX1" fmla="*/ 2151154 w 2151154"/>
                <a:gd name="connsiteY1" fmla="*/ 0 h 3223609"/>
                <a:gd name="connsiteX2" fmla="*/ 2151154 w 2151154"/>
                <a:gd name="connsiteY2" fmla="*/ 3223609 h 3223609"/>
                <a:gd name="connsiteX3" fmla="*/ 453757 w 2151154"/>
                <a:gd name="connsiteY3" fmla="*/ 3223609 h 3223609"/>
                <a:gd name="connsiteX4" fmla="*/ 421717 w 2151154"/>
                <a:gd name="connsiteY4" fmla="*/ 3197651 h 3223609"/>
                <a:gd name="connsiteX5" fmla="*/ 353061 w 2151154"/>
                <a:gd name="connsiteY5" fmla="*/ 2815333 h 3223609"/>
                <a:gd name="connsiteX6" fmla="*/ 396688 w 2151154"/>
                <a:gd name="connsiteY6" fmla="*/ 2308192 h 3223609"/>
                <a:gd name="connsiteX7" fmla="*/ 59895 w 2151154"/>
                <a:gd name="connsiteY7" fmla="*/ 2089312 h 3223609"/>
                <a:gd name="connsiteX8" fmla="*/ 31653 w 2151154"/>
                <a:gd name="connsiteY8" fmla="*/ 1632275 h 3223609"/>
                <a:gd name="connsiteX9" fmla="*/ 394146 w 2151154"/>
                <a:gd name="connsiteY9" fmla="*/ 1249040 h 3223609"/>
                <a:gd name="connsiteX10" fmla="*/ 828974 w 2151154"/>
                <a:gd name="connsiteY10" fmla="*/ 46092 h 3223609"/>
                <a:gd name="connsiteX11" fmla="*/ 829994 w 2151154"/>
                <a:gd name="connsiteY11" fmla="*/ 0 h 3223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51154" h="3223609">
                  <a:moveTo>
                    <a:pt x="829994" y="0"/>
                  </a:moveTo>
                  <a:lnTo>
                    <a:pt x="2151154" y="0"/>
                  </a:lnTo>
                  <a:lnTo>
                    <a:pt x="2151154" y="3223609"/>
                  </a:lnTo>
                  <a:lnTo>
                    <a:pt x="453757" y="3223609"/>
                  </a:lnTo>
                  <a:lnTo>
                    <a:pt x="421717" y="3197651"/>
                  </a:lnTo>
                  <a:cubicBezTo>
                    <a:pt x="227634" y="3042478"/>
                    <a:pt x="357232" y="2963576"/>
                    <a:pt x="353061" y="2815333"/>
                  </a:cubicBezTo>
                  <a:cubicBezTo>
                    <a:pt x="348890" y="2667090"/>
                    <a:pt x="445549" y="2429196"/>
                    <a:pt x="396688" y="2308192"/>
                  </a:cubicBezTo>
                  <a:cubicBezTo>
                    <a:pt x="347827" y="2187189"/>
                    <a:pt x="120734" y="2201965"/>
                    <a:pt x="59895" y="2089312"/>
                  </a:cubicBezTo>
                  <a:cubicBezTo>
                    <a:pt x="-944" y="1976659"/>
                    <a:pt x="-24056" y="1772320"/>
                    <a:pt x="31653" y="1632275"/>
                  </a:cubicBezTo>
                  <a:cubicBezTo>
                    <a:pt x="87362" y="1492230"/>
                    <a:pt x="303046" y="1336860"/>
                    <a:pt x="394146" y="1249040"/>
                  </a:cubicBezTo>
                  <a:cubicBezTo>
                    <a:pt x="760939" y="892556"/>
                    <a:pt x="784641" y="589881"/>
                    <a:pt x="828974" y="46092"/>
                  </a:cubicBezTo>
                  <a:lnTo>
                    <a:pt x="829994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reeform 28">
              <a:extLst>
                <a:ext uri="{FF2B5EF4-FFF2-40B4-BE49-F238E27FC236}">
                  <a16:creationId xmlns:a16="http://schemas.microsoft.com/office/drawing/2014/main" xmlns="" id="{C24298C4-9A41-46BE-A34C-228ED3BABA7C}"/>
                </a:ext>
              </a:extLst>
            </p:cNvPr>
            <p:cNvSpPr/>
            <p:nvPr/>
          </p:nvSpPr>
          <p:spPr>
            <a:xfrm flipH="1">
              <a:off x="6266034" y="2906244"/>
              <a:ext cx="931585" cy="1565713"/>
            </a:xfrm>
            <a:custGeom>
              <a:avLst/>
              <a:gdLst>
                <a:gd name="connsiteX0" fmla="*/ 0 w 1933406"/>
                <a:gd name="connsiteY0" fmla="*/ 0 h 3223609"/>
                <a:gd name="connsiteX1" fmla="*/ 1915571 w 1933406"/>
                <a:gd name="connsiteY1" fmla="*/ 0 h 3223609"/>
                <a:gd name="connsiteX2" fmla="*/ 1917185 w 1933406"/>
                <a:gd name="connsiteY2" fmla="*/ 13773 h 3223609"/>
                <a:gd name="connsiteX3" fmla="*/ 1929336 w 1933406"/>
                <a:gd name="connsiteY3" fmla="*/ 631697 h 3223609"/>
                <a:gd name="connsiteX4" fmla="*/ 1143763 w 1933406"/>
                <a:gd name="connsiteY4" fmla="*/ 2642332 h 3223609"/>
                <a:gd name="connsiteX5" fmla="*/ 779858 w 1933406"/>
                <a:gd name="connsiteY5" fmla="*/ 3115989 h 3223609"/>
                <a:gd name="connsiteX6" fmla="*/ 709265 w 1933406"/>
                <a:gd name="connsiteY6" fmla="*/ 3223609 h 3223609"/>
                <a:gd name="connsiteX7" fmla="*/ 0 w 1933406"/>
                <a:gd name="connsiteY7" fmla="*/ 3223609 h 3223609"/>
                <a:gd name="connsiteX8" fmla="*/ 0 w 1933406"/>
                <a:gd name="connsiteY8" fmla="*/ 0 h 3223609"/>
                <a:gd name="connsiteX0" fmla="*/ 0 w 1918559"/>
                <a:gd name="connsiteY0" fmla="*/ 0 h 3223609"/>
                <a:gd name="connsiteX1" fmla="*/ 1915571 w 1918559"/>
                <a:gd name="connsiteY1" fmla="*/ 0 h 3223609"/>
                <a:gd name="connsiteX2" fmla="*/ 1917185 w 1918559"/>
                <a:gd name="connsiteY2" fmla="*/ 13773 h 3223609"/>
                <a:gd name="connsiteX3" fmla="*/ 1791276 w 1918559"/>
                <a:gd name="connsiteY3" fmla="*/ 644247 h 3223609"/>
                <a:gd name="connsiteX4" fmla="*/ 1143763 w 1918559"/>
                <a:gd name="connsiteY4" fmla="*/ 2642332 h 3223609"/>
                <a:gd name="connsiteX5" fmla="*/ 779858 w 1918559"/>
                <a:gd name="connsiteY5" fmla="*/ 3115989 h 3223609"/>
                <a:gd name="connsiteX6" fmla="*/ 709265 w 1918559"/>
                <a:gd name="connsiteY6" fmla="*/ 3223609 h 3223609"/>
                <a:gd name="connsiteX7" fmla="*/ 0 w 1918559"/>
                <a:gd name="connsiteY7" fmla="*/ 3223609 h 3223609"/>
                <a:gd name="connsiteX8" fmla="*/ 0 w 1918559"/>
                <a:gd name="connsiteY8" fmla="*/ 0 h 3223609"/>
                <a:gd name="connsiteX0" fmla="*/ 0 w 1917805"/>
                <a:gd name="connsiteY0" fmla="*/ 0 h 3223609"/>
                <a:gd name="connsiteX1" fmla="*/ 1915571 w 1917805"/>
                <a:gd name="connsiteY1" fmla="*/ 0 h 3223609"/>
                <a:gd name="connsiteX2" fmla="*/ 1917185 w 1917805"/>
                <a:gd name="connsiteY2" fmla="*/ 13773 h 3223609"/>
                <a:gd name="connsiteX3" fmla="*/ 1614778 w 1917805"/>
                <a:gd name="connsiteY3" fmla="*/ 1326703 h 3223609"/>
                <a:gd name="connsiteX4" fmla="*/ 1143763 w 1917805"/>
                <a:gd name="connsiteY4" fmla="*/ 2642332 h 3223609"/>
                <a:gd name="connsiteX5" fmla="*/ 779858 w 1917805"/>
                <a:gd name="connsiteY5" fmla="*/ 3115989 h 3223609"/>
                <a:gd name="connsiteX6" fmla="*/ 709265 w 1917805"/>
                <a:gd name="connsiteY6" fmla="*/ 3223609 h 3223609"/>
                <a:gd name="connsiteX7" fmla="*/ 0 w 1917805"/>
                <a:gd name="connsiteY7" fmla="*/ 3223609 h 3223609"/>
                <a:gd name="connsiteX8" fmla="*/ 0 w 1917805"/>
                <a:gd name="connsiteY8" fmla="*/ 0 h 3223609"/>
                <a:gd name="connsiteX0" fmla="*/ 0 w 1917805"/>
                <a:gd name="connsiteY0" fmla="*/ 0 h 3223609"/>
                <a:gd name="connsiteX1" fmla="*/ 1915571 w 1917805"/>
                <a:gd name="connsiteY1" fmla="*/ 0 h 3223609"/>
                <a:gd name="connsiteX2" fmla="*/ 1917185 w 1917805"/>
                <a:gd name="connsiteY2" fmla="*/ 13773 h 3223609"/>
                <a:gd name="connsiteX3" fmla="*/ 1614778 w 1917805"/>
                <a:gd name="connsiteY3" fmla="*/ 1326703 h 3223609"/>
                <a:gd name="connsiteX4" fmla="*/ 1143763 w 1917805"/>
                <a:gd name="connsiteY4" fmla="*/ 2642332 h 3223609"/>
                <a:gd name="connsiteX5" fmla="*/ 779858 w 1917805"/>
                <a:gd name="connsiteY5" fmla="*/ 3115989 h 3223609"/>
                <a:gd name="connsiteX6" fmla="*/ 709265 w 1917805"/>
                <a:gd name="connsiteY6" fmla="*/ 3223609 h 3223609"/>
                <a:gd name="connsiteX7" fmla="*/ 0 w 1917805"/>
                <a:gd name="connsiteY7" fmla="*/ 3223609 h 3223609"/>
                <a:gd name="connsiteX8" fmla="*/ 0 w 1917805"/>
                <a:gd name="connsiteY8" fmla="*/ 0 h 3223609"/>
                <a:gd name="connsiteX0" fmla="*/ 0 w 1917854"/>
                <a:gd name="connsiteY0" fmla="*/ 0 h 3223609"/>
                <a:gd name="connsiteX1" fmla="*/ 1915571 w 1917854"/>
                <a:gd name="connsiteY1" fmla="*/ 0 h 3223609"/>
                <a:gd name="connsiteX2" fmla="*/ 1917185 w 1917854"/>
                <a:gd name="connsiteY2" fmla="*/ 13773 h 3223609"/>
                <a:gd name="connsiteX3" fmla="*/ 1614778 w 1917854"/>
                <a:gd name="connsiteY3" fmla="*/ 1326703 h 3223609"/>
                <a:gd name="connsiteX4" fmla="*/ 1143763 w 1917854"/>
                <a:gd name="connsiteY4" fmla="*/ 2642332 h 3223609"/>
                <a:gd name="connsiteX5" fmla="*/ 779858 w 1917854"/>
                <a:gd name="connsiteY5" fmla="*/ 3115989 h 3223609"/>
                <a:gd name="connsiteX6" fmla="*/ 709265 w 1917854"/>
                <a:gd name="connsiteY6" fmla="*/ 3223609 h 3223609"/>
                <a:gd name="connsiteX7" fmla="*/ 0 w 1917854"/>
                <a:gd name="connsiteY7" fmla="*/ 3223609 h 3223609"/>
                <a:gd name="connsiteX8" fmla="*/ 0 w 1917854"/>
                <a:gd name="connsiteY8" fmla="*/ 0 h 3223609"/>
                <a:gd name="connsiteX0" fmla="*/ 0 w 1918072"/>
                <a:gd name="connsiteY0" fmla="*/ 0 h 3223609"/>
                <a:gd name="connsiteX1" fmla="*/ 1915571 w 1918072"/>
                <a:gd name="connsiteY1" fmla="*/ 0 h 3223609"/>
                <a:gd name="connsiteX2" fmla="*/ 1917185 w 1918072"/>
                <a:gd name="connsiteY2" fmla="*/ 13773 h 3223609"/>
                <a:gd name="connsiteX3" fmla="*/ 1614778 w 1918072"/>
                <a:gd name="connsiteY3" fmla="*/ 1326703 h 3223609"/>
                <a:gd name="connsiteX4" fmla="*/ 1143763 w 1918072"/>
                <a:gd name="connsiteY4" fmla="*/ 2642332 h 3223609"/>
                <a:gd name="connsiteX5" fmla="*/ 779858 w 1918072"/>
                <a:gd name="connsiteY5" fmla="*/ 3115989 h 3223609"/>
                <a:gd name="connsiteX6" fmla="*/ 709265 w 1918072"/>
                <a:gd name="connsiteY6" fmla="*/ 3223609 h 3223609"/>
                <a:gd name="connsiteX7" fmla="*/ 0 w 1918072"/>
                <a:gd name="connsiteY7" fmla="*/ 3223609 h 3223609"/>
                <a:gd name="connsiteX8" fmla="*/ 0 w 1918072"/>
                <a:gd name="connsiteY8" fmla="*/ 0 h 3223609"/>
                <a:gd name="connsiteX0" fmla="*/ 0 w 1918016"/>
                <a:gd name="connsiteY0" fmla="*/ 0 h 3223609"/>
                <a:gd name="connsiteX1" fmla="*/ 1915571 w 1918016"/>
                <a:gd name="connsiteY1" fmla="*/ 0 h 3223609"/>
                <a:gd name="connsiteX2" fmla="*/ 1917185 w 1918016"/>
                <a:gd name="connsiteY2" fmla="*/ 13773 h 3223609"/>
                <a:gd name="connsiteX3" fmla="*/ 1614778 w 1918016"/>
                <a:gd name="connsiteY3" fmla="*/ 1326703 h 3223609"/>
                <a:gd name="connsiteX4" fmla="*/ 1143763 w 1918016"/>
                <a:gd name="connsiteY4" fmla="*/ 2642332 h 3223609"/>
                <a:gd name="connsiteX5" fmla="*/ 779858 w 1918016"/>
                <a:gd name="connsiteY5" fmla="*/ 3115989 h 3223609"/>
                <a:gd name="connsiteX6" fmla="*/ 709265 w 1918016"/>
                <a:gd name="connsiteY6" fmla="*/ 3223609 h 3223609"/>
                <a:gd name="connsiteX7" fmla="*/ 0 w 1918016"/>
                <a:gd name="connsiteY7" fmla="*/ 3223609 h 3223609"/>
                <a:gd name="connsiteX8" fmla="*/ 0 w 1918016"/>
                <a:gd name="connsiteY8" fmla="*/ 0 h 3223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18016" h="3223609">
                  <a:moveTo>
                    <a:pt x="0" y="0"/>
                  </a:moveTo>
                  <a:lnTo>
                    <a:pt x="1915571" y="0"/>
                  </a:lnTo>
                  <a:lnTo>
                    <a:pt x="1917185" y="13773"/>
                  </a:lnTo>
                  <a:cubicBezTo>
                    <a:pt x="1933503" y="210710"/>
                    <a:pt x="1705230" y="1013554"/>
                    <a:pt x="1614778" y="1326703"/>
                  </a:cubicBezTo>
                  <a:cubicBezTo>
                    <a:pt x="1456185" y="2005500"/>
                    <a:pt x="1282916" y="2344118"/>
                    <a:pt x="1143763" y="2642332"/>
                  </a:cubicBezTo>
                  <a:cubicBezTo>
                    <a:pt x="1004610" y="2940546"/>
                    <a:pt x="894847" y="2951603"/>
                    <a:pt x="779858" y="3115989"/>
                  </a:cubicBezTo>
                  <a:lnTo>
                    <a:pt x="709265" y="3223609"/>
                  </a:lnTo>
                  <a:lnTo>
                    <a:pt x="0" y="322360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Freeform 21">
              <a:extLst>
                <a:ext uri="{FF2B5EF4-FFF2-40B4-BE49-F238E27FC236}">
                  <a16:creationId xmlns:a16="http://schemas.microsoft.com/office/drawing/2014/main" xmlns="" id="{FF31498B-4601-48D9-BD15-0ED1607D3058}"/>
                </a:ext>
              </a:extLst>
            </p:cNvPr>
            <p:cNvSpPr/>
            <p:nvPr/>
          </p:nvSpPr>
          <p:spPr>
            <a:xfrm flipH="1">
              <a:off x="7197618" y="2906244"/>
              <a:ext cx="1925284" cy="1565713"/>
            </a:xfrm>
            <a:custGeom>
              <a:avLst/>
              <a:gdLst>
                <a:gd name="connsiteX0" fmla="*/ 0 w 3963922"/>
                <a:gd name="connsiteY0" fmla="*/ 0 h 3223609"/>
                <a:gd name="connsiteX1" fmla="*/ 3963922 w 3963922"/>
                <a:gd name="connsiteY1" fmla="*/ 0 h 3223609"/>
                <a:gd name="connsiteX2" fmla="*/ 3963922 w 3963922"/>
                <a:gd name="connsiteY2" fmla="*/ 3223609 h 3223609"/>
                <a:gd name="connsiteX3" fmla="*/ 0 w 3963922"/>
                <a:gd name="connsiteY3" fmla="*/ 3223609 h 3223609"/>
                <a:gd name="connsiteX4" fmla="*/ 0 w 3963922"/>
                <a:gd name="connsiteY4" fmla="*/ 0 h 3223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3922" h="3223609">
                  <a:moveTo>
                    <a:pt x="0" y="0"/>
                  </a:moveTo>
                  <a:lnTo>
                    <a:pt x="3963922" y="0"/>
                  </a:lnTo>
                  <a:lnTo>
                    <a:pt x="3963922" y="3223609"/>
                  </a:lnTo>
                  <a:lnTo>
                    <a:pt x="0" y="322360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1FAF0DB3-8168-4871-B9A3-1F70A7355885}"/>
              </a:ext>
            </a:extLst>
          </p:cNvPr>
          <p:cNvGrpSpPr/>
          <p:nvPr/>
        </p:nvGrpSpPr>
        <p:grpSpPr>
          <a:xfrm>
            <a:off x="6779140" y="4542082"/>
            <a:ext cx="3194808" cy="1558744"/>
            <a:chOff x="6779140" y="4542082"/>
            <a:chExt cx="3194808" cy="1558744"/>
          </a:xfrm>
        </p:grpSpPr>
        <p:sp>
          <p:nvSpPr>
            <p:cNvPr id="13" name="Freeform 26">
              <a:extLst>
                <a:ext uri="{FF2B5EF4-FFF2-40B4-BE49-F238E27FC236}">
                  <a16:creationId xmlns:a16="http://schemas.microsoft.com/office/drawing/2014/main" xmlns="" id="{7D307551-0F0F-4547-BCBE-8B79F97FE3A3}"/>
                </a:ext>
              </a:extLst>
            </p:cNvPr>
            <p:cNvSpPr/>
            <p:nvPr/>
          </p:nvSpPr>
          <p:spPr>
            <a:xfrm flipH="1">
              <a:off x="9122902" y="4542082"/>
              <a:ext cx="851046" cy="928317"/>
            </a:xfrm>
            <a:custGeom>
              <a:avLst/>
              <a:gdLst>
                <a:gd name="connsiteX0" fmla="*/ 51303 w 1760244"/>
                <a:gd name="connsiteY0" fmla="*/ 0 h 1919892"/>
                <a:gd name="connsiteX1" fmla="*/ 1760244 w 1760244"/>
                <a:gd name="connsiteY1" fmla="*/ 0 h 1919892"/>
                <a:gd name="connsiteX2" fmla="*/ 1760244 w 1760244"/>
                <a:gd name="connsiteY2" fmla="*/ 1820912 h 1919892"/>
                <a:gd name="connsiteX3" fmla="*/ 1582148 w 1760244"/>
                <a:gd name="connsiteY3" fmla="*/ 1847561 h 1919892"/>
                <a:gd name="connsiteX4" fmla="*/ 506771 w 1760244"/>
                <a:gd name="connsiteY4" fmla="*/ 1868691 h 1919892"/>
                <a:gd name="connsiteX5" fmla="*/ 134449 w 1760244"/>
                <a:gd name="connsiteY5" fmla="*/ 1180651 h 1919892"/>
                <a:gd name="connsiteX6" fmla="*/ 214327 w 1760244"/>
                <a:gd name="connsiteY6" fmla="*/ 737585 h 1919892"/>
                <a:gd name="connsiteX7" fmla="*/ 88899 w 1760244"/>
                <a:gd name="connsiteY7" fmla="*/ 295839 h 1919892"/>
                <a:gd name="connsiteX8" fmla="*/ 31443 w 1760244"/>
                <a:gd name="connsiteY8" fmla="*/ 25570 h 1919892"/>
                <a:gd name="connsiteX9" fmla="*/ 51303 w 1760244"/>
                <a:gd name="connsiteY9" fmla="*/ 0 h 1919892"/>
                <a:gd name="connsiteX0" fmla="*/ 43257 w 1752198"/>
                <a:gd name="connsiteY0" fmla="*/ 0 h 1919892"/>
                <a:gd name="connsiteX1" fmla="*/ 1752198 w 1752198"/>
                <a:gd name="connsiteY1" fmla="*/ 0 h 1919892"/>
                <a:gd name="connsiteX2" fmla="*/ 1752198 w 1752198"/>
                <a:gd name="connsiteY2" fmla="*/ 1820912 h 1919892"/>
                <a:gd name="connsiteX3" fmla="*/ 1574102 w 1752198"/>
                <a:gd name="connsiteY3" fmla="*/ 1847561 h 1919892"/>
                <a:gd name="connsiteX4" fmla="*/ 498725 w 1752198"/>
                <a:gd name="connsiteY4" fmla="*/ 1868691 h 1919892"/>
                <a:gd name="connsiteX5" fmla="*/ 126403 w 1752198"/>
                <a:gd name="connsiteY5" fmla="*/ 1180651 h 1919892"/>
                <a:gd name="connsiteX6" fmla="*/ 206281 w 1752198"/>
                <a:gd name="connsiteY6" fmla="*/ 737585 h 1919892"/>
                <a:gd name="connsiteX7" fmla="*/ 118505 w 1752198"/>
                <a:gd name="connsiteY7" fmla="*/ 358595 h 1919892"/>
                <a:gd name="connsiteX8" fmla="*/ 23397 w 1752198"/>
                <a:gd name="connsiteY8" fmla="*/ 25570 h 1919892"/>
                <a:gd name="connsiteX9" fmla="*/ 43257 w 1752198"/>
                <a:gd name="connsiteY9" fmla="*/ 0 h 1919892"/>
                <a:gd name="connsiteX0" fmla="*/ 43257 w 1752198"/>
                <a:gd name="connsiteY0" fmla="*/ 0 h 1919892"/>
                <a:gd name="connsiteX1" fmla="*/ 1752198 w 1752198"/>
                <a:gd name="connsiteY1" fmla="*/ 0 h 1919892"/>
                <a:gd name="connsiteX2" fmla="*/ 1752198 w 1752198"/>
                <a:gd name="connsiteY2" fmla="*/ 1820912 h 1919892"/>
                <a:gd name="connsiteX3" fmla="*/ 1574102 w 1752198"/>
                <a:gd name="connsiteY3" fmla="*/ 1847561 h 1919892"/>
                <a:gd name="connsiteX4" fmla="*/ 498725 w 1752198"/>
                <a:gd name="connsiteY4" fmla="*/ 1868691 h 1919892"/>
                <a:gd name="connsiteX5" fmla="*/ 126403 w 1752198"/>
                <a:gd name="connsiteY5" fmla="*/ 1180651 h 1919892"/>
                <a:gd name="connsiteX6" fmla="*/ 256484 w 1752198"/>
                <a:gd name="connsiteY6" fmla="*/ 812890 h 1919892"/>
                <a:gd name="connsiteX7" fmla="*/ 118505 w 1752198"/>
                <a:gd name="connsiteY7" fmla="*/ 358595 h 1919892"/>
                <a:gd name="connsiteX8" fmla="*/ 23397 w 1752198"/>
                <a:gd name="connsiteY8" fmla="*/ 25570 h 1919892"/>
                <a:gd name="connsiteX9" fmla="*/ 43257 w 1752198"/>
                <a:gd name="connsiteY9" fmla="*/ 0 h 1919892"/>
                <a:gd name="connsiteX0" fmla="*/ 43257 w 1752198"/>
                <a:gd name="connsiteY0" fmla="*/ 0 h 1911290"/>
                <a:gd name="connsiteX1" fmla="*/ 1752198 w 1752198"/>
                <a:gd name="connsiteY1" fmla="*/ 0 h 1911290"/>
                <a:gd name="connsiteX2" fmla="*/ 1752198 w 1752198"/>
                <a:gd name="connsiteY2" fmla="*/ 1820912 h 1911290"/>
                <a:gd name="connsiteX3" fmla="*/ 1574102 w 1752198"/>
                <a:gd name="connsiteY3" fmla="*/ 1847561 h 1911290"/>
                <a:gd name="connsiteX4" fmla="*/ 498725 w 1752198"/>
                <a:gd name="connsiteY4" fmla="*/ 1868691 h 1911290"/>
                <a:gd name="connsiteX5" fmla="*/ 214259 w 1752198"/>
                <a:gd name="connsiteY5" fmla="*/ 1306159 h 1911290"/>
                <a:gd name="connsiteX6" fmla="*/ 256484 w 1752198"/>
                <a:gd name="connsiteY6" fmla="*/ 812890 h 1911290"/>
                <a:gd name="connsiteX7" fmla="*/ 118505 w 1752198"/>
                <a:gd name="connsiteY7" fmla="*/ 358595 h 1911290"/>
                <a:gd name="connsiteX8" fmla="*/ 23397 w 1752198"/>
                <a:gd name="connsiteY8" fmla="*/ 25570 h 1911290"/>
                <a:gd name="connsiteX9" fmla="*/ 43257 w 1752198"/>
                <a:gd name="connsiteY9" fmla="*/ 0 h 1911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52198" h="1911290">
                  <a:moveTo>
                    <a:pt x="43257" y="0"/>
                  </a:moveTo>
                  <a:lnTo>
                    <a:pt x="1752198" y="0"/>
                  </a:lnTo>
                  <a:lnTo>
                    <a:pt x="1752198" y="1820912"/>
                  </a:lnTo>
                  <a:lnTo>
                    <a:pt x="1574102" y="1847561"/>
                  </a:lnTo>
                  <a:cubicBezTo>
                    <a:pt x="1216303" y="1883218"/>
                    <a:pt x="725365" y="1958925"/>
                    <a:pt x="498725" y="1868691"/>
                  </a:cubicBezTo>
                  <a:cubicBezTo>
                    <a:pt x="272085" y="1778457"/>
                    <a:pt x="142304" y="1704985"/>
                    <a:pt x="214259" y="1306159"/>
                  </a:cubicBezTo>
                  <a:cubicBezTo>
                    <a:pt x="241325" y="1158911"/>
                    <a:pt x="234699" y="961459"/>
                    <a:pt x="256484" y="812890"/>
                  </a:cubicBezTo>
                  <a:cubicBezTo>
                    <a:pt x="280249" y="642530"/>
                    <a:pt x="248554" y="477451"/>
                    <a:pt x="118505" y="358595"/>
                  </a:cubicBezTo>
                  <a:cubicBezTo>
                    <a:pt x="37060" y="284641"/>
                    <a:pt x="-40088" y="126192"/>
                    <a:pt x="23397" y="25570"/>
                  </a:cubicBezTo>
                  <a:lnTo>
                    <a:pt x="43257" y="0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Freeform 25">
              <a:extLst>
                <a:ext uri="{FF2B5EF4-FFF2-40B4-BE49-F238E27FC236}">
                  <a16:creationId xmlns:a16="http://schemas.microsoft.com/office/drawing/2014/main" xmlns="" id="{03D50FC4-8BA1-4C49-8B5C-29DF3DE77F68}"/>
                </a:ext>
              </a:extLst>
            </p:cNvPr>
            <p:cNvSpPr/>
            <p:nvPr/>
          </p:nvSpPr>
          <p:spPr>
            <a:xfrm flipH="1">
              <a:off x="6779140" y="4542082"/>
              <a:ext cx="418478" cy="1549729"/>
            </a:xfrm>
            <a:custGeom>
              <a:avLst/>
              <a:gdLst>
                <a:gd name="connsiteX0" fmla="*/ 0 w 861594"/>
                <a:gd name="connsiteY0" fmla="*/ 0 h 3190700"/>
                <a:gd name="connsiteX1" fmla="*/ 624674 w 861594"/>
                <a:gd name="connsiteY1" fmla="*/ 0 h 3190700"/>
                <a:gd name="connsiteX2" fmla="*/ 566749 w 861594"/>
                <a:gd name="connsiteY2" fmla="*/ 108406 h 3190700"/>
                <a:gd name="connsiteX3" fmla="*/ 436088 w 861594"/>
                <a:gd name="connsiteY3" fmla="*/ 1621736 h 3190700"/>
                <a:gd name="connsiteX4" fmla="*/ 818972 w 861594"/>
                <a:gd name="connsiteY4" fmla="*/ 2921881 h 3190700"/>
                <a:gd name="connsiteX5" fmla="*/ 666478 w 861594"/>
                <a:gd name="connsiteY5" fmla="*/ 3183363 h 3190700"/>
                <a:gd name="connsiteX6" fmla="*/ 103725 w 861594"/>
                <a:gd name="connsiteY6" fmla="*/ 3190626 h 3190700"/>
                <a:gd name="connsiteX7" fmla="*/ 0 w 861594"/>
                <a:gd name="connsiteY7" fmla="*/ 3190700 h 3190700"/>
                <a:gd name="connsiteX8" fmla="*/ 0 w 861594"/>
                <a:gd name="connsiteY8" fmla="*/ 0 h 3190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61594" h="3190700">
                  <a:moveTo>
                    <a:pt x="0" y="0"/>
                  </a:moveTo>
                  <a:lnTo>
                    <a:pt x="624674" y="0"/>
                  </a:lnTo>
                  <a:lnTo>
                    <a:pt x="566749" y="108406"/>
                  </a:lnTo>
                  <a:cubicBezTo>
                    <a:pt x="352909" y="568825"/>
                    <a:pt x="313631" y="1116766"/>
                    <a:pt x="436088" y="1621736"/>
                  </a:cubicBezTo>
                  <a:cubicBezTo>
                    <a:pt x="544352" y="2063482"/>
                    <a:pt x="690904" y="2488720"/>
                    <a:pt x="818972" y="2921881"/>
                  </a:cubicBezTo>
                  <a:cubicBezTo>
                    <a:pt x="890928" y="3163554"/>
                    <a:pt x="890928" y="3170157"/>
                    <a:pt x="666478" y="3183363"/>
                  </a:cubicBezTo>
                  <a:cubicBezTo>
                    <a:pt x="579339" y="3188315"/>
                    <a:pt x="374282" y="3190131"/>
                    <a:pt x="103725" y="3190626"/>
                  </a:cubicBezTo>
                  <a:lnTo>
                    <a:pt x="0" y="31907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xmlns="" id="{D7BFD601-6A5D-4533-8DBD-80C941A21072}"/>
                </a:ext>
              </a:extLst>
            </p:cNvPr>
            <p:cNvSpPr/>
            <p:nvPr/>
          </p:nvSpPr>
          <p:spPr>
            <a:xfrm flipH="1">
              <a:off x="7197618" y="4542082"/>
              <a:ext cx="1925284" cy="1558744"/>
            </a:xfrm>
            <a:custGeom>
              <a:avLst/>
              <a:gdLst>
                <a:gd name="connsiteX0" fmla="*/ 0 w 3963922"/>
                <a:gd name="connsiteY0" fmla="*/ 0 h 3209262"/>
                <a:gd name="connsiteX1" fmla="*/ 3963922 w 3963922"/>
                <a:gd name="connsiteY1" fmla="*/ 0 h 3209262"/>
                <a:gd name="connsiteX2" fmla="*/ 3963922 w 3963922"/>
                <a:gd name="connsiteY2" fmla="*/ 3190700 h 3209262"/>
                <a:gd name="connsiteX3" fmla="*/ 3853268 w 3963922"/>
                <a:gd name="connsiteY3" fmla="*/ 3190778 h 3209262"/>
                <a:gd name="connsiteX4" fmla="*/ 1279504 w 3963922"/>
                <a:gd name="connsiteY4" fmla="*/ 3208454 h 3209262"/>
                <a:gd name="connsiteX5" fmla="*/ 963954 w 3963922"/>
                <a:gd name="connsiteY5" fmla="*/ 2930465 h 3209262"/>
                <a:gd name="connsiteX6" fmla="*/ 812121 w 3963922"/>
                <a:gd name="connsiteY6" fmla="*/ 2129512 h 3209262"/>
                <a:gd name="connsiteX7" fmla="*/ 544102 w 3963922"/>
                <a:gd name="connsiteY7" fmla="*/ 1799359 h 3209262"/>
                <a:gd name="connsiteX8" fmla="*/ 1308 w 3963922"/>
                <a:gd name="connsiteY8" fmla="*/ 1820716 h 3209262"/>
                <a:gd name="connsiteX9" fmla="*/ 0 w 3963922"/>
                <a:gd name="connsiteY9" fmla="*/ 1820912 h 3209262"/>
                <a:gd name="connsiteX10" fmla="*/ 0 w 3963922"/>
                <a:gd name="connsiteY10" fmla="*/ 0 h 3209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963922" h="3209262">
                  <a:moveTo>
                    <a:pt x="0" y="0"/>
                  </a:moveTo>
                  <a:lnTo>
                    <a:pt x="3963922" y="0"/>
                  </a:lnTo>
                  <a:lnTo>
                    <a:pt x="3963922" y="3190700"/>
                  </a:lnTo>
                  <a:lnTo>
                    <a:pt x="3853268" y="3190778"/>
                  </a:lnTo>
                  <a:cubicBezTo>
                    <a:pt x="3028187" y="3190636"/>
                    <a:pt x="1806877" y="3183941"/>
                    <a:pt x="1279504" y="3208454"/>
                  </a:cubicBezTo>
                  <a:cubicBezTo>
                    <a:pt x="1090702" y="3217699"/>
                    <a:pt x="1000262" y="3149027"/>
                    <a:pt x="963954" y="2930465"/>
                  </a:cubicBezTo>
                  <a:cubicBezTo>
                    <a:pt x="919725" y="2662380"/>
                    <a:pt x="841828" y="2402219"/>
                    <a:pt x="812121" y="2129512"/>
                  </a:cubicBezTo>
                  <a:cubicBezTo>
                    <a:pt x="791656" y="1942645"/>
                    <a:pt x="703197" y="1840958"/>
                    <a:pt x="544102" y="1799359"/>
                  </a:cubicBezTo>
                  <a:cubicBezTo>
                    <a:pt x="359922" y="1751321"/>
                    <a:pt x="180568" y="1788711"/>
                    <a:pt x="1308" y="1820716"/>
                  </a:cubicBezTo>
                  <a:lnTo>
                    <a:pt x="0" y="18209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xmlns="" id="{FDDFA302-8BBB-4BAA-888D-3E630B604072}"/>
              </a:ext>
            </a:extLst>
          </p:cNvPr>
          <p:cNvGrpSpPr/>
          <p:nvPr/>
        </p:nvGrpSpPr>
        <p:grpSpPr>
          <a:xfrm>
            <a:off x="1663842" y="1593189"/>
            <a:ext cx="2676908" cy="1057424"/>
            <a:chOff x="8410431" y="1233583"/>
            <a:chExt cx="2676908" cy="1057424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xmlns="" id="{977C9E39-8419-405C-9016-A6D0A66F253C}"/>
                </a:ext>
              </a:extLst>
            </p:cNvPr>
            <p:cNvSpPr/>
            <p:nvPr/>
          </p:nvSpPr>
          <p:spPr>
            <a:xfrm>
              <a:off x="9050511" y="1336900"/>
              <a:ext cx="191110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buClr>
                  <a:srgbClr val="FFFFFF"/>
                </a:buClr>
                <a:buSzPts val="2300"/>
              </a:pPr>
              <a:r>
                <a:rPr lang="en-US" b="1">
                  <a:solidFill>
                    <a:schemeClr val="bg1">
                      <a:lumMod val="75000"/>
                    </a:schemeClr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  <a:sym typeface="Open Sans SemiBold"/>
                </a:rPr>
                <a:t>EDIT TEXT HERE</a:t>
              </a:r>
              <a:endParaRPr lang="en-US" b="1" dirty="0">
                <a:solidFill>
                  <a:schemeClr val="bg1">
                    <a:lumMod val="75000"/>
                  </a:schemeClr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xmlns="" id="{85812E71-7F74-418D-8562-F885CFD20B99}"/>
                </a:ext>
              </a:extLst>
            </p:cNvPr>
            <p:cNvSpPr/>
            <p:nvPr/>
          </p:nvSpPr>
          <p:spPr>
            <a:xfrm>
              <a:off x="9073071" y="1706232"/>
              <a:ext cx="2014268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buClr>
                  <a:schemeClr val="lt1"/>
                </a:buClr>
                <a:buSzPts val="1600"/>
              </a:pPr>
              <a:r>
                <a:rPr lang="da-DK" sz="1600">
                  <a:solidFill>
                    <a:schemeClr val="bg1">
                      <a:lumMod val="75000"/>
                    </a:schemeClr>
                  </a:solidFill>
                  <a:latin typeface="Open Sans"/>
                  <a:ea typeface="Open Sans"/>
                  <a:cs typeface="Open Sans"/>
                  <a:sym typeface="Open Sans"/>
                </a:rPr>
                <a:t>Edit text here. You can edit this text</a:t>
              </a:r>
              <a:endParaRPr lang="da-DK" sz="1600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xmlns="" id="{FCF409EE-E559-46DA-8A52-54748E951DE1}"/>
                </a:ext>
              </a:extLst>
            </p:cNvPr>
            <p:cNvSpPr/>
            <p:nvPr/>
          </p:nvSpPr>
          <p:spPr>
            <a:xfrm>
              <a:off x="8410431" y="1233583"/>
              <a:ext cx="697627" cy="10156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buClr>
                  <a:srgbClr val="FFFFFF"/>
                </a:buClr>
                <a:buSzPts val="2300"/>
              </a:pPr>
              <a:r>
                <a:rPr lang="en-US" sz="6000" b="1">
                  <a:solidFill>
                    <a:schemeClr val="bg1">
                      <a:lumMod val="75000"/>
                    </a:schemeClr>
                  </a:solidFill>
                  <a:latin typeface="Arial Black" panose="020B0A04020102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  <a:sym typeface="Open Sans SemiBold"/>
                </a:rPr>
                <a:t>1</a:t>
              </a:r>
              <a:endParaRPr lang="en-US" sz="6000" b="1" dirty="0">
                <a:solidFill>
                  <a:schemeClr val="bg1">
                    <a:lumMod val="75000"/>
                  </a:schemeClr>
                </a:solidFill>
                <a:latin typeface="Arial Black" panose="020B0A04020102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xmlns="" id="{0C595839-E546-4AAC-8EDA-8E7E07468698}"/>
              </a:ext>
            </a:extLst>
          </p:cNvPr>
          <p:cNvGrpSpPr/>
          <p:nvPr/>
        </p:nvGrpSpPr>
        <p:grpSpPr>
          <a:xfrm>
            <a:off x="1663842" y="3259894"/>
            <a:ext cx="2676908" cy="1057424"/>
            <a:chOff x="8410431" y="1233583"/>
            <a:chExt cx="2676908" cy="1057424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xmlns="" id="{1EEDCBFE-19E3-4716-A89B-DB8725C9A8A3}"/>
                </a:ext>
              </a:extLst>
            </p:cNvPr>
            <p:cNvSpPr/>
            <p:nvPr/>
          </p:nvSpPr>
          <p:spPr>
            <a:xfrm>
              <a:off x="9050511" y="1336900"/>
              <a:ext cx="191110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buClr>
                  <a:srgbClr val="FFFFFF"/>
                </a:buClr>
                <a:buSzPts val="2300"/>
              </a:pPr>
              <a:r>
                <a:rPr lang="en-US" b="1">
                  <a:solidFill>
                    <a:schemeClr val="bg1">
                      <a:lumMod val="75000"/>
                    </a:schemeClr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  <a:sym typeface="Open Sans SemiBold"/>
                </a:rPr>
                <a:t>EDIT TEXT HERE</a:t>
              </a:r>
              <a:endParaRPr lang="en-US" b="1" dirty="0">
                <a:solidFill>
                  <a:schemeClr val="bg1">
                    <a:lumMod val="75000"/>
                  </a:schemeClr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xmlns="" id="{4731D862-488C-4BED-885D-16739264FD13}"/>
                </a:ext>
              </a:extLst>
            </p:cNvPr>
            <p:cNvSpPr/>
            <p:nvPr/>
          </p:nvSpPr>
          <p:spPr>
            <a:xfrm>
              <a:off x="9073071" y="1706232"/>
              <a:ext cx="2014268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buClr>
                  <a:schemeClr val="lt1"/>
                </a:buClr>
                <a:buSzPts val="1600"/>
              </a:pPr>
              <a:r>
                <a:rPr lang="da-DK" sz="1600">
                  <a:solidFill>
                    <a:schemeClr val="bg1">
                      <a:lumMod val="75000"/>
                    </a:schemeClr>
                  </a:solidFill>
                  <a:latin typeface="Open Sans"/>
                  <a:ea typeface="Open Sans"/>
                  <a:cs typeface="Open Sans"/>
                  <a:sym typeface="Open Sans"/>
                </a:rPr>
                <a:t>Edit text here. You can edit this text</a:t>
              </a:r>
              <a:endParaRPr lang="da-DK" sz="1600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xmlns="" id="{4D677424-E3A4-4272-BF0D-E762CDEAC7A4}"/>
                </a:ext>
              </a:extLst>
            </p:cNvPr>
            <p:cNvSpPr/>
            <p:nvPr/>
          </p:nvSpPr>
          <p:spPr>
            <a:xfrm>
              <a:off x="8410431" y="1233583"/>
              <a:ext cx="697627" cy="10156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buClr>
                  <a:srgbClr val="FFFFFF"/>
                </a:buClr>
                <a:buSzPts val="2300"/>
              </a:pPr>
              <a:r>
                <a:rPr lang="en-US" sz="6000" b="1">
                  <a:solidFill>
                    <a:schemeClr val="bg1">
                      <a:lumMod val="75000"/>
                    </a:schemeClr>
                  </a:solidFill>
                  <a:latin typeface="Arial Black" panose="020B0A04020102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  <a:sym typeface="Open Sans SemiBold"/>
                </a:rPr>
                <a:t>2</a:t>
              </a:r>
              <a:endParaRPr lang="en-US" sz="6000" b="1" dirty="0">
                <a:solidFill>
                  <a:schemeClr val="bg1">
                    <a:lumMod val="75000"/>
                  </a:schemeClr>
                </a:solidFill>
                <a:latin typeface="Arial Black" panose="020B0A04020102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xmlns="" id="{C848A6E8-1867-4065-8281-C8A047DEDA61}"/>
              </a:ext>
            </a:extLst>
          </p:cNvPr>
          <p:cNvGrpSpPr/>
          <p:nvPr/>
        </p:nvGrpSpPr>
        <p:grpSpPr>
          <a:xfrm>
            <a:off x="1663842" y="4926599"/>
            <a:ext cx="2676908" cy="1057424"/>
            <a:chOff x="8410431" y="1233583"/>
            <a:chExt cx="2676908" cy="1057424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xmlns="" id="{B0F0CCF0-C8C8-4F97-AEE6-0657B94511CC}"/>
                </a:ext>
              </a:extLst>
            </p:cNvPr>
            <p:cNvSpPr/>
            <p:nvPr/>
          </p:nvSpPr>
          <p:spPr>
            <a:xfrm>
              <a:off x="9050511" y="1336900"/>
              <a:ext cx="191110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buClr>
                  <a:srgbClr val="FFFFFF"/>
                </a:buClr>
                <a:buSzPts val="2300"/>
              </a:pPr>
              <a:r>
                <a:rPr lang="en-US" b="1">
                  <a:solidFill>
                    <a:schemeClr val="accent4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  <a:sym typeface="Open Sans SemiBold"/>
                </a:rPr>
                <a:t>EDIT TEXT HERE</a:t>
              </a:r>
              <a:endParaRPr lang="en-US" b="1" dirty="0">
                <a:solidFill>
                  <a:schemeClr val="accent4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xmlns="" id="{38B55C2E-BFA8-44E1-8D68-82557A34643C}"/>
                </a:ext>
              </a:extLst>
            </p:cNvPr>
            <p:cNvSpPr/>
            <p:nvPr/>
          </p:nvSpPr>
          <p:spPr>
            <a:xfrm>
              <a:off x="9073071" y="1706232"/>
              <a:ext cx="2014268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buClr>
                  <a:schemeClr val="lt1"/>
                </a:buClr>
                <a:buSzPts val="1600"/>
              </a:pPr>
              <a:r>
                <a:rPr lang="da-DK" sz="160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/>
                  <a:ea typeface="Open Sans"/>
                  <a:cs typeface="Open Sans"/>
                  <a:sym typeface="Open Sans"/>
                </a:rPr>
                <a:t>Edit text here. You can edit this text</a:t>
              </a:r>
              <a:endParaRPr lang="da-DK" sz="1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xmlns="" id="{74BB0EF2-27F9-4880-820C-F3B458E08950}"/>
                </a:ext>
              </a:extLst>
            </p:cNvPr>
            <p:cNvSpPr/>
            <p:nvPr/>
          </p:nvSpPr>
          <p:spPr>
            <a:xfrm>
              <a:off x="8410431" y="1233583"/>
              <a:ext cx="697627" cy="10156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buClr>
                  <a:srgbClr val="FFFFFF"/>
                </a:buClr>
                <a:buSzPts val="2300"/>
              </a:pPr>
              <a:r>
                <a:rPr lang="en-US" sz="6000" b="1">
                  <a:solidFill>
                    <a:schemeClr val="accent4"/>
                  </a:solidFill>
                  <a:latin typeface="Arial Black" panose="020B0A04020102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  <a:sym typeface="Open Sans SemiBold"/>
                </a:rPr>
                <a:t>3</a:t>
              </a:r>
              <a:endParaRPr lang="en-US" sz="6000" b="1" dirty="0">
                <a:solidFill>
                  <a:schemeClr val="accent4"/>
                </a:solidFill>
                <a:latin typeface="Arial Black" panose="020B0A04020102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</p:grpSp>
      <p:sp>
        <p:nvSpPr>
          <p:cNvPr id="44" name="Title 1">
            <a:extLst>
              <a:ext uri="{FF2B5EF4-FFF2-40B4-BE49-F238E27FC236}">
                <a16:creationId xmlns:a16="http://schemas.microsoft.com/office/drawing/2014/main" xmlns="" id="{412530AA-CD89-43C4-B6CD-11DA41961507}"/>
              </a:ext>
            </a:extLst>
          </p:cNvPr>
          <p:cNvSpPr txBox="1">
            <a:spLocks/>
          </p:cNvSpPr>
          <p:nvPr/>
        </p:nvSpPr>
        <p:spPr>
          <a:xfrm>
            <a:off x="609600" y="274640"/>
            <a:ext cx="10972801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Autofit/>
          </a:bodyPr>
          <a:lstStyle>
            <a:lvl1pPr algn="l" defTabSz="1218987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>
                <a:solidFill>
                  <a:sysClr val="windowText" lastClr="000000"/>
                </a:solidFill>
                <a:latin typeface="Calibri"/>
              </a:rPr>
              <a:t>3-Step Brain Infographic Slide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pic>
        <p:nvPicPr>
          <p:cNvPr id="28" name="Graphic 27" descr="Briefcase">
            <a:extLst>
              <a:ext uri="{FF2B5EF4-FFF2-40B4-BE49-F238E27FC236}">
                <a16:creationId xmlns:a16="http://schemas.microsoft.com/office/drawing/2014/main" xmlns="" id="{34FEE796-DA21-4601-B030-764403372BA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7807314" y="1753564"/>
            <a:ext cx="624548" cy="624548"/>
          </a:xfrm>
          <a:prstGeom prst="rect">
            <a:avLst/>
          </a:prstGeom>
        </p:spPr>
      </p:pic>
      <p:pic>
        <p:nvPicPr>
          <p:cNvPr id="29" name="Graphic 28" descr="Customer review">
            <a:extLst>
              <a:ext uri="{FF2B5EF4-FFF2-40B4-BE49-F238E27FC236}">
                <a16:creationId xmlns:a16="http://schemas.microsoft.com/office/drawing/2014/main" xmlns="" id="{11DB8FA0-6EC2-4541-A9FE-8A91909B36A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7807314" y="4998425"/>
            <a:ext cx="624548" cy="624548"/>
          </a:xfrm>
          <a:prstGeom prst="rect">
            <a:avLst/>
          </a:prstGeom>
        </p:spPr>
      </p:pic>
      <p:pic>
        <p:nvPicPr>
          <p:cNvPr id="31" name="Graphic 30" descr="Bar graph with upward trend">
            <a:extLst>
              <a:ext uri="{FF2B5EF4-FFF2-40B4-BE49-F238E27FC236}">
                <a16:creationId xmlns:a16="http://schemas.microsoft.com/office/drawing/2014/main" xmlns="" id="{28AC3740-A589-4722-A041-C9C1052AEFD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>
            <a:off x="7807314" y="3395259"/>
            <a:ext cx="624548" cy="624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442418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xit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35" presetClass="path" presetSubtype="0" accel="50000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9" presetID="35" presetClass="path" presetSubtype="0" accel="50000" decel="5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1" presetID="35" presetClass="path" presetSubtype="0" accel="50000" decel="50000" fill="hold" nodeType="withEffect">
                                  <p:stCondLst>
                                    <p:cond delay="55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32" dur="10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3" presetID="35" presetClass="path" presetSubtype="0" accel="50000" decel="50000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34" dur="13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Oval 171">
            <a:extLst>
              <a:ext uri="{FF2B5EF4-FFF2-40B4-BE49-F238E27FC236}">
                <a16:creationId xmlns:a16="http://schemas.microsoft.com/office/drawing/2014/main" xmlns="" id="{19314587-E0F2-4B44-B6C4-C8B6E9BE8124}"/>
              </a:ext>
            </a:extLst>
          </p:cNvPr>
          <p:cNvSpPr/>
          <p:nvPr/>
        </p:nvSpPr>
        <p:spPr>
          <a:xfrm>
            <a:off x="2342337" y="5826788"/>
            <a:ext cx="5858658" cy="400050"/>
          </a:xfrm>
          <a:prstGeom prst="ellipse">
            <a:avLst/>
          </a:prstGeom>
          <a:gradFill flip="none" rotWithShape="1">
            <a:gsLst>
              <a:gs pos="0">
                <a:sysClr val="windowText" lastClr="000000">
                  <a:lumMod val="50000"/>
                  <a:lumOff val="50000"/>
                </a:sys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lIns="68577" tIns="34289" rIns="68577" bIns="34289" rtlCol="0" anchor="ctr"/>
          <a:lstStyle/>
          <a:p>
            <a:pPr algn="ctr" defTabSz="685777">
              <a:defRPr/>
            </a:pPr>
            <a:endParaRPr lang="en-US" sz="1400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168" name="Title 1">
            <a:extLst>
              <a:ext uri="{FF2B5EF4-FFF2-40B4-BE49-F238E27FC236}">
                <a16:creationId xmlns:a16="http://schemas.microsoft.com/office/drawing/2014/main" xmlns="" id="{35892E8F-B0C2-4043-A249-8F676DF2A578}"/>
              </a:ext>
            </a:extLst>
          </p:cNvPr>
          <p:cNvSpPr txBox="1">
            <a:spLocks/>
          </p:cNvSpPr>
          <p:nvPr/>
        </p:nvSpPr>
        <p:spPr>
          <a:xfrm>
            <a:off x="609600" y="274640"/>
            <a:ext cx="10972801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Autofit/>
          </a:bodyPr>
          <a:lstStyle>
            <a:lvl1pPr algn="l" defTabSz="1218987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>
                <a:solidFill>
                  <a:sysClr val="windowText" lastClr="000000"/>
                </a:solidFill>
                <a:latin typeface="Calibri"/>
              </a:rPr>
              <a:t>3-Step Brain Infographic Slide</a:t>
            </a:r>
            <a:endParaRPr kumimoji="0" lang="en-US" sz="6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xmlns="" id="{23D0980B-7577-47BD-AAE7-1E76773E8458}"/>
              </a:ext>
            </a:extLst>
          </p:cNvPr>
          <p:cNvGrpSpPr/>
          <p:nvPr/>
        </p:nvGrpSpPr>
        <p:grpSpPr>
          <a:xfrm>
            <a:off x="3733194" y="4542082"/>
            <a:ext cx="3194808" cy="1558744"/>
            <a:chOff x="4960113" y="4542082"/>
            <a:chExt cx="3194808" cy="1558744"/>
          </a:xfrm>
        </p:grpSpPr>
        <p:sp>
          <p:nvSpPr>
            <p:cNvPr id="6" name="Freeform 26">
              <a:extLst>
                <a:ext uri="{FF2B5EF4-FFF2-40B4-BE49-F238E27FC236}">
                  <a16:creationId xmlns:a16="http://schemas.microsoft.com/office/drawing/2014/main" xmlns="" id="{0D14BF00-1918-4563-9873-0E01C94EBC15}"/>
                </a:ext>
              </a:extLst>
            </p:cNvPr>
            <p:cNvSpPr/>
            <p:nvPr/>
          </p:nvSpPr>
          <p:spPr>
            <a:xfrm flipH="1">
              <a:off x="7303875" y="4542082"/>
              <a:ext cx="851046" cy="928317"/>
            </a:xfrm>
            <a:custGeom>
              <a:avLst/>
              <a:gdLst>
                <a:gd name="connsiteX0" fmla="*/ 51303 w 1760244"/>
                <a:gd name="connsiteY0" fmla="*/ 0 h 1919892"/>
                <a:gd name="connsiteX1" fmla="*/ 1760244 w 1760244"/>
                <a:gd name="connsiteY1" fmla="*/ 0 h 1919892"/>
                <a:gd name="connsiteX2" fmla="*/ 1760244 w 1760244"/>
                <a:gd name="connsiteY2" fmla="*/ 1820912 h 1919892"/>
                <a:gd name="connsiteX3" fmla="*/ 1582148 w 1760244"/>
                <a:gd name="connsiteY3" fmla="*/ 1847561 h 1919892"/>
                <a:gd name="connsiteX4" fmla="*/ 506771 w 1760244"/>
                <a:gd name="connsiteY4" fmla="*/ 1868691 h 1919892"/>
                <a:gd name="connsiteX5" fmla="*/ 134449 w 1760244"/>
                <a:gd name="connsiteY5" fmla="*/ 1180651 h 1919892"/>
                <a:gd name="connsiteX6" fmla="*/ 214327 w 1760244"/>
                <a:gd name="connsiteY6" fmla="*/ 737585 h 1919892"/>
                <a:gd name="connsiteX7" fmla="*/ 88899 w 1760244"/>
                <a:gd name="connsiteY7" fmla="*/ 295839 h 1919892"/>
                <a:gd name="connsiteX8" fmla="*/ 31443 w 1760244"/>
                <a:gd name="connsiteY8" fmla="*/ 25570 h 1919892"/>
                <a:gd name="connsiteX9" fmla="*/ 51303 w 1760244"/>
                <a:gd name="connsiteY9" fmla="*/ 0 h 1919892"/>
                <a:gd name="connsiteX0" fmla="*/ 43257 w 1752198"/>
                <a:gd name="connsiteY0" fmla="*/ 0 h 1919892"/>
                <a:gd name="connsiteX1" fmla="*/ 1752198 w 1752198"/>
                <a:gd name="connsiteY1" fmla="*/ 0 h 1919892"/>
                <a:gd name="connsiteX2" fmla="*/ 1752198 w 1752198"/>
                <a:gd name="connsiteY2" fmla="*/ 1820912 h 1919892"/>
                <a:gd name="connsiteX3" fmla="*/ 1574102 w 1752198"/>
                <a:gd name="connsiteY3" fmla="*/ 1847561 h 1919892"/>
                <a:gd name="connsiteX4" fmla="*/ 498725 w 1752198"/>
                <a:gd name="connsiteY4" fmla="*/ 1868691 h 1919892"/>
                <a:gd name="connsiteX5" fmla="*/ 126403 w 1752198"/>
                <a:gd name="connsiteY5" fmla="*/ 1180651 h 1919892"/>
                <a:gd name="connsiteX6" fmla="*/ 206281 w 1752198"/>
                <a:gd name="connsiteY6" fmla="*/ 737585 h 1919892"/>
                <a:gd name="connsiteX7" fmla="*/ 118505 w 1752198"/>
                <a:gd name="connsiteY7" fmla="*/ 358595 h 1919892"/>
                <a:gd name="connsiteX8" fmla="*/ 23397 w 1752198"/>
                <a:gd name="connsiteY8" fmla="*/ 25570 h 1919892"/>
                <a:gd name="connsiteX9" fmla="*/ 43257 w 1752198"/>
                <a:gd name="connsiteY9" fmla="*/ 0 h 1919892"/>
                <a:gd name="connsiteX0" fmla="*/ 43257 w 1752198"/>
                <a:gd name="connsiteY0" fmla="*/ 0 h 1919892"/>
                <a:gd name="connsiteX1" fmla="*/ 1752198 w 1752198"/>
                <a:gd name="connsiteY1" fmla="*/ 0 h 1919892"/>
                <a:gd name="connsiteX2" fmla="*/ 1752198 w 1752198"/>
                <a:gd name="connsiteY2" fmla="*/ 1820912 h 1919892"/>
                <a:gd name="connsiteX3" fmla="*/ 1574102 w 1752198"/>
                <a:gd name="connsiteY3" fmla="*/ 1847561 h 1919892"/>
                <a:gd name="connsiteX4" fmla="*/ 498725 w 1752198"/>
                <a:gd name="connsiteY4" fmla="*/ 1868691 h 1919892"/>
                <a:gd name="connsiteX5" fmla="*/ 126403 w 1752198"/>
                <a:gd name="connsiteY5" fmla="*/ 1180651 h 1919892"/>
                <a:gd name="connsiteX6" fmla="*/ 256484 w 1752198"/>
                <a:gd name="connsiteY6" fmla="*/ 812890 h 1919892"/>
                <a:gd name="connsiteX7" fmla="*/ 118505 w 1752198"/>
                <a:gd name="connsiteY7" fmla="*/ 358595 h 1919892"/>
                <a:gd name="connsiteX8" fmla="*/ 23397 w 1752198"/>
                <a:gd name="connsiteY8" fmla="*/ 25570 h 1919892"/>
                <a:gd name="connsiteX9" fmla="*/ 43257 w 1752198"/>
                <a:gd name="connsiteY9" fmla="*/ 0 h 1919892"/>
                <a:gd name="connsiteX0" fmla="*/ 43257 w 1752198"/>
                <a:gd name="connsiteY0" fmla="*/ 0 h 1911290"/>
                <a:gd name="connsiteX1" fmla="*/ 1752198 w 1752198"/>
                <a:gd name="connsiteY1" fmla="*/ 0 h 1911290"/>
                <a:gd name="connsiteX2" fmla="*/ 1752198 w 1752198"/>
                <a:gd name="connsiteY2" fmla="*/ 1820912 h 1911290"/>
                <a:gd name="connsiteX3" fmla="*/ 1574102 w 1752198"/>
                <a:gd name="connsiteY3" fmla="*/ 1847561 h 1911290"/>
                <a:gd name="connsiteX4" fmla="*/ 498725 w 1752198"/>
                <a:gd name="connsiteY4" fmla="*/ 1868691 h 1911290"/>
                <a:gd name="connsiteX5" fmla="*/ 214259 w 1752198"/>
                <a:gd name="connsiteY5" fmla="*/ 1306159 h 1911290"/>
                <a:gd name="connsiteX6" fmla="*/ 256484 w 1752198"/>
                <a:gd name="connsiteY6" fmla="*/ 812890 h 1911290"/>
                <a:gd name="connsiteX7" fmla="*/ 118505 w 1752198"/>
                <a:gd name="connsiteY7" fmla="*/ 358595 h 1911290"/>
                <a:gd name="connsiteX8" fmla="*/ 23397 w 1752198"/>
                <a:gd name="connsiteY8" fmla="*/ 25570 h 1911290"/>
                <a:gd name="connsiteX9" fmla="*/ 43257 w 1752198"/>
                <a:gd name="connsiteY9" fmla="*/ 0 h 1911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52198" h="1911290">
                  <a:moveTo>
                    <a:pt x="43257" y="0"/>
                  </a:moveTo>
                  <a:lnTo>
                    <a:pt x="1752198" y="0"/>
                  </a:lnTo>
                  <a:lnTo>
                    <a:pt x="1752198" y="1820912"/>
                  </a:lnTo>
                  <a:lnTo>
                    <a:pt x="1574102" y="1847561"/>
                  </a:lnTo>
                  <a:cubicBezTo>
                    <a:pt x="1216303" y="1883218"/>
                    <a:pt x="725365" y="1958925"/>
                    <a:pt x="498725" y="1868691"/>
                  </a:cubicBezTo>
                  <a:cubicBezTo>
                    <a:pt x="272085" y="1778457"/>
                    <a:pt x="142304" y="1704985"/>
                    <a:pt x="214259" y="1306159"/>
                  </a:cubicBezTo>
                  <a:cubicBezTo>
                    <a:pt x="241325" y="1158911"/>
                    <a:pt x="234699" y="961459"/>
                    <a:pt x="256484" y="812890"/>
                  </a:cubicBezTo>
                  <a:cubicBezTo>
                    <a:pt x="280249" y="642530"/>
                    <a:pt x="248554" y="477451"/>
                    <a:pt x="118505" y="358595"/>
                  </a:cubicBezTo>
                  <a:cubicBezTo>
                    <a:pt x="37060" y="284641"/>
                    <a:pt x="-40088" y="126192"/>
                    <a:pt x="23397" y="25570"/>
                  </a:cubicBezTo>
                  <a:lnTo>
                    <a:pt x="43257" y="0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Freeform 25">
              <a:extLst>
                <a:ext uri="{FF2B5EF4-FFF2-40B4-BE49-F238E27FC236}">
                  <a16:creationId xmlns:a16="http://schemas.microsoft.com/office/drawing/2014/main" xmlns="" id="{C26D19DF-F23E-4F0A-9E4E-A31FB168730C}"/>
                </a:ext>
              </a:extLst>
            </p:cNvPr>
            <p:cNvSpPr/>
            <p:nvPr/>
          </p:nvSpPr>
          <p:spPr>
            <a:xfrm flipH="1">
              <a:off x="4960113" y="4542082"/>
              <a:ext cx="418478" cy="1549729"/>
            </a:xfrm>
            <a:custGeom>
              <a:avLst/>
              <a:gdLst>
                <a:gd name="connsiteX0" fmla="*/ 0 w 861594"/>
                <a:gd name="connsiteY0" fmla="*/ 0 h 3190700"/>
                <a:gd name="connsiteX1" fmla="*/ 624674 w 861594"/>
                <a:gd name="connsiteY1" fmla="*/ 0 h 3190700"/>
                <a:gd name="connsiteX2" fmla="*/ 566749 w 861594"/>
                <a:gd name="connsiteY2" fmla="*/ 108406 h 3190700"/>
                <a:gd name="connsiteX3" fmla="*/ 436088 w 861594"/>
                <a:gd name="connsiteY3" fmla="*/ 1621736 h 3190700"/>
                <a:gd name="connsiteX4" fmla="*/ 818972 w 861594"/>
                <a:gd name="connsiteY4" fmla="*/ 2921881 h 3190700"/>
                <a:gd name="connsiteX5" fmla="*/ 666478 w 861594"/>
                <a:gd name="connsiteY5" fmla="*/ 3183363 h 3190700"/>
                <a:gd name="connsiteX6" fmla="*/ 103725 w 861594"/>
                <a:gd name="connsiteY6" fmla="*/ 3190626 h 3190700"/>
                <a:gd name="connsiteX7" fmla="*/ 0 w 861594"/>
                <a:gd name="connsiteY7" fmla="*/ 3190700 h 3190700"/>
                <a:gd name="connsiteX8" fmla="*/ 0 w 861594"/>
                <a:gd name="connsiteY8" fmla="*/ 0 h 3190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61594" h="3190700">
                  <a:moveTo>
                    <a:pt x="0" y="0"/>
                  </a:moveTo>
                  <a:lnTo>
                    <a:pt x="624674" y="0"/>
                  </a:lnTo>
                  <a:lnTo>
                    <a:pt x="566749" y="108406"/>
                  </a:lnTo>
                  <a:cubicBezTo>
                    <a:pt x="352909" y="568825"/>
                    <a:pt x="313631" y="1116766"/>
                    <a:pt x="436088" y="1621736"/>
                  </a:cubicBezTo>
                  <a:cubicBezTo>
                    <a:pt x="544352" y="2063482"/>
                    <a:pt x="690904" y="2488720"/>
                    <a:pt x="818972" y="2921881"/>
                  </a:cubicBezTo>
                  <a:cubicBezTo>
                    <a:pt x="890928" y="3163554"/>
                    <a:pt x="890928" y="3170157"/>
                    <a:pt x="666478" y="3183363"/>
                  </a:cubicBezTo>
                  <a:cubicBezTo>
                    <a:pt x="579339" y="3188315"/>
                    <a:pt x="374282" y="3190131"/>
                    <a:pt x="103725" y="3190626"/>
                  </a:cubicBezTo>
                  <a:lnTo>
                    <a:pt x="0" y="31907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Freeform 20">
              <a:extLst>
                <a:ext uri="{FF2B5EF4-FFF2-40B4-BE49-F238E27FC236}">
                  <a16:creationId xmlns:a16="http://schemas.microsoft.com/office/drawing/2014/main" xmlns="" id="{24CFD824-C370-4923-AAE8-FE98B2EE49FC}"/>
                </a:ext>
              </a:extLst>
            </p:cNvPr>
            <p:cNvSpPr/>
            <p:nvPr/>
          </p:nvSpPr>
          <p:spPr>
            <a:xfrm flipH="1">
              <a:off x="5378591" y="4542082"/>
              <a:ext cx="1925284" cy="1558744"/>
            </a:xfrm>
            <a:custGeom>
              <a:avLst/>
              <a:gdLst>
                <a:gd name="connsiteX0" fmla="*/ 0 w 3963922"/>
                <a:gd name="connsiteY0" fmla="*/ 0 h 3209262"/>
                <a:gd name="connsiteX1" fmla="*/ 3963922 w 3963922"/>
                <a:gd name="connsiteY1" fmla="*/ 0 h 3209262"/>
                <a:gd name="connsiteX2" fmla="*/ 3963922 w 3963922"/>
                <a:gd name="connsiteY2" fmla="*/ 3190700 h 3209262"/>
                <a:gd name="connsiteX3" fmla="*/ 3853268 w 3963922"/>
                <a:gd name="connsiteY3" fmla="*/ 3190778 h 3209262"/>
                <a:gd name="connsiteX4" fmla="*/ 1279504 w 3963922"/>
                <a:gd name="connsiteY4" fmla="*/ 3208454 h 3209262"/>
                <a:gd name="connsiteX5" fmla="*/ 963954 w 3963922"/>
                <a:gd name="connsiteY5" fmla="*/ 2930465 h 3209262"/>
                <a:gd name="connsiteX6" fmla="*/ 812121 w 3963922"/>
                <a:gd name="connsiteY6" fmla="*/ 2129512 h 3209262"/>
                <a:gd name="connsiteX7" fmla="*/ 544102 w 3963922"/>
                <a:gd name="connsiteY7" fmla="*/ 1799359 h 3209262"/>
                <a:gd name="connsiteX8" fmla="*/ 1308 w 3963922"/>
                <a:gd name="connsiteY8" fmla="*/ 1820716 h 3209262"/>
                <a:gd name="connsiteX9" fmla="*/ 0 w 3963922"/>
                <a:gd name="connsiteY9" fmla="*/ 1820912 h 3209262"/>
                <a:gd name="connsiteX10" fmla="*/ 0 w 3963922"/>
                <a:gd name="connsiteY10" fmla="*/ 0 h 3209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963922" h="3209262">
                  <a:moveTo>
                    <a:pt x="0" y="0"/>
                  </a:moveTo>
                  <a:lnTo>
                    <a:pt x="3963922" y="0"/>
                  </a:lnTo>
                  <a:lnTo>
                    <a:pt x="3963922" y="3190700"/>
                  </a:lnTo>
                  <a:lnTo>
                    <a:pt x="3853268" y="3190778"/>
                  </a:lnTo>
                  <a:cubicBezTo>
                    <a:pt x="3028187" y="3190636"/>
                    <a:pt x="1806877" y="3183941"/>
                    <a:pt x="1279504" y="3208454"/>
                  </a:cubicBezTo>
                  <a:cubicBezTo>
                    <a:pt x="1090702" y="3217699"/>
                    <a:pt x="1000262" y="3149027"/>
                    <a:pt x="963954" y="2930465"/>
                  </a:cubicBezTo>
                  <a:cubicBezTo>
                    <a:pt x="919725" y="2662380"/>
                    <a:pt x="841828" y="2402219"/>
                    <a:pt x="812121" y="2129512"/>
                  </a:cubicBezTo>
                  <a:cubicBezTo>
                    <a:pt x="791656" y="1942645"/>
                    <a:pt x="703197" y="1840958"/>
                    <a:pt x="544102" y="1799359"/>
                  </a:cubicBezTo>
                  <a:cubicBezTo>
                    <a:pt x="359922" y="1751321"/>
                    <a:pt x="180568" y="1788711"/>
                    <a:pt x="1308" y="1820716"/>
                  </a:cubicBezTo>
                  <a:lnTo>
                    <a:pt x="0" y="18209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xmlns="" id="{80A2F603-6B28-4CFB-8DA9-C5BEE2D00374}"/>
              </a:ext>
            </a:extLst>
          </p:cNvPr>
          <p:cNvGrpSpPr/>
          <p:nvPr/>
        </p:nvGrpSpPr>
        <p:grpSpPr>
          <a:xfrm>
            <a:off x="3222847" y="1295557"/>
            <a:ext cx="3488274" cy="1540562"/>
            <a:chOff x="4449766" y="1295557"/>
            <a:chExt cx="3488274" cy="1540562"/>
          </a:xfrm>
        </p:grpSpPr>
        <p:sp>
          <p:nvSpPr>
            <p:cNvPr id="14" name="Freeform 32">
              <a:extLst>
                <a:ext uri="{FF2B5EF4-FFF2-40B4-BE49-F238E27FC236}">
                  <a16:creationId xmlns:a16="http://schemas.microsoft.com/office/drawing/2014/main" xmlns="" id="{BE7968E1-C8E0-412F-B1BC-45BA276DB4D0}"/>
                </a:ext>
              </a:extLst>
            </p:cNvPr>
            <p:cNvSpPr/>
            <p:nvPr/>
          </p:nvSpPr>
          <p:spPr>
            <a:xfrm flipH="1">
              <a:off x="4449766" y="1507316"/>
              <a:ext cx="922181" cy="1328803"/>
            </a:xfrm>
            <a:custGeom>
              <a:avLst/>
              <a:gdLst>
                <a:gd name="connsiteX0" fmla="*/ 0 w 1898657"/>
                <a:gd name="connsiteY0" fmla="*/ 0 h 2735840"/>
                <a:gd name="connsiteX1" fmla="*/ 50728 w 1898657"/>
                <a:gd name="connsiteY1" fmla="*/ 26814 h 2735840"/>
                <a:gd name="connsiteX2" fmla="*/ 1424985 w 1898657"/>
                <a:gd name="connsiteY2" fmla="*/ 1356673 h 2735840"/>
                <a:gd name="connsiteX3" fmla="*/ 1883360 w 1898657"/>
                <a:gd name="connsiteY3" fmla="*/ 2605273 h 2735840"/>
                <a:gd name="connsiteX4" fmla="*/ 1898657 w 1898657"/>
                <a:gd name="connsiteY4" fmla="*/ 2735840 h 2735840"/>
                <a:gd name="connsiteX5" fmla="*/ 0 w 1898657"/>
                <a:gd name="connsiteY5" fmla="*/ 2735840 h 2735840"/>
                <a:gd name="connsiteX6" fmla="*/ 0 w 1898657"/>
                <a:gd name="connsiteY6" fmla="*/ 0 h 2735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98657" h="2735840">
                  <a:moveTo>
                    <a:pt x="0" y="0"/>
                  </a:moveTo>
                  <a:lnTo>
                    <a:pt x="50728" y="26814"/>
                  </a:lnTo>
                  <a:cubicBezTo>
                    <a:pt x="574883" y="324778"/>
                    <a:pt x="1038470" y="759425"/>
                    <a:pt x="1424985" y="1356673"/>
                  </a:cubicBezTo>
                  <a:cubicBezTo>
                    <a:pt x="1660574" y="1720255"/>
                    <a:pt x="1811325" y="2135165"/>
                    <a:pt x="1883360" y="2605273"/>
                  </a:cubicBezTo>
                  <a:lnTo>
                    <a:pt x="1898657" y="2735840"/>
                  </a:lnTo>
                  <a:lnTo>
                    <a:pt x="0" y="27358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Freeform 31">
              <a:extLst>
                <a:ext uri="{FF2B5EF4-FFF2-40B4-BE49-F238E27FC236}">
                  <a16:creationId xmlns:a16="http://schemas.microsoft.com/office/drawing/2014/main" xmlns="" id="{85C2B149-FEFF-4860-8D9D-A94185B0C9D4}"/>
                </a:ext>
              </a:extLst>
            </p:cNvPr>
            <p:cNvSpPr/>
            <p:nvPr/>
          </p:nvSpPr>
          <p:spPr>
            <a:xfrm flipH="1">
              <a:off x="7297231" y="1594200"/>
              <a:ext cx="640809" cy="1241918"/>
            </a:xfrm>
            <a:custGeom>
              <a:avLst/>
              <a:gdLst>
                <a:gd name="connsiteX0" fmla="*/ 1319347 w 1319347"/>
                <a:gd name="connsiteY0" fmla="*/ 0 h 2556956"/>
                <a:gd name="connsiteX1" fmla="*/ 1319347 w 1319347"/>
                <a:gd name="connsiteY1" fmla="*/ 2556956 h 2556956"/>
                <a:gd name="connsiteX2" fmla="*/ 1380 w 1319347"/>
                <a:gd name="connsiteY2" fmla="*/ 2556956 h 2556956"/>
                <a:gd name="connsiteX3" fmla="*/ 2500 w 1319347"/>
                <a:gd name="connsiteY3" fmla="*/ 2506327 h 2556956"/>
                <a:gd name="connsiteX4" fmla="*/ 1183588 w 1319347"/>
                <a:gd name="connsiteY4" fmla="*/ 85434 h 2556956"/>
                <a:gd name="connsiteX5" fmla="*/ 1319347 w 1319347"/>
                <a:gd name="connsiteY5" fmla="*/ 0 h 2556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19347" h="2556956">
                  <a:moveTo>
                    <a:pt x="1319347" y="0"/>
                  </a:moveTo>
                  <a:lnTo>
                    <a:pt x="1319347" y="2556956"/>
                  </a:lnTo>
                  <a:lnTo>
                    <a:pt x="1380" y="2556956"/>
                  </a:lnTo>
                  <a:lnTo>
                    <a:pt x="2500" y="2506327"/>
                  </a:lnTo>
                  <a:cubicBezTo>
                    <a:pt x="-37108" y="1394535"/>
                    <a:pt x="395570" y="612961"/>
                    <a:pt x="1183588" y="85434"/>
                  </a:cubicBezTo>
                  <a:lnTo>
                    <a:pt x="1319347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 22">
              <a:extLst>
                <a:ext uri="{FF2B5EF4-FFF2-40B4-BE49-F238E27FC236}">
                  <a16:creationId xmlns:a16="http://schemas.microsoft.com/office/drawing/2014/main" xmlns="" id="{842367F2-2763-405F-8A14-D477410E6D04}"/>
                </a:ext>
              </a:extLst>
            </p:cNvPr>
            <p:cNvSpPr/>
            <p:nvPr/>
          </p:nvSpPr>
          <p:spPr>
            <a:xfrm flipH="1">
              <a:off x="5371947" y="1295557"/>
              <a:ext cx="1925284" cy="1540561"/>
            </a:xfrm>
            <a:custGeom>
              <a:avLst/>
              <a:gdLst>
                <a:gd name="connsiteX0" fmla="*/ 2036233 w 3963922"/>
                <a:gd name="connsiteY0" fmla="*/ 53 h 3227664"/>
                <a:gd name="connsiteX1" fmla="*/ 2276983 w 3963922"/>
                <a:gd name="connsiteY1" fmla="*/ 8881 h 3227664"/>
                <a:gd name="connsiteX2" fmla="*/ 3815285 w 3963922"/>
                <a:gd name="connsiteY2" fmla="*/ 413258 h 3227664"/>
                <a:gd name="connsiteX3" fmla="*/ 3963922 w 3963922"/>
                <a:gd name="connsiteY3" fmla="*/ 491824 h 3227664"/>
                <a:gd name="connsiteX4" fmla="*/ 3963922 w 3963922"/>
                <a:gd name="connsiteY4" fmla="*/ 3227664 h 3227664"/>
                <a:gd name="connsiteX5" fmla="*/ 0 w 3963922"/>
                <a:gd name="connsiteY5" fmla="*/ 3227664 h 3227664"/>
                <a:gd name="connsiteX6" fmla="*/ 0 w 3963922"/>
                <a:gd name="connsiteY6" fmla="*/ 670708 h 3227664"/>
                <a:gd name="connsiteX7" fmla="*/ 26548 w 3963922"/>
                <a:gd name="connsiteY7" fmla="*/ 654001 h 3227664"/>
                <a:gd name="connsiteX8" fmla="*/ 411413 w 3963922"/>
                <a:gd name="connsiteY8" fmla="*/ 439401 h 3227664"/>
                <a:gd name="connsiteX9" fmla="*/ 2036233 w 3963922"/>
                <a:gd name="connsiteY9" fmla="*/ 53 h 3227664"/>
                <a:gd name="connsiteX0" fmla="*/ 2036233 w 3963922"/>
                <a:gd name="connsiteY0" fmla="*/ 24373 h 3251983"/>
                <a:gd name="connsiteX1" fmla="*/ 2276983 w 3963922"/>
                <a:gd name="connsiteY1" fmla="*/ 33200 h 3251983"/>
                <a:gd name="connsiteX2" fmla="*/ 3815285 w 3963922"/>
                <a:gd name="connsiteY2" fmla="*/ 437577 h 3251983"/>
                <a:gd name="connsiteX3" fmla="*/ 3963922 w 3963922"/>
                <a:gd name="connsiteY3" fmla="*/ 516143 h 3251983"/>
                <a:gd name="connsiteX4" fmla="*/ 3963922 w 3963922"/>
                <a:gd name="connsiteY4" fmla="*/ 3251983 h 3251983"/>
                <a:gd name="connsiteX5" fmla="*/ 0 w 3963922"/>
                <a:gd name="connsiteY5" fmla="*/ 3251983 h 3251983"/>
                <a:gd name="connsiteX6" fmla="*/ 0 w 3963922"/>
                <a:gd name="connsiteY6" fmla="*/ 695027 h 3251983"/>
                <a:gd name="connsiteX7" fmla="*/ 26548 w 3963922"/>
                <a:gd name="connsiteY7" fmla="*/ 678320 h 3251983"/>
                <a:gd name="connsiteX8" fmla="*/ 411413 w 3963922"/>
                <a:gd name="connsiteY8" fmla="*/ 463720 h 3251983"/>
                <a:gd name="connsiteX9" fmla="*/ 2036233 w 3963922"/>
                <a:gd name="connsiteY9" fmla="*/ 24373 h 3251983"/>
                <a:gd name="connsiteX0" fmla="*/ 411413 w 3963922"/>
                <a:gd name="connsiteY0" fmla="*/ 430599 h 3218862"/>
                <a:gd name="connsiteX1" fmla="*/ 2276983 w 3963922"/>
                <a:gd name="connsiteY1" fmla="*/ 79 h 3218862"/>
                <a:gd name="connsiteX2" fmla="*/ 3815285 w 3963922"/>
                <a:gd name="connsiteY2" fmla="*/ 404456 h 3218862"/>
                <a:gd name="connsiteX3" fmla="*/ 3963922 w 3963922"/>
                <a:gd name="connsiteY3" fmla="*/ 483022 h 3218862"/>
                <a:gd name="connsiteX4" fmla="*/ 3963922 w 3963922"/>
                <a:gd name="connsiteY4" fmla="*/ 3218862 h 3218862"/>
                <a:gd name="connsiteX5" fmla="*/ 0 w 3963922"/>
                <a:gd name="connsiteY5" fmla="*/ 3218862 h 3218862"/>
                <a:gd name="connsiteX6" fmla="*/ 0 w 3963922"/>
                <a:gd name="connsiteY6" fmla="*/ 661906 h 3218862"/>
                <a:gd name="connsiteX7" fmla="*/ 26548 w 3963922"/>
                <a:gd name="connsiteY7" fmla="*/ 645199 h 3218862"/>
                <a:gd name="connsiteX8" fmla="*/ 411413 w 3963922"/>
                <a:gd name="connsiteY8" fmla="*/ 430599 h 3218862"/>
                <a:gd name="connsiteX0" fmla="*/ 411413 w 3963922"/>
                <a:gd name="connsiteY0" fmla="*/ 383562 h 3171825"/>
                <a:gd name="connsiteX1" fmla="*/ 1947522 w 3963922"/>
                <a:gd name="connsiteY1" fmla="*/ 107 h 3171825"/>
                <a:gd name="connsiteX2" fmla="*/ 3815285 w 3963922"/>
                <a:gd name="connsiteY2" fmla="*/ 357419 h 3171825"/>
                <a:gd name="connsiteX3" fmla="*/ 3963922 w 3963922"/>
                <a:gd name="connsiteY3" fmla="*/ 435985 h 3171825"/>
                <a:gd name="connsiteX4" fmla="*/ 3963922 w 3963922"/>
                <a:gd name="connsiteY4" fmla="*/ 3171825 h 3171825"/>
                <a:gd name="connsiteX5" fmla="*/ 0 w 3963922"/>
                <a:gd name="connsiteY5" fmla="*/ 3171825 h 3171825"/>
                <a:gd name="connsiteX6" fmla="*/ 0 w 3963922"/>
                <a:gd name="connsiteY6" fmla="*/ 614869 h 3171825"/>
                <a:gd name="connsiteX7" fmla="*/ 26548 w 3963922"/>
                <a:gd name="connsiteY7" fmla="*/ 598162 h 3171825"/>
                <a:gd name="connsiteX8" fmla="*/ 411413 w 3963922"/>
                <a:gd name="connsiteY8" fmla="*/ 383562 h 3171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963922" h="3171825">
                  <a:moveTo>
                    <a:pt x="411413" y="383562"/>
                  </a:moveTo>
                  <a:cubicBezTo>
                    <a:pt x="786485" y="276042"/>
                    <a:pt x="1380210" y="4464"/>
                    <a:pt x="1947522" y="107"/>
                  </a:cubicBezTo>
                  <a:cubicBezTo>
                    <a:pt x="2514834" y="-4250"/>
                    <a:pt x="3343626" y="126246"/>
                    <a:pt x="3815285" y="357419"/>
                  </a:cubicBezTo>
                  <a:lnTo>
                    <a:pt x="3963922" y="435985"/>
                  </a:lnTo>
                  <a:lnTo>
                    <a:pt x="3963922" y="3171825"/>
                  </a:lnTo>
                  <a:lnTo>
                    <a:pt x="0" y="3171825"/>
                  </a:lnTo>
                  <a:lnTo>
                    <a:pt x="0" y="614869"/>
                  </a:lnTo>
                  <a:lnTo>
                    <a:pt x="26548" y="598162"/>
                  </a:lnTo>
                  <a:cubicBezTo>
                    <a:pt x="153296" y="522887"/>
                    <a:pt x="280704" y="450253"/>
                    <a:pt x="411413" y="383562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xmlns="" id="{E90E2557-2507-4B52-A422-99321F8C251C}"/>
              </a:ext>
            </a:extLst>
          </p:cNvPr>
          <p:cNvGrpSpPr/>
          <p:nvPr/>
        </p:nvGrpSpPr>
        <p:grpSpPr>
          <a:xfrm>
            <a:off x="3213444" y="2906244"/>
            <a:ext cx="3901686" cy="1565713"/>
            <a:chOff x="4440363" y="2906244"/>
            <a:chExt cx="3901686" cy="1565713"/>
          </a:xfrm>
        </p:grpSpPr>
        <p:sp>
          <p:nvSpPr>
            <p:cNvPr id="16" name="Freeform 29">
              <a:extLst>
                <a:ext uri="{FF2B5EF4-FFF2-40B4-BE49-F238E27FC236}">
                  <a16:creationId xmlns:a16="http://schemas.microsoft.com/office/drawing/2014/main" xmlns="" id="{41C84E62-C67B-4371-829B-B935141A0945}"/>
                </a:ext>
              </a:extLst>
            </p:cNvPr>
            <p:cNvSpPr/>
            <p:nvPr/>
          </p:nvSpPr>
          <p:spPr>
            <a:xfrm flipH="1">
              <a:off x="7297230" y="2906244"/>
              <a:ext cx="1044819" cy="1565713"/>
            </a:xfrm>
            <a:custGeom>
              <a:avLst/>
              <a:gdLst>
                <a:gd name="connsiteX0" fmla="*/ 994784 w 2315944"/>
                <a:gd name="connsiteY0" fmla="*/ 0 h 3223609"/>
                <a:gd name="connsiteX1" fmla="*/ 2315944 w 2315944"/>
                <a:gd name="connsiteY1" fmla="*/ 0 h 3223609"/>
                <a:gd name="connsiteX2" fmla="*/ 2315944 w 2315944"/>
                <a:gd name="connsiteY2" fmla="*/ 3223609 h 3223609"/>
                <a:gd name="connsiteX3" fmla="*/ 618547 w 2315944"/>
                <a:gd name="connsiteY3" fmla="*/ 3223609 h 3223609"/>
                <a:gd name="connsiteX4" fmla="*/ 586507 w 2315944"/>
                <a:gd name="connsiteY4" fmla="*/ 3197651 h 3223609"/>
                <a:gd name="connsiteX5" fmla="*/ 517851 w 2315944"/>
                <a:gd name="connsiteY5" fmla="*/ 2815333 h 3223609"/>
                <a:gd name="connsiteX6" fmla="*/ 473622 w 2315944"/>
                <a:gd name="connsiteY6" fmla="*/ 2370946 h 3223609"/>
                <a:gd name="connsiteX7" fmla="*/ 151471 w 2315944"/>
                <a:gd name="connsiteY7" fmla="*/ 2120689 h 3223609"/>
                <a:gd name="connsiteX8" fmla="*/ 70933 w 2315944"/>
                <a:gd name="connsiteY8" fmla="*/ 1653192 h 3223609"/>
                <a:gd name="connsiteX9" fmla="*/ 320468 w 2315944"/>
                <a:gd name="connsiteY9" fmla="*/ 1361997 h 3223609"/>
                <a:gd name="connsiteX10" fmla="*/ 993764 w 2315944"/>
                <a:gd name="connsiteY10" fmla="*/ 46092 h 3223609"/>
                <a:gd name="connsiteX11" fmla="*/ 994784 w 2315944"/>
                <a:gd name="connsiteY11" fmla="*/ 0 h 3223609"/>
                <a:gd name="connsiteX0" fmla="*/ 974949 w 2296109"/>
                <a:gd name="connsiteY0" fmla="*/ 0 h 3223609"/>
                <a:gd name="connsiteX1" fmla="*/ 2296109 w 2296109"/>
                <a:gd name="connsiteY1" fmla="*/ 0 h 3223609"/>
                <a:gd name="connsiteX2" fmla="*/ 2296109 w 2296109"/>
                <a:gd name="connsiteY2" fmla="*/ 3223609 h 3223609"/>
                <a:gd name="connsiteX3" fmla="*/ 598712 w 2296109"/>
                <a:gd name="connsiteY3" fmla="*/ 3223609 h 3223609"/>
                <a:gd name="connsiteX4" fmla="*/ 566672 w 2296109"/>
                <a:gd name="connsiteY4" fmla="*/ 3197651 h 3223609"/>
                <a:gd name="connsiteX5" fmla="*/ 498016 w 2296109"/>
                <a:gd name="connsiteY5" fmla="*/ 2815333 h 3223609"/>
                <a:gd name="connsiteX6" fmla="*/ 453787 w 2296109"/>
                <a:gd name="connsiteY6" fmla="*/ 2370946 h 3223609"/>
                <a:gd name="connsiteX7" fmla="*/ 131636 w 2296109"/>
                <a:gd name="connsiteY7" fmla="*/ 2120689 h 3223609"/>
                <a:gd name="connsiteX8" fmla="*/ 51098 w 2296109"/>
                <a:gd name="connsiteY8" fmla="*/ 1653192 h 3223609"/>
                <a:gd name="connsiteX9" fmla="*/ 539101 w 2296109"/>
                <a:gd name="connsiteY9" fmla="*/ 1249040 h 3223609"/>
                <a:gd name="connsiteX10" fmla="*/ 973929 w 2296109"/>
                <a:gd name="connsiteY10" fmla="*/ 46092 h 3223609"/>
                <a:gd name="connsiteX11" fmla="*/ 974949 w 2296109"/>
                <a:gd name="connsiteY11" fmla="*/ 0 h 3223609"/>
                <a:gd name="connsiteX0" fmla="*/ 951890 w 2273050"/>
                <a:gd name="connsiteY0" fmla="*/ 0 h 3223609"/>
                <a:gd name="connsiteX1" fmla="*/ 2273050 w 2273050"/>
                <a:gd name="connsiteY1" fmla="*/ 0 h 3223609"/>
                <a:gd name="connsiteX2" fmla="*/ 2273050 w 2273050"/>
                <a:gd name="connsiteY2" fmla="*/ 3223609 h 3223609"/>
                <a:gd name="connsiteX3" fmla="*/ 575653 w 2273050"/>
                <a:gd name="connsiteY3" fmla="*/ 3223609 h 3223609"/>
                <a:gd name="connsiteX4" fmla="*/ 543613 w 2273050"/>
                <a:gd name="connsiteY4" fmla="*/ 3197651 h 3223609"/>
                <a:gd name="connsiteX5" fmla="*/ 474957 w 2273050"/>
                <a:gd name="connsiteY5" fmla="*/ 2815333 h 3223609"/>
                <a:gd name="connsiteX6" fmla="*/ 518584 w 2273050"/>
                <a:gd name="connsiteY6" fmla="*/ 2308192 h 3223609"/>
                <a:gd name="connsiteX7" fmla="*/ 108577 w 2273050"/>
                <a:gd name="connsiteY7" fmla="*/ 2120689 h 3223609"/>
                <a:gd name="connsiteX8" fmla="*/ 28039 w 2273050"/>
                <a:gd name="connsiteY8" fmla="*/ 1653192 h 3223609"/>
                <a:gd name="connsiteX9" fmla="*/ 516042 w 2273050"/>
                <a:gd name="connsiteY9" fmla="*/ 1249040 h 3223609"/>
                <a:gd name="connsiteX10" fmla="*/ 950870 w 2273050"/>
                <a:gd name="connsiteY10" fmla="*/ 46092 h 3223609"/>
                <a:gd name="connsiteX11" fmla="*/ 951890 w 2273050"/>
                <a:gd name="connsiteY11" fmla="*/ 0 h 3223609"/>
                <a:gd name="connsiteX0" fmla="*/ 937488 w 2258648"/>
                <a:gd name="connsiteY0" fmla="*/ 0 h 3223609"/>
                <a:gd name="connsiteX1" fmla="*/ 2258648 w 2258648"/>
                <a:gd name="connsiteY1" fmla="*/ 0 h 3223609"/>
                <a:gd name="connsiteX2" fmla="*/ 2258648 w 2258648"/>
                <a:gd name="connsiteY2" fmla="*/ 3223609 h 3223609"/>
                <a:gd name="connsiteX3" fmla="*/ 561251 w 2258648"/>
                <a:gd name="connsiteY3" fmla="*/ 3223609 h 3223609"/>
                <a:gd name="connsiteX4" fmla="*/ 529211 w 2258648"/>
                <a:gd name="connsiteY4" fmla="*/ 3197651 h 3223609"/>
                <a:gd name="connsiteX5" fmla="*/ 460555 w 2258648"/>
                <a:gd name="connsiteY5" fmla="*/ 2815333 h 3223609"/>
                <a:gd name="connsiteX6" fmla="*/ 504182 w 2258648"/>
                <a:gd name="connsiteY6" fmla="*/ 2308192 h 3223609"/>
                <a:gd name="connsiteX7" fmla="*/ 167389 w 2258648"/>
                <a:gd name="connsiteY7" fmla="*/ 2089312 h 3223609"/>
                <a:gd name="connsiteX8" fmla="*/ 13637 w 2258648"/>
                <a:gd name="connsiteY8" fmla="*/ 1653192 h 3223609"/>
                <a:gd name="connsiteX9" fmla="*/ 501640 w 2258648"/>
                <a:gd name="connsiteY9" fmla="*/ 1249040 h 3223609"/>
                <a:gd name="connsiteX10" fmla="*/ 936468 w 2258648"/>
                <a:gd name="connsiteY10" fmla="*/ 46092 h 3223609"/>
                <a:gd name="connsiteX11" fmla="*/ 937488 w 2258648"/>
                <a:gd name="connsiteY11" fmla="*/ 0 h 3223609"/>
                <a:gd name="connsiteX0" fmla="*/ 829994 w 2151154"/>
                <a:gd name="connsiteY0" fmla="*/ 0 h 3223609"/>
                <a:gd name="connsiteX1" fmla="*/ 2151154 w 2151154"/>
                <a:gd name="connsiteY1" fmla="*/ 0 h 3223609"/>
                <a:gd name="connsiteX2" fmla="*/ 2151154 w 2151154"/>
                <a:gd name="connsiteY2" fmla="*/ 3223609 h 3223609"/>
                <a:gd name="connsiteX3" fmla="*/ 453757 w 2151154"/>
                <a:gd name="connsiteY3" fmla="*/ 3223609 h 3223609"/>
                <a:gd name="connsiteX4" fmla="*/ 421717 w 2151154"/>
                <a:gd name="connsiteY4" fmla="*/ 3197651 h 3223609"/>
                <a:gd name="connsiteX5" fmla="*/ 353061 w 2151154"/>
                <a:gd name="connsiteY5" fmla="*/ 2815333 h 3223609"/>
                <a:gd name="connsiteX6" fmla="*/ 396688 w 2151154"/>
                <a:gd name="connsiteY6" fmla="*/ 2308192 h 3223609"/>
                <a:gd name="connsiteX7" fmla="*/ 59895 w 2151154"/>
                <a:gd name="connsiteY7" fmla="*/ 2089312 h 3223609"/>
                <a:gd name="connsiteX8" fmla="*/ 31653 w 2151154"/>
                <a:gd name="connsiteY8" fmla="*/ 1632275 h 3223609"/>
                <a:gd name="connsiteX9" fmla="*/ 394146 w 2151154"/>
                <a:gd name="connsiteY9" fmla="*/ 1249040 h 3223609"/>
                <a:gd name="connsiteX10" fmla="*/ 828974 w 2151154"/>
                <a:gd name="connsiteY10" fmla="*/ 46092 h 3223609"/>
                <a:gd name="connsiteX11" fmla="*/ 829994 w 2151154"/>
                <a:gd name="connsiteY11" fmla="*/ 0 h 3223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51154" h="3223609">
                  <a:moveTo>
                    <a:pt x="829994" y="0"/>
                  </a:moveTo>
                  <a:lnTo>
                    <a:pt x="2151154" y="0"/>
                  </a:lnTo>
                  <a:lnTo>
                    <a:pt x="2151154" y="3223609"/>
                  </a:lnTo>
                  <a:lnTo>
                    <a:pt x="453757" y="3223609"/>
                  </a:lnTo>
                  <a:lnTo>
                    <a:pt x="421717" y="3197651"/>
                  </a:lnTo>
                  <a:cubicBezTo>
                    <a:pt x="227634" y="3042478"/>
                    <a:pt x="357232" y="2963576"/>
                    <a:pt x="353061" y="2815333"/>
                  </a:cubicBezTo>
                  <a:cubicBezTo>
                    <a:pt x="348890" y="2667090"/>
                    <a:pt x="445549" y="2429196"/>
                    <a:pt x="396688" y="2308192"/>
                  </a:cubicBezTo>
                  <a:cubicBezTo>
                    <a:pt x="347827" y="2187189"/>
                    <a:pt x="120734" y="2201965"/>
                    <a:pt x="59895" y="2089312"/>
                  </a:cubicBezTo>
                  <a:cubicBezTo>
                    <a:pt x="-944" y="1976659"/>
                    <a:pt x="-24056" y="1772320"/>
                    <a:pt x="31653" y="1632275"/>
                  </a:cubicBezTo>
                  <a:cubicBezTo>
                    <a:pt x="87362" y="1492230"/>
                    <a:pt x="303046" y="1336860"/>
                    <a:pt x="394146" y="1249040"/>
                  </a:cubicBezTo>
                  <a:cubicBezTo>
                    <a:pt x="760939" y="892556"/>
                    <a:pt x="784641" y="589881"/>
                    <a:pt x="828974" y="46092"/>
                  </a:cubicBezTo>
                  <a:lnTo>
                    <a:pt x="829994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reeform 28">
              <a:extLst>
                <a:ext uri="{FF2B5EF4-FFF2-40B4-BE49-F238E27FC236}">
                  <a16:creationId xmlns:a16="http://schemas.microsoft.com/office/drawing/2014/main" xmlns="" id="{A9626E3F-C588-4F1D-903B-BA96DFBE5878}"/>
                </a:ext>
              </a:extLst>
            </p:cNvPr>
            <p:cNvSpPr/>
            <p:nvPr/>
          </p:nvSpPr>
          <p:spPr>
            <a:xfrm flipH="1">
              <a:off x="4440363" y="2906244"/>
              <a:ext cx="931585" cy="1565713"/>
            </a:xfrm>
            <a:custGeom>
              <a:avLst/>
              <a:gdLst>
                <a:gd name="connsiteX0" fmla="*/ 0 w 1933406"/>
                <a:gd name="connsiteY0" fmla="*/ 0 h 3223609"/>
                <a:gd name="connsiteX1" fmla="*/ 1915571 w 1933406"/>
                <a:gd name="connsiteY1" fmla="*/ 0 h 3223609"/>
                <a:gd name="connsiteX2" fmla="*/ 1917185 w 1933406"/>
                <a:gd name="connsiteY2" fmla="*/ 13773 h 3223609"/>
                <a:gd name="connsiteX3" fmla="*/ 1929336 w 1933406"/>
                <a:gd name="connsiteY3" fmla="*/ 631697 h 3223609"/>
                <a:gd name="connsiteX4" fmla="*/ 1143763 w 1933406"/>
                <a:gd name="connsiteY4" fmla="*/ 2642332 h 3223609"/>
                <a:gd name="connsiteX5" fmla="*/ 779858 w 1933406"/>
                <a:gd name="connsiteY5" fmla="*/ 3115989 h 3223609"/>
                <a:gd name="connsiteX6" fmla="*/ 709265 w 1933406"/>
                <a:gd name="connsiteY6" fmla="*/ 3223609 h 3223609"/>
                <a:gd name="connsiteX7" fmla="*/ 0 w 1933406"/>
                <a:gd name="connsiteY7" fmla="*/ 3223609 h 3223609"/>
                <a:gd name="connsiteX8" fmla="*/ 0 w 1933406"/>
                <a:gd name="connsiteY8" fmla="*/ 0 h 3223609"/>
                <a:gd name="connsiteX0" fmla="*/ 0 w 1918559"/>
                <a:gd name="connsiteY0" fmla="*/ 0 h 3223609"/>
                <a:gd name="connsiteX1" fmla="*/ 1915571 w 1918559"/>
                <a:gd name="connsiteY1" fmla="*/ 0 h 3223609"/>
                <a:gd name="connsiteX2" fmla="*/ 1917185 w 1918559"/>
                <a:gd name="connsiteY2" fmla="*/ 13773 h 3223609"/>
                <a:gd name="connsiteX3" fmla="*/ 1791276 w 1918559"/>
                <a:gd name="connsiteY3" fmla="*/ 644247 h 3223609"/>
                <a:gd name="connsiteX4" fmla="*/ 1143763 w 1918559"/>
                <a:gd name="connsiteY4" fmla="*/ 2642332 h 3223609"/>
                <a:gd name="connsiteX5" fmla="*/ 779858 w 1918559"/>
                <a:gd name="connsiteY5" fmla="*/ 3115989 h 3223609"/>
                <a:gd name="connsiteX6" fmla="*/ 709265 w 1918559"/>
                <a:gd name="connsiteY6" fmla="*/ 3223609 h 3223609"/>
                <a:gd name="connsiteX7" fmla="*/ 0 w 1918559"/>
                <a:gd name="connsiteY7" fmla="*/ 3223609 h 3223609"/>
                <a:gd name="connsiteX8" fmla="*/ 0 w 1918559"/>
                <a:gd name="connsiteY8" fmla="*/ 0 h 3223609"/>
                <a:gd name="connsiteX0" fmla="*/ 0 w 1917805"/>
                <a:gd name="connsiteY0" fmla="*/ 0 h 3223609"/>
                <a:gd name="connsiteX1" fmla="*/ 1915571 w 1917805"/>
                <a:gd name="connsiteY1" fmla="*/ 0 h 3223609"/>
                <a:gd name="connsiteX2" fmla="*/ 1917185 w 1917805"/>
                <a:gd name="connsiteY2" fmla="*/ 13773 h 3223609"/>
                <a:gd name="connsiteX3" fmla="*/ 1614778 w 1917805"/>
                <a:gd name="connsiteY3" fmla="*/ 1326703 h 3223609"/>
                <a:gd name="connsiteX4" fmla="*/ 1143763 w 1917805"/>
                <a:gd name="connsiteY4" fmla="*/ 2642332 h 3223609"/>
                <a:gd name="connsiteX5" fmla="*/ 779858 w 1917805"/>
                <a:gd name="connsiteY5" fmla="*/ 3115989 h 3223609"/>
                <a:gd name="connsiteX6" fmla="*/ 709265 w 1917805"/>
                <a:gd name="connsiteY6" fmla="*/ 3223609 h 3223609"/>
                <a:gd name="connsiteX7" fmla="*/ 0 w 1917805"/>
                <a:gd name="connsiteY7" fmla="*/ 3223609 h 3223609"/>
                <a:gd name="connsiteX8" fmla="*/ 0 w 1917805"/>
                <a:gd name="connsiteY8" fmla="*/ 0 h 3223609"/>
                <a:gd name="connsiteX0" fmla="*/ 0 w 1917805"/>
                <a:gd name="connsiteY0" fmla="*/ 0 h 3223609"/>
                <a:gd name="connsiteX1" fmla="*/ 1915571 w 1917805"/>
                <a:gd name="connsiteY1" fmla="*/ 0 h 3223609"/>
                <a:gd name="connsiteX2" fmla="*/ 1917185 w 1917805"/>
                <a:gd name="connsiteY2" fmla="*/ 13773 h 3223609"/>
                <a:gd name="connsiteX3" fmla="*/ 1614778 w 1917805"/>
                <a:gd name="connsiteY3" fmla="*/ 1326703 h 3223609"/>
                <a:gd name="connsiteX4" fmla="*/ 1143763 w 1917805"/>
                <a:gd name="connsiteY4" fmla="*/ 2642332 h 3223609"/>
                <a:gd name="connsiteX5" fmla="*/ 779858 w 1917805"/>
                <a:gd name="connsiteY5" fmla="*/ 3115989 h 3223609"/>
                <a:gd name="connsiteX6" fmla="*/ 709265 w 1917805"/>
                <a:gd name="connsiteY6" fmla="*/ 3223609 h 3223609"/>
                <a:gd name="connsiteX7" fmla="*/ 0 w 1917805"/>
                <a:gd name="connsiteY7" fmla="*/ 3223609 h 3223609"/>
                <a:gd name="connsiteX8" fmla="*/ 0 w 1917805"/>
                <a:gd name="connsiteY8" fmla="*/ 0 h 3223609"/>
                <a:gd name="connsiteX0" fmla="*/ 0 w 1917854"/>
                <a:gd name="connsiteY0" fmla="*/ 0 h 3223609"/>
                <a:gd name="connsiteX1" fmla="*/ 1915571 w 1917854"/>
                <a:gd name="connsiteY1" fmla="*/ 0 h 3223609"/>
                <a:gd name="connsiteX2" fmla="*/ 1917185 w 1917854"/>
                <a:gd name="connsiteY2" fmla="*/ 13773 h 3223609"/>
                <a:gd name="connsiteX3" fmla="*/ 1614778 w 1917854"/>
                <a:gd name="connsiteY3" fmla="*/ 1326703 h 3223609"/>
                <a:gd name="connsiteX4" fmla="*/ 1143763 w 1917854"/>
                <a:gd name="connsiteY4" fmla="*/ 2642332 h 3223609"/>
                <a:gd name="connsiteX5" fmla="*/ 779858 w 1917854"/>
                <a:gd name="connsiteY5" fmla="*/ 3115989 h 3223609"/>
                <a:gd name="connsiteX6" fmla="*/ 709265 w 1917854"/>
                <a:gd name="connsiteY6" fmla="*/ 3223609 h 3223609"/>
                <a:gd name="connsiteX7" fmla="*/ 0 w 1917854"/>
                <a:gd name="connsiteY7" fmla="*/ 3223609 h 3223609"/>
                <a:gd name="connsiteX8" fmla="*/ 0 w 1917854"/>
                <a:gd name="connsiteY8" fmla="*/ 0 h 3223609"/>
                <a:gd name="connsiteX0" fmla="*/ 0 w 1918072"/>
                <a:gd name="connsiteY0" fmla="*/ 0 h 3223609"/>
                <a:gd name="connsiteX1" fmla="*/ 1915571 w 1918072"/>
                <a:gd name="connsiteY1" fmla="*/ 0 h 3223609"/>
                <a:gd name="connsiteX2" fmla="*/ 1917185 w 1918072"/>
                <a:gd name="connsiteY2" fmla="*/ 13773 h 3223609"/>
                <a:gd name="connsiteX3" fmla="*/ 1614778 w 1918072"/>
                <a:gd name="connsiteY3" fmla="*/ 1326703 h 3223609"/>
                <a:gd name="connsiteX4" fmla="*/ 1143763 w 1918072"/>
                <a:gd name="connsiteY4" fmla="*/ 2642332 h 3223609"/>
                <a:gd name="connsiteX5" fmla="*/ 779858 w 1918072"/>
                <a:gd name="connsiteY5" fmla="*/ 3115989 h 3223609"/>
                <a:gd name="connsiteX6" fmla="*/ 709265 w 1918072"/>
                <a:gd name="connsiteY6" fmla="*/ 3223609 h 3223609"/>
                <a:gd name="connsiteX7" fmla="*/ 0 w 1918072"/>
                <a:gd name="connsiteY7" fmla="*/ 3223609 h 3223609"/>
                <a:gd name="connsiteX8" fmla="*/ 0 w 1918072"/>
                <a:gd name="connsiteY8" fmla="*/ 0 h 3223609"/>
                <a:gd name="connsiteX0" fmla="*/ 0 w 1918016"/>
                <a:gd name="connsiteY0" fmla="*/ 0 h 3223609"/>
                <a:gd name="connsiteX1" fmla="*/ 1915571 w 1918016"/>
                <a:gd name="connsiteY1" fmla="*/ 0 h 3223609"/>
                <a:gd name="connsiteX2" fmla="*/ 1917185 w 1918016"/>
                <a:gd name="connsiteY2" fmla="*/ 13773 h 3223609"/>
                <a:gd name="connsiteX3" fmla="*/ 1614778 w 1918016"/>
                <a:gd name="connsiteY3" fmla="*/ 1326703 h 3223609"/>
                <a:gd name="connsiteX4" fmla="*/ 1143763 w 1918016"/>
                <a:gd name="connsiteY4" fmla="*/ 2642332 h 3223609"/>
                <a:gd name="connsiteX5" fmla="*/ 779858 w 1918016"/>
                <a:gd name="connsiteY5" fmla="*/ 3115989 h 3223609"/>
                <a:gd name="connsiteX6" fmla="*/ 709265 w 1918016"/>
                <a:gd name="connsiteY6" fmla="*/ 3223609 h 3223609"/>
                <a:gd name="connsiteX7" fmla="*/ 0 w 1918016"/>
                <a:gd name="connsiteY7" fmla="*/ 3223609 h 3223609"/>
                <a:gd name="connsiteX8" fmla="*/ 0 w 1918016"/>
                <a:gd name="connsiteY8" fmla="*/ 0 h 3223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18016" h="3223609">
                  <a:moveTo>
                    <a:pt x="0" y="0"/>
                  </a:moveTo>
                  <a:lnTo>
                    <a:pt x="1915571" y="0"/>
                  </a:lnTo>
                  <a:lnTo>
                    <a:pt x="1917185" y="13773"/>
                  </a:lnTo>
                  <a:cubicBezTo>
                    <a:pt x="1933503" y="210710"/>
                    <a:pt x="1705230" y="1013554"/>
                    <a:pt x="1614778" y="1326703"/>
                  </a:cubicBezTo>
                  <a:cubicBezTo>
                    <a:pt x="1456185" y="2005500"/>
                    <a:pt x="1282916" y="2344118"/>
                    <a:pt x="1143763" y="2642332"/>
                  </a:cubicBezTo>
                  <a:cubicBezTo>
                    <a:pt x="1004610" y="2940546"/>
                    <a:pt x="894847" y="2951603"/>
                    <a:pt x="779858" y="3115989"/>
                  </a:cubicBezTo>
                  <a:lnTo>
                    <a:pt x="709265" y="3223609"/>
                  </a:lnTo>
                  <a:lnTo>
                    <a:pt x="0" y="322360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Freeform 21">
              <a:extLst>
                <a:ext uri="{FF2B5EF4-FFF2-40B4-BE49-F238E27FC236}">
                  <a16:creationId xmlns:a16="http://schemas.microsoft.com/office/drawing/2014/main" xmlns="" id="{0B2F1E8A-B50C-4B7C-AB95-A7160F1C0B08}"/>
                </a:ext>
              </a:extLst>
            </p:cNvPr>
            <p:cNvSpPr/>
            <p:nvPr/>
          </p:nvSpPr>
          <p:spPr>
            <a:xfrm flipH="1">
              <a:off x="5371947" y="2906244"/>
              <a:ext cx="1925284" cy="1565713"/>
            </a:xfrm>
            <a:custGeom>
              <a:avLst/>
              <a:gdLst>
                <a:gd name="connsiteX0" fmla="*/ 0 w 3963922"/>
                <a:gd name="connsiteY0" fmla="*/ 0 h 3223609"/>
                <a:gd name="connsiteX1" fmla="*/ 3963922 w 3963922"/>
                <a:gd name="connsiteY1" fmla="*/ 0 h 3223609"/>
                <a:gd name="connsiteX2" fmla="*/ 3963922 w 3963922"/>
                <a:gd name="connsiteY2" fmla="*/ 3223609 h 3223609"/>
                <a:gd name="connsiteX3" fmla="*/ 0 w 3963922"/>
                <a:gd name="connsiteY3" fmla="*/ 3223609 h 3223609"/>
                <a:gd name="connsiteX4" fmla="*/ 0 w 3963922"/>
                <a:gd name="connsiteY4" fmla="*/ 0 h 3223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3922" h="3223609">
                  <a:moveTo>
                    <a:pt x="0" y="0"/>
                  </a:moveTo>
                  <a:lnTo>
                    <a:pt x="3963922" y="0"/>
                  </a:lnTo>
                  <a:lnTo>
                    <a:pt x="3963922" y="3223609"/>
                  </a:lnTo>
                  <a:lnTo>
                    <a:pt x="0" y="322360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9" name="Rectangle 98">
            <a:extLst>
              <a:ext uri="{FF2B5EF4-FFF2-40B4-BE49-F238E27FC236}">
                <a16:creationId xmlns:a16="http://schemas.microsoft.com/office/drawing/2014/main" xmlns="" id="{B5967099-E32A-4C16-965C-864E7AF1E645}"/>
              </a:ext>
            </a:extLst>
          </p:cNvPr>
          <p:cNvSpPr/>
          <p:nvPr/>
        </p:nvSpPr>
        <p:spPr>
          <a:xfrm>
            <a:off x="8337006" y="1696506"/>
            <a:ext cx="19111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buClr>
                <a:srgbClr val="FFFFFF"/>
              </a:buClr>
              <a:buSzPts val="2300"/>
            </a:pPr>
            <a:r>
              <a:rPr lang="en-US" b="1">
                <a:solidFill>
                  <a:schemeClr val="accent1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  <a:sym typeface="Open Sans SemiBold"/>
              </a:rPr>
              <a:t>EDIT TEXT HERE</a:t>
            </a:r>
            <a:endParaRPr lang="en-US" b="1" dirty="0">
              <a:solidFill>
                <a:schemeClr val="accent1"/>
              </a:solidFill>
              <a:latin typeface="Open Sans Semibold" panose="020B0606030504020204" pitchFamily="34" charset="0"/>
              <a:ea typeface="Open Sans Semibold" panose="020B0606030504020204" pitchFamily="34" charset="0"/>
              <a:cs typeface="Open Sans Semibold" panose="020B0606030504020204" pitchFamily="34" charset="0"/>
            </a:endParaRPr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xmlns="" id="{9F22058A-D19E-4A67-A445-53684072B219}"/>
              </a:ext>
            </a:extLst>
          </p:cNvPr>
          <p:cNvSpPr/>
          <p:nvPr/>
        </p:nvSpPr>
        <p:spPr>
          <a:xfrm>
            <a:off x="8359566" y="2065838"/>
            <a:ext cx="20142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>
                <a:schemeClr val="lt1"/>
              </a:buClr>
              <a:buSzPts val="1600"/>
            </a:pPr>
            <a:r>
              <a:rPr lang="da-DK" sz="1600">
                <a:solidFill>
                  <a:schemeClr val="tx1">
                    <a:lumMod val="75000"/>
                    <a:lumOff val="25000"/>
                  </a:schemeClr>
                </a:solidFill>
                <a:latin typeface="Open Sans"/>
                <a:ea typeface="Open Sans"/>
                <a:cs typeface="Open Sans"/>
                <a:sym typeface="Open Sans"/>
              </a:rPr>
              <a:t>Edit text here. You can edit this text</a:t>
            </a:r>
            <a:endParaRPr lang="da-DK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xmlns="" id="{C734BD52-4BFF-45FE-BD04-C8C2F0435DCE}"/>
              </a:ext>
            </a:extLst>
          </p:cNvPr>
          <p:cNvSpPr/>
          <p:nvPr/>
        </p:nvSpPr>
        <p:spPr>
          <a:xfrm>
            <a:off x="7587829" y="1593189"/>
            <a:ext cx="69762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buClr>
                <a:srgbClr val="FFFFFF"/>
              </a:buClr>
              <a:buSzPts val="2300"/>
            </a:pPr>
            <a:r>
              <a:rPr lang="en-US" sz="6000" b="1">
                <a:solidFill>
                  <a:schemeClr val="accent1"/>
                </a:solidFill>
                <a:latin typeface="Arial Black" panose="020B0A04020102020204" pitchFamily="34" charset="0"/>
                <a:ea typeface="Open Sans Semibold" panose="020B0606030504020204" pitchFamily="34" charset="0"/>
                <a:cs typeface="Open Sans Semibold" panose="020B0606030504020204" pitchFamily="34" charset="0"/>
                <a:sym typeface="Open Sans SemiBold"/>
              </a:rPr>
              <a:t>1</a:t>
            </a:r>
            <a:endParaRPr lang="en-US" sz="6000" b="1" dirty="0">
              <a:solidFill>
                <a:schemeClr val="accent1"/>
              </a:solidFill>
              <a:latin typeface="Arial Black" panose="020B0A04020102020204" pitchFamily="34" charset="0"/>
              <a:ea typeface="Open Sans Semibold" panose="020B0606030504020204" pitchFamily="34" charset="0"/>
              <a:cs typeface="Open Sans Semibold" panose="020B0606030504020204" pitchFamily="34" charset="0"/>
            </a:endParaRPr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xmlns="" id="{55E54D1E-59A8-4C9F-B490-DCFCB66F81FC}"/>
              </a:ext>
            </a:extLst>
          </p:cNvPr>
          <p:cNvSpPr/>
          <p:nvPr/>
        </p:nvSpPr>
        <p:spPr>
          <a:xfrm>
            <a:off x="8337006" y="3363211"/>
            <a:ext cx="19111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buClr>
                <a:srgbClr val="FFFFFF"/>
              </a:buClr>
              <a:buSzPts val="2300"/>
            </a:pPr>
            <a:r>
              <a:rPr lang="en-US" b="1">
                <a:solidFill>
                  <a:schemeClr val="accent2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  <a:sym typeface="Open Sans SemiBold"/>
              </a:rPr>
              <a:t>EDIT TEXT HERE</a:t>
            </a:r>
            <a:endParaRPr lang="en-US" b="1" dirty="0">
              <a:solidFill>
                <a:schemeClr val="accent2"/>
              </a:solidFill>
              <a:latin typeface="Open Sans Semibold" panose="020B0606030504020204" pitchFamily="34" charset="0"/>
              <a:ea typeface="Open Sans Semibold" panose="020B0606030504020204" pitchFamily="34" charset="0"/>
              <a:cs typeface="Open Sans Semibold" panose="020B0606030504020204" pitchFamily="34" charset="0"/>
            </a:endParaRPr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xmlns="" id="{F2E289F6-31D3-475A-B260-44369B06D437}"/>
              </a:ext>
            </a:extLst>
          </p:cNvPr>
          <p:cNvSpPr/>
          <p:nvPr/>
        </p:nvSpPr>
        <p:spPr>
          <a:xfrm>
            <a:off x="8359566" y="3732543"/>
            <a:ext cx="20142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>
                <a:schemeClr val="lt1"/>
              </a:buClr>
              <a:buSzPts val="1600"/>
            </a:pPr>
            <a:r>
              <a:rPr lang="da-DK" sz="1600">
                <a:solidFill>
                  <a:schemeClr val="tx1">
                    <a:lumMod val="75000"/>
                    <a:lumOff val="25000"/>
                  </a:schemeClr>
                </a:solidFill>
                <a:latin typeface="Open Sans"/>
                <a:ea typeface="Open Sans"/>
                <a:cs typeface="Open Sans"/>
                <a:sym typeface="Open Sans"/>
              </a:rPr>
              <a:t>Edit text here. You can edit this text</a:t>
            </a:r>
            <a:endParaRPr lang="da-DK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xmlns="" id="{58B90B88-273E-4F90-8F83-978BDDAA55F6}"/>
              </a:ext>
            </a:extLst>
          </p:cNvPr>
          <p:cNvSpPr/>
          <p:nvPr/>
        </p:nvSpPr>
        <p:spPr>
          <a:xfrm>
            <a:off x="7587829" y="3259894"/>
            <a:ext cx="69762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buClr>
                <a:srgbClr val="FFFFFF"/>
              </a:buClr>
              <a:buSzPts val="2300"/>
            </a:pPr>
            <a:r>
              <a:rPr lang="en-US" sz="6000" b="1">
                <a:solidFill>
                  <a:schemeClr val="accent2"/>
                </a:solidFill>
                <a:latin typeface="Arial Black" panose="020B0A04020102020204" pitchFamily="34" charset="0"/>
                <a:ea typeface="Open Sans Semibold" panose="020B0606030504020204" pitchFamily="34" charset="0"/>
                <a:cs typeface="Open Sans Semibold" panose="020B0606030504020204" pitchFamily="34" charset="0"/>
                <a:sym typeface="Open Sans SemiBold"/>
              </a:rPr>
              <a:t>2</a:t>
            </a:r>
            <a:endParaRPr lang="en-US" sz="6000" b="1" dirty="0">
              <a:solidFill>
                <a:schemeClr val="accent2"/>
              </a:solidFill>
              <a:latin typeface="Arial Black" panose="020B0A04020102020204" pitchFamily="34" charset="0"/>
              <a:ea typeface="Open Sans Semibold" panose="020B0606030504020204" pitchFamily="34" charset="0"/>
              <a:cs typeface="Open Sans Semibold" panose="020B0606030504020204" pitchFamily="34" charset="0"/>
            </a:endParaRP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xmlns="" id="{1D1EE658-7EEC-466B-AF06-E5DBFDC30CB0}"/>
              </a:ext>
            </a:extLst>
          </p:cNvPr>
          <p:cNvSpPr/>
          <p:nvPr/>
        </p:nvSpPr>
        <p:spPr>
          <a:xfrm>
            <a:off x="8337006" y="5029916"/>
            <a:ext cx="19111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buClr>
                <a:srgbClr val="FFFFFF"/>
              </a:buClr>
              <a:buSzPts val="2300"/>
            </a:pPr>
            <a:r>
              <a:rPr lang="en-US" b="1">
                <a:solidFill>
                  <a:schemeClr val="accent4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  <a:sym typeface="Open Sans SemiBold"/>
              </a:rPr>
              <a:t>EDIT TEXT HERE</a:t>
            </a:r>
            <a:endParaRPr lang="en-US" b="1" dirty="0">
              <a:solidFill>
                <a:schemeClr val="accent4"/>
              </a:solidFill>
              <a:latin typeface="Open Sans Semibold" panose="020B0606030504020204" pitchFamily="34" charset="0"/>
              <a:ea typeface="Open Sans Semibold" panose="020B0606030504020204" pitchFamily="34" charset="0"/>
              <a:cs typeface="Open Sans Semibold" panose="020B0606030504020204" pitchFamily="34" charset="0"/>
            </a:endParaRP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xmlns="" id="{CEC4BCE2-1F6D-4551-A518-909F3355218B}"/>
              </a:ext>
            </a:extLst>
          </p:cNvPr>
          <p:cNvSpPr/>
          <p:nvPr/>
        </p:nvSpPr>
        <p:spPr>
          <a:xfrm>
            <a:off x="8359566" y="5399248"/>
            <a:ext cx="20142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>
                <a:schemeClr val="lt1"/>
              </a:buClr>
              <a:buSzPts val="1600"/>
            </a:pPr>
            <a:r>
              <a:rPr lang="da-DK" sz="1600">
                <a:solidFill>
                  <a:schemeClr val="tx1">
                    <a:lumMod val="75000"/>
                    <a:lumOff val="25000"/>
                  </a:schemeClr>
                </a:solidFill>
                <a:latin typeface="Open Sans"/>
                <a:ea typeface="Open Sans"/>
                <a:cs typeface="Open Sans"/>
                <a:sym typeface="Open Sans"/>
              </a:rPr>
              <a:t>Edit text here. You can edit this text</a:t>
            </a:r>
            <a:endParaRPr lang="da-DK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xmlns="" id="{5A8B6E64-717F-426A-925B-63CA558CC4D1}"/>
              </a:ext>
            </a:extLst>
          </p:cNvPr>
          <p:cNvSpPr/>
          <p:nvPr/>
        </p:nvSpPr>
        <p:spPr>
          <a:xfrm>
            <a:off x="7587829" y="4926599"/>
            <a:ext cx="69762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buClr>
                <a:srgbClr val="FFFFFF"/>
              </a:buClr>
              <a:buSzPts val="2300"/>
            </a:pPr>
            <a:r>
              <a:rPr lang="en-US" sz="6000" b="1">
                <a:solidFill>
                  <a:schemeClr val="accent4"/>
                </a:solidFill>
                <a:latin typeface="Arial Black" panose="020B0A04020102020204" pitchFamily="34" charset="0"/>
                <a:ea typeface="Open Sans Semibold" panose="020B0606030504020204" pitchFamily="34" charset="0"/>
                <a:cs typeface="Open Sans Semibold" panose="020B0606030504020204" pitchFamily="34" charset="0"/>
                <a:sym typeface="Open Sans SemiBold"/>
              </a:rPr>
              <a:t>3</a:t>
            </a:r>
            <a:endParaRPr lang="en-US" sz="6000" b="1" dirty="0">
              <a:solidFill>
                <a:schemeClr val="accent4"/>
              </a:solidFill>
              <a:latin typeface="Arial Black" panose="020B0A04020102020204" pitchFamily="34" charset="0"/>
              <a:ea typeface="Open Sans Semibold" panose="020B0606030504020204" pitchFamily="34" charset="0"/>
              <a:cs typeface="Open Sans Semibold" panose="020B0606030504020204" pitchFamily="34" charset="0"/>
            </a:endParaRPr>
          </a:p>
        </p:txBody>
      </p:sp>
      <p:pic>
        <p:nvPicPr>
          <p:cNvPr id="110" name="Graphic 109" descr="Briefcase">
            <a:extLst>
              <a:ext uri="{FF2B5EF4-FFF2-40B4-BE49-F238E27FC236}">
                <a16:creationId xmlns:a16="http://schemas.microsoft.com/office/drawing/2014/main" xmlns="" id="{9E8ABF29-6A54-4135-9C2A-34B86377074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4792581" y="1753564"/>
            <a:ext cx="624548" cy="624548"/>
          </a:xfrm>
          <a:prstGeom prst="rect">
            <a:avLst/>
          </a:prstGeom>
        </p:spPr>
      </p:pic>
      <p:pic>
        <p:nvPicPr>
          <p:cNvPr id="111" name="Graphic 110" descr="Customer review">
            <a:extLst>
              <a:ext uri="{FF2B5EF4-FFF2-40B4-BE49-F238E27FC236}">
                <a16:creationId xmlns:a16="http://schemas.microsoft.com/office/drawing/2014/main" xmlns="" id="{8123199E-B7CF-4A94-A59C-8FEC924DCF2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4792581" y="4998425"/>
            <a:ext cx="624548" cy="624548"/>
          </a:xfrm>
          <a:prstGeom prst="rect">
            <a:avLst/>
          </a:prstGeom>
        </p:spPr>
      </p:pic>
      <p:pic>
        <p:nvPicPr>
          <p:cNvPr id="112" name="Graphic 111" descr="Bar graph with upward trend">
            <a:extLst>
              <a:ext uri="{FF2B5EF4-FFF2-40B4-BE49-F238E27FC236}">
                <a16:creationId xmlns:a16="http://schemas.microsoft.com/office/drawing/2014/main" xmlns="" id="{F93F078B-0237-4277-8FD6-5F47B113540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4792581" y="3395259"/>
            <a:ext cx="624548" cy="624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602568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spd="slow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764" y="-9115"/>
            <a:ext cx="12179305" cy="686443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852">
              <a:defRPr/>
            </a:pPr>
            <a:endParaRPr lang="es-UY" sz="2396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6174" y="4649780"/>
            <a:ext cx="2836865" cy="608964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852">
              <a:defRPr/>
            </a:pPr>
            <a:r>
              <a:rPr lang="en-US" sz="2396" b="1" dirty="0">
                <a:solidFill>
                  <a:prstClr val="white"/>
                </a:solidFill>
              </a:rPr>
              <a:t>SUBSCRIBE NOW</a:t>
            </a:r>
            <a:endParaRPr lang="es-UY" sz="2396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5688" y="4034370"/>
            <a:ext cx="1842755" cy="742178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44" tIns="45672" rIns="91344" bIns="45672" numCol="1" anchor="t" anchorCtr="0" compatLnSpc="1">
            <a:prstTxWarp prst="textNoShape">
              <a:avLst/>
            </a:prstTxWarp>
          </a:bodyPr>
          <a:lstStyle/>
          <a:p>
            <a:pPr defTabSz="913852">
              <a:defRPr/>
            </a:pPr>
            <a:endParaRPr lang="en-US" sz="2396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8200" y="3362334"/>
            <a:ext cx="4152036" cy="33820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852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4735" y="711200"/>
            <a:ext cx="4320043" cy="3575110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913852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913852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913852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913852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913852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913852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913852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8815" y="5341922"/>
            <a:ext cx="2546542" cy="3037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852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1590" y="4850172"/>
            <a:ext cx="4716867" cy="9072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710" indent="-169710" defTabSz="913852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710" indent="-169710" defTabSz="913852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710" indent="-169710" defTabSz="913852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41594" y="4468203"/>
            <a:ext cx="5910649" cy="3690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3852">
              <a:defRPr/>
            </a:pPr>
            <a:r>
              <a:rPr lang="en-US" sz="1797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" y="6121200"/>
            <a:ext cx="12179305" cy="675221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1556" y="1842736"/>
            <a:ext cx="5585326" cy="1367511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3578">
              <a:defRPr/>
            </a:pPr>
            <a:endParaRPr lang="es-UY" sz="2396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6272" y="764089"/>
            <a:ext cx="2788938" cy="527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3544" y="2005280"/>
            <a:ext cx="3621360" cy="83013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578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3578">
              <a:defRPr/>
            </a:pPr>
            <a:r>
              <a:rPr lang="en-US" sz="3196" b="1" kern="0" dirty="0">
                <a:solidFill>
                  <a:prstClr val="white"/>
                </a:solidFill>
              </a:rPr>
              <a:t>FREEBUNDLE15</a:t>
            </a:r>
            <a:endParaRPr lang="es-UY" sz="2396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2239" y="1373305"/>
            <a:ext cx="5023965" cy="33829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3578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28711" y="876806"/>
            <a:ext cx="3942396" cy="2311169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368" tIns="45684" rIns="91368" bIns="45684" numCol="1" anchor="t" anchorCtr="0" compatLnSpc="1">
            <a:prstTxWarp prst="textNoShape">
              <a:avLst/>
            </a:prstTxWarp>
          </a:bodyPr>
          <a:lstStyle/>
          <a:p>
            <a:pPr defTabSz="913852">
              <a:defRPr/>
            </a:pPr>
            <a:endParaRPr lang="en-US" sz="1100">
              <a:solidFill>
                <a:prstClr val="black"/>
              </a:solidFill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xmlns="" id="{A527ECBF-F076-4694-B91F-8EAFF87A06E3}"/>
              </a:ext>
            </a:extLst>
          </p:cNvPr>
          <p:cNvGrpSpPr/>
          <p:nvPr/>
        </p:nvGrpSpPr>
        <p:grpSpPr>
          <a:xfrm>
            <a:off x="2434649" y="1479504"/>
            <a:ext cx="1188696" cy="1188696"/>
            <a:chOff x="-3989388" y="1193800"/>
            <a:chExt cx="4470401" cy="4470400"/>
          </a:xfrm>
          <a:solidFill>
            <a:sysClr val="window" lastClr="FFFFFF"/>
          </a:solidFill>
        </p:grpSpPr>
        <p:sp>
          <p:nvSpPr>
            <p:cNvPr id="54" name="Freeform 5">
              <a:extLst>
                <a:ext uri="{FF2B5EF4-FFF2-40B4-BE49-F238E27FC236}">
                  <a16:creationId xmlns:a16="http://schemas.microsoft.com/office/drawing/2014/main" xmlns="" id="{DAD737A6-1FDF-4E00-97AE-0DF3B576AE0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989388" y="1193800"/>
              <a:ext cx="4470401" cy="4470400"/>
            </a:xfrm>
            <a:custGeom>
              <a:avLst/>
              <a:gdLst>
                <a:gd name="T0" fmla="*/ 1472 w 1472"/>
                <a:gd name="T1" fmla="*/ 197 h 1472"/>
                <a:gd name="T2" fmla="*/ 1472 w 1472"/>
                <a:gd name="T3" fmla="*/ 0 h 1472"/>
                <a:gd name="T4" fmla="*/ 0 w 1472"/>
                <a:gd name="T5" fmla="*/ 0 h 1472"/>
                <a:gd name="T6" fmla="*/ 0 w 1472"/>
                <a:gd name="T7" fmla="*/ 197 h 1472"/>
                <a:gd name="T8" fmla="*/ 50 w 1472"/>
                <a:gd name="T9" fmla="*/ 197 h 1472"/>
                <a:gd name="T10" fmla="*/ 50 w 1472"/>
                <a:gd name="T11" fmla="*/ 1177 h 1472"/>
                <a:gd name="T12" fmla="*/ 25 w 1472"/>
                <a:gd name="T13" fmla="*/ 1177 h 1472"/>
                <a:gd name="T14" fmla="*/ 0 w 1472"/>
                <a:gd name="T15" fmla="*/ 1202 h 1472"/>
                <a:gd name="T16" fmla="*/ 25 w 1472"/>
                <a:gd name="T17" fmla="*/ 1226 h 1472"/>
                <a:gd name="T18" fmla="*/ 711 w 1472"/>
                <a:gd name="T19" fmla="*/ 1226 h 1472"/>
                <a:gd name="T20" fmla="*/ 711 w 1472"/>
                <a:gd name="T21" fmla="*/ 1276 h 1472"/>
                <a:gd name="T22" fmla="*/ 712 w 1472"/>
                <a:gd name="T23" fmla="*/ 1279 h 1472"/>
                <a:gd name="T24" fmla="*/ 638 w 1472"/>
                <a:gd name="T25" fmla="*/ 1374 h 1472"/>
                <a:gd name="T26" fmla="*/ 736 w 1472"/>
                <a:gd name="T27" fmla="*/ 1472 h 1472"/>
                <a:gd name="T28" fmla="*/ 834 w 1472"/>
                <a:gd name="T29" fmla="*/ 1374 h 1472"/>
                <a:gd name="T30" fmla="*/ 760 w 1472"/>
                <a:gd name="T31" fmla="*/ 1279 h 1472"/>
                <a:gd name="T32" fmla="*/ 761 w 1472"/>
                <a:gd name="T33" fmla="*/ 1276 h 1472"/>
                <a:gd name="T34" fmla="*/ 761 w 1472"/>
                <a:gd name="T35" fmla="*/ 1226 h 1472"/>
                <a:gd name="T36" fmla="*/ 1447 w 1472"/>
                <a:gd name="T37" fmla="*/ 1226 h 1472"/>
                <a:gd name="T38" fmla="*/ 1472 w 1472"/>
                <a:gd name="T39" fmla="*/ 1202 h 1472"/>
                <a:gd name="T40" fmla="*/ 1447 w 1472"/>
                <a:gd name="T41" fmla="*/ 1177 h 1472"/>
                <a:gd name="T42" fmla="*/ 1423 w 1472"/>
                <a:gd name="T43" fmla="*/ 1177 h 1472"/>
                <a:gd name="T44" fmla="*/ 1423 w 1472"/>
                <a:gd name="T45" fmla="*/ 197 h 1472"/>
                <a:gd name="T46" fmla="*/ 1472 w 1472"/>
                <a:gd name="T47" fmla="*/ 197 h 1472"/>
                <a:gd name="T48" fmla="*/ 785 w 1472"/>
                <a:gd name="T49" fmla="*/ 1374 h 1472"/>
                <a:gd name="T50" fmla="*/ 736 w 1472"/>
                <a:gd name="T51" fmla="*/ 1423 h 1472"/>
                <a:gd name="T52" fmla="*/ 687 w 1472"/>
                <a:gd name="T53" fmla="*/ 1374 h 1472"/>
                <a:gd name="T54" fmla="*/ 736 w 1472"/>
                <a:gd name="T55" fmla="*/ 1325 h 1472"/>
                <a:gd name="T56" fmla="*/ 785 w 1472"/>
                <a:gd name="T57" fmla="*/ 1374 h 1472"/>
                <a:gd name="T58" fmla="*/ 50 w 1472"/>
                <a:gd name="T59" fmla="*/ 50 h 1472"/>
                <a:gd name="T60" fmla="*/ 1423 w 1472"/>
                <a:gd name="T61" fmla="*/ 50 h 1472"/>
                <a:gd name="T62" fmla="*/ 1423 w 1472"/>
                <a:gd name="T63" fmla="*/ 148 h 1472"/>
                <a:gd name="T64" fmla="*/ 50 w 1472"/>
                <a:gd name="T65" fmla="*/ 148 h 1472"/>
                <a:gd name="T66" fmla="*/ 50 w 1472"/>
                <a:gd name="T67" fmla="*/ 50 h 1472"/>
                <a:gd name="T68" fmla="*/ 1374 w 1472"/>
                <a:gd name="T69" fmla="*/ 1177 h 1472"/>
                <a:gd name="T70" fmla="*/ 98 w 1472"/>
                <a:gd name="T71" fmla="*/ 1177 h 1472"/>
                <a:gd name="T72" fmla="*/ 98 w 1472"/>
                <a:gd name="T73" fmla="*/ 197 h 1472"/>
                <a:gd name="T74" fmla="*/ 1374 w 1472"/>
                <a:gd name="T75" fmla="*/ 197 h 1472"/>
                <a:gd name="T76" fmla="*/ 1374 w 1472"/>
                <a:gd name="T77" fmla="*/ 1177 h 1472"/>
                <a:gd name="T78" fmla="*/ 1374 w 1472"/>
                <a:gd name="T79" fmla="*/ 1177 h 1472"/>
                <a:gd name="T80" fmla="*/ 1374 w 1472"/>
                <a:gd name="T81" fmla="*/ 1177 h 1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72" h="1472">
                  <a:moveTo>
                    <a:pt x="1472" y="197"/>
                  </a:moveTo>
                  <a:cubicBezTo>
                    <a:pt x="1472" y="0"/>
                    <a:pt x="1472" y="0"/>
                    <a:pt x="147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97"/>
                    <a:pt x="0" y="197"/>
                    <a:pt x="0" y="197"/>
                  </a:cubicBezTo>
                  <a:cubicBezTo>
                    <a:pt x="50" y="197"/>
                    <a:pt x="50" y="197"/>
                    <a:pt x="50" y="197"/>
                  </a:cubicBezTo>
                  <a:cubicBezTo>
                    <a:pt x="50" y="1177"/>
                    <a:pt x="50" y="1177"/>
                    <a:pt x="50" y="1177"/>
                  </a:cubicBezTo>
                  <a:cubicBezTo>
                    <a:pt x="25" y="1177"/>
                    <a:pt x="25" y="1177"/>
                    <a:pt x="25" y="1177"/>
                  </a:cubicBezTo>
                  <a:cubicBezTo>
                    <a:pt x="11" y="1177"/>
                    <a:pt x="0" y="1188"/>
                    <a:pt x="0" y="1202"/>
                  </a:cubicBezTo>
                  <a:cubicBezTo>
                    <a:pt x="0" y="1215"/>
                    <a:pt x="11" y="1226"/>
                    <a:pt x="25" y="1226"/>
                  </a:cubicBezTo>
                  <a:cubicBezTo>
                    <a:pt x="711" y="1226"/>
                    <a:pt x="711" y="1226"/>
                    <a:pt x="711" y="1226"/>
                  </a:cubicBezTo>
                  <a:cubicBezTo>
                    <a:pt x="711" y="1276"/>
                    <a:pt x="711" y="1276"/>
                    <a:pt x="711" y="1276"/>
                  </a:cubicBezTo>
                  <a:cubicBezTo>
                    <a:pt x="711" y="1277"/>
                    <a:pt x="712" y="1278"/>
                    <a:pt x="712" y="1279"/>
                  </a:cubicBezTo>
                  <a:cubicBezTo>
                    <a:pt x="670" y="1290"/>
                    <a:pt x="638" y="1328"/>
                    <a:pt x="638" y="1374"/>
                  </a:cubicBezTo>
                  <a:cubicBezTo>
                    <a:pt x="638" y="1428"/>
                    <a:pt x="682" y="1472"/>
                    <a:pt x="736" y="1472"/>
                  </a:cubicBezTo>
                  <a:cubicBezTo>
                    <a:pt x="790" y="1472"/>
                    <a:pt x="834" y="1428"/>
                    <a:pt x="834" y="1374"/>
                  </a:cubicBezTo>
                  <a:cubicBezTo>
                    <a:pt x="834" y="1328"/>
                    <a:pt x="802" y="1290"/>
                    <a:pt x="760" y="1279"/>
                  </a:cubicBezTo>
                  <a:cubicBezTo>
                    <a:pt x="760" y="1278"/>
                    <a:pt x="761" y="1277"/>
                    <a:pt x="761" y="1276"/>
                  </a:cubicBezTo>
                  <a:cubicBezTo>
                    <a:pt x="761" y="1226"/>
                    <a:pt x="761" y="1226"/>
                    <a:pt x="761" y="1226"/>
                  </a:cubicBezTo>
                  <a:cubicBezTo>
                    <a:pt x="1447" y="1226"/>
                    <a:pt x="1447" y="1226"/>
                    <a:pt x="1447" y="1226"/>
                  </a:cubicBezTo>
                  <a:cubicBezTo>
                    <a:pt x="1461" y="1226"/>
                    <a:pt x="1472" y="1215"/>
                    <a:pt x="1472" y="1202"/>
                  </a:cubicBezTo>
                  <a:cubicBezTo>
                    <a:pt x="1472" y="1188"/>
                    <a:pt x="1461" y="1177"/>
                    <a:pt x="1447" y="1177"/>
                  </a:cubicBezTo>
                  <a:cubicBezTo>
                    <a:pt x="1423" y="1177"/>
                    <a:pt x="1423" y="1177"/>
                    <a:pt x="1423" y="1177"/>
                  </a:cubicBezTo>
                  <a:cubicBezTo>
                    <a:pt x="1423" y="197"/>
                    <a:pt x="1423" y="197"/>
                    <a:pt x="1423" y="197"/>
                  </a:cubicBezTo>
                  <a:lnTo>
                    <a:pt x="1472" y="197"/>
                  </a:lnTo>
                  <a:close/>
                  <a:moveTo>
                    <a:pt x="785" y="1374"/>
                  </a:moveTo>
                  <a:cubicBezTo>
                    <a:pt x="785" y="1401"/>
                    <a:pt x="763" y="1423"/>
                    <a:pt x="736" y="1423"/>
                  </a:cubicBezTo>
                  <a:cubicBezTo>
                    <a:pt x="709" y="1423"/>
                    <a:pt x="687" y="1401"/>
                    <a:pt x="687" y="1374"/>
                  </a:cubicBezTo>
                  <a:cubicBezTo>
                    <a:pt x="687" y="1347"/>
                    <a:pt x="709" y="1325"/>
                    <a:pt x="736" y="1325"/>
                  </a:cubicBezTo>
                  <a:cubicBezTo>
                    <a:pt x="763" y="1325"/>
                    <a:pt x="785" y="1347"/>
                    <a:pt x="785" y="1374"/>
                  </a:cubicBezTo>
                  <a:close/>
                  <a:moveTo>
                    <a:pt x="50" y="50"/>
                  </a:moveTo>
                  <a:cubicBezTo>
                    <a:pt x="1423" y="50"/>
                    <a:pt x="1423" y="50"/>
                    <a:pt x="1423" y="50"/>
                  </a:cubicBezTo>
                  <a:cubicBezTo>
                    <a:pt x="1423" y="148"/>
                    <a:pt x="1423" y="148"/>
                    <a:pt x="1423" y="148"/>
                  </a:cubicBezTo>
                  <a:cubicBezTo>
                    <a:pt x="50" y="148"/>
                    <a:pt x="50" y="148"/>
                    <a:pt x="50" y="148"/>
                  </a:cubicBezTo>
                  <a:lnTo>
                    <a:pt x="50" y="50"/>
                  </a:lnTo>
                  <a:close/>
                  <a:moveTo>
                    <a:pt x="1374" y="1177"/>
                  </a:moveTo>
                  <a:cubicBezTo>
                    <a:pt x="98" y="1177"/>
                    <a:pt x="98" y="1177"/>
                    <a:pt x="98" y="1177"/>
                  </a:cubicBezTo>
                  <a:cubicBezTo>
                    <a:pt x="98" y="197"/>
                    <a:pt x="98" y="197"/>
                    <a:pt x="98" y="197"/>
                  </a:cubicBezTo>
                  <a:cubicBezTo>
                    <a:pt x="1374" y="197"/>
                    <a:pt x="1374" y="197"/>
                    <a:pt x="1374" y="197"/>
                  </a:cubicBezTo>
                  <a:lnTo>
                    <a:pt x="1374" y="1177"/>
                  </a:lnTo>
                  <a:close/>
                  <a:moveTo>
                    <a:pt x="1374" y="1177"/>
                  </a:moveTo>
                  <a:cubicBezTo>
                    <a:pt x="1374" y="1177"/>
                    <a:pt x="1374" y="1177"/>
                    <a:pt x="1374" y="117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IN" kern="0">
                <a:solidFill>
                  <a:prstClr val="black"/>
                </a:solidFill>
              </a:endParaRPr>
            </a:p>
          </p:txBody>
        </p:sp>
        <p:sp>
          <p:nvSpPr>
            <p:cNvPr id="55" name="Freeform 6">
              <a:extLst>
                <a:ext uri="{FF2B5EF4-FFF2-40B4-BE49-F238E27FC236}">
                  <a16:creationId xmlns:a16="http://schemas.microsoft.com/office/drawing/2014/main" xmlns="" id="{DC5C6061-2CD2-4DBC-BE03-EF9183082E0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317875" y="2536825"/>
              <a:ext cx="819150" cy="147638"/>
            </a:xfrm>
            <a:custGeom>
              <a:avLst/>
              <a:gdLst>
                <a:gd name="T0" fmla="*/ 25 w 270"/>
                <a:gd name="T1" fmla="*/ 49 h 49"/>
                <a:gd name="T2" fmla="*/ 245 w 270"/>
                <a:gd name="T3" fmla="*/ 49 h 49"/>
                <a:gd name="T4" fmla="*/ 270 w 270"/>
                <a:gd name="T5" fmla="*/ 24 h 49"/>
                <a:gd name="T6" fmla="*/ 245 w 270"/>
                <a:gd name="T7" fmla="*/ 0 h 49"/>
                <a:gd name="T8" fmla="*/ 25 w 270"/>
                <a:gd name="T9" fmla="*/ 0 h 49"/>
                <a:gd name="T10" fmla="*/ 0 w 270"/>
                <a:gd name="T11" fmla="*/ 24 h 49"/>
                <a:gd name="T12" fmla="*/ 25 w 270"/>
                <a:gd name="T13" fmla="*/ 49 h 49"/>
                <a:gd name="T14" fmla="*/ 25 w 270"/>
                <a:gd name="T15" fmla="*/ 49 h 49"/>
                <a:gd name="T16" fmla="*/ 25 w 270"/>
                <a:gd name="T17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0" h="49">
                  <a:moveTo>
                    <a:pt x="25" y="49"/>
                  </a:moveTo>
                  <a:cubicBezTo>
                    <a:pt x="245" y="49"/>
                    <a:pt x="245" y="49"/>
                    <a:pt x="245" y="49"/>
                  </a:cubicBezTo>
                  <a:cubicBezTo>
                    <a:pt x="259" y="49"/>
                    <a:pt x="270" y="38"/>
                    <a:pt x="270" y="24"/>
                  </a:cubicBezTo>
                  <a:cubicBezTo>
                    <a:pt x="270" y="11"/>
                    <a:pt x="259" y="0"/>
                    <a:pt x="24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1" y="0"/>
                    <a:pt x="0" y="11"/>
                    <a:pt x="0" y="24"/>
                  </a:cubicBezTo>
                  <a:cubicBezTo>
                    <a:pt x="0" y="38"/>
                    <a:pt x="11" y="49"/>
                    <a:pt x="25" y="49"/>
                  </a:cubicBezTo>
                  <a:close/>
                  <a:moveTo>
                    <a:pt x="25" y="49"/>
                  </a:moveTo>
                  <a:cubicBezTo>
                    <a:pt x="25" y="49"/>
                    <a:pt x="25" y="49"/>
                    <a:pt x="25" y="4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IN" kern="0">
                <a:solidFill>
                  <a:prstClr val="black"/>
                </a:solidFill>
              </a:endParaRPr>
            </a:p>
          </p:txBody>
        </p:sp>
        <p:sp>
          <p:nvSpPr>
            <p:cNvPr id="56" name="Freeform 7">
              <a:extLst>
                <a:ext uri="{FF2B5EF4-FFF2-40B4-BE49-F238E27FC236}">
                  <a16:creationId xmlns:a16="http://schemas.microsoft.com/office/drawing/2014/main" xmlns="" id="{1A2C93A8-F05E-4B83-ABB2-C5EE60C3FE5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317875" y="2311400"/>
              <a:ext cx="522288" cy="149225"/>
            </a:xfrm>
            <a:custGeom>
              <a:avLst/>
              <a:gdLst>
                <a:gd name="T0" fmla="*/ 25 w 172"/>
                <a:gd name="T1" fmla="*/ 49 h 49"/>
                <a:gd name="T2" fmla="*/ 147 w 172"/>
                <a:gd name="T3" fmla="*/ 49 h 49"/>
                <a:gd name="T4" fmla="*/ 172 w 172"/>
                <a:gd name="T5" fmla="*/ 25 h 49"/>
                <a:gd name="T6" fmla="*/ 147 w 172"/>
                <a:gd name="T7" fmla="*/ 0 h 49"/>
                <a:gd name="T8" fmla="*/ 25 w 172"/>
                <a:gd name="T9" fmla="*/ 0 h 49"/>
                <a:gd name="T10" fmla="*/ 0 w 172"/>
                <a:gd name="T11" fmla="*/ 25 h 49"/>
                <a:gd name="T12" fmla="*/ 25 w 172"/>
                <a:gd name="T13" fmla="*/ 49 h 49"/>
                <a:gd name="T14" fmla="*/ 25 w 172"/>
                <a:gd name="T15" fmla="*/ 49 h 49"/>
                <a:gd name="T16" fmla="*/ 25 w 172"/>
                <a:gd name="T17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2" h="49">
                  <a:moveTo>
                    <a:pt x="25" y="49"/>
                  </a:moveTo>
                  <a:cubicBezTo>
                    <a:pt x="147" y="49"/>
                    <a:pt x="147" y="49"/>
                    <a:pt x="147" y="49"/>
                  </a:cubicBezTo>
                  <a:cubicBezTo>
                    <a:pt x="161" y="49"/>
                    <a:pt x="172" y="38"/>
                    <a:pt x="172" y="25"/>
                  </a:cubicBezTo>
                  <a:cubicBezTo>
                    <a:pt x="172" y="11"/>
                    <a:pt x="161" y="0"/>
                    <a:pt x="147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1" y="0"/>
                    <a:pt x="0" y="11"/>
                    <a:pt x="0" y="25"/>
                  </a:cubicBezTo>
                  <a:cubicBezTo>
                    <a:pt x="0" y="38"/>
                    <a:pt x="11" y="49"/>
                    <a:pt x="25" y="49"/>
                  </a:cubicBezTo>
                  <a:close/>
                  <a:moveTo>
                    <a:pt x="25" y="49"/>
                  </a:moveTo>
                  <a:cubicBezTo>
                    <a:pt x="25" y="49"/>
                    <a:pt x="25" y="49"/>
                    <a:pt x="25" y="4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IN" kern="0">
                <a:solidFill>
                  <a:prstClr val="black"/>
                </a:solidFill>
              </a:endParaRPr>
            </a:p>
          </p:txBody>
        </p:sp>
        <p:sp>
          <p:nvSpPr>
            <p:cNvPr id="57" name="Freeform 8">
              <a:extLst>
                <a:ext uri="{FF2B5EF4-FFF2-40B4-BE49-F238E27FC236}">
                  <a16:creationId xmlns:a16="http://schemas.microsoft.com/office/drawing/2014/main" xmlns="" id="{31FB0E8B-7DBF-43B9-AA69-9F592FEB0D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317875" y="2757488"/>
              <a:ext cx="819150" cy="149225"/>
            </a:xfrm>
            <a:custGeom>
              <a:avLst/>
              <a:gdLst>
                <a:gd name="T0" fmla="*/ 25 w 270"/>
                <a:gd name="T1" fmla="*/ 49 h 49"/>
                <a:gd name="T2" fmla="*/ 245 w 270"/>
                <a:gd name="T3" fmla="*/ 49 h 49"/>
                <a:gd name="T4" fmla="*/ 270 w 270"/>
                <a:gd name="T5" fmla="*/ 25 h 49"/>
                <a:gd name="T6" fmla="*/ 245 w 270"/>
                <a:gd name="T7" fmla="*/ 0 h 49"/>
                <a:gd name="T8" fmla="*/ 25 w 270"/>
                <a:gd name="T9" fmla="*/ 0 h 49"/>
                <a:gd name="T10" fmla="*/ 0 w 270"/>
                <a:gd name="T11" fmla="*/ 25 h 49"/>
                <a:gd name="T12" fmla="*/ 25 w 270"/>
                <a:gd name="T13" fmla="*/ 49 h 49"/>
                <a:gd name="T14" fmla="*/ 25 w 270"/>
                <a:gd name="T15" fmla="*/ 49 h 49"/>
                <a:gd name="T16" fmla="*/ 25 w 270"/>
                <a:gd name="T17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0" h="49">
                  <a:moveTo>
                    <a:pt x="25" y="49"/>
                  </a:moveTo>
                  <a:cubicBezTo>
                    <a:pt x="245" y="49"/>
                    <a:pt x="245" y="49"/>
                    <a:pt x="245" y="49"/>
                  </a:cubicBezTo>
                  <a:cubicBezTo>
                    <a:pt x="259" y="49"/>
                    <a:pt x="270" y="38"/>
                    <a:pt x="270" y="25"/>
                  </a:cubicBezTo>
                  <a:cubicBezTo>
                    <a:pt x="270" y="11"/>
                    <a:pt x="259" y="0"/>
                    <a:pt x="24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1" y="0"/>
                    <a:pt x="0" y="11"/>
                    <a:pt x="0" y="25"/>
                  </a:cubicBezTo>
                  <a:cubicBezTo>
                    <a:pt x="0" y="38"/>
                    <a:pt x="11" y="49"/>
                    <a:pt x="25" y="49"/>
                  </a:cubicBezTo>
                  <a:close/>
                  <a:moveTo>
                    <a:pt x="25" y="49"/>
                  </a:moveTo>
                  <a:cubicBezTo>
                    <a:pt x="25" y="49"/>
                    <a:pt x="25" y="49"/>
                    <a:pt x="25" y="4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IN" kern="0">
                <a:solidFill>
                  <a:prstClr val="black"/>
                </a:solidFill>
              </a:endParaRPr>
            </a:p>
          </p:txBody>
        </p:sp>
        <p:sp>
          <p:nvSpPr>
            <p:cNvPr id="58" name="Freeform 9">
              <a:extLst>
                <a:ext uri="{FF2B5EF4-FFF2-40B4-BE49-F238E27FC236}">
                  <a16:creationId xmlns:a16="http://schemas.microsoft.com/office/drawing/2014/main" xmlns="" id="{75561420-0239-49B6-9DC9-46472C20B8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175000" y="2833688"/>
              <a:ext cx="2835276" cy="1487488"/>
            </a:xfrm>
            <a:custGeom>
              <a:avLst/>
              <a:gdLst>
                <a:gd name="T0" fmla="*/ 9 w 934"/>
                <a:gd name="T1" fmla="*/ 483 h 490"/>
                <a:gd name="T2" fmla="*/ 27 w 934"/>
                <a:gd name="T3" fmla="*/ 490 h 490"/>
                <a:gd name="T4" fmla="*/ 44 w 934"/>
                <a:gd name="T5" fmla="*/ 483 h 490"/>
                <a:gd name="T6" fmla="*/ 336 w 934"/>
                <a:gd name="T7" fmla="*/ 192 h 490"/>
                <a:gd name="T8" fmla="*/ 539 w 934"/>
                <a:gd name="T9" fmla="*/ 395 h 490"/>
                <a:gd name="T10" fmla="*/ 556 w 934"/>
                <a:gd name="T11" fmla="*/ 402 h 490"/>
                <a:gd name="T12" fmla="*/ 574 w 934"/>
                <a:gd name="T13" fmla="*/ 395 h 490"/>
                <a:gd name="T14" fmla="*/ 885 w 934"/>
                <a:gd name="T15" fmla="*/ 84 h 490"/>
                <a:gd name="T16" fmla="*/ 885 w 934"/>
                <a:gd name="T17" fmla="*/ 196 h 490"/>
                <a:gd name="T18" fmla="*/ 909 w 934"/>
                <a:gd name="T19" fmla="*/ 221 h 490"/>
                <a:gd name="T20" fmla="*/ 934 w 934"/>
                <a:gd name="T21" fmla="*/ 196 h 490"/>
                <a:gd name="T22" fmla="*/ 934 w 934"/>
                <a:gd name="T23" fmla="*/ 24 h 490"/>
                <a:gd name="T24" fmla="*/ 932 w 934"/>
                <a:gd name="T25" fmla="*/ 15 h 490"/>
                <a:gd name="T26" fmla="*/ 919 w 934"/>
                <a:gd name="T27" fmla="*/ 2 h 490"/>
                <a:gd name="T28" fmla="*/ 909 w 934"/>
                <a:gd name="T29" fmla="*/ 0 h 490"/>
                <a:gd name="T30" fmla="*/ 738 w 934"/>
                <a:gd name="T31" fmla="*/ 0 h 490"/>
                <a:gd name="T32" fmla="*/ 713 w 934"/>
                <a:gd name="T33" fmla="*/ 24 h 490"/>
                <a:gd name="T34" fmla="*/ 738 w 934"/>
                <a:gd name="T35" fmla="*/ 49 h 490"/>
                <a:gd name="T36" fmla="*/ 850 w 934"/>
                <a:gd name="T37" fmla="*/ 49 h 490"/>
                <a:gd name="T38" fmla="*/ 556 w 934"/>
                <a:gd name="T39" fmla="*/ 343 h 490"/>
                <a:gd name="T40" fmla="*/ 353 w 934"/>
                <a:gd name="T41" fmla="*/ 140 h 490"/>
                <a:gd name="T42" fmla="*/ 318 w 934"/>
                <a:gd name="T43" fmla="*/ 140 h 490"/>
                <a:gd name="T44" fmla="*/ 9 w 934"/>
                <a:gd name="T45" fmla="*/ 448 h 490"/>
                <a:gd name="T46" fmla="*/ 9 w 934"/>
                <a:gd name="T47" fmla="*/ 483 h 490"/>
                <a:gd name="T48" fmla="*/ 9 w 934"/>
                <a:gd name="T49" fmla="*/ 483 h 490"/>
                <a:gd name="T50" fmla="*/ 9 w 934"/>
                <a:gd name="T51" fmla="*/ 483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34" h="490">
                  <a:moveTo>
                    <a:pt x="9" y="483"/>
                  </a:moveTo>
                  <a:cubicBezTo>
                    <a:pt x="14" y="488"/>
                    <a:pt x="20" y="490"/>
                    <a:pt x="27" y="490"/>
                  </a:cubicBezTo>
                  <a:cubicBezTo>
                    <a:pt x="33" y="490"/>
                    <a:pt x="39" y="488"/>
                    <a:pt x="44" y="483"/>
                  </a:cubicBezTo>
                  <a:cubicBezTo>
                    <a:pt x="336" y="192"/>
                    <a:pt x="336" y="192"/>
                    <a:pt x="336" y="192"/>
                  </a:cubicBezTo>
                  <a:cubicBezTo>
                    <a:pt x="539" y="395"/>
                    <a:pt x="539" y="395"/>
                    <a:pt x="539" y="395"/>
                  </a:cubicBezTo>
                  <a:cubicBezTo>
                    <a:pt x="544" y="400"/>
                    <a:pt x="550" y="402"/>
                    <a:pt x="556" y="402"/>
                  </a:cubicBezTo>
                  <a:cubicBezTo>
                    <a:pt x="563" y="402"/>
                    <a:pt x="569" y="400"/>
                    <a:pt x="574" y="395"/>
                  </a:cubicBezTo>
                  <a:cubicBezTo>
                    <a:pt x="885" y="84"/>
                    <a:pt x="885" y="84"/>
                    <a:pt x="885" y="84"/>
                  </a:cubicBezTo>
                  <a:cubicBezTo>
                    <a:pt x="885" y="196"/>
                    <a:pt x="885" y="196"/>
                    <a:pt x="885" y="196"/>
                  </a:cubicBezTo>
                  <a:cubicBezTo>
                    <a:pt x="885" y="210"/>
                    <a:pt x="896" y="221"/>
                    <a:pt x="909" y="221"/>
                  </a:cubicBezTo>
                  <a:cubicBezTo>
                    <a:pt x="923" y="221"/>
                    <a:pt x="934" y="210"/>
                    <a:pt x="934" y="196"/>
                  </a:cubicBezTo>
                  <a:cubicBezTo>
                    <a:pt x="934" y="24"/>
                    <a:pt x="934" y="24"/>
                    <a:pt x="934" y="24"/>
                  </a:cubicBezTo>
                  <a:cubicBezTo>
                    <a:pt x="934" y="21"/>
                    <a:pt x="933" y="18"/>
                    <a:pt x="932" y="15"/>
                  </a:cubicBezTo>
                  <a:cubicBezTo>
                    <a:pt x="930" y="9"/>
                    <a:pt x="925" y="4"/>
                    <a:pt x="919" y="2"/>
                  </a:cubicBezTo>
                  <a:cubicBezTo>
                    <a:pt x="916" y="1"/>
                    <a:pt x="913" y="0"/>
                    <a:pt x="909" y="0"/>
                  </a:cubicBezTo>
                  <a:cubicBezTo>
                    <a:pt x="738" y="0"/>
                    <a:pt x="738" y="0"/>
                    <a:pt x="738" y="0"/>
                  </a:cubicBezTo>
                  <a:cubicBezTo>
                    <a:pt x="724" y="0"/>
                    <a:pt x="713" y="11"/>
                    <a:pt x="713" y="24"/>
                  </a:cubicBezTo>
                  <a:cubicBezTo>
                    <a:pt x="713" y="38"/>
                    <a:pt x="724" y="49"/>
                    <a:pt x="738" y="49"/>
                  </a:cubicBezTo>
                  <a:cubicBezTo>
                    <a:pt x="850" y="49"/>
                    <a:pt x="850" y="49"/>
                    <a:pt x="850" y="49"/>
                  </a:cubicBezTo>
                  <a:cubicBezTo>
                    <a:pt x="556" y="343"/>
                    <a:pt x="556" y="343"/>
                    <a:pt x="556" y="343"/>
                  </a:cubicBezTo>
                  <a:cubicBezTo>
                    <a:pt x="353" y="140"/>
                    <a:pt x="353" y="140"/>
                    <a:pt x="353" y="140"/>
                  </a:cubicBezTo>
                  <a:cubicBezTo>
                    <a:pt x="343" y="130"/>
                    <a:pt x="328" y="130"/>
                    <a:pt x="318" y="140"/>
                  </a:cubicBezTo>
                  <a:cubicBezTo>
                    <a:pt x="9" y="448"/>
                    <a:pt x="9" y="448"/>
                    <a:pt x="9" y="448"/>
                  </a:cubicBezTo>
                  <a:cubicBezTo>
                    <a:pt x="0" y="458"/>
                    <a:pt x="0" y="474"/>
                    <a:pt x="9" y="483"/>
                  </a:cubicBezTo>
                  <a:close/>
                  <a:moveTo>
                    <a:pt x="9" y="483"/>
                  </a:moveTo>
                  <a:cubicBezTo>
                    <a:pt x="9" y="483"/>
                    <a:pt x="9" y="483"/>
                    <a:pt x="9" y="48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IN" kern="0">
                <a:solidFill>
                  <a:prstClr val="black"/>
                </a:solidFill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2234534" y="1014551"/>
            <a:ext cx="1587237" cy="2032026"/>
            <a:chOff x="6266034" y="1295557"/>
            <a:chExt cx="3901686" cy="4805269"/>
          </a:xfrm>
        </p:grpSpPr>
        <p:sp>
          <p:nvSpPr>
            <p:cNvPr id="51" name="Freeform 32">
              <a:extLst>
                <a:ext uri="{FF2B5EF4-FFF2-40B4-BE49-F238E27FC236}">
                  <a16:creationId xmlns:a16="http://schemas.microsoft.com/office/drawing/2014/main" xmlns="" id="{42699947-B2F2-4DC6-B360-9D63A72D7B16}"/>
                </a:ext>
              </a:extLst>
            </p:cNvPr>
            <p:cNvSpPr/>
            <p:nvPr/>
          </p:nvSpPr>
          <p:spPr>
            <a:xfrm flipH="1">
              <a:off x="6275437" y="1507316"/>
              <a:ext cx="922181" cy="1328803"/>
            </a:xfrm>
            <a:custGeom>
              <a:avLst/>
              <a:gdLst>
                <a:gd name="connsiteX0" fmla="*/ 0 w 1898657"/>
                <a:gd name="connsiteY0" fmla="*/ 0 h 2735840"/>
                <a:gd name="connsiteX1" fmla="*/ 50728 w 1898657"/>
                <a:gd name="connsiteY1" fmla="*/ 26814 h 2735840"/>
                <a:gd name="connsiteX2" fmla="*/ 1424985 w 1898657"/>
                <a:gd name="connsiteY2" fmla="*/ 1356673 h 2735840"/>
                <a:gd name="connsiteX3" fmla="*/ 1883360 w 1898657"/>
                <a:gd name="connsiteY3" fmla="*/ 2605273 h 2735840"/>
                <a:gd name="connsiteX4" fmla="*/ 1898657 w 1898657"/>
                <a:gd name="connsiteY4" fmla="*/ 2735840 h 2735840"/>
                <a:gd name="connsiteX5" fmla="*/ 0 w 1898657"/>
                <a:gd name="connsiteY5" fmla="*/ 2735840 h 2735840"/>
                <a:gd name="connsiteX6" fmla="*/ 0 w 1898657"/>
                <a:gd name="connsiteY6" fmla="*/ 0 h 2735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98657" h="2735840">
                  <a:moveTo>
                    <a:pt x="0" y="0"/>
                  </a:moveTo>
                  <a:lnTo>
                    <a:pt x="50728" y="26814"/>
                  </a:lnTo>
                  <a:cubicBezTo>
                    <a:pt x="574883" y="324778"/>
                    <a:pt x="1038470" y="759425"/>
                    <a:pt x="1424985" y="1356673"/>
                  </a:cubicBezTo>
                  <a:cubicBezTo>
                    <a:pt x="1660574" y="1720255"/>
                    <a:pt x="1811325" y="2135165"/>
                    <a:pt x="1883360" y="2605273"/>
                  </a:cubicBezTo>
                  <a:lnTo>
                    <a:pt x="1898657" y="2735840"/>
                  </a:lnTo>
                  <a:lnTo>
                    <a:pt x="0" y="27358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187C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9" name="Freeform 31">
              <a:extLst>
                <a:ext uri="{FF2B5EF4-FFF2-40B4-BE49-F238E27FC236}">
                  <a16:creationId xmlns:a16="http://schemas.microsoft.com/office/drawing/2014/main" xmlns="" id="{FFF92EA7-4686-4CB6-A037-31D6C9B89BA6}"/>
                </a:ext>
              </a:extLst>
            </p:cNvPr>
            <p:cNvSpPr/>
            <p:nvPr/>
          </p:nvSpPr>
          <p:spPr>
            <a:xfrm flipH="1">
              <a:off x="9122902" y="1594200"/>
              <a:ext cx="640809" cy="1241918"/>
            </a:xfrm>
            <a:custGeom>
              <a:avLst/>
              <a:gdLst>
                <a:gd name="connsiteX0" fmla="*/ 1319347 w 1319347"/>
                <a:gd name="connsiteY0" fmla="*/ 0 h 2556956"/>
                <a:gd name="connsiteX1" fmla="*/ 1319347 w 1319347"/>
                <a:gd name="connsiteY1" fmla="*/ 2556956 h 2556956"/>
                <a:gd name="connsiteX2" fmla="*/ 1380 w 1319347"/>
                <a:gd name="connsiteY2" fmla="*/ 2556956 h 2556956"/>
                <a:gd name="connsiteX3" fmla="*/ 2500 w 1319347"/>
                <a:gd name="connsiteY3" fmla="*/ 2506327 h 2556956"/>
                <a:gd name="connsiteX4" fmla="*/ 1183588 w 1319347"/>
                <a:gd name="connsiteY4" fmla="*/ 85434 h 2556956"/>
                <a:gd name="connsiteX5" fmla="*/ 1319347 w 1319347"/>
                <a:gd name="connsiteY5" fmla="*/ 0 h 2556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19347" h="2556956">
                  <a:moveTo>
                    <a:pt x="1319347" y="0"/>
                  </a:moveTo>
                  <a:lnTo>
                    <a:pt x="1319347" y="2556956"/>
                  </a:lnTo>
                  <a:lnTo>
                    <a:pt x="1380" y="2556956"/>
                  </a:lnTo>
                  <a:lnTo>
                    <a:pt x="2500" y="2506327"/>
                  </a:lnTo>
                  <a:cubicBezTo>
                    <a:pt x="-37108" y="1394535"/>
                    <a:pt x="395570" y="612961"/>
                    <a:pt x="1183588" y="85434"/>
                  </a:cubicBezTo>
                  <a:lnTo>
                    <a:pt x="1319347" y="0"/>
                  </a:lnTo>
                  <a:close/>
                </a:path>
              </a:pathLst>
            </a:custGeom>
            <a:solidFill>
              <a:srgbClr val="0187C0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0" name="Freeform 29">
              <a:extLst>
                <a:ext uri="{FF2B5EF4-FFF2-40B4-BE49-F238E27FC236}">
                  <a16:creationId xmlns:a16="http://schemas.microsoft.com/office/drawing/2014/main" xmlns="" id="{2D024EAD-BCAE-4549-A71E-BF7F1B584971}"/>
                </a:ext>
              </a:extLst>
            </p:cNvPr>
            <p:cNvSpPr/>
            <p:nvPr/>
          </p:nvSpPr>
          <p:spPr>
            <a:xfrm flipH="1">
              <a:off x="9122901" y="2906244"/>
              <a:ext cx="1044819" cy="1565713"/>
            </a:xfrm>
            <a:custGeom>
              <a:avLst/>
              <a:gdLst>
                <a:gd name="connsiteX0" fmla="*/ 994784 w 2315944"/>
                <a:gd name="connsiteY0" fmla="*/ 0 h 3223609"/>
                <a:gd name="connsiteX1" fmla="*/ 2315944 w 2315944"/>
                <a:gd name="connsiteY1" fmla="*/ 0 h 3223609"/>
                <a:gd name="connsiteX2" fmla="*/ 2315944 w 2315944"/>
                <a:gd name="connsiteY2" fmla="*/ 3223609 h 3223609"/>
                <a:gd name="connsiteX3" fmla="*/ 618547 w 2315944"/>
                <a:gd name="connsiteY3" fmla="*/ 3223609 h 3223609"/>
                <a:gd name="connsiteX4" fmla="*/ 586507 w 2315944"/>
                <a:gd name="connsiteY4" fmla="*/ 3197651 h 3223609"/>
                <a:gd name="connsiteX5" fmla="*/ 517851 w 2315944"/>
                <a:gd name="connsiteY5" fmla="*/ 2815333 h 3223609"/>
                <a:gd name="connsiteX6" fmla="*/ 473622 w 2315944"/>
                <a:gd name="connsiteY6" fmla="*/ 2370946 h 3223609"/>
                <a:gd name="connsiteX7" fmla="*/ 151471 w 2315944"/>
                <a:gd name="connsiteY7" fmla="*/ 2120689 h 3223609"/>
                <a:gd name="connsiteX8" fmla="*/ 70933 w 2315944"/>
                <a:gd name="connsiteY8" fmla="*/ 1653192 h 3223609"/>
                <a:gd name="connsiteX9" fmla="*/ 320468 w 2315944"/>
                <a:gd name="connsiteY9" fmla="*/ 1361997 h 3223609"/>
                <a:gd name="connsiteX10" fmla="*/ 993764 w 2315944"/>
                <a:gd name="connsiteY10" fmla="*/ 46092 h 3223609"/>
                <a:gd name="connsiteX11" fmla="*/ 994784 w 2315944"/>
                <a:gd name="connsiteY11" fmla="*/ 0 h 3223609"/>
                <a:gd name="connsiteX0" fmla="*/ 974949 w 2296109"/>
                <a:gd name="connsiteY0" fmla="*/ 0 h 3223609"/>
                <a:gd name="connsiteX1" fmla="*/ 2296109 w 2296109"/>
                <a:gd name="connsiteY1" fmla="*/ 0 h 3223609"/>
                <a:gd name="connsiteX2" fmla="*/ 2296109 w 2296109"/>
                <a:gd name="connsiteY2" fmla="*/ 3223609 h 3223609"/>
                <a:gd name="connsiteX3" fmla="*/ 598712 w 2296109"/>
                <a:gd name="connsiteY3" fmla="*/ 3223609 h 3223609"/>
                <a:gd name="connsiteX4" fmla="*/ 566672 w 2296109"/>
                <a:gd name="connsiteY4" fmla="*/ 3197651 h 3223609"/>
                <a:gd name="connsiteX5" fmla="*/ 498016 w 2296109"/>
                <a:gd name="connsiteY5" fmla="*/ 2815333 h 3223609"/>
                <a:gd name="connsiteX6" fmla="*/ 453787 w 2296109"/>
                <a:gd name="connsiteY6" fmla="*/ 2370946 h 3223609"/>
                <a:gd name="connsiteX7" fmla="*/ 131636 w 2296109"/>
                <a:gd name="connsiteY7" fmla="*/ 2120689 h 3223609"/>
                <a:gd name="connsiteX8" fmla="*/ 51098 w 2296109"/>
                <a:gd name="connsiteY8" fmla="*/ 1653192 h 3223609"/>
                <a:gd name="connsiteX9" fmla="*/ 539101 w 2296109"/>
                <a:gd name="connsiteY9" fmla="*/ 1249040 h 3223609"/>
                <a:gd name="connsiteX10" fmla="*/ 973929 w 2296109"/>
                <a:gd name="connsiteY10" fmla="*/ 46092 h 3223609"/>
                <a:gd name="connsiteX11" fmla="*/ 974949 w 2296109"/>
                <a:gd name="connsiteY11" fmla="*/ 0 h 3223609"/>
                <a:gd name="connsiteX0" fmla="*/ 951890 w 2273050"/>
                <a:gd name="connsiteY0" fmla="*/ 0 h 3223609"/>
                <a:gd name="connsiteX1" fmla="*/ 2273050 w 2273050"/>
                <a:gd name="connsiteY1" fmla="*/ 0 h 3223609"/>
                <a:gd name="connsiteX2" fmla="*/ 2273050 w 2273050"/>
                <a:gd name="connsiteY2" fmla="*/ 3223609 h 3223609"/>
                <a:gd name="connsiteX3" fmla="*/ 575653 w 2273050"/>
                <a:gd name="connsiteY3" fmla="*/ 3223609 h 3223609"/>
                <a:gd name="connsiteX4" fmla="*/ 543613 w 2273050"/>
                <a:gd name="connsiteY4" fmla="*/ 3197651 h 3223609"/>
                <a:gd name="connsiteX5" fmla="*/ 474957 w 2273050"/>
                <a:gd name="connsiteY5" fmla="*/ 2815333 h 3223609"/>
                <a:gd name="connsiteX6" fmla="*/ 518584 w 2273050"/>
                <a:gd name="connsiteY6" fmla="*/ 2308192 h 3223609"/>
                <a:gd name="connsiteX7" fmla="*/ 108577 w 2273050"/>
                <a:gd name="connsiteY7" fmla="*/ 2120689 h 3223609"/>
                <a:gd name="connsiteX8" fmla="*/ 28039 w 2273050"/>
                <a:gd name="connsiteY8" fmla="*/ 1653192 h 3223609"/>
                <a:gd name="connsiteX9" fmla="*/ 516042 w 2273050"/>
                <a:gd name="connsiteY9" fmla="*/ 1249040 h 3223609"/>
                <a:gd name="connsiteX10" fmla="*/ 950870 w 2273050"/>
                <a:gd name="connsiteY10" fmla="*/ 46092 h 3223609"/>
                <a:gd name="connsiteX11" fmla="*/ 951890 w 2273050"/>
                <a:gd name="connsiteY11" fmla="*/ 0 h 3223609"/>
                <a:gd name="connsiteX0" fmla="*/ 937488 w 2258648"/>
                <a:gd name="connsiteY0" fmla="*/ 0 h 3223609"/>
                <a:gd name="connsiteX1" fmla="*/ 2258648 w 2258648"/>
                <a:gd name="connsiteY1" fmla="*/ 0 h 3223609"/>
                <a:gd name="connsiteX2" fmla="*/ 2258648 w 2258648"/>
                <a:gd name="connsiteY2" fmla="*/ 3223609 h 3223609"/>
                <a:gd name="connsiteX3" fmla="*/ 561251 w 2258648"/>
                <a:gd name="connsiteY3" fmla="*/ 3223609 h 3223609"/>
                <a:gd name="connsiteX4" fmla="*/ 529211 w 2258648"/>
                <a:gd name="connsiteY4" fmla="*/ 3197651 h 3223609"/>
                <a:gd name="connsiteX5" fmla="*/ 460555 w 2258648"/>
                <a:gd name="connsiteY5" fmla="*/ 2815333 h 3223609"/>
                <a:gd name="connsiteX6" fmla="*/ 504182 w 2258648"/>
                <a:gd name="connsiteY6" fmla="*/ 2308192 h 3223609"/>
                <a:gd name="connsiteX7" fmla="*/ 167389 w 2258648"/>
                <a:gd name="connsiteY7" fmla="*/ 2089312 h 3223609"/>
                <a:gd name="connsiteX8" fmla="*/ 13637 w 2258648"/>
                <a:gd name="connsiteY8" fmla="*/ 1653192 h 3223609"/>
                <a:gd name="connsiteX9" fmla="*/ 501640 w 2258648"/>
                <a:gd name="connsiteY9" fmla="*/ 1249040 h 3223609"/>
                <a:gd name="connsiteX10" fmla="*/ 936468 w 2258648"/>
                <a:gd name="connsiteY10" fmla="*/ 46092 h 3223609"/>
                <a:gd name="connsiteX11" fmla="*/ 937488 w 2258648"/>
                <a:gd name="connsiteY11" fmla="*/ 0 h 3223609"/>
                <a:gd name="connsiteX0" fmla="*/ 829994 w 2151154"/>
                <a:gd name="connsiteY0" fmla="*/ 0 h 3223609"/>
                <a:gd name="connsiteX1" fmla="*/ 2151154 w 2151154"/>
                <a:gd name="connsiteY1" fmla="*/ 0 h 3223609"/>
                <a:gd name="connsiteX2" fmla="*/ 2151154 w 2151154"/>
                <a:gd name="connsiteY2" fmla="*/ 3223609 h 3223609"/>
                <a:gd name="connsiteX3" fmla="*/ 453757 w 2151154"/>
                <a:gd name="connsiteY3" fmla="*/ 3223609 h 3223609"/>
                <a:gd name="connsiteX4" fmla="*/ 421717 w 2151154"/>
                <a:gd name="connsiteY4" fmla="*/ 3197651 h 3223609"/>
                <a:gd name="connsiteX5" fmla="*/ 353061 w 2151154"/>
                <a:gd name="connsiteY5" fmla="*/ 2815333 h 3223609"/>
                <a:gd name="connsiteX6" fmla="*/ 396688 w 2151154"/>
                <a:gd name="connsiteY6" fmla="*/ 2308192 h 3223609"/>
                <a:gd name="connsiteX7" fmla="*/ 59895 w 2151154"/>
                <a:gd name="connsiteY7" fmla="*/ 2089312 h 3223609"/>
                <a:gd name="connsiteX8" fmla="*/ 31653 w 2151154"/>
                <a:gd name="connsiteY8" fmla="*/ 1632275 h 3223609"/>
                <a:gd name="connsiteX9" fmla="*/ 394146 w 2151154"/>
                <a:gd name="connsiteY9" fmla="*/ 1249040 h 3223609"/>
                <a:gd name="connsiteX10" fmla="*/ 828974 w 2151154"/>
                <a:gd name="connsiteY10" fmla="*/ 46092 h 3223609"/>
                <a:gd name="connsiteX11" fmla="*/ 829994 w 2151154"/>
                <a:gd name="connsiteY11" fmla="*/ 0 h 3223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51154" h="3223609">
                  <a:moveTo>
                    <a:pt x="829994" y="0"/>
                  </a:moveTo>
                  <a:lnTo>
                    <a:pt x="2151154" y="0"/>
                  </a:lnTo>
                  <a:lnTo>
                    <a:pt x="2151154" y="3223609"/>
                  </a:lnTo>
                  <a:lnTo>
                    <a:pt x="453757" y="3223609"/>
                  </a:lnTo>
                  <a:lnTo>
                    <a:pt x="421717" y="3197651"/>
                  </a:lnTo>
                  <a:cubicBezTo>
                    <a:pt x="227634" y="3042478"/>
                    <a:pt x="357232" y="2963576"/>
                    <a:pt x="353061" y="2815333"/>
                  </a:cubicBezTo>
                  <a:cubicBezTo>
                    <a:pt x="348890" y="2667090"/>
                    <a:pt x="445549" y="2429196"/>
                    <a:pt x="396688" y="2308192"/>
                  </a:cubicBezTo>
                  <a:cubicBezTo>
                    <a:pt x="347827" y="2187189"/>
                    <a:pt x="120734" y="2201965"/>
                    <a:pt x="59895" y="2089312"/>
                  </a:cubicBezTo>
                  <a:cubicBezTo>
                    <a:pt x="-944" y="1976659"/>
                    <a:pt x="-24056" y="1772320"/>
                    <a:pt x="31653" y="1632275"/>
                  </a:cubicBezTo>
                  <a:cubicBezTo>
                    <a:pt x="87362" y="1492230"/>
                    <a:pt x="303046" y="1336860"/>
                    <a:pt x="394146" y="1249040"/>
                  </a:cubicBezTo>
                  <a:cubicBezTo>
                    <a:pt x="760939" y="892556"/>
                    <a:pt x="784641" y="589881"/>
                    <a:pt x="828974" y="46092"/>
                  </a:cubicBezTo>
                  <a:lnTo>
                    <a:pt x="829994" y="0"/>
                  </a:lnTo>
                  <a:close/>
                </a:path>
              </a:pathLst>
            </a:custGeom>
            <a:solidFill>
              <a:srgbClr val="57687B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1" name="Freeform 28">
              <a:extLst>
                <a:ext uri="{FF2B5EF4-FFF2-40B4-BE49-F238E27FC236}">
                  <a16:creationId xmlns:a16="http://schemas.microsoft.com/office/drawing/2014/main" xmlns="" id="{C24298C4-9A41-46BE-A34C-228ED3BABA7C}"/>
                </a:ext>
              </a:extLst>
            </p:cNvPr>
            <p:cNvSpPr/>
            <p:nvPr/>
          </p:nvSpPr>
          <p:spPr>
            <a:xfrm flipH="1">
              <a:off x="6266034" y="2906244"/>
              <a:ext cx="931585" cy="1565713"/>
            </a:xfrm>
            <a:custGeom>
              <a:avLst/>
              <a:gdLst>
                <a:gd name="connsiteX0" fmla="*/ 0 w 1933406"/>
                <a:gd name="connsiteY0" fmla="*/ 0 h 3223609"/>
                <a:gd name="connsiteX1" fmla="*/ 1915571 w 1933406"/>
                <a:gd name="connsiteY1" fmla="*/ 0 h 3223609"/>
                <a:gd name="connsiteX2" fmla="*/ 1917185 w 1933406"/>
                <a:gd name="connsiteY2" fmla="*/ 13773 h 3223609"/>
                <a:gd name="connsiteX3" fmla="*/ 1929336 w 1933406"/>
                <a:gd name="connsiteY3" fmla="*/ 631697 h 3223609"/>
                <a:gd name="connsiteX4" fmla="*/ 1143763 w 1933406"/>
                <a:gd name="connsiteY4" fmla="*/ 2642332 h 3223609"/>
                <a:gd name="connsiteX5" fmla="*/ 779858 w 1933406"/>
                <a:gd name="connsiteY5" fmla="*/ 3115989 h 3223609"/>
                <a:gd name="connsiteX6" fmla="*/ 709265 w 1933406"/>
                <a:gd name="connsiteY6" fmla="*/ 3223609 h 3223609"/>
                <a:gd name="connsiteX7" fmla="*/ 0 w 1933406"/>
                <a:gd name="connsiteY7" fmla="*/ 3223609 h 3223609"/>
                <a:gd name="connsiteX8" fmla="*/ 0 w 1933406"/>
                <a:gd name="connsiteY8" fmla="*/ 0 h 3223609"/>
                <a:gd name="connsiteX0" fmla="*/ 0 w 1918559"/>
                <a:gd name="connsiteY0" fmla="*/ 0 h 3223609"/>
                <a:gd name="connsiteX1" fmla="*/ 1915571 w 1918559"/>
                <a:gd name="connsiteY1" fmla="*/ 0 h 3223609"/>
                <a:gd name="connsiteX2" fmla="*/ 1917185 w 1918559"/>
                <a:gd name="connsiteY2" fmla="*/ 13773 h 3223609"/>
                <a:gd name="connsiteX3" fmla="*/ 1791276 w 1918559"/>
                <a:gd name="connsiteY3" fmla="*/ 644247 h 3223609"/>
                <a:gd name="connsiteX4" fmla="*/ 1143763 w 1918559"/>
                <a:gd name="connsiteY4" fmla="*/ 2642332 h 3223609"/>
                <a:gd name="connsiteX5" fmla="*/ 779858 w 1918559"/>
                <a:gd name="connsiteY5" fmla="*/ 3115989 h 3223609"/>
                <a:gd name="connsiteX6" fmla="*/ 709265 w 1918559"/>
                <a:gd name="connsiteY6" fmla="*/ 3223609 h 3223609"/>
                <a:gd name="connsiteX7" fmla="*/ 0 w 1918559"/>
                <a:gd name="connsiteY7" fmla="*/ 3223609 h 3223609"/>
                <a:gd name="connsiteX8" fmla="*/ 0 w 1918559"/>
                <a:gd name="connsiteY8" fmla="*/ 0 h 3223609"/>
                <a:gd name="connsiteX0" fmla="*/ 0 w 1917805"/>
                <a:gd name="connsiteY0" fmla="*/ 0 h 3223609"/>
                <a:gd name="connsiteX1" fmla="*/ 1915571 w 1917805"/>
                <a:gd name="connsiteY1" fmla="*/ 0 h 3223609"/>
                <a:gd name="connsiteX2" fmla="*/ 1917185 w 1917805"/>
                <a:gd name="connsiteY2" fmla="*/ 13773 h 3223609"/>
                <a:gd name="connsiteX3" fmla="*/ 1614778 w 1917805"/>
                <a:gd name="connsiteY3" fmla="*/ 1326703 h 3223609"/>
                <a:gd name="connsiteX4" fmla="*/ 1143763 w 1917805"/>
                <a:gd name="connsiteY4" fmla="*/ 2642332 h 3223609"/>
                <a:gd name="connsiteX5" fmla="*/ 779858 w 1917805"/>
                <a:gd name="connsiteY5" fmla="*/ 3115989 h 3223609"/>
                <a:gd name="connsiteX6" fmla="*/ 709265 w 1917805"/>
                <a:gd name="connsiteY6" fmla="*/ 3223609 h 3223609"/>
                <a:gd name="connsiteX7" fmla="*/ 0 w 1917805"/>
                <a:gd name="connsiteY7" fmla="*/ 3223609 h 3223609"/>
                <a:gd name="connsiteX8" fmla="*/ 0 w 1917805"/>
                <a:gd name="connsiteY8" fmla="*/ 0 h 3223609"/>
                <a:gd name="connsiteX0" fmla="*/ 0 w 1917805"/>
                <a:gd name="connsiteY0" fmla="*/ 0 h 3223609"/>
                <a:gd name="connsiteX1" fmla="*/ 1915571 w 1917805"/>
                <a:gd name="connsiteY1" fmla="*/ 0 h 3223609"/>
                <a:gd name="connsiteX2" fmla="*/ 1917185 w 1917805"/>
                <a:gd name="connsiteY2" fmla="*/ 13773 h 3223609"/>
                <a:gd name="connsiteX3" fmla="*/ 1614778 w 1917805"/>
                <a:gd name="connsiteY3" fmla="*/ 1326703 h 3223609"/>
                <a:gd name="connsiteX4" fmla="*/ 1143763 w 1917805"/>
                <a:gd name="connsiteY4" fmla="*/ 2642332 h 3223609"/>
                <a:gd name="connsiteX5" fmla="*/ 779858 w 1917805"/>
                <a:gd name="connsiteY5" fmla="*/ 3115989 h 3223609"/>
                <a:gd name="connsiteX6" fmla="*/ 709265 w 1917805"/>
                <a:gd name="connsiteY6" fmla="*/ 3223609 h 3223609"/>
                <a:gd name="connsiteX7" fmla="*/ 0 w 1917805"/>
                <a:gd name="connsiteY7" fmla="*/ 3223609 h 3223609"/>
                <a:gd name="connsiteX8" fmla="*/ 0 w 1917805"/>
                <a:gd name="connsiteY8" fmla="*/ 0 h 3223609"/>
                <a:gd name="connsiteX0" fmla="*/ 0 w 1917854"/>
                <a:gd name="connsiteY0" fmla="*/ 0 h 3223609"/>
                <a:gd name="connsiteX1" fmla="*/ 1915571 w 1917854"/>
                <a:gd name="connsiteY1" fmla="*/ 0 h 3223609"/>
                <a:gd name="connsiteX2" fmla="*/ 1917185 w 1917854"/>
                <a:gd name="connsiteY2" fmla="*/ 13773 h 3223609"/>
                <a:gd name="connsiteX3" fmla="*/ 1614778 w 1917854"/>
                <a:gd name="connsiteY3" fmla="*/ 1326703 h 3223609"/>
                <a:gd name="connsiteX4" fmla="*/ 1143763 w 1917854"/>
                <a:gd name="connsiteY4" fmla="*/ 2642332 h 3223609"/>
                <a:gd name="connsiteX5" fmla="*/ 779858 w 1917854"/>
                <a:gd name="connsiteY5" fmla="*/ 3115989 h 3223609"/>
                <a:gd name="connsiteX6" fmla="*/ 709265 w 1917854"/>
                <a:gd name="connsiteY6" fmla="*/ 3223609 h 3223609"/>
                <a:gd name="connsiteX7" fmla="*/ 0 w 1917854"/>
                <a:gd name="connsiteY7" fmla="*/ 3223609 h 3223609"/>
                <a:gd name="connsiteX8" fmla="*/ 0 w 1917854"/>
                <a:gd name="connsiteY8" fmla="*/ 0 h 3223609"/>
                <a:gd name="connsiteX0" fmla="*/ 0 w 1918072"/>
                <a:gd name="connsiteY0" fmla="*/ 0 h 3223609"/>
                <a:gd name="connsiteX1" fmla="*/ 1915571 w 1918072"/>
                <a:gd name="connsiteY1" fmla="*/ 0 h 3223609"/>
                <a:gd name="connsiteX2" fmla="*/ 1917185 w 1918072"/>
                <a:gd name="connsiteY2" fmla="*/ 13773 h 3223609"/>
                <a:gd name="connsiteX3" fmla="*/ 1614778 w 1918072"/>
                <a:gd name="connsiteY3" fmla="*/ 1326703 h 3223609"/>
                <a:gd name="connsiteX4" fmla="*/ 1143763 w 1918072"/>
                <a:gd name="connsiteY4" fmla="*/ 2642332 h 3223609"/>
                <a:gd name="connsiteX5" fmla="*/ 779858 w 1918072"/>
                <a:gd name="connsiteY5" fmla="*/ 3115989 h 3223609"/>
                <a:gd name="connsiteX6" fmla="*/ 709265 w 1918072"/>
                <a:gd name="connsiteY6" fmla="*/ 3223609 h 3223609"/>
                <a:gd name="connsiteX7" fmla="*/ 0 w 1918072"/>
                <a:gd name="connsiteY7" fmla="*/ 3223609 h 3223609"/>
                <a:gd name="connsiteX8" fmla="*/ 0 w 1918072"/>
                <a:gd name="connsiteY8" fmla="*/ 0 h 3223609"/>
                <a:gd name="connsiteX0" fmla="*/ 0 w 1918016"/>
                <a:gd name="connsiteY0" fmla="*/ 0 h 3223609"/>
                <a:gd name="connsiteX1" fmla="*/ 1915571 w 1918016"/>
                <a:gd name="connsiteY1" fmla="*/ 0 h 3223609"/>
                <a:gd name="connsiteX2" fmla="*/ 1917185 w 1918016"/>
                <a:gd name="connsiteY2" fmla="*/ 13773 h 3223609"/>
                <a:gd name="connsiteX3" fmla="*/ 1614778 w 1918016"/>
                <a:gd name="connsiteY3" fmla="*/ 1326703 h 3223609"/>
                <a:gd name="connsiteX4" fmla="*/ 1143763 w 1918016"/>
                <a:gd name="connsiteY4" fmla="*/ 2642332 h 3223609"/>
                <a:gd name="connsiteX5" fmla="*/ 779858 w 1918016"/>
                <a:gd name="connsiteY5" fmla="*/ 3115989 h 3223609"/>
                <a:gd name="connsiteX6" fmla="*/ 709265 w 1918016"/>
                <a:gd name="connsiteY6" fmla="*/ 3223609 h 3223609"/>
                <a:gd name="connsiteX7" fmla="*/ 0 w 1918016"/>
                <a:gd name="connsiteY7" fmla="*/ 3223609 h 3223609"/>
                <a:gd name="connsiteX8" fmla="*/ 0 w 1918016"/>
                <a:gd name="connsiteY8" fmla="*/ 0 h 3223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18016" h="3223609">
                  <a:moveTo>
                    <a:pt x="0" y="0"/>
                  </a:moveTo>
                  <a:lnTo>
                    <a:pt x="1915571" y="0"/>
                  </a:lnTo>
                  <a:lnTo>
                    <a:pt x="1917185" y="13773"/>
                  </a:lnTo>
                  <a:cubicBezTo>
                    <a:pt x="1933503" y="210710"/>
                    <a:pt x="1705230" y="1013554"/>
                    <a:pt x="1614778" y="1326703"/>
                  </a:cubicBezTo>
                  <a:cubicBezTo>
                    <a:pt x="1456185" y="2005500"/>
                    <a:pt x="1282916" y="2344118"/>
                    <a:pt x="1143763" y="2642332"/>
                  </a:cubicBezTo>
                  <a:cubicBezTo>
                    <a:pt x="1004610" y="2940546"/>
                    <a:pt x="894847" y="2951603"/>
                    <a:pt x="779858" y="3115989"/>
                  </a:cubicBezTo>
                  <a:lnTo>
                    <a:pt x="709265" y="3223609"/>
                  </a:lnTo>
                  <a:lnTo>
                    <a:pt x="0" y="322360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7687B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2" name="Freeform 26">
              <a:extLst>
                <a:ext uri="{FF2B5EF4-FFF2-40B4-BE49-F238E27FC236}">
                  <a16:creationId xmlns:a16="http://schemas.microsoft.com/office/drawing/2014/main" xmlns="" id="{7D307551-0F0F-4547-BCBE-8B79F97FE3A3}"/>
                </a:ext>
              </a:extLst>
            </p:cNvPr>
            <p:cNvSpPr/>
            <p:nvPr/>
          </p:nvSpPr>
          <p:spPr>
            <a:xfrm flipH="1">
              <a:off x="9122902" y="4542082"/>
              <a:ext cx="851046" cy="928317"/>
            </a:xfrm>
            <a:custGeom>
              <a:avLst/>
              <a:gdLst>
                <a:gd name="connsiteX0" fmla="*/ 51303 w 1760244"/>
                <a:gd name="connsiteY0" fmla="*/ 0 h 1919892"/>
                <a:gd name="connsiteX1" fmla="*/ 1760244 w 1760244"/>
                <a:gd name="connsiteY1" fmla="*/ 0 h 1919892"/>
                <a:gd name="connsiteX2" fmla="*/ 1760244 w 1760244"/>
                <a:gd name="connsiteY2" fmla="*/ 1820912 h 1919892"/>
                <a:gd name="connsiteX3" fmla="*/ 1582148 w 1760244"/>
                <a:gd name="connsiteY3" fmla="*/ 1847561 h 1919892"/>
                <a:gd name="connsiteX4" fmla="*/ 506771 w 1760244"/>
                <a:gd name="connsiteY4" fmla="*/ 1868691 h 1919892"/>
                <a:gd name="connsiteX5" fmla="*/ 134449 w 1760244"/>
                <a:gd name="connsiteY5" fmla="*/ 1180651 h 1919892"/>
                <a:gd name="connsiteX6" fmla="*/ 214327 w 1760244"/>
                <a:gd name="connsiteY6" fmla="*/ 737585 h 1919892"/>
                <a:gd name="connsiteX7" fmla="*/ 88899 w 1760244"/>
                <a:gd name="connsiteY7" fmla="*/ 295839 h 1919892"/>
                <a:gd name="connsiteX8" fmla="*/ 31443 w 1760244"/>
                <a:gd name="connsiteY8" fmla="*/ 25570 h 1919892"/>
                <a:gd name="connsiteX9" fmla="*/ 51303 w 1760244"/>
                <a:gd name="connsiteY9" fmla="*/ 0 h 1919892"/>
                <a:gd name="connsiteX0" fmla="*/ 43257 w 1752198"/>
                <a:gd name="connsiteY0" fmla="*/ 0 h 1919892"/>
                <a:gd name="connsiteX1" fmla="*/ 1752198 w 1752198"/>
                <a:gd name="connsiteY1" fmla="*/ 0 h 1919892"/>
                <a:gd name="connsiteX2" fmla="*/ 1752198 w 1752198"/>
                <a:gd name="connsiteY2" fmla="*/ 1820912 h 1919892"/>
                <a:gd name="connsiteX3" fmla="*/ 1574102 w 1752198"/>
                <a:gd name="connsiteY3" fmla="*/ 1847561 h 1919892"/>
                <a:gd name="connsiteX4" fmla="*/ 498725 w 1752198"/>
                <a:gd name="connsiteY4" fmla="*/ 1868691 h 1919892"/>
                <a:gd name="connsiteX5" fmla="*/ 126403 w 1752198"/>
                <a:gd name="connsiteY5" fmla="*/ 1180651 h 1919892"/>
                <a:gd name="connsiteX6" fmla="*/ 206281 w 1752198"/>
                <a:gd name="connsiteY6" fmla="*/ 737585 h 1919892"/>
                <a:gd name="connsiteX7" fmla="*/ 118505 w 1752198"/>
                <a:gd name="connsiteY7" fmla="*/ 358595 h 1919892"/>
                <a:gd name="connsiteX8" fmla="*/ 23397 w 1752198"/>
                <a:gd name="connsiteY8" fmla="*/ 25570 h 1919892"/>
                <a:gd name="connsiteX9" fmla="*/ 43257 w 1752198"/>
                <a:gd name="connsiteY9" fmla="*/ 0 h 1919892"/>
                <a:gd name="connsiteX0" fmla="*/ 43257 w 1752198"/>
                <a:gd name="connsiteY0" fmla="*/ 0 h 1919892"/>
                <a:gd name="connsiteX1" fmla="*/ 1752198 w 1752198"/>
                <a:gd name="connsiteY1" fmla="*/ 0 h 1919892"/>
                <a:gd name="connsiteX2" fmla="*/ 1752198 w 1752198"/>
                <a:gd name="connsiteY2" fmla="*/ 1820912 h 1919892"/>
                <a:gd name="connsiteX3" fmla="*/ 1574102 w 1752198"/>
                <a:gd name="connsiteY3" fmla="*/ 1847561 h 1919892"/>
                <a:gd name="connsiteX4" fmla="*/ 498725 w 1752198"/>
                <a:gd name="connsiteY4" fmla="*/ 1868691 h 1919892"/>
                <a:gd name="connsiteX5" fmla="*/ 126403 w 1752198"/>
                <a:gd name="connsiteY5" fmla="*/ 1180651 h 1919892"/>
                <a:gd name="connsiteX6" fmla="*/ 256484 w 1752198"/>
                <a:gd name="connsiteY6" fmla="*/ 812890 h 1919892"/>
                <a:gd name="connsiteX7" fmla="*/ 118505 w 1752198"/>
                <a:gd name="connsiteY7" fmla="*/ 358595 h 1919892"/>
                <a:gd name="connsiteX8" fmla="*/ 23397 w 1752198"/>
                <a:gd name="connsiteY8" fmla="*/ 25570 h 1919892"/>
                <a:gd name="connsiteX9" fmla="*/ 43257 w 1752198"/>
                <a:gd name="connsiteY9" fmla="*/ 0 h 1919892"/>
                <a:gd name="connsiteX0" fmla="*/ 43257 w 1752198"/>
                <a:gd name="connsiteY0" fmla="*/ 0 h 1911290"/>
                <a:gd name="connsiteX1" fmla="*/ 1752198 w 1752198"/>
                <a:gd name="connsiteY1" fmla="*/ 0 h 1911290"/>
                <a:gd name="connsiteX2" fmla="*/ 1752198 w 1752198"/>
                <a:gd name="connsiteY2" fmla="*/ 1820912 h 1911290"/>
                <a:gd name="connsiteX3" fmla="*/ 1574102 w 1752198"/>
                <a:gd name="connsiteY3" fmla="*/ 1847561 h 1911290"/>
                <a:gd name="connsiteX4" fmla="*/ 498725 w 1752198"/>
                <a:gd name="connsiteY4" fmla="*/ 1868691 h 1911290"/>
                <a:gd name="connsiteX5" fmla="*/ 214259 w 1752198"/>
                <a:gd name="connsiteY5" fmla="*/ 1306159 h 1911290"/>
                <a:gd name="connsiteX6" fmla="*/ 256484 w 1752198"/>
                <a:gd name="connsiteY6" fmla="*/ 812890 h 1911290"/>
                <a:gd name="connsiteX7" fmla="*/ 118505 w 1752198"/>
                <a:gd name="connsiteY7" fmla="*/ 358595 h 1911290"/>
                <a:gd name="connsiteX8" fmla="*/ 23397 w 1752198"/>
                <a:gd name="connsiteY8" fmla="*/ 25570 h 1911290"/>
                <a:gd name="connsiteX9" fmla="*/ 43257 w 1752198"/>
                <a:gd name="connsiteY9" fmla="*/ 0 h 1911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52198" h="1911290">
                  <a:moveTo>
                    <a:pt x="43257" y="0"/>
                  </a:moveTo>
                  <a:lnTo>
                    <a:pt x="1752198" y="0"/>
                  </a:lnTo>
                  <a:lnTo>
                    <a:pt x="1752198" y="1820912"/>
                  </a:lnTo>
                  <a:lnTo>
                    <a:pt x="1574102" y="1847561"/>
                  </a:lnTo>
                  <a:cubicBezTo>
                    <a:pt x="1216303" y="1883218"/>
                    <a:pt x="725365" y="1958925"/>
                    <a:pt x="498725" y="1868691"/>
                  </a:cubicBezTo>
                  <a:cubicBezTo>
                    <a:pt x="272085" y="1778457"/>
                    <a:pt x="142304" y="1704985"/>
                    <a:pt x="214259" y="1306159"/>
                  </a:cubicBezTo>
                  <a:cubicBezTo>
                    <a:pt x="241325" y="1158911"/>
                    <a:pt x="234699" y="961459"/>
                    <a:pt x="256484" y="812890"/>
                  </a:cubicBezTo>
                  <a:cubicBezTo>
                    <a:pt x="280249" y="642530"/>
                    <a:pt x="248554" y="477451"/>
                    <a:pt x="118505" y="358595"/>
                  </a:cubicBezTo>
                  <a:cubicBezTo>
                    <a:pt x="37060" y="284641"/>
                    <a:pt x="-40088" y="126192"/>
                    <a:pt x="23397" y="25570"/>
                  </a:cubicBezTo>
                  <a:lnTo>
                    <a:pt x="43257" y="0"/>
                  </a:lnTo>
                  <a:close/>
                </a:path>
              </a:pathLst>
            </a:custGeom>
            <a:solidFill>
              <a:srgbClr val="F4AB17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3" name="Freeform 25">
              <a:extLst>
                <a:ext uri="{FF2B5EF4-FFF2-40B4-BE49-F238E27FC236}">
                  <a16:creationId xmlns:a16="http://schemas.microsoft.com/office/drawing/2014/main" xmlns="" id="{03D50FC4-8BA1-4C49-8B5C-29DF3DE77F68}"/>
                </a:ext>
              </a:extLst>
            </p:cNvPr>
            <p:cNvSpPr/>
            <p:nvPr/>
          </p:nvSpPr>
          <p:spPr>
            <a:xfrm flipH="1">
              <a:off x="6779140" y="4542082"/>
              <a:ext cx="418478" cy="1549729"/>
            </a:xfrm>
            <a:custGeom>
              <a:avLst/>
              <a:gdLst>
                <a:gd name="connsiteX0" fmla="*/ 0 w 861594"/>
                <a:gd name="connsiteY0" fmla="*/ 0 h 3190700"/>
                <a:gd name="connsiteX1" fmla="*/ 624674 w 861594"/>
                <a:gd name="connsiteY1" fmla="*/ 0 h 3190700"/>
                <a:gd name="connsiteX2" fmla="*/ 566749 w 861594"/>
                <a:gd name="connsiteY2" fmla="*/ 108406 h 3190700"/>
                <a:gd name="connsiteX3" fmla="*/ 436088 w 861594"/>
                <a:gd name="connsiteY3" fmla="*/ 1621736 h 3190700"/>
                <a:gd name="connsiteX4" fmla="*/ 818972 w 861594"/>
                <a:gd name="connsiteY4" fmla="*/ 2921881 h 3190700"/>
                <a:gd name="connsiteX5" fmla="*/ 666478 w 861594"/>
                <a:gd name="connsiteY5" fmla="*/ 3183363 h 3190700"/>
                <a:gd name="connsiteX6" fmla="*/ 103725 w 861594"/>
                <a:gd name="connsiteY6" fmla="*/ 3190626 h 3190700"/>
                <a:gd name="connsiteX7" fmla="*/ 0 w 861594"/>
                <a:gd name="connsiteY7" fmla="*/ 3190700 h 3190700"/>
                <a:gd name="connsiteX8" fmla="*/ 0 w 861594"/>
                <a:gd name="connsiteY8" fmla="*/ 0 h 3190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61594" h="3190700">
                  <a:moveTo>
                    <a:pt x="0" y="0"/>
                  </a:moveTo>
                  <a:lnTo>
                    <a:pt x="624674" y="0"/>
                  </a:lnTo>
                  <a:lnTo>
                    <a:pt x="566749" y="108406"/>
                  </a:lnTo>
                  <a:cubicBezTo>
                    <a:pt x="352909" y="568825"/>
                    <a:pt x="313631" y="1116766"/>
                    <a:pt x="436088" y="1621736"/>
                  </a:cubicBezTo>
                  <a:cubicBezTo>
                    <a:pt x="544352" y="2063482"/>
                    <a:pt x="690904" y="2488720"/>
                    <a:pt x="818972" y="2921881"/>
                  </a:cubicBezTo>
                  <a:cubicBezTo>
                    <a:pt x="890928" y="3163554"/>
                    <a:pt x="890928" y="3170157"/>
                    <a:pt x="666478" y="3183363"/>
                  </a:cubicBezTo>
                  <a:cubicBezTo>
                    <a:pt x="579339" y="3188315"/>
                    <a:pt x="374282" y="3190131"/>
                    <a:pt x="103725" y="3190626"/>
                  </a:cubicBezTo>
                  <a:lnTo>
                    <a:pt x="0" y="31907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4AB17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4" name="Freeform 22">
              <a:extLst>
                <a:ext uri="{FF2B5EF4-FFF2-40B4-BE49-F238E27FC236}">
                  <a16:creationId xmlns:a16="http://schemas.microsoft.com/office/drawing/2014/main" xmlns="" id="{4904443B-9B28-4BB0-AFBC-A82056CD40CF}"/>
                </a:ext>
              </a:extLst>
            </p:cNvPr>
            <p:cNvSpPr/>
            <p:nvPr/>
          </p:nvSpPr>
          <p:spPr>
            <a:xfrm flipH="1">
              <a:off x="7197618" y="1295557"/>
              <a:ext cx="1925284" cy="1540561"/>
            </a:xfrm>
            <a:custGeom>
              <a:avLst/>
              <a:gdLst>
                <a:gd name="connsiteX0" fmla="*/ 2036233 w 3963922"/>
                <a:gd name="connsiteY0" fmla="*/ 53 h 3227664"/>
                <a:gd name="connsiteX1" fmla="*/ 2276983 w 3963922"/>
                <a:gd name="connsiteY1" fmla="*/ 8881 h 3227664"/>
                <a:gd name="connsiteX2" fmla="*/ 3815285 w 3963922"/>
                <a:gd name="connsiteY2" fmla="*/ 413258 h 3227664"/>
                <a:gd name="connsiteX3" fmla="*/ 3963922 w 3963922"/>
                <a:gd name="connsiteY3" fmla="*/ 491824 h 3227664"/>
                <a:gd name="connsiteX4" fmla="*/ 3963922 w 3963922"/>
                <a:gd name="connsiteY4" fmla="*/ 3227664 h 3227664"/>
                <a:gd name="connsiteX5" fmla="*/ 0 w 3963922"/>
                <a:gd name="connsiteY5" fmla="*/ 3227664 h 3227664"/>
                <a:gd name="connsiteX6" fmla="*/ 0 w 3963922"/>
                <a:gd name="connsiteY6" fmla="*/ 670708 h 3227664"/>
                <a:gd name="connsiteX7" fmla="*/ 26548 w 3963922"/>
                <a:gd name="connsiteY7" fmla="*/ 654001 h 3227664"/>
                <a:gd name="connsiteX8" fmla="*/ 411413 w 3963922"/>
                <a:gd name="connsiteY8" fmla="*/ 439401 h 3227664"/>
                <a:gd name="connsiteX9" fmla="*/ 2036233 w 3963922"/>
                <a:gd name="connsiteY9" fmla="*/ 53 h 3227664"/>
                <a:gd name="connsiteX0" fmla="*/ 2036233 w 3963922"/>
                <a:gd name="connsiteY0" fmla="*/ 24373 h 3251983"/>
                <a:gd name="connsiteX1" fmla="*/ 2276983 w 3963922"/>
                <a:gd name="connsiteY1" fmla="*/ 33200 h 3251983"/>
                <a:gd name="connsiteX2" fmla="*/ 3815285 w 3963922"/>
                <a:gd name="connsiteY2" fmla="*/ 437577 h 3251983"/>
                <a:gd name="connsiteX3" fmla="*/ 3963922 w 3963922"/>
                <a:gd name="connsiteY3" fmla="*/ 516143 h 3251983"/>
                <a:gd name="connsiteX4" fmla="*/ 3963922 w 3963922"/>
                <a:gd name="connsiteY4" fmla="*/ 3251983 h 3251983"/>
                <a:gd name="connsiteX5" fmla="*/ 0 w 3963922"/>
                <a:gd name="connsiteY5" fmla="*/ 3251983 h 3251983"/>
                <a:gd name="connsiteX6" fmla="*/ 0 w 3963922"/>
                <a:gd name="connsiteY6" fmla="*/ 695027 h 3251983"/>
                <a:gd name="connsiteX7" fmla="*/ 26548 w 3963922"/>
                <a:gd name="connsiteY7" fmla="*/ 678320 h 3251983"/>
                <a:gd name="connsiteX8" fmla="*/ 411413 w 3963922"/>
                <a:gd name="connsiteY8" fmla="*/ 463720 h 3251983"/>
                <a:gd name="connsiteX9" fmla="*/ 2036233 w 3963922"/>
                <a:gd name="connsiteY9" fmla="*/ 24373 h 3251983"/>
                <a:gd name="connsiteX0" fmla="*/ 411413 w 3963922"/>
                <a:gd name="connsiteY0" fmla="*/ 430599 h 3218862"/>
                <a:gd name="connsiteX1" fmla="*/ 2276983 w 3963922"/>
                <a:gd name="connsiteY1" fmla="*/ 79 h 3218862"/>
                <a:gd name="connsiteX2" fmla="*/ 3815285 w 3963922"/>
                <a:gd name="connsiteY2" fmla="*/ 404456 h 3218862"/>
                <a:gd name="connsiteX3" fmla="*/ 3963922 w 3963922"/>
                <a:gd name="connsiteY3" fmla="*/ 483022 h 3218862"/>
                <a:gd name="connsiteX4" fmla="*/ 3963922 w 3963922"/>
                <a:gd name="connsiteY4" fmla="*/ 3218862 h 3218862"/>
                <a:gd name="connsiteX5" fmla="*/ 0 w 3963922"/>
                <a:gd name="connsiteY5" fmla="*/ 3218862 h 3218862"/>
                <a:gd name="connsiteX6" fmla="*/ 0 w 3963922"/>
                <a:gd name="connsiteY6" fmla="*/ 661906 h 3218862"/>
                <a:gd name="connsiteX7" fmla="*/ 26548 w 3963922"/>
                <a:gd name="connsiteY7" fmla="*/ 645199 h 3218862"/>
                <a:gd name="connsiteX8" fmla="*/ 411413 w 3963922"/>
                <a:gd name="connsiteY8" fmla="*/ 430599 h 3218862"/>
                <a:gd name="connsiteX0" fmla="*/ 411413 w 3963922"/>
                <a:gd name="connsiteY0" fmla="*/ 383562 h 3171825"/>
                <a:gd name="connsiteX1" fmla="*/ 1947522 w 3963922"/>
                <a:gd name="connsiteY1" fmla="*/ 107 h 3171825"/>
                <a:gd name="connsiteX2" fmla="*/ 3815285 w 3963922"/>
                <a:gd name="connsiteY2" fmla="*/ 357419 h 3171825"/>
                <a:gd name="connsiteX3" fmla="*/ 3963922 w 3963922"/>
                <a:gd name="connsiteY3" fmla="*/ 435985 h 3171825"/>
                <a:gd name="connsiteX4" fmla="*/ 3963922 w 3963922"/>
                <a:gd name="connsiteY4" fmla="*/ 3171825 h 3171825"/>
                <a:gd name="connsiteX5" fmla="*/ 0 w 3963922"/>
                <a:gd name="connsiteY5" fmla="*/ 3171825 h 3171825"/>
                <a:gd name="connsiteX6" fmla="*/ 0 w 3963922"/>
                <a:gd name="connsiteY6" fmla="*/ 614869 h 3171825"/>
                <a:gd name="connsiteX7" fmla="*/ 26548 w 3963922"/>
                <a:gd name="connsiteY7" fmla="*/ 598162 h 3171825"/>
                <a:gd name="connsiteX8" fmla="*/ 411413 w 3963922"/>
                <a:gd name="connsiteY8" fmla="*/ 383562 h 3171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963922" h="3171825">
                  <a:moveTo>
                    <a:pt x="411413" y="383562"/>
                  </a:moveTo>
                  <a:cubicBezTo>
                    <a:pt x="786485" y="276042"/>
                    <a:pt x="1380210" y="4464"/>
                    <a:pt x="1947522" y="107"/>
                  </a:cubicBezTo>
                  <a:cubicBezTo>
                    <a:pt x="2514834" y="-4250"/>
                    <a:pt x="3343626" y="126246"/>
                    <a:pt x="3815285" y="357419"/>
                  </a:cubicBezTo>
                  <a:lnTo>
                    <a:pt x="3963922" y="435985"/>
                  </a:lnTo>
                  <a:lnTo>
                    <a:pt x="3963922" y="3171825"/>
                  </a:lnTo>
                  <a:lnTo>
                    <a:pt x="0" y="3171825"/>
                  </a:lnTo>
                  <a:lnTo>
                    <a:pt x="0" y="614869"/>
                  </a:lnTo>
                  <a:lnTo>
                    <a:pt x="26548" y="598162"/>
                  </a:lnTo>
                  <a:cubicBezTo>
                    <a:pt x="153296" y="522887"/>
                    <a:pt x="280704" y="450253"/>
                    <a:pt x="411413" y="383562"/>
                  </a:cubicBezTo>
                  <a:close/>
                </a:path>
              </a:pathLst>
            </a:custGeom>
            <a:solidFill>
              <a:srgbClr val="0187C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5" name="Freeform 21">
              <a:extLst>
                <a:ext uri="{FF2B5EF4-FFF2-40B4-BE49-F238E27FC236}">
                  <a16:creationId xmlns:a16="http://schemas.microsoft.com/office/drawing/2014/main" xmlns="" id="{FF31498B-4601-48D9-BD15-0ED1607D3058}"/>
                </a:ext>
              </a:extLst>
            </p:cNvPr>
            <p:cNvSpPr/>
            <p:nvPr/>
          </p:nvSpPr>
          <p:spPr>
            <a:xfrm flipH="1">
              <a:off x="7197618" y="2906244"/>
              <a:ext cx="1925284" cy="1565713"/>
            </a:xfrm>
            <a:custGeom>
              <a:avLst/>
              <a:gdLst>
                <a:gd name="connsiteX0" fmla="*/ 0 w 3963922"/>
                <a:gd name="connsiteY0" fmla="*/ 0 h 3223609"/>
                <a:gd name="connsiteX1" fmla="*/ 3963922 w 3963922"/>
                <a:gd name="connsiteY1" fmla="*/ 0 h 3223609"/>
                <a:gd name="connsiteX2" fmla="*/ 3963922 w 3963922"/>
                <a:gd name="connsiteY2" fmla="*/ 3223609 h 3223609"/>
                <a:gd name="connsiteX3" fmla="*/ 0 w 3963922"/>
                <a:gd name="connsiteY3" fmla="*/ 3223609 h 3223609"/>
                <a:gd name="connsiteX4" fmla="*/ 0 w 3963922"/>
                <a:gd name="connsiteY4" fmla="*/ 0 h 3223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3922" h="3223609">
                  <a:moveTo>
                    <a:pt x="0" y="0"/>
                  </a:moveTo>
                  <a:lnTo>
                    <a:pt x="3963922" y="0"/>
                  </a:lnTo>
                  <a:lnTo>
                    <a:pt x="3963922" y="3223609"/>
                  </a:lnTo>
                  <a:lnTo>
                    <a:pt x="0" y="322360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7687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6" name="Freeform 65">
              <a:extLst>
                <a:ext uri="{FF2B5EF4-FFF2-40B4-BE49-F238E27FC236}">
                  <a16:creationId xmlns:a16="http://schemas.microsoft.com/office/drawing/2014/main" xmlns="" id="{D7BFD601-6A5D-4533-8DBD-80C941A21072}"/>
                </a:ext>
              </a:extLst>
            </p:cNvPr>
            <p:cNvSpPr/>
            <p:nvPr/>
          </p:nvSpPr>
          <p:spPr>
            <a:xfrm flipH="1">
              <a:off x="7197618" y="4542082"/>
              <a:ext cx="1925284" cy="1558744"/>
            </a:xfrm>
            <a:custGeom>
              <a:avLst/>
              <a:gdLst>
                <a:gd name="connsiteX0" fmla="*/ 0 w 3963922"/>
                <a:gd name="connsiteY0" fmla="*/ 0 h 3209262"/>
                <a:gd name="connsiteX1" fmla="*/ 3963922 w 3963922"/>
                <a:gd name="connsiteY1" fmla="*/ 0 h 3209262"/>
                <a:gd name="connsiteX2" fmla="*/ 3963922 w 3963922"/>
                <a:gd name="connsiteY2" fmla="*/ 3190700 h 3209262"/>
                <a:gd name="connsiteX3" fmla="*/ 3853268 w 3963922"/>
                <a:gd name="connsiteY3" fmla="*/ 3190778 h 3209262"/>
                <a:gd name="connsiteX4" fmla="*/ 1279504 w 3963922"/>
                <a:gd name="connsiteY4" fmla="*/ 3208454 h 3209262"/>
                <a:gd name="connsiteX5" fmla="*/ 963954 w 3963922"/>
                <a:gd name="connsiteY5" fmla="*/ 2930465 h 3209262"/>
                <a:gd name="connsiteX6" fmla="*/ 812121 w 3963922"/>
                <a:gd name="connsiteY6" fmla="*/ 2129512 h 3209262"/>
                <a:gd name="connsiteX7" fmla="*/ 544102 w 3963922"/>
                <a:gd name="connsiteY7" fmla="*/ 1799359 h 3209262"/>
                <a:gd name="connsiteX8" fmla="*/ 1308 w 3963922"/>
                <a:gd name="connsiteY8" fmla="*/ 1820716 h 3209262"/>
                <a:gd name="connsiteX9" fmla="*/ 0 w 3963922"/>
                <a:gd name="connsiteY9" fmla="*/ 1820912 h 3209262"/>
                <a:gd name="connsiteX10" fmla="*/ 0 w 3963922"/>
                <a:gd name="connsiteY10" fmla="*/ 0 h 3209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963922" h="3209262">
                  <a:moveTo>
                    <a:pt x="0" y="0"/>
                  </a:moveTo>
                  <a:lnTo>
                    <a:pt x="3963922" y="0"/>
                  </a:lnTo>
                  <a:lnTo>
                    <a:pt x="3963922" y="3190700"/>
                  </a:lnTo>
                  <a:lnTo>
                    <a:pt x="3853268" y="3190778"/>
                  </a:lnTo>
                  <a:cubicBezTo>
                    <a:pt x="3028187" y="3190636"/>
                    <a:pt x="1806877" y="3183941"/>
                    <a:pt x="1279504" y="3208454"/>
                  </a:cubicBezTo>
                  <a:cubicBezTo>
                    <a:pt x="1090702" y="3217699"/>
                    <a:pt x="1000262" y="3149027"/>
                    <a:pt x="963954" y="2930465"/>
                  </a:cubicBezTo>
                  <a:cubicBezTo>
                    <a:pt x="919725" y="2662380"/>
                    <a:pt x="841828" y="2402219"/>
                    <a:pt x="812121" y="2129512"/>
                  </a:cubicBezTo>
                  <a:cubicBezTo>
                    <a:pt x="791656" y="1942645"/>
                    <a:pt x="703197" y="1840958"/>
                    <a:pt x="544102" y="1799359"/>
                  </a:cubicBezTo>
                  <a:cubicBezTo>
                    <a:pt x="359922" y="1751321"/>
                    <a:pt x="180568" y="1788711"/>
                    <a:pt x="1308" y="1820716"/>
                  </a:cubicBezTo>
                  <a:lnTo>
                    <a:pt x="0" y="18209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4AB1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67" name="Graphic 47" descr="Briefcase">
              <a:extLst>
                <a:ext uri="{FF2B5EF4-FFF2-40B4-BE49-F238E27FC236}">
                  <a16:creationId xmlns:a16="http://schemas.microsoft.com/office/drawing/2014/main" xmlns="" id="{D248D9EC-859B-41CA-BCAA-29824042634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7"/>
                </a:ext>
              </a:extLst>
            </a:blip>
            <a:stretch>
              <a:fillRect/>
            </a:stretch>
          </p:blipFill>
          <p:spPr>
            <a:xfrm>
              <a:off x="7807314" y="1753564"/>
              <a:ext cx="624548" cy="624548"/>
            </a:xfrm>
            <a:prstGeom prst="rect">
              <a:avLst/>
            </a:prstGeom>
          </p:spPr>
        </p:pic>
        <p:pic>
          <p:nvPicPr>
            <p:cNvPr id="68" name="Graphic 49" descr="Customer review">
              <a:extLst>
                <a:ext uri="{FF2B5EF4-FFF2-40B4-BE49-F238E27FC236}">
                  <a16:creationId xmlns:a16="http://schemas.microsoft.com/office/drawing/2014/main" xmlns="" id="{2F546EDD-8253-4B01-A579-1EFBD07E040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9"/>
                </a:ext>
              </a:extLst>
            </a:blip>
            <a:stretch>
              <a:fillRect/>
            </a:stretch>
          </p:blipFill>
          <p:spPr>
            <a:xfrm>
              <a:off x="7807314" y="4998425"/>
              <a:ext cx="624548" cy="624548"/>
            </a:xfrm>
            <a:prstGeom prst="rect">
              <a:avLst/>
            </a:prstGeom>
          </p:spPr>
        </p:pic>
        <p:pic>
          <p:nvPicPr>
            <p:cNvPr id="69" name="Graphic 51" descr="Bar graph with upward trend">
              <a:extLst>
                <a:ext uri="{FF2B5EF4-FFF2-40B4-BE49-F238E27FC236}">
                  <a16:creationId xmlns:a16="http://schemas.microsoft.com/office/drawing/2014/main" xmlns="" id="{B300AC30-C160-4F84-8D1E-022092D8BBEC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11"/>
                </a:ext>
              </a:extLst>
            </a:blip>
            <a:stretch>
              <a:fillRect/>
            </a:stretch>
          </p:blipFill>
          <p:spPr>
            <a:xfrm>
              <a:off x="7807314" y="3395259"/>
              <a:ext cx="624548" cy="62454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99832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00080" y="3164752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187C0"/>
      </a:accent1>
      <a:accent2>
        <a:srgbClr val="57687B"/>
      </a:accent2>
      <a:accent3>
        <a:srgbClr val="359CDB"/>
      </a:accent3>
      <a:accent4>
        <a:srgbClr val="F4AB17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ustom 13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0187C0"/>
    </a:accent1>
    <a:accent2>
      <a:srgbClr val="57687B"/>
    </a:accent2>
    <a:accent3>
      <a:srgbClr val="359CDB"/>
    </a:accent3>
    <a:accent4>
      <a:srgbClr val="F4AB17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Custom 13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0187C0"/>
    </a:accent1>
    <a:accent2>
      <a:srgbClr val="57687B"/>
    </a:accent2>
    <a:accent3>
      <a:srgbClr val="359CDB"/>
    </a:accent3>
    <a:accent4>
      <a:srgbClr val="F4AB17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Custom 13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0187C0"/>
    </a:accent1>
    <a:accent2>
      <a:srgbClr val="57687B"/>
    </a:accent2>
    <a:accent3>
      <a:srgbClr val="359CDB"/>
    </a:accent3>
    <a:accent4>
      <a:srgbClr val="F4AB17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.xml><?xml version="1.0" encoding="utf-8"?>
<a:themeOverride xmlns:a="http://schemas.openxmlformats.org/drawingml/2006/main">
  <a:clrScheme name="Custom 13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0187C0"/>
    </a:accent1>
    <a:accent2>
      <a:srgbClr val="57687B"/>
    </a:accent2>
    <a:accent3>
      <a:srgbClr val="359CDB"/>
    </a:accent3>
    <a:accent4>
      <a:srgbClr val="F4AB17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5.xml><?xml version="1.0" encoding="utf-8"?>
<a:themeOverride xmlns:a="http://schemas.openxmlformats.org/drawingml/2006/main">
  <a:clrScheme name="Custom 13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0187C0"/>
    </a:accent1>
    <a:accent2>
      <a:srgbClr val="57687B"/>
    </a:accent2>
    <a:accent3>
      <a:srgbClr val="359CDB"/>
    </a:accent3>
    <a:accent4>
      <a:srgbClr val="F4AB17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87</TotalTime>
  <Words>360</Words>
  <Application>Microsoft Office PowerPoint</Application>
  <PresentationFormat>Widescreen</PresentationFormat>
  <Paragraphs>74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8" baseType="lpstr">
      <vt:lpstr>Arial</vt:lpstr>
      <vt:lpstr>Arial Black</vt:lpstr>
      <vt:lpstr>Calibri</vt:lpstr>
      <vt:lpstr>Calibri Light</vt:lpstr>
      <vt:lpstr>Open Sans</vt:lpstr>
      <vt:lpstr>Open Sans Semibold</vt:lpstr>
      <vt:lpstr>Open Sans Semibold</vt:lpstr>
      <vt:lpstr>Segoe UI</vt:lpstr>
      <vt:lpstr>Office Theme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</dc:creator>
  <cp:lastModifiedBy>Fatima Hafeez</cp:lastModifiedBy>
  <cp:revision>23</cp:revision>
  <dcterms:created xsi:type="dcterms:W3CDTF">2020-08-07T13:33:07Z</dcterms:created>
  <dcterms:modified xsi:type="dcterms:W3CDTF">2020-09-25T18:20:59Z</dcterms:modified>
</cp:coreProperties>
</file>