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3681" r:id="rId2"/>
  </p:sldMasterIdLst>
  <p:notesMasterIdLst>
    <p:notesMasterId r:id="rId8"/>
  </p:notesMasterIdLst>
  <p:sldIdLst>
    <p:sldId id="277" r:id="rId3"/>
    <p:sldId id="282" r:id="rId4"/>
    <p:sldId id="284" r:id="rId5"/>
    <p:sldId id="283" r:id="rId6"/>
    <p:sldId id="263" r:id="rId7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182E"/>
    <a:srgbClr val="FCB040"/>
    <a:srgbClr val="3AB54A"/>
    <a:srgbClr val="037CCF"/>
    <a:srgbClr val="A3A3A3"/>
    <a:srgbClr val="6B6B6B"/>
    <a:srgbClr val="343434"/>
    <a:srgbClr val="C525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797" autoAdjust="0"/>
  </p:normalViewPr>
  <p:slideViewPr>
    <p:cSldViewPr>
      <p:cViewPr varScale="1">
        <p:scale>
          <a:sx n="135" d="100"/>
          <a:sy n="135" d="100"/>
        </p:scale>
        <p:origin x="90" y="22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1684B5-0381-4D66-A124-2980933A7629}" type="datetimeFigureOut">
              <a:rPr lang="en-US" smtClean="0"/>
              <a:t>5/4/2015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AA7713-6126-44C4-8414-456A9B2424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2543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48495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2114550"/>
            <a:ext cx="9144000" cy="3028950"/>
          </a:xfrm>
          <a:prstGeom prst="rect">
            <a:avLst/>
          </a:prstGeom>
          <a:gradFill flip="none" rotWithShape="1">
            <a:gsLst>
              <a:gs pos="44000">
                <a:srgbClr val="CBCBCB">
                  <a:alpha val="22000"/>
                </a:srgbClr>
              </a:gs>
              <a:gs pos="100000">
                <a:srgbClr val="5F5F5F">
                  <a:alpha val="1900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588592"/>
            <a:ext cx="7772400" cy="458115"/>
          </a:xfrm>
        </p:spPr>
        <p:txBody>
          <a:bodyPr/>
          <a:lstStyle>
            <a:lvl1pPr algn="ctr">
              <a:defRPr lang="en-US" sz="3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979620"/>
            <a:ext cx="6400800" cy="573330"/>
          </a:xfrm>
        </p:spPr>
        <p:txBody>
          <a:bodyPr>
            <a:normAutofit/>
          </a:bodyPr>
          <a:lstStyle>
            <a:lvl1pPr marL="0" indent="0" algn="ctr">
              <a:buNone/>
              <a:defRPr lang="en-US" sz="18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181" indent="0">
              <a:buNone/>
              <a:defRPr sz="2800"/>
            </a:lvl2pPr>
            <a:lvl3pPr marL="914362" indent="0">
              <a:buNone/>
              <a:defRPr sz="2400"/>
            </a:lvl3pPr>
            <a:lvl4pPr marL="1371543" indent="0">
              <a:buNone/>
              <a:defRPr sz="2000"/>
            </a:lvl4pPr>
            <a:lvl5pPr marL="1828724" indent="0">
              <a:buNone/>
              <a:defRPr sz="2000"/>
            </a:lvl5pPr>
            <a:lvl6pPr marL="2285905" indent="0">
              <a:buNone/>
              <a:defRPr sz="2000"/>
            </a:lvl6pPr>
            <a:lvl7pPr marL="2743086" indent="0">
              <a:buNone/>
              <a:defRPr sz="2000"/>
            </a:lvl7pPr>
            <a:lvl8pPr marL="3200266" indent="0">
              <a:buNone/>
              <a:defRPr sz="2000"/>
            </a:lvl8pPr>
            <a:lvl9pPr marL="3657448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641346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smtClean="0"/>
              <a:t>Subtitle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414004" y="2152975"/>
            <a:ext cx="4449167" cy="533311"/>
          </a:xfrm>
        </p:spPr>
        <p:txBody>
          <a:bodyPr>
            <a:normAutofit/>
          </a:bodyPr>
          <a:lstStyle>
            <a:lvl1pPr algn="ctr">
              <a:defRPr sz="27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2914650"/>
            <a:ext cx="9144000" cy="222885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7" tIns="34289" rIns="68577" bIns="34289" rtlCol="0" anchor="ctr"/>
          <a:lstStyle/>
          <a:p>
            <a:pPr algn="ctr" defTabSz="91424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915338"/>
            <a:ext cx="7772400" cy="458115"/>
          </a:xfrm>
        </p:spPr>
        <p:txBody>
          <a:bodyPr/>
          <a:lstStyle>
            <a:lvl1pPr algn="ctr">
              <a:defRPr lang="en-US" sz="3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99265"/>
            <a:ext cx="6400800" cy="573330"/>
          </a:xfrm>
        </p:spPr>
        <p:txBody>
          <a:bodyPr>
            <a:normAutofit/>
          </a:bodyPr>
          <a:lstStyle>
            <a:lvl1pPr marL="0" indent="0" algn="ctr">
              <a:buNone/>
              <a:defRPr lang="en-US" sz="18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1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5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6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83547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8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5999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4421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975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25">
                <a:solidFill>
                  <a:schemeClr val="tx1">
                    <a:tint val="75000"/>
                  </a:schemeClr>
                </a:solidFill>
              </a:defRPr>
            </a:lvl1pPr>
            <a:lvl2pPr marL="45712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40" indent="0">
              <a:buNone/>
              <a:defRPr sz="1575">
                <a:solidFill>
                  <a:schemeClr val="tx1">
                    <a:tint val="75000"/>
                  </a:schemeClr>
                </a:solidFill>
              </a:defRPr>
            </a:lvl3pPr>
            <a:lvl4pPr marL="1371360" indent="0">
              <a:buNone/>
              <a:defRPr sz="1425">
                <a:solidFill>
                  <a:schemeClr val="tx1">
                    <a:tint val="75000"/>
                  </a:schemeClr>
                </a:solidFill>
              </a:defRPr>
            </a:lvl4pPr>
            <a:lvl5pPr marL="1828480" indent="0">
              <a:buNone/>
              <a:defRPr sz="1425">
                <a:solidFill>
                  <a:schemeClr val="tx1">
                    <a:tint val="75000"/>
                  </a:schemeClr>
                </a:solidFill>
              </a:defRPr>
            </a:lvl5pPr>
            <a:lvl6pPr marL="2285600" indent="0">
              <a:buNone/>
              <a:defRPr sz="1425">
                <a:solidFill>
                  <a:schemeClr val="tx1">
                    <a:tint val="75000"/>
                  </a:schemeClr>
                </a:solidFill>
              </a:defRPr>
            </a:lvl6pPr>
            <a:lvl7pPr marL="2742720" indent="0">
              <a:buNone/>
              <a:defRPr sz="1425">
                <a:solidFill>
                  <a:schemeClr val="tx1">
                    <a:tint val="75000"/>
                  </a:schemeClr>
                </a:solidFill>
              </a:defRPr>
            </a:lvl7pPr>
            <a:lvl8pPr marL="3199840" indent="0">
              <a:buNone/>
              <a:defRPr sz="1425">
                <a:solidFill>
                  <a:schemeClr val="tx1">
                    <a:tint val="75000"/>
                  </a:schemeClr>
                </a:solidFill>
              </a:defRPr>
            </a:lvl8pPr>
            <a:lvl9pPr marL="3656960" indent="0">
              <a:buNone/>
              <a:defRPr sz="142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5271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775"/>
            </a:lvl1pPr>
            <a:lvl2pPr>
              <a:defRPr sz="2400"/>
            </a:lvl2pPr>
            <a:lvl3pPr>
              <a:defRPr sz="2025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775"/>
            </a:lvl1pPr>
            <a:lvl2pPr>
              <a:defRPr sz="2400"/>
            </a:lvl2pPr>
            <a:lvl3pPr>
              <a:defRPr sz="2025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832158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20" indent="0">
              <a:buNone/>
              <a:defRPr sz="2025" b="1"/>
            </a:lvl2pPr>
            <a:lvl3pPr marL="914240" indent="0">
              <a:buNone/>
              <a:defRPr sz="1800" b="1"/>
            </a:lvl3pPr>
            <a:lvl4pPr marL="1371360" indent="0">
              <a:buNone/>
              <a:defRPr sz="1575" b="1"/>
            </a:lvl4pPr>
            <a:lvl5pPr marL="1828480" indent="0">
              <a:buNone/>
              <a:defRPr sz="1575" b="1"/>
            </a:lvl5pPr>
            <a:lvl6pPr marL="2285600" indent="0">
              <a:buNone/>
              <a:defRPr sz="1575" b="1"/>
            </a:lvl6pPr>
            <a:lvl7pPr marL="2742720" indent="0">
              <a:buNone/>
              <a:defRPr sz="1575" b="1"/>
            </a:lvl7pPr>
            <a:lvl8pPr marL="3199840" indent="0">
              <a:buNone/>
              <a:defRPr sz="1575" b="1"/>
            </a:lvl8pPr>
            <a:lvl9pPr marL="3656960" indent="0">
              <a:buNone/>
              <a:defRPr sz="1575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25"/>
            </a:lvl2pPr>
            <a:lvl3pPr>
              <a:defRPr sz="1800"/>
            </a:lvl3pPr>
            <a:lvl4pPr>
              <a:defRPr sz="1575"/>
            </a:lvl4pPr>
            <a:lvl5pPr>
              <a:defRPr sz="1575"/>
            </a:lvl5pPr>
            <a:lvl6pPr>
              <a:defRPr sz="1575"/>
            </a:lvl6pPr>
            <a:lvl7pPr>
              <a:defRPr sz="1575"/>
            </a:lvl7pPr>
            <a:lvl8pPr>
              <a:defRPr sz="1575"/>
            </a:lvl8pPr>
            <a:lvl9pPr>
              <a:defRPr sz="157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20" indent="0">
              <a:buNone/>
              <a:defRPr sz="2025" b="1"/>
            </a:lvl2pPr>
            <a:lvl3pPr marL="914240" indent="0">
              <a:buNone/>
              <a:defRPr sz="1800" b="1"/>
            </a:lvl3pPr>
            <a:lvl4pPr marL="1371360" indent="0">
              <a:buNone/>
              <a:defRPr sz="1575" b="1"/>
            </a:lvl4pPr>
            <a:lvl5pPr marL="1828480" indent="0">
              <a:buNone/>
              <a:defRPr sz="1575" b="1"/>
            </a:lvl5pPr>
            <a:lvl6pPr marL="2285600" indent="0">
              <a:buNone/>
              <a:defRPr sz="1575" b="1"/>
            </a:lvl6pPr>
            <a:lvl7pPr marL="2742720" indent="0">
              <a:buNone/>
              <a:defRPr sz="1575" b="1"/>
            </a:lvl7pPr>
            <a:lvl8pPr marL="3199840" indent="0">
              <a:buNone/>
              <a:defRPr sz="1575" b="1"/>
            </a:lvl8pPr>
            <a:lvl9pPr marL="3656960" indent="0">
              <a:buNone/>
              <a:defRPr sz="1575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25"/>
            </a:lvl2pPr>
            <a:lvl3pPr>
              <a:defRPr sz="1800"/>
            </a:lvl3pPr>
            <a:lvl4pPr>
              <a:defRPr sz="1575"/>
            </a:lvl4pPr>
            <a:lvl5pPr>
              <a:defRPr sz="1575"/>
            </a:lvl5pPr>
            <a:lvl6pPr>
              <a:defRPr sz="1575"/>
            </a:lvl6pPr>
            <a:lvl7pPr>
              <a:defRPr sz="1575"/>
            </a:lvl7pPr>
            <a:lvl8pPr>
              <a:defRPr sz="1575"/>
            </a:lvl8pPr>
            <a:lvl9pPr>
              <a:defRPr sz="157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333087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27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461582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323666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25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25"/>
            </a:lvl1pPr>
            <a:lvl2pPr>
              <a:defRPr sz="2775"/>
            </a:lvl2pPr>
            <a:lvl3pPr>
              <a:defRPr sz="2400"/>
            </a:lvl3pPr>
            <a:lvl4pPr>
              <a:defRPr sz="2025"/>
            </a:lvl4pPr>
            <a:lvl5pPr>
              <a:defRPr sz="2025"/>
            </a:lvl5pPr>
            <a:lvl6pPr>
              <a:defRPr sz="2025"/>
            </a:lvl6pPr>
            <a:lvl7pPr>
              <a:defRPr sz="2025"/>
            </a:lvl7pPr>
            <a:lvl8pPr>
              <a:defRPr sz="2025"/>
            </a:lvl8pPr>
            <a:lvl9pPr>
              <a:defRPr sz="202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25"/>
            </a:lvl1pPr>
            <a:lvl2pPr marL="457120" indent="0">
              <a:buNone/>
              <a:defRPr sz="1200"/>
            </a:lvl2pPr>
            <a:lvl3pPr marL="914240" indent="0">
              <a:buNone/>
              <a:defRPr sz="975"/>
            </a:lvl3pPr>
            <a:lvl4pPr marL="1371360" indent="0">
              <a:buNone/>
              <a:defRPr sz="900"/>
            </a:lvl4pPr>
            <a:lvl5pPr marL="1828480" indent="0">
              <a:buNone/>
              <a:defRPr sz="900"/>
            </a:lvl5pPr>
            <a:lvl6pPr marL="2285600" indent="0">
              <a:buNone/>
              <a:defRPr sz="900"/>
            </a:lvl6pPr>
            <a:lvl7pPr marL="2742720" indent="0">
              <a:buNone/>
              <a:defRPr sz="900"/>
            </a:lvl7pPr>
            <a:lvl8pPr marL="3199840" indent="0">
              <a:buNone/>
              <a:defRPr sz="900"/>
            </a:lvl8pPr>
            <a:lvl9pPr marL="365696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779256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25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25"/>
            </a:lvl1pPr>
            <a:lvl2pPr marL="457120" indent="0">
              <a:buNone/>
              <a:defRPr sz="2775"/>
            </a:lvl2pPr>
            <a:lvl3pPr marL="914240" indent="0">
              <a:buNone/>
              <a:defRPr sz="2400"/>
            </a:lvl3pPr>
            <a:lvl4pPr marL="1371360" indent="0">
              <a:buNone/>
              <a:defRPr sz="2025"/>
            </a:lvl4pPr>
            <a:lvl5pPr marL="1828480" indent="0">
              <a:buNone/>
              <a:defRPr sz="2025"/>
            </a:lvl5pPr>
            <a:lvl6pPr marL="2285600" indent="0">
              <a:buNone/>
              <a:defRPr sz="2025"/>
            </a:lvl6pPr>
            <a:lvl7pPr marL="2742720" indent="0">
              <a:buNone/>
              <a:defRPr sz="2025"/>
            </a:lvl7pPr>
            <a:lvl8pPr marL="3199840" indent="0">
              <a:buNone/>
              <a:defRPr sz="2025"/>
            </a:lvl8pPr>
            <a:lvl9pPr marL="3656960" indent="0">
              <a:buNone/>
              <a:defRPr sz="2025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25"/>
            </a:lvl1pPr>
            <a:lvl2pPr marL="457120" indent="0">
              <a:buNone/>
              <a:defRPr sz="1200"/>
            </a:lvl2pPr>
            <a:lvl3pPr marL="914240" indent="0">
              <a:buNone/>
              <a:defRPr sz="975"/>
            </a:lvl3pPr>
            <a:lvl4pPr marL="1371360" indent="0">
              <a:buNone/>
              <a:defRPr sz="900"/>
            </a:lvl4pPr>
            <a:lvl5pPr marL="1828480" indent="0">
              <a:buNone/>
              <a:defRPr sz="900"/>
            </a:lvl5pPr>
            <a:lvl6pPr marL="2285600" indent="0">
              <a:buNone/>
              <a:defRPr sz="900"/>
            </a:lvl6pPr>
            <a:lvl7pPr marL="2742720" indent="0">
              <a:buNone/>
              <a:defRPr sz="900"/>
            </a:lvl7pPr>
            <a:lvl8pPr marL="3199840" indent="0">
              <a:buNone/>
              <a:defRPr sz="900"/>
            </a:lvl8pPr>
            <a:lvl9pPr marL="365696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473332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372303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261523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414004" y="2152975"/>
            <a:ext cx="4449167" cy="533311"/>
          </a:xfrm>
        </p:spPr>
        <p:txBody>
          <a:bodyPr>
            <a:normAutofit/>
          </a:bodyPr>
          <a:lstStyle>
            <a:lvl1pPr algn="ctr">
              <a:defRPr sz="27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76265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2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0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4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683681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smtClean="0"/>
              <a:t>Subtitle</a:t>
            </a:r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2800350"/>
            <a:ext cx="9144000" cy="2343150"/>
          </a:xfrm>
          <a:prstGeom prst="rect">
            <a:avLst/>
          </a:prstGeom>
          <a:gradFill flip="none" rotWithShape="1">
            <a:gsLst>
              <a:gs pos="30000">
                <a:srgbClr val="CBCBCB">
                  <a:alpha val="0"/>
                </a:srgbClr>
              </a:gs>
              <a:gs pos="0">
                <a:srgbClr val="5F5F5F">
                  <a:alpha val="14000"/>
                </a:srgbClr>
              </a:gs>
              <a:gs pos="63000">
                <a:srgbClr val="FFFFFF">
                  <a:alpha val="0"/>
                </a:srgbClr>
              </a:gs>
            </a:gsLst>
            <a:lin ang="5400000" scaled="0"/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smtClean="0"/>
              <a:t>Subtitle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63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72000">
              <a:srgbClr val="EEEEEE"/>
            </a:gs>
            <a:gs pos="4100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3311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53819"/>
            <a:ext cx="8229600" cy="374080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1176A7-B091-469C-82C8-89C693043C40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8" r:id="rId14"/>
    <p:sldLayoutId id="2147483679" r:id="rId15"/>
    <p:sldLayoutId id="2147483680" r:id="rId16"/>
  </p:sldLayoutIdLst>
  <p:txStyles>
    <p:titleStyle>
      <a:lvl1pPr algn="l" defTabSz="914362" rtl="0" eaLnBrk="1" latinLnBrk="0" hangingPunct="1">
        <a:spcBef>
          <a:spcPct val="0"/>
        </a:spcBef>
        <a:buNone/>
        <a:defRPr sz="2400" kern="120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</p:titleStyle>
    <p:bodyStyle>
      <a:lvl1pPr marL="342886" indent="-342886" algn="l" defTabSz="91436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j-lt"/>
          <a:ea typeface="+mn-ea"/>
          <a:cs typeface="+mn-cs"/>
        </a:defRPr>
      </a:lvl1pPr>
      <a:lvl2pPr marL="742919" indent="-285738" algn="l" defTabSz="914362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42952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134" indent="-228591" algn="l" defTabSz="914362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314" indent="-228591" algn="l" defTabSz="914362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495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76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57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38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1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2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3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4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5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8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6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48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331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53819"/>
            <a:ext cx="8229600" cy="3740804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240"/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240"/>
              <a:t>5/4/2015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24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240"/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24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7835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3" r:id="rId12"/>
    <p:sldLayoutId id="2147483694" r:id="rId13"/>
  </p:sldLayoutIdLst>
  <p:txStyles>
    <p:titleStyle>
      <a:lvl1pPr algn="l" defTabSz="914240" rtl="0" eaLnBrk="1" latinLnBrk="0" hangingPunct="1">
        <a:spcBef>
          <a:spcPct val="0"/>
        </a:spcBef>
        <a:buNone/>
        <a:defRPr sz="2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40" indent="-342840" algn="l" defTabSz="91424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j-lt"/>
          <a:ea typeface="+mn-ea"/>
          <a:cs typeface="+mn-cs"/>
        </a:defRPr>
      </a:lvl1pPr>
      <a:lvl2pPr marL="742820" indent="-285700" algn="l" defTabSz="91424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42800" indent="-228560" algn="l" defTabSz="91424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3pPr>
      <a:lvl4pPr marL="1599920" indent="-228560" algn="l" defTabSz="91424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040" indent="-228560" algn="l" defTabSz="91424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160" indent="-228560" algn="l" defTabSz="914240" rtl="0" eaLnBrk="1" latinLnBrk="0" hangingPunct="1">
        <a:spcBef>
          <a:spcPct val="20000"/>
        </a:spcBef>
        <a:buFont typeface="Arial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2971280" indent="-228560" algn="l" defTabSz="914240" rtl="0" eaLnBrk="1" latinLnBrk="0" hangingPunct="1">
        <a:spcBef>
          <a:spcPct val="20000"/>
        </a:spcBef>
        <a:buFont typeface="Arial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428400" indent="-228560" algn="l" defTabSz="914240" rtl="0" eaLnBrk="1" latinLnBrk="0" hangingPunct="1">
        <a:spcBef>
          <a:spcPct val="20000"/>
        </a:spcBef>
        <a:buFont typeface="Arial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3885520" indent="-228560" algn="l" defTabSz="914240" rtl="0" eaLnBrk="1" latinLnBrk="0" hangingPunct="1">
        <a:spcBef>
          <a:spcPct val="20000"/>
        </a:spcBef>
        <a:buFont typeface="Arial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2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0" algn="l" defTabSz="9142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0" algn="l" defTabSz="9142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60" algn="l" defTabSz="9142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80" algn="l" defTabSz="9142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00" algn="l" defTabSz="9142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20" algn="l" defTabSz="9142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40" algn="l" defTabSz="9142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60" algn="l" defTabSz="9142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3.emf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Oval 17"/>
          <p:cNvSpPr/>
          <p:nvPr/>
        </p:nvSpPr>
        <p:spPr>
          <a:xfrm>
            <a:off x="390618" y="3950252"/>
            <a:ext cx="3660776" cy="313780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38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/>
                </a:solidFill>
              </a:rPr>
              <a:t>Business Target Diagram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/>
                </a:solidFill>
              </a:rPr>
              <a:t>You can edit this subtitle</a:t>
            </a:r>
          </a:p>
        </p:txBody>
      </p:sp>
      <p:grpSp>
        <p:nvGrpSpPr>
          <p:cNvPr id="2" name="Group 43"/>
          <p:cNvGrpSpPr/>
          <p:nvPr/>
        </p:nvGrpSpPr>
        <p:grpSpPr>
          <a:xfrm>
            <a:off x="1304365" y="1428750"/>
            <a:ext cx="2671482" cy="2671482"/>
            <a:chOff x="2438400" y="1581150"/>
            <a:chExt cx="2671482" cy="2671482"/>
          </a:xfrm>
          <a:scene3d>
            <a:camera prst="perspectiveContrastingRightFacing" fov="7200000">
              <a:rot lat="600000" lon="19200000" rev="600000"/>
            </a:camera>
            <a:lightRig rig="threePt" dir="t"/>
          </a:scene3d>
        </p:grpSpPr>
        <p:sp>
          <p:nvSpPr>
            <p:cNvPr id="35" name="Oval 34"/>
            <p:cNvSpPr/>
            <p:nvPr/>
          </p:nvSpPr>
          <p:spPr>
            <a:xfrm>
              <a:off x="2438400" y="1581150"/>
              <a:ext cx="2671482" cy="267148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sp3d prstMaterial="dkEdge">
              <a:bevelT w="63500" h="1905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/>
            <p:cNvSpPr/>
            <p:nvPr/>
          </p:nvSpPr>
          <p:spPr>
            <a:xfrm>
              <a:off x="2683249" y="1825999"/>
              <a:ext cx="2181785" cy="218178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sp3d prstMaterial="dkEdge">
              <a:bevelT w="63500" h="1905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/>
            <p:cNvSpPr/>
            <p:nvPr/>
          </p:nvSpPr>
          <p:spPr>
            <a:xfrm>
              <a:off x="2892519" y="2035269"/>
              <a:ext cx="1763245" cy="176324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sp3d prstMaterial="dkEdge">
              <a:bevelT w="63500" h="1905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/>
            <p:cNvSpPr/>
            <p:nvPr/>
          </p:nvSpPr>
          <p:spPr>
            <a:xfrm>
              <a:off x="3140169" y="2282919"/>
              <a:ext cx="1267945" cy="126794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sp3d prstMaterial="dkEdge">
              <a:bevelT w="63500" h="1905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/>
            <p:cNvSpPr/>
            <p:nvPr/>
          </p:nvSpPr>
          <p:spPr>
            <a:xfrm>
              <a:off x="3355041" y="2497791"/>
              <a:ext cx="838200" cy="8382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sp3d prstMaterial="dkEdge">
              <a:bevelT w="63500" h="1905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/>
            <p:cNvSpPr/>
            <p:nvPr/>
          </p:nvSpPr>
          <p:spPr>
            <a:xfrm>
              <a:off x="3545541" y="2688291"/>
              <a:ext cx="457200" cy="4572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sp3d prstMaterial="dkEdge">
              <a:bevelT w="63500" h="1905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3177170" y="1123950"/>
            <a:ext cx="4595230" cy="3276600"/>
            <a:chOff x="3015805" y="1276350"/>
            <a:chExt cx="4595230" cy="3276600"/>
          </a:xfrm>
          <a:effectLst>
            <a:outerShdw blurRad="342900" dir="7560000" sy="23000" kx="1200000" algn="br" rotWithShape="0">
              <a:prstClr val="black">
                <a:alpha val="34000"/>
              </a:prstClr>
            </a:outerShdw>
          </a:effectLst>
        </p:grpSpPr>
        <p:sp>
          <p:nvSpPr>
            <p:cNvPr id="23" name="Freeform 22"/>
            <p:cNvSpPr/>
            <p:nvPr/>
          </p:nvSpPr>
          <p:spPr>
            <a:xfrm>
              <a:off x="5961529" y="1276350"/>
              <a:ext cx="1649506" cy="3276600"/>
            </a:xfrm>
            <a:custGeom>
              <a:avLst/>
              <a:gdLst>
                <a:gd name="connsiteX0" fmla="*/ 0 w 1649506"/>
                <a:gd name="connsiteY0" fmla="*/ 0 h 3276600"/>
                <a:gd name="connsiteX1" fmla="*/ 1649506 w 1649506"/>
                <a:gd name="connsiteY1" fmla="*/ 0 h 3276600"/>
                <a:gd name="connsiteX2" fmla="*/ 1649506 w 1649506"/>
                <a:gd name="connsiteY2" fmla="*/ 3276600 h 3276600"/>
                <a:gd name="connsiteX3" fmla="*/ 0 w 1649506"/>
                <a:gd name="connsiteY3" fmla="*/ 3276600 h 3276600"/>
                <a:gd name="connsiteX4" fmla="*/ 0 w 1649506"/>
                <a:gd name="connsiteY4" fmla="*/ 0 h 3276600"/>
                <a:gd name="connsiteX0" fmla="*/ 0 w 1649506"/>
                <a:gd name="connsiteY0" fmla="*/ 590550 h 3276600"/>
                <a:gd name="connsiteX1" fmla="*/ 1649506 w 1649506"/>
                <a:gd name="connsiteY1" fmla="*/ 0 h 3276600"/>
                <a:gd name="connsiteX2" fmla="*/ 1649506 w 1649506"/>
                <a:gd name="connsiteY2" fmla="*/ 3276600 h 3276600"/>
                <a:gd name="connsiteX3" fmla="*/ 0 w 1649506"/>
                <a:gd name="connsiteY3" fmla="*/ 3276600 h 3276600"/>
                <a:gd name="connsiteX4" fmla="*/ 0 w 1649506"/>
                <a:gd name="connsiteY4" fmla="*/ 590550 h 3276600"/>
                <a:gd name="connsiteX0" fmla="*/ 0 w 1649506"/>
                <a:gd name="connsiteY0" fmla="*/ 590550 h 3276600"/>
                <a:gd name="connsiteX1" fmla="*/ 1649506 w 1649506"/>
                <a:gd name="connsiteY1" fmla="*/ 0 h 3276600"/>
                <a:gd name="connsiteX2" fmla="*/ 1649506 w 1649506"/>
                <a:gd name="connsiteY2" fmla="*/ 3276600 h 3276600"/>
                <a:gd name="connsiteX3" fmla="*/ 0 w 1649506"/>
                <a:gd name="connsiteY3" fmla="*/ 2681568 h 3276600"/>
                <a:gd name="connsiteX4" fmla="*/ 0 w 1649506"/>
                <a:gd name="connsiteY4" fmla="*/ 590550 h 3276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49506" h="3276600">
                  <a:moveTo>
                    <a:pt x="0" y="590550"/>
                  </a:moveTo>
                  <a:lnTo>
                    <a:pt x="1649506" y="0"/>
                  </a:lnTo>
                  <a:lnTo>
                    <a:pt x="1649506" y="3276600"/>
                  </a:lnTo>
                  <a:lnTo>
                    <a:pt x="0" y="2681568"/>
                  </a:lnTo>
                  <a:lnTo>
                    <a:pt x="0" y="5905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Freeform 23"/>
            <p:cNvSpPr/>
            <p:nvPr/>
          </p:nvSpPr>
          <p:spPr>
            <a:xfrm>
              <a:off x="4422505" y="1892389"/>
              <a:ext cx="1495339" cy="2049556"/>
            </a:xfrm>
            <a:custGeom>
              <a:avLst/>
              <a:gdLst>
                <a:gd name="connsiteX0" fmla="*/ 0 w 1506071"/>
                <a:gd name="connsiteY0" fmla="*/ 0 h 2049556"/>
                <a:gd name="connsiteX1" fmla="*/ 1506071 w 1506071"/>
                <a:gd name="connsiteY1" fmla="*/ 0 h 2049556"/>
                <a:gd name="connsiteX2" fmla="*/ 1506071 w 1506071"/>
                <a:gd name="connsiteY2" fmla="*/ 2049556 h 2049556"/>
                <a:gd name="connsiteX3" fmla="*/ 0 w 1506071"/>
                <a:gd name="connsiteY3" fmla="*/ 2049556 h 2049556"/>
                <a:gd name="connsiteX4" fmla="*/ 0 w 1506071"/>
                <a:gd name="connsiteY4" fmla="*/ 0 h 2049556"/>
                <a:gd name="connsiteX0" fmla="*/ 0 w 1506071"/>
                <a:gd name="connsiteY0" fmla="*/ 514350 h 2049556"/>
                <a:gd name="connsiteX1" fmla="*/ 1506071 w 1506071"/>
                <a:gd name="connsiteY1" fmla="*/ 0 h 2049556"/>
                <a:gd name="connsiteX2" fmla="*/ 1506071 w 1506071"/>
                <a:gd name="connsiteY2" fmla="*/ 2049556 h 2049556"/>
                <a:gd name="connsiteX3" fmla="*/ 0 w 1506071"/>
                <a:gd name="connsiteY3" fmla="*/ 2049556 h 2049556"/>
                <a:gd name="connsiteX4" fmla="*/ 0 w 1506071"/>
                <a:gd name="connsiteY4" fmla="*/ 514350 h 2049556"/>
                <a:gd name="connsiteX0" fmla="*/ 0 w 1506071"/>
                <a:gd name="connsiteY0" fmla="*/ 514350 h 2049556"/>
                <a:gd name="connsiteX1" fmla="*/ 1506071 w 1506071"/>
                <a:gd name="connsiteY1" fmla="*/ 0 h 2049556"/>
                <a:gd name="connsiteX2" fmla="*/ 1506071 w 1506071"/>
                <a:gd name="connsiteY2" fmla="*/ 2049556 h 2049556"/>
                <a:gd name="connsiteX3" fmla="*/ 10732 w 1506071"/>
                <a:gd name="connsiteY3" fmla="*/ 1519107 h 2049556"/>
                <a:gd name="connsiteX4" fmla="*/ 0 w 1506071"/>
                <a:gd name="connsiteY4" fmla="*/ 514350 h 2049556"/>
                <a:gd name="connsiteX0" fmla="*/ 2146 w 1495339"/>
                <a:gd name="connsiteY0" fmla="*/ 527229 h 2049556"/>
                <a:gd name="connsiteX1" fmla="*/ 1495339 w 1495339"/>
                <a:gd name="connsiteY1" fmla="*/ 0 h 2049556"/>
                <a:gd name="connsiteX2" fmla="*/ 1495339 w 1495339"/>
                <a:gd name="connsiteY2" fmla="*/ 2049556 h 2049556"/>
                <a:gd name="connsiteX3" fmla="*/ 0 w 1495339"/>
                <a:gd name="connsiteY3" fmla="*/ 1519107 h 2049556"/>
                <a:gd name="connsiteX4" fmla="*/ 2146 w 1495339"/>
                <a:gd name="connsiteY4" fmla="*/ 527229 h 2049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95339" h="2049556">
                  <a:moveTo>
                    <a:pt x="2146" y="527229"/>
                  </a:moveTo>
                  <a:lnTo>
                    <a:pt x="1495339" y="0"/>
                  </a:lnTo>
                  <a:lnTo>
                    <a:pt x="1495339" y="2049556"/>
                  </a:lnTo>
                  <a:lnTo>
                    <a:pt x="0" y="1519107"/>
                  </a:lnTo>
                  <a:cubicBezTo>
                    <a:pt x="715" y="1188481"/>
                    <a:pt x="1431" y="857855"/>
                    <a:pt x="2146" y="52722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Isosceles Triangle 24"/>
            <p:cNvSpPr/>
            <p:nvPr/>
          </p:nvSpPr>
          <p:spPr>
            <a:xfrm rot="16200000">
              <a:off x="3217708" y="2230325"/>
              <a:ext cx="967794" cy="1371600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7" name="Chevron 26"/>
          <p:cNvSpPr/>
          <p:nvPr/>
        </p:nvSpPr>
        <p:spPr>
          <a:xfrm flipH="1">
            <a:off x="3919368" y="2560992"/>
            <a:ext cx="381000" cy="381000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648200" y="2413145"/>
            <a:ext cx="1295400" cy="64633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text is editable</a:t>
            </a:r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  <a:endParaRPr lang="en-US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6205368" y="2451617"/>
            <a:ext cx="1371600" cy="64633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text is </a:t>
            </a:r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editable</a:t>
            </a:r>
            <a:endParaRPr lang="en-US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Oval 34"/>
          <p:cNvSpPr/>
          <p:nvPr/>
        </p:nvSpPr>
        <p:spPr>
          <a:xfrm>
            <a:off x="319960" y="4235256"/>
            <a:ext cx="3019268" cy="459405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38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Blue Target </a:t>
            </a:r>
            <a:r>
              <a:rPr lang="en-US" dirty="0" smtClean="0"/>
              <a:t>Shape for PowerPoint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>
                <a:solidFill>
                  <a:schemeClr val="accent5"/>
                </a:solidFill>
              </a:rPr>
              <a:t>You can edit this </a:t>
            </a:r>
            <a:r>
              <a:rPr lang="en-US" smtClean="0">
                <a:solidFill>
                  <a:schemeClr val="accent5"/>
                </a:solidFill>
              </a:rPr>
              <a:t>subtitle</a:t>
            </a:r>
            <a:endParaRPr lang="en-US">
              <a:solidFill>
                <a:schemeClr val="accent5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4952204" y="4047918"/>
            <a:ext cx="2744789" cy="459405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38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5106193" y="1686820"/>
            <a:ext cx="2590800" cy="2590800"/>
            <a:chOff x="2438400" y="1581150"/>
            <a:chExt cx="2671482" cy="2671482"/>
          </a:xfrm>
          <a:effectLst/>
          <a:scene3d>
            <a:camera prst="orthographicFront"/>
            <a:lightRig rig="soft" dir="t"/>
          </a:scene3d>
        </p:grpSpPr>
        <p:sp>
          <p:nvSpPr>
            <p:cNvPr id="25" name="Oval 24"/>
            <p:cNvSpPr/>
            <p:nvPr/>
          </p:nvSpPr>
          <p:spPr>
            <a:xfrm>
              <a:off x="2438400" y="1581150"/>
              <a:ext cx="2671482" cy="2671482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3800000" scaled="0"/>
            </a:gradFill>
            <a:ln>
              <a:noFill/>
            </a:ln>
            <a:sp3d prstMaterial="matte">
              <a:bevelT w="63500" h="1905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/>
            <p:cNvSpPr/>
            <p:nvPr/>
          </p:nvSpPr>
          <p:spPr>
            <a:xfrm>
              <a:off x="2683249" y="1825999"/>
              <a:ext cx="2181785" cy="2181785"/>
            </a:xfrm>
            <a:prstGeom prst="ellipse">
              <a:avLst/>
            </a:pr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3800000" scaled="0"/>
            </a:gradFill>
            <a:ln>
              <a:noFill/>
            </a:ln>
            <a:sp3d prstMaterial="matte">
              <a:bevelT w="63500" h="1905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>
              <a:off x="2892519" y="2035269"/>
              <a:ext cx="1763245" cy="176324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3800000" scaled="0"/>
            </a:gradFill>
            <a:ln>
              <a:noFill/>
            </a:ln>
            <a:sp3d prstMaterial="matte">
              <a:bevelT w="63500" h="1905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3140169" y="2282919"/>
              <a:ext cx="1267945" cy="126794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sp3d prstMaterial="matte">
              <a:bevelT w="63500" h="1905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3355041" y="2497791"/>
              <a:ext cx="838200" cy="8382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3800000" scaled="0"/>
            </a:gradFill>
            <a:ln>
              <a:noFill/>
            </a:ln>
            <a:sp3d prstMaterial="matte">
              <a:bevelT w="63500" h="1905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3545541" y="2688291"/>
              <a:ext cx="457200" cy="4572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sp3d prstMaterial="matte">
              <a:bevelT w="63500" h="1905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533400" y="1733550"/>
            <a:ext cx="2514600" cy="2743200"/>
            <a:chOff x="533400" y="1733550"/>
            <a:chExt cx="2514600" cy="2743200"/>
          </a:xfrm>
        </p:grpSpPr>
        <p:sp>
          <p:nvSpPr>
            <p:cNvPr id="32" name="Rectangle 31"/>
            <p:cNvSpPr/>
            <p:nvPr/>
          </p:nvSpPr>
          <p:spPr>
            <a:xfrm>
              <a:off x="533400" y="1733550"/>
              <a:ext cx="2514600" cy="2743200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50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54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533400" y="1733550"/>
              <a:ext cx="2514600" cy="381000"/>
            </a:xfrm>
            <a:prstGeom prst="rect">
              <a:avLst/>
            </a:prstGeom>
            <a:gradFill flip="none" rotWithShape="1">
              <a:gsLst>
                <a:gs pos="0">
                  <a:schemeClr val="accent1"/>
                </a:gs>
                <a:gs pos="100000">
                  <a:schemeClr val="accent3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This Text is Editable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600941" y="2212266"/>
              <a:ext cx="2274037" cy="79252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300" dirty="0" smtClean="0">
                  <a:solidFill>
                    <a:schemeClr val="accent5"/>
                  </a:solidFill>
                  <a:latin typeface="Arial" pitchFamily="34" charset="0"/>
                  <a:cs typeface="Arial" pitchFamily="34" charset="0"/>
                </a:rPr>
                <a:t>This Text is Editable</a:t>
              </a:r>
            </a:p>
            <a:p>
              <a:r>
                <a:rPr lang="en-US" sz="1100" dirty="0" smtClean="0">
                  <a:solidFill>
                    <a:schemeClr val="accent5"/>
                  </a:solidFill>
                  <a:latin typeface="Arial" pitchFamily="34" charset="0"/>
                  <a:cs typeface="Arial" pitchFamily="34" charset="0"/>
                </a:rPr>
                <a:t>This text is editable. </a:t>
              </a:r>
            </a:p>
            <a:p>
              <a:r>
                <a:rPr lang="en-US" sz="1100" dirty="0" smtClean="0">
                  <a:solidFill>
                    <a:schemeClr val="accent5"/>
                  </a:solidFill>
                  <a:latin typeface="Arial" pitchFamily="34" charset="0"/>
                  <a:cs typeface="Arial" pitchFamily="34" charset="0"/>
                </a:rPr>
                <a:t>You can enter your own text here</a:t>
              </a:r>
              <a:r>
                <a:rPr lang="en-US" sz="1050" dirty="0" smtClean="0">
                  <a:solidFill>
                    <a:schemeClr val="accent5"/>
                  </a:solidFill>
                  <a:latin typeface="Arial" pitchFamily="34" charset="0"/>
                  <a:cs typeface="Arial" pitchFamily="34" charset="0"/>
                </a:rPr>
                <a:t>.</a:t>
              </a:r>
            </a:p>
            <a:p>
              <a:endParaRPr lang="en-US" sz="1050" dirty="0">
                <a:solidFill>
                  <a:schemeClr val="accent5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133115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533400" y="1733550"/>
            <a:ext cx="8077200" cy="2743200"/>
            <a:chOff x="533400" y="1733550"/>
            <a:chExt cx="8077200" cy="2743200"/>
          </a:xfrm>
        </p:grpSpPr>
        <p:grpSp>
          <p:nvGrpSpPr>
            <p:cNvPr id="39" name="Group 38"/>
            <p:cNvGrpSpPr/>
            <p:nvPr/>
          </p:nvGrpSpPr>
          <p:grpSpPr>
            <a:xfrm>
              <a:off x="533400" y="1733550"/>
              <a:ext cx="2514600" cy="2743200"/>
              <a:chOff x="381000" y="1504950"/>
              <a:chExt cx="2514600" cy="2743200"/>
            </a:xfrm>
          </p:grpSpPr>
          <p:grpSp>
            <p:nvGrpSpPr>
              <p:cNvPr id="16" name="Group 15"/>
              <p:cNvGrpSpPr/>
              <p:nvPr/>
            </p:nvGrpSpPr>
            <p:grpSpPr>
              <a:xfrm>
                <a:off x="381000" y="1504950"/>
                <a:ext cx="2514600" cy="2743200"/>
                <a:chOff x="381000" y="1504950"/>
                <a:chExt cx="2514600" cy="2743200"/>
              </a:xfrm>
              <a:effectLst>
                <a:outerShdw blurRad="139700" dist="368300" dir="5100000" sx="91000" sy="91000" kx="-1200000" algn="bl" rotWithShape="0">
                  <a:prstClr val="black">
                    <a:alpha val="12000"/>
                  </a:prstClr>
                </a:outerShdw>
              </a:effectLst>
            </p:grpSpPr>
            <p:sp>
              <p:nvSpPr>
                <p:cNvPr id="26" name="Rectangle 25"/>
                <p:cNvSpPr/>
                <p:nvPr/>
              </p:nvSpPr>
              <p:spPr>
                <a:xfrm>
                  <a:off x="381000" y="1504950"/>
                  <a:ext cx="2514600" cy="27432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50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  <a:tileRect/>
                </a:gradFill>
                <a:ln>
                  <a:noFill/>
                </a:ln>
                <a:effectLst>
                  <a:outerShdw blurRad="25400" dir="2700000" algn="tl" rotWithShape="0">
                    <a:prstClr val="black">
                      <a:alpha val="2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" name="Rectangle 29"/>
                <p:cNvSpPr/>
                <p:nvPr/>
              </p:nvSpPr>
              <p:spPr>
                <a:xfrm>
                  <a:off x="381000" y="1504950"/>
                  <a:ext cx="2514600" cy="3810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r>
                    <a:rPr lang="en-US" sz="1400" b="1" dirty="0" smtClean="0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rPr>
                    <a:t>This Text is Editable</a:t>
                  </a:r>
                </a:p>
              </p:txBody>
            </p:sp>
          </p:grpSp>
          <p:sp>
            <p:nvSpPr>
              <p:cNvPr id="21" name="TextBox 20"/>
              <p:cNvSpPr txBox="1"/>
              <p:nvPr/>
            </p:nvSpPr>
            <p:spPr>
              <a:xfrm>
                <a:off x="448541" y="1983666"/>
                <a:ext cx="2274037" cy="7925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300" dirty="0" smtClean="0">
                    <a:solidFill>
                      <a:schemeClr val="accent5"/>
                    </a:solidFill>
                    <a:latin typeface="Arial" pitchFamily="34" charset="0"/>
                    <a:cs typeface="Arial" pitchFamily="34" charset="0"/>
                  </a:rPr>
                  <a:t>This Text is Editable</a:t>
                </a:r>
              </a:p>
              <a:p>
                <a:r>
                  <a:rPr lang="en-US" sz="1100" dirty="0" smtClean="0">
                    <a:solidFill>
                      <a:schemeClr val="accent5"/>
                    </a:solidFill>
                    <a:latin typeface="Arial" pitchFamily="34" charset="0"/>
                    <a:cs typeface="Arial" pitchFamily="34" charset="0"/>
                  </a:rPr>
                  <a:t>This text is editable. </a:t>
                </a:r>
              </a:p>
              <a:p>
                <a:r>
                  <a:rPr lang="en-US" sz="1100" dirty="0" smtClean="0">
                    <a:solidFill>
                      <a:schemeClr val="accent5"/>
                    </a:solidFill>
                    <a:latin typeface="Arial" pitchFamily="34" charset="0"/>
                    <a:cs typeface="Arial" pitchFamily="34" charset="0"/>
                  </a:rPr>
                  <a:t>You can enter your own text here</a:t>
                </a:r>
                <a:r>
                  <a:rPr lang="en-US" sz="1050" dirty="0" smtClean="0">
                    <a:solidFill>
                      <a:schemeClr val="accent5"/>
                    </a:solidFill>
                    <a:latin typeface="Arial" pitchFamily="34" charset="0"/>
                    <a:cs typeface="Arial" pitchFamily="34" charset="0"/>
                  </a:rPr>
                  <a:t>.</a:t>
                </a:r>
              </a:p>
              <a:p>
                <a:endParaRPr lang="en-US" sz="1050" dirty="0">
                  <a:solidFill>
                    <a:schemeClr val="accent5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448541" y="2692304"/>
                <a:ext cx="2274037" cy="7925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300" dirty="0" smtClean="0">
                    <a:solidFill>
                      <a:schemeClr val="accent5"/>
                    </a:solidFill>
                    <a:latin typeface="Arial" pitchFamily="34" charset="0"/>
                    <a:cs typeface="Arial" pitchFamily="34" charset="0"/>
                  </a:rPr>
                  <a:t>This Text is Editable</a:t>
                </a:r>
              </a:p>
              <a:p>
                <a:r>
                  <a:rPr lang="en-US" sz="1100" dirty="0" smtClean="0">
                    <a:solidFill>
                      <a:schemeClr val="accent5"/>
                    </a:solidFill>
                    <a:latin typeface="Arial" pitchFamily="34" charset="0"/>
                    <a:cs typeface="Arial" pitchFamily="34" charset="0"/>
                  </a:rPr>
                  <a:t>This text is editable. </a:t>
                </a:r>
              </a:p>
              <a:p>
                <a:r>
                  <a:rPr lang="en-US" sz="1100" dirty="0" smtClean="0">
                    <a:solidFill>
                      <a:schemeClr val="accent5"/>
                    </a:solidFill>
                    <a:latin typeface="Arial" pitchFamily="34" charset="0"/>
                    <a:cs typeface="Arial" pitchFamily="34" charset="0"/>
                  </a:rPr>
                  <a:t>You can enter your own text here</a:t>
                </a:r>
                <a:r>
                  <a:rPr lang="en-US" sz="1050" dirty="0" smtClean="0">
                    <a:solidFill>
                      <a:schemeClr val="accent5"/>
                    </a:solidFill>
                    <a:latin typeface="Arial" pitchFamily="34" charset="0"/>
                    <a:cs typeface="Arial" pitchFamily="34" charset="0"/>
                  </a:rPr>
                  <a:t>.</a:t>
                </a:r>
              </a:p>
              <a:p>
                <a:endParaRPr lang="en-US" sz="1050" dirty="0">
                  <a:solidFill>
                    <a:schemeClr val="accent5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448541" y="3400941"/>
                <a:ext cx="2274037" cy="7925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300" dirty="0" smtClean="0">
                    <a:solidFill>
                      <a:schemeClr val="accent5"/>
                    </a:solidFill>
                    <a:latin typeface="Arial" pitchFamily="34" charset="0"/>
                    <a:cs typeface="Arial" pitchFamily="34" charset="0"/>
                  </a:rPr>
                  <a:t>This Text is Editable</a:t>
                </a:r>
              </a:p>
              <a:p>
                <a:r>
                  <a:rPr lang="en-US" sz="1100" dirty="0" smtClean="0">
                    <a:solidFill>
                      <a:schemeClr val="accent5"/>
                    </a:solidFill>
                    <a:latin typeface="Arial" pitchFamily="34" charset="0"/>
                    <a:cs typeface="Arial" pitchFamily="34" charset="0"/>
                  </a:rPr>
                  <a:t>This text is editable. </a:t>
                </a:r>
              </a:p>
              <a:p>
                <a:r>
                  <a:rPr lang="en-US" sz="1100" dirty="0" smtClean="0">
                    <a:solidFill>
                      <a:schemeClr val="accent5"/>
                    </a:solidFill>
                    <a:latin typeface="Arial" pitchFamily="34" charset="0"/>
                    <a:cs typeface="Arial" pitchFamily="34" charset="0"/>
                  </a:rPr>
                  <a:t>You can enter your own text here</a:t>
                </a:r>
                <a:r>
                  <a:rPr lang="en-US" sz="1050" dirty="0" smtClean="0">
                    <a:solidFill>
                      <a:schemeClr val="accent5"/>
                    </a:solidFill>
                    <a:latin typeface="Arial" pitchFamily="34" charset="0"/>
                    <a:cs typeface="Arial" pitchFamily="34" charset="0"/>
                  </a:rPr>
                  <a:t>.</a:t>
                </a:r>
              </a:p>
              <a:p>
                <a:endParaRPr lang="en-US" sz="1050" dirty="0">
                  <a:solidFill>
                    <a:schemeClr val="accent5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38" name="Group 37"/>
            <p:cNvGrpSpPr/>
            <p:nvPr/>
          </p:nvGrpSpPr>
          <p:grpSpPr>
            <a:xfrm>
              <a:off x="6096000" y="1733550"/>
              <a:ext cx="2514600" cy="2743200"/>
              <a:chOff x="5942703" y="1504950"/>
              <a:chExt cx="2514600" cy="2743200"/>
            </a:xfrm>
          </p:grpSpPr>
          <p:grpSp>
            <p:nvGrpSpPr>
              <p:cNvPr id="28" name="Group 27"/>
              <p:cNvGrpSpPr/>
              <p:nvPr/>
            </p:nvGrpSpPr>
            <p:grpSpPr>
              <a:xfrm>
                <a:off x="5942703" y="1504950"/>
                <a:ext cx="2514600" cy="2743200"/>
                <a:chOff x="381000" y="1504950"/>
                <a:chExt cx="2514600" cy="2743200"/>
              </a:xfrm>
              <a:effectLst>
                <a:outerShdw blurRad="139700" dist="368300" dir="6240000" sx="91000" sy="91000" kx="1200000" algn="br" rotWithShape="0">
                  <a:prstClr val="black">
                    <a:alpha val="12000"/>
                  </a:prstClr>
                </a:outerShdw>
              </a:effectLst>
            </p:grpSpPr>
            <p:sp>
              <p:nvSpPr>
                <p:cNvPr id="33" name="Rectangle 32"/>
                <p:cNvSpPr/>
                <p:nvPr/>
              </p:nvSpPr>
              <p:spPr>
                <a:xfrm>
                  <a:off x="381000" y="1504950"/>
                  <a:ext cx="2514600" cy="27432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50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  <a:tileRect/>
                </a:gradFill>
                <a:ln>
                  <a:noFill/>
                </a:ln>
                <a:effectLst>
                  <a:outerShdw blurRad="25400" dir="2700000" algn="tl" rotWithShape="0">
                    <a:prstClr val="black">
                      <a:alpha val="2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" name="Rectangle 33"/>
                <p:cNvSpPr/>
                <p:nvPr/>
              </p:nvSpPr>
              <p:spPr>
                <a:xfrm>
                  <a:off x="381000" y="1504950"/>
                  <a:ext cx="2514600" cy="3810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r>
                    <a:rPr lang="en-US" sz="1400" b="1" dirty="0" smtClean="0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rPr>
                    <a:t>This Text is Editable</a:t>
                  </a:r>
                </a:p>
              </p:txBody>
            </p:sp>
          </p:grpSp>
          <p:sp>
            <p:nvSpPr>
              <p:cNvPr id="29" name="TextBox 28"/>
              <p:cNvSpPr txBox="1"/>
              <p:nvPr/>
            </p:nvSpPr>
            <p:spPr>
              <a:xfrm>
                <a:off x="6010244" y="1983666"/>
                <a:ext cx="2274037" cy="7925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300" dirty="0" smtClean="0">
                    <a:solidFill>
                      <a:schemeClr val="accent5"/>
                    </a:solidFill>
                    <a:latin typeface="Arial" pitchFamily="34" charset="0"/>
                    <a:cs typeface="Arial" pitchFamily="34" charset="0"/>
                  </a:rPr>
                  <a:t>This Text is Editable</a:t>
                </a:r>
              </a:p>
              <a:p>
                <a:r>
                  <a:rPr lang="en-US" sz="1100" dirty="0" smtClean="0">
                    <a:solidFill>
                      <a:schemeClr val="accent5"/>
                    </a:solidFill>
                    <a:latin typeface="Arial" pitchFamily="34" charset="0"/>
                    <a:cs typeface="Arial" pitchFamily="34" charset="0"/>
                  </a:rPr>
                  <a:t>This text is editable. </a:t>
                </a:r>
              </a:p>
              <a:p>
                <a:r>
                  <a:rPr lang="en-US" sz="1100" dirty="0" smtClean="0">
                    <a:solidFill>
                      <a:schemeClr val="accent5"/>
                    </a:solidFill>
                    <a:latin typeface="Arial" pitchFamily="34" charset="0"/>
                    <a:cs typeface="Arial" pitchFamily="34" charset="0"/>
                  </a:rPr>
                  <a:t>You can enter your own text here</a:t>
                </a:r>
                <a:r>
                  <a:rPr lang="en-US" sz="1050" dirty="0" smtClean="0">
                    <a:solidFill>
                      <a:schemeClr val="accent5"/>
                    </a:solidFill>
                    <a:latin typeface="Arial" pitchFamily="34" charset="0"/>
                    <a:cs typeface="Arial" pitchFamily="34" charset="0"/>
                  </a:rPr>
                  <a:t>.</a:t>
                </a:r>
              </a:p>
              <a:p>
                <a:endParaRPr lang="en-US" sz="1050" dirty="0">
                  <a:solidFill>
                    <a:schemeClr val="accent5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6010244" y="2692304"/>
                <a:ext cx="2274037" cy="7925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300" dirty="0" smtClean="0">
                    <a:solidFill>
                      <a:schemeClr val="accent5"/>
                    </a:solidFill>
                    <a:latin typeface="Arial" pitchFamily="34" charset="0"/>
                    <a:cs typeface="Arial" pitchFamily="34" charset="0"/>
                  </a:rPr>
                  <a:t>This Text is Editable</a:t>
                </a:r>
              </a:p>
              <a:p>
                <a:r>
                  <a:rPr lang="en-US" sz="1100" dirty="0" smtClean="0">
                    <a:solidFill>
                      <a:schemeClr val="accent5"/>
                    </a:solidFill>
                    <a:latin typeface="Arial" pitchFamily="34" charset="0"/>
                    <a:cs typeface="Arial" pitchFamily="34" charset="0"/>
                  </a:rPr>
                  <a:t>This text is editable. </a:t>
                </a:r>
              </a:p>
              <a:p>
                <a:r>
                  <a:rPr lang="en-US" sz="1100" dirty="0" smtClean="0">
                    <a:solidFill>
                      <a:schemeClr val="accent5"/>
                    </a:solidFill>
                    <a:latin typeface="Arial" pitchFamily="34" charset="0"/>
                    <a:cs typeface="Arial" pitchFamily="34" charset="0"/>
                  </a:rPr>
                  <a:t>You can enter your own text here</a:t>
                </a:r>
                <a:r>
                  <a:rPr lang="en-US" sz="1050" dirty="0" smtClean="0">
                    <a:solidFill>
                      <a:schemeClr val="accent5"/>
                    </a:solidFill>
                    <a:latin typeface="Arial" pitchFamily="34" charset="0"/>
                    <a:cs typeface="Arial" pitchFamily="34" charset="0"/>
                  </a:rPr>
                  <a:t>.</a:t>
                </a:r>
              </a:p>
              <a:p>
                <a:endParaRPr lang="en-US" sz="1050" dirty="0">
                  <a:solidFill>
                    <a:schemeClr val="accent5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6010244" y="3400941"/>
                <a:ext cx="2274037" cy="7925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300" dirty="0" smtClean="0">
                    <a:solidFill>
                      <a:schemeClr val="accent5"/>
                    </a:solidFill>
                    <a:latin typeface="Arial" pitchFamily="34" charset="0"/>
                    <a:cs typeface="Arial" pitchFamily="34" charset="0"/>
                  </a:rPr>
                  <a:t>This Text is Editable</a:t>
                </a:r>
              </a:p>
              <a:p>
                <a:r>
                  <a:rPr lang="en-US" sz="1100" dirty="0" smtClean="0">
                    <a:solidFill>
                      <a:schemeClr val="accent5"/>
                    </a:solidFill>
                    <a:latin typeface="Arial" pitchFamily="34" charset="0"/>
                    <a:cs typeface="Arial" pitchFamily="34" charset="0"/>
                  </a:rPr>
                  <a:t>This text is editable. </a:t>
                </a:r>
              </a:p>
              <a:p>
                <a:r>
                  <a:rPr lang="en-US" sz="1100" dirty="0" smtClean="0">
                    <a:solidFill>
                      <a:schemeClr val="accent5"/>
                    </a:solidFill>
                    <a:latin typeface="Arial" pitchFamily="34" charset="0"/>
                    <a:cs typeface="Arial" pitchFamily="34" charset="0"/>
                  </a:rPr>
                  <a:t>You can enter your own text here</a:t>
                </a:r>
                <a:r>
                  <a:rPr lang="en-US" sz="1050" dirty="0" smtClean="0">
                    <a:solidFill>
                      <a:schemeClr val="accent5"/>
                    </a:solidFill>
                    <a:latin typeface="Arial" pitchFamily="34" charset="0"/>
                    <a:cs typeface="Arial" pitchFamily="34" charset="0"/>
                  </a:rPr>
                  <a:t>.</a:t>
                </a:r>
              </a:p>
              <a:p>
                <a:endParaRPr lang="en-US" sz="1050" dirty="0">
                  <a:solidFill>
                    <a:schemeClr val="accent5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/>
                </a:solidFill>
              </a:rPr>
              <a:t>Business Target - 1 Single Arrow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/>
                </a:solidFill>
              </a:rPr>
              <a:t>You can edit this subtitle</a:t>
            </a:r>
          </a:p>
        </p:txBody>
      </p:sp>
      <p:grpSp>
        <p:nvGrpSpPr>
          <p:cNvPr id="44" name="Group 43"/>
          <p:cNvGrpSpPr/>
          <p:nvPr/>
        </p:nvGrpSpPr>
        <p:grpSpPr>
          <a:xfrm>
            <a:off x="3546439" y="971550"/>
            <a:ext cx="2051123" cy="3605497"/>
            <a:chOff x="3429000" y="971550"/>
            <a:chExt cx="2051123" cy="3605497"/>
          </a:xfrm>
        </p:grpSpPr>
        <p:grpSp>
          <p:nvGrpSpPr>
            <p:cNvPr id="2" name="Group 43"/>
            <p:cNvGrpSpPr/>
            <p:nvPr/>
          </p:nvGrpSpPr>
          <p:grpSpPr>
            <a:xfrm>
              <a:off x="3429000" y="971550"/>
              <a:ext cx="1921136" cy="1921136"/>
              <a:chOff x="2438400" y="1581150"/>
              <a:chExt cx="2671482" cy="2671482"/>
            </a:xfrm>
            <a:effectLst>
              <a:outerShdw blurRad="101600" dir="8580000" sy="23000" kx="-1200000" algn="bl" rotWithShape="0">
                <a:prstClr val="black">
                  <a:alpha val="20000"/>
                </a:prstClr>
              </a:outerShdw>
            </a:effectLst>
            <a:scene3d>
              <a:camera prst="perspectiveRelaxedModerately"/>
              <a:lightRig rig="chilly" dir="t"/>
            </a:scene3d>
          </p:grpSpPr>
          <p:sp>
            <p:nvSpPr>
              <p:cNvPr id="35" name="Oval 34"/>
              <p:cNvSpPr/>
              <p:nvPr/>
            </p:nvSpPr>
            <p:spPr>
              <a:xfrm>
                <a:off x="2438400" y="1581150"/>
                <a:ext cx="2671482" cy="2671482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sp3d prstMaterial="plastic">
                <a:bevelT w="0" h="1905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Oval 35"/>
              <p:cNvSpPr/>
              <p:nvPr/>
            </p:nvSpPr>
            <p:spPr>
              <a:xfrm>
                <a:off x="2683249" y="1825999"/>
                <a:ext cx="2181785" cy="218178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sp3d prstMaterial="plastic">
                <a:bevelT w="0" h="1905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Oval 36"/>
              <p:cNvSpPr/>
              <p:nvPr/>
            </p:nvSpPr>
            <p:spPr>
              <a:xfrm>
                <a:off x="2892519" y="2035269"/>
                <a:ext cx="1763245" cy="1763245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sp3d prstMaterial="plastic">
                <a:bevelT w="0" h="1905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Oval 40"/>
              <p:cNvSpPr/>
              <p:nvPr/>
            </p:nvSpPr>
            <p:spPr>
              <a:xfrm>
                <a:off x="3140169" y="2282919"/>
                <a:ext cx="1267945" cy="126794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sp3d prstMaterial="plastic">
                <a:bevelT w="0" h="1905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Oval 41"/>
              <p:cNvSpPr/>
              <p:nvPr/>
            </p:nvSpPr>
            <p:spPr>
              <a:xfrm>
                <a:off x="3355041" y="2497791"/>
                <a:ext cx="838200" cy="83820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sp3d prstMaterial="plastic">
                <a:bevelT w="0" h="1905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Oval 42"/>
              <p:cNvSpPr/>
              <p:nvPr/>
            </p:nvSpPr>
            <p:spPr>
              <a:xfrm>
                <a:off x="3545541" y="2688291"/>
                <a:ext cx="457200" cy="45720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sp3d prstMaterial="plastic">
                <a:bevelT w="0" h="1905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9" name="Freeform 18"/>
            <p:cNvSpPr/>
            <p:nvPr/>
          </p:nvSpPr>
          <p:spPr>
            <a:xfrm flipV="1">
              <a:off x="3451410" y="1962150"/>
              <a:ext cx="2028713" cy="2614897"/>
            </a:xfrm>
            <a:custGeom>
              <a:avLst/>
              <a:gdLst>
                <a:gd name="connsiteX0" fmla="*/ 0 w 1888003"/>
                <a:gd name="connsiteY0" fmla="*/ 3246999 h 4191000"/>
                <a:gd name="connsiteX1" fmla="*/ 254153 w 1888003"/>
                <a:gd name="connsiteY1" fmla="*/ 3246999 h 4191000"/>
                <a:gd name="connsiteX2" fmla="*/ 254153 w 1888003"/>
                <a:gd name="connsiteY2" fmla="*/ 0 h 4191000"/>
                <a:gd name="connsiteX3" fmla="*/ 1633850 w 1888003"/>
                <a:gd name="connsiteY3" fmla="*/ 0 h 4191000"/>
                <a:gd name="connsiteX4" fmla="*/ 1633850 w 1888003"/>
                <a:gd name="connsiteY4" fmla="*/ 3246999 h 4191000"/>
                <a:gd name="connsiteX5" fmla="*/ 1888003 w 1888003"/>
                <a:gd name="connsiteY5" fmla="*/ 3246999 h 4191000"/>
                <a:gd name="connsiteX6" fmla="*/ 944002 w 1888003"/>
                <a:gd name="connsiteY6" fmla="*/ 4191000 h 4191000"/>
                <a:gd name="connsiteX7" fmla="*/ 0 w 1888003"/>
                <a:gd name="connsiteY7" fmla="*/ 3246999 h 4191000"/>
                <a:gd name="connsiteX0" fmla="*/ 279247 w 2167250"/>
                <a:gd name="connsiteY0" fmla="*/ 3266049 h 4210050"/>
                <a:gd name="connsiteX1" fmla="*/ 533400 w 2167250"/>
                <a:gd name="connsiteY1" fmla="*/ 3266049 h 4210050"/>
                <a:gd name="connsiteX2" fmla="*/ 0 w 2167250"/>
                <a:gd name="connsiteY2" fmla="*/ 0 h 4210050"/>
                <a:gd name="connsiteX3" fmla="*/ 1913097 w 2167250"/>
                <a:gd name="connsiteY3" fmla="*/ 19050 h 4210050"/>
                <a:gd name="connsiteX4" fmla="*/ 1913097 w 2167250"/>
                <a:gd name="connsiteY4" fmla="*/ 3266049 h 4210050"/>
                <a:gd name="connsiteX5" fmla="*/ 2167250 w 2167250"/>
                <a:gd name="connsiteY5" fmla="*/ 3266049 h 4210050"/>
                <a:gd name="connsiteX6" fmla="*/ 1223249 w 2167250"/>
                <a:gd name="connsiteY6" fmla="*/ 4210050 h 4210050"/>
                <a:gd name="connsiteX7" fmla="*/ 279247 w 2167250"/>
                <a:gd name="connsiteY7" fmla="*/ 3266049 h 4210050"/>
                <a:gd name="connsiteX0" fmla="*/ 279247 w 2675097"/>
                <a:gd name="connsiteY0" fmla="*/ 3266049 h 4210050"/>
                <a:gd name="connsiteX1" fmla="*/ 533400 w 2675097"/>
                <a:gd name="connsiteY1" fmla="*/ 3266049 h 4210050"/>
                <a:gd name="connsiteX2" fmla="*/ 0 w 2675097"/>
                <a:gd name="connsiteY2" fmla="*/ 0 h 4210050"/>
                <a:gd name="connsiteX3" fmla="*/ 2675097 w 2675097"/>
                <a:gd name="connsiteY3" fmla="*/ 19050 h 4210050"/>
                <a:gd name="connsiteX4" fmla="*/ 1913097 w 2675097"/>
                <a:gd name="connsiteY4" fmla="*/ 3266049 h 4210050"/>
                <a:gd name="connsiteX5" fmla="*/ 2167250 w 2675097"/>
                <a:gd name="connsiteY5" fmla="*/ 3266049 h 4210050"/>
                <a:gd name="connsiteX6" fmla="*/ 1223249 w 2675097"/>
                <a:gd name="connsiteY6" fmla="*/ 4210050 h 4210050"/>
                <a:gd name="connsiteX7" fmla="*/ 279247 w 2675097"/>
                <a:gd name="connsiteY7" fmla="*/ 3266049 h 4210050"/>
                <a:gd name="connsiteX0" fmla="*/ 50647 w 2675097"/>
                <a:gd name="connsiteY0" fmla="*/ 3266049 h 4210050"/>
                <a:gd name="connsiteX1" fmla="*/ 533400 w 2675097"/>
                <a:gd name="connsiteY1" fmla="*/ 3266049 h 4210050"/>
                <a:gd name="connsiteX2" fmla="*/ 0 w 2675097"/>
                <a:gd name="connsiteY2" fmla="*/ 0 h 4210050"/>
                <a:gd name="connsiteX3" fmla="*/ 2675097 w 2675097"/>
                <a:gd name="connsiteY3" fmla="*/ 19050 h 4210050"/>
                <a:gd name="connsiteX4" fmla="*/ 1913097 w 2675097"/>
                <a:gd name="connsiteY4" fmla="*/ 3266049 h 4210050"/>
                <a:gd name="connsiteX5" fmla="*/ 2167250 w 2675097"/>
                <a:gd name="connsiteY5" fmla="*/ 3266049 h 4210050"/>
                <a:gd name="connsiteX6" fmla="*/ 1223249 w 2675097"/>
                <a:gd name="connsiteY6" fmla="*/ 4210050 h 4210050"/>
                <a:gd name="connsiteX7" fmla="*/ 50647 w 2675097"/>
                <a:gd name="connsiteY7" fmla="*/ 3266049 h 4210050"/>
                <a:gd name="connsiteX0" fmla="*/ 50647 w 2675097"/>
                <a:gd name="connsiteY0" fmla="*/ 3266049 h 4210050"/>
                <a:gd name="connsiteX1" fmla="*/ 533400 w 2675097"/>
                <a:gd name="connsiteY1" fmla="*/ 3266049 h 4210050"/>
                <a:gd name="connsiteX2" fmla="*/ 0 w 2675097"/>
                <a:gd name="connsiteY2" fmla="*/ 0 h 4210050"/>
                <a:gd name="connsiteX3" fmla="*/ 2675097 w 2675097"/>
                <a:gd name="connsiteY3" fmla="*/ 19050 h 4210050"/>
                <a:gd name="connsiteX4" fmla="*/ 1913097 w 2675097"/>
                <a:gd name="connsiteY4" fmla="*/ 3266049 h 4210050"/>
                <a:gd name="connsiteX5" fmla="*/ 2319650 w 2675097"/>
                <a:gd name="connsiteY5" fmla="*/ 3266049 h 4210050"/>
                <a:gd name="connsiteX6" fmla="*/ 1223249 w 2675097"/>
                <a:gd name="connsiteY6" fmla="*/ 4210050 h 4210050"/>
                <a:gd name="connsiteX7" fmla="*/ 50647 w 2675097"/>
                <a:gd name="connsiteY7" fmla="*/ 3266049 h 421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75097" h="4210050">
                  <a:moveTo>
                    <a:pt x="50647" y="3266049"/>
                  </a:moveTo>
                  <a:lnTo>
                    <a:pt x="533400" y="3266049"/>
                  </a:lnTo>
                  <a:lnTo>
                    <a:pt x="0" y="0"/>
                  </a:lnTo>
                  <a:lnTo>
                    <a:pt x="2675097" y="19050"/>
                  </a:lnTo>
                  <a:lnTo>
                    <a:pt x="1913097" y="3266049"/>
                  </a:lnTo>
                  <a:lnTo>
                    <a:pt x="2319650" y="3266049"/>
                  </a:lnTo>
                  <a:lnTo>
                    <a:pt x="1223249" y="4210050"/>
                  </a:lnTo>
                  <a:lnTo>
                    <a:pt x="50647" y="326604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3"/>
                </a:gs>
              </a:gsLst>
              <a:lin ang="10800000" scaled="1"/>
              <a:tileRect/>
            </a:gradFill>
            <a:ln>
              <a:noFill/>
            </a:ln>
            <a:effectLst>
              <a:outerShdw blurRad="76200" dist="38100" dir="5400000" algn="t" rotWithShape="0">
                <a:prstClr val="black">
                  <a:alpha val="66000"/>
                </a:prstClr>
              </a:outerShdw>
            </a:effectLst>
            <a:scene3d>
              <a:camera prst="perspectiveRelaxed" fov="6000000"/>
              <a:lightRig rig="flat" dir="t"/>
            </a:scene3d>
            <a:sp3d prstMaterial="powder">
              <a:bevelT w="0" h="254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5" name="Rectangle 44"/>
          <p:cNvSpPr/>
          <p:nvPr/>
        </p:nvSpPr>
        <p:spPr>
          <a:xfrm>
            <a:off x="3636084" y="3888666"/>
            <a:ext cx="189936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Text is Editable</a:t>
            </a:r>
          </a:p>
        </p:txBody>
      </p:sp>
    </p:spTree>
    <p:extLst>
      <p:ext uri="{BB962C8B-B14F-4D97-AF65-F5344CB8AC3E}">
        <p14:creationId xmlns:p14="http://schemas.microsoft.com/office/powerpoint/2010/main" val="1375392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191" y="0"/>
            <a:ext cx="9141619" cy="515235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40"/>
            <a:endParaRPr lang="es-UY" sz="1799">
              <a:solidFill>
                <a:prstClr val="white"/>
              </a:solidFill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4628711" y="1381118"/>
            <a:ext cx="4192269" cy="1026434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40"/>
            <a:endParaRPr lang="es-UY" sz="1799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5600432" y="3488049"/>
            <a:ext cx="2129312" cy="457081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40"/>
            <a:r>
              <a:rPr lang="en-US" sz="1799" b="1" dirty="0">
                <a:solidFill>
                  <a:prstClr val="white"/>
                </a:solidFill>
              </a:rPr>
              <a:t>SUBSCRIBE NOW</a:t>
            </a:r>
            <a:endParaRPr lang="es-UY" sz="1799" b="1" dirty="0">
              <a:solidFill>
                <a:prstClr val="white"/>
              </a:solidFill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0553" y="571500"/>
            <a:ext cx="2093339" cy="396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7859330" y="3026130"/>
            <a:ext cx="1383146" cy="557068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defTabSz="914240"/>
            <a:endParaRPr lang="en-US" sz="1799">
              <a:solidFill>
                <a:prstClr val="black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65775" y="1503123"/>
            <a:ext cx="2718143" cy="64620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240"/>
            <a:r>
              <a:rPr lang="en-US" sz="1200" dirty="0">
                <a:solidFill>
                  <a:prstClr val="white"/>
                </a:solidFill>
              </a:rPr>
              <a:t>Coupon Code:</a:t>
            </a:r>
          </a:p>
          <a:p>
            <a:pPr defTabSz="914240"/>
            <a:r>
              <a:rPr lang="en-US" sz="2399" b="1" dirty="0">
                <a:solidFill>
                  <a:prstClr val="white"/>
                </a:solidFill>
              </a:rPr>
              <a:t>FREEBUNDLE15</a:t>
            </a:r>
            <a:endParaRPr lang="es-UY" sz="1799" b="1" dirty="0">
              <a:solidFill>
                <a:prstClr val="white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39386" y="1028774"/>
            <a:ext cx="3770919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4240"/>
            <a:r>
              <a:rPr lang="en-US" sz="1200" dirty="0">
                <a:solidFill>
                  <a:prstClr val="white"/>
                </a:solidFill>
              </a:rPr>
              <a:t>Get </a:t>
            </a:r>
            <a:r>
              <a:rPr lang="en-US" sz="1200" b="1" dirty="0">
                <a:solidFill>
                  <a:prstClr val="white"/>
                </a:solidFill>
              </a:rPr>
              <a:t>15% discount</a:t>
            </a:r>
            <a:r>
              <a:rPr lang="en-US" sz="1200" dirty="0">
                <a:solidFill>
                  <a:prstClr val="white"/>
                </a:solidFill>
              </a:rPr>
              <a:t> from regular price</a:t>
            </a:r>
            <a:endParaRPr lang="es-UY" sz="1200" dirty="0">
              <a:solidFill>
                <a:prstClr val="white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166614" y="2521713"/>
            <a:ext cx="3116462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240"/>
            <a:r>
              <a:rPr lang="en-US" sz="1200" dirty="0">
                <a:solidFill>
                  <a:prstClr val="white"/>
                </a:solidFill>
              </a:rPr>
              <a:t>Apply this coupon code during sign up</a:t>
            </a:r>
            <a:endParaRPr lang="es-UY" sz="12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622967" y="531804"/>
            <a:ext cx="3242565" cy="2683429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algn="ctr" defTabSz="914240"/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algn="ctr" defTabSz="914240"/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algn="ctr" defTabSz="914240"/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algn="ctr" defTabSz="914240"/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algn="ctr" defTabSz="914240"/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algn="ctr" defTabSz="914240"/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algn="ctr" defTabSz="914240"/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5715000" y="4007561"/>
            <a:ext cx="1911400" cy="22800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40"/>
            <a:r>
              <a: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402934" y="3638459"/>
            <a:ext cx="3540416" cy="6976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397" indent="-127397" defTabSz="914240">
              <a:spcAft>
                <a:spcPts val="225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prstClr val="white"/>
                </a:solidFill>
              </a:rPr>
              <a:t>Easy to use</a:t>
            </a:r>
          </a:p>
          <a:p>
            <a:pPr marL="127397" indent="-127397" defTabSz="914240">
              <a:spcAft>
                <a:spcPts val="225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prstClr val="white"/>
                </a:solidFill>
              </a:rPr>
              <a:t>Fully customizable</a:t>
            </a:r>
          </a:p>
          <a:p>
            <a:pPr marL="127397" indent="-127397" defTabSz="914240">
              <a:spcAft>
                <a:spcPts val="225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402934" y="3351762"/>
            <a:ext cx="4763679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240"/>
            <a:r>
              <a:rPr lang="en-US" sz="1350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1" y="4592475"/>
            <a:ext cx="9141619" cy="50681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5999" y="680431"/>
            <a:ext cx="2997519" cy="1683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9779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190750"/>
            <a:ext cx="2094429" cy="396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slidemodel.com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slidemodel.com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953</TotalTime>
  <Words>239</Words>
  <Application>Microsoft Office PowerPoint</Application>
  <PresentationFormat>On-screen Show (16:9)</PresentationFormat>
  <Paragraphs>45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Open Sans</vt:lpstr>
      <vt:lpstr>Segoe UI</vt:lpstr>
      <vt:lpstr>1_Office Theme</vt:lpstr>
      <vt:lpstr>2_Office Theme</vt:lpstr>
      <vt:lpstr>Business Target Diagram</vt:lpstr>
      <vt:lpstr>Blue Target Shape for PowerPoint</vt:lpstr>
      <vt:lpstr>Business Target - 1 Single Arrow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Simple 3D Charts with Shadows for PowerPoint</dc:title>
  <dc:creator>Jithin</dc:creator>
  <cp:lastModifiedBy>Julian</cp:lastModifiedBy>
  <cp:revision>130</cp:revision>
  <dcterms:created xsi:type="dcterms:W3CDTF">2013-10-11T13:31:03Z</dcterms:created>
  <dcterms:modified xsi:type="dcterms:W3CDTF">2015-05-04T13:53:34Z</dcterms:modified>
</cp:coreProperties>
</file>