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7"/>
  </p:notesMasterIdLst>
  <p:sldIdLst>
    <p:sldId id="280" r:id="rId3"/>
    <p:sldId id="281" r:id="rId4"/>
    <p:sldId id="282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72" y="18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863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707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8129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665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786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8947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89859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5332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864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483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663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748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Oval 95"/>
          <p:cNvSpPr/>
          <p:nvPr/>
        </p:nvSpPr>
        <p:spPr>
          <a:xfrm flipV="1">
            <a:off x="229225" y="5618943"/>
            <a:ext cx="8956676" cy="77308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5" name="Oval 94"/>
          <p:cNvSpPr/>
          <p:nvPr/>
        </p:nvSpPr>
        <p:spPr>
          <a:xfrm flipV="1">
            <a:off x="6854923" y="5867211"/>
            <a:ext cx="1522029" cy="381375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50000"/>
                  <a:lumOff val="5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4" name="Oval 93"/>
          <p:cNvSpPr/>
          <p:nvPr/>
        </p:nvSpPr>
        <p:spPr>
          <a:xfrm flipV="1">
            <a:off x="1320522" y="5388813"/>
            <a:ext cx="6729284" cy="113187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  <a:alpha val="80000"/>
                </a:schemeClr>
              </a:gs>
              <a:gs pos="100000">
                <a:schemeClr val="tx1">
                  <a:lumMod val="50000"/>
                  <a:lumOff val="5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Ladder Infographics for PowerPoint</a:t>
            </a:r>
            <a:endParaRPr lang="en-US" dirty="0"/>
          </a:p>
        </p:txBody>
      </p:sp>
      <p:grpSp>
        <p:nvGrpSpPr>
          <p:cNvPr id="52" name="Group 51"/>
          <p:cNvGrpSpPr/>
          <p:nvPr/>
        </p:nvGrpSpPr>
        <p:grpSpPr>
          <a:xfrm>
            <a:off x="1107187" y="1143000"/>
            <a:ext cx="6848476" cy="5076826"/>
            <a:chOff x="3074988" y="1068388"/>
            <a:chExt cx="6848476" cy="5151438"/>
          </a:xfrm>
        </p:grpSpPr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074988" y="1381125"/>
              <a:ext cx="4198938" cy="977900"/>
            </a:xfrm>
            <a:prstGeom prst="rect">
              <a:avLst/>
            </a:prstGeom>
            <a:solidFill>
              <a:schemeClr val="accent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3074988" y="2433638"/>
              <a:ext cx="4198938" cy="700088"/>
            </a:xfrm>
            <a:prstGeom prst="rect">
              <a:avLst/>
            </a:prstGeom>
            <a:solidFill>
              <a:schemeClr val="accent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074988" y="3192463"/>
              <a:ext cx="4198938" cy="911225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3074988" y="4184650"/>
              <a:ext cx="4198938" cy="825500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3074988" y="5091113"/>
              <a:ext cx="4198938" cy="904875"/>
            </a:xfrm>
            <a:prstGeom prst="rect">
              <a:avLst/>
            </a:prstGeom>
            <a:solidFill>
              <a:schemeClr val="accent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7245351" y="5091113"/>
              <a:ext cx="758825" cy="1128713"/>
            </a:xfrm>
            <a:custGeom>
              <a:avLst/>
              <a:gdLst>
                <a:gd name="T0" fmla="*/ 0 w 478"/>
                <a:gd name="T1" fmla="*/ 0 h 711"/>
                <a:gd name="T2" fmla="*/ 478 w 478"/>
                <a:gd name="T3" fmla="*/ 77 h 711"/>
                <a:gd name="T4" fmla="*/ 478 w 478"/>
                <a:gd name="T5" fmla="*/ 711 h 711"/>
                <a:gd name="T6" fmla="*/ 0 w 478"/>
                <a:gd name="T7" fmla="*/ 574 h 711"/>
                <a:gd name="T8" fmla="*/ 0 w 478"/>
                <a:gd name="T9" fmla="*/ 0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8" h="711">
                  <a:moveTo>
                    <a:pt x="0" y="0"/>
                  </a:moveTo>
                  <a:lnTo>
                    <a:pt x="478" y="77"/>
                  </a:lnTo>
                  <a:lnTo>
                    <a:pt x="478" y="711"/>
                  </a:lnTo>
                  <a:lnTo>
                    <a:pt x="0" y="5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8004176" y="4859338"/>
              <a:ext cx="1676400" cy="1360488"/>
            </a:xfrm>
            <a:custGeom>
              <a:avLst/>
              <a:gdLst>
                <a:gd name="T0" fmla="*/ 1056 w 1056"/>
                <a:gd name="T1" fmla="*/ 0 h 857"/>
                <a:gd name="T2" fmla="*/ 1056 w 1056"/>
                <a:gd name="T3" fmla="*/ 429 h 857"/>
                <a:gd name="T4" fmla="*/ 0 w 1056"/>
                <a:gd name="T5" fmla="*/ 857 h 857"/>
                <a:gd name="T6" fmla="*/ 0 w 1056"/>
                <a:gd name="T7" fmla="*/ 223 h 857"/>
                <a:gd name="T8" fmla="*/ 1056 w 1056"/>
                <a:gd name="T9" fmla="*/ 0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6" h="857">
                  <a:moveTo>
                    <a:pt x="1056" y="0"/>
                  </a:moveTo>
                  <a:lnTo>
                    <a:pt x="1056" y="429"/>
                  </a:lnTo>
                  <a:lnTo>
                    <a:pt x="0" y="857"/>
                  </a:lnTo>
                  <a:lnTo>
                    <a:pt x="0" y="223"/>
                  </a:lnTo>
                  <a:lnTo>
                    <a:pt x="105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7245351" y="4806950"/>
              <a:ext cx="2435225" cy="406400"/>
            </a:xfrm>
            <a:custGeom>
              <a:avLst/>
              <a:gdLst>
                <a:gd name="T0" fmla="*/ 1007 w 1534"/>
                <a:gd name="T1" fmla="*/ 0 h 256"/>
                <a:gd name="T2" fmla="*/ 1534 w 1534"/>
                <a:gd name="T3" fmla="*/ 33 h 256"/>
                <a:gd name="T4" fmla="*/ 478 w 1534"/>
                <a:gd name="T5" fmla="*/ 256 h 256"/>
                <a:gd name="T6" fmla="*/ 0 w 1534"/>
                <a:gd name="T7" fmla="*/ 179 h 256"/>
                <a:gd name="T8" fmla="*/ 1007 w 1534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4" h="256">
                  <a:moveTo>
                    <a:pt x="1007" y="0"/>
                  </a:moveTo>
                  <a:lnTo>
                    <a:pt x="1534" y="33"/>
                  </a:lnTo>
                  <a:lnTo>
                    <a:pt x="478" y="256"/>
                  </a:lnTo>
                  <a:lnTo>
                    <a:pt x="0" y="179"/>
                  </a:lnTo>
                  <a:lnTo>
                    <a:pt x="1007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7245351" y="4184650"/>
              <a:ext cx="758825" cy="920750"/>
            </a:xfrm>
            <a:custGeom>
              <a:avLst/>
              <a:gdLst>
                <a:gd name="T0" fmla="*/ 0 w 478"/>
                <a:gd name="T1" fmla="*/ 0 h 580"/>
                <a:gd name="T2" fmla="*/ 478 w 478"/>
                <a:gd name="T3" fmla="*/ 0 h 580"/>
                <a:gd name="T4" fmla="*/ 478 w 478"/>
                <a:gd name="T5" fmla="*/ 580 h 580"/>
                <a:gd name="T6" fmla="*/ 0 w 478"/>
                <a:gd name="T7" fmla="*/ 516 h 580"/>
                <a:gd name="T8" fmla="*/ 0 w 478"/>
                <a:gd name="T9" fmla="*/ 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8" h="580">
                  <a:moveTo>
                    <a:pt x="0" y="0"/>
                  </a:moveTo>
                  <a:lnTo>
                    <a:pt x="478" y="0"/>
                  </a:lnTo>
                  <a:lnTo>
                    <a:pt x="478" y="580"/>
                  </a:lnTo>
                  <a:lnTo>
                    <a:pt x="0" y="5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8004176" y="4184650"/>
              <a:ext cx="1676400" cy="920750"/>
            </a:xfrm>
            <a:custGeom>
              <a:avLst/>
              <a:gdLst>
                <a:gd name="T0" fmla="*/ 0 w 1056"/>
                <a:gd name="T1" fmla="*/ 0 h 580"/>
                <a:gd name="T2" fmla="*/ 1056 w 1056"/>
                <a:gd name="T3" fmla="*/ 0 h 580"/>
                <a:gd name="T4" fmla="*/ 1056 w 1056"/>
                <a:gd name="T5" fmla="*/ 389 h 580"/>
                <a:gd name="T6" fmla="*/ 0 w 1056"/>
                <a:gd name="T7" fmla="*/ 580 h 580"/>
                <a:gd name="T8" fmla="*/ 0 w 1056"/>
                <a:gd name="T9" fmla="*/ 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6" h="580">
                  <a:moveTo>
                    <a:pt x="0" y="0"/>
                  </a:moveTo>
                  <a:lnTo>
                    <a:pt x="1056" y="0"/>
                  </a:lnTo>
                  <a:lnTo>
                    <a:pt x="1056" y="389"/>
                  </a:lnTo>
                  <a:lnTo>
                    <a:pt x="0" y="5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7245351" y="1068388"/>
              <a:ext cx="758825" cy="1290638"/>
            </a:xfrm>
            <a:custGeom>
              <a:avLst/>
              <a:gdLst>
                <a:gd name="T0" fmla="*/ 478 w 478"/>
                <a:gd name="T1" fmla="*/ 0 h 813"/>
                <a:gd name="T2" fmla="*/ 478 w 478"/>
                <a:gd name="T3" fmla="*/ 667 h 813"/>
                <a:gd name="T4" fmla="*/ 0 w 478"/>
                <a:gd name="T5" fmla="*/ 813 h 813"/>
                <a:gd name="T6" fmla="*/ 0 w 478"/>
                <a:gd name="T7" fmla="*/ 197 h 813"/>
                <a:gd name="T8" fmla="*/ 478 w 478"/>
                <a:gd name="T9" fmla="*/ 0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8" h="813">
                  <a:moveTo>
                    <a:pt x="478" y="0"/>
                  </a:moveTo>
                  <a:lnTo>
                    <a:pt x="478" y="667"/>
                  </a:lnTo>
                  <a:lnTo>
                    <a:pt x="0" y="813"/>
                  </a:lnTo>
                  <a:lnTo>
                    <a:pt x="0" y="197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8004176" y="1068388"/>
              <a:ext cx="1676400" cy="1774825"/>
            </a:xfrm>
            <a:custGeom>
              <a:avLst/>
              <a:gdLst>
                <a:gd name="T0" fmla="*/ 0 w 1056"/>
                <a:gd name="T1" fmla="*/ 0 h 1118"/>
                <a:gd name="T2" fmla="*/ 1056 w 1056"/>
                <a:gd name="T3" fmla="*/ 682 h 1118"/>
                <a:gd name="T4" fmla="*/ 1056 w 1056"/>
                <a:gd name="T5" fmla="*/ 1118 h 1118"/>
                <a:gd name="T6" fmla="*/ 0 w 1056"/>
                <a:gd name="T7" fmla="*/ 667 h 1118"/>
                <a:gd name="T8" fmla="*/ 0 w 1056"/>
                <a:gd name="T9" fmla="*/ 0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6" h="1118">
                  <a:moveTo>
                    <a:pt x="0" y="0"/>
                  </a:moveTo>
                  <a:lnTo>
                    <a:pt x="1056" y="682"/>
                  </a:lnTo>
                  <a:lnTo>
                    <a:pt x="1056" y="1118"/>
                  </a:lnTo>
                  <a:lnTo>
                    <a:pt x="0" y="6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7245351" y="2127250"/>
              <a:ext cx="2435225" cy="715963"/>
            </a:xfrm>
            <a:custGeom>
              <a:avLst/>
              <a:gdLst>
                <a:gd name="T0" fmla="*/ 478 w 1534"/>
                <a:gd name="T1" fmla="*/ 0 h 451"/>
                <a:gd name="T2" fmla="*/ 1534 w 1534"/>
                <a:gd name="T3" fmla="*/ 451 h 451"/>
                <a:gd name="T4" fmla="*/ 1048 w 1534"/>
                <a:gd name="T5" fmla="*/ 451 h 451"/>
                <a:gd name="T6" fmla="*/ 0 w 1534"/>
                <a:gd name="T7" fmla="*/ 146 h 451"/>
                <a:gd name="T8" fmla="*/ 478 w 1534"/>
                <a:gd name="T9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4" h="451">
                  <a:moveTo>
                    <a:pt x="478" y="0"/>
                  </a:moveTo>
                  <a:lnTo>
                    <a:pt x="1534" y="451"/>
                  </a:lnTo>
                  <a:lnTo>
                    <a:pt x="1048" y="451"/>
                  </a:lnTo>
                  <a:lnTo>
                    <a:pt x="0" y="146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7245351" y="2974975"/>
              <a:ext cx="2435225" cy="434975"/>
            </a:xfrm>
            <a:custGeom>
              <a:avLst/>
              <a:gdLst>
                <a:gd name="T0" fmla="*/ 478 w 1534"/>
                <a:gd name="T1" fmla="*/ 0 h 274"/>
                <a:gd name="T2" fmla="*/ 1534 w 1534"/>
                <a:gd name="T3" fmla="*/ 269 h 274"/>
                <a:gd name="T4" fmla="*/ 1065 w 1534"/>
                <a:gd name="T5" fmla="*/ 274 h 274"/>
                <a:gd name="T6" fmla="*/ 0 w 1534"/>
                <a:gd name="T7" fmla="*/ 100 h 274"/>
                <a:gd name="T8" fmla="*/ 478 w 1534"/>
                <a:gd name="T9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4" h="274">
                  <a:moveTo>
                    <a:pt x="478" y="0"/>
                  </a:moveTo>
                  <a:lnTo>
                    <a:pt x="1534" y="269"/>
                  </a:lnTo>
                  <a:lnTo>
                    <a:pt x="1065" y="274"/>
                  </a:lnTo>
                  <a:lnTo>
                    <a:pt x="0" y="100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7245351" y="2228850"/>
              <a:ext cx="758825" cy="904875"/>
            </a:xfrm>
            <a:custGeom>
              <a:avLst/>
              <a:gdLst>
                <a:gd name="T0" fmla="*/ 478 w 478"/>
                <a:gd name="T1" fmla="*/ 0 h 570"/>
                <a:gd name="T2" fmla="*/ 478 w 478"/>
                <a:gd name="T3" fmla="*/ 470 h 570"/>
                <a:gd name="T4" fmla="*/ 0 w 478"/>
                <a:gd name="T5" fmla="*/ 570 h 570"/>
                <a:gd name="T6" fmla="*/ 0 w 478"/>
                <a:gd name="T7" fmla="*/ 129 h 570"/>
                <a:gd name="T8" fmla="*/ 478 w 478"/>
                <a:gd name="T9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8" h="570">
                  <a:moveTo>
                    <a:pt x="478" y="0"/>
                  </a:moveTo>
                  <a:lnTo>
                    <a:pt x="478" y="470"/>
                  </a:lnTo>
                  <a:lnTo>
                    <a:pt x="0" y="570"/>
                  </a:lnTo>
                  <a:lnTo>
                    <a:pt x="0" y="129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8004176" y="2228850"/>
              <a:ext cx="1676400" cy="1173163"/>
            </a:xfrm>
            <a:custGeom>
              <a:avLst/>
              <a:gdLst>
                <a:gd name="T0" fmla="*/ 0 w 1056"/>
                <a:gd name="T1" fmla="*/ 0 h 739"/>
                <a:gd name="T2" fmla="*/ 1056 w 1056"/>
                <a:gd name="T3" fmla="*/ 430 h 739"/>
                <a:gd name="T4" fmla="*/ 1056 w 1056"/>
                <a:gd name="T5" fmla="*/ 739 h 739"/>
                <a:gd name="T6" fmla="*/ 0 w 1056"/>
                <a:gd name="T7" fmla="*/ 470 h 739"/>
                <a:gd name="T8" fmla="*/ 0 w 1056"/>
                <a:gd name="T9" fmla="*/ 0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6" h="739">
                  <a:moveTo>
                    <a:pt x="0" y="0"/>
                  </a:moveTo>
                  <a:lnTo>
                    <a:pt x="1056" y="430"/>
                  </a:lnTo>
                  <a:lnTo>
                    <a:pt x="1056" y="739"/>
                  </a:lnTo>
                  <a:lnTo>
                    <a:pt x="0" y="4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7245351" y="3081338"/>
              <a:ext cx="758825" cy="1022350"/>
            </a:xfrm>
            <a:custGeom>
              <a:avLst/>
              <a:gdLst>
                <a:gd name="T0" fmla="*/ 478 w 478"/>
                <a:gd name="T1" fmla="*/ 0 h 644"/>
                <a:gd name="T2" fmla="*/ 478 w 478"/>
                <a:gd name="T3" fmla="*/ 634 h 644"/>
                <a:gd name="T4" fmla="*/ 0 w 478"/>
                <a:gd name="T5" fmla="*/ 644 h 644"/>
                <a:gd name="T6" fmla="*/ 0 w 478"/>
                <a:gd name="T7" fmla="*/ 70 h 644"/>
                <a:gd name="T8" fmla="*/ 478 w 478"/>
                <a:gd name="T9" fmla="*/ 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8" h="644">
                  <a:moveTo>
                    <a:pt x="478" y="0"/>
                  </a:moveTo>
                  <a:lnTo>
                    <a:pt x="478" y="634"/>
                  </a:lnTo>
                  <a:lnTo>
                    <a:pt x="0" y="644"/>
                  </a:lnTo>
                  <a:lnTo>
                    <a:pt x="0" y="70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8004176" y="3081338"/>
              <a:ext cx="1676400" cy="1071563"/>
            </a:xfrm>
            <a:custGeom>
              <a:avLst/>
              <a:gdLst>
                <a:gd name="T0" fmla="*/ 0 w 1056"/>
                <a:gd name="T1" fmla="*/ 0 h 675"/>
                <a:gd name="T2" fmla="*/ 1056 w 1056"/>
                <a:gd name="T3" fmla="*/ 235 h 675"/>
                <a:gd name="T4" fmla="*/ 1056 w 1056"/>
                <a:gd name="T5" fmla="*/ 675 h 675"/>
                <a:gd name="T6" fmla="*/ 0 w 1056"/>
                <a:gd name="T7" fmla="*/ 634 h 675"/>
                <a:gd name="T8" fmla="*/ 0 w 1056"/>
                <a:gd name="T9" fmla="*/ 0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6" h="675">
                  <a:moveTo>
                    <a:pt x="0" y="0"/>
                  </a:moveTo>
                  <a:lnTo>
                    <a:pt x="1056" y="235"/>
                  </a:lnTo>
                  <a:lnTo>
                    <a:pt x="1056" y="675"/>
                  </a:lnTo>
                  <a:lnTo>
                    <a:pt x="0" y="6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7245351" y="4070350"/>
              <a:ext cx="2435225" cy="82550"/>
            </a:xfrm>
            <a:custGeom>
              <a:avLst/>
              <a:gdLst>
                <a:gd name="T0" fmla="*/ 478 w 1534"/>
                <a:gd name="T1" fmla="*/ 0 h 52"/>
                <a:gd name="T2" fmla="*/ 1534 w 1534"/>
                <a:gd name="T3" fmla="*/ 52 h 52"/>
                <a:gd name="T4" fmla="*/ 1228 w 1534"/>
                <a:gd name="T5" fmla="*/ 52 h 52"/>
                <a:gd name="T6" fmla="*/ 0 w 1534"/>
                <a:gd name="T7" fmla="*/ 21 h 52"/>
                <a:gd name="T8" fmla="*/ 478 w 1534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4" h="52">
                  <a:moveTo>
                    <a:pt x="478" y="0"/>
                  </a:moveTo>
                  <a:lnTo>
                    <a:pt x="1534" y="52"/>
                  </a:lnTo>
                  <a:lnTo>
                    <a:pt x="1228" y="52"/>
                  </a:lnTo>
                  <a:lnTo>
                    <a:pt x="0" y="21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7389812" y="5405438"/>
              <a:ext cx="368300" cy="523875"/>
              <a:chOff x="2132013" y="5405438"/>
              <a:chExt cx="368300" cy="523875"/>
            </a:xfrm>
          </p:grpSpPr>
          <p:sp>
            <p:nvSpPr>
              <p:cNvPr id="29" name="Freeform 27"/>
              <p:cNvSpPr>
                <a:spLocks noEditPoints="1"/>
              </p:cNvSpPr>
              <p:nvPr/>
            </p:nvSpPr>
            <p:spPr bwMode="auto">
              <a:xfrm>
                <a:off x="2132013" y="5405438"/>
                <a:ext cx="368300" cy="523875"/>
              </a:xfrm>
              <a:custGeom>
                <a:avLst/>
                <a:gdLst>
                  <a:gd name="T0" fmla="*/ 134 w 232"/>
                  <a:gd name="T1" fmla="*/ 22 h 330"/>
                  <a:gd name="T2" fmla="*/ 103 w 232"/>
                  <a:gd name="T3" fmla="*/ 47 h 330"/>
                  <a:gd name="T4" fmla="*/ 85 w 232"/>
                  <a:gd name="T5" fmla="*/ 92 h 330"/>
                  <a:gd name="T6" fmla="*/ 85 w 232"/>
                  <a:gd name="T7" fmla="*/ 141 h 330"/>
                  <a:gd name="T8" fmla="*/ 103 w 232"/>
                  <a:gd name="T9" fmla="*/ 184 h 330"/>
                  <a:gd name="T10" fmla="*/ 134 w 232"/>
                  <a:gd name="T11" fmla="*/ 210 h 330"/>
                  <a:gd name="T12" fmla="*/ 168 w 232"/>
                  <a:gd name="T13" fmla="*/ 210 h 330"/>
                  <a:gd name="T14" fmla="*/ 198 w 232"/>
                  <a:gd name="T15" fmla="*/ 184 h 330"/>
                  <a:gd name="T16" fmla="*/ 216 w 232"/>
                  <a:gd name="T17" fmla="*/ 141 h 330"/>
                  <a:gd name="T18" fmla="*/ 216 w 232"/>
                  <a:gd name="T19" fmla="*/ 92 h 330"/>
                  <a:gd name="T20" fmla="*/ 198 w 232"/>
                  <a:gd name="T21" fmla="*/ 47 h 330"/>
                  <a:gd name="T22" fmla="*/ 168 w 232"/>
                  <a:gd name="T23" fmla="*/ 22 h 330"/>
                  <a:gd name="T24" fmla="*/ 150 w 232"/>
                  <a:gd name="T25" fmla="*/ 0 h 330"/>
                  <a:gd name="T26" fmla="*/ 191 w 232"/>
                  <a:gd name="T27" fmla="*/ 15 h 330"/>
                  <a:gd name="T28" fmla="*/ 222 w 232"/>
                  <a:gd name="T29" fmla="*/ 58 h 330"/>
                  <a:gd name="T30" fmla="*/ 232 w 232"/>
                  <a:gd name="T31" fmla="*/ 116 h 330"/>
                  <a:gd name="T32" fmla="*/ 222 w 232"/>
                  <a:gd name="T33" fmla="*/ 174 h 330"/>
                  <a:gd name="T34" fmla="*/ 192 w 232"/>
                  <a:gd name="T35" fmla="*/ 215 h 330"/>
                  <a:gd name="T36" fmla="*/ 156 w 232"/>
                  <a:gd name="T37" fmla="*/ 232 h 330"/>
                  <a:gd name="T38" fmla="*/ 119 w 232"/>
                  <a:gd name="T39" fmla="*/ 223 h 330"/>
                  <a:gd name="T40" fmla="*/ 86 w 232"/>
                  <a:gd name="T41" fmla="*/ 232 h 330"/>
                  <a:gd name="T42" fmla="*/ 85 w 232"/>
                  <a:gd name="T43" fmla="*/ 244 h 330"/>
                  <a:gd name="T44" fmla="*/ 80 w 232"/>
                  <a:gd name="T45" fmla="*/ 254 h 330"/>
                  <a:gd name="T46" fmla="*/ 24 w 232"/>
                  <a:gd name="T47" fmla="*/ 330 h 330"/>
                  <a:gd name="T48" fmla="*/ 6 w 232"/>
                  <a:gd name="T49" fmla="*/ 323 h 330"/>
                  <a:gd name="T50" fmla="*/ 0 w 232"/>
                  <a:gd name="T51" fmla="*/ 297 h 330"/>
                  <a:gd name="T52" fmla="*/ 54 w 232"/>
                  <a:gd name="T53" fmla="*/ 215 h 330"/>
                  <a:gd name="T54" fmla="*/ 61 w 232"/>
                  <a:gd name="T55" fmla="*/ 210 h 330"/>
                  <a:gd name="T56" fmla="*/ 70 w 232"/>
                  <a:gd name="T57" fmla="*/ 208 h 330"/>
                  <a:gd name="T58" fmla="*/ 76 w 232"/>
                  <a:gd name="T59" fmla="*/ 162 h 330"/>
                  <a:gd name="T60" fmla="*/ 70 w 232"/>
                  <a:gd name="T61" fmla="*/ 108 h 330"/>
                  <a:gd name="T62" fmla="*/ 80 w 232"/>
                  <a:gd name="T63" fmla="*/ 56 h 330"/>
                  <a:gd name="T64" fmla="*/ 110 w 232"/>
                  <a:gd name="T65" fmla="*/ 15 h 330"/>
                  <a:gd name="T66" fmla="*/ 150 w 232"/>
                  <a:gd name="T67" fmla="*/ 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2" h="330">
                    <a:moveTo>
                      <a:pt x="150" y="19"/>
                    </a:moveTo>
                    <a:lnTo>
                      <a:pt x="134" y="22"/>
                    </a:lnTo>
                    <a:lnTo>
                      <a:pt x="118" y="31"/>
                    </a:lnTo>
                    <a:lnTo>
                      <a:pt x="103" y="47"/>
                    </a:lnTo>
                    <a:lnTo>
                      <a:pt x="91" y="68"/>
                    </a:lnTo>
                    <a:lnTo>
                      <a:pt x="85" y="92"/>
                    </a:lnTo>
                    <a:lnTo>
                      <a:pt x="83" y="116"/>
                    </a:lnTo>
                    <a:lnTo>
                      <a:pt x="85" y="141"/>
                    </a:lnTo>
                    <a:lnTo>
                      <a:pt x="91" y="163"/>
                    </a:lnTo>
                    <a:lnTo>
                      <a:pt x="103" y="184"/>
                    </a:lnTo>
                    <a:lnTo>
                      <a:pt x="118" y="201"/>
                    </a:lnTo>
                    <a:lnTo>
                      <a:pt x="134" y="210"/>
                    </a:lnTo>
                    <a:lnTo>
                      <a:pt x="150" y="212"/>
                    </a:lnTo>
                    <a:lnTo>
                      <a:pt x="168" y="210"/>
                    </a:lnTo>
                    <a:lnTo>
                      <a:pt x="185" y="201"/>
                    </a:lnTo>
                    <a:lnTo>
                      <a:pt x="198" y="184"/>
                    </a:lnTo>
                    <a:lnTo>
                      <a:pt x="210" y="163"/>
                    </a:lnTo>
                    <a:lnTo>
                      <a:pt x="216" y="141"/>
                    </a:lnTo>
                    <a:lnTo>
                      <a:pt x="219" y="116"/>
                    </a:lnTo>
                    <a:lnTo>
                      <a:pt x="216" y="92"/>
                    </a:lnTo>
                    <a:lnTo>
                      <a:pt x="210" y="68"/>
                    </a:lnTo>
                    <a:lnTo>
                      <a:pt x="198" y="47"/>
                    </a:lnTo>
                    <a:lnTo>
                      <a:pt x="185" y="31"/>
                    </a:lnTo>
                    <a:lnTo>
                      <a:pt x="168" y="22"/>
                    </a:lnTo>
                    <a:lnTo>
                      <a:pt x="150" y="19"/>
                    </a:lnTo>
                    <a:close/>
                    <a:moveTo>
                      <a:pt x="150" y="0"/>
                    </a:moveTo>
                    <a:lnTo>
                      <a:pt x="171" y="3"/>
                    </a:lnTo>
                    <a:lnTo>
                      <a:pt x="191" y="15"/>
                    </a:lnTo>
                    <a:lnTo>
                      <a:pt x="208" y="34"/>
                    </a:lnTo>
                    <a:lnTo>
                      <a:pt x="222" y="58"/>
                    </a:lnTo>
                    <a:lnTo>
                      <a:pt x="229" y="86"/>
                    </a:lnTo>
                    <a:lnTo>
                      <a:pt x="232" y="116"/>
                    </a:lnTo>
                    <a:lnTo>
                      <a:pt x="229" y="146"/>
                    </a:lnTo>
                    <a:lnTo>
                      <a:pt x="222" y="174"/>
                    </a:lnTo>
                    <a:lnTo>
                      <a:pt x="208" y="198"/>
                    </a:lnTo>
                    <a:lnTo>
                      <a:pt x="192" y="215"/>
                    </a:lnTo>
                    <a:lnTo>
                      <a:pt x="174" y="227"/>
                    </a:lnTo>
                    <a:lnTo>
                      <a:pt x="156" y="232"/>
                    </a:lnTo>
                    <a:lnTo>
                      <a:pt x="137" y="230"/>
                    </a:lnTo>
                    <a:lnTo>
                      <a:pt x="119" y="223"/>
                    </a:lnTo>
                    <a:lnTo>
                      <a:pt x="101" y="210"/>
                    </a:lnTo>
                    <a:lnTo>
                      <a:pt x="86" y="232"/>
                    </a:lnTo>
                    <a:lnTo>
                      <a:pt x="86" y="238"/>
                    </a:lnTo>
                    <a:lnTo>
                      <a:pt x="85" y="244"/>
                    </a:lnTo>
                    <a:lnTo>
                      <a:pt x="83" y="250"/>
                    </a:lnTo>
                    <a:lnTo>
                      <a:pt x="80" y="254"/>
                    </a:lnTo>
                    <a:lnTo>
                      <a:pt x="33" y="323"/>
                    </a:lnTo>
                    <a:lnTo>
                      <a:pt x="24" y="330"/>
                    </a:lnTo>
                    <a:lnTo>
                      <a:pt x="15" y="330"/>
                    </a:lnTo>
                    <a:lnTo>
                      <a:pt x="6" y="323"/>
                    </a:lnTo>
                    <a:lnTo>
                      <a:pt x="0" y="311"/>
                    </a:lnTo>
                    <a:lnTo>
                      <a:pt x="0" y="297"/>
                    </a:lnTo>
                    <a:lnTo>
                      <a:pt x="6" y="284"/>
                    </a:lnTo>
                    <a:lnTo>
                      <a:pt x="54" y="215"/>
                    </a:lnTo>
                    <a:lnTo>
                      <a:pt x="57" y="211"/>
                    </a:lnTo>
                    <a:lnTo>
                      <a:pt x="61" y="210"/>
                    </a:lnTo>
                    <a:lnTo>
                      <a:pt x="66" y="208"/>
                    </a:lnTo>
                    <a:lnTo>
                      <a:pt x="70" y="208"/>
                    </a:lnTo>
                    <a:lnTo>
                      <a:pt x="85" y="186"/>
                    </a:lnTo>
                    <a:lnTo>
                      <a:pt x="76" y="162"/>
                    </a:lnTo>
                    <a:lnTo>
                      <a:pt x="70" y="135"/>
                    </a:lnTo>
                    <a:lnTo>
                      <a:pt x="70" y="108"/>
                    </a:lnTo>
                    <a:lnTo>
                      <a:pt x="73" y="82"/>
                    </a:lnTo>
                    <a:lnTo>
                      <a:pt x="80" y="56"/>
                    </a:lnTo>
                    <a:lnTo>
                      <a:pt x="92" y="34"/>
                    </a:lnTo>
                    <a:lnTo>
                      <a:pt x="110" y="15"/>
                    </a:lnTo>
                    <a:lnTo>
                      <a:pt x="130" y="3"/>
                    </a:lnTo>
                    <a:lnTo>
                      <a:pt x="15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auto">
              <a:xfrm>
                <a:off x="2425701" y="5545138"/>
                <a:ext cx="31750" cy="131763"/>
              </a:xfrm>
              <a:custGeom>
                <a:avLst/>
                <a:gdLst>
                  <a:gd name="T0" fmla="*/ 15 w 20"/>
                  <a:gd name="T1" fmla="*/ 0 h 83"/>
                  <a:gd name="T2" fmla="*/ 16 w 20"/>
                  <a:gd name="T3" fmla="*/ 1 h 83"/>
                  <a:gd name="T4" fmla="*/ 18 w 20"/>
                  <a:gd name="T5" fmla="*/ 3 h 83"/>
                  <a:gd name="T6" fmla="*/ 19 w 20"/>
                  <a:gd name="T7" fmla="*/ 13 h 83"/>
                  <a:gd name="T8" fmla="*/ 20 w 20"/>
                  <a:gd name="T9" fmla="*/ 28 h 83"/>
                  <a:gd name="T10" fmla="*/ 20 w 20"/>
                  <a:gd name="T11" fmla="*/ 46 h 83"/>
                  <a:gd name="T12" fmla="*/ 16 w 20"/>
                  <a:gd name="T13" fmla="*/ 64 h 83"/>
                  <a:gd name="T14" fmla="*/ 9 w 20"/>
                  <a:gd name="T15" fmla="*/ 83 h 83"/>
                  <a:gd name="T16" fmla="*/ 7 w 20"/>
                  <a:gd name="T17" fmla="*/ 83 h 83"/>
                  <a:gd name="T18" fmla="*/ 6 w 20"/>
                  <a:gd name="T19" fmla="*/ 83 h 83"/>
                  <a:gd name="T20" fmla="*/ 4 w 20"/>
                  <a:gd name="T21" fmla="*/ 83 h 83"/>
                  <a:gd name="T22" fmla="*/ 1 w 20"/>
                  <a:gd name="T23" fmla="*/ 78 h 83"/>
                  <a:gd name="T24" fmla="*/ 0 w 20"/>
                  <a:gd name="T25" fmla="*/ 77 h 83"/>
                  <a:gd name="T26" fmla="*/ 0 w 20"/>
                  <a:gd name="T27" fmla="*/ 74 h 83"/>
                  <a:gd name="T28" fmla="*/ 1 w 20"/>
                  <a:gd name="T29" fmla="*/ 72 h 83"/>
                  <a:gd name="T30" fmla="*/ 9 w 20"/>
                  <a:gd name="T31" fmla="*/ 55 h 83"/>
                  <a:gd name="T32" fmla="*/ 10 w 20"/>
                  <a:gd name="T33" fmla="*/ 35 h 83"/>
                  <a:gd name="T34" fmla="*/ 10 w 20"/>
                  <a:gd name="T35" fmla="*/ 19 h 83"/>
                  <a:gd name="T36" fmla="*/ 7 w 20"/>
                  <a:gd name="T37" fmla="*/ 8 h 83"/>
                  <a:gd name="T38" fmla="*/ 7 w 20"/>
                  <a:gd name="T39" fmla="*/ 5 h 83"/>
                  <a:gd name="T40" fmla="*/ 9 w 20"/>
                  <a:gd name="T41" fmla="*/ 3 h 83"/>
                  <a:gd name="T42" fmla="*/ 10 w 20"/>
                  <a:gd name="T43" fmla="*/ 1 h 83"/>
                  <a:gd name="T44" fmla="*/ 13 w 20"/>
                  <a:gd name="T45" fmla="*/ 0 h 83"/>
                  <a:gd name="T46" fmla="*/ 15 w 20"/>
                  <a:gd name="T4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0" h="83">
                    <a:moveTo>
                      <a:pt x="15" y="0"/>
                    </a:moveTo>
                    <a:lnTo>
                      <a:pt x="16" y="1"/>
                    </a:lnTo>
                    <a:lnTo>
                      <a:pt x="18" y="3"/>
                    </a:lnTo>
                    <a:lnTo>
                      <a:pt x="19" y="13"/>
                    </a:lnTo>
                    <a:lnTo>
                      <a:pt x="20" y="28"/>
                    </a:lnTo>
                    <a:lnTo>
                      <a:pt x="20" y="46"/>
                    </a:lnTo>
                    <a:lnTo>
                      <a:pt x="16" y="64"/>
                    </a:lnTo>
                    <a:lnTo>
                      <a:pt x="9" y="83"/>
                    </a:lnTo>
                    <a:lnTo>
                      <a:pt x="7" y="83"/>
                    </a:lnTo>
                    <a:lnTo>
                      <a:pt x="6" y="83"/>
                    </a:lnTo>
                    <a:lnTo>
                      <a:pt x="4" y="83"/>
                    </a:lnTo>
                    <a:lnTo>
                      <a:pt x="1" y="78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9" y="55"/>
                    </a:lnTo>
                    <a:lnTo>
                      <a:pt x="10" y="35"/>
                    </a:lnTo>
                    <a:lnTo>
                      <a:pt x="10" y="19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7439025" y="4387850"/>
              <a:ext cx="323850" cy="496888"/>
              <a:chOff x="2181226" y="4387850"/>
              <a:chExt cx="323850" cy="496888"/>
            </a:xfrm>
          </p:grpSpPr>
          <p:sp>
            <p:nvSpPr>
              <p:cNvPr id="31" name="Freeform 29"/>
              <p:cNvSpPr>
                <a:spLocks/>
              </p:cNvSpPr>
              <p:nvPr/>
            </p:nvSpPr>
            <p:spPr bwMode="auto">
              <a:xfrm>
                <a:off x="2401888" y="4462463"/>
                <a:ext cx="20638" cy="231775"/>
              </a:xfrm>
              <a:custGeom>
                <a:avLst/>
                <a:gdLst>
                  <a:gd name="T0" fmla="*/ 6 w 13"/>
                  <a:gd name="T1" fmla="*/ 0 h 146"/>
                  <a:gd name="T2" fmla="*/ 9 w 13"/>
                  <a:gd name="T3" fmla="*/ 0 h 146"/>
                  <a:gd name="T4" fmla="*/ 12 w 13"/>
                  <a:gd name="T5" fmla="*/ 3 h 146"/>
                  <a:gd name="T6" fmla="*/ 13 w 13"/>
                  <a:gd name="T7" fmla="*/ 6 h 146"/>
                  <a:gd name="T8" fmla="*/ 13 w 13"/>
                  <a:gd name="T9" fmla="*/ 11 h 146"/>
                  <a:gd name="T10" fmla="*/ 13 w 13"/>
                  <a:gd name="T11" fmla="*/ 136 h 146"/>
                  <a:gd name="T12" fmla="*/ 13 w 13"/>
                  <a:gd name="T13" fmla="*/ 140 h 146"/>
                  <a:gd name="T14" fmla="*/ 12 w 13"/>
                  <a:gd name="T15" fmla="*/ 143 h 146"/>
                  <a:gd name="T16" fmla="*/ 9 w 13"/>
                  <a:gd name="T17" fmla="*/ 146 h 146"/>
                  <a:gd name="T18" fmla="*/ 6 w 13"/>
                  <a:gd name="T19" fmla="*/ 146 h 146"/>
                  <a:gd name="T20" fmla="*/ 4 w 13"/>
                  <a:gd name="T21" fmla="*/ 146 h 146"/>
                  <a:gd name="T22" fmla="*/ 1 w 13"/>
                  <a:gd name="T23" fmla="*/ 143 h 146"/>
                  <a:gd name="T24" fmla="*/ 0 w 13"/>
                  <a:gd name="T25" fmla="*/ 140 h 146"/>
                  <a:gd name="T26" fmla="*/ 0 w 13"/>
                  <a:gd name="T27" fmla="*/ 136 h 146"/>
                  <a:gd name="T28" fmla="*/ 0 w 13"/>
                  <a:gd name="T29" fmla="*/ 11 h 146"/>
                  <a:gd name="T30" fmla="*/ 0 w 13"/>
                  <a:gd name="T31" fmla="*/ 6 h 146"/>
                  <a:gd name="T32" fmla="*/ 1 w 13"/>
                  <a:gd name="T33" fmla="*/ 3 h 146"/>
                  <a:gd name="T34" fmla="*/ 4 w 13"/>
                  <a:gd name="T35" fmla="*/ 0 h 146"/>
                  <a:gd name="T36" fmla="*/ 6 w 13"/>
                  <a:gd name="T37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146">
                    <a:moveTo>
                      <a:pt x="6" y="0"/>
                    </a:moveTo>
                    <a:lnTo>
                      <a:pt x="9" y="0"/>
                    </a:lnTo>
                    <a:lnTo>
                      <a:pt x="12" y="3"/>
                    </a:lnTo>
                    <a:lnTo>
                      <a:pt x="13" y="6"/>
                    </a:lnTo>
                    <a:lnTo>
                      <a:pt x="13" y="11"/>
                    </a:lnTo>
                    <a:lnTo>
                      <a:pt x="13" y="136"/>
                    </a:lnTo>
                    <a:lnTo>
                      <a:pt x="13" y="140"/>
                    </a:lnTo>
                    <a:lnTo>
                      <a:pt x="12" y="143"/>
                    </a:lnTo>
                    <a:lnTo>
                      <a:pt x="9" y="146"/>
                    </a:lnTo>
                    <a:lnTo>
                      <a:pt x="6" y="146"/>
                    </a:lnTo>
                    <a:lnTo>
                      <a:pt x="4" y="146"/>
                    </a:lnTo>
                    <a:lnTo>
                      <a:pt x="1" y="143"/>
                    </a:lnTo>
                    <a:lnTo>
                      <a:pt x="0" y="140"/>
                    </a:lnTo>
                    <a:lnTo>
                      <a:pt x="0" y="13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auto">
              <a:xfrm>
                <a:off x="2439988" y="4514850"/>
                <a:ext cx="20638" cy="179388"/>
              </a:xfrm>
              <a:custGeom>
                <a:avLst/>
                <a:gdLst>
                  <a:gd name="T0" fmla="*/ 7 w 13"/>
                  <a:gd name="T1" fmla="*/ 0 h 113"/>
                  <a:gd name="T2" fmla="*/ 9 w 13"/>
                  <a:gd name="T3" fmla="*/ 0 h 113"/>
                  <a:gd name="T4" fmla="*/ 11 w 13"/>
                  <a:gd name="T5" fmla="*/ 3 h 113"/>
                  <a:gd name="T6" fmla="*/ 13 w 13"/>
                  <a:gd name="T7" fmla="*/ 6 h 113"/>
                  <a:gd name="T8" fmla="*/ 13 w 13"/>
                  <a:gd name="T9" fmla="*/ 10 h 113"/>
                  <a:gd name="T10" fmla="*/ 13 w 13"/>
                  <a:gd name="T11" fmla="*/ 103 h 113"/>
                  <a:gd name="T12" fmla="*/ 13 w 13"/>
                  <a:gd name="T13" fmla="*/ 107 h 113"/>
                  <a:gd name="T14" fmla="*/ 11 w 13"/>
                  <a:gd name="T15" fmla="*/ 110 h 113"/>
                  <a:gd name="T16" fmla="*/ 9 w 13"/>
                  <a:gd name="T17" fmla="*/ 113 h 113"/>
                  <a:gd name="T18" fmla="*/ 7 w 13"/>
                  <a:gd name="T19" fmla="*/ 113 h 113"/>
                  <a:gd name="T20" fmla="*/ 4 w 13"/>
                  <a:gd name="T21" fmla="*/ 113 h 113"/>
                  <a:gd name="T22" fmla="*/ 3 w 13"/>
                  <a:gd name="T23" fmla="*/ 110 h 113"/>
                  <a:gd name="T24" fmla="*/ 1 w 13"/>
                  <a:gd name="T25" fmla="*/ 107 h 113"/>
                  <a:gd name="T26" fmla="*/ 0 w 13"/>
                  <a:gd name="T27" fmla="*/ 103 h 113"/>
                  <a:gd name="T28" fmla="*/ 0 w 13"/>
                  <a:gd name="T29" fmla="*/ 10 h 113"/>
                  <a:gd name="T30" fmla="*/ 1 w 13"/>
                  <a:gd name="T31" fmla="*/ 6 h 113"/>
                  <a:gd name="T32" fmla="*/ 3 w 13"/>
                  <a:gd name="T33" fmla="*/ 3 h 113"/>
                  <a:gd name="T34" fmla="*/ 4 w 13"/>
                  <a:gd name="T35" fmla="*/ 0 h 113"/>
                  <a:gd name="T36" fmla="*/ 7 w 13"/>
                  <a:gd name="T37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113">
                    <a:moveTo>
                      <a:pt x="7" y="0"/>
                    </a:moveTo>
                    <a:lnTo>
                      <a:pt x="9" y="0"/>
                    </a:lnTo>
                    <a:lnTo>
                      <a:pt x="11" y="3"/>
                    </a:lnTo>
                    <a:lnTo>
                      <a:pt x="13" y="6"/>
                    </a:lnTo>
                    <a:lnTo>
                      <a:pt x="13" y="10"/>
                    </a:lnTo>
                    <a:lnTo>
                      <a:pt x="13" y="103"/>
                    </a:lnTo>
                    <a:lnTo>
                      <a:pt x="13" y="107"/>
                    </a:lnTo>
                    <a:lnTo>
                      <a:pt x="11" y="110"/>
                    </a:lnTo>
                    <a:lnTo>
                      <a:pt x="9" y="113"/>
                    </a:lnTo>
                    <a:lnTo>
                      <a:pt x="7" y="113"/>
                    </a:lnTo>
                    <a:lnTo>
                      <a:pt x="4" y="113"/>
                    </a:lnTo>
                    <a:lnTo>
                      <a:pt x="3" y="110"/>
                    </a:lnTo>
                    <a:lnTo>
                      <a:pt x="1" y="107"/>
                    </a:lnTo>
                    <a:lnTo>
                      <a:pt x="0" y="103"/>
                    </a:lnTo>
                    <a:lnTo>
                      <a:pt x="0" y="10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4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auto">
              <a:xfrm>
                <a:off x="2232026" y="4519613"/>
                <a:ext cx="98425" cy="160338"/>
              </a:xfrm>
              <a:custGeom>
                <a:avLst/>
                <a:gdLst>
                  <a:gd name="T0" fmla="*/ 31 w 62"/>
                  <a:gd name="T1" fmla="*/ 0 h 101"/>
                  <a:gd name="T2" fmla="*/ 43 w 62"/>
                  <a:gd name="T3" fmla="*/ 4 h 101"/>
                  <a:gd name="T4" fmla="*/ 53 w 62"/>
                  <a:gd name="T5" fmla="*/ 15 h 101"/>
                  <a:gd name="T6" fmla="*/ 59 w 62"/>
                  <a:gd name="T7" fmla="*/ 31 h 101"/>
                  <a:gd name="T8" fmla="*/ 62 w 62"/>
                  <a:gd name="T9" fmla="*/ 50 h 101"/>
                  <a:gd name="T10" fmla="*/ 59 w 62"/>
                  <a:gd name="T11" fmla="*/ 70 h 101"/>
                  <a:gd name="T12" fmla="*/ 53 w 62"/>
                  <a:gd name="T13" fmla="*/ 86 h 101"/>
                  <a:gd name="T14" fmla="*/ 43 w 62"/>
                  <a:gd name="T15" fmla="*/ 97 h 101"/>
                  <a:gd name="T16" fmla="*/ 31 w 62"/>
                  <a:gd name="T17" fmla="*/ 101 h 101"/>
                  <a:gd name="T18" fmla="*/ 19 w 62"/>
                  <a:gd name="T19" fmla="*/ 97 h 101"/>
                  <a:gd name="T20" fmla="*/ 8 w 62"/>
                  <a:gd name="T21" fmla="*/ 86 h 101"/>
                  <a:gd name="T22" fmla="*/ 3 w 62"/>
                  <a:gd name="T23" fmla="*/ 70 h 101"/>
                  <a:gd name="T24" fmla="*/ 0 w 62"/>
                  <a:gd name="T25" fmla="*/ 50 h 101"/>
                  <a:gd name="T26" fmla="*/ 3 w 62"/>
                  <a:gd name="T27" fmla="*/ 31 h 101"/>
                  <a:gd name="T28" fmla="*/ 8 w 62"/>
                  <a:gd name="T29" fmla="*/ 15 h 101"/>
                  <a:gd name="T30" fmla="*/ 19 w 62"/>
                  <a:gd name="T31" fmla="*/ 4 h 101"/>
                  <a:gd name="T32" fmla="*/ 31 w 62"/>
                  <a:gd name="T3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101">
                    <a:moveTo>
                      <a:pt x="31" y="0"/>
                    </a:moveTo>
                    <a:lnTo>
                      <a:pt x="43" y="4"/>
                    </a:lnTo>
                    <a:lnTo>
                      <a:pt x="53" y="15"/>
                    </a:lnTo>
                    <a:lnTo>
                      <a:pt x="59" y="31"/>
                    </a:lnTo>
                    <a:lnTo>
                      <a:pt x="62" y="50"/>
                    </a:lnTo>
                    <a:lnTo>
                      <a:pt x="59" y="70"/>
                    </a:lnTo>
                    <a:lnTo>
                      <a:pt x="53" y="86"/>
                    </a:lnTo>
                    <a:lnTo>
                      <a:pt x="43" y="97"/>
                    </a:lnTo>
                    <a:lnTo>
                      <a:pt x="31" y="101"/>
                    </a:lnTo>
                    <a:lnTo>
                      <a:pt x="19" y="97"/>
                    </a:lnTo>
                    <a:lnTo>
                      <a:pt x="8" y="86"/>
                    </a:lnTo>
                    <a:lnTo>
                      <a:pt x="3" y="70"/>
                    </a:lnTo>
                    <a:lnTo>
                      <a:pt x="0" y="50"/>
                    </a:lnTo>
                    <a:lnTo>
                      <a:pt x="3" y="31"/>
                    </a:lnTo>
                    <a:lnTo>
                      <a:pt x="8" y="15"/>
                    </a:lnTo>
                    <a:lnTo>
                      <a:pt x="19" y="4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2316163" y="4387850"/>
                <a:ext cx="188913" cy="19050"/>
              </a:xfrm>
              <a:custGeom>
                <a:avLst/>
                <a:gdLst>
                  <a:gd name="T0" fmla="*/ 3 w 119"/>
                  <a:gd name="T1" fmla="*/ 0 h 12"/>
                  <a:gd name="T2" fmla="*/ 115 w 119"/>
                  <a:gd name="T3" fmla="*/ 0 h 12"/>
                  <a:gd name="T4" fmla="*/ 116 w 119"/>
                  <a:gd name="T5" fmla="*/ 1 h 12"/>
                  <a:gd name="T6" fmla="*/ 118 w 119"/>
                  <a:gd name="T7" fmla="*/ 3 h 12"/>
                  <a:gd name="T8" fmla="*/ 119 w 119"/>
                  <a:gd name="T9" fmla="*/ 6 h 12"/>
                  <a:gd name="T10" fmla="*/ 118 w 119"/>
                  <a:gd name="T11" fmla="*/ 9 h 12"/>
                  <a:gd name="T12" fmla="*/ 116 w 119"/>
                  <a:gd name="T13" fmla="*/ 12 h 12"/>
                  <a:gd name="T14" fmla="*/ 115 w 119"/>
                  <a:gd name="T15" fmla="*/ 12 h 12"/>
                  <a:gd name="T16" fmla="*/ 3 w 119"/>
                  <a:gd name="T17" fmla="*/ 12 h 12"/>
                  <a:gd name="T18" fmla="*/ 2 w 119"/>
                  <a:gd name="T19" fmla="*/ 12 h 12"/>
                  <a:gd name="T20" fmla="*/ 0 w 119"/>
                  <a:gd name="T21" fmla="*/ 9 h 12"/>
                  <a:gd name="T22" fmla="*/ 0 w 119"/>
                  <a:gd name="T23" fmla="*/ 6 h 12"/>
                  <a:gd name="T24" fmla="*/ 0 w 119"/>
                  <a:gd name="T25" fmla="*/ 3 h 12"/>
                  <a:gd name="T26" fmla="*/ 2 w 119"/>
                  <a:gd name="T27" fmla="*/ 1 h 12"/>
                  <a:gd name="T28" fmla="*/ 3 w 119"/>
                  <a:gd name="T2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9" h="12">
                    <a:moveTo>
                      <a:pt x="3" y="0"/>
                    </a:moveTo>
                    <a:lnTo>
                      <a:pt x="115" y="0"/>
                    </a:lnTo>
                    <a:lnTo>
                      <a:pt x="116" y="1"/>
                    </a:lnTo>
                    <a:lnTo>
                      <a:pt x="118" y="3"/>
                    </a:lnTo>
                    <a:lnTo>
                      <a:pt x="119" y="6"/>
                    </a:lnTo>
                    <a:lnTo>
                      <a:pt x="118" y="9"/>
                    </a:lnTo>
                    <a:lnTo>
                      <a:pt x="116" y="12"/>
                    </a:lnTo>
                    <a:lnTo>
                      <a:pt x="115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auto">
              <a:xfrm>
                <a:off x="2181226" y="4724400"/>
                <a:ext cx="323850" cy="160338"/>
              </a:xfrm>
              <a:custGeom>
                <a:avLst/>
                <a:gdLst>
                  <a:gd name="T0" fmla="*/ 63 w 204"/>
                  <a:gd name="T1" fmla="*/ 0 h 101"/>
                  <a:gd name="T2" fmla="*/ 78 w 204"/>
                  <a:gd name="T3" fmla="*/ 3 h 101"/>
                  <a:gd name="T4" fmla="*/ 93 w 204"/>
                  <a:gd name="T5" fmla="*/ 12 h 101"/>
                  <a:gd name="T6" fmla="*/ 105 w 204"/>
                  <a:gd name="T7" fmla="*/ 26 h 101"/>
                  <a:gd name="T8" fmla="*/ 200 w 204"/>
                  <a:gd name="T9" fmla="*/ 26 h 101"/>
                  <a:gd name="T10" fmla="*/ 201 w 204"/>
                  <a:gd name="T11" fmla="*/ 26 h 101"/>
                  <a:gd name="T12" fmla="*/ 203 w 204"/>
                  <a:gd name="T13" fmla="*/ 29 h 101"/>
                  <a:gd name="T14" fmla="*/ 204 w 204"/>
                  <a:gd name="T15" fmla="*/ 32 h 101"/>
                  <a:gd name="T16" fmla="*/ 203 w 204"/>
                  <a:gd name="T17" fmla="*/ 35 h 101"/>
                  <a:gd name="T18" fmla="*/ 201 w 204"/>
                  <a:gd name="T19" fmla="*/ 36 h 101"/>
                  <a:gd name="T20" fmla="*/ 200 w 204"/>
                  <a:gd name="T21" fmla="*/ 38 h 101"/>
                  <a:gd name="T22" fmla="*/ 110 w 204"/>
                  <a:gd name="T23" fmla="*/ 38 h 101"/>
                  <a:gd name="T24" fmla="*/ 119 w 204"/>
                  <a:gd name="T25" fmla="*/ 55 h 101"/>
                  <a:gd name="T26" fmla="*/ 124 w 204"/>
                  <a:gd name="T27" fmla="*/ 78 h 101"/>
                  <a:gd name="T28" fmla="*/ 125 w 204"/>
                  <a:gd name="T29" fmla="*/ 101 h 101"/>
                  <a:gd name="T30" fmla="*/ 0 w 204"/>
                  <a:gd name="T31" fmla="*/ 93 h 101"/>
                  <a:gd name="T32" fmla="*/ 3 w 204"/>
                  <a:gd name="T33" fmla="*/ 61 h 101"/>
                  <a:gd name="T34" fmla="*/ 12 w 204"/>
                  <a:gd name="T35" fmla="*/ 36 h 101"/>
                  <a:gd name="T36" fmla="*/ 26 w 204"/>
                  <a:gd name="T37" fmla="*/ 17 h 101"/>
                  <a:gd name="T38" fmla="*/ 43 w 204"/>
                  <a:gd name="T39" fmla="*/ 5 h 101"/>
                  <a:gd name="T40" fmla="*/ 63 w 204"/>
                  <a:gd name="T41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4" h="101">
                    <a:moveTo>
                      <a:pt x="63" y="0"/>
                    </a:moveTo>
                    <a:lnTo>
                      <a:pt x="78" y="3"/>
                    </a:lnTo>
                    <a:lnTo>
                      <a:pt x="93" y="12"/>
                    </a:lnTo>
                    <a:lnTo>
                      <a:pt x="105" y="26"/>
                    </a:lnTo>
                    <a:lnTo>
                      <a:pt x="200" y="26"/>
                    </a:lnTo>
                    <a:lnTo>
                      <a:pt x="201" y="26"/>
                    </a:lnTo>
                    <a:lnTo>
                      <a:pt x="203" y="29"/>
                    </a:lnTo>
                    <a:lnTo>
                      <a:pt x="204" y="32"/>
                    </a:lnTo>
                    <a:lnTo>
                      <a:pt x="203" y="35"/>
                    </a:lnTo>
                    <a:lnTo>
                      <a:pt x="201" y="36"/>
                    </a:lnTo>
                    <a:lnTo>
                      <a:pt x="200" y="38"/>
                    </a:lnTo>
                    <a:lnTo>
                      <a:pt x="110" y="38"/>
                    </a:lnTo>
                    <a:lnTo>
                      <a:pt x="119" y="55"/>
                    </a:lnTo>
                    <a:lnTo>
                      <a:pt x="124" y="78"/>
                    </a:lnTo>
                    <a:lnTo>
                      <a:pt x="125" y="101"/>
                    </a:lnTo>
                    <a:lnTo>
                      <a:pt x="0" y="93"/>
                    </a:lnTo>
                    <a:lnTo>
                      <a:pt x="3" y="61"/>
                    </a:lnTo>
                    <a:lnTo>
                      <a:pt x="12" y="36"/>
                    </a:lnTo>
                    <a:lnTo>
                      <a:pt x="26" y="17"/>
                    </a:lnTo>
                    <a:lnTo>
                      <a:pt x="43" y="5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auto">
              <a:xfrm>
                <a:off x="2359026" y="4598988"/>
                <a:ext cx="20638" cy="95250"/>
              </a:xfrm>
              <a:custGeom>
                <a:avLst/>
                <a:gdLst>
                  <a:gd name="T0" fmla="*/ 7 w 13"/>
                  <a:gd name="T1" fmla="*/ 0 h 60"/>
                  <a:gd name="T2" fmla="*/ 9 w 13"/>
                  <a:gd name="T3" fmla="*/ 2 h 60"/>
                  <a:gd name="T4" fmla="*/ 12 w 13"/>
                  <a:gd name="T5" fmla="*/ 3 h 60"/>
                  <a:gd name="T6" fmla="*/ 13 w 13"/>
                  <a:gd name="T7" fmla="*/ 6 h 60"/>
                  <a:gd name="T8" fmla="*/ 13 w 13"/>
                  <a:gd name="T9" fmla="*/ 11 h 60"/>
                  <a:gd name="T10" fmla="*/ 13 w 13"/>
                  <a:gd name="T11" fmla="*/ 50 h 60"/>
                  <a:gd name="T12" fmla="*/ 13 w 13"/>
                  <a:gd name="T13" fmla="*/ 54 h 60"/>
                  <a:gd name="T14" fmla="*/ 12 w 13"/>
                  <a:gd name="T15" fmla="*/ 57 h 60"/>
                  <a:gd name="T16" fmla="*/ 9 w 13"/>
                  <a:gd name="T17" fmla="*/ 60 h 60"/>
                  <a:gd name="T18" fmla="*/ 7 w 13"/>
                  <a:gd name="T19" fmla="*/ 60 h 60"/>
                  <a:gd name="T20" fmla="*/ 4 w 13"/>
                  <a:gd name="T21" fmla="*/ 60 h 60"/>
                  <a:gd name="T22" fmla="*/ 1 w 13"/>
                  <a:gd name="T23" fmla="*/ 57 h 60"/>
                  <a:gd name="T24" fmla="*/ 1 w 13"/>
                  <a:gd name="T25" fmla="*/ 54 h 60"/>
                  <a:gd name="T26" fmla="*/ 0 w 13"/>
                  <a:gd name="T27" fmla="*/ 50 h 60"/>
                  <a:gd name="T28" fmla="*/ 0 w 13"/>
                  <a:gd name="T29" fmla="*/ 11 h 60"/>
                  <a:gd name="T30" fmla="*/ 1 w 13"/>
                  <a:gd name="T31" fmla="*/ 6 h 60"/>
                  <a:gd name="T32" fmla="*/ 1 w 13"/>
                  <a:gd name="T33" fmla="*/ 3 h 60"/>
                  <a:gd name="T34" fmla="*/ 4 w 13"/>
                  <a:gd name="T35" fmla="*/ 2 h 60"/>
                  <a:gd name="T36" fmla="*/ 7 w 13"/>
                  <a:gd name="T37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60">
                    <a:moveTo>
                      <a:pt x="7" y="0"/>
                    </a:moveTo>
                    <a:lnTo>
                      <a:pt x="9" y="2"/>
                    </a:lnTo>
                    <a:lnTo>
                      <a:pt x="12" y="3"/>
                    </a:lnTo>
                    <a:lnTo>
                      <a:pt x="13" y="6"/>
                    </a:lnTo>
                    <a:lnTo>
                      <a:pt x="13" y="11"/>
                    </a:lnTo>
                    <a:lnTo>
                      <a:pt x="13" y="50"/>
                    </a:lnTo>
                    <a:lnTo>
                      <a:pt x="13" y="54"/>
                    </a:lnTo>
                    <a:lnTo>
                      <a:pt x="12" y="57"/>
                    </a:lnTo>
                    <a:lnTo>
                      <a:pt x="9" y="60"/>
                    </a:lnTo>
                    <a:lnTo>
                      <a:pt x="7" y="60"/>
                    </a:lnTo>
                    <a:lnTo>
                      <a:pt x="4" y="60"/>
                    </a:lnTo>
                    <a:lnTo>
                      <a:pt x="1" y="57"/>
                    </a:lnTo>
                    <a:lnTo>
                      <a:pt x="1" y="54"/>
                    </a:lnTo>
                    <a:lnTo>
                      <a:pt x="0" y="50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1" y="3"/>
                    </a:lnTo>
                    <a:lnTo>
                      <a:pt x="4" y="2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7" name="Freeform 35"/>
            <p:cNvSpPr>
              <a:spLocks noEditPoints="1"/>
            </p:cNvSpPr>
            <p:nvPr/>
          </p:nvSpPr>
          <p:spPr bwMode="auto">
            <a:xfrm>
              <a:off x="7477125" y="1527175"/>
              <a:ext cx="255588" cy="446088"/>
            </a:xfrm>
            <a:custGeom>
              <a:avLst/>
              <a:gdLst>
                <a:gd name="T0" fmla="*/ 12 w 161"/>
                <a:gd name="T1" fmla="*/ 85 h 281"/>
                <a:gd name="T2" fmla="*/ 18 w 161"/>
                <a:gd name="T3" fmla="*/ 130 h 281"/>
                <a:gd name="T4" fmla="*/ 30 w 161"/>
                <a:gd name="T5" fmla="*/ 149 h 281"/>
                <a:gd name="T6" fmla="*/ 42 w 161"/>
                <a:gd name="T7" fmla="*/ 153 h 281"/>
                <a:gd name="T8" fmla="*/ 30 w 161"/>
                <a:gd name="T9" fmla="*/ 79 h 281"/>
                <a:gd name="T10" fmla="*/ 130 w 161"/>
                <a:gd name="T11" fmla="*/ 36 h 281"/>
                <a:gd name="T12" fmla="*/ 121 w 161"/>
                <a:gd name="T13" fmla="*/ 121 h 281"/>
                <a:gd name="T14" fmla="*/ 131 w 161"/>
                <a:gd name="T15" fmla="*/ 107 h 281"/>
                <a:gd name="T16" fmla="*/ 143 w 161"/>
                <a:gd name="T17" fmla="*/ 79 h 281"/>
                <a:gd name="T18" fmla="*/ 149 w 161"/>
                <a:gd name="T19" fmla="*/ 28 h 281"/>
                <a:gd name="T20" fmla="*/ 161 w 161"/>
                <a:gd name="T21" fmla="*/ 5 h 281"/>
                <a:gd name="T22" fmla="*/ 161 w 161"/>
                <a:gd name="T23" fmla="*/ 28 h 281"/>
                <a:gd name="T24" fmla="*/ 158 w 161"/>
                <a:gd name="T25" fmla="*/ 67 h 281"/>
                <a:gd name="T26" fmla="*/ 148 w 161"/>
                <a:gd name="T27" fmla="*/ 109 h 281"/>
                <a:gd name="T28" fmla="*/ 127 w 161"/>
                <a:gd name="T29" fmla="*/ 141 h 281"/>
                <a:gd name="T30" fmla="*/ 110 w 161"/>
                <a:gd name="T31" fmla="*/ 153 h 281"/>
                <a:gd name="T32" fmla="*/ 94 w 161"/>
                <a:gd name="T33" fmla="*/ 186 h 281"/>
                <a:gd name="T34" fmla="*/ 103 w 161"/>
                <a:gd name="T35" fmla="*/ 234 h 281"/>
                <a:gd name="T36" fmla="*/ 109 w 161"/>
                <a:gd name="T37" fmla="*/ 237 h 281"/>
                <a:gd name="T38" fmla="*/ 110 w 161"/>
                <a:gd name="T39" fmla="*/ 246 h 281"/>
                <a:gd name="T40" fmla="*/ 109 w 161"/>
                <a:gd name="T41" fmla="*/ 256 h 281"/>
                <a:gd name="T42" fmla="*/ 103 w 161"/>
                <a:gd name="T43" fmla="*/ 263 h 281"/>
                <a:gd name="T44" fmla="*/ 58 w 161"/>
                <a:gd name="T45" fmla="*/ 281 h 281"/>
                <a:gd name="T46" fmla="*/ 54 w 161"/>
                <a:gd name="T47" fmla="*/ 275 h 281"/>
                <a:gd name="T48" fmla="*/ 54 w 161"/>
                <a:gd name="T49" fmla="*/ 263 h 281"/>
                <a:gd name="T50" fmla="*/ 58 w 161"/>
                <a:gd name="T51" fmla="*/ 254 h 281"/>
                <a:gd name="T52" fmla="*/ 70 w 161"/>
                <a:gd name="T53" fmla="*/ 249 h 281"/>
                <a:gd name="T54" fmla="*/ 66 w 161"/>
                <a:gd name="T55" fmla="*/ 193 h 281"/>
                <a:gd name="T56" fmla="*/ 57 w 161"/>
                <a:gd name="T57" fmla="*/ 185 h 281"/>
                <a:gd name="T58" fmla="*/ 37 w 161"/>
                <a:gd name="T59" fmla="*/ 180 h 281"/>
                <a:gd name="T60" fmla="*/ 16 w 161"/>
                <a:gd name="T61" fmla="*/ 168 h 281"/>
                <a:gd name="T62" fmla="*/ 6 w 161"/>
                <a:gd name="T63" fmla="*/ 140 h 281"/>
                <a:gd name="T64" fmla="*/ 2 w 161"/>
                <a:gd name="T65" fmla="*/ 107 h 281"/>
                <a:gd name="T66" fmla="*/ 0 w 161"/>
                <a:gd name="T67" fmla="*/ 79 h 281"/>
                <a:gd name="T68" fmla="*/ 0 w 161"/>
                <a:gd name="T69" fmla="*/ 69 h 281"/>
                <a:gd name="T70" fmla="*/ 40 w 161"/>
                <a:gd name="T71" fmla="*/ 52 h 281"/>
                <a:gd name="T72" fmla="*/ 131 w 161"/>
                <a:gd name="T73" fmla="*/ 13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1" h="281">
                  <a:moveTo>
                    <a:pt x="30" y="79"/>
                  </a:moveTo>
                  <a:lnTo>
                    <a:pt x="12" y="85"/>
                  </a:lnTo>
                  <a:lnTo>
                    <a:pt x="15" y="112"/>
                  </a:lnTo>
                  <a:lnTo>
                    <a:pt x="18" y="130"/>
                  </a:lnTo>
                  <a:lnTo>
                    <a:pt x="24" y="143"/>
                  </a:lnTo>
                  <a:lnTo>
                    <a:pt x="30" y="149"/>
                  </a:lnTo>
                  <a:lnTo>
                    <a:pt x="36" y="153"/>
                  </a:lnTo>
                  <a:lnTo>
                    <a:pt x="42" y="153"/>
                  </a:lnTo>
                  <a:lnTo>
                    <a:pt x="34" y="119"/>
                  </a:lnTo>
                  <a:lnTo>
                    <a:pt x="30" y="79"/>
                  </a:lnTo>
                  <a:close/>
                  <a:moveTo>
                    <a:pt x="149" y="28"/>
                  </a:moveTo>
                  <a:lnTo>
                    <a:pt x="130" y="36"/>
                  </a:lnTo>
                  <a:lnTo>
                    <a:pt x="127" y="80"/>
                  </a:lnTo>
                  <a:lnTo>
                    <a:pt x="121" y="121"/>
                  </a:lnTo>
                  <a:lnTo>
                    <a:pt x="125" y="116"/>
                  </a:lnTo>
                  <a:lnTo>
                    <a:pt x="131" y="107"/>
                  </a:lnTo>
                  <a:lnTo>
                    <a:pt x="139" y="95"/>
                  </a:lnTo>
                  <a:lnTo>
                    <a:pt x="143" y="79"/>
                  </a:lnTo>
                  <a:lnTo>
                    <a:pt x="148" y="57"/>
                  </a:lnTo>
                  <a:lnTo>
                    <a:pt x="149" y="28"/>
                  </a:lnTo>
                  <a:close/>
                  <a:moveTo>
                    <a:pt x="159" y="0"/>
                  </a:moveTo>
                  <a:lnTo>
                    <a:pt x="161" y="5"/>
                  </a:lnTo>
                  <a:lnTo>
                    <a:pt x="161" y="13"/>
                  </a:lnTo>
                  <a:lnTo>
                    <a:pt x="161" y="28"/>
                  </a:lnTo>
                  <a:lnTo>
                    <a:pt x="159" y="46"/>
                  </a:lnTo>
                  <a:lnTo>
                    <a:pt x="158" y="67"/>
                  </a:lnTo>
                  <a:lnTo>
                    <a:pt x="153" y="88"/>
                  </a:lnTo>
                  <a:lnTo>
                    <a:pt x="148" y="109"/>
                  </a:lnTo>
                  <a:lnTo>
                    <a:pt x="139" y="127"/>
                  </a:lnTo>
                  <a:lnTo>
                    <a:pt x="127" y="141"/>
                  </a:lnTo>
                  <a:lnTo>
                    <a:pt x="112" y="152"/>
                  </a:lnTo>
                  <a:lnTo>
                    <a:pt x="110" y="153"/>
                  </a:lnTo>
                  <a:lnTo>
                    <a:pt x="103" y="171"/>
                  </a:lnTo>
                  <a:lnTo>
                    <a:pt x="94" y="186"/>
                  </a:lnTo>
                  <a:lnTo>
                    <a:pt x="94" y="238"/>
                  </a:lnTo>
                  <a:lnTo>
                    <a:pt x="103" y="234"/>
                  </a:lnTo>
                  <a:lnTo>
                    <a:pt x="106" y="234"/>
                  </a:lnTo>
                  <a:lnTo>
                    <a:pt x="109" y="237"/>
                  </a:lnTo>
                  <a:lnTo>
                    <a:pt x="110" y="240"/>
                  </a:lnTo>
                  <a:lnTo>
                    <a:pt x="110" y="246"/>
                  </a:lnTo>
                  <a:lnTo>
                    <a:pt x="110" y="251"/>
                  </a:lnTo>
                  <a:lnTo>
                    <a:pt x="109" y="256"/>
                  </a:lnTo>
                  <a:lnTo>
                    <a:pt x="106" y="260"/>
                  </a:lnTo>
                  <a:lnTo>
                    <a:pt x="103" y="263"/>
                  </a:lnTo>
                  <a:lnTo>
                    <a:pt x="61" y="281"/>
                  </a:lnTo>
                  <a:lnTo>
                    <a:pt x="58" y="281"/>
                  </a:lnTo>
                  <a:lnTo>
                    <a:pt x="55" y="278"/>
                  </a:lnTo>
                  <a:lnTo>
                    <a:pt x="54" y="275"/>
                  </a:lnTo>
                  <a:lnTo>
                    <a:pt x="54" y="269"/>
                  </a:lnTo>
                  <a:lnTo>
                    <a:pt x="54" y="263"/>
                  </a:lnTo>
                  <a:lnTo>
                    <a:pt x="55" y="259"/>
                  </a:lnTo>
                  <a:lnTo>
                    <a:pt x="58" y="254"/>
                  </a:lnTo>
                  <a:lnTo>
                    <a:pt x="61" y="253"/>
                  </a:lnTo>
                  <a:lnTo>
                    <a:pt x="70" y="249"/>
                  </a:lnTo>
                  <a:lnTo>
                    <a:pt x="70" y="196"/>
                  </a:lnTo>
                  <a:lnTo>
                    <a:pt x="66" y="193"/>
                  </a:lnTo>
                  <a:lnTo>
                    <a:pt x="61" y="191"/>
                  </a:lnTo>
                  <a:lnTo>
                    <a:pt x="57" y="185"/>
                  </a:lnTo>
                  <a:lnTo>
                    <a:pt x="52" y="177"/>
                  </a:lnTo>
                  <a:lnTo>
                    <a:pt x="37" y="180"/>
                  </a:lnTo>
                  <a:lnTo>
                    <a:pt x="25" y="177"/>
                  </a:lnTo>
                  <a:lnTo>
                    <a:pt x="16" y="168"/>
                  </a:lnTo>
                  <a:lnTo>
                    <a:pt x="11" y="155"/>
                  </a:lnTo>
                  <a:lnTo>
                    <a:pt x="6" y="140"/>
                  </a:lnTo>
                  <a:lnTo>
                    <a:pt x="3" y="124"/>
                  </a:lnTo>
                  <a:lnTo>
                    <a:pt x="2" y="107"/>
                  </a:lnTo>
                  <a:lnTo>
                    <a:pt x="0" y="92"/>
                  </a:lnTo>
                  <a:lnTo>
                    <a:pt x="0" y="79"/>
                  </a:lnTo>
                  <a:lnTo>
                    <a:pt x="0" y="71"/>
                  </a:lnTo>
                  <a:lnTo>
                    <a:pt x="0" y="69"/>
                  </a:lnTo>
                  <a:lnTo>
                    <a:pt x="30" y="57"/>
                  </a:lnTo>
                  <a:lnTo>
                    <a:pt x="40" y="52"/>
                  </a:lnTo>
                  <a:lnTo>
                    <a:pt x="121" y="16"/>
                  </a:lnTo>
                  <a:lnTo>
                    <a:pt x="131" y="13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7419975" y="2432050"/>
              <a:ext cx="388938" cy="538163"/>
              <a:chOff x="2162176" y="2432050"/>
              <a:chExt cx="388938" cy="538163"/>
            </a:xfrm>
          </p:grpSpPr>
          <p:sp>
            <p:nvSpPr>
              <p:cNvPr id="38" name="Freeform 36"/>
              <p:cNvSpPr>
                <a:spLocks/>
              </p:cNvSpPr>
              <p:nvPr/>
            </p:nvSpPr>
            <p:spPr bwMode="auto">
              <a:xfrm>
                <a:off x="2171701" y="2432050"/>
                <a:ext cx="379413" cy="358775"/>
              </a:xfrm>
              <a:custGeom>
                <a:avLst/>
                <a:gdLst>
                  <a:gd name="T0" fmla="*/ 239 w 239"/>
                  <a:gd name="T1" fmla="*/ 0 h 226"/>
                  <a:gd name="T2" fmla="*/ 227 w 239"/>
                  <a:gd name="T3" fmla="*/ 27 h 226"/>
                  <a:gd name="T4" fmla="*/ 224 w 239"/>
                  <a:gd name="T5" fmla="*/ 24 h 226"/>
                  <a:gd name="T6" fmla="*/ 143 w 239"/>
                  <a:gd name="T7" fmla="*/ 108 h 226"/>
                  <a:gd name="T8" fmla="*/ 121 w 239"/>
                  <a:gd name="T9" fmla="*/ 94 h 226"/>
                  <a:gd name="T10" fmla="*/ 6 w 239"/>
                  <a:gd name="T11" fmla="*/ 226 h 226"/>
                  <a:gd name="T12" fmla="*/ 0 w 239"/>
                  <a:gd name="T13" fmla="*/ 219 h 226"/>
                  <a:gd name="T14" fmla="*/ 122 w 239"/>
                  <a:gd name="T15" fmla="*/ 79 h 226"/>
                  <a:gd name="T16" fmla="*/ 145 w 239"/>
                  <a:gd name="T17" fmla="*/ 94 h 226"/>
                  <a:gd name="T18" fmla="*/ 216 w 239"/>
                  <a:gd name="T19" fmla="*/ 16 h 226"/>
                  <a:gd name="T20" fmla="*/ 213 w 239"/>
                  <a:gd name="T21" fmla="*/ 12 h 226"/>
                  <a:gd name="T22" fmla="*/ 239 w 239"/>
                  <a:gd name="T23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39" h="226">
                    <a:moveTo>
                      <a:pt x="239" y="0"/>
                    </a:moveTo>
                    <a:lnTo>
                      <a:pt x="227" y="27"/>
                    </a:lnTo>
                    <a:lnTo>
                      <a:pt x="224" y="24"/>
                    </a:lnTo>
                    <a:lnTo>
                      <a:pt x="143" y="108"/>
                    </a:lnTo>
                    <a:lnTo>
                      <a:pt x="121" y="94"/>
                    </a:lnTo>
                    <a:lnTo>
                      <a:pt x="6" y="226"/>
                    </a:lnTo>
                    <a:lnTo>
                      <a:pt x="0" y="219"/>
                    </a:lnTo>
                    <a:lnTo>
                      <a:pt x="122" y="79"/>
                    </a:lnTo>
                    <a:lnTo>
                      <a:pt x="145" y="94"/>
                    </a:lnTo>
                    <a:lnTo>
                      <a:pt x="216" y="16"/>
                    </a:lnTo>
                    <a:lnTo>
                      <a:pt x="213" y="12"/>
                    </a:lnTo>
                    <a:lnTo>
                      <a:pt x="239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37"/>
              <p:cNvSpPr>
                <a:spLocks/>
              </p:cNvSpPr>
              <p:nvPr/>
            </p:nvSpPr>
            <p:spPr bwMode="auto">
              <a:xfrm>
                <a:off x="2162176" y="2616200"/>
                <a:ext cx="360363" cy="354013"/>
              </a:xfrm>
              <a:custGeom>
                <a:avLst/>
                <a:gdLst>
                  <a:gd name="T0" fmla="*/ 198 w 227"/>
                  <a:gd name="T1" fmla="*/ 0 h 223"/>
                  <a:gd name="T2" fmla="*/ 201 w 227"/>
                  <a:gd name="T3" fmla="*/ 1 h 223"/>
                  <a:gd name="T4" fmla="*/ 203 w 227"/>
                  <a:gd name="T5" fmla="*/ 4 h 223"/>
                  <a:gd name="T6" fmla="*/ 203 w 227"/>
                  <a:gd name="T7" fmla="*/ 7 h 223"/>
                  <a:gd name="T8" fmla="*/ 194 w 227"/>
                  <a:gd name="T9" fmla="*/ 126 h 223"/>
                  <a:gd name="T10" fmla="*/ 194 w 227"/>
                  <a:gd name="T11" fmla="*/ 131 h 223"/>
                  <a:gd name="T12" fmla="*/ 227 w 227"/>
                  <a:gd name="T13" fmla="*/ 119 h 223"/>
                  <a:gd name="T14" fmla="*/ 224 w 227"/>
                  <a:gd name="T15" fmla="*/ 162 h 223"/>
                  <a:gd name="T16" fmla="*/ 0 w 227"/>
                  <a:gd name="T17" fmla="*/ 223 h 223"/>
                  <a:gd name="T18" fmla="*/ 3 w 227"/>
                  <a:gd name="T19" fmla="*/ 190 h 223"/>
                  <a:gd name="T20" fmla="*/ 38 w 227"/>
                  <a:gd name="T21" fmla="*/ 178 h 223"/>
                  <a:gd name="T22" fmla="*/ 38 w 227"/>
                  <a:gd name="T23" fmla="*/ 175 h 223"/>
                  <a:gd name="T24" fmla="*/ 41 w 227"/>
                  <a:gd name="T25" fmla="*/ 140 h 223"/>
                  <a:gd name="T26" fmla="*/ 42 w 227"/>
                  <a:gd name="T27" fmla="*/ 135 h 223"/>
                  <a:gd name="T28" fmla="*/ 44 w 227"/>
                  <a:gd name="T29" fmla="*/ 131 h 223"/>
                  <a:gd name="T30" fmla="*/ 47 w 227"/>
                  <a:gd name="T31" fmla="*/ 128 h 223"/>
                  <a:gd name="T32" fmla="*/ 51 w 227"/>
                  <a:gd name="T33" fmla="*/ 126 h 223"/>
                  <a:gd name="T34" fmla="*/ 54 w 227"/>
                  <a:gd name="T35" fmla="*/ 126 h 223"/>
                  <a:gd name="T36" fmla="*/ 57 w 227"/>
                  <a:gd name="T37" fmla="*/ 126 h 223"/>
                  <a:gd name="T38" fmla="*/ 60 w 227"/>
                  <a:gd name="T39" fmla="*/ 129 h 223"/>
                  <a:gd name="T40" fmla="*/ 60 w 227"/>
                  <a:gd name="T41" fmla="*/ 134 h 223"/>
                  <a:gd name="T42" fmla="*/ 57 w 227"/>
                  <a:gd name="T43" fmla="*/ 169 h 223"/>
                  <a:gd name="T44" fmla="*/ 55 w 227"/>
                  <a:gd name="T45" fmla="*/ 174 h 223"/>
                  <a:gd name="T46" fmla="*/ 109 w 227"/>
                  <a:gd name="T47" fmla="*/ 158 h 223"/>
                  <a:gd name="T48" fmla="*/ 108 w 227"/>
                  <a:gd name="T49" fmla="*/ 155 h 223"/>
                  <a:gd name="T50" fmla="*/ 115 w 227"/>
                  <a:gd name="T51" fmla="*/ 65 h 223"/>
                  <a:gd name="T52" fmla="*/ 117 w 227"/>
                  <a:gd name="T53" fmla="*/ 62 h 223"/>
                  <a:gd name="T54" fmla="*/ 118 w 227"/>
                  <a:gd name="T55" fmla="*/ 58 h 223"/>
                  <a:gd name="T56" fmla="*/ 121 w 227"/>
                  <a:gd name="T57" fmla="*/ 55 h 223"/>
                  <a:gd name="T58" fmla="*/ 125 w 227"/>
                  <a:gd name="T59" fmla="*/ 53 h 223"/>
                  <a:gd name="T60" fmla="*/ 128 w 227"/>
                  <a:gd name="T61" fmla="*/ 52 h 223"/>
                  <a:gd name="T62" fmla="*/ 131 w 227"/>
                  <a:gd name="T63" fmla="*/ 53 h 223"/>
                  <a:gd name="T64" fmla="*/ 134 w 227"/>
                  <a:gd name="T65" fmla="*/ 56 h 223"/>
                  <a:gd name="T66" fmla="*/ 134 w 227"/>
                  <a:gd name="T67" fmla="*/ 59 h 223"/>
                  <a:gd name="T68" fmla="*/ 127 w 227"/>
                  <a:gd name="T69" fmla="*/ 147 h 223"/>
                  <a:gd name="T70" fmla="*/ 127 w 227"/>
                  <a:gd name="T71" fmla="*/ 152 h 223"/>
                  <a:gd name="T72" fmla="*/ 176 w 227"/>
                  <a:gd name="T73" fmla="*/ 135 h 223"/>
                  <a:gd name="T74" fmla="*/ 175 w 227"/>
                  <a:gd name="T75" fmla="*/ 132 h 223"/>
                  <a:gd name="T76" fmla="*/ 185 w 227"/>
                  <a:gd name="T77" fmla="*/ 13 h 223"/>
                  <a:gd name="T78" fmla="*/ 185 w 227"/>
                  <a:gd name="T79" fmla="*/ 9 h 223"/>
                  <a:gd name="T80" fmla="*/ 188 w 227"/>
                  <a:gd name="T81" fmla="*/ 6 h 223"/>
                  <a:gd name="T82" fmla="*/ 191 w 227"/>
                  <a:gd name="T83" fmla="*/ 3 h 223"/>
                  <a:gd name="T84" fmla="*/ 195 w 227"/>
                  <a:gd name="T85" fmla="*/ 0 h 223"/>
                  <a:gd name="T86" fmla="*/ 198 w 227"/>
                  <a:gd name="T87" fmla="*/ 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27" h="223">
                    <a:moveTo>
                      <a:pt x="198" y="0"/>
                    </a:moveTo>
                    <a:lnTo>
                      <a:pt x="201" y="1"/>
                    </a:lnTo>
                    <a:lnTo>
                      <a:pt x="203" y="4"/>
                    </a:lnTo>
                    <a:lnTo>
                      <a:pt x="203" y="7"/>
                    </a:lnTo>
                    <a:lnTo>
                      <a:pt x="194" y="126"/>
                    </a:lnTo>
                    <a:lnTo>
                      <a:pt x="194" y="131"/>
                    </a:lnTo>
                    <a:lnTo>
                      <a:pt x="227" y="119"/>
                    </a:lnTo>
                    <a:lnTo>
                      <a:pt x="224" y="162"/>
                    </a:lnTo>
                    <a:lnTo>
                      <a:pt x="0" y="223"/>
                    </a:lnTo>
                    <a:lnTo>
                      <a:pt x="3" y="190"/>
                    </a:lnTo>
                    <a:lnTo>
                      <a:pt x="38" y="178"/>
                    </a:lnTo>
                    <a:lnTo>
                      <a:pt x="38" y="175"/>
                    </a:lnTo>
                    <a:lnTo>
                      <a:pt x="41" y="140"/>
                    </a:lnTo>
                    <a:lnTo>
                      <a:pt x="42" y="135"/>
                    </a:lnTo>
                    <a:lnTo>
                      <a:pt x="44" y="131"/>
                    </a:lnTo>
                    <a:lnTo>
                      <a:pt x="47" y="128"/>
                    </a:lnTo>
                    <a:lnTo>
                      <a:pt x="51" y="126"/>
                    </a:lnTo>
                    <a:lnTo>
                      <a:pt x="54" y="126"/>
                    </a:lnTo>
                    <a:lnTo>
                      <a:pt x="57" y="126"/>
                    </a:lnTo>
                    <a:lnTo>
                      <a:pt x="60" y="129"/>
                    </a:lnTo>
                    <a:lnTo>
                      <a:pt x="60" y="134"/>
                    </a:lnTo>
                    <a:lnTo>
                      <a:pt x="57" y="169"/>
                    </a:lnTo>
                    <a:lnTo>
                      <a:pt x="55" y="174"/>
                    </a:lnTo>
                    <a:lnTo>
                      <a:pt x="109" y="158"/>
                    </a:lnTo>
                    <a:lnTo>
                      <a:pt x="108" y="155"/>
                    </a:lnTo>
                    <a:lnTo>
                      <a:pt x="115" y="65"/>
                    </a:lnTo>
                    <a:lnTo>
                      <a:pt x="117" y="62"/>
                    </a:lnTo>
                    <a:lnTo>
                      <a:pt x="118" y="58"/>
                    </a:lnTo>
                    <a:lnTo>
                      <a:pt x="121" y="55"/>
                    </a:lnTo>
                    <a:lnTo>
                      <a:pt x="125" y="53"/>
                    </a:lnTo>
                    <a:lnTo>
                      <a:pt x="128" y="52"/>
                    </a:lnTo>
                    <a:lnTo>
                      <a:pt x="131" y="53"/>
                    </a:lnTo>
                    <a:lnTo>
                      <a:pt x="134" y="56"/>
                    </a:lnTo>
                    <a:lnTo>
                      <a:pt x="134" y="59"/>
                    </a:lnTo>
                    <a:lnTo>
                      <a:pt x="127" y="147"/>
                    </a:lnTo>
                    <a:lnTo>
                      <a:pt x="127" y="152"/>
                    </a:lnTo>
                    <a:lnTo>
                      <a:pt x="176" y="135"/>
                    </a:lnTo>
                    <a:lnTo>
                      <a:pt x="175" y="132"/>
                    </a:lnTo>
                    <a:lnTo>
                      <a:pt x="185" y="13"/>
                    </a:lnTo>
                    <a:lnTo>
                      <a:pt x="185" y="9"/>
                    </a:lnTo>
                    <a:lnTo>
                      <a:pt x="188" y="6"/>
                    </a:lnTo>
                    <a:lnTo>
                      <a:pt x="191" y="3"/>
                    </a:lnTo>
                    <a:lnTo>
                      <a:pt x="195" y="0"/>
                    </a:lnTo>
                    <a:lnTo>
                      <a:pt x="198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7432675" y="3494088"/>
              <a:ext cx="338138" cy="366713"/>
            </a:xfrm>
            <a:custGeom>
              <a:avLst/>
              <a:gdLst>
                <a:gd name="T0" fmla="*/ 21 w 213"/>
                <a:gd name="T1" fmla="*/ 3 h 231"/>
                <a:gd name="T2" fmla="*/ 111 w 213"/>
                <a:gd name="T3" fmla="*/ 103 h 231"/>
                <a:gd name="T4" fmla="*/ 198 w 213"/>
                <a:gd name="T5" fmla="*/ 73 h 231"/>
                <a:gd name="T6" fmla="*/ 27 w 213"/>
                <a:gd name="T7" fmla="*/ 210 h 231"/>
                <a:gd name="T8" fmla="*/ 211 w 213"/>
                <a:gd name="T9" fmla="*/ 197 h 231"/>
                <a:gd name="T10" fmla="*/ 210 w 213"/>
                <a:gd name="T11" fmla="*/ 204 h 231"/>
                <a:gd name="T12" fmla="*/ 149 w 213"/>
                <a:gd name="T13" fmla="*/ 217 h 231"/>
                <a:gd name="T14" fmla="*/ 144 w 213"/>
                <a:gd name="T15" fmla="*/ 220 h 231"/>
                <a:gd name="T16" fmla="*/ 141 w 213"/>
                <a:gd name="T17" fmla="*/ 212 h 231"/>
                <a:gd name="T18" fmla="*/ 128 w 213"/>
                <a:gd name="T19" fmla="*/ 220 h 231"/>
                <a:gd name="T20" fmla="*/ 123 w 213"/>
                <a:gd name="T21" fmla="*/ 222 h 231"/>
                <a:gd name="T22" fmla="*/ 110 w 213"/>
                <a:gd name="T23" fmla="*/ 214 h 231"/>
                <a:gd name="T24" fmla="*/ 106 w 213"/>
                <a:gd name="T25" fmla="*/ 225 h 231"/>
                <a:gd name="T26" fmla="*/ 103 w 213"/>
                <a:gd name="T27" fmla="*/ 216 h 231"/>
                <a:gd name="T28" fmla="*/ 89 w 213"/>
                <a:gd name="T29" fmla="*/ 225 h 231"/>
                <a:gd name="T30" fmla="*/ 83 w 213"/>
                <a:gd name="T31" fmla="*/ 225 h 231"/>
                <a:gd name="T32" fmla="*/ 70 w 213"/>
                <a:gd name="T33" fmla="*/ 219 h 231"/>
                <a:gd name="T34" fmla="*/ 67 w 213"/>
                <a:gd name="T35" fmla="*/ 228 h 231"/>
                <a:gd name="T36" fmla="*/ 64 w 213"/>
                <a:gd name="T37" fmla="*/ 219 h 231"/>
                <a:gd name="T38" fmla="*/ 50 w 213"/>
                <a:gd name="T39" fmla="*/ 229 h 231"/>
                <a:gd name="T40" fmla="*/ 44 w 213"/>
                <a:gd name="T41" fmla="*/ 228 h 231"/>
                <a:gd name="T42" fmla="*/ 19 w 213"/>
                <a:gd name="T43" fmla="*/ 223 h 231"/>
                <a:gd name="T44" fmla="*/ 13 w 213"/>
                <a:gd name="T45" fmla="*/ 217 h 231"/>
                <a:gd name="T46" fmla="*/ 3 w 213"/>
                <a:gd name="T47" fmla="*/ 191 h 231"/>
                <a:gd name="T48" fmla="*/ 3 w 213"/>
                <a:gd name="T49" fmla="*/ 185 h 231"/>
                <a:gd name="T50" fmla="*/ 13 w 213"/>
                <a:gd name="T51" fmla="*/ 168 h 231"/>
                <a:gd name="T52" fmla="*/ 1 w 213"/>
                <a:gd name="T53" fmla="*/ 167 h 231"/>
                <a:gd name="T54" fmla="*/ 4 w 213"/>
                <a:gd name="T55" fmla="*/ 162 h 231"/>
                <a:gd name="T56" fmla="*/ 4 w 213"/>
                <a:gd name="T57" fmla="*/ 148 h 231"/>
                <a:gd name="T58" fmla="*/ 1 w 213"/>
                <a:gd name="T59" fmla="*/ 142 h 231"/>
                <a:gd name="T60" fmla="*/ 12 w 213"/>
                <a:gd name="T61" fmla="*/ 125 h 231"/>
                <a:gd name="T62" fmla="*/ 1 w 213"/>
                <a:gd name="T63" fmla="*/ 124 h 231"/>
                <a:gd name="T64" fmla="*/ 4 w 213"/>
                <a:gd name="T65" fmla="*/ 118 h 231"/>
                <a:gd name="T66" fmla="*/ 4 w 213"/>
                <a:gd name="T67" fmla="*/ 103 h 231"/>
                <a:gd name="T68" fmla="*/ 0 w 213"/>
                <a:gd name="T69" fmla="*/ 100 h 231"/>
                <a:gd name="T70" fmla="*/ 12 w 213"/>
                <a:gd name="T71" fmla="*/ 95 h 231"/>
                <a:gd name="T72" fmla="*/ 1 w 213"/>
                <a:gd name="T73" fmla="*/ 81 h 231"/>
                <a:gd name="T74" fmla="*/ 3 w 213"/>
                <a:gd name="T75" fmla="*/ 75 h 231"/>
                <a:gd name="T76" fmla="*/ 3 w 213"/>
                <a:gd name="T77" fmla="*/ 66 h 231"/>
                <a:gd name="T78" fmla="*/ 0 w 213"/>
                <a:gd name="T79" fmla="*/ 63 h 231"/>
                <a:gd name="T80" fmla="*/ 10 w 213"/>
                <a:gd name="T81" fmla="*/ 58 h 231"/>
                <a:gd name="T82" fmla="*/ 0 w 213"/>
                <a:gd name="T83" fmla="*/ 43 h 231"/>
                <a:gd name="T84" fmla="*/ 3 w 213"/>
                <a:gd name="T85" fmla="*/ 37 h 231"/>
                <a:gd name="T86" fmla="*/ 10 w 213"/>
                <a:gd name="T87" fmla="*/ 5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3" h="231">
                  <a:moveTo>
                    <a:pt x="15" y="0"/>
                  </a:moveTo>
                  <a:lnTo>
                    <a:pt x="18" y="2"/>
                  </a:lnTo>
                  <a:lnTo>
                    <a:pt x="21" y="3"/>
                  </a:lnTo>
                  <a:lnTo>
                    <a:pt x="21" y="6"/>
                  </a:lnTo>
                  <a:lnTo>
                    <a:pt x="24" y="198"/>
                  </a:lnTo>
                  <a:lnTo>
                    <a:pt x="111" y="103"/>
                  </a:lnTo>
                  <a:lnTo>
                    <a:pt x="132" y="121"/>
                  </a:lnTo>
                  <a:lnTo>
                    <a:pt x="190" y="63"/>
                  </a:lnTo>
                  <a:lnTo>
                    <a:pt x="198" y="73"/>
                  </a:lnTo>
                  <a:lnTo>
                    <a:pt x="131" y="137"/>
                  </a:lnTo>
                  <a:lnTo>
                    <a:pt x="111" y="119"/>
                  </a:lnTo>
                  <a:lnTo>
                    <a:pt x="27" y="210"/>
                  </a:lnTo>
                  <a:lnTo>
                    <a:pt x="207" y="194"/>
                  </a:lnTo>
                  <a:lnTo>
                    <a:pt x="210" y="194"/>
                  </a:lnTo>
                  <a:lnTo>
                    <a:pt x="211" y="197"/>
                  </a:lnTo>
                  <a:lnTo>
                    <a:pt x="213" y="200"/>
                  </a:lnTo>
                  <a:lnTo>
                    <a:pt x="211" y="203"/>
                  </a:lnTo>
                  <a:lnTo>
                    <a:pt x="210" y="204"/>
                  </a:lnTo>
                  <a:lnTo>
                    <a:pt x="207" y="206"/>
                  </a:lnTo>
                  <a:lnTo>
                    <a:pt x="149" y="212"/>
                  </a:lnTo>
                  <a:lnTo>
                    <a:pt x="149" y="217"/>
                  </a:lnTo>
                  <a:lnTo>
                    <a:pt x="147" y="219"/>
                  </a:lnTo>
                  <a:lnTo>
                    <a:pt x="146" y="220"/>
                  </a:lnTo>
                  <a:lnTo>
                    <a:pt x="144" y="220"/>
                  </a:lnTo>
                  <a:lnTo>
                    <a:pt x="143" y="219"/>
                  </a:lnTo>
                  <a:lnTo>
                    <a:pt x="141" y="217"/>
                  </a:lnTo>
                  <a:lnTo>
                    <a:pt x="141" y="212"/>
                  </a:lnTo>
                  <a:lnTo>
                    <a:pt x="129" y="213"/>
                  </a:lnTo>
                  <a:lnTo>
                    <a:pt x="129" y="219"/>
                  </a:lnTo>
                  <a:lnTo>
                    <a:pt x="128" y="220"/>
                  </a:lnTo>
                  <a:lnTo>
                    <a:pt x="128" y="222"/>
                  </a:lnTo>
                  <a:lnTo>
                    <a:pt x="126" y="222"/>
                  </a:lnTo>
                  <a:lnTo>
                    <a:pt x="123" y="222"/>
                  </a:lnTo>
                  <a:lnTo>
                    <a:pt x="122" y="219"/>
                  </a:lnTo>
                  <a:lnTo>
                    <a:pt x="122" y="213"/>
                  </a:lnTo>
                  <a:lnTo>
                    <a:pt x="110" y="214"/>
                  </a:lnTo>
                  <a:lnTo>
                    <a:pt x="110" y="220"/>
                  </a:lnTo>
                  <a:lnTo>
                    <a:pt x="109" y="223"/>
                  </a:lnTo>
                  <a:lnTo>
                    <a:pt x="106" y="225"/>
                  </a:lnTo>
                  <a:lnTo>
                    <a:pt x="104" y="223"/>
                  </a:lnTo>
                  <a:lnTo>
                    <a:pt x="103" y="220"/>
                  </a:lnTo>
                  <a:lnTo>
                    <a:pt x="103" y="216"/>
                  </a:lnTo>
                  <a:lnTo>
                    <a:pt x="89" y="217"/>
                  </a:lnTo>
                  <a:lnTo>
                    <a:pt x="91" y="222"/>
                  </a:lnTo>
                  <a:lnTo>
                    <a:pt x="89" y="225"/>
                  </a:lnTo>
                  <a:lnTo>
                    <a:pt x="86" y="226"/>
                  </a:lnTo>
                  <a:lnTo>
                    <a:pt x="85" y="226"/>
                  </a:lnTo>
                  <a:lnTo>
                    <a:pt x="83" y="225"/>
                  </a:lnTo>
                  <a:lnTo>
                    <a:pt x="83" y="223"/>
                  </a:lnTo>
                  <a:lnTo>
                    <a:pt x="83" y="217"/>
                  </a:lnTo>
                  <a:lnTo>
                    <a:pt x="70" y="219"/>
                  </a:lnTo>
                  <a:lnTo>
                    <a:pt x="70" y="225"/>
                  </a:lnTo>
                  <a:lnTo>
                    <a:pt x="70" y="226"/>
                  </a:lnTo>
                  <a:lnTo>
                    <a:pt x="67" y="228"/>
                  </a:lnTo>
                  <a:lnTo>
                    <a:pt x="65" y="228"/>
                  </a:lnTo>
                  <a:lnTo>
                    <a:pt x="64" y="225"/>
                  </a:lnTo>
                  <a:lnTo>
                    <a:pt x="64" y="219"/>
                  </a:lnTo>
                  <a:lnTo>
                    <a:pt x="50" y="220"/>
                  </a:lnTo>
                  <a:lnTo>
                    <a:pt x="50" y="226"/>
                  </a:lnTo>
                  <a:lnTo>
                    <a:pt x="50" y="229"/>
                  </a:lnTo>
                  <a:lnTo>
                    <a:pt x="47" y="231"/>
                  </a:lnTo>
                  <a:lnTo>
                    <a:pt x="46" y="229"/>
                  </a:lnTo>
                  <a:lnTo>
                    <a:pt x="44" y="228"/>
                  </a:lnTo>
                  <a:lnTo>
                    <a:pt x="44" y="226"/>
                  </a:lnTo>
                  <a:lnTo>
                    <a:pt x="44" y="220"/>
                  </a:lnTo>
                  <a:lnTo>
                    <a:pt x="19" y="223"/>
                  </a:lnTo>
                  <a:lnTo>
                    <a:pt x="16" y="223"/>
                  </a:lnTo>
                  <a:lnTo>
                    <a:pt x="15" y="220"/>
                  </a:lnTo>
                  <a:lnTo>
                    <a:pt x="13" y="217"/>
                  </a:lnTo>
                  <a:lnTo>
                    <a:pt x="13" y="191"/>
                  </a:lnTo>
                  <a:lnTo>
                    <a:pt x="4" y="191"/>
                  </a:lnTo>
                  <a:lnTo>
                    <a:pt x="3" y="191"/>
                  </a:lnTo>
                  <a:lnTo>
                    <a:pt x="3" y="189"/>
                  </a:lnTo>
                  <a:lnTo>
                    <a:pt x="1" y="188"/>
                  </a:lnTo>
                  <a:lnTo>
                    <a:pt x="3" y="185"/>
                  </a:lnTo>
                  <a:lnTo>
                    <a:pt x="4" y="183"/>
                  </a:lnTo>
                  <a:lnTo>
                    <a:pt x="13" y="183"/>
                  </a:lnTo>
                  <a:lnTo>
                    <a:pt x="13" y="168"/>
                  </a:lnTo>
                  <a:lnTo>
                    <a:pt x="4" y="168"/>
                  </a:lnTo>
                  <a:lnTo>
                    <a:pt x="3" y="168"/>
                  </a:lnTo>
                  <a:lnTo>
                    <a:pt x="1" y="167"/>
                  </a:lnTo>
                  <a:lnTo>
                    <a:pt x="1" y="165"/>
                  </a:lnTo>
                  <a:lnTo>
                    <a:pt x="3" y="162"/>
                  </a:lnTo>
                  <a:lnTo>
                    <a:pt x="4" y="162"/>
                  </a:lnTo>
                  <a:lnTo>
                    <a:pt x="12" y="161"/>
                  </a:lnTo>
                  <a:lnTo>
                    <a:pt x="12" y="146"/>
                  </a:lnTo>
                  <a:lnTo>
                    <a:pt x="4" y="148"/>
                  </a:lnTo>
                  <a:lnTo>
                    <a:pt x="1" y="146"/>
                  </a:lnTo>
                  <a:lnTo>
                    <a:pt x="1" y="145"/>
                  </a:lnTo>
                  <a:lnTo>
                    <a:pt x="1" y="142"/>
                  </a:lnTo>
                  <a:lnTo>
                    <a:pt x="4" y="140"/>
                  </a:lnTo>
                  <a:lnTo>
                    <a:pt x="12" y="139"/>
                  </a:lnTo>
                  <a:lnTo>
                    <a:pt x="12" y="125"/>
                  </a:lnTo>
                  <a:lnTo>
                    <a:pt x="4" y="125"/>
                  </a:lnTo>
                  <a:lnTo>
                    <a:pt x="3" y="125"/>
                  </a:lnTo>
                  <a:lnTo>
                    <a:pt x="1" y="124"/>
                  </a:lnTo>
                  <a:lnTo>
                    <a:pt x="1" y="122"/>
                  </a:lnTo>
                  <a:lnTo>
                    <a:pt x="1" y="119"/>
                  </a:lnTo>
                  <a:lnTo>
                    <a:pt x="4" y="118"/>
                  </a:lnTo>
                  <a:lnTo>
                    <a:pt x="12" y="118"/>
                  </a:lnTo>
                  <a:lnTo>
                    <a:pt x="12" y="103"/>
                  </a:lnTo>
                  <a:lnTo>
                    <a:pt x="4" y="103"/>
                  </a:lnTo>
                  <a:lnTo>
                    <a:pt x="1" y="103"/>
                  </a:lnTo>
                  <a:lnTo>
                    <a:pt x="1" y="101"/>
                  </a:lnTo>
                  <a:lnTo>
                    <a:pt x="0" y="100"/>
                  </a:lnTo>
                  <a:lnTo>
                    <a:pt x="1" y="97"/>
                  </a:lnTo>
                  <a:lnTo>
                    <a:pt x="3" y="97"/>
                  </a:lnTo>
                  <a:lnTo>
                    <a:pt x="12" y="95"/>
                  </a:lnTo>
                  <a:lnTo>
                    <a:pt x="12" y="81"/>
                  </a:lnTo>
                  <a:lnTo>
                    <a:pt x="3" y="82"/>
                  </a:lnTo>
                  <a:lnTo>
                    <a:pt x="1" y="81"/>
                  </a:lnTo>
                  <a:lnTo>
                    <a:pt x="0" y="78"/>
                  </a:lnTo>
                  <a:lnTo>
                    <a:pt x="1" y="76"/>
                  </a:lnTo>
                  <a:lnTo>
                    <a:pt x="3" y="75"/>
                  </a:lnTo>
                  <a:lnTo>
                    <a:pt x="10" y="73"/>
                  </a:lnTo>
                  <a:lnTo>
                    <a:pt x="10" y="66"/>
                  </a:lnTo>
                  <a:lnTo>
                    <a:pt x="3" y="66"/>
                  </a:lnTo>
                  <a:lnTo>
                    <a:pt x="1" y="66"/>
                  </a:lnTo>
                  <a:lnTo>
                    <a:pt x="0" y="64"/>
                  </a:lnTo>
                  <a:lnTo>
                    <a:pt x="0" y="63"/>
                  </a:lnTo>
                  <a:lnTo>
                    <a:pt x="1" y="60"/>
                  </a:lnTo>
                  <a:lnTo>
                    <a:pt x="3" y="58"/>
                  </a:lnTo>
                  <a:lnTo>
                    <a:pt x="10" y="58"/>
                  </a:lnTo>
                  <a:lnTo>
                    <a:pt x="10" y="43"/>
                  </a:lnTo>
                  <a:lnTo>
                    <a:pt x="3" y="45"/>
                  </a:lnTo>
                  <a:lnTo>
                    <a:pt x="0" y="43"/>
                  </a:lnTo>
                  <a:lnTo>
                    <a:pt x="0" y="40"/>
                  </a:lnTo>
                  <a:lnTo>
                    <a:pt x="0" y="37"/>
                  </a:lnTo>
                  <a:lnTo>
                    <a:pt x="3" y="37"/>
                  </a:lnTo>
                  <a:lnTo>
                    <a:pt x="10" y="36"/>
                  </a:lnTo>
                  <a:lnTo>
                    <a:pt x="10" y="8"/>
                  </a:lnTo>
                  <a:lnTo>
                    <a:pt x="10" y="5"/>
                  </a:lnTo>
                  <a:lnTo>
                    <a:pt x="13" y="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8416926" y="1336675"/>
              <a:ext cx="1506538" cy="4883151"/>
              <a:chOff x="8416926" y="1336675"/>
              <a:chExt cx="1506538" cy="4883151"/>
            </a:xfrm>
          </p:grpSpPr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>
                <a:off x="8416926" y="1336675"/>
                <a:ext cx="1069975" cy="4883150"/>
              </a:xfrm>
              <a:custGeom>
                <a:avLst/>
                <a:gdLst>
                  <a:gd name="T0" fmla="*/ 21 w 674"/>
                  <a:gd name="T1" fmla="*/ 0 h 3076"/>
                  <a:gd name="T2" fmla="*/ 38 w 674"/>
                  <a:gd name="T3" fmla="*/ 0 h 3076"/>
                  <a:gd name="T4" fmla="*/ 53 w 674"/>
                  <a:gd name="T5" fmla="*/ 0 h 3076"/>
                  <a:gd name="T6" fmla="*/ 68 w 674"/>
                  <a:gd name="T7" fmla="*/ 1 h 3076"/>
                  <a:gd name="T8" fmla="*/ 78 w 674"/>
                  <a:gd name="T9" fmla="*/ 1 h 3076"/>
                  <a:gd name="T10" fmla="*/ 82 w 674"/>
                  <a:gd name="T11" fmla="*/ 1 h 3076"/>
                  <a:gd name="T12" fmla="*/ 674 w 674"/>
                  <a:gd name="T13" fmla="*/ 3076 h 3076"/>
                  <a:gd name="T14" fmla="*/ 544 w 674"/>
                  <a:gd name="T15" fmla="*/ 3052 h 3076"/>
                  <a:gd name="T16" fmla="*/ 0 w 674"/>
                  <a:gd name="T17" fmla="*/ 1 h 3076"/>
                  <a:gd name="T18" fmla="*/ 8 w 674"/>
                  <a:gd name="T19" fmla="*/ 0 h 3076"/>
                  <a:gd name="T20" fmla="*/ 21 w 674"/>
                  <a:gd name="T21" fmla="*/ 0 h 30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74" h="3076">
                    <a:moveTo>
                      <a:pt x="21" y="0"/>
                    </a:moveTo>
                    <a:lnTo>
                      <a:pt x="38" y="0"/>
                    </a:lnTo>
                    <a:lnTo>
                      <a:pt x="53" y="0"/>
                    </a:lnTo>
                    <a:lnTo>
                      <a:pt x="68" y="1"/>
                    </a:lnTo>
                    <a:lnTo>
                      <a:pt x="78" y="1"/>
                    </a:lnTo>
                    <a:lnTo>
                      <a:pt x="82" y="1"/>
                    </a:lnTo>
                    <a:lnTo>
                      <a:pt x="674" y="3076"/>
                    </a:lnTo>
                    <a:lnTo>
                      <a:pt x="544" y="3052"/>
                    </a:lnTo>
                    <a:lnTo>
                      <a:pt x="0" y="1"/>
                    </a:lnTo>
                    <a:lnTo>
                      <a:pt x="8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8878888" y="1633538"/>
                <a:ext cx="1000125" cy="4325938"/>
              </a:xfrm>
              <a:custGeom>
                <a:avLst/>
                <a:gdLst>
                  <a:gd name="T0" fmla="*/ 0 w 630"/>
                  <a:gd name="T1" fmla="*/ 0 h 2725"/>
                  <a:gd name="T2" fmla="*/ 30 w 630"/>
                  <a:gd name="T3" fmla="*/ 2 h 2725"/>
                  <a:gd name="T4" fmla="*/ 50 w 630"/>
                  <a:gd name="T5" fmla="*/ 2 h 2725"/>
                  <a:gd name="T6" fmla="*/ 65 w 630"/>
                  <a:gd name="T7" fmla="*/ 2 h 2725"/>
                  <a:gd name="T8" fmla="*/ 70 w 630"/>
                  <a:gd name="T9" fmla="*/ 2 h 2725"/>
                  <a:gd name="T10" fmla="*/ 630 w 630"/>
                  <a:gd name="T11" fmla="*/ 2725 h 2725"/>
                  <a:gd name="T12" fmla="*/ 524 w 630"/>
                  <a:gd name="T13" fmla="*/ 2716 h 2725"/>
                  <a:gd name="T14" fmla="*/ 0 w 630"/>
                  <a:gd name="T15" fmla="*/ 0 h 2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0" h="2725">
                    <a:moveTo>
                      <a:pt x="0" y="0"/>
                    </a:moveTo>
                    <a:lnTo>
                      <a:pt x="30" y="2"/>
                    </a:lnTo>
                    <a:lnTo>
                      <a:pt x="50" y="2"/>
                    </a:lnTo>
                    <a:lnTo>
                      <a:pt x="65" y="2"/>
                    </a:lnTo>
                    <a:lnTo>
                      <a:pt x="70" y="2"/>
                    </a:lnTo>
                    <a:lnTo>
                      <a:pt x="630" y="2725"/>
                    </a:lnTo>
                    <a:lnTo>
                      <a:pt x="524" y="27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39"/>
              <p:cNvSpPr>
                <a:spLocks noEditPoints="1"/>
              </p:cNvSpPr>
              <p:nvPr/>
            </p:nvSpPr>
            <p:spPr bwMode="auto">
              <a:xfrm>
                <a:off x="8547101" y="1338262"/>
                <a:ext cx="1376363" cy="4881564"/>
              </a:xfrm>
              <a:custGeom>
                <a:avLst/>
                <a:gdLst>
                  <a:gd name="T0" fmla="*/ 653 w 867"/>
                  <a:gd name="T1" fmla="*/ 2005 h 3075"/>
                  <a:gd name="T2" fmla="*/ 428 w 867"/>
                  <a:gd name="T3" fmla="*/ 2014 h 3075"/>
                  <a:gd name="T4" fmla="*/ 516 w 867"/>
                  <a:gd name="T5" fmla="*/ 2465 h 3075"/>
                  <a:gd name="T6" fmla="*/ 733 w 867"/>
                  <a:gd name="T7" fmla="*/ 2398 h 3075"/>
                  <a:gd name="T8" fmla="*/ 653 w 867"/>
                  <a:gd name="T9" fmla="*/ 2005 h 3075"/>
                  <a:gd name="T10" fmla="*/ 328 w 867"/>
                  <a:gd name="T11" fmla="*/ 1506 h 3075"/>
                  <a:gd name="T12" fmla="*/ 416 w 867"/>
                  <a:gd name="T13" fmla="*/ 1958 h 3075"/>
                  <a:gd name="T14" fmla="*/ 642 w 867"/>
                  <a:gd name="T15" fmla="*/ 1958 h 3075"/>
                  <a:gd name="T16" fmla="*/ 557 w 867"/>
                  <a:gd name="T17" fmla="*/ 1544 h 3075"/>
                  <a:gd name="T18" fmla="*/ 328 w 867"/>
                  <a:gd name="T19" fmla="*/ 1506 h 3075"/>
                  <a:gd name="T20" fmla="*/ 230 w 867"/>
                  <a:gd name="T21" fmla="*/ 1004 h 3075"/>
                  <a:gd name="T22" fmla="*/ 318 w 867"/>
                  <a:gd name="T23" fmla="*/ 1449 h 3075"/>
                  <a:gd name="T24" fmla="*/ 548 w 867"/>
                  <a:gd name="T25" fmla="*/ 1495 h 3075"/>
                  <a:gd name="T26" fmla="*/ 464 w 867"/>
                  <a:gd name="T27" fmla="*/ 1086 h 3075"/>
                  <a:gd name="T28" fmla="*/ 230 w 867"/>
                  <a:gd name="T29" fmla="*/ 1004 h 3075"/>
                  <a:gd name="T30" fmla="*/ 131 w 867"/>
                  <a:gd name="T31" fmla="*/ 495 h 3075"/>
                  <a:gd name="T32" fmla="*/ 219 w 867"/>
                  <a:gd name="T33" fmla="*/ 948 h 3075"/>
                  <a:gd name="T34" fmla="*/ 453 w 867"/>
                  <a:gd name="T35" fmla="*/ 1038 h 3075"/>
                  <a:gd name="T36" fmla="*/ 364 w 867"/>
                  <a:gd name="T37" fmla="*/ 603 h 3075"/>
                  <a:gd name="T38" fmla="*/ 131 w 867"/>
                  <a:gd name="T39" fmla="*/ 495 h 3075"/>
                  <a:gd name="T40" fmla="*/ 0 w 867"/>
                  <a:gd name="T41" fmla="*/ 0 h 3075"/>
                  <a:gd name="T42" fmla="*/ 39 w 867"/>
                  <a:gd name="T43" fmla="*/ 21 h 3075"/>
                  <a:gd name="T44" fmla="*/ 120 w 867"/>
                  <a:gd name="T45" fmla="*/ 439 h 3075"/>
                  <a:gd name="T46" fmla="*/ 355 w 867"/>
                  <a:gd name="T47" fmla="*/ 555 h 3075"/>
                  <a:gd name="T48" fmla="*/ 279 w 867"/>
                  <a:gd name="T49" fmla="*/ 188 h 3075"/>
                  <a:gd name="T50" fmla="*/ 315 w 867"/>
                  <a:gd name="T51" fmla="*/ 205 h 3075"/>
                  <a:gd name="T52" fmla="*/ 389 w 867"/>
                  <a:gd name="T53" fmla="*/ 571 h 3075"/>
                  <a:gd name="T54" fmla="*/ 389 w 867"/>
                  <a:gd name="T55" fmla="*/ 571 h 3075"/>
                  <a:gd name="T56" fmla="*/ 398 w 867"/>
                  <a:gd name="T57" fmla="*/ 611 h 3075"/>
                  <a:gd name="T58" fmla="*/ 581 w 867"/>
                  <a:gd name="T59" fmla="*/ 1503 h 3075"/>
                  <a:gd name="T60" fmla="*/ 583 w 867"/>
                  <a:gd name="T61" fmla="*/ 1503 h 3075"/>
                  <a:gd name="T62" fmla="*/ 592 w 867"/>
                  <a:gd name="T63" fmla="*/ 1550 h 3075"/>
                  <a:gd name="T64" fmla="*/ 592 w 867"/>
                  <a:gd name="T65" fmla="*/ 1550 h 3075"/>
                  <a:gd name="T66" fmla="*/ 867 w 867"/>
                  <a:gd name="T67" fmla="*/ 2889 h 3075"/>
                  <a:gd name="T68" fmla="*/ 839 w 867"/>
                  <a:gd name="T69" fmla="*/ 2911 h 3075"/>
                  <a:gd name="T70" fmla="*/ 743 w 867"/>
                  <a:gd name="T71" fmla="*/ 2446 h 3075"/>
                  <a:gd name="T72" fmla="*/ 526 w 867"/>
                  <a:gd name="T73" fmla="*/ 2523 h 3075"/>
                  <a:gd name="T74" fmla="*/ 627 w 867"/>
                  <a:gd name="T75" fmla="*/ 3042 h 3075"/>
                  <a:gd name="T76" fmla="*/ 592 w 867"/>
                  <a:gd name="T77" fmla="*/ 3075 h 3075"/>
                  <a:gd name="T78" fmla="*/ 91 w 867"/>
                  <a:gd name="T79" fmla="*/ 476 h 3075"/>
                  <a:gd name="T80" fmla="*/ 81 w 867"/>
                  <a:gd name="T81" fmla="*/ 420 h 3075"/>
                  <a:gd name="T82" fmla="*/ 81 w 867"/>
                  <a:gd name="T83" fmla="*/ 420 h 3075"/>
                  <a:gd name="T84" fmla="*/ 0 w 867"/>
                  <a:gd name="T85" fmla="*/ 0 h 30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67" h="3075">
                    <a:moveTo>
                      <a:pt x="653" y="2005"/>
                    </a:moveTo>
                    <a:lnTo>
                      <a:pt x="428" y="2014"/>
                    </a:lnTo>
                    <a:lnTo>
                      <a:pt x="516" y="2465"/>
                    </a:lnTo>
                    <a:lnTo>
                      <a:pt x="733" y="2398"/>
                    </a:lnTo>
                    <a:lnTo>
                      <a:pt x="653" y="2005"/>
                    </a:lnTo>
                    <a:close/>
                    <a:moveTo>
                      <a:pt x="328" y="1506"/>
                    </a:moveTo>
                    <a:lnTo>
                      <a:pt x="416" y="1958"/>
                    </a:lnTo>
                    <a:lnTo>
                      <a:pt x="642" y="1958"/>
                    </a:lnTo>
                    <a:lnTo>
                      <a:pt x="557" y="1544"/>
                    </a:lnTo>
                    <a:lnTo>
                      <a:pt x="328" y="1506"/>
                    </a:lnTo>
                    <a:close/>
                    <a:moveTo>
                      <a:pt x="230" y="1004"/>
                    </a:moveTo>
                    <a:lnTo>
                      <a:pt x="318" y="1449"/>
                    </a:lnTo>
                    <a:lnTo>
                      <a:pt x="548" y="1495"/>
                    </a:lnTo>
                    <a:lnTo>
                      <a:pt x="464" y="1086"/>
                    </a:lnTo>
                    <a:lnTo>
                      <a:pt x="230" y="1004"/>
                    </a:lnTo>
                    <a:close/>
                    <a:moveTo>
                      <a:pt x="131" y="495"/>
                    </a:moveTo>
                    <a:lnTo>
                      <a:pt x="219" y="948"/>
                    </a:lnTo>
                    <a:lnTo>
                      <a:pt x="453" y="1038"/>
                    </a:lnTo>
                    <a:lnTo>
                      <a:pt x="364" y="603"/>
                    </a:lnTo>
                    <a:lnTo>
                      <a:pt x="131" y="495"/>
                    </a:lnTo>
                    <a:close/>
                    <a:moveTo>
                      <a:pt x="0" y="0"/>
                    </a:moveTo>
                    <a:lnTo>
                      <a:pt x="39" y="21"/>
                    </a:lnTo>
                    <a:lnTo>
                      <a:pt x="120" y="439"/>
                    </a:lnTo>
                    <a:lnTo>
                      <a:pt x="355" y="555"/>
                    </a:lnTo>
                    <a:lnTo>
                      <a:pt x="279" y="188"/>
                    </a:lnTo>
                    <a:lnTo>
                      <a:pt x="315" y="205"/>
                    </a:lnTo>
                    <a:lnTo>
                      <a:pt x="389" y="571"/>
                    </a:lnTo>
                    <a:lnTo>
                      <a:pt x="389" y="571"/>
                    </a:lnTo>
                    <a:lnTo>
                      <a:pt x="398" y="611"/>
                    </a:lnTo>
                    <a:lnTo>
                      <a:pt x="581" y="1503"/>
                    </a:lnTo>
                    <a:lnTo>
                      <a:pt x="583" y="1503"/>
                    </a:lnTo>
                    <a:lnTo>
                      <a:pt x="592" y="1550"/>
                    </a:lnTo>
                    <a:lnTo>
                      <a:pt x="592" y="1550"/>
                    </a:lnTo>
                    <a:lnTo>
                      <a:pt x="867" y="2889"/>
                    </a:lnTo>
                    <a:lnTo>
                      <a:pt x="839" y="2911"/>
                    </a:lnTo>
                    <a:lnTo>
                      <a:pt x="743" y="2446"/>
                    </a:lnTo>
                    <a:lnTo>
                      <a:pt x="526" y="2523"/>
                    </a:lnTo>
                    <a:lnTo>
                      <a:pt x="627" y="3042"/>
                    </a:lnTo>
                    <a:lnTo>
                      <a:pt x="592" y="3075"/>
                    </a:lnTo>
                    <a:lnTo>
                      <a:pt x="91" y="476"/>
                    </a:lnTo>
                    <a:lnTo>
                      <a:pt x="81" y="420"/>
                    </a:lnTo>
                    <a:lnTo>
                      <a:pt x="81" y="4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40"/>
              <p:cNvSpPr>
                <a:spLocks/>
              </p:cNvSpPr>
              <p:nvPr/>
            </p:nvSpPr>
            <p:spPr bwMode="auto">
              <a:xfrm>
                <a:off x="8755063" y="2124075"/>
                <a:ext cx="369888" cy="182563"/>
              </a:xfrm>
              <a:custGeom>
                <a:avLst/>
                <a:gdLst>
                  <a:gd name="T0" fmla="*/ 0 w 233"/>
                  <a:gd name="T1" fmla="*/ 0 h 115"/>
                  <a:gd name="T2" fmla="*/ 233 w 233"/>
                  <a:gd name="T3" fmla="*/ 108 h 115"/>
                  <a:gd name="T4" fmla="*/ 161 w 233"/>
                  <a:gd name="T5" fmla="*/ 115 h 115"/>
                  <a:gd name="T6" fmla="*/ 9 w 233"/>
                  <a:gd name="T7" fmla="*/ 47 h 115"/>
                  <a:gd name="T8" fmla="*/ 0 w 233"/>
                  <a:gd name="T9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3" h="115">
                    <a:moveTo>
                      <a:pt x="0" y="0"/>
                    </a:moveTo>
                    <a:lnTo>
                      <a:pt x="233" y="108"/>
                    </a:lnTo>
                    <a:lnTo>
                      <a:pt x="161" y="115"/>
                    </a:lnTo>
                    <a:lnTo>
                      <a:pt x="9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auto">
              <a:xfrm>
                <a:off x="8912226" y="2932113"/>
                <a:ext cx="371475" cy="149225"/>
              </a:xfrm>
              <a:custGeom>
                <a:avLst/>
                <a:gdLst>
                  <a:gd name="T0" fmla="*/ 0 w 234"/>
                  <a:gd name="T1" fmla="*/ 0 h 94"/>
                  <a:gd name="T2" fmla="*/ 234 w 234"/>
                  <a:gd name="T3" fmla="*/ 82 h 94"/>
                  <a:gd name="T4" fmla="*/ 158 w 234"/>
                  <a:gd name="T5" fmla="*/ 94 h 94"/>
                  <a:gd name="T6" fmla="*/ 10 w 234"/>
                  <a:gd name="T7" fmla="*/ 46 h 94"/>
                  <a:gd name="T8" fmla="*/ 0 w 234"/>
                  <a:gd name="T9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4" h="94">
                    <a:moveTo>
                      <a:pt x="0" y="0"/>
                    </a:moveTo>
                    <a:lnTo>
                      <a:pt x="234" y="82"/>
                    </a:lnTo>
                    <a:lnTo>
                      <a:pt x="158" y="94"/>
                    </a:lnTo>
                    <a:lnTo>
                      <a:pt x="10" y="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42"/>
              <p:cNvSpPr>
                <a:spLocks/>
              </p:cNvSpPr>
              <p:nvPr/>
            </p:nvSpPr>
            <p:spPr bwMode="auto">
              <a:xfrm>
                <a:off x="9067801" y="3729038"/>
                <a:ext cx="368300" cy="69850"/>
              </a:xfrm>
              <a:custGeom>
                <a:avLst/>
                <a:gdLst>
                  <a:gd name="T0" fmla="*/ 0 w 232"/>
                  <a:gd name="T1" fmla="*/ 0 h 44"/>
                  <a:gd name="T2" fmla="*/ 232 w 232"/>
                  <a:gd name="T3" fmla="*/ 38 h 44"/>
                  <a:gd name="T4" fmla="*/ 144 w 232"/>
                  <a:gd name="T5" fmla="*/ 44 h 44"/>
                  <a:gd name="T6" fmla="*/ 4 w 232"/>
                  <a:gd name="T7" fmla="*/ 22 h 44"/>
                  <a:gd name="T8" fmla="*/ 0 w 232"/>
                  <a:gd name="T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2" h="44">
                    <a:moveTo>
                      <a:pt x="0" y="0"/>
                    </a:moveTo>
                    <a:lnTo>
                      <a:pt x="232" y="38"/>
                    </a:lnTo>
                    <a:lnTo>
                      <a:pt x="144" y="44"/>
                    </a:lnTo>
                    <a:lnTo>
                      <a:pt x="4" y="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9226551" y="4521200"/>
                <a:ext cx="357188" cy="26988"/>
              </a:xfrm>
              <a:custGeom>
                <a:avLst/>
                <a:gdLst>
                  <a:gd name="T0" fmla="*/ 225 w 225"/>
                  <a:gd name="T1" fmla="*/ 0 h 17"/>
                  <a:gd name="T2" fmla="*/ 138 w 225"/>
                  <a:gd name="T3" fmla="*/ 12 h 17"/>
                  <a:gd name="T4" fmla="*/ 1 w 225"/>
                  <a:gd name="T5" fmla="*/ 17 h 17"/>
                  <a:gd name="T6" fmla="*/ 0 w 225"/>
                  <a:gd name="T7" fmla="*/ 9 h 17"/>
                  <a:gd name="T8" fmla="*/ 225 w 225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5" h="17">
                    <a:moveTo>
                      <a:pt x="225" y="0"/>
                    </a:moveTo>
                    <a:lnTo>
                      <a:pt x="138" y="12"/>
                    </a:lnTo>
                    <a:lnTo>
                      <a:pt x="1" y="17"/>
                    </a:lnTo>
                    <a:lnTo>
                      <a:pt x="0" y="9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9358313" y="5145088"/>
                <a:ext cx="352425" cy="106363"/>
              </a:xfrm>
              <a:custGeom>
                <a:avLst/>
                <a:gdLst>
                  <a:gd name="T0" fmla="*/ 222 w 222"/>
                  <a:gd name="T1" fmla="*/ 0 h 67"/>
                  <a:gd name="T2" fmla="*/ 5 w 222"/>
                  <a:gd name="T3" fmla="*/ 67 h 67"/>
                  <a:gd name="T4" fmla="*/ 0 w 222"/>
                  <a:gd name="T5" fmla="*/ 48 h 67"/>
                  <a:gd name="T6" fmla="*/ 131 w 222"/>
                  <a:gd name="T7" fmla="*/ 9 h 67"/>
                  <a:gd name="T8" fmla="*/ 222 w 222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67">
                    <a:moveTo>
                      <a:pt x="222" y="0"/>
                    </a:moveTo>
                    <a:lnTo>
                      <a:pt x="5" y="67"/>
                    </a:lnTo>
                    <a:lnTo>
                      <a:pt x="0" y="48"/>
                    </a:lnTo>
                    <a:lnTo>
                      <a:pt x="131" y="9"/>
                    </a:lnTo>
                    <a:lnTo>
                      <a:pt x="222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58" name="TextBox 57"/>
          <p:cNvSpPr txBox="1"/>
          <p:nvPr/>
        </p:nvSpPr>
        <p:spPr>
          <a:xfrm>
            <a:off x="1272078" y="1607388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272078" y="2487283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272078" y="3349925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272078" y="4291220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272078" y="5195978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Content Placeholder 4"/>
          <p:cNvSpPr txBox="1">
            <a:spLocks/>
          </p:cNvSpPr>
          <p:nvPr/>
        </p:nvSpPr>
        <p:spPr>
          <a:xfrm>
            <a:off x="1940625" y="1640540"/>
            <a:ext cx="3124200" cy="609600"/>
          </a:xfrm>
          <a:prstGeom prst="rect">
            <a:avLst/>
          </a:prstGeom>
        </p:spPr>
        <p:txBody>
          <a:bodyPr anchor="ctr">
            <a:norm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Content Placeholder 4"/>
          <p:cNvSpPr txBox="1">
            <a:spLocks/>
          </p:cNvSpPr>
          <p:nvPr/>
        </p:nvSpPr>
        <p:spPr>
          <a:xfrm>
            <a:off x="1940625" y="2522466"/>
            <a:ext cx="3124200" cy="609600"/>
          </a:xfrm>
          <a:prstGeom prst="rect">
            <a:avLst/>
          </a:prstGeom>
        </p:spPr>
        <p:txBody>
          <a:bodyPr anchor="ctr">
            <a:norm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Content Placeholder 4"/>
          <p:cNvSpPr txBox="1">
            <a:spLocks/>
          </p:cNvSpPr>
          <p:nvPr/>
        </p:nvSpPr>
        <p:spPr>
          <a:xfrm>
            <a:off x="1940625" y="3385785"/>
            <a:ext cx="3124200" cy="609600"/>
          </a:xfrm>
          <a:prstGeom prst="rect">
            <a:avLst/>
          </a:prstGeom>
        </p:spPr>
        <p:txBody>
          <a:bodyPr anchor="ctr">
            <a:norm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Content Placeholder 4"/>
          <p:cNvSpPr txBox="1">
            <a:spLocks/>
          </p:cNvSpPr>
          <p:nvPr/>
        </p:nvSpPr>
        <p:spPr>
          <a:xfrm>
            <a:off x="1940625" y="4326403"/>
            <a:ext cx="3124200" cy="609600"/>
          </a:xfrm>
          <a:prstGeom prst="rect">
            <a:avLst/>
          </a:prstGeom>
        </p:spPr>
        <p:txBody>
          <a:bodyPr anchor="ctr">
            <a:norm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Content Placeholder 4"/>
          <p:cNvSpPr txBox="1">
            <a:spLocks/>
          </p:cNvSpPr>
          <p:nvPr/>
        </p:nvSpPr>
        <p:spPr>
          <a:xfrm>
            <a:off x="1940625" y="5213230"/>
            <a:ext cx="3124200" cy="609600"/>
          </a:xfrm>
          <a:prstGeom prst="rect">
            <a:avLst/>
          </a:prstGeom>
        </p:spPr>
        <p:txBody>
          <a:bodyPr anchor="ctr">
            <a:norm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9609762" y="1899842"/>
            <a:ext cx="2011680" cy="4233781"/>
            <a:chOff x="4446428" y="1524000"/>
            <a:chExt cx="2011680" cy="4233781"/>
          </a:xfrm>
        </p:grpSpPr>
        <p:grpSp>
          <p:nvGrpSpPr>
            <p:cNvPr id="59" name="Group 58"/>
            <p:cNvGrpSpPr/>
            <p:nvPr/>
          </p:nvGrpSpPr>
          <p:grpSpPr>
            <a:xfrm>
              <a:off x="4571999" y="1524000"/>
              <a:ext cx="1597026" cy="4124325"/>
              <a:chOff x="3732213" y="1524000"/>
              <a:chExt cx="1597026" cy="4124325"/>
            </a:xfrm>
          </p:grpSpPr>
          <p:sp>
            <p:nvSpPr>
              <p:cNvPr id="61" name="Freeform 6"/>
              <p:cNvSpPr>
                <a:spLocks/>
              </p:cNvSpPr>
              <p:nvPr/>
            </p:nvSpPr>
            <p:spPr bwMode="auto">
              <a:xfrm>
                <a:off x="4359276" y="2782888"/>
                <a:ext cx="506413" cy="796925"/>
              </a:xfrm>
              <a:custGeom>
                <a:avLst/>
                <a:gdLst/>
                <a:ahLst/>
                <a:cxnLst>
                  <a:cxn ang="0">
                    <a:pos x="268" y="0"/>
                  </a:cxn>
                  <a:cxn ang="0">
                    <a:pos x="319" y="442"/>
                  </a:cxn>
                  <a:cxn ang="0">
                    <a:pos x="86" y="502"/>
                  </a:cxn>
                  <a:cxn ang="0">
                    <a:pos x="0" y="26"/>
                  </a:cxn>
                  <a:cxn ang="0">
                    <a:pos x="2" y="26"/>
                  </a:cxn>
                  <a:cxn ang="0">
                    <a:pos x="10" y="25"/>
                  </a:cxn>
                  <a:cxn ang="0">
                    <a:pos x="22" y="25"/>
                  </a:cxn>
                  <a:cxn ang="0">
                    <a:pos x="39" y="24"/>
                  </a:cxn>
                  <a:cxn ang="0">
                    <a:pos x="59" y="23"/>
                  </a:cxn>
                  <a:cxn ang="0">
                    <a:pos x="83" y="21"/>
                  </a:cxn>
                  <a:cxn ang="0">
                    <a:pos x="110" y="19"/>
                  </a:cxn>
                  <a:cxn ang="0">
                    <a:pos x="139" y="16"/>
                  </a:cxn>
                  <a:cxn ang="0">
                    <a:pos x="170" y="13"/>
                  </a:cxn>
                  <a:cxn ang="0">
                    <a:pos x="201" y="9"/>
                  </a:cxn>
                  <a:cxn ang="0">
                    <a:pos x="234" y="5"/>
                  </a:cxn>
                  <a:cxn ang="0">
                    <a:pos x="268" y="0"/>
                  </a:cxn>
                </a:cxnLst>
                <a:rect l="0" t="0" r="r" b="b"/>
                <a:pathLst>
                  <a:path w="319" h="502">
                    <a:moveTo>
                      <a:pt x="268" y="0"/>
                    </a:moveTo>
                    <a:lnTo>
                      <a:pt x="319" y="442"/>
                    </a:lnTo>
                    <a:lnTo>
                      <a:pt x="86" y="502"/>
                    </a:lnTo>
                    <a:lnTo>
                      <a:pt x="0" y="26"/>
                    </a:lnTo>
                    <a:lnTo>
                      <a:pt x="2" y="26"/>
                    </a:lnTo>
                    <a:lnTo>
                      <a:pt x="10" y="25"/>
                    </a:lnTo>
                    <a:lnTo>
                      <a:pt x="22" y="25"/>
                    </a:lnTo>
                    <a:lnTo>
                      <a:pt x="39" y="24"/>
                    </a:lnTo>
                    <a:lnTo>
                      <a:pt x="59" y="23"/>
                    </a:lnTo>
                    <a:lnTo>
                      <a:pt x="83" y="21"/>
                    </a:lnTo>
                    <a:lnTo>
                      <a:pt x="110" y="19"/>
                    </a:lnTo>
                    <a:lnTo>
                      <a:pt x="139" y="16"/>
                    </a:lnTo>
                    <a:lnTo>
                      <a:pt x="170" y="13"/>
                    </a:lnTo>
                    <a:lnTo>
                      <a:pt x="201" y="9"/>
                    </a:lnTo>
                    <a:lnTo>
                      <a:pt x="234" y="5"/>
                    </a:lnTo>
                    <a:lnTo>
                      <a:pt x="268" y="0"/>
                    </a:lnTo>
                    <a:close/>
                  </a:path>
                </a:pathLst>
              </a:custGeom>
              <a:solidFill>
                <a:srgbClr val="F4F8FA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7"/>
              <p:cNvSpPr>
                <a:spLocks/>
              </p:cNvSpPr>
              <p:nvPr/>
            </p:nvSpPr>
            <p:spPr bwMode="auto">
              <a:xfrm>
                <a:off x="4249738" y="4044950"/>
                <a:ext cx="666750" cy="1539875"/>
              </a:xfrm>
              <a:custGeom>
                <a:avLst/>
                <a:gdLst/>
                <a:ahLst/>
                <a:cxnLst>
                  <a:cxn ang="0">
                    <a:pos x="292" y="6"/>
                  </a:cxn>
                  <a:cxn ang="0">
                    <a:pos x="420" y="55"/>
                  </a:cxn>
                  <a:cxn ang="0">
                    <a:pos x="418" y="75"/>
                  </a:cxn>
                  <a:cxn ang="0">
                    <a:pos x="415" y="109"/>
                  </a:cxn>
                  <a:cxn ang="0">
                    <a:pos x="411" y="157"/>
                  </a:cxn>
                  <a:cxn ang="0">
                    <a:pos x="407" y="213"/>
                  </a:cxn>
                  <a:cxn ang="0">
                    <a:pos x="398" y="337"/>
                  </a:cxn>
                  <a:cxn ang="0">
                    <a:pos x="394" y="398"/>
                  </a:cxn>
                  <a:cxn ang="0">
                    <a:pos x="390" y="453"/>
                  </a:cxn>
                  <a:cxn ang="0">
                    <a:pos x="388" y="500"/>
                  </a:cxn>
                  <a:cxn ang="0">
                    <a:pos x="387" y="541"/>
                  </a:cxn>
                  <a:cxn ang="0">
                    <a:pos x="386" y="620"/>
                  </a:cxn>
                  <a:cxn ang="0">
                    <a:pos x="387" y="768"/>
                  </a:cxn>
                  <a:cxn ang="0">
                    <a:pos x="388" y="879"/>
                  </a:cxn>
                  <a:cxn ang="0">
                    <a:pos x="258" y="970"/>
                  </a:cxn>
                  <a:cxn ang="0">
                    <a:pos x="253" y="920"/>
                  </a:cxn>
                  <a:cxn ang="0">
                    <a:pos x="251" y="853"/>
                  </a:cxn>
                  <a:cxn ang="0">
                    <a:pos x="249" y="775"/>
                  </a:cxn>
                  <a:cxn ang="0">
                    <a:pos x="250" y="649"/>
                  </a:cxn>
                  <a:cxn ang="0">
                    <a:pos x="251" y="566"/>
                  </a:cxn>
                  <a:cxn ang="0">
                    <a:pos x="254" y="491"/>
                  </a:cxn>
                  <a:cxn ang="0">
                    <a:pos x="256" y="430"/>
                  </a:cxn>
                  <a:cxn ang="0">
                    <a:pos x="262" y="344"/>
                  </a:cxn>
                  <a:cxn ang="0">
                    <a:pos x="266" y="287"/>
                  </a:cxn>
                  <a:cxn ang="0">
                    <a:pos x="269" y="240"/>
                  </a:cxn>
                  <a:cxn ang="0">
                    <a:pos x="272" y="205"/>
                  </a:cxn>
                  <a:cxn ang="0">
                    <a:pos x="273" y="185"/>
                  </a:cxn>
                  <a:cxn ang="0">
                    <a:pos x="154" y="186"/>
                  </a:cxn>
                  <a:cxn ang="0">
                    <a:pos x="159" y="234"/>
                  </a:cxn>
                  <a:cxn ang="0">
                    <a:pos x="163" y="300"/>
                  </a:cxn>
                  <a:cxn ang="0">
                    <a:pos x="165" y="377"/>
                  </a:cxn>
                  <a:cxn ang="0">
                    <a:pos x="166" y="461"/>
                  </a:cxn>
                  <a:cxn ang="0">
                    <a:pos x="165" y="687"/>
                  </a:cxn>
                  <a:cxn ang="0">
                    <a:pos x="165" y="745"/>
                  </a:cxn>
                  <a:cxn ang="0">
                    <a:pos x="163" y="803"/>
                  </a:cxn>
                  <a:cxn ang="0">
                    <a:pos x="160" y="857"/>
                  </a:cxn>
                  <a:cxn ang="0">
                    <a:pos x="157" y="902"/>
                  </a:cxn>
                  <a:cxn ang="0">
                    <a:pos x="154" y="935"/>
                  </a:cxn>
                  <a:cxn ang="0">
                    <a:pos x="152" y="953"/>
                  </a:cxn>
                  <a:cxn ang="0">
                    <a:pos x="20" y="917"/>
                  </a:cxn>
                  <a:cxn ang="0">
                    <a:pos x="21" y="907"/>
                  </a:cxn>
                  <a:cxn ang="0">
                    <a:pos x="22" y="876"/>
                  </a:cxn>
                  <a:cxn ang="0">
                    <a:pos x="24" y="828"/>
                  </a:cxn>
                  <a:cxn ang="0">
                    <a:pos x="25" y="764"/>
                  </a:cxn>
                  <a:cxn ang="0">
                    <a:pos x="26" y="642"/>
                  </a:cxn>
                  <a:cxn ang="0">
                    <a:pos x="24" y="546"/>
                  </a:cxn>
                  <a:cxn ang="0">
                    <a:pos x="21" y="468"/>
                  </a:cxn>
                  <a:cxn ang="0">
                    <a:pos x="17" y="387"/>
                  </a:cxn>
                  <a:cxn ang="0">
                    <a:pos x="14" y="308"/>
                  </a:cxn>
                  <a:cxn ang="0">
                    <a:pos x="10" y="234"/>
                  </a:cxn>
                  <a:cxn ang="0">
                    <a:pos x="7" y="168"/>
                  </a:cxn>
                  <a:cxn ang="0">
                    <a:pos x="4" y="114"/>
                  </a:cxn>
                  <a:cxn ang="0">
                    <a:pos x="2" y="75"/>
                  </a:cxn>
                  <a:cxn ang="0">
                    <a:pos x="0" y="54"/>
                  </a:cxn>
                  <a:cxn ang="0">
                    <a:pos x="241" y="0"/>
                  </a:cxn>
                </a:cxnLst>
                <a:rect l="0" t="0" r="r" b="b"/>
                <a:pathLst>
                  <a:path w="420" h="970">
                    <a:moveTo>
                      <a:pt x="241" y="0"/>
                    </a:moveTo>
                    <a:lnTo>
                      <a:pt x="292" y="6"/>
                    </a:lnTo>
                    <a:lnTo>
                      <a:pt x="420" y="53"/>
                    </a:lnTo>
                    <a:lnTo>
                      <a:pt x="420" y="55"/>
                    </a:lnTo>
                    <a:lnTo>
                      <a:pt x="419" y="63"/>
                    </a:lnTo>
                    <a:lnTo>
                      <a:pt x="418" y="75"/>
                    </a:lnTo>
                    <a:lnTo>
                      <a:pt x="417" y="91"/>
                    </a:lnTo>
                    <a:lnTo>
                      <a:pt x="415" y="109"/>
                    </a:lnTo>
                    <a:lnTo>
                      <a:pt x="414" y="131"/>
                    </a:lnTo>
                    <a:lnTo>
                      <a:pt x="411" y="157"/>
                    </a:lnTo>
                    <a:lnTo>
                      <a:pt x="409" y="184"/>
                    </a:lnTo>
                    <a:lnTo>
                      <a:pt x="407" y="213"/>
                    </a:lnTo>
                    <a:lnTo>
                      <a:pt x="403" y="274"/>
                    </a:lnTo>
                    <a:lnTo>
                      <a:pt x="398" y="337"/>
                    </a:lnTo>
                    <a:lnTo>
                      <a:pt x="395" y="368"/>
                    </a:lnTo>
                    <a:lnTo>
                      <a:pt x="394" y="398"/>
                    </a:lnTo>
                    <a:lnTo>
                      <a:pt x="391" y="427"/>
                    </a:lnTo>
                    <a:lnTo>
                      <a:pt x="390" y="453"/>
                    </a:lnTo>
                    <a:lnTo>
                      <a:pt x="389" y="478"/>
                    </a:lnTo>
                    <a:lnTo>
                      <a:pt x="388" y="500"/>
                    </a:lnTo>
                    <a:lnTo>
                      <a:pt x="388" y="519"/>
                    </a:lnTo>
                    <a:lnTo>
                      <a:pt x="387" y="541"/>
                    </a:lnTo>
                    <a:lnTo>
                      <a:pt x="387" y="591"/>
                    </a:lnTo>
                    <a:lnTo>
                      <a:pt x="386" y="620"/>
                    </a:lnTo>
                    <a:lnTo>
                      <a:pt x="386" y="738"/>
                    </a:lnTo>
                    <a:lnTo>
                      <a:pt x="387" y="768"/>
                    </a:lnTo>
                    <a:lnTo>
                      <a:pt x="387" y="863"/>
                    </a:lnTo>
                    <a:lnTo>
                      <a:pt x="388" y="879"/>
                    </a:lnTo>
                    <a:lnTo>
                      <a:pt x="388" y="902"/>
                    </a:lnTo>
                    <a:lnTo>
                      <a:pt x="258" y="970"/>
                    </a:lnTo>
                    <a:lnTo>
                      <a:pt x="255" y="947"/>
                    </a:lnTo>
                    <a:lnTo>
                      <a:pt x="253" y="920"/>
                    </a:lnTo>
                    <a:lnTo>
                      <a:pt x="251" y="888"/>
                    </a:lnTo>
                    <a:lnTo>
                      <a:pt x="251" y="853"/>
                    </a:lnTo>
                    <a:lnTo>
                      <a:pt x="250" y="815"/>
                    </a:lnTo>
                    <a:lnTo>
                      <a:pt x="249" y="775"/>
                    </a:lnTo>
                    <a:lnTo>
                      <a:pt x="249" y="691"/>
                    </a:lnTo>
                    <a:lnTo>
                      <a:pt x="250" y="649"/>
                    </a:lnTo>
                    <a:lnTo>
                      <a:pt x="251" y="607"/>
                    </a:lnTo>
                    <a:lnTo>
                      <a:pt x="251" y="566"/>
                    </a:lnTo>
                    <a:lnTo>
                      <a:pt x="252" y="527"/>
                    </a:lnTo>
                    <a:lnTo>
                      <a:pt x="254" y="491"/>
                    </a:lnTo>
                    <a:lnTo>
                      <a:pt x="254" y="458"/>
                    </a:lnTo>
                    <a:lnTo>
                      <a:pt x="256" y="430"/>
                    </a:lnTo>
                    <a:lnTo>
                      <a:pt x="258" y="405"/>
                    </a:lnTo>
                    <a:lnTo>
                      <a:pt x="262" y="344"/>
                    </a:lnTo>
                    <a:lnTo>
                      <a:pt x="264" y="315"/>
                    </a:lnTo>
                    <a:lnTo>
                      <a:pt x="266" y="287"/>
                    </a:lnTo>
                    <a:lnTo>
                      <a:pt x="268" y="263"/>
                    </a:lnTo>
                    <a:lnTo>
                      <a:pt x="269" y="240"/>
                    </a:lnTo>
                    <a:lnTo>
                      <a:pt x="271" y="220"/>
                    </a:lnTo>
                    <a:lnTo>
                      <a:pt x="272" y="205"/>
                    </a:lnTo>
                    <a:lnTo>
                      <a:pt x="273" y="193"/>
                    </a:lnTo>
                    <a:lnTo>
                      <a:pt x="273" y="185"/>
                    </a:lnTo>
                    <a:lnTo>
                      <a:pt x="273" y="183"/>
                    </a:lnTo>
                    <a:lnTo>
                      <a:pt x="154" y="186"/>
                    </a:lnTo>
                    <a:lnTo>
                      <a:pt x="157" y="208"/>
                    </a:lnTo>
                    <a:lnTo>
                      <a:pt x="159" y="234"/>
                    </a:lnTo>
                    <a:lnTo>
                      <a:pt x="162" y="265"/>
                    </a:lnTo>
                    <a:lnTo>
                      <a:pt x="163" y="300"/>
                    </a:lnTo>
                    <a:lnTo>
                      <a:pt x="164" y="338"/>
                    </a:lnTo>
                    <a:lnTo>
                      <a:pt x="165" y="377"/>
                    </a:lnTo>
                    <a:lnTo>
                      <a:pt x="165" y="418"/>
                    </a:lnTo>
                    <a:lnTo>
                      <a:pt x="166" y="461"/>
                    </a:lnTo>
                    <a:lnTo>
                      <a:pt x="166" y="656"/>
                    </a:lnTo>
                    <a:lnTo>
                      <a:pt x="165" y="687"/>
                    </a:lnTo>
                    <a:lnTo>
                      <a:pt x="165" y="714"/>
                    </a:lnTo>
                    <a:lnTo>
                      <a:pt x="165" y="745"/>
                    </a:lnTo>
                    <a:lnTo>
                      <a:pt x="164" y="775"/>
                    </a:lnTo>
                    <a:lnTo>
                      <a:pt x="163" y="803"/>
                    </a:lnTo>
                    <a:lnTo>
                      <a:pt x="162" y="831"/>
                    </a:lnTo>
                    <a:lnTo>
                      <a:pt x="160" y="857"/>
                    </a:lnTo>
                    <a:lnTo>
                      <a:pt x="158" y="881"/>
                    </a:lnTo>
                    <a:lnTo>
                      <a:pt x="157" y="902"/>
                    </a:lnTo>
                    <a:lnTo>
                      <a:pt x="155" y="920"/>
                    </a:lnTo>
                    <a:lnTo>
                      <a:pt x="154" y="935"/>
                    </a:lnTo>
                    <a:lnTo>
                      <a:pt x="153" y="946"/>
                    </a:lnTo>
                    <a:lnTo>
                      <a:pt x="152" y="953"/>
                    </a:lnTo>
                    <a:lnTo>
                      <a:pt x="152" y="956"/>
                    </a:lnTo>
                    <a:lnTo>
                      <a:pt x="20" y="917"/>
                    </a:lnTo>
                    <a:lnTo>
                      <a:pt x="20" y="915"/>
                    </a:lnTo>
                    <a:lnTo>
                      <a:pt x="21" y="907"/>
                    </a:lnTo>
                    <a:lnTo>
                      <a:pt x="21" y="894"/>
                    </a:lnTo>
                    <a:lnTo>
                      <a:pt x="22" y="876"/>
                    </a:lnTo>
                    <a:lnTo>
                      <a:pt x="23" y="854"/>
                    </a:lnTo>
                    <a:lnTo>
                      <a:pt x="24" y="828"/>
                    </a:lnTo>
                    <a:lnTo>
                      <a:pt x="24" y="798"/>
                    </a:lnTo>
                    <a:lnTo>
                      <a:pt x="25" y="764"/>
                    </a:lnTo>
                    <a:lnTo>
                      <a:pt x="26" y="727"/>
                    </a:lnTo>
                    <a:lnTo>
                      <a:pt x="26" y="642"/>
                    </a:lnTo>
                    <a:lnTo>
                      <a:pt x="25" y="595"/>
                    </a:lnTo>
                    <a:lnTo>
                      <a:pt x="24" y="546"/>
                    </a:lnTo>
                    <a:lnTo>
                      <a:pt x="22" y="507"/>
                    </a:lnTo>
                    <a:lnTo>
                      <a:pt x="21" y="468"/>
                    </a:lnTo>
                    <a:lnTo>
                      <a:pt x="20" y="427"/>
                    </a:lnTo>
                    <a:lnTo>
                      <a:pt x="17" y="387"/>
                    </a:lnTo>
                    <a:lnTo>
                      <a:pt x="16" y="346"/>
                    </a:lnTo>
                    <a:lnTo>
                      <a:pt x="14" y="308"/>
                    </a:lnTo>
                    <a:lnTo>
                      <a:pt x="13" y="270"/>
                    </a:lnTo>
                    <a:lnTo>
                      <a:pt x="10" y="234"/>
                    </a:lnTo>
                    <a:lnTo>
                      <a:pt x="9" y="199"/>
                    </a:lnTo>
                    <a:lnTo>
                      <a:pt x="7" y="168"/>
                    </a:lnTo>
                    <a:lnTo>
                      <a:pt x="6" y="139"/>
                    </a:lnTo>
                    <a:lnTo>
                      <a:pt x="4" y="114"/>
                    </a:lnTo>
                    <a:lnTo>
                      <a:pt x="2" y="92"/>
                    </a:lnTo>
                    <a:lnTo>
                      <a:pt x="2" y="75"/>
                    </a:lnTo>
                    <a:lnTo>
                      <a:pt x="1" y="61"/>
                    </a:lnTo>
                    <a:lnTo>
                      <a:pt x="0" y="54"/>
                    </a:lnTo>
                    <a:lnTo>
                      <a:pt x="0" y="50"/>
                    </a:lnTo>
                    <a:lnTo>
                      <a:pt x="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lumMod val="75000"/>
                      <a:lumOff val="25000"/>
                      <a:shade val="30000"/>
                      <a:satMod val="115000"/>
                    </a:schemeClr>
                  </a:gs>
                  <a:gs pos="50000">
                    <a:schemeClr val="tx1">
                      <a:lumMod val="75000"/>
                      <a:lumOff val="25000"/>
                      <a:shade val="67500"/>
                      <a:satMod val="115000"/>
                    </a:schemeClr>
                  </a:gs>
                  <a:gs pos="100000">
                    <a:schemeClr val="tx1">
                      <a:lumMod val="75000"/>
                      <a:lumOff val="2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8"/>
              <p:cNvSpPr>
                <a:spLocks/>
              </p:cNvSpPr>
              <p:nvPr/>
            </p:nvSpPr>
            <p:spPr bwMode="auto">
              <a:xfrm>
                <a:off x="4203701" y="5438775"/>
                <a:ext cx="300038" cy="193675"/>
              </a:xfrm>
              <a:custGeom>
                <a:avLst/>
                <a:gdLst/>
                <a:ahLst/>
                <a:cxnLst>
                  <a:cxn ang="0">
                    <a:pos x="92" y="0"/>
                  </a:cxn>
                  <a:cxn ang="0">
                    <a:pos x="110" y="1"/>
                  </a:cxn>
                  <a:cxn ang="0">
                    <a:pos x="126" y="5"/>
                  </a:cxn>
                  <a:cxn ang="0">
                    <a:pos x="139" y="10"/>
                  </a:cxn>
                  <a:cxn ang="0">
                    <a:pos x="151" y="17"/>
                  </a:cxn>
                  <a:cxn ang="0">
                    <a:pos x="161" y="27"/>
                  </a:cxn>
                  <a:cxn ang="0">
                    <a:pos x="168" y="37"/>
                  </a:cxn>
                  <a:cxn ang="0">
                    <a:pos x="175" y="48"/>
                  </a:cxn>
                  <a:cxn ang="0">
                    <a:pos x="179" y="58"/>
                  </a:cxn>
                  <a:cxn ang="0">
                    <a:pos x="183" y="69"/>
                  </a:cxn>
                  <a:cxn ang="0">
                    <a:pos x="186" y="79"/>
                  </a:cxn>
                  <a:cxn ang="0">
                    <a:pos x="187" y="89"/>
                  </a:cxn>
                  <a:cxn ang="0">
                    <a:pos x="188" y="97"/>
                  </a:cxn>
                  <a:cxn ang="0">
                    <a:pos x="189" y="103"/>
                  </a:cxn>
                  <a:cxn ang="0">
                    <a:pos x="189" y="108"/>
                  </a:cxn>
                  <a:cxn ang="0">
                    <a:pos x="187" y="109"/>
                  </a:cxn>
                  <a:cxn ang="0">
                    <a:pos x="180" y="110"/>
                  </a:cxn>
                  <a:cxn ang="0">
                    <a:pos x="171" y="112"/>
                  </a:cxn>
                  <a:cxn ang="0">
                    <a:pos x="158" y="115"/>
                  </a:cxn>
                  <a:cxn ang="0">
                    <a:pos x="142" y="117"/>
                  </a:cxn>
                  <a:cxn ang="0">
                    <a:pos x="124" y="119"/>
                  </a:cxn>
                  <a:cxn ang="0">
                    <a:pos x="105" y="121"/>
                  </a:cxn>
                  <a:cxn ang="0">
                    <a:pos x="83" y="122"/>
                  </a:cxn>
                  <a:cxn ang="0">
                    <a:pos x="61" y="122"/>
                  </a:cxn>
                  <a:cxn ang="0">
                    <a:pos x="44" y="121"/>
                  </a:cxn>
                  <a:cxn ang="0">
                    <a:pos x="30" y="120"/>
                  </a:cxn>
                  <a:cxn ang="0">
                    <a:pos x="19" y="117"/>
                  </a:cxn>
                  <a:cxn ang="0">
                    <a:pos x="11" y="115"/>
                  </a:cxn>
                  <a:cxn ang="0">
                    <a:pos x="5" y="112"/>
                  </a:cxn>
                  <a:cxn ang="0">
                    <a:pos x="2" y="110"/>
                  </a:cxn>
                  <a:cxn ang="0">
                    <a:pos x="1" y="109"/>
                  </a:cxn>
                  <a:cxn ang="0">
                    <a:pos x="0" y="108"/>
                  </a:cxn>
                  <a:cxn ang="0">
                    <a:pos x="0" y="96"/>
                  </a:cxn>
                  <a:cxn ang="0">
                    <a:pos x="2" y="88"/>
                  </a:cxn>
                  <a:cxn ang="0">
                    <a:pos x="3" y="78"/>
                  </a:cxn>
                  <a:cxn ang="0">
                    <a:pos x="5" y="67"/>
                  </a:cxn>
                  <a:cxn ang="0">
                    <a:pos x="9" y="56"/>
                  </a:cxn>
                  <a:cxn ang="0">
                    <a:pos x="15" y="44"/>
                  </a:cxn>
                  <a:cxn ang="0">
                    <a:pos x="22" y="33"/>
                  </a:cxn>
                  <a:cxn ang="0">
                    <a:pos x="31" y="23"/>
                  </a:cxn>
                  <a:cxn ang="0">
                    <a:pos x="42" y="14"/>
                  </a:cxn>
                  <a:cxn ang="0">
                    <a:pos x="56" y="7"/>
                  </a:cxn>
                  <a:cxn ang="0">
                    <a:pos x="72" y="2"/>
                  </a:cxn>
                  <a:cxn ang="0">
                    <a:pos x="92" y="0"/>
                  </a:cxn>
                </a:cxnLst>
                <a:rect l="0" t="0" r="r" b="b"/>
                <a:pathLst>
                  <a:path w="189" h="122">
                    <a:moveTo>
                      <a:pt x="92" y="0"/>
                    </a:moveTo>
                    <a:lnTo>
                      <a:pt x="110" y="1"/>
                    </a:lnTo>
                    <a:lnTo>
                      <a:pt x="126" y="5"/>
                    </a:lnTo>
                    <a:lnTo>
                      <a:pt x="139" y="10"/>
                    </a:lnTo>
                    <a:lnTo>
                      <a:pt x="151" y="17"/>
                    </a:lnTo>
                    <a:lnTo>
                      <a:pt x="161" y="27"/>
                    </a:lnTo>
                    <a:lnTo>
                      <a:pt x="168" y="37"/>
                    </a:lnTo>
                    <a:lnTo>
                      <a:pt x="175" y="48"/>
                    </a:lnTo>
                    <a:lnTo>
                      <a:pt x="179" y="58"/>
                    </a:lnTo>
                    <a:lnTo>
                      <a:pt x="183" y="69"/>
                    </a:lnTo>
                    <a:lnTo>
                      <a:pt x="186" y="79"/>
                    </a:lnTo>
                    <a:lnTo>
                      <a:pt x="187" y="89"/>
                    </a:lnTo>
                    <a:lnTo>
                      <a:pt x="188" y="97"/>
                    </a:lnTo>
                    <a:lnTo>
                      <a:pt x="189" y="103"/>
                    </a:lnTo>
                    <a:lnTo>
                      <a:pt x="189" y="108"/>
                    </a:lnTo>
                    <a:lnTo>
                      <a:pt x="187" y="109"/>
                    </a:lnTo>
                    <a:lnTo>
                      <a:pt x="180" y="110"/>
                    </a:lnTo>
                    <a:lnTo>
                      <a:pt x="171" y="112"/>
                    </a:lnTo>
                    <a:lnTo>
                      <a:pt x="158" y="115"/>
                    </a:lnTo>
                    <a:lnTo>
                      <a:pt x="142" y="117"/>
                    </a:lnTo>
                    <a:lnTo>
                      <a:pt x="124" y="119"/>
                    </a:lnTo>
                    <a:lnTo>
                      <a:pt x="105" y="121"/>
                    </a:lnTo>
                    <a:lnTo>
                      <a:pt x="83" y="122"/>
                    </a:lnTo>
                    <a:lnTo>
                      <a:pt x="61" y="122"/>
                    </a:lnTo>
                    <a:lnTo>
                      <a:pt x="44" y="121"/>
                    </a:lnTo>
                    <a:lnTo>
                      <a:pt x="30" y="120"/>
                    </a:lnTo>
                    <a:lnTo>
                      <a:pt x="19" y="117"/>
                    </a:lnTo>
                    <a:lnTo>
                      <a:pt x="11" y="115"/>
                    </a:lnTo>
                    <a:lnTo>
                      <a:pt x="5" y="112"/>
                    </a:lnTo>
                    <a:lnTo>
                      <a:pt x="2" y="110"/>
                    </a:lnTo>
                    <a:lnTo>
                      <a:pt x="1" y="109"/>
                    </a:lnTo>
                    <a:lnTo>
                      <a:pt x="0" y="108"/>
                    </a:lnTo>
                    <a:lnTo>
                      <a:pt x="0" y="96"/>
                    </a:lnTo>
                    <a:lnTo>
                      <a:pt x="2" y="88"/>
                    </a:lnTo>
                    <a:lnTo>
                      <a:pt x="3" y="78"/>
                    </a:lnTo>
                    <a:lnTo>
                      <a:pt x="5" y="67"/>
                    </a:lnTo>
                    <a:lnTo>
                      <a:pt x="9" y="56"/>
                    </a:lnTo>
                    <a:lnTo>
                      <a:pt x="15" y="44"/>
                    </a:lnTo>
                    <a:lnTo>
                      <a:pt x="22" y="33"/>
                    </a:lnTo>
                    <a:lnTo>
                      <a:pt x="31" y="23"/>
                    </a:lnTo>
                    <a:lnTo>
                      <a:pt x="42" y="14"/>
                    </a:lnTo>
                    <a:lnTo>
                      <a:pt x="56" y="7"/>
                    </a:lnTo>
                    <a:lnTo>
                      <a:pt x="72" y="2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9"/>
              <p:cNvSpPr>
                <a:spLocks/>
              </p:cNvSpPr>
              <p:nvPr/>
            </p:nvSpPr>
            <p:spPr bwMode="auto">
              <a:xfrm>
                <a:off x="4656138" y="5441950"/>
                <a:ext cx="322263" cy="206375"/>
              </a:xfrm>
              <a:custGeom>
                <a:avLst/>
                <a:gdLst/>
                <a:ahLst/>
                <a:cxnLst>
                  <a:cxn ang="0">
                    <a:pos x="111" y="0"/>
                  </a:cxn>
                  <a:cxn ang="0">
                    <a:pos x="129" y="1"/>
                  </a:cxn>
                  <a:cxn ang="0">
                    <a:pos x="146" y="4"/>
                  </a:cxn>
                  <a:cxn ang="0">
                    <a:pos x="159" y="10"/>
                  </a:cxn>
                  <a:cxn ang="0">
                    <a:pos x="170" y="18"/>
                  </a:cxn>
                  <a:cxn ang="0">
                    <a:pos x="179" y="27"/>
                  </a:cxn>
                  <a:cxn ang="0">
                    <a:pos x="187" y="36"/>
                  </a:cxn>
                  <a:cxn ang="0">
                    <a:pos x="192" y="47"/>
                  </a:cxn>
                  <a:cxn ang="0">
                    <a:pos x="196" y="58"/>
                  </a:cxn>
                  <a:cxn ang="0">
                    <a:pos x="199" y="69"/>
                  </a:cxn>
                  <a:cxn ang="0">
                    <a:pos x="202" y="80"/>
                  </a:cxn>
                  <a:cxn ang="0">
                    <a:pos x="202" y="89"/>
                  </a:cxn>
                  <a:cxn ang="0">
                    <a:pos x="203" y="97"/>
                  </a:cxn>
                  <a:cxn ang="0">
                    <a:pos x="203" y="110"/>
                  </a:cxn>
                  <a:cxn ang="0">
                    <a:pos x="202" y="110"/>
                  </a:cxn>
                  <a:cxn ang="0">
                    <a:pos x="201" y="113"/>
                  </a:cxn>
                  <a:cxn ang="0">
                    <a:pos x="197" y="115"/>
                  </a:cxn>
                  <a:cxn ang="0">
                    <a:pos x="191" y="118"/>
                  </a:cxn>
                  <a:cxn ang="0">
                    <a:pos x="182" y="121"/>
                  </a:cxn>
                  <a:cxn ang="0">
                    <a:pos x="169" y="124"/>
                  </a:cxn>
                  <a:cxn ang="0">
                    <a:pos x="152" y="127"/>
                  </a:cxn>
                  <a:cxn ang="0">
                    <a:pos x="131" y="129"/>
                  </a:cxn>
                  <a:cxn ang="0">
                    <a:pos x="111" y="130"/>
                  </a:cxn>
                  <a:cxn ang="0">
                    <a:pos x="92" y="129"/>
                  </a:cxn>
                  <a:cxn ang="0">
                    <a:pos x="74" y="127"/>
                  </a:cxn>
                  <a:cxn ang="0">
                    <a:pos x="57" y="125"/>
                  </a:cxn>
                  <a:cxn ang="0">
                    <a:pos x="41" y="121"/>
                  </a:cxn>
                  <a:cxn ang="0">
                    <a:pos x="28" y="118"/>
                  </a:cxn>
                  <a:cxn ang="0">
                    <a:pos x="16" y="114"/>
                  </a:cxn>
                  <a:cxn ang="0">
                    <a:pos x="7" y="111"/>
                  </a:cxn>
                  <a:cxn ang="0">
                    <a:pos x="2" y="110"/>
                  </a:cxn>
                  <a:cxn ang="0">
                    <a:pos x="0" y="109"/>
                  </a:cxn>
                  <a:cxn ang="0">
                    <a:pos x="0" y="104"/>
                  </a:cxn>
                  <a:cxn ang="0">
                    <a:pos x="1" y="98"/>
                  </a:cxn>
                  <a:cxn ang="0">
                    <a:pos x="2" y="91"/>
                  </a:cxn>
                  <a:cxn ang="0">
                    <a:pos x="4" y="82"/>
                  </a:cxn>
                  <a:cxn ang="0">
                    <a:pos x="7" y="72"/>
                  </a:cxn>
                  <a:cxn ang="0">
                    <a:pos x="11" y="62"/>
                  </a:cxn>
                  <a:cxn ang="0">
                    <a:pos x="17" y="51"/>
                  </a:cxn>
                  <a:cxn ang="0">
                    <a:pos x="24" y="40"/>
                  </a:cxn>
                  <a:cxn ang="0">
                    <a:pos x="32" y="30"/>
                  </a:cxn>
                  <a:cxn ang="0">
                    <a:pos x="43" y="21"/>
                  </a:cxn>
                  <a:cxn ang="0">
                    <a:pos x="57" y="14"/>
                  </a:cxn>
                  <a:cxn ang="0">
                    <a:pos x="72" y="7"/>
                  </a:cxn>
                  <a:cxn ang="0">
                    <a:pos x="90" y="3"/>
                  </a:cxn>
                  <a:cxn ang="0">
                    <a:pos x="111" y="0"/>
                  </a:cxn>
                </a:cxnLst>
                <a:rect l="0" t="0" r="r" b="b"/>
                <a:pathLst>
                  <a:path w="203" h="130">
                    <a:moveTo>
                      <a:pt x="111" y="0"/>
                    </a:moveTo>
                    <a:lnTo>
                      <a:pt x="129" y="1"/>
                    </a:lnTo>
                    <a:lnTo>
                      <a:pt x="146" y="4"/>
                    </a:lnTo>
                    <a:lnTo>
                      <a:pt x="159" y="10"/>
                    </a:lnTo>
                    <a:lnTo>
                      <a:pt x="170" y="18"/>
                    </a:lnTo>
                    <a:lnTo>
                      <a:pt x="179" y="27"/>
                    </a:lnTo>
                    <a:lnTo>
                      <a:pt x="187" y="36"/>
                    </a:lnTo>
                    <a:lnTo>
                      <a:pt x="192" y="47"/>
                    </a:lnTo>
                    <a:lnTo>
                      <a:pt x="196" y="58"/>
                    </a:lnTo>
                    <a:lnTo>
                      <a:pt x="199" y="69"/>
                    </a:lnTo>
                    <a:lnTo>
                      <a:pt x="202" y="80"/>
                    </a:lnTo>
                    <a:lnTo>
                      <a:pt x="202" y="89"/>
                    </a:lnTo>
                    <a:lnTo>
                      <a:pt x="203" y="97"/>
                    </a:lnTo>
                    <a:lnTo>
                      <a:pt x="203" y="110"/>
                    </a:lnTo>
                    <a:lnTo>
                      <a:pt x="202" y="110"/>
                    </a:lnTo>
                    <a:lnTo>
                      <a:pt x="201" y="113"/>
                    </a:lnTo>
                    <a:lnTo>
                      <a:pt x="197" y="115"/>
                    </a:lnTo>
                    <a:lnTo>
                      <a:pt x="191" y="118"/>
                    </a:lnTo>
                    <a:lnTo>
                      <a:pt x="182" y="121"/>
                    </a:lnTo>
                    <a:lnTo>
                      <a:pt x="169" y="124"/>
                    </a:lnTo>
                    <a:lnTo>
                      <a:pt x="152" y="127"/>
                    </a:lnTo>
                    <a:lnTo>
                      <a:pt x="131" y="129"/>
                    </a:lnTo>
                    <a:lnTo>
                      <a:pt x="111" y="130"/>
                    </a:lnTo>
                    <a:lnTo>
                      <a:pt x="92" y="129"/>
                    </a:lnTo>
                    <a:lnTo>
                      <a:pt x="74" y="127"/>
                    </a:lnTo>
                    <a:lnTo>
                      <a:pt x="57" y="125"/>
                    </a:lnTo>
                    <a:lnTo>
                      <a:pt x="41" y="121"/>
                    </a:lnTo>
                    <a:lnTo>
                      <a:pt x="28" y="118"/>
                    </a:lnTo>
                    <a:lnTo>
                      <a:pt x="16" y="114"/>
                    </a:lnTo>
                    <a:lnTo>
                      <a:pt x="7" y="111"/>
                    </a:lnTo>
                    <a:lnTo>
                      <a:pt x="2" y="110"/>
                    </a:lnTo>
                    <a:lnTo>
                      <a:pt x="0" y="109"/>
                    </a:lnTo>
                    <a:lnTo>
                      <a:pt x="0" y="104"/>
                    </a:lnTo>
                    <a:lnTo>
                      <a:pt x="1" y="98"/>
                    </a:lnTo>
                    <a:lnTo>
                      <a:pt x="2" y="91"/>
                    </a:lnTo>
                    <a:lnTo>
                      <a:pt x="4" y="82"/>
                    </a:lnTo>
                    <a:lnTo>
                      <a:pt x="7" y="72"/>
                    </a:lnTo>
                    <a:lnTo>
                      <a:pt x="11" y="62"/>
                    </a:lnTo>
                    <a:lnTo>
                      <a:pt x="17" y="51"/>
                    </a:lnTo>
                    <a:lnTo>
                      <a:pt x="24" y="40"/>
                    </a:lnTo>
                    <a:lnTo>
                      <a:pt x="32" y="30"/>
                    </a:lnTo>
                    <a:lnTo>
                      <a:pt x="43" y="21"/>
                    </a:lnTo>
                    <a:lnTo>
                      <a:pt x="57" y="14"/>
                    </a:lnTo>
                    <a:lnTo>
                      <a:pt x="72" y="7"/>
                    </a:lnTo>
                    <a:lnTo>
                      <a:pt x="90" y="3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10"/>
              <p:cNvSpPr>
                <a:spLocks/>
              </p:cNvSpPr>
              <p:nvPr/>
            </p:nvSpPr>
            <p:spPr bwMode="auto">
              <a:xfrm>
                <a:off x="3732213" y="3940175"/>
                <a:ext cx="214313" cy="223838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135" y="50"/>
                  </a:cxn>
                  <a:cxn ang="0">
                    <a:pos x="134" y="53"/>
                  </a:cxn>
                  <a:cxn ang="0">
                    <a:pos x="132" y="58"/>
                  </a:cxn>
                  <a:cxn ang="0">
                    <a:pos x="128" y="67"/>
                  </a:cxn>
                  <a:cxn ang="0">
                    <a:pos x="116" y="90"/>
                  </a:cxn>
                  <a:cxn ang="0">
                    <a:pos x="108" y="103"/>
                  </a:cxn>
                  <a:cxn ang="0">
                    <a:pos x="99" y="116"/>
                  </a:cxn>
                  <a:cxn ang="0">
                    <a:pos x="89" y="127"/>
                  </a:cxn>
                  <a:cxn ang="0">
                    <a:pos x="80" y="135"/>
                  </a:cxn>
                  <a:cxn ang="0">
                    <a:pos x="69" y="139"/>
                  </a:cxn>
                  <a:cxn ang="0">
                    <a:pos x="57" y="141"/>
                  </a:cxn>
                  <a:cxn ang="0">
                    <a:pos x="45" y="141"/>
                  </a:cxn>
                  <a:cxn ang="0">
                    <a:pos x="34" y="138"/>
                  </a:cxn>
                  <a:cxn ang="0">
                    <a:pos x="24" y="136"/>
                  </a:cxn>
                  <a:cxn ang="0">
                    <a:pos x="17" y="133"/>
                  </a:cxn>
                  <a:cxn ang="0">
                    <a:pos x="11" y="130"/>
                  </a:cxn>
                  <a:cxn ang="0">
                    <a:pos x="7" y="126"/>
                  </a:cxn>
                  <a:cxn ang="0">
                    <a:pos x="3" y="121"/>
                  </a:cxn>
                  <a:cxn ang="0">
                    <a:pos x="1" y="116"/>
                  </a:cxn>
                  <a:cxn ang="0">
                    <a:pos x="0" y="109"/>
                  </a:cxn>
                  <a:cxn ang="0">
                    <a:pos x="1" y="100"/>
                  </a:cxn>
                  <a:cxn ang="0">
                    <a:pos x="3" y="90"/>
                  </a:cxn>
                  <a:cxn ang="0">
                    <a:pos x="9" y="77"/>
                  </a:cxn>
                  <a:cxn ang="0">
                    <a:pos x="15" y="63"/>
                  </a:cxn>
                  <a:cxn ang="0">
                    <a:pos x="22" y="49"/>
                  </a:cxn>
                  <a:cxn ang="0">
                    <a:pos x="28" y="36"/>
                  </a:cxn>
                  <a:cxn ang="0">
                    <a:pos x="33" y="24"/>
                  </a:cxn>
                  <a:cxn ang="0">
                    <a:pos x="37" y="15"/>
                  </a:cxn>
                  <a:cxn ang="0">
                    <a:pos x="40" y="7"/>
                  </a:cxn>
                  <a:cxn ang="0">
                    <a:pos x="43" y="1"/>
                  </a:cxn>
                  <a:cxn ang="0">
                    <a:pos x="43" y="0"/>
                  </a:cxn>
                </a:cxnLst>
                <a:rect l="0" t="0" r="r" b="b"/>
                <a:pathLst>
                  <a:path w="135" h="141">
                    <a:moveTo>
                      <a:pt x="43" y="0"/>
                    </a:moveTo>
                    <a:lnTo>
                      <a:pt x="135" y="50"/>
                    </a:lnTo>
                    <a:lnTo>
                      <a:pt x="134" y="53"/>
                    </a:lnTo>
                    <a:lnTo>
                      <a:pt x="132" y="58"/>
                    </a:lnTo>
                    <a:lnTo>
                      <a:pt x="128" y="67"/>
                    </a:lnTo>
                    <a:lnTo>
                      <a:pt x="116" y="90"/>
                    </a:lnTo>
                    <a:lnTo>
                      <a:pt x="108" y="103"/>
                    </a:lnTo>
                    <a:lnTo>
                      <a:pt x="99" y="116"/>
                    </a:lnTo>
                    <a:lnTo>
                      <a:pt x="89" y="127"/>
                    </a:lnTo>
                    <a:lnTo>
                      <a:pt x="80" y="135"/>
                    </a:lnTo>
                    <a:lnTo>
                      <a:pt x="69" y="139"/>
                    </a:lnTo>
                    <a:lnTo>
                      <a:pt x="57" y="141"/>
                    </a:lnTo>
                    <a:lnTo>
                      <a:pt x="45" y="141"/>
                    </a:lnTo>
                    <a:lnTo>
                      <a:pt x="34" y="138"/>
                    </a:lnTo>
                    <a:lnTo>
                      <a:pt x="24" y="136"/>
                    </a:lnTo>
                    <a:lnTo>
                      <a:pt x="17" y="133"/>
                    </a:lnTo>
                    <a:lnTo>
                      <a:pt x="11" y="130"/>
                    </a:lnTo>
                    <a:lnTo>
                      <a:pt x="7" y="126"/>
                    </a:lnTo>
                    <a:lnTo>
                      <a:pt x="3" y="121"/>
                    </a:lnTo>
                    <a:lnTo>
                      <a:pt x="1" y="116"/>
                    </a:lnTo>
                    <a:lnTo>
                      <a:pt x="0" y="109"/>
                    </a:lnTo>
                    <a:lnTo>
                      <a:pt x="1" y="100"/>
                    </a:lnTo>
                    <a:lnTo>
                      <a:pt x="3" y="90"/>
                    </a:lnTo>
                    <a:lnTo>
                      <a:pt x="9" y="77"/>
                    </a:lnTo>
                    <a:lnTo>
                      <a:pt x="15" y="63"/>
                    </a:lnTo>
                    <a:lnTo>
                      <a:pt x="22" y="49"/>
                    </a:lnTo>
                    <a:lnTo>
                      <a:pt x="28" y="36"/>
                    </a:lnTo>
                    <a:lnTo>
                      <a:pt x="33" y="24"/>
                    </a:lnTo>
                    <a:lnTo>
                      <a:pt x="37" y="15"/>
                    </a:lnTo>
                    <a:lnTo>
                      <a:pt x="40" y="7"/>
                    </a:lnTo>
                    <a:lnTo>
                      <a:pt x="43" y="1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FC97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11"/>
              <p:cNvSpPr>
                <a:spLocks/>
              </p:cNvSpPr>
              <p:nvPr/>
            </p:nvSpPr>
            <p:spPr bwMode="auto">
              <a:xfrm>
                <a:off x="5108576" y="3871913"/>
                <a:ext cx="220663" cy="179388"/>
              </a:xfrm>
              <a:custGeom>
                <a:avLst/>
                <a:gdLst/>
                <a:ahLst/>
                <a:cxnLst>
                  <a:cxn ang="0">
                    <a:pos x="91" y="0"/>
                  </a:cxn>
                  <a:cxn ang="0">
                    <a:pos x="95" y="4"/>
                  </a:cxn>
                  <a:cxn ang="0">
                    <a:pos x="100" y="10"/>
                  </a:cxn>
                  <a:cxn ang="0">
                    <a:pos x="113" y="24"/>
                  </a:cxn>
                  <a:cxn ang="0">
                    <a:pos x="119" y="32"/>
                  </a:cxn>
                  <a:cxn ang="0">
                    <a:pos x="125" y="39"/>
                  </a:cxn>
                  <a:cxn ang="0">
                    <a:pos x="130" y="45"/>
                  </a:cxn>
                  <a:cxn ang="0">
                    <a:pos x="133" y="50"/>
                  </a:cxn>
                  <a:cxn ang="0">
                    <a:pos x="138" y="58"/>
                  </a:cxn>
                  <a:cxn ang="0">
                    <a:pos x="139" y="62"/>
                  </a:cxn>
                  <a:cxn ang="0">
                    <a:pos x="139" y="68"/>
                  </a:cxn>
                  <a:cxn ang="0">
                    <a:pos x="138" y="71"/>
                  </a:cxn>
                  <a:cxn ang="0">
                    <a:pos x="134" y="79"/>
                  </a:cxn>
                  <a:cxn ang="0">
                    <a:pos x="129" y="85"/>
                  </a:cxn>
                  <a:cxn ang="0">
                    <a:pos x="122" y="92"/>
                  </a:cxn>
                  <a:cxn ang="0">
                    <a:pos x="114" y="98"/>
                  </a:cxn>
                  <a:cxn ang="0">
                    <a:pos x="105" y="103"/>
                  </a:cxn>
                  <a:cxn ang="0">
                    <a:pos x="97" y="108"/>
                  </a:cxn>
                  <a:cxn ang="0">
                    <a:pos x="90" y="112"/>
                  </a:cxn>
                  <a:cxn ang="0">
                    <a:pos x="85" y="113"/>
                  </a:cxn>
                  <a:cxn ang="0">
                    <a:pos x="72" y="111"/>
                  </a:cxn>
                  <a:cxn ang="0">
                    <a:pos x="58" y="105"/>
                  </a:cxn>
                  <a:cxn ang="0">
                    <a:pos x="46" y="97"/>
                  </a:cxn>
                  <a:cxn ang="0">
                    <a:pos x="36" y="87"/>
                  </a:cxn>
                  <a:cxn ang="0">
                    <a:pos x="24" y="73"/>
                  </a:cxn>
                  <a:cxn ang="0">
                    <a:pos x="15" y="60"/>
                  </a:cxn>
                  <a:cxn ang="0">
                    <a:pos x="9" y="50"/>
                  </a:cxn>
                  <a:cxn ang="0">
                    <a:pos x="5" y="40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91" y="0"/>
                  </a:cxn>
                </a:cxnLst>
                <a:rect l="0" t="0" r="r" b="b"/>
                <a:pathLst>
                  <a:path w="139" h="113">
                    <a:moveTo>
                      <a:pt x="91" y="0"/>
                    </a:moveTo>
                    <a:lnTo>
                      <a:pt x="95" y="4"/>
                    </a:lnTo>
                    <a:lnTo>
                      <a:pt x="100" y="10"/>
                    </a:lnTo>
                    <a:lnTo>
                      <a:pt x="113" y="24"/>
                    </a:lnTo>
                    <a:lnTo>
                      <a:pt x="119" y="32"/>
                    </a:lnTo>
                    <a:lnTo>
                      <a:pt x="125" y="39"/>
                    </a:lnTo>
                    <a:lnTo>
                      <a:pt x="130" y="45"/>
                    </a:lnTo>
                    <a:lnTo>
                      <a:pt x="133" y="50"/>
                    </a:lnTo>
                    <a:lnTo>
                      <a:pt x="138" y="58"/>
                    </a:lnTo>
                    <a:lnTo>
                      <a:pt x="139" y="62"/>
                    </a:lnTo>
                    <a:lnTo>
                      <a:pt x="139" y="68"/>
                    </a:lnTo>
                    <a:lnTo>
                      <a:pt x="138" y="71"/>
                    </a:lnTo>
                    <a:lnTo>
                      <a:pt x="134" y="79"/>
                    </a:lnTo>
                    <a:lnTo>
                      <a:pt x="129" y="85"/>
                    </a:lnTo>
                    <a:lnTo>
                      <a:pt x="122" y="92"/>
                    </a:lnTo>
                    <a:lnTo>
                      <a:pt x="114" y="98"/>
                    </a:lnTo>
                    <a:lnTo>
                      <a:pt x="105" y="103"/>
                    </a:lnTo>
                    <a:lnTo>
                      <a:pt x="97" y="108"/>
                    </a:lnTo>
                    <a:lnTo>
                      <a:pt x="90" y="112"/>
                    </a:lnTo>
                    <a:lnTo>
                      <a:pt x="85" y="113"/>
                    </a:lnTo>
                    <a:lnTo>
                      <a:pt x="72" y="111"/>
                    </a:lnTo>
                    <a:lnTo>
                      <a:pt x="58" y="105"/>
                    </a:lnTo>
                    <a:lnTo>
                      <a:pt x="46" y="97"/>
                    </a:lnTo>
                    <a:lnTo>
                      <a:pt x="36" y="87"/>
                    </a:lnTo>
                    <a:lnTo>
                      <a:pt x="24" y="73"/>
                    </a:lnTo>
                    <a:lnTo>
                      <a:pt x="15" y="60"/>
                    </a:lnTo>
                    <a:lnTo>
                      <a:pt x="9" y="50"/>
                    </a:lnTo>
                    <a:lnTo>
                      <a:pt x="5" y="40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FFC97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12"/>
              <p:cNvSpPr>
                <a:spLocks/>
              </p:cNvSpPr>
              <p:nvPr/>
            </p:nvSpPr>
            <p:spPr bwMode="auto">
              <a:xfrm>
                <a:off x="3765551" y="3940175"/>
                <a:ext cx="180975" cy="157163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114" y="50"/>
                  </a:cxn>
                  <a:cxn ang="0">
                    <a:pos x="113" y="52"/>
                  </a:cxn>
                  <a:cxn ang="0">
                    <a:pos x="110" y="57"/>
                  </a:cxn>
                  <a:cxn ang="0">
                    <a:pos x="106" y="65"/>
                  </a:cxn>
                  <a:cxn ang="0">
                    <a:pos x="101" y="75"/>
                  </a:cxn>
                  <a:cxn ang="0">
                    <a:pos x="89" y="99"/>
                  </a:cxn>
                  <a:cxn ang="0">
                    <a:pos x="0" y="55"/>
                  </a:cxn>
                  <a:cxn ang="0">
                    <a:pos x="4" y="43"/>
                  </a:cxn>
                  <a:cxn ang="0">
                    <a:pos x="8" y="32"/>
                  </a:cxn>
                  <a:cxn ang="0">
                    <a:pos x="13" y="22"/>
                  </a:cxn>
                  <a:cxn ang="0">
                    <a:pos x="17" y="13"/>
                  </a:cxn>
                  <a:cxn ang="0">
                    <a:pos x="20" y="6"/>
                  </a:cxn>
                  <a:cxn ang="0">
                    <a:pos x="22" y="1"/>
                  </a:cxn>
                  <a:cxn ang="0">
                    <a:pos x="22" y="0"/>
                  </a:cxn>
                </a:cxnLst>
                <a:rect l="0" t="0" r="r" b="b"/>
                <a:pathLst>
                  <a:path w="114" h="99">
                    <a:moveTo>
                      <a:pt x="22" y="0"/>
                    </a:moveTo>
                    <a:lnTo>
                      <a:pt x="114" y="50"/>
                    </a:lnTo>
                    <a:lnTo>
                      <a:pt x="113" y="52"/>
                    </a:lnTo>
                    <a:lnTo>
                      <a:pt x="110" y="57"/>
                    </a:lnTo>
                    <a:lnTo>
                      <a:pt x="106" y="65"/>
                    </a:lnTo>
                    <a:lnTo>
                      <a:pt x="101" y="75"/>
                    </a:lnTo>
                    <a:lnTo>
                      <a:pt x="89" y="99"/>
                    </a:lnTo>
                    <a:lnTo>
                      <a:pt x="0" y="55"/>
                    </a:lnTo>
                    <a:lnTo>
                      <a:pt x="4" y="43"/>
                    </a:lnTo>
                    <a:lnTo>
                      <a:pt x="8" y="32"/>
                    </a:lnTo>
                    <a:lnTo>
                      <a:pt x="13" y="22"/>
                    </a:lnTo>
                    <a:lnTo>
                      <a:pt x="17" y="13"/>
                    </a:lnTo>
                    <a:lnTo>
                      <a:pt x="20" y="6"/>
                    </a:lnTo>
                    <a:lnTo>
                      <a:pt x="22" y="1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97D39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13"/>
              <p:cNvSpPr>
                <a:spLocks/>
              </p:cNvSpPr>
              <p:nvPr/>
            </p:nvSpPr>
            <p:spPr bwMode="auto">
              <a:xfrm>
                <a:off x="4502151" y="2795588"/>
                <a:ext cx="195263" cy="161925"/>
              </a:xfrm>
              <a:custGeom>
                <a:avLst/>
                <a:gdLst/>
                <a:ahLst/>
                <a:cxnLst>
                  <a:cxn ang="0">
                    <a:pos x="121" y="0"/>
                  </a:cxn>
                  <a:cxn ang="0">
                    <a:pos x="123" y="0"/>
                  </a:cxn>
                  <a:cxn ang="0">
                    <a:pos x="95" y="99"/>
                  </a:cxn>
                  <a:cxn ang="0">
                    <a:pos x="68" y="102"/>
                  </a:cxn>
                  <a:cxn ang="0">
                    <a:pos x="0" y="13"/>
                  </a:cxn>
                  <a:cxn ang="0">
                    <a:pos x="3" y="13"/>
                  </a:cxn>
                  <a:cxn ang="0">
                    <a:pos x="10" y="12"/>
                  </a:cxn>
                  <a:cxn ang="0">
                    <a:pos x="18" y="12"/>
                  </a:cxn>
                  <a:cxn ang="0">
                    <a:pos x="30" y="11"/>
                  </a:cxn>
                  <a:cxn ang="0">
                    <a:pos x="43" y="10"/>
                  </a:cxn>
                  <a:cxn ang="0">
                    <a:pos x="54" y="8"/>
                  </a:cxn>
                  <a:cxn ang="0">
                    <a:pos x="64" y="8"/>
                  </a:cxn>
                  <a:cxn ang="0">
                    <a:pos x="77" y="6"/>
                  </a:cxn>
                  <a:cxn ang="0">
                    <a:pos x="92" y="4"/>
                  </a:cxn>
                  <a:cxn ang="0">
                    <a:pos x="103" y="3"/>
                  </a:cxn>
                  <a:cxn ang="0">
                    <a:pos x="114" y="1"/>
                  </a:cxn>
                  <a:cxn ang="0">
                    <a:pos x="121" y="0"/>
                  </a:cxn>
                </a:cxnLst>
                <a:rect l="0" t="0" r="r" b="b"/>
                <a:pathLst>
                  <a:path w="123" h="102">
                    <a:moveTo>
                      <a:pt x="121" y="0"/>
                    </a:moveTo>
                    <a:lnTo>
                      <a:pt x="123" y="0"/>
                    </a:lnTo>
                    <a:lnTo>
                      <a:pt x="95" y="99"/>
                    </a:lnTo>
                    <a:lnTo>
                      <a:pt x="68" y="102"/>
                    </a:lnTo>
                    <a:lnTo>
                      <a:pt x="0" y="13"/>
                    </a:lnTo>
                    <a:lnTo>
                      <a:pt x="3" y="13"/>
                    </a:lnTo>
                    <a:lnTo>
                      <a:pt x="10" y="12"/>
                    </a:lnTo>
                    <a:lnTo>
                      <a:pt x="18" y="12"/>
                    </a:lnTo>
                    <a:lnTo>
                      <a:pt x="30" y="11"/>
                    </a:lnTo>
                    <a:lnTo>
                      <a:pt x="43" y="10"/>
                    </a:lnTo>
                    <a:lnTo>
                      <a:pt x="54" y="8"/>
                    </a:lnTo>
                    <a:lnTo>
                      <a:pt x="64" y="8"/>
                    </a:lnTo>
                    <a:lnTo>
                      <a:pt x="77" y="6"/>
                    </a:lnTo>
                    <a:lnTo>
                      <a:pt x="92" y="4"/>
                    </a:lnTo>
                    <a:lnTo>
                      <a:pt x="103" y="3"/>
                    </a:lnTo>
                    <a:lnTo>
                      <a:pt x="114" y="1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rgbClr val="FF91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14"/>
              <p:cNvSpPr>
                <a:spLocks/>
              </p:cNvSpPr>
              <p:nvPr/>
            </p:nvSpPr>
            <p:spPr bwMode="auto">
              <a:xfrm>
                <a:off x="4575176" y="2925763"/>
                <a:ext cx="180975" cy="703263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48" y="2"/>
                  </a:cxn>
                  <a:cxn ang="0">
                    <a:pos x="49" y="8"/>
                  </a:cxn>
                  <a:cxn ang="0">
                    <a:pos x="53" y="18"/>
                  </a:cxn>
                  <a:cxn ang="0">
                    <a:pos x="56" y="31"/>
                  </a:cxn>
                  <a:cxn ang="0">
                    <a:pos x="60" y="47"/>
                  </a:cxn>
                  <a:cxn ang="0">
                    <a:pos x="65" y="65"/>
                  </a:cxn>
                  <a:cxn ang="0">
                    <a:pos x="71" y="85"/>
                  </a:cxn>
                  <a:cxn ang="0">
                    <a:pos x="76" y="107"/>
                  </a:cxn>
                  <a:cxn ang="0">
                    <a:pos x="83" y="130"/>
                  </a:cxn>
                  <a:cxn ang="0">
                    <a:pos x="88" y="154"/>
                  </a:cxn>
                  <a:cxn ang="0">
                    <a:pos x="99" y="203"/>
                  </a:cxn>
                  <a:cxn ang="0">
                    <a:pos x="104" y="227"/>
                  </a:cxn>
                  <a:cxn ang="0">
                    <a:pos x="108" y="250"/>
                  </a:cxn>
                  <a:cxn ang="0">
                    <a:pos x="112" y="272"/>
                  </a:cxn>
                  <a:cxn ang="0">
                    <a:pos x="114" y="292"/>
                  </a:cxn>
                  <a:cxn ang="0">
                    <a:pos x="68" y="443"/>
                  </a:cxn>
                  <a:cxn ang="0">
                    <a:pos x="0" y="326"/>
                  </a:cxn>
                  <a:cxn ang="0">
                    <a:pos x="0" y="324"/>
                  </a:cxn>
                  <a:cxn ang="0">
                    <a:pos x="1" y="316"/>
                  </a:cxn>
                  <a:cxn ang="0">
                    <a:pos x="2" y="303"/>
                  </a:cxn>
                  <a:cxn ang="0">
                    <a:pos x="4" y="288"/>
                  </a:cxn>
                  <a:cxn ang="0">
                    <a:pos x="5" y="268"/>
                  </a:cxn>
                  <a:cxn ang="0">
                    <a:pos x="8" y="246"/>
                  </a:cxn>
                  <a:cxn ang="0">
                    <a:pos x="9" y="222"/>
                  </a:cxn>
                  <a:cxn ang="0">
                    <a:pos x="12" y="196"/>
                  </a:cxn>
                  <a:cxn ang="0">
                    <a:pos x="14" y="169"/>
                  </a:cxn>
                  <a:cxn ang="0">
                    <a:pos x="17" y="114"/>
                  </a:cxn>
                  <a:cxn ang="0">
                    <a:pos x="19" y="88"/>
                  </a:cxn>
                  <a:cxn ang="0">
                    <a:pos x="20" y="63"/>
                  </a:cxn>
                  <a:cxn ang="0">
                    <a:pos x="20" y="18"/>
                  </a:cxn>
                  <a:cxn ang="0">
                    <a:pos x="19" y="0"/>
                  </a:cxn>
                  <a:cxn ang="0">
                    <a:pos x="47" y="0"/>
                  </a:cxn>
                </a:cxnLst>
                <a:rect l="0" t="0" r="r" b="b"/>
                <a:pathLst>
                  <a:path w="114" h="443">
                    <a:moveTo>
                      <a:pt x="47" y="0"/>
                    </a:moveTo>
                    <a:lnTo>
                      <a:pt x="48" y="2"/>
                    </a:lnTo>
                    <a:lnTo>
                      <a:pt x="49" y="8"/>
                    </a:lnTo>
                    <a:lnTo>
                      <a:pt x="53" y="18"/>
                    </a:lnTo>
                    <a:lnTo>
                      <a:pt x="56" y="31"/>
                    </a:lnTo>
                    <a:lnTo>
                      <a:pt x="60" y="47"/>
                    </a:lnTo>
                    <a:lnTo>
                      <a:pt x="65" y="65"/>
                    </a:lnTo>
                    <a:lnTo>
                      <a:pt x="71" y="85"/>
                    </a:lnTo>
                    <a:lnTo>
                      <a:pt x="76" y="107"/>
                    </a:lnTo>
                    <a:lnTo>
                      <a:pt x="83" y="130"/>
                    </a:lnTo>
                    <a:lnTo>
                      <a:pt x="88" y="154"/>
                    </a:lnTo>
                    <a:lnTo>
                      <a:pt x="99" y="203"/>
                    </a:lnTo>
                    <a:lnTo>
                      <a:pt x="104" y="227"/>
                    </a:lnTo>
                    <a:lnTo>
                      <a:pt x="108" y="250"/>
                    </a:lnTo>
                    <a:lnTo>
                      <a:pt x="112" y="272"/>
                    </a:lnTo>
                    <a:lnTo>
                      <a:pt x="114" y="292"/>
                    </a:lnTo>
                    <a:lnTo>
                      <a:pt x="68" y="443"/>
                    </a:lnTo>
                    <a:lnTo>
                      <a:pt x="0" y="326"/>
                    </a:lnTo>
                    <a:lnTo>
                      <a:pt x="0" y="324"/>
                    </a:lnTo>
                    <a:lnTo>
                      <a:pt x="1" y="316"/>
                    </a:lnTo>
                    <a:lnTo>
                      <a:pt x="2" y="303"/>
                    </a:lnTo>
                    <a:lnTo>
                      <a:pt x="4" y="288"/>
                    </a:lnTo>
                    <a:lnTo>
                      <a:pt x="5" y="268"/>
                    </a:lnTo>
                    <a:lnTo>
                      <a:pt x="8" y="246"/>
                    </a:lnTo>
                    <a:lnTo>
                      <a:pt x="9" y="222"/>
                    </a:lnTo>
                    <a:lnTo>
                      <a:pt x="12" y="196"/>
                    </a:lnTo>
                    <a:lnTo>
                      <a:pt x="14" y="169"/>
                    </a:lnTo>
                    <a:lnTo>
                      <a:pt x="17" y="114"/>
                    </a:lnTo>
                    <a:lnTo>
                      <a:pt x="19" y="88"/>
                    </a:lnTo>
                    <a:lnTo>
                      <a:pt x="20" y="63"/>
                    </a:lnTo>
                    <a:lnTo>
                      <a:pt x="20" y="18"/>
                    </a:lnTo>
                    <a:lnTo>
                      <a:pt x="19" y="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FF91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15"/>
              <p:cNvSpPr>
                <a:spLocks/>
              </p:cNvSpPr>
              <p:nvPr/>
            </p:nvSpPr>
            <p:spPr bwMode="auto">
              <a:xfrm>
                <a:off x="3967163" y="1524000"/>
                <a:ext cx="1011238" cy="1128713"/>
              </a:xfrm>
              <a:custGeom>
                <a:avLst/>
                <a:gdLst/>
                <a:ahLst/>
                <a:cxnLst>
                  <a:cxn ang="0">
                    <a:pos x="262" y="0"/>
                  </a:cxn>
                  <a:cxn ang="0">
                    <a:pos x="296" y="2"/>
                  </a:cxn>
                  <a:cxn ang="0">
                    <a:pos x="330" y="8"/>
                  </a:cxn>
                  <a:cxn ang="0">
                    <a:pos x="363" y="17"/>
                  </a:cxn>
                  <a:cxn ang="0">
                    <a:pos x="396" y="31"/>
                  </a:cxn>
                  <a:cxn ang="0">
                    <a:pos x="429" y="48"/>
                  </a:cxn>
                  <a:cxn ang="0">
                    <a:pos x="460" y="69"/>
                  </a:cxn>
                  <a:cxn ang="0">
                    <a:pos x="489" y="93"/>
                  </a:cxn>
                  <a:cxn ang="0">
                    <a:pos x="518" y="120"/>
                  </a:cxn>
                  <a:cxn ang="0">
                    <a:pos x="543" y="150"/>
                  </a:cxn>
                  <a:cxn ang="0">
                    <a:pos x="567" y="185"/>
                  </a:cxn>
                  <a:cxn ang="0">
                    <a:pos x="588" y="222"/>
                  </a:cxn>
                  <a:cxn ang="0">
                    <a:pos x="607" y="262"/>
                  </a:cxn>
                  <a:cxn ang="0">
                    <a:pos x="619" y="295"/>
                  </a:cxn>
                  <a:cxn ang="0">
                    <a:pos x="629" y="328"/>
                  </a:cxn>
                  <a:cxn ang="0">
                    <a:pos x="634" y="362"/>
                  </a:cxn>
                  <a:cxn ang="0">
                    <a:pos x="637" y="395"/>
                  </a:cxn>
                  <a:cxn ang="0">
                    <a:pos x="637" y="428"/>
                  </a:cxn>
                  <a:cxn ang="0">
                    <a:pos x="635" y="461"/>
                  </a:cxn>
                  <a:cxn ang="0">
                    <a:pos x="629" y="493"/>
                  </a:cxn>
                  <a:cxn ang="0">
                    <a:pos x="621" y="523"/>
                  </a:cxn>
                  <a:cxn ang="0">
                    <a:pos x="610" y="552"/>
                  </a:cxn>
                  <a:cxn ang="0">
                    <a:pos x="597" y="579"/>
                  </a:cxn>
                  <a:cxn ang="0">
                    <a:pos x="581" y="605"/>
                  </a:cxn>
                  <a:cxn ang="0">
                    <a:pos x="562" y="628"/>
                  </a:cxn>
                  <a:cxn ang="0">
                    <a:pos x="540" y="650"/>
                  </a:cxn>
                  <a:cxn ang="0">
                    <a:pos x="516" y="668"/>
                  </a:cxn>
                  <a:cxn ang="0">
                    <a:pos x="489" y="683"/>
                  </a:cxn>
                  <a:cxn ang="0">
                    <a:pos x="460" y="695"/>
                  </a:cxn>
                  <a:cxn ang="0">
                    <a:pos x="424" y="705"/>
                  </a:cxn>
                  <a:cxn ang="0">
                    <a:pos x="388" y="710"/>
                  </a:cxn>
                  <a:cxn ang="0">
                    <a:pos x="352" y="711"/>
                  </a:cxn>
                  <a:cxn ang="0">
                    <a:pos x="317" y="708"/>
                  </a:cxn>
                  <a:cxn ang="0">
                    <a:pos x="282" y="700"/>
                  </a:cxn>
                  <a:cxn ang="0">
                    <a:pos x="248" y="687"/>
                  </a:cxn>
                  <a:cxn ang="0">
                    <a:pos x="215" y="672"/>
                  </a:cxn>
                  <a:cxn ang="0">
                    <a:pos x="184" y="652"/>
                  </a:cxn>
                  <a:cxn ang="0">
                    <a:pos x="154" y="628"/>
                  </a:cxn>
                  <a:cxn ang="0">
                    <a:pos x="125" y="602"/>
                  </a:cxn>
                  <a:cxn ang="0">
                    <a:pos x="99" y="572"/>
                  </a:cxn>
                  <a:cxn ang="0">
                    <a:pos x="73" y="538"/>
                  </a:cxn>
                  <a:cxn ang="0">
                    <a:pos x="51" y="502"/>
                  </a:cxn>
                  <a:cxn ang="0">
                    <a:pos x="37" y="472"/>
                  </a:cxn>
                  <a:cxn ang="0">
                    <a:pos x="25" y="442"/>
                  </a:cxn>
                  <a:cxn ang="0">
                    <a:pos x="15" y="412"/>
                  </a:cxn>
                  <a:cxn ang="0">
                    <a:pos x="8" y="380"/>
                  </a:cxn>
                  <a:cxn ang="0">
                    <a:pos x="3" y="348"/>
                  </a:cxn>
                  <a:cxn ang="0">
                    <a:pos x="0" y="316"/>
                  </a:cxn>
                  <a:cxn ang="0">
                    <a:pos x="0" y="283"/>
                  </a:cxn>
                  <a:cxn ang="0">
                    <a:pos x="2" y="252"/>
                  </a:cxn>
                  <a:cxn ang="0">
                    <a:pos x="6" y="221"/>
                  </a:cxn>
                  <a:cxn ang="0">
                    <a:pos x="13" y="191"/>
                  </a:cxn>
                  <a:cxn ang="0">
                    <a:pos x="23" y="162"/>
                  </a:cxn>
                  <a:cxn ang="0">
                    <a:pos x="35" y="135"/>
                  </a:cxn>
                  <a:cxn ang="0">
                    <a:pos x="49" y="110"/>
                  </a:cxn>
                  <a:cxn ang="0">
                    <a:pos x="65" y="87"/>
                  </a:cxn>
                  <a:cxn ang="0">
                    <a:pos x="85" y="66"/>
                  </a:cxn>
                  <a:cxn ang="0">
                    <a:pos x="106" y="48"/>
                  </a:cxn>
                  <a:cxn ang="0">
                    <a:pos x="131" y="33"/>
                  </a:cxn>
                  <a:cxn ang="0">
                    <a:pos x="162" y="19"/>
                  </a:cxn>
                  <a:cxn ang="0">
                    <a:pos x="195" y="9"/>
                  </a:cxn>
                  <a:cxn ang="0">
                    <a:pos x="228" y="2"/>
                  </a:cxn>
                  <a:cxn ang="0">
                    <a:pos x="262" y="0"/>
                  </a:cxn>
                </a:cxnLst>
                <a:rect l="0" t="0" r="r" b="b"/>
                <a:pathLst>
                  <a:path w="637" h="711">
                    <a:moveTo>
                      <a:pt x="262" y="0"/>
                    </a:moveTo>
                    <a:lnTo>
                      <a:pt x="296" y="2"/>
                    </a:lnTo>
                    <a:lnTo>
                      <a:pt x="330" y="8"/>
                    </a:lnTo>
                    <a:lnTo>
                      <a:pt x="363" y="17"/>
                    </a:lnTo>
                    <a:lnTo>
                      <a:pt x="396" y="31"/>
                    </a:lnTo>
                    <a:lnTo>
                      <a:pt x="429" y="48"/>
                    </a:lnTo>
                    <a:lnTo>
                      <a:pt x="460" y="69"/>
                    </a:lnTo>
                    <a:lnTo>
                      <a:pt x="489" y="93"/>
                    </a:lnTo>
                    <a:lnTo>
                      <a:pt x="518" y="120"/>
                    </a:lnTo>
                    <a:lnTo>
                      <a:pt x="543" y="150"/>
                    </a:lnTo>
                    <a:lnTo>
                      <a:pt x="567" y="185"/>
                    </a:lnTo>
                    <a:lnTo>
                      <a:pt x="588" y="222"/>
                    </a:lnTo>
                    <a:lnTo>
                      <a:pt x="607" y="262"/>
                    </a:lnTo>
                    <a:lnTo>
                      <a:pt x="619" y="295"/>
                    </a:lnTo>
                    <a:lnTo>
                      <a:pt x="629" y="328"/>
                    </a:lnTo>
                    <a:lnTo>
                      <a:pt x="634" y="362"/>
                    </a:lnTo>
                    <a:lnTo>
                      <a:pt x="637" y="395"/>
                    </a:lnTo>
                    <a:lnTo>
                      <a:pt x="637" y="428"/>
                    </a:lnTo>
                    <a:lnTo>
                      <a:pt x="635" y="461"/>
                    </a:lnTo>
                    <a:lnTo>
                      <a:pt x="629" y="493"/>
                    </a:lnTo>
                    <a:lnTo>
                      <a:pt x="621" y="523"/>
                    </a:lnTo>
                    <a:lnTo>
                      <a:pt x="610" y="552"/>
                    </a:lnTo>
                    <a:lnTo>
                      <a:pt x="597" y="579"/>
                    </a:lnTo>
                    <a:lnTo>
                      <a:pt x="581" y="605"/>
                    </a:lnTo>
                    <a:lnTo>
                      <a:pt x="562" y="628"/>
                    </a:lnTo>
                    <a:lnTo>
                      <a:pt x="540" y="650"/>
                    </a:lnTo>
                    <a:lnTo>
                      <a:pt x="516" y="668"/>
                    </a:lnTo>
                    <a:lnTo>
                      <a:pt x="489" y="683"/>
                    </a:lnTo>
                    <a:lnTo>
                      <a:pt x="460" y="695"/>
                    </a:lnTo>
                    <a:lnTo>
                      <a:pt x="424" y="705"/>
                    </a:lnTo>
                    <a:lnTo>
                      <a:pt x="388" y="710"/>
                    </a:lnTo>
                    <a:lnTo>
                      <a:pt x="352" y="711"/>
                    </a:lnTo>
                    <a:lnTo>
                      <a:pt x="317" y="708"/>
                    </a:lnTo>
                    <a:lnTo>
                      <a:pt x="282" y="700"/>
                    </a:lnTo>
                    <a:lnTo>
                      <a:pt x="248" y="687"/>
                    </a:lnTo>
                    <a:lnTo>
                      <a:pt x="215" y="672"/>
                    </a:lnTo>
                    <a:lnTo>
                      <a:pt x="184" y="652"/>
                    </a:lnTo>
                    <a:lnTo>
                      <a:pt x="154" y="628"/>
                    </a:lnTo>
                    <a:lnTo>
                      <a:pt x="125" y="602"/>
                    </a:lnTo>
                    <a:lnTo>
                      <a:pt x="99" y="572"/>
                    </a:lnTo>
                    <a:lnTo>
                      <a:pt x="73" y="538"/>
                    </a:lnTo>
                    <a:lnTo>
                      <a:pt x="51" y="502"/>
                    </a:lnTo>
                    <a:lnTo>
                      <a:pt x="37" y="472"/>
                    </a:lnTo>
                    <a:lnTo>
                      <a:pt x="25" y="442"/>
                    </a:lnTo>
                    <a:lnTo>
                      <a:pt x="15" y="412"/>
                    </a:lnTo>
                    <a:lnTo>
                      <a:pt x="8" y="380"/>
                    </a:lnTo>
                    <a:lnTo>
                      <a:pt x="3" y="348"/>
                    </a:lnTo>
                    <a:lnTo>
                      <a:pt x="0" y="316"/>
                    </a:lnTo>
                    <a:lnTo>
                      <a:pt x="0" y="283"/>
                    </a:lnTo>
                    <a:lnTo>
                      <a:pt x="2" y="252"/>
                    </a:lnTo>
                    <a:lnTo>
                      <a:pt x="6" y="221"/>
                    </a:lnTo>
                    <a:lnTo>
                      <a:pt x="13" y="191"/>
                    </a:lnTo>
                    <a:lnTo>
                      <a:pt x="23" y="162"/>
                    </a:lnTo>
                    <a:lnTo>
                      <a:pt x="35" y="135"/>
                    </a:lnTo>
                    <a:lnTo>
                      <a:pt x="49" y="110"/>
                    </a:lnTo>
                    <a:lnTo>
                      <a:pt x="65" y="87"/>
                    </a:lnTo>
                    <a:lnTo>
                      <a:pt x="85" y="66"/>
                    </a:lnTo>
                    <a:lnTo>
                      <a:pt x="106" y="48"/>
                    </a:lnTo>
                    <a:lnTo>
                      <a:pt x="131" y="33"/>
                    </a:lnTo>
                    <a:lnTo>
                      <a:pt x="162" y="19"/>
                    </a:lnTo>
                    <a:lnTo>
                      <a:pt x="195" y="9"/>
                    </a:lnTo>
                    <a:lnTo>
                      <a:pt x="228" y="2"/>
                    </a:lnTo>
                    <a:lnTo>
                      <a:pt x="262" y="0"/>
                    </a:lnTo>
                    <a:close/>
                  </a:path>
                </a:pathLst>
              </a:custGeom>
              <a:solidFill>
                <a:srgbClr val="FFC97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16"/>
              <p:cNvSpPr>
                <a:spLocks/>
              </p:cNvSpPr>
              <p:nvPr/>
            </p:nvSpPr>
            <p:spPr bwMode="auto">
              <a:xfrm>
                <a:off x="4033838" y="1577975"/>
                <a:ext cx="912813" cy="1016000"/>
              </a:xfrm>
              <a:custGeom>
                <a:avLst/>
                <a:gdLst/>
                <a:ahLst/>
                <a:cxnLst>
                  <a:cxn ang="0">
                    <a:pos x="244" y="0"/>
                  </a:cxn>
                  <a:cxn ang="0">
                    <a:pos x="277" y="2"/>
                  </a:cxn>
                  <a:cxn ang="0">
                    <a:pos x="309" y="9"/>
                  </a:cxn>
                  <a:cxn ang="0">
                    <a:pos x="342" y="20"/>
                  </a:cxn>
                  <a:cxn ang="0">
                    <a:pos x="373" y="35"/>
                  </a:cxn>
                  <a:cxn ang="0">
                    <a:pos x="404" y="53"/>
                  </a:cxn>
                  <a:cxn ang="0">
                    <a:pos x="433" y="75"/>
                  </a:cxn>
                  <a:cxn ang="0">
                    <a:pos x="460" y="101"/>
                  </a:cxn>
                  <a:cxn ang="0">
                    <a:pos x="486" y="130"/>
                  </a:cxn>
                  <a:cxn ang="0">
                    <a:pos x="509" y="162"/>
                  </a:cxn>
                  <a:cxn ang="0">
                    <a:pos x="530" y="197"/>
                  </a:cxn>
                  <a:cxn ang="0">
                    <a:pos x="548" y="236"/>
                  </a:cxn>
                  <a:cxn ang="0">
                    <a:pos x="559" y="268"/>
                  </a:cxn>
                  <a:cxn ang="0">
                    <a:pos x="568" y="300"/>
                  </a:cxn>
                  <a:cxn ang="0">
                    <a:pos x="572" y="332"/>
                  </a:cxn>
                  <a:cxn ang="0">
                    <a:pos x="575" y="364"/>
                  </a:cxn>
                  <a:cxn ang="0">
                    <a:pos x="574" y="396"/>
                  </a:cxn>
                  <a:cxn ang="0">
                    <a:pos x="571" y="427"/>
                  </a:cxn>
                  <a:cxn ang="0">
                    <a:pos x="565" y="457"/>
                  </a:cxn>
                  <a:cxn ang="0">
                    <a:pos x="555" y="485"/>
                  </a:cxn>
                  <a:cxn ang="0">
                    <a:pos x="543" y="512"/>
                  </a:cxn>
                  <a:cxn ang="0">
                    <a:pos x="528" y="537"/>
                  </a:cxn>
                  <a:cxn ang="0">
                    <a:pos x="511" y="560"/>
                  </a:cxn>
                  <a:cxn ang="0">
                    <a:pos x="490" y="581"/>
                  </a:cxn>
                  <a:cxn ang="0">
                    <a:pos x="468" y="599"/>
                  </a:cxn>
                  <a:cxn ang="0">
                    <a:pos x="442" y="614"/>
                  </a:cxn>
                  <a:cxn ang="0">
                    <a:pos x="415" y="626"/>
                  </a:cxn>
                  <a:cxn ang="0">
                    <a:pos x="379" y="635"/>
                  </a:cxn>
                  <a:cxn ang="0">
                    <a:pos x="345" y="640"/>
                  </a:cxn>
                  <a:cxn ang="0">
                    <a:pos x="309" y="640"/>
                  </a:cxn>
                  <a:cxn ang="0">
                    <a:pos x="275" y="635"/>
                  </a:cxn>
                  <a:cxn ang="0">
                    <a:pos x="242" y="626"/>
                  </a:cxn>
                  <a:cxn ang="0">
                    <a:pos x="209" y="612"/>
                  </a:cxn>
                  <a:cxn ang="0">
                    <a:pos x="177" y="595"/>
                  </a:cxn>
                  <a:cxn ang="0">
                    <a:pos x="147" y="573"/>
                  </a:cxn>
                  <a:cxn ang="0">
                    <a:pos x="119" y="548"/>
                  </a:cxn>
                  <a:cxn ang="0">
                    <a:pos x="92" y="519"/>
                  </a:cxn>
                  <a:cxn ang="0">
                    <a:pos x="68" y="486"/>
                  </a:cxn>
                  <a:cxn ang="0">
                    <a:pos x="46" y="451"/>
                  </a:cxn>
                  <a:cxn ang="0">
                    <a:pos x="33" y="423"/>
                  </a:cxn>
                  <a:cxn ang="0">
                    <a:pos x="21" y="394"/>
                  </a:cxn>
                  <a:cxn ang="0">
                    <a:pos x="12" y="364"/>
                  </a:cxn>
                  <a:cxn ang="0">
                    <a:pos x="6" y="334"/>
                  </a:cxn>
                  <a:cxn ang="0">
                    <a:pos x="1" y="304"/>
                  </a:cxn>
                  <a:cxn ang="0">
                    <a:pos x="0" y="273"/>
                  </a:cxn>
                  <a:cxn ang="0">
                    <a:pos x="1" y="242"/>
                  </a:cxn>
                  <a:cxn ang="0">
                    <a:pos x="4" y="212"/>
                  </a:cxn>
                  <a:cxn ang="0">
                    <a:pos x="9" y="183"/>
                  </a:cxn>
                  <a:cxn ang="0">
                    <a:pos x="17" y="155"/>
                  </a:cxn>
                  <a:cxn ang="0">
                    <a:pos x="27" y="129"/>
                  </a:cxn>
                  <a:cxn ang="0">
                    <a:pos x="41" y="104"/>
                  </a:cxn>
                  <a:cxn ang="0">
                    <a:pos x="56" y="82"/>
                  </a:cxn>
                  <a:cxn ang="0">
                    <a:pos x="74" y="61"/>
                  </a:cxn>
                  <a:cxn ang="0">
                    <a:pos x="95" y="44"/>
                  </a:cxn>
                  <a:cxn ang="0">
                    <a:pos x="118" y="29"/>
                  </a:cxn>
                  <a:cxn ang="0">
                    <a:pos x="148" y="16"/>
                  </a:cxn>
                  <a:cxn ang="0">
                    <a:pos x="179" y="6"/>
                  </a:cxn>
                  <a:cxn ang="0">
                    <a:pos x="212" y="1"/>
                  </a:cxn>
                  <a:cxn ang="0">
                    <a:pos x="244" y="0"/>
                  </a:cxn>
                </a:cxnLst>
                <a:rect l="0" t="0" r="r" b="b"/>
                <a:pathLst>
                  <a:path w="575" h="640">
                    <a:moveTo>
                      <a:pt x="244" y="0"/>
                    </a:moveTo>
                    <a:lnTo>
                      <a:pt x="277" y="2"/>
                    </a:lnTo>
                    <a:lnTo>
                      <a:pt x="309" y="9"/>
                    </a:lnTo>
                    <a:lnTo>
                      <a:pt x="342" y="20"/>
                    </a:lnTo>
                    <a:lnTo>
                      <a:pt x="373" y="35"/>
                    </a:lnTo>
                    <a:lnTo>
                      <a:pt x="404" y="53"/>
                    </a:lnTo>
                    <a:lnTo>
                      <a:pt x="433" y="75"/>
                    </a:lnTo>
                    <a:lnTo>
                      <a:pt x="460" y="101"/>
                    </a:lnTo>
                    <a:lnTo>
                      <a:pt x="486" y="130"/>
                    </a:lnTo>
                    <a:lnTo>
                      <a:pt x="509" y="162"/>
                    </a:lnTo>
                    <a:lnTo>
                      <a:pt x="530" y="197"/>
                    </a:lnTo>
                    <a:lnTo>
                      <a:pt x="548" y="236"/>
                    </a:lnTo>
                    <a:lnTo>
                      <a:pt x="559" y="268"/>
                    </a:lnTo>
                    <a:lnTo>
                      <a:pt x="568" y="300"/>
                    </a:lnTo>
                    <a:lnTo>
                      <a:pt x="572" y="332"/>
                    </a:lnTo>
                    <a:lnTo>
                      <a:pt x="575" y="364"/>
                    </a:lnTo>
                    <a:lnTo>
                      <a:pt x="574" y="396"/>
                    </a:lnTo>
                    <a:lnTo>
                      <a:pt x="571" y="427"/>
                    </a:lnTo>
                    <a:lnTo>
                      <a:pt x="565" y="457"/>
                    </a:lnTo>
                    <a:lnTo>
                      <a:pt x="555" y="485"/>
                    </a:lnTo>
                    <a:lnTo>
                      <a:pt x="543" y="512"/>
                    </a:lnTo>
                    <a:lnTo>
                      <a:pt x="528" y="537"/>
                    </a:lnTo>
                    <a:lnTo>
                      <a:pt x="511" y="560"/>
                    </a:lnTo>
                    <a:lnTo>
                      <a:pt x="490" y="581"/>
                    </a:lnTo>
                    <a:lnTo>
                      <a:pt x="468" y="599"/>
                    </a:lnTo>
                    <a:lnTo>
                      <a:pt x="442" y="614"/>
                    </a:lnTo>
                    <a:lnTo>
                      <a:pt x="415" y="626"/>
                    </a:lnTo>
                    <a:lnTo>
                      <a:pt x="379" y="635"/>
                    </a:lnTo>
                    <a:lnTo>
                      <a:pt x="345" y="640"/>
                    </a:lnTo>
                    <a:lnTo>
                      <a:pt x="309" y="640"/>
                    </a:lnTo>
                    <a:lnTo>
                      <a:pt x="275" y="635"/>
                    </a:lnTo>
                    <a:lnTo>
                      <a:pt x="242" y="626"/>
                    </a:lnTo>
                    <a:lnTo>
                      <a:pt x="209" y="612"/>
                    </a:lnTo>
                    <a:lnTo>
                      <a:pt x="177" y="595"/>
                    </a:lnTo>
                    <a:lnTo>
                      <a:pt x="147" y="573"/>
                    </a:lnTo>
                    <a:lnTo>
                      <a:pt x="119" y="548"/>
                    </a:lnTo>
                    <a:lnTo>
                      <a:pt x="92" y="519"/>
                    </a:lnTo>
                    <a:lnTo>
                      <a:pt x="68" y="486"/>
                    </a:lnTo>
                    <a:lnTo>
                      <a:pt x="46" y="451"/>
                    </a:lnTo>
                    <a:lnTo>
                      <a:pt x="33" y="423"/>
                    </a:lnTo>
                    <a:lnTo>
                      <a:pt x="21" y="394"/>
                    </a:lnTo>
                    <a:lnTo>
                      <a:pt x="12" y="364"/>
                    </a:lnTo>
                    <a:lnTo>
                      <a:pt x="6" y="334"/>
                    </a:lnTo>
                    <a:lnTo>
                      <a:pt x="1" y="304"/>
                    </a:lnTo>
                    <a:lnTo>
                      <a:pt x="0" y="273"/>
                    </a:lnTo>
                    <a:lnTo>
                      <a:pt x="1" y="242"/>
                    </a:lnTo>
                    <a:lnTo>
                      <a:pt x="4" y="212"/>
                    </a:lnTo>
                    <a:lnTo>
                      <a:pt x="9" y="183"/>
                    </a:lnTo>
                    <a:lnTo>
                      <a:pt x="17" y="155"/>
                    </a:lnTo>
                    <a:lnTo>
                      <a:pt x="27" y="129"/>
                    </a:lnTo>
                    <a:lnTo>
                      <a:pt x="41" y="104"/>
                    </a:lnTo>
                    <a:lnTo>
                      <a:pt x="56" y="82"/>
                    </a:lnTo>
                    <a:lnTo>
                      <a:pt x="74" y="61"/>
                    </a:lnTo>
                    <a:lnTo>
                      <a:pt x="95" y="44"/>
                    </a:lnTo>
                    <a:lnTo>
                      <a:pt x="118" y="29"/>
                    </a:lnTo>
                    <a:lnTo>
                      <a:pt x="148" y="16"/>
                    </a:lnTo>
                    <a:lnTo>
                      <a:pt x="179" y="6"/>
                    </a:lnTo>
                    <a:lnTo>
                      <a:pt x="212" y="1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FED78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17"/>
              <p:cNvSpPr>
                <a:spLocks/>
              </p:cNvSpPr>
              <p:nvPr/>
            </p:nvSpPr>
            <p:spPr bwMode="auto">
              <a:xfrm>
                <a:off x="4251326" y="4044950"/>
                <a:ext cx="665163" cy="15875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291" y="6"/>
                  </a:cxn>
                  <a:cxn ang="0">
                    <a:pos x="419" y="57"/>
                  </a:cxn>
                  <a:cxn ang="0">
                    <a:pos x="419" y="59"/>
                  </a:cxn>
                  <a:cxn ang="0">
                    <a:pos x="418" y="63"/>
                  </a:cxn>
                  <a:cxn ang="0">
                    <a:pos x="417" y="71"/>
                  </a:cxn>
                  <a:cxn ang="0">
                    <a:pos x="416" y="83"/>
                  </a:cxn>
                  <a:cxn ang="0">
                    <a:pos x="398" y="83"/>
                  </a:cxn>
                  <a:cxn ang="0">
                    <a:pos x="349" y="83"/>
                  </a:cxn>
                  <a:cxn ang="0">
                    <a:pos x="320" y="83"/>
                  </a:cxn>
                  <a:cxn ang="0">
                    <a:pos x="288" y="84"/>
                  </a:cxn>
                  <a:cxn ang="0">
                    <a:pos x="281" y="68"/>
                  </a:cxn>
                  <a:cxn ang="0">
                    <a:pos x="272" y="85"/>
                  </a:cxn>
                  <a:cxn ang="0">
                    <a:pos x="238" y="87"/>
                  </a:cxn>
                  <a:cxn ang="0">
                    <a:pos x="201" y="89"/>
                  </a:cxn>
                  <a:cxn ang="0">
                    <a:pos x="166" y="91"/>
                  </a:cxn>
                  <a:cxn ang="0">
                    <a:pos x="131" y="92"/>
                  </a:cxn>
                  <a:cxn ang="0">
                    <a:pos x="99" y="94"/>
                  </a:cxn>
                  <a:cxn ang="0">
                    <a:pos x="68" y="96"/>
                  </a:cxn>
                  <a:cxn ang="0">
                    <a:pos x="42" y="98"/>
                  </a:cxn>
                  <a:cxn ang="0">
                    <a:pos x="20" y="99"/>
                  </a:cxn>
                  <a:cxn ang="0">
                    <a:pos x="2" y="100"/>
                  </a:cxn>
                  <a:cxn ang="0">
                    <a:pos x="1" y="93"/>
                  </a:cxn>
                  <a:cxn ang="0">
                    <a:pos x="1" y="83"/>
                  </a:cxn>
                  <a:cxn ang="0">
                    <a:pos x="1" y="75"/>
                  </a:cxn>
                  <a:cxn ang="0">
                    <a:pos x="0" y="68"/>
                  </a:cxn>
                  <a:cxn ang="0">
                    <a:pos x="0" y="66"/>
                  </a:cxn>
                  <a:cxn ang="0">
                    <a:pos x="240" y="0"/>
                  </a:cxn>
                </a:cxnLst>
                <a:rect l="0" t="0" r="r" b="b"/>
                <a:pathLst>
                  <a:path w="419" h="100">
                    <a:moveTo>
                      <a:pt x="240" y="0"/>
                    </a:moveTo>
                    <a:lnTo>
                      <a:pt x="291" y="6"/>
                    </a:lnTo>
                    <a:lnTo>
                      <a:pt x="419" y="57"/>
                    </a:lnTo>
                    <a:lnTo>
                      <a:pt x="419" y="59"/>
                    </a:lnTo>
                    <a:lnTo>
                      <a:pt x="418" y="63"/>
                    </a:lnTo>
                    <a:lnTo>
                      <a:pt x="417" y="71"/>
                    </a:lnTo>
                    <a:lnTo>
                      <a:pt x="416" y="83"/>
                    </a:lnTo>
                    <a:lnTo>
                      <a:pt x="398" y="83"/>
                    </a:lnTo>
                    <a:lnTo>
                      <a:pt x="349" y="83"/>
                    </a:lnTo>
                    <a:lnTo>
                      <a:pt x="320" y="83"/>
                    </a:lnTo>
                    <a:lnTo>
                      <a:pt x="288" y="84"/>
                    </a:lnTo>
                    <a:lnTo>
                      <a:pt x="281" y="68"/>
                    </a:lnTo>
                    <a:lnTo>
                      <a:pt x="272" y="85"/>
                    </a:lnTo>
                    <a:lnTo>
                      <a:pt x="238" y="87"/>
                    </a:lnTo>
                    <a:lnTo>
                      <a:pt x="201" y="89"/>
                    </a:lnTo>
                    <a:lnTo>
                      <a:pt x="166" y="91"/>
                    </a:lnTo>
                    <a:lnTo>
                      <a:pt x="131" y="92"/>
                    </a:lnTo>
                    <a:lnTo>
                      <a:pt x="99" y="94"/>
                    </a:lnTo>
                    <a:lnTo>
                      <a:pt x="68" y="96"/>
                    </a:lnTo>
                    <a:lnTo>
                      <a:pt x="42" y="98"/>
                    </a:lnTo>
                    <a:lnTo>
                      <a:pt x="20" y="99"/>
                    </a:lnTo>
                    <a:lnTo>
                      <a:pt x="2" y="100"/>
                    </a:lnTo>
                    <a:lnTo>
                      <a:pt x="1" y="93"/>
                    </a:lnTo>
                    <a:lnTo>
                      <a:pt x="1" y="83"/>
                    </a:lnTo>
                    <a:lnTo>
                      <a:pt x="1" y="75"/>
                    </a:lnTo>
                    <a:lnTo>
                      <a:pt x="0" y="68"/>
                    </a:lnTo>
                    <a:lnTo>
                      <a:pt x="0" y="66"/>
                    </a:lnTo>
                    <a:lnTo>
                      <a:pt x="24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18"/>
              <p:cNvSpPr>
                <a:spLocks/>
              </p:cNvSpPr>
              <p:nvPr/>
            </p:nvSpPr>
            <p:spPr bwMode="auto">
              <a:xfrm>
                <a:off x="3967163" y="1550988"/>
                <a:ext cx="857250" cy="823913"/>
              </a:xfrm>
              <a:custGeom>
                <a:avLst/>
                <a:gdLst/>
                <a:ahLst/>
                <a:cxnLst>
                  <a:cxn ang="0">
                    <a:pos x="293" y="3"/>
                  </a:cxn>
                  <a:cxn ang="0">
                    <a:pos x="361" y="19"/>
                  </a:cxn>
                  <a:cxn ang="0">
                    <a:pos x="426" y="52"/>
                  </a:cxn>
                  <a:cxn ang="0">
                    <a:pos x="487" y="100"/>
                  </a:cxn>
                  <a:cxn ang="0">
                    <a:pos x="540" y="161"/>
                  </a:cxn>
                  <a:cxn ang="0">
                    <a:pos x="525" y="200"/>
                  </a:cxn>
                  <a:cxn ang="0">
                    <a:pos x="501" y="238"/>
                  </a:cxn>
                  <a:cxn ang="0">
                    <a:pos x="468" y="272"/>
                  </a:cxn>
                  <a:cxn ang="0">
                    <a:pos x="426" y="298"/>
                  </a:cxn>
                  <a:cxn ang="0">
                    <a:pos x="374" y="314"/>
                  </a:cxn>
                  <a:cxn ang="0">
                    <a:pos x="303" y="319"/>
                  </a:cxn>
                  <a:cxn ang="0">
                    <a:pos x="243" y="314"/>
                  </a:cxn>
                  <a:cxn ang="0">
                    <a:pos x="194" y="303"/>
                  </a:cxn>
                  <a:cxn ang="0">
                    <a:pos x="154" y="288"/>
                  </a:cxn>
                  <a:cxn ang="0">
                    <a:pos x="127" y="273"/>
                  </a:cxn>
                  <a:cxn ang="0">
                    <a:pos x="106" y="259"/>
                  </a:cxn>
                  <a:cxn ang="0">
                    <a:pos x="115" y="292"/>
                  </a:cxn>
                  <a:cxn ang="0">
                    <a:pos x="125" y="357"/>
                  </a:cxn>
                  <a:cxn ang="0">
                    <a:pos x="123" y="412"/>
                  </a:cxn>
                  <a:cxn ang="0">
                    <a:pos x="113" y="458"/>
                  </a:cxn>
                  <a:cxn ang="0">
                    <a:pos x="95" y="494"/>
                  </a:cxn>
                  <a:cxn ang="0">
                    <a:pos x="73" y="519"/>
                  </a:cxn>
                  <a:cxn ang="0">
                    <a:pos x="34" y="450"/>
                  </a:cxn>
                  <a:cxn ang="0">
                    <a:pos x="10" y="375"/>
                  </a:cxn>
                  <a:cxn ang="0">
                    <a:pos x="0" y="297"/>
                  </a:cxn>
                  <a:cxn ang="0">
                    <a:pos x="4" y="221"/>
                  </a:cxn>
                  <a:cxn ang="0">
                    <a:pos x="21" y="157"/>
                  </a:cxn>
                  <a:cxn ang="0">
                    <a:pos x="47" y="107"/>
                  </a:cxn>
                  <a:cxn ang="0">
                    <a:pos x="81" y="66"/>
                  </a:cxn>
                  <a:cxn ang="0">
                    <a:pos x="125" y="33"/>
                  </a:cxn>
                  <a:cxn ang="0">
                    <a:pos x="191" y="8"/>
                  </a:cxn>
                  <a:cxn ang="0">
                    <a:pos x="258" y="0"/>
                  </a:cxn>
                </a:cxnLst>
                <a:rect l="0" t="0" r="r" b="b"/>
                <a:pathLst>
                  <a:path w="540" h="519">
                    <a:moveTo>
                      <a:pt x="258" y="0"/>
                    </a:moveTo>
                    <a:lnTo>
                      <a:pt x="293" y="3"/>
                    </a:lnTo>
                    <a:lnTo>
                      <a:pt x="327" y="9"/>
                    </a:lnTo>
                    <a:lnTo>
                      <a:pt x="361" y="19"/>
                    </a:lnTo>
                    <a:lnTo>
                      <a:pt x="394" y="34"/>
                    </a:lnTo>
                    <a:lnTo>
                      <a:pt x="426" y="52"/>
                    </a:lnTo>
                    <a:lnTo>
                      <a:pt x="457" y="74"/>
                    </a:lnTo>
                    <a:lnTo>
                      <a:pt x="487" y="100"/>
                    </a:lnTo>
                    <a:lnTo>
                      <a:pt x="514" y="129"/>
                    </a:lnTo>
                    <a:lnTo>
                      <a:pt x="540" y="161"/>
                    </a:lnTo>
                    <a:lnTo>
                      <a:pt x="533" y="181"/>
                    </a:lnTo>
                    <a:lnTo>
                      <a:pt x="525" y="200"/>
                    </a:lnTo>
                    <a:lnTo>
                      <a:pt x="514" y="219"/>
                    </a:lnTo>
                    <a:lnTo>
                      <a:pt x="501" y="238"/>
                    </a:lnTo>
                    <a:lnTo>
                      <a:pt x="486" y="255"/>
                    </a:lnTo>
                    <a:lnTo>
                      <a:pt x="468" y="272"/>
                    </a:lnTo>
                    <a:lnTo>
                      <a:pt x="448" y="286"/>
                    </a:lnTo>
                    <a:lnTo>
                      <a:pt x="426" y="298"/>
                    </a:lnTo>
                    <a:lnTo>
                      <a:pt x="402" y="307"/>
                    </a:lnTo>
                    <a:lnTo>
                      <a:pt x="374" y="314"/>
                    </a:lnTo>
                    <a:lnTo>
                      <a:pt x="337" y="318"/>
                    </a:lnTo>
                    <a:lnTo>
                      <a:pt x="303" y="319"/>
                    </a:lnTo>
                    <a:lnTo>
                      <a:pt x="272" y="318"/>
                    </a:lnTo>
                    <a:lnTo>
                      <a:pt x="243" y="314"/>
                    </a:lnTo>
                    <a:lnTo>
                      <a:pt x="217" y="309"/>
                    </a:lnTo>
                    <a:lnTo>
                      <a:pt x="194" y="303"/>
                    </a:lnTo>
                    <a:lnTo>
                      <a:pt x="173" y="296"/>
                    </a:lnTo>
                    <a:lnTo>
                      <a:pt x="154" y="288"/>
                    </a:lnTo>
                    <a:lnTo>
                      <a:pt x="139" y="280"/>
                    </a:lnTo>
                    <a:lnTo>
                      <a:pt x="127" y="273"/>
                    </a:lnTo>
                    <a:lnTo>
                      <a:pt x="110" y="262"/>
                    </a:lnTo>
                    <a:lnTo>
                      <a:pt x="106" y="259"/>
                    </a:lnTo>
                    <a:lnTo>
                      <a:pt x="105" y="257"/>
                    </a:lnTo>
                    <a:lnTo>
                      <a:pt x="115" y="292"/>
                    </a:lnTo>
                    <a:lnTo>
                      <a:pt x="121" y="325"/>
                    </a:lnTo>
                    <a:lnTo>
                      <a:pt x="125" y="357"/>
                    </a:lnTo>
                    <a:lnTo>
                      <a:pt x="125" y="385"/>
                    </a:lnTo>
                    <a:lnTo>
                      <a:pt x="123" y="412"/>
                    </a:lnTo>
                    <a:lnTo>
                      <a:pt x="119" y="437"/>
                    </a:lnTo>
                    <a:lnTo>
                      <a:pt x="113" y="458"/>
                    </a:lnTo>
                    <a:lnTo>
                      <a:pt x="104" y="477"/>
                    </a:lnTo>
                    <a:lnTo>
                      <a:pt x="95" y="494"/>
                    </a:lnTo>
                    <a:lnTo>
                      <a:pt x="84" y="507"/>
                    </a:lnTo>
                    <a:lnTo>
                      <a:pt x="73" y="519"/>
                    </a:lnTo>
                    <a:lnTo>
                      <a:pt x="51" y="485"/>
                    </a:lnTo>
                    <a:lnTo>
                      <a:pt x="34" y="450"/>
                    </a:lnTo>
                    <a:lnTo>
                      <a:pt x="21" y="413"/>
                    </a:lnTo>
                    <a:lnTo>
                      <a:pt x="10" y="375"/>
                    </a:lnTo>
                    <a:lnTo>
                      <a:pt x="4" y="337"/>
                    </a:lnTo>
                    <a:lnTo>
                      <a:pt x="0" y="297"/>
                    </a:lnTo>
                    <a:lnTo>
                      <a:pt x="0" y="259"/>
                    </a:lnTo>
                    <a:lnTo>
                      <a:pt x="4" y="221"/>
                    </a:lnTo>
                    <a:lnTo>
                      <a:pt x="11" y="184"/>
                    </a:lnTo>
                    <a:lnTo>
                      <a:pt x="21" y="157"/>
                    </a:lnTo>
                    <a:lnTo>
                      <a:pt x="32" y="131"/>
                    </a:lnTo>
                    <a:lnTo>
                      <a:pt x="47" y="107"/>
                    </a:lnTo>
                    <a:lnTo>
                      <a:pt x="63" y="85"/>
                    </a:lnTo>
                    <a:lnTo>
                      <a:pt x="81" y="66"/>
                    </a:lnTo>
                    <a:lnTo>
                      <a:pt x="102" y="48"/>
                    </a:lnTo>
                    <a:lnTo>
                      <a:pt x="125" y="33"/>
                    </a:lnTo>
                    <a:lnTo>
                      <a:pt x="158" y="18"/>
                    </a:lnTo>
                    <a:lnTo>
                      <a:pt x="191" y="8"/>
                    </a:lnTo>
                    <a:lnTo>
                      <a:pt x="225" y="3"/>
                    </a:lnTo>
                    <a:lnTo>
                      <a:pt x="258" y="0"/>
                    </a:lnTo>
                    <a:close/>
                  </a:path>
                </a:pathLst>
              </a:custGeom>
              <a:solidFill>
                <a:srgbClr val="F97D39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19"/>
              <p:cNvSpPr>
                <a:spLocks/>
              </p:cNvSpPr>
              <p:nvPr/>
            </p:nvSpPr>
            <p:spPr bwMode="auto">
              <a:xfrm>
                <a:off x="5108576" y="3871913"/>
                <a:ext cx="174625" cy="104775"/>
              </a:xfrm>
              <a:custGeom>
                <a:avLst/>
                <a:gdLst/>
                <a:ahLst/>
                <a:cxnLst>
                  <a:cxn ang="0">
                    <a:pos x="91" y="0"/>
                  </a:cxn>
                  <a:cxn ang="0">
                    <a:pos x="95" y="4"/>
                  </a:cxn>
                  <a:cxn ang="0">
                    <a:pos x="99" y="8"/>
                  </a:cxn>
                  <a:cxn ang="0">
                    <a:pos x="104" y="14"/>
                  </a:cxn>
                  <a:cxn ang="0">
                    <a:pos x="110" y="20"/>
                  </a:cxn>
                  <a:cxn ang="0">
                    <a:pos x="18" y="66"/>
                  </a:cxn>
                  <a:cxn ang="0">
                    <a:pos x="10" y="53"/>
                  </a:cxn>
                  <a:cxn ang="0">
                    <a:pos x="6" y="41"/>
                  </a:cxn>
                  <a:cxn ang="0">
                    <a:pos x="2" y="31"/>
                  </a:cxn>
                  <a:cxn ang="0">
                    <a:pos x="0" y="22"/>
                  </a:cxn>
                  <a:cxn ang="0">
                    <a:pos x="91" y="0"/>
                  </a:cxn>
                </a:cxnLst>
                <a:rect l="0" t="0" r="r" b="b"/>
                <a:pathLst>
                  <a:path w="110" h="66">
                    <a:moveTo>
                      <a:pt x="91" y="0"/>
                    </a:moveTo>
                    <a:lnTo>
                      <a:pt x="95" y="4"/>
                    </a:lnTo>
                    <a:lnTo>
                      <a:pt x="99" y="8"/>
                    </a:lnTo>
                    <a:lnTo>
                      <a:pt x="104" y="14"/>
                    </a:lnTo>
                    <a:lnTo>
                      <a:pt x="110" y="20"/>
                    </a:lnTo>
                    <a:lnTo>
                      <a:pt x="18" y="66"/>
                    </a:lnTo>
                    <a:lnTo>
                      <a:pt x="10" y="53"/>
                    </a:lnTo>
                    <a:lnTo>
                      <a:pt x="6" y="41"/>
                    </a:lnTo>
                    <a:lnTo>
                      <a:pt x="2" y="31"/>
                    </a:lnTo>
                    <a:lnTo>
                      <a:pt x="0" y="22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F97D39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20"/>
              <p:cNvSpPr>
                <a:spLocks/>
              </p:cNvSpPr>
              <p:nvPr/>
            </p:nvSpPr>
            <p:spPr bwMode="auto">
              <a:xfrm>
                <a:off x="3752851" y="2814638"/>
                <a:ext cx="963613" cy="1344613"/>
              </a:xfrm>
              <a:custGeom>
                <a:avLst/>
                <a:gdLst/>
                <a:ahLst/>
                <a:cxnLst>
                  <a:cxn ang="0">
                    <a:pos x="219" y="3"/>
                  </a:cxn>
                  <a:cxn ang="0">
                    <a:pos x="257" y="7"/>
                  </a:cxn>
                  <a:cxn ang="0">
                    <a:pos x="356" y="7"/>
                  </a:cxn>
                  <a:cxn ang="0">
                    <a:pos x="383" y="7"/>
                  </a:cxn>
                  <a:cxn ang="0">
                    <a:pos x="393" y="6"/>
                  </a:cxn>
                  <a:cxn ang="0">
                    <a:pos x="411" y="79"/>
                  </a:cxn>
                  <a:cxn ang="0">
                    <a:pos x="433" y="152"/>
                  </a:cxn>
                  <a:cxn ang="0">
                    <a:pos x="471" y="258"/>
                  </a:cxn>
                  <a:cxn ang="0">
                    <a:pos x="498" y="324"/>
                  </a:cxn>
                  <a:cxn ang="0">
                    <a:pos x="524" y="385"/>
                  </a:cxn>
                  <a:cxn ang="0">
                    <a:pos x="549" y="438"/>
                  </a:cxn>
                  <a:cxn ang="0">
                    <a:pos x="571" y="482"/>
                  </a:cxn>
                  <a:cxn ang="0">
                    <a:pos x="588" y="515"/>
                  </a:cxn>
                  <a:cxn ang="0">
                    <a:pos x="599" y="536"/>
                  </a:cxn>
                  <a:cxn ang="0">
                    <a:pos x="607" y="783"/>
                  </a:cxn>
                  <a:cxn ang="0">
                    <a:pos x="275" y="847"/>
                  </a:cxn>
                  <a:cxn ang="0">
                    <a:pos x="281" y="762"/>
                  </a:cxn>
                  <a:cxn ang="0">
                    <a:pos x="282" y="638"/>
                  </a:cxn>
                  <a:cxn ang="0">
                    <a:pos x="280" y="562"/>
                  </a:cxn>
                  <a:cxn ang="0">
                    <a:pos x="277" y="493"/>
                  </a:cxn>
                  <a:cxn ang="0">
                    <a:pos x="272" y="436"/>
                  </a:cxn>
                  <a:cxn ang="0">
                    <a:pos x="268" y="391"/>
                  </a:cxn>
                  <a:cxn ang="0">
                    <a:pos x="265" y="362"/>
                  </a:cxn>
                  <a:cxn ang="0">
                    <a:pos x="263" y="352"/>
                  </a:cxn>
                  <a:cxn ang="0">
                    <a:pos x="252" y="421"/>
                  </a:cxn>
                  <a:cxn ang="0">
                    <a:pos x="241" y="476"/>
                  </a:cxn>
                  <a:cxn ang="0">
                    <a:pos x="229" y="526"/>
                  </a:cxn>
                  <a:cxn ang="0">
                    <a:pos x="211" y="597"/>
                  </a:cxn>
                  <a:cxn ang="0">
                    <a:pos x="203" y="622"/>
                  </a:cxn>
                  <a:cxn ang="0">
                    <a:pos x="195" y="644"/>
                  </a:cxn>
                  <a:cxn ang="0">
                    <a:pos x="185" y="663"/>
                  </a:cxn>
                  <a:cxn ang="0">
                    <a:pos x="174" y="686"/>
                  </a:cxn>
                  <a:cxn ang="0">
                    <a:pos x="151" y="732"/>
                  </a:cxn>
                  <a:cxn ang="0">
                    <a:pos x="130" y="777"/>
                  </a:cxn>
                  <a:cxn ang="0">
                    <a:pos x="0" y="744"/>
                  </a:cxn>
                  <a:cxn ang="0">
                    <a:pos x="19" y="702"/>
                  </a:cxn>
                  <a:cxn ang="0">
                    <a:pos x="56" y="607"/>
                  </a:cxn>
                  <a:cxn ang="0">
                    <a:pos x="73" y="562"/>
                  </a:cxn>
                  <a:cxn ang="0">
                    <a:pos x="87" y="524"/>
                  </a:cxn>
                  <a:cxn ang="0">
                    <a:pos x="97" y="496"/>
                  </a:cxn>
                  <a:cxn ang="0">
                    <a:pos x="100" y="481"/>
                  </a:cxn>
                  <a:cxn ang="0">
                    <a:pos x="124" y="374"/>
                  </a:cxn>
                  <a:cxn ang="0">
                    <a:pos x="148" y="273"/>
                  </a:cxn>
                  <a:cxn ang="0">
                    <a:pos x="163" y="183"/>
                  </a:cxn>
                  <a:cxn ang="0">
                    <a:pos x="176" y="115"/>
                  </a:cxn>
                  <a:cxn ang="0">
                    <a:pos x="187" y="66"/>
                  </a:cxn>
                  <a:cxn ang="0">
                    <a:pos x="195" y="31"/>
                  </a:cxn>
                  <a:cxn ang="0">
                    <a:pos x="201" y="11"/>
                  </a:cxn>
                  <a:cxn ang="0">
                    <a:pos x="204" y="1"/>
                  </a:cxn>
                </a:cxnLst>
                <a:rect l="0" t="0" r="r" b="b"/>
                <a:pathLst>
                  <a:path w="607" h="847">
                    <a:moveTo>
                      <a:pt x="204" y="0"/>
                    </a:moveTo>
                    <a:lnTo>
                      <a:pt x="219" y="3"/>
                    </a:lnTo>
                    <a:lnTo>
                      <a:pt x="237" y="5"/>
                    </a:lnTo>
                    <a:lnTo>
                      <a:pt x="257" y="7"/>
                    </a:lnTo>
                    <a:lnTo>
                      <a:pt x="278" y="7"/>
                    </a:lnTo>
                    <a:lnTo>
                      <a:pt x="356" y="7"/>
                    </a:lnTo>
                    <a:lnTo>
                      <a:pt x="371" y="7"/>
                    </a:lnTo>
                    <a:lnTo>
                      <a:pt x="383" y="7"/>
                    </a:lnTo>
                    <a:lnTo>
                      <a:pt x="391" y="6"/>
                    </a:lnTo>
                    <a:lnTo>
                      <a:pt x="393" y="6"/>
                    </a:lnTo>
                    <a:lnTo>
                      <a:pt x="401" y="42"/>
                    </a:lnTo>
                    <a:lnTo>
                      <a:pt x="411" y="79"/>
                    </a:lnTo>
                    <a:lnTo>
                      <a:pt x="422" y="115"/>
                    </a:lnTo>
                    <a:lnTo>
                      <a:pt x="433" y="152"/>
                    </a:lnTo>
                    <a:lnTo>
                      <a:pt x="458" y="223"/>
                    </a:lnTo>
                    <a:lnTo>
                      <a:pt x="471" y="258"/>
                    </a:lnTo>
                    <a:lnTo>
                      <a:pt x="485" y="292"/>
                    </a:lnTo>
                    <a:lnTo>
                      <a:pt x="498" y="324"/>
                    </a:lnTo>
                    <a:lnTo>
                      <a:pt x="512" y="355"/>
                    </a:lnTo>
                    <a:lnTo>
                      <a:pt x="524" y="385"/>
                    </a:lnTo>
                    <a:lnTo>
                      <a:pt x="537" y="412"/>
                    </a:lnTo>
                    <a:lnTo>
                      <a:pt x="549" y="438"/>
                    </a:lnTo>
                    <a:lnTo>
                      <a:pt x="560" y="461"/>
                    </a:lnTo>
                    <a:lnTo>
                      <a:pt x="571" y="482"/>
                    </a:lnTo>
                    <a:lnTo>
                      <a:pt x="580" y="500"/>
                    </a:lnTo>
                    <a:lnTo>
                      <a:pt x="588" y="515"/>
                    </a:lnTo>
                    <a:lnTo>
                      <a:pt x="594" y="528"/>
                    </a:lnTo>
                    <a:lnTo>
                      <a:pt x="599" y="536"/>
                    </a:lnTo>
                    <a:lnTo>
                      <a:pt x="603" y="544"/>
                    </a:lnTo>
                    <a:lnTo>
                      <a:pt x="607" y="783"/>
                    </a:lnTo>
                    <a:lnTo>
                      <a:pt x="576" y="843"/>
                    </a:lnTo>
                    <a:lnTo>
                      <a:pt x="275" y="847"/>
                    </a:lnTo>
                    <a:lnTo>
                      <a:pt x="278" y="805"/>
                    </a:lnTo>
                    <a:lnTo>
                      <a:pt x="281" y="762"/>
                    </a:lnTo>
                    <a:lnTo>
                      <a:pt x="282" y="720"/>
                    </a:lnTo>
                    <a:lnTo>
                      <a:pt x="282" y="638"/>
                    </a:lnTo>
                    <a:lnTo>
                      <a:pt x="282" y="599"/>
                    </a:lnTo>
                    <a:lnTo>
                      <a:pt x="280" y="562"/>
                    </a:lnTo>
                    <a:lnTo>
                      <a:pt x="278" y="526"/>
                    </a:lnTo>
                    <a:lnTo>
                      <a:pt x="277" y="493"/>
                    </a:lnTo>
                    <a:lnTo>
                      <a:pt x="274" y="462"/>
                    </a:lnTo>
                    <a:lnTo>
                      <a:pt x="272" y="436"/>
                    </a:lnTo>
                    <a:lnTo>
                      <a:pt x="270" y="411"/>
                    </a:lnTo>
                    <a:lnTo>
                      <a:pt x="268" y="391"/>
                    </a:lnTo>
                    <a:lnTo>
                      <a:pt x="266" y="374"/>
                    </a:lnTo>
                    <a:lnTo>
                      <a:pt x="265" y="362"/>
                    </a:lnTo>
                    <a:lnTo>
                      <a:pt x="263" y="355"/>
                    </a:lnTo>
                    <a:lnTo>
                      <a:pt x="263" y="352"/>
                    </a:lnTo>
                    <a:lnTo>
                      <a:pt x="258" y="388"/>
                    </a:lnTo>
                    <a:lnTo>
                      <a:pt x="252" y="421"/>
                    </a:lnTo>
                    <a:lnTo>
                      <a:pt x="246" y="449"/>
                    </a:lnTo>
                    <a:lnTo>
                      <a:pt x="241" y="476"/>
                    </a:lnTo>
                    <a:lnTo>
                      <a:pt x="235" y="501"/>
                    </a:lnTo>
                    <a:lnTo>
                      <a:pt x="229" y="526"/>
                    </a:lnTo>
                    <a:lnTo>
                      <a:pt x="222" y="553"/>
                    </a:lnTo>
                    <a:lnTo>
                      <a:pt x="211" y="597"/>
                    </a:lnTo>
                    <a:lnTo>
                      <a:pt x="207" y="610"/>
                    </a:lnTo>
                    <a:lnTo>
                      <a:pt x="203" y="622"/>
                    </a:lnTo>
                    <a:lnTo>
                      <a:pt x="199" y="633"/>
                    </a:lnTo>
                    <a:lnTo>
                      <a:pt x="195" y="644"/>
                    </a:lnTo>
                    <a:lnTo>
                      <a:pt x="190" y="653"/>
                    </a:lnTo>
                    <a:lnTo>
                      <a:pt x="185" y="663"/>
                    </a:lnTo>
                    <a:lnTo>
                      <a:pt x="180" y="674"/>
                    </a:lnTo>
                    <a:lnTo>
                      <a:pt x="174" y="686"/>
                    </a:lnTo>
                    <a:lnTo>
                      <a:pt x="167" y="699"/>
                    </a:lnTo>
                    <a:lnTo>
                      <a:pt x="151" y="732"/>
                    </a:lnTo>
                    <a:lnTo>
                      <a:pt x="141" y="753"/>
                    </a:lnTo>
                    <a:lnTo>
                      <a:pt x="130" y="777"/>
                    </a:lnTo>
                    <a:lnTo>
                      <a:pt x="118" y="804"/>
                    </a:lnTo>
                    <a:lnTo>
                      <a:pt x="0" y="744"/>
                    </a:lnTo>
                    <a:lnTo>
                      <a:pt x="10" y="724"/>
                    </a:lnTo>
                    <a:lnTo>
                      <a:pt x="19" y="702"/>
                    </a:lnTo>
                    <a:lnTo>
                      <a:pt x="48" y="631"/>
                    </a:lnTo>
                    <a:lnTo>
                      <a:pt x="56" y="607"/>
                    </a:lnTo>
                    <a:lnTo>
                      <a:pt x="65" y="584"/>
                    </a:lnTo>
                    <a:lnTo>
                      <a:pt x="73" y="562"/>
                    </a:lnTo>
                    <a:lnTo>
                      <a:pt x="80" y="542"/>
                    </a:lnTo>
                    <a:lnTo>
                      <a:pt x="87" y="524"/>
                    </a:lnTo>
                    <a:lnTo>
                      <a:pt x="92" y="508"/>
                    </a:lnTo>
                    <a:lnTo>
                      <a:pt x="97" y="496"/>
                    </a:lnTo>
                    <a:lnTo>
                      <a:pt x="99" y="486"/>
                    </a:lnTo>
                    <a:lnTo>
                      <a:pt x="100" y="481"/>
                    </a:lnTo>
                    <a:lnTo>
                      <a:pt x="111" y="427"/>
                    </a:lnTo>
                    <a:lnTo>
                      <a:pt x="124" y="374"/>
                    </a:lnTo>
                    <a:lnTo>
                      <a:pt x="136" y="323"/>
                    </a:lnTo>
                    <a:lnTo>
                      <a:pt x="148" y="273"/>
                    </a:lnTo>
                    <a:lnTo>
                      <a:pt x="156" y="225"/>
                    </a:lnTo>
                    <a:lnTo>
                      <a:pt x="163" y="183"/>
                    </a:lnTo>
                    <a:lnTo>
                      <a:pt x="170" y="147"/>
                    </a:lnTo>
                    <a:lnTo>
                      <a:pt x="176" y="115"/>
                    </a:lnTo>
                    <a:lnTo>
                      <a:pt x="182" y="88"/>
                    </a:lnTo>
                    <a:lnTo>
                      <a:pt x="187" y="66"/>
                    </a:lnTo>
                    <a:lnTo>
                      <a:pt x="191" y="46"/>
                    </a:lnTo>
                    <a:lnTo>
                      <a:pt x="195" y="31"/>
                    </a:lnTo>
                    <a:lnTo>
                      <a:pt x="198" y="19"/>
                    </a:lnTo>
                    <a:lnTo>
                      <a:pt x="201" y="11"/>
                    </a:lnTo>
                    <a:lnTo>
                      <a:pt x="203" y="5"/>
                    </a:lnTo>
                    <a:lnTo>
                      <a:pt x="204" y="1"/>
                    </a:lnTo>
                    <a:lnTo>
                      <a:pt x="204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lumMod val="75000"/>
                      <a:lumOff val="25000"/>
                      <a:shade val="30000"/>
                      <a:satMod val="115000"/>
                    </a:schemeClr>
                  </a:gs>
                  <a:gs pos="50000">
                    <a:schemeClr val="tx1">
                      <a:lumMod val="75000"/>
                      <a:lumOff val="25000"/>
                      <a:shade val="67500"/>
                      <a:satMod val="115000"/>
                    </a:schemeClr>
                  </a:gs>
                  <a:gs pos="100000">
                    <a:schemeClr val="tx1">
                      <a:lumMod val="75000"/>
                      <a:lumOff val="2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21"/>
              <p:cNvSpPr>
                <a:spLocks/>
              </p:cNvSpPr>
              <p:nvPr/>
            </p:nvSpPr>
            <p:spPr bwMode="auto">
              <a:xfrm>
                <a:off x="4365626" y="3230563"/>
                <a:ext cx="344488" cy="900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0" y="295"/>
                  </a:cxn>
                  <a:cxn ang="0">
                    <a:pos x="207" y="487"/>
                  </a:cxn>
                  <a:cxn ang="0">
                    <a:pos x="217" y="525"/>
                  </a:cxn>
                  <a:cxn ang="0">
                    <a:pos x="197" y="567"/>
                  </a:cxn>
                  <a:cxn ang="0">
                    <a:pos x="192" y="522"/>
                  </a:cxn>
                  <a:cxn ang="0">
                    <a:pos x="196" y="322"/>
                  </a:cxn>
                  <a:cxn ang="0">
                    <a:pos x="195" y="321"/>
                  </a:cxn>
                  <a:cxn ang="0">
                    <a:pos x="192" y="316"/>
                  </a:cxn>
                  <a:cxn ang="0">
                    <a:pos x="186" y="308"/>
                  </a:cxn>
                  <a:cxn ang="0">
                    <a:pos x="179" y="298"/>
                  </a:cxn>
                  <a:cxn ang="0">
                    <a:pos x="171" y="285"/>
                  </a:cxn>
                  <a:cxn ang="0">
                    <a:pos x="161" y="270"/>
                  </a:cxn>
                  <a:cxn ang="0">
                    <a:pos x="150" y="252"/>
                  </a:cxn>
                  <a:cxn ang="0">
                    <a:pos x="138" y="234"/>
                  </a:cxn>
                  <a:cxn ang="0">
                    <a:pos x="126" y="213"/>
                  </a:cxn>
                  <a:cxn ang="0">
                    <a:pos x="111" y="192"/>
                  </a:cxn>
                  <a:cxn ang="0">
                    <a:pos x="97" y="169"/>
                  </a:cxn>
                  <a:cxn ang="0">
                    <a:pos x="83" y="145"/>
                  </a:cxn>
                  <a:cxn ang="0">
                    <a:pos x="69" y="121"/>
                  </a:cxn>
                  <a:cxn ang="0">
                    <a:pos x="54" y="97"/>
                  </a:cxn>
                  <a:cxn ang="0">
                    <a:pos x="40" y="72"/>
                  </a:cxn>
                  <a:cxn ang="0">
                    <a:pos x="13" y="23"/>
                  </a:cxn>
                  <a:cxn ang="0">
                    <a:pos x="0" y="0"/>
                  </a:cxn>
                </a:cxnLst>
                <a:rect l="0" t="0" r="r" b="b"/>
                <a:pathLst>
                  <a:path w="217" h="567">
                    <a:moveTo>
                      <a:pt x="0" y="0"/>
                    </a:moveTo>
                    <a:lnTo>
                      <a:pt x="210" y="295"/>
                    </a:lnTo>
                    <a:lnTo>
                      <a:pt x="207" y="487"/>
                    </a:lnTo>
                    <a:lnTo>
                      <a:pt x="217" y="525"/>
                    </a:lnTo>
                    <a:lnTo>
                      <a:pt x="197" y="567"/>
                    </a:lnTo>
                    <a:lnTo>
                      <a:pt x="192" y="522"/>
                    </a:lnTo>
                    <a:lnTo>
                      <a:pt x="196" y="322"/>
                    </a:lnTo>
                    <a:lnTo>
                      <a:pt x="195" y="321"/>
                    </a:lnTo>
                    <a:lnTo>
                      <a:pt x="192" y="316"/>
                    </a:lnTo>
                    <a:lnTo>
                      <a:pt x="186" y="308"/>
                    </a:lnTo>
                    <a:lnTo>
                      <a:pt x="179" y="298"/>
                    </a:lnTo>
                    <a:lnTo>
                      <a:pt x="171" y="285"/>
                    </a:lnTo>
                    <a:lnTo>
                      <a:pt x="161" y="270"/>
                    </a:lnTo>
                    <a:lnTo>
                      <a:pt x="150" y="252"/>
                    </a:lnTo>
                    <a:lnTo>
                      <a:pt x="138" y="234"/>
                    </a:lnTo>
                    <a:lnTo>
                      <a:pt x="126" y="213"/>
                    </a:lnTo>
                    <a:lnTo>
                      <a:pt x="111" y="192"/>
                    </a:lnTo>
                    <a:lnTo>
                      <a:pt x="97" y="169"/>
                    </a:lnTo>
                    <a:lnTo>
                      <a:pt x="83" y="145"/>
                    </a:lnTo>
                    <a:lnTo>
                      <a:pt x="69" y="121"/>
                    </a:lnTo>
                    <a:lnTo>
                      <a:pt x="54" y="97"/>
                    </a:lnTo>
                    <a:lnTo>
                      <a:pt x="40" y="72"/>
                    </a:lnTo>
                    <a:lnTo>
                      <a:pt x="13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22"/>
              <p:cNvSpPr>
                <a:spLocks/>
              </p:cNvSpPr>
              <p:nvPr/>
            </p:nvSpPr>
            <p:spPr bwMode="auto">
              <a:xfrm>
                <a:off x="4683126" y="2754313"/>
                <a:ext cx="612775" cy="1397000"/>
              </a:xfrm>
              <a:custGeom>
                <a:avLst/>
                <a:gdLst/>
                <a:ahLst/>
                <a:cxnLst>
                  <a:cxn ang="0">
                    <a:pos x="159" y="2"/>
                  </a:cxn>
                  <a:cxn ang="0">
                    <a:pos x="163" y="20"/>
                  </a:cxn>
                  <a:cxn ang="0">
                    <a:pos x="170" y="53"/>
                  </a:cxn>
                  <a:cxn ang="0">
                    <a:pos x="178" y="97"/>
                  </a:cxn>
                  <a:cxn ang="0">
                    <a:pos x="189" y="149"/>
                  </a:cxn>
                  <a:cxn ang="0">
                    <a:pos x="211" y="252"/>
                  </a:cxn>
                  <a:cxn ang="0">
                    <a:pos x="230" y="337"/>
                  </a:cxn>
                  <a:cxn ang="0">
                    <a:pos x="249" y="408"/>
                  </a:cxn>
                  <a:cxn ang="0">
                    <a:pos x="265" y="452"/>
                  </a:cxn>
                  <a:cxn ang="0">
                    <a:pos x="278" y="482"/>
                  </a:cxn>
                  <a:cxn ang="0">
                    <a:pos x="294" y="518"/>
                  </a:cxn>
                  <a:cxn ang="0">
                    <a:pos x="322" y="578"/>
                  </a:cxn>
                  <a:cxn ang="0">
                    <a:pos x="351" y="636"/>
                  </a:cxn>
                  <a:cxn ang="0">
                    <a:pos x="367" y="669"/>
                  </a:cxn>
                  <a:cxn ang="0">
                    <a:pos x="378" y="693"/>
                  </a:cxn>
                  <a:cxn ang="0">
                    <a:pos x="385" y="708"/>
                  </a:cxn>
                  <a:cxn ang="0">
                    <a:pos x="273" y="767"/>
                  </a:cxn>
                  <a:cxn ang="0">
                    <a:pos x="269" y="759"/>
                  </a:cxn>
                  <a:cxn ang="0">
                    <a:pos x="259" y="740"/>
                  </a:cxn>
                  <a:cxn ang="0">
                    <a:pos x="244" y="711"/>
                  </a:cxn>
                  <a:cxn ang="0">
                    <a:pos x="226" y="674"/>
                  </a:cxn>
                  <a:cxn ang="0">
                    <a:pos x="196" y="611"/>
                  </a:cxn>
                  <a:cxn ang="0">
                    <a:pos x="176" y="567"/>
                  </a:cxn>
                  <a:cxn ang="0">
                    <a:pos x="159" y="525"/>
                  </a:cxn>
                  <a:cxn ang="0">
                    <a:pos x="145" y="487"/>
                  </a:cxn>
                  <a:cxn ang="0">
                    <a:pos x="137" y="456"/>
                  </a:cxn>
                  <a:cxn ang="0">
                    <a:pos x="138" y="466"/>
                  </a:cxn>
                  <a:cxn ang="0">
                    <a:pos x="141" y="491"/>
                  </a:cxn>
                  <a:cxn ang="0">
                    <a:pos x="145" y="528"/>
                  </a:cxn>
                  <a:cxn ang="0">
                    <a:pos x="149" y="575"/>
                  </a:cxn>
                  <a:cxn ang="0">
                    <a:pos x="156" y="654"/>
                  </a:cxn>
                  <a:cxn ang="0">
                    <a:pos x="159" y="708"/>
                  </a:cxn>
                  <a:cxn ang="0">
                    <a:pos x="160" y="803"/>
                  </a:cxn>
                  <a:cxn ang="0">
                    <a:pos x="159" y="839"/>
                  </a:cxn>
                  <a:cxn ang="0">
                    <a:pos x="158" y="865"/>
                  </a:cxn>
                  <a:cxn ang="0">
                    <a:pos x="16" y="880"/>
                  </a:cxn>
                  <a:cxn ang="0">
                    <a:pos x="6" y="606"/>
                  </a:cxn>
                  <a:cxn ang="0">
                    <a:pos x="9" y="602"/>
                  </a:cxn>
                  <a:cxn ang="0">
                    <a:pos x="16" y="589"/>
                  </a:cxn>
                  <a:cxn ang="0">
                    <a:pos x="27" y="567"/>
                  </a:cxn>
                  <a:cxn ang="0">
                    <a:pos x="40" y="534"/>
                  </a:cxn>
                  <a:cxn ang="0">
                    <a:pos x="53" y="491"/>
                  </a:cxn>
                  <a:cxn ang="0">
                    <a:pos x="66" y="435"/>
                  </a:cxn>
                  <a:cxn ang="0">
                    <a:pos x="76" y="367"/>
                  </a:cxn>
                  <a:cxn ang="0">
                    <a:pos x="81" y="285"/>
                  </a:cxn>
                  <a:cxn ang="0">
                    <a:pos x="83" y="189"/>
                  </a:cxn>
                  <a:cxn ang="0">
                    <a:pos x="77" y="78"/>
                  </a:cxn>
                  <a:cxn ang="0">
                    <a:pos x="158" y="0"/>
                  </a:cxn>
                </a:cxnLst>
                <a:rect l="0" t="0" r="r" b="b"/>
                <a:pathLst>
                  <a:path w="386" h="880">
                    <a:moveTo>
                      <a:pt x="158" y="0"/>
                    </a:moveTo>
                    <a:lnTo>
                      <a:pt x="159" y="2"/>
                    </a:lnTo>
                    <a:lnTo>
                      <a:pt x="160" y="9"/>
                    </a:lnTo>
                    <a:lnTo>
                      <a:pt x="163" y="20"/>
                    </a:lnTo>
                    <a:lnTo>
                      <a:pt x="166" y="35"/>
                    </a:lnTo>
                    <a:lnTo>
                      <a:pt x="170" y="53"/>
                    </a:lnTo>
                    <a:lnTo>
                      <a:pt x="174" y="75"/>
                    </a:lnTo>
                    <a:lnTo>
                      <a:pt x="178" y="97"/>
                    </a:lnTo>
                    <a:lnTo>
                      <a:pt x="184" y="123"/>
                    </a:lnTo>
                    <a:lnTo>
                      <a:pt x="189" y="149"/>
                    </a:lnTo>
                    <a:lnTo>
                      <a:pt x="200" y="204"/>
                    </a:lnTo>
                    <a:lnTo>
                      <a:pt x="211" y="252"/>
                    </a:lnTo>
                    <a:lnTo>
                      <a:pt x="220" y="297"/>
                    </a:lnTo>
                    <a:lnTo>
                      <a:pt x="230" y="337"/>
                    </a:lnTo>
                    <a:lnTo>
                      <a:pt x="239" y="374"/>
                    </a:lnTo>
                    <a:lnTo>
                      <a:pt x="249" y="408"/>
                    </a:lnTo>
                    <a:lnTo>
                      <a:pt x="260" y="440"/>
                    </a:lnTo>
                    <a:lnTo>
                      <a:pt x="265" y="452"/>
                    </a:lnTo>
                    <a:lnTo>
                      <a:pt x="270" y="466"/>
                    </a:lnTo>
                    <a:lnTo>
                      <a:pt x="278" y="482"/>
                    </a:lnTo>
                    <a:lnTo>
                      <a:pt x="285" y="499"/>
                    </a:lnTo>
                    <a:lnTo>
                      <a:pt x="294" y="518"/>
                    </a:lnTo>
                    <a:lnTo>
                      <a:pt x="304" y="537"/>
                    </a:lnTo>
                    <a:lnTo>
                      <a:pt x="322" y="578"/>
                    </a:lnTo>
                    <a:lnTo>
                      <a:pt x="341" y="618"/>
                    </a:lnTo>
                    <a:lnTo>
                      <a:pt x="351" y="636"/>
                    </a:lnTo>
                    <a:lnTo>
                      <a:pt x="359" y="653"/>
                    </a:lnTo>
                    <a:lnTo>
                      <a:pt x="367" y="669"/>
                    </a:lnTo>
                    <a:lnTo>
                      <a:pt x="373" y="682"/>
                    </a:lnTo>
                    <a:lnTo>
                      <a:pt x="378" y="693"/>
                    </a:lnTo>
                    <a:lnTo>
                      <a:pt x="383" y="702"/>
                    </a:lnTo>
                    <a:lnTo>
                      <a:pt x="385" y="708"/>
                    </a:lnTo>
                    <a:lnTo>
                      <a:pt x="386" y="709"/>
                    </a:lnTo>
                    <a:lnTo>
                      <a:pt x="273" y="767"/>
                    </a:lnTo>
                    <a:lnTo>
                      <a:pt x="272" y="765"/>
                    </a:lnTo>
                    <a:lnTo>
                      <a:pt x="269" y="759"/>
                    </a:lnTo>
                    <a:lnTo>
                      <a:pt x="265" y="751"/>
                    </a:lnTo>
                    <a:lnTo>
                      <a:pt x="259" y="740"/>
                    </a:lnTo>
                    <a:lnTo>
                      <a:pt x="252" y="726"/>
                    </a:lnTo>
                    <a:lnTo>
                      <a:pt x="244" y="711"/>
                    </a:lnTo>
                    <a:lnTo>
                      <a:pt x="235" y="693"/>
                    </a:lnTo>
                    <a:lnTo>
                      <a:pt x="226" y="674"/>
                    </a:lnTo>
                    <a:lnTo>
                      <a:pt x="216" y="653"/>
                    </a:lnTo>
                    <a:lnTo>
                      <a:pt x="196" y="611"/>
                    </a:lnTo>
                    <a:lnTo>
                      <a:pt x="186" y="589"/>
                    </a:lnTo>
                    <a:lnTo>
                      <a:pt x="176" y="567"/>
                    </a:lnTo>
                    <a:lnTo>
                      <a:pt x="167" y="545"/>
                    </a:lnTo>
                    <a:lnTo>
                      <a:pt x="159" y="525"/>
                    </a:lnTo>
                    <a:lnTo>
                      <a:pt x="152" y="505"/>
                    </a:lnTo>
                    <a:lnTo>
                      <a:pt x="145" y="487"/>
                    </a:lnTo>
                    <a:lnTo>
                      <a:pt x="141" y="471"/>
                    </a:lnTo>
                    <a:lnTo>
                      <a:pt x="137" y="456"/>
                    </a:lnTo>
                    <a:lnTo>
                      <a:pt x="137" y="459"/>
                    </a:lnTo>
                    <a:lnTo>
                      <a:pt x="138" y="466"/>
                    </a:lnTo>
                    <a:lnTo>
                      <a:pt x="140" y="476"/>
                    </a:lnTo>
                    <a:lnTo>
                      <a:pt x="141" y="491"/>
                    </a:lnTo>
                    <a:lnTo>
                      <a:pt x="143" y="508"/>
                    </a:lnTo>
                    <a:lnTo>
                      <a:pt x="145" y="528"/>
                    </a:lnTo>
                    <a:lnTo>
                      <a:pt x="147" y="551"/>
                    </a:lnTo>
                    <a:lnTo>
                      <a:pt x="149" y="575"/>
                    </a:lnTo>
                    <a:lnTo>
                      <a:pt x="152" y="600"/>
                    </a:lnTo>
                    <a:lnTo>
                      <a:pt x="156" y="654"/>
                    </a:lnTo>
                    <a:lnTo>
                      <a:pt x="158" y="682"/>
                    </a:lnTo>
                    <a:lnTo>
                      <a:pt x="159" y="708"/>
                    </a:lnTo>
                    <a:lnTo>
                      <a:pt x="160" y="725"/>
                    </a:lnTo>
                    <a:lnTo>
                      <a:pt x="160" y="803"/>
                    </a:lnTo>
                    <a:lnTo>
                      <a:pt x="159" y="822"/>
                    </a:lnTo>
                    <a:lnTo>
                      <a:pt x="159" y="839"/>
                    </a:lnTo>
                    <a:lnTo>
                      <a:pt x="159" y="854"/>
                    </a:lnTo>
                    <a:lnTo>
                      <a:pt x="158" y="865"/>
                    </a:lnTo>
                    <a:lnTo>
                      <a:pt x="158" y="875"/>
                    </a:lnTo>
                    <a:lnTo>
                      <a:pt x="16" y="880"/>
                    </a:lnTo>
                    <a:lnTo>
                      <a:pt x="0" y="814"/>
                    </a:lnTo>
                    <a:lnTo>
                      <a:pt x="6" y="606"/>
                    </a:lnTo>
                    <a:lnTo>
                      <a:pt x="7" y="605"/>
                    </a:lnTo>
                    <a:lnTo>
                      <a:pt x="9" y="602"/>
                    </a:lnTo>
                    <a:lnTo>
                      <a:pt x="12" y="596"/>
                    </a:lnTo>
                    <a:lnTo>
                      <a:pt x="16" y="589"/>
                    </a:lnTo>
                    <a:lnTo>
                      <a:pt x="22" y="579"/>
                    </a:lnTo>
                    <a:lnTo>
                      <a:pt x="27" y="567"/>
                    </a:lnTo>
                    <a:lnTo>
                      <a:pt x="33" y="552"/>
                    </a:lnTo>
                    <a:lnTo>
                      <a:pt x="40" y="534"/>
                    </a:lnTo>
                    <a:lnTo>
                      <a:pt x="47" y="514"/>
                    </a:lnTo>
                    <a:lnTo>
                      <a:pt x="53" y="491"/>
                    </a:lnTo>
                    <a:lnTo>
                      <a:pt x="59" y="464"/>
                    </a:lnTo>
                    <a:lnTo>
                      <a:pt x="66" y="435"/>
                    </a:lnTo>
                    <a:lnTo>
                      <a:pt x="71" y="403"/>
                    </a:lnTo>
                    <a:lnTo>
                      <a:pt x="76" y="367"/>
                    </a:lnTo>
                    <a:lnTo>
                      <a:pt x="79" y="328"/>
                    </a:lnTo>
                    <a:lnTo>
                      <a:pt x="81" y="285"/>
                    </a:lnTo>
                    <a:lnTo>
                      <a:pt x="83" y="239"/>
                    </a:lnTo>
                    <a:lnTo>
                      <a:pt x="83" y="189"/>
                    </a:lnTo>
                    <a:lnTo>
                      <a:pt x="81" y="135"/>
                    </a:lnTo>
                    <a:lnTo>
                      <a:pt x="77" y="78"/>
                    </a:lnTo>
                    <a:lnTo>
                      <a:pt x="71" y="16"/>
                    </a:lnTo>
                    <a:lnTo>
                      <a:pt x="15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lumMod val="75000"/>
                      <a:lumOff val="25000"/>
                      <a:shade val="30000"/>
                      <a:satMod val="115000"/>
                    </a:schemeClr>
                  </a:gs>
                  <a:gs pos="50000">
                    <a:schemeClr val="tx1">
                      <a:lumMod val="75000"/>
                      <a:lumOff val="25000"/>
                      <a:shade val="67500"/>
                      <a:satMod val="115000"/>
                    </a:schemeClr>
                  </a:gs>
                  <a:gs pos="100000">
                    <a:schemeClr val="tx1">
                      <a:lumMod val="75000"/>
                      <a:lumOff val="2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3"/>
              <p:cNvSpPr>
                <a:spLocks/>
              </p:cNvSpPr>
              <p:nvPr/>
            </p:nvSpPr>
            <p:spPr bwMode="auto">
              <a:xfrm>
                <a:off x="4675188" y="2763838"/>
                <a:ext cx="246063" cy="952500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155" y="168"/>
                  </a:cxn>
                  <a:cxn ang="0">
                    <a:pos x="115" y="188"/>
                  </a:cxn>
                  <a:cxn ang="0">
                    <a:pos x="148" y="196"/>
                  </a:cxn>
                  <a:cxn ang="0">
                    <a:pos x="147" y="198"/>
                  </a:cxn>
                  <a:cxn ang="0">
                    <a:pos x="146" y="206"/>
                  </a:cxn>
                  <a:cxn ang="0">
                    <a:pos x="144" y="217"/>
                  </a:cxn>
                  <a:cxn ang="0">
                    <a:pos x="140" y="232"/>
                  </a:cxn>
                  <a:cxn ang="0">
                    <a:pos x="136" y="251"/>
                  </a:cxn>
                  <a:cxn ang="0">
                    <a:pos x="131" y="272"/>
                  </a:cxn>
                  <a:cxn ang="0">
                    <a:pos x="125" y="296"/>
                  </a:cxn>
                  <a:cxn ang="0">
                    <a:pos x="119" y="323"/>
                  </a:cxn>
                  <a:cxn ang="0">
                    <a:pos x="111" y="350"/>
                  </a:cxn>
                  <a:cxn ang="0">
                    <a:pos x="103" y="379"/>
                  </a:cxn>
                  <a:cxn ang="0">
                    <a:pos x="84" y="439"/>
                  </a:cxn>
                  <a:cxn ang="0">
                    <a:pos x="73" y="468"/>
                  </a:cxn>
                  <a:cxn ang="0">
                    <a:pos x="62" y="498"/>
                  </a:cxn>
                  <a:cxn ang="0">
                    <a:pos x="50" y="526"/>
                  </a:cxn>
                  <a:cxn ang="0">
                    <a:pos x="38" y="553"/>
                  </a:cxn>
                  <a:cxn ang="0">
                    <a:pos x="24" y="577"/>
                  </a:cxn>
                  <a:cxn ang="0">
                    <a:pos x="11" y="600"/>
                  </a:cxn>
                  <a:cxn ang="0">
                    <a:pos x="0" y="555"/>
                  </a:cxn>
                  <a:cxn ang="0">
                    <a:pos x="1" y="553"/>
                  </a:cxn>
                  <a:cxn ang="0">
                    <a:pos x="3" y="546"/>
                  </a:cxn>
                  <a:cxn ang="0">
                    <a:pos x="6" y="537"/>
                  </a:cxn>
                  <a:cxn ang="0">
                    <a:pos x="11" y="524"/>
                  </a:cxn>
                  <a:cxn ang="0">
                    <a:pos x="16" y="506"/>
                  </a:cxn>
                  <a:cxn ang="0">
                    <a:pos x="21" y="487"/>
                  </a:cxn>
                  <a:cxn ang="0">
                    <a:pos x="27" y="465"/>
                  </a:cxn>
                  <a:cxn ang="0">
                    <a:pos x="34" y="439"/>
                  </a:cxn>
                  <a:cxn ang="0">
                    <a:pos x="40" y="412"/>
                  </a:cxn>
                  <a:cxn ang="0">
                    <a:pos x="46" y="383"/>
                  </a:cxn>
                  <a:cxn ang="0">
                    <a:pos x="51" y="352"/>
                  </a:cxn>
                  <a:cxn ang="0">
                    <a:pos x="55" y="320"/>
                  </a:cxn>
                  <a:cxn ang="0">
                    <a:pos x="59" y="287"/>
                  </a:cxn>
                  <a:cxn ang="0">
                    <a:pos x="62" y="242"/>
                  </a:cxn>
                  <a:cxn ang="0">
                    <a:pos x="64" y="201"/>
                  </a:cxn>
                  <a:cxn ang="0">
                    <a:pos x="65" y="163"/>
                  </a:cxn>
                  <a:cxn ang="0">
                    <a:pos x="65" y="129"/>
                  </a:cxn>
                  <a:cxn ang="0">
                    <a:pos x="64" y="99"/>
                  </a:cxn>
                  <a:cxn ang="0">
                    <a:pos x="63" y="74"/>
                  </a:cxn>
                  <a:cxn ang="0">
                    <a:pos x="61" y="53"/>
                  </a:cxn>
                  <a:cxn ang="0">
                    <a:pos x="60" y="35"/>
                  </a:cxn>
                  <a:cxn ang="0">
                    <a:pos x="59" y="24"/>
                  </a:cxn>
                  <a:cxn ang="0">
                    <a:pos x="57" y="16"/>
                  </a:cxn>
                  <a:cxn ang="0">
                    <a:pos x="57" y="13"/>
                  </a:cxn>
                  <a:cxn ang="0">
                    <a:pos x="146" y="0"/>
                  </a:cxn>
                </a:cxnLst>
                <a:rect l="0" t="0" r="r" b="b"/>
                <a:pathLst>
                  <a:path w="155" h="600">
                    <a:moveTo>
                      <a:pt x="146" y="0"/>
                    </a:moveTo>
                    <a:lnTo>
                      <a:pt x="155" y="168"/>
                    </a:lnTo>
                    <a:lnTo>
                      <a:pt x="115" y="188"/>
                    </a:lnTo>
                    <a:lnTo>
                      <a:pt x="148" y="196"/>
                    </a:lnTo>
                    <a:lnTo>
                      <a:pt x="147" y="198"/>
                    </a:lnTo>
                    <a:lnTo>
                      <a:pt x="146" y="206"/>
                    </a:lnTo>
                    <a:lnTo>
                      <a:pt x="144" y="217"/>
                    </a:lnTo>
                    <a:lnTo>
                      <a:pt x="140" y="232"/>
                    </a:lnTo>
                    <a:lnTo>
                      <a:pt x="136" y="251"/>
                    </a:lnTo>
                    <a:lnTo>
                      <a:pt x="131" y="272"/>
                    </a:lnTo>
                    <a:lnTo>
                      <a:pt x="125" y="296"/>
                    </a:lnTo>
                    <a:lnTo>
                      <a:pt x="119" y="323"/>
                    </a:lnTo>
                    <a:lnTo>
                      <a:pt x="111" y="350"/>
                    </a:lnTo>
                    <a:lnTo>
                      <a:pt x="103" y="379"/>
                    </a:lnTo>
                    <a:lnTo>
                      <a:pt x="84" y="439"/>
                    </a:lnTo>
                    <a:lnTo>
                      <a:pt x="73" y="468"/>
                    </a:lnTo>
                    <a:lnTo>
                      <a:pt x="62" y="498"/>
                    </a:lnTo>
                    <a:lnTo>
                      <a:pt x="50" y="526"/>
                    </a:lnTo>
                    <a:lnTo>
                      <a:pt x="38" y="553"/>
                    </a:lnTo>
                    <a:lnTo>
                      <a:pt x="24" y="577"/>
                    </a:lnTo>
                    <a:lnTo>
                      <a:pt x="11" y="600"/>
                    </a:lnTo>
                    <a:lnTo>
                      <a:pt x="0" y="555"/>
                    </a:lnTo>
                    <a:lnTo>
                      <a:pt x="1" y="553"/>
                    </a:lnTo>
                    <a:lnTo>
                      <a:pt x="3" y="546"/>
                    </a:lnTo>
                    <a:lnTo>
                      <a:pt x="6" y="537"/>
                    </a:lnTo>
                    <a:lnTo>
                      <a:pt x="11" y="524"/>
                    </a:lnTo>
                    <a:lnTo>
                      <a:pt x="16" y="506"/>
                    </a:lnTo>
                    <a:lnTo>
                      <a:pt x="21" y="487"/>
                    </a:lnTo>
                    <a:lnTo>
                      <a:pt x="27" y="465"/>
                    </a:lnTo>
                    <a:lnTo>
                      <a:pt x="34" y="439"/>
                    </a:lnTo>
                    <a:lnTo>
                      <a:pt x="40" y="412"/>
                    </a:lnTo>
                    <a:lnTo>
                      <a:pt x="46" y="383"/>
                    </a:lnTo>
                    <a:lnTo>
                      <a:pt x="51" y="352"/>
                    </a:lnTo>
                    <a:lnTo>
                      <a:pt x="55" y="320"/>
                    </a:lnTo>
                    <a:lnTo>
                      <a:pt x="59" y="287"/>
                    </a:lnTo>
                    <a:lnTo>
                      <a:pt x="62" y="242"/>
                    </a:lnTo>
                    <a:lnTo>
                      <a:pt x="64" y="201"/>
                    </a:lnTo>
                    <a:lnTo>
                      <a:pt x="65" y="163"/>
                    </a:lnTo>
                    <a:lnTo>
                      <a:pt x="65" y="129"/>
                    </a:lnTo>
                    <a:lnTo>
                      <a:pt x="64" y="99"/>
                    </a:lnTo>
                    <a:lnTo>
                      <a:pt x="63" y="74"/>
                    </a:lnTo>
                    <a:lnTo>
                      <a:pt x="61" y="53"/>
                    </a:lnTo>
                    <a:lnTo>
                      <a:pt x="60" y="35"/>
                    </a:lnTo>
                    <a:lnTo>
                      <a:pt x="59" y="24"/>
                    </a:lnTo>
                    <a:lnTo>
                      <a:pt x="57" y="16"/>
                    </a:lnTo>
                    <a:lnTo>
                      <a:pt x="57" y="13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3C535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24"/>
              <p:cNvSpPr>
                <a:spLocks/>
              </p:cNvSpPr>
              <p:nvPr/>
            </p:nvSpPr>
            <p:spPr bwMode="auto">
              <a:xfrm>
                <a:off x="4249738" y="2824163"/>
                <a:ext cx="442913" cy="892175"/>
              </a:xfrm>
              <a:custGeom>
                <a:avLst/>
                <a:gdLst/>
                <a:ahLst/>
                <a:cxnLst>
                  <a:cxn ang="0">
                    <a:pos x="93" y="2"/>
                  </a:cxn>
                  <a:cxn ang="0">
                    <a:pos x="98" y="19"/>
                  </a:cxn>
                  <a:cxn ang="0">
                    <a:pos x="107" y="50"/>
                  </a:cxn>
                  <a:cxn ang="0">
                    <a:pos x="119" y="92"/>
                  </a:cxn>
                  <a:cxn ang="0">
                    <a:pos x="134" y="140"/>
                  </a:cxn>
                  <a:cxn ang="0">
                    <a:pos x="158" y="218"/>
                  </a:cxn>
                  <a:cxn ang="0">
                    <a:pos x="175" y="267"/>
                  </a:cxn>
                  <a:cxn ang="0">
                    <a:pos x="192" y="317"/>
                  </a:cxn>
                  <a:cxn ang="0">
                    <a:pos x="212" y="366"/>
                  </a:cxn>
                  <a:cxn ang="0">
                    <a:pos x="231" y="411"/>
                  </a:cxn>
                  <a:cxn ang="0">
                    <a:pos x="249" y="449"/>
                  </a:cxn>
                  <a:cxn ang="0">
                    <a:pos x="263" y="479"/>
                  </a:cxn>
                  <a:cxn ang="0">
                    <a:pos x="273" y="499"/>
                  </a:cxn>
                  <a:cxn ang="0">
                    <a:pos x="277" y="506"/>
                  </a:cxn>
                  <a:cxn ang="0">
                    <a:pos x="277" y="560"/>
                  </a:cxn>
                  <a:cxn ang="0">
                    <a:pos x="269" y="548"/>
                  </a:cxn>
                  <a:cxn ang="0">
                    <a:pos x="254" y="525"/>
                  </a:cxn>
                  <a:cxn ang="0">
                    <a:pos x="234" y="497"/>
                  </a:cxn>
                  <a:cxn ang="0">
                    <a:pos x="200" y="449"/>
                  </a:cxn>
                  <a:cxn ang="0">
                    <a:pos x="179" y="419"/>
                  </a:cxn>
                  <a:cxn ang="0">
                    <a:pos x="160" y="395"/>
                  </a:cxn>
                  <a:cxn ang="0">
                    <a:pos x="140" y="367"/>
                  </a:cxn>
                  <a:cxn ang="0">
                    <a:pos x="97" y="302"/>
                  </a:cxn>
                  <a:cxn ang="0">
                    <a:pos x="77" y="271"/>
                  </a:cxn>
                  <a:cxn ang="0">
                    <a:pos x="61" y="245"/>
                  </a:cxn>
                  <a:cxn ang="0">
                    <a:pos x="49" y="227"/>
                  </a:cxn>
                  <a:cxn ang="0">
                    <a:pos x="45" y="220"/>
                  </a:cxn>
                  <a:cxn ang="0">
                    <a:pos x="36" y="190"/>
                  </a:cxn>
                  <a:cxn ang="0">
                    <a:pos x="33" y="181"/>
                  </a:cxn>
                  <a:cxn ang="0">
                    <a:pos x="28" y="157"/>
                  </a:cxn>
                  <a:cxn ang="0">
                    <a:pos x="21" y="125"/>
                  </a:cxn>
                  <a:cxn ang="0">
                    <a:pos x="10" y="68"/>
                  </a:cxn>
                  <a:cxn ang="0">
                    <a:pos x="4" y="31"/>
                  </a:cxn>
                  <a:cxn ang="0">
                    <a:pos x="0" y="2"/>
                  </a:cxn>
                </a:cxnLst>
                <a:rect l="0" t="0" r="r" b="b"/>
                <a:pathLst>
                  <a:path w="279" h="562">
                    <a:moveTo>
                      <a:pt x="92" y="0"/>
                    </a:moveTo>
                    <a:lnTo>
                      <a:pt x="93" y="2"/>
                    </a:lnTo>
                    <a:lnTo>
                      <a:pt x="95" y="8"/>
                    </a:lnTo>
                    <a:lnTo>
                      <a:pt x="98" y="19"/>
                    </a:lnTo>
                    <a:lnTo>
                      <a:pt x="102" y="34"/>
                    </a:lnTo>
                    <a:lnTo>
                      <a:pt x="107" y="50"/>
                    </a:lnTo>
                    <a:lnTo>
                      <a:pt x="113" y="70"/>
                    </a:lnTo>
                    <a:lnTo>
                      <a:pt x="119" y="92"/>
                    </a:lnTo>
                    <a:lnTo>
                      <a:pt x="126" y="116"/>
                    </a:lnTo>
                    <a:lnTo>
                      <a:pt x="134" y="140"/>
                    </a:lnTo>
                    <a:lnTo>
                      <a:pt x="150" y="192"/>
                    </a:lnTo>
                    <a:lnTo>
                      <a:pt x="158" y="218"/>
                    </a:lnTo>
                    <a:lnTo>
                      <a:pt x="166" y="243"/>
                    </a:lnTo>
                    <a:lnTo>
                      <a:pt x="175" y="267"/>
                    </a:lnTo>
                    <a:lnTo>
                      <a:pt x="183" y="291"/>
                    </a:lnTo>
                    <a:lnTo>
                      <a:pt x="192" y="317"/>
                    </a:lnTo>
                    <a:lnTo>
                      <a:pt x="202" y="341"/>
                    </a:lnTo>
                    <a:lnTo>
                      <a:pt x="212" y="366"/>
                    </a:lnTo>
                    <a:lnTo>
                      <a:pt x="221" y="389"/>
                    </a:lnTo>
                    <a:lnTo>
                      <a:pt x="231" y="411"/>
                    </a:lnTo>
                    <a:lnTo>
                      <a:pt x="240" y="431"/>
                    </a:lnTo>
                    <a:lnTo>
                      <a:pt x="249" y="449"/>
                    </a:lnTo>
                    <a:lnTo>
                      <a:pt x="256" y="466"/>
                    </a:lnTo>
                    <a:lnTo>
                      <a:pt x="263" y="479"/>
                    </a:lnTo>
                    <a:lnTo>
                      <a:pt x="269" y="491"/>
                    </a:lnTo>
                    <a:lnTo>
                      <a:pt x="273" y="499"/>
                    </a:lnTo>
                    <a:lnTo>
                      <a:pt x="276" y="504"/>
                    </a:lnTo>
                    <a:lnTo>
                      <a:pt x="277" y="506"/>
                    </a:lnTo>
                    <a:lnTo>
                      <a:pt x="279" y="562"/>
                    </a:lnTo>
                    <a:lnTo>
                      <a:pt x="277" y="560"/>
                    </a:lnTo>
                    <a:lnTo>
                      <a:pt x="274" y="555"/>
                    </a:lnTo>
                    <a:lnTo>
                      <a:pt x="269" y="548"/>
                    </a:lnTo>
                    <a:lnTo>
                      <a:pt x="262" y="538"/>
                    </a:lnTo>
                    <a:lnTo>
                      <a:pt x="254" y="525"/>
                    </a:lnTo>
                    <a:lnTo>
                      <a:pt x="244" y="512"/>
                    </a:lnTo>
                    <a:lnTo>
                      <a:pt x="234" y="497"/>
                    </a:lnTo>
                    <a:lnTo>
                      <a:pt x="212" y="465"/>
                    </a:lnTo>
                    <a:lnTo>
                      <a:pt x="200" y="449"/>
                    </a:lnTo>
                    <a:lnTo>
                      <a:pt x="189" y="434"/>
                    </a:lnTo>
                    <a:lnTo>
                      <a:pt x="179" y="419"/>
                    </a:lnTo>
                    <a:lnTo>
                      <a:pt x="169" y="407"/>
                    </a:lnTo>
                    <a:lnTo>
                      <a:pt x="160" y="395"/>
                    </a:lnTo>
                    <a:lnTo>
                      <a:pt x="150" y="382"/>
                    </a:lnTo>
                    <a:lnTo>
                      <a:pt x="140" y="367"/>
                    </a:lnTo>
                    <a:lnTo>
                      <a:pt x="130" y="352"/>
                    </a:lnTo>
                    <a:lnTo>
                      <a:pt x="97" y="302"/>
                    </a:lnTo>
                    <a:lnTo>
                      <a:pt x="87" y="286"/>
                    </a:lnTo>
                    <a:lnTo>
                      <a:pt x="77" y="271"/>
                    </a:lnTo>
                    <a:lnTo>
                      <a:pt x="68" y="257"/>
                    </a:lnTo>
                    <a:lnTo>
                      <a:pt x="61" y="245"/>
                    </a:lnTo>
                    <a:lnTo>
                      <a:pt x="54" y="234"/>
                    </a:lnTo>
                    <a:lnTo>
                      <a:pt x="49" y="227"/>
                    </a:lnTo>
                    <a:lnTo>
                      <a:pt x="46" y="222"/>
                    </a:lnTo>
                    <a:lnTo>
                      <a:pt x="45" y="220"/>
                    </a:lnTo>
                    <a:lnTo>
                      <a:pt x="87" y="190"/>
                    </a:lnTo>
                    <a:lnTo>
                      <a:pt x="36" y="190"/>
                    </a:lnTo>
                    <a:lnTo>
                      <a:pt x="35" y="187"/>
                    </a:lnTo>
                    <a:lnTo>
                      <a:pt x="33" y="181"/>
                    </a:lnTo>
                    <a:lnTo>
                      <a:pt x="32" y="171"/>
                    </a:lnTo>
                    <a:lnTo>
                      <a:pt x="28" y="157"/>
                    </a:lnTo>
                    <a:lnTo>
                      <a:pt x="25" y="142"/>
                    </a:lnTo>
                    <a:lnTo>
                      <a:pt x="21" y="125"/>
                    </a:lnTo>
                    <a:lnTo>
                      <a:pt x="13" y="87"/>
                    </a:lnTo>
                    <a:lnTo>
                      <a:pt x="10" y="68"/>
                    </a:lnTo>
                    <a:lnTo>
                      <a:pt x="6" y="49"/>
                    </a:lnTo>
                    <a:lnTo>
                      <a:pt x="4" y="31"/>
                    </a:lnTo>
                    <a:lnTo>
                      <a:pt x="2" y="16"/>
                    </a:lnTo>
                    <a:lnTo>
                      <a:pt x="0" y="2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3C535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25"/>
              <p:cNvSpPr>
                <a:spLocks/>
              </p:cNvSpPr>
              <p:nvPr/>
            </p:nvSpPr>
            <p:spPr bwMode="auto">
              <a:xfrm>
                <a:off x="3967163" y="1524000"/>
                <a:ext cx="874713" cy="842963"/>
              </a:xfrm>
              <a:custGeom>
                <a:avLst/>
                <a:gdLst/>
                <a:ahLst/>
                <a:cxnLst>
                  <a:cxn ang="0">
                    <a:pos x="300" y="2"/>
                  </a:cxn>
                  <a:cxn ang="0">
                    <a:pos x="369" y="20"/>
                  </a:cxn>
                  <a:cxn ang="0">
                    <a:pos x="436" y="52"/>
                  </a:cxn>
                  <a:cxn ang="0">
                    <a:pos x="497" y="100"/>
                  </a:cxn>
                  <a:cxn ang="0">
                    <a:pos x="551" y="161"/>
                  </a:cxn>
                  <a:cxn ang="0">
                    <a:pos x="543" y="200"/>
                  </a:cxn>
                  <a:cxn ang="0">
                    <a:pos x="522" y="238"/>
                  </a:cxn>
                  <a:cxn ang="0">
                    <a:pos x="489" y="271"/>
                  </a:cxn>
                  <a:cxn ang="0">
                    <a:pos x="446" y="296"/>
                  </a:cxn>
                  <a:cxn ang="0">
                    <a:pos x="393" y="311"/>
                  </a:cxn>
                  <a:cxn ang="0">
                    <a:pos x="321" y="316"/>
                  </a:cxn>
                  <a:cxn ang="0">
                    <a:pos x="258" y="309"/>
                  </a:cxn>
                  <a:cxn ang="0">
                    <a:pos x="206" y="295"/>
                  </a:cxn>
                  <a:cxn ang="0">
                    <a:pos x="164" y="279"/>
                  </a:cxn>
                  <a:cxn ang="0">
                    <a:pos x="132" y="261"/>
                  </a:cxn>
                  <a:cxn ang="0">
                    <a:pos x="113" y="249"/>
                  </a:cxn>
                  <a:cxn ang="0">
                    <a:pos x="107" y="243"/>
                  </a:cxn>
                  <a:cxn ang="0">
                    <a:pos x="123" y="312"/>
                  </a:cxn>
                  <a:cxn ang="0">
                    <a:pos x="126" y="372"/>
                  </a:cxn>
                  <a:cxn ang="0">
                    <a:pos x="119" y="424"/>
                  </a:cxn>
                  <a:cxn ang="0">
                    <a:pos x="106" y="468"/>
                  </a:cxn>
                  <a:cxn ang="0">
                    <a:pos x="88" y="503"/>
                  </a:cxn>
                  <a:cxn ang="0">
                    <a:pos x="69" y="531"/>
                  </a:cxn>
                  <a:cxn ang="0">
                    <a:pos x="51" y="502"/>
                  </a:cxn>
                  <a:cxn ang="0">
                    <a:pos x="25" y="442"/>
                  </a:cxn>
                  <a:cxn ang="0">
                    <a:pos x="8" y="380"/>
                  </a:cxn>
                  <a:cxn ang="0">
                    <a:pos x="0" y="316"/>
                  </a:cxn>
                  <a:cxn ang="0">
                    <a:pos x="2" y="252"/>
                  </a:cxn>
                  <a:cxn ang="0">
                    <a:pos x="13" y="191"/>
                  </a:cxn>
                  <a:cxn ang="0">
                    <a:pos x="35" y="135"/>
                  </a:cxn>
                  <a:cxn ang="0">
                    <a:pos x="65" y="87"/>
                  </a:cxn>
                  <a:cxn ang="0">
                    <a:pos x="106" y="48"/>
                  </a:cxn>
                  <a:cxn ang="0">
                    <a:pos x="163" y="18"/>
                  </a:cxn>
                  <a:cxn ang="0">
                    <a:pos x="231" y="2"/>
                  </a:cxn>
                </a:cxnLst>
                <a:rect l="0" t="0" r="r" b="b"/>
                <a:pathLst>
                  <a:path w="551" h="531">
                    <a:moveTo>
                      <a:pt x="265" y="0"/>
                    </a:moveTo>
                    <a:lnTo>
                      <a:pt x="300" y="2"/>
                    </a:lnTo>
                    <a:lnTo>
                      <a:pt x="335" y="9"/>
                    </a:lnTo>
                    <a:lnTo>
                      <a:pt x="369" y="20"/>
                    </a:lnTo>
                    <a:lnTo>
                      <a:pt x="403" y="34"/>
                    </a:lnTo>
                    <a:lnTo>
                      <a:pt x="436" y="52"/>
                    </a:lnTo>
                    <a:lnTo>
                      <a:pt x="467" y="74"/>
                    </a:lnTo>
                    <a:lnTo>
                      <a:pt x="497" y="100"/>
                    </a:lnTo>
                    <a:lnTo>
                      <a:pt x="525" y="129"/>
                    </a:lnTo>
                    <a:lnTo>
                      <a:pt x="551" y="161"/>
                    </a:lnTo>
                    <a:lnTo>
                      <a:pt x="549" y="181"/>
                    </a:lnTo>
                    <a:lnTo>
                      <a:pt x="543" y="200"/>
                    </a:lnTo>
                    <a:lnTo>
                      <a:pt x="535" y="219"/>
                    </a:lnTo>
                    <a:lnTo>
                      <a:pt x="522" y="238"/>
                    </a:lnTo>
                    <a:lnTo>
                      <a:pt x="507" y="255"/>
                    </a:lnTo>
                    <a:lnTo>
                      <a:pt x="489" y="271"/>
                    </a:lnTo>
                    <a:lnTo>
                      <a:pt x="469" y="284"/>
                    </a:lnTo>
                    <a:lnTo>
                      <a:pt x="446" y="296"/>
                    </a:lnTo>
                    <a:lnTo>
                      <a:pt x="421" y="305"/>
                    </a:lnTo>
                    <a:lnTo>
                      <a:pt x="393" y="311"/>
                    </a:lnTo>
                    <a:lnTo>
                      <a:pt x="355" y="315"/>
                    </a:lnTo>
                    <a:lnTo>
                      <a:pt x="321" y="316"/>
                    </a:lnTo>
                    <a:lnTo>
                      <a:pt x="288" y="313"/>
                    </a:lnTo>
                    <a:lnTo>
                      <a:pt x="258" y="309"/>
                    </a:lnTo>
                    <a:lnTo>
                      <a:pt x="231" y="303"/>
                    </a:lnTo>
                    <a:lnTo>
                      <a:pt x="206" y="295"/>
                    </a:lnTo>
                    <a:lnTo>
                      <a:pt x="184" y="287"/>
                    </a:lnTo>
                    <a:lnTo>
                      <a:pt x="164" y="279"/>
                    </a:lnTo>
                    <a:lnTo>
                      <a:pt x="147" y="269"/>
                    </a:lnTo>
                    <a:lnTo>
                      <a:pt x="132" y="261"/>
                    </a:lnTo>
                    <a:lnTo>
                      <a:pt x="121" y="254"/>
                    </a:lnTo>
                    <a:lnTo>
                      <a:pt x="113" y="249"/>
                    </a:lnTo>
                    <a:lnTo>
                      <a:pt x="109" y="245"/>
                    </a:lnTo>
                    <a:lnTo>
                      <a:pt x="107" y="243"/>
                    </a:lnTo>
                    <a:lnTo>
                      <a:pt x="117" y="279"/>
                    </a:lnTo>
                    <a:lnTo>
                      <a:pt x="123" y="312"/>
                    </a:lnTo>
                    <a:lnTo>
                      <a:pt x="126" y="342"/>
                    </a:lnTo>
                    <a:lnTo>
                      <a:pt x="126" y="372"/>
                    </a:lnTo>
                    <a:lnTo>
                      <a:pt x="124" y="399"/>
                    </a:lnTo>
                    <a:lnTo>
                      <a:pt x="119" y="424"/>
                    </a:lnTo>
                    <a:lnTo>
                      <a:pt x="113" y="447"/>
                    </a:lnTo>
                    <a:lnTo>
                      <a:pt x="106" y="468"/>
                    </a:lnTo>
                    <a:lnTo>
                      <a:pt x="97" y="487"/>
                    </a:lnTo>
                    <a:lnTo>
                      <a:pt x="88" y="503"/>
                    </a:lnTo>
                    <a:lnTo>
                      <a:pt x="79" y="518"/>
                    </a:lnTo>
                    <a:lnTo>
                      <a:pt x="69" y="531"/>
                    </a:lnTo>
                    <a:lnTo>
                      <a:pt x="60" y="516"/>
                    </a:lnTo>
                    <a:lnTo>
                      <a:pt x="51" y="502"/>
                    </a:lnTo>
                    <a:lnTo>
                      <a:pt x="37" y="472"/>
                    </a:lnTo>
                    <a:lnTo>
                      <a:pt x="25" y="442"/>
                    </a:lnTo>
                    <a:lnTo>
                      <a:pt x="15" y="412"/>
                    </a:lnTo>
                    <a:lnTo>
                      <a:pt x="8" y="380"/>
                    </a:lnTo>
                    <a:lnTo>
                      <a:pt x="3" y="348"/>
                    </a:lnTo>
                    <a:lnTo>
                      <a:pt x="0" y="316"/>
                    </a:lnTo>
                    <a:lnTo>
                      <a:pt x="0" y="283"/>
                    </a:lnTo>
                    <a:lnTo>
                      <a:pt x="2" y="252"/>
                    </a:lnTo>
                    <a:lnTo>
                      <a:pt x="6" y="221"/>
                    </a:lnTo>
                    <a:lnTo>
                      <a:pt x="13" y="191"/>
                    </a:lnTo>
                    <a:lnTo>
                      <a:pt x="23" y="162"/>
                    </a:lnTo>
                    <a:lnTo>
                      <a:pt x="35" y="135"/>
                    </a:lnTo>
                    <a:lnTo>
                      <a:pt x="49" y="110"/>
                    </a:lnTo>
                    <a:lnTo>
                      <a:pt x="65" y="87"/>
                    </a:lnTo>
                    <a:lnTo>
                      <a:pt x="85" y="66"/>
                    </a:lnTo>
                    <a:lnTo>
                      <a:pt x="106" y="48"/>
                    </a:lnTo>
                    <a:lnTo>
                      <a:pt x="131" y="33"/>
                    </a:lnTo>
                    <a:lnTo>
                      <a:pt x="163" y="18"/>
                    </a:lnTo>
                    <a:lnTo>
                      <a:pt x="196" y="8"/>
                    </a:lnTo>
                    <a:lnTo>
                      <a:pt x="231" y="2"/>
                    </a:lnTo>
                    <a:lnTo>
                      <a:pt x="2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26"/>
              <p:cNvSpPr>
                <a:spLocks/>
              </p:cNvSpPr>
              <p:nvPr/>
            </p:nvSpPr>
            <p:spPr bwMode="auto">
              <a:xfrm>
                <a:off x="4721226" y="3819525"/>
                <a:ext cx="26988" cy="2698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3" y="2"/>
                  </a:cxn>
                  <a:cxn ang="0">
                    <a:pos x="15" y="3"/>
                  </a:cxn>
                  <a:cxn ang="0">
                    <a:pos x="17" y="6"/>
                  </a:cxn>
                  <a:cxn ang="0">
                    <a:pos x="17" y="11"/>
                  </a:cxn>
                  <a:cxn ang="0">
                    <a:pos x="13" y="15"/>
                  </a:cxn>
                  <a:cxn ang="0">
                    <a:pos x="9" y="17"/>
                  </a:cxn>
                  <a:cxn ang="0">
                    <a:pos x="4" y="15"/>
                  </a:cxn>
                  <a:cxn ang="0">
                    <a:pos x="2" y="13"/>
                  </a:cxn>
                  <a:cxn ang="0">
                    <a:pos x="0" y="8"/>
                  </a:cxn>
                  <a:cxn ang="0">
                    <a:pos x="2" y="3"/>
                  </a:cxn>
                  <a:cxn ang="0">
                    <a:pos x="4" y="2"/>
                  </a:cxn>
                  <a:cxn ang="0">
                    <a:pos x="9" y="0"/>
                  </a:cxn>
                </a:cxnLst>
                <a:rect l="0" t="0" r="r" b="b"/>
                <a:pathLst>
                  <a:path w="17" h="17">
                    <a:moveTo>
                      <a:pt x="9" y="0"/>
                    </a:moveTo>
                    <a:lnTo>
                      <a:pt x="13" y="2"/>
                    </a:lnTo>
                    <a:lnTo>
                      <a:pt x="15" y="3"/>
                    </a:lnTo>
                    <a:lnTo>
                      <a:pt x="17" y="6"/>
                    </a:lnTo>
                    <a:lnTo>
                      <a:pt x="17" y="11"/>
                    </a:lnTo>
                    <a:lnTo>
                      <a:pt x="13" y="15"/>
                    </a:lnTo>
                    <a:lnTo>
                      <a:pt x="9" y="17"/>
                    </a:lnTo>
                    <a:lnTo>
                      <a:pt x="4" y="15"/>
                    </a:lnTo>
                    <a:lnTo>
                      <a:pt x="2" y="13"/>
                    </a:lnTo>
                    <a:lnTo>
                      <a:pt x="0" y="8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7"/>
              <p:cNvSpPr>
                <a:spLocks/>
              </p:cNvSpPr>
              <p:nvPr/>
            </p:nvSpPr>
            <p:spPr bwMode="auto">
              <a:xfrm>
                <a:off x="4718051" y="3941763"/>
                <a:ext cx="25400" cy="2698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2" y="2"/>
                  </a:cxn>
                  <a:cxn ang="0">
                    <a:pos x="15" y="4"/>
                  </a:cxn>
                  <a:cxn ang="0">
                    <a:pos x="16" y="8"/>
                  </a:cxn>
                  <a:cxn ang="0">
                    <a:pos x="15" y="13"/>
                  </a:cxn>
                  <a:cxn ang="0">
                    <a:pos x="12" y="15"/>
                  </a:cxn>
                  <a:cxn ang="0">
                    <a:pos x="7" y="17"/>
                  </a:cxn>
                  <a:cxn ang="0">
                    <a:pos x="3" y="15"/>
                  </a:cxn>
                  <a:cxn ang="0">
                    <a:pos x="1" y="13"/>
                  </a:cxn>
                  <a:cxn ang="0">
                    <a:pos x="0" y="8"/>
                  </a:cxn>
                  <a:cxn ang="0">
                    <a:pos x="0" y="5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7" y="0"/>
                  </a:cxn>
                </a:cxnLst>
                <a:rect l="0" t="0" r="r" b="b"/>
                <a:pathLst>
                  <a:path w="16" h="17">
                    <a:moveTo>
                      <a:pt x="7" y="0"/>
                    </a:moveTo>
                    <a:lnTo>
                      <a:pt x="12" y="2"/>
                    </a:lnTo>
                    <a:lnTo>
                      <a:pt x="15" y="4"/>
                    </a:lnTo>
                    <a:lnTo>
                      <a:pt x="16" y="8"/>
                    </a:lnTo>
                    <a:lnTo>
                      <a:pt x="15" y="13"/>
                    </a:lnTo>
                    <a:lnTo>
                      <a:pt x="12" y="15"/>
                    </a:lnTo>
                    <a:lnTo>
                      <a:pt x="7" y="17"/>
                    </a:lnTo>
                    <a:lnTo>
                      <a:pt x="3" y="15"/>
                    </a:lnTo>
                    <a:lnTo>
                      <a:pt x="1" y="13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28"/>
              <p:cNvSpPr>
                <a:spLocks noEditPoints="1"/>
              </p:cNvSpPr>
              <p:nvPr/>
            </p:nvSpPr>
            <p:spPr bwMode="auto">
              <a:xfrm>
                <a:off x="4864101" y="1873250"/>
                <a:ext cx="87313" cy="465138"/>
              </a:xfrm>
              <a:custGeom>
                <a:avLst/>
                <a:gdLst/>
                <a:ahLst/>
                <a:cxnLst>
                  <a:cxn ang="0">
                    <a:pos x="35" y="291"/>
                  </a:cxn>
                  <a:cxn ang="0">
                    <a:pos x="34" y="293"/>
                  </a:cxn>
                  <a:cxn ang="0">
                    <a:pos x="35" y="29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4" y="6"/>
                  </a:cxn>
                  <a:cxn ang="0">
                    <a:pos x="9" y="14"/>
                  </a:cxn>
                  <a:cxn ang="0">
                    <a:pos x="16" y="25"/>
                  </a:cxn>
                  <a:cxn ang="0">
                    <a:pos x="23" y="38"/>
                  </a:cxn>
                  <a:cxn ang="0">
                    <a:pos x="30" y="54"/>
                  </a:cxn>
                  <a:cxn ang="0">
                    <a:pos x="37" y="73"/>
                  </a:cxn>
                  <a:cxn ang="0">
                    <a:pos x="44" y="94"/>
                  </a:cxn>
                  <a:cxn ang="0">
                    <a:pos x="49" y="117"/>
                  </a:cxn>
                  <a:cxn ang="0">
                    <a:pos x="53" y="142"/>
                  </a:cxn>
                  <a:cxn ang="0">
                    <a:pos x="55" y="169"/>
                  </a:cxn>
                  <a:cxn ang="0">
                    <a:pos x="55" y="198"/>
                  </a:cxn>
                  <a:cxn ang="0">
                    <a:pos x="52" y="228"/>
                  </a:cxn>
                  <a:cxn ang="0">
                    <a:pos x="45" y="260"/>
                  </a:cxn>
                  <a:cxn ang="0">
                    <a:pos x="35" y="291"/>
                  </a:cxn>
                  <a:cxn ang="0">
                    <a:pos x="36" y="285"/>
                  </a:cxn>
                  <a:cxn ang="0">
                    <a:pos x="38" y="274"/>
                  </a:cxn>
                  <a:cxn ang="0">
                    <a:pos x="41" y="260"/>
                  </a:cxn>
                  <a:cxn ang="0">
                    <a:pos x="42" y="244"/>
                  </a:cxn>
                  <a:cxn ang="0">
                    <a:pos x="44" y="223"/>
                  </a:cxn>
                  <a:cxn ang="0">
                    <a:pos x="45" y="201"/>
                  </a:cxn>
                  <a:cxn ang="0">
                    <a:pos x="44" y="176"/>
                  </a:cxn>
                  <a:cxn ang="0">
                    <a:pos x="42" y="150"/>
                  </a:cxn>
                  <a:cxn ang="0">
                    <a:pos x="38" y="122"/>
                  </a:cxn>
                  <a:cxn ang="0">
                    <a:pos x="33" y="92"/>
                  </a:cxn>
                  <a:cxn ang="0">
                    <a:pos x="25" y="62"/>
                  </a:cxn>
                  <a:cxn ang="0">
                    <a:pos x="14" y="31"/>
                  </a:cxn>
                  <a:cxn ang="0">
                    <a:pos x="0" y="0"/>
                  </a:cxn>
                </a:cxnLst>
                <a:rect l="0" t="0" r="r" b="b"/>
                <a:pathLst>
                  <a:path w="55" h="293">
                    <a:moveTo>
                      <a:pt x="35" y="291"/>
                    </a:moveTo>
                    <a:lnTo>
                      <a:pt x="34" y="293"/>
                    </a:lnTo>
                    <a:lnTo>
                      <a:pt x="35" y="291"/>
                    </a:lnTo>
                    <a:close/>
                    <a:moveTo>
                      <a:pt x="0" y="0"/>
                    </a:moveTo>
                    <a:lnTo>
                      <a:pt x="1" y="1"/>
                    </a:lnTo>
                    <a:lnTo>
                      <a:pt x="4" y="6"/>
                    </a:lnTo>
                    <a:lnTo>
                      <a:pt x="9" y="14"/>
                    </a:lnTo>
                    <a:lnTo>
                      <a:pt x="16" y="25"/>
                    </a:lnTo>
                    <a:lnTo>
                      <a:pt x="23" y="38"/>
                    </a:lnTo>
                    <a:lnTo>
                      <a:pt x="30" y="54"/>
                    </a:lnTo>
                    <a:lnTo>
                      <a:pt x="37" y="73"/>
                    </a:lnTo>
                    <a:lnTo>
                      <a:pt x="44" y="94"/>
                    </a:lnTo>
                    <a:lnTo>
                      <a:pt x="49" y="117"/>
                    </a:lnTo>
                    <a:lnTo>
                      <a:pt x="53" y="142"/>
                    </a:lnTo>
                    <a:lnTo>
                      <a:pt x="55" y="169"/>
                    </a:lnTo>
                    <a:lnTo>
                      <a:pt x="55" y="198"/>
                    </a:lnTo>
                    <a:lnTo>
                      <a:pt x="52" y="228"/>
                    </a:lnTo>
                    <a:lnTo>
                      <a:pt x="45" y="260"/>
                    </a:lnTo>
                    <a:lnTo>
                      <a:pt x="35" y="291"/>
                    </a:lnTo>
                    <a:lnTo>
                      <a:pt x="36" y="285"/>
                    </a:lnTo>
                    <a:lnTo>
                      <a:pt x="38" y="274"/>
                    </a:lnTo>
                    <a:lnTo>
                      <a:pt x="41" y="260"/>
                    </a:lnTo>
                    <a:lnTo>
                      <a:pt x="42" y="244"/>
                    </a:lnTo>
                    <a:lnTo>
                      <a:pt x="44" y="223"/>
                    </a:lnTo>
                    <a:lnTo>
                      <a:pt x="45" y="201"/>
                    </a:lnTo>
                    <a:lnTo>
                      <a:pt x="44" y="176"/>
                    </a:lnTo>
                    <a:lnTo>
                      <a:pt x="42" y="150"/>
                    </a:lnTo>
                    <a:lnTo>
                      <a:pt x="38" y="122"/>
                    </a:lnTo>
                    <a:lnTo>
                      <a:pt x="33" y="92"/>
                    </a:lnTo>
                    <a:lnTo>
                      <a:pt x="25" y="62"/>
                    </a:lnTo>
                    <a:lnTo>
                      <a:pt x="14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9"/>
              <p:cNvSpPr>
                <a:spLocks/>
              </p:cNvSpPr>
              <p:nvPr/>
            </p:nvSpPr>
            <p:spPr bwMode="auto">
              <a:xfrm>
                <a:off x="4332288" y="1682750"/>
                <a:ext cx="409575" cy="303213"/>
              </a:xfrm>
              <a:custGeom>
                <a:avLst/>
                <a:gdLst/>
                <a:ahLst/>
                <a:cxnLst>
                  <a:cxn ang="0">
                    <a:pos x="208" y="0"/>
                  </a:cxn>
                  <a:cxn ang="0">
                    <a:pos x="210" y="1"/>
                  </a:cxn>
                  <a:cxn ang="0">
                    <a:pos x="219" y="10"/>
                  </a:cxn>
                  <a:cxn ang="0">
                    <a:pos x="225" y="17"/>
                  </a:cxn>
                  <a:cxn ang="0">
                    <a:pos x="232" y="26"/>
                  </a:cxn>
                  <a:cxn ang="0">
                    <a:pos x="240" y="36"/>
                  </a:cxn>
                  <a:cxn ang="0">
                    <a:pos x="247" y="48"/>
                  </a:cxn>
                  <a:cxn ang="0">
                    <a:pos x="253" y="61"/>
                  </a:cxn>
                  <a:cxn ang="0">
                    <a:pos x="257" y="74"/>
                  </a:cxn>
                  <a:cxn ang="0">
                    <a:pos x="258" y="88"/>
                  </a:cxn>
                  <a:cxn ang="0">
                    <a:pos x="257" y="102"/>
                  </a:cxn>
                  <a:cxn ang="0">
                    <a:pos x="252" y="118"/>
                  </a:cxn>
                  <a:cxn ang="0">
                    <a:pos x="243" y="133"/>
                  </a:cxn>
                  <a:cxn ang="0">
                    <a:pos x="229" y="148"/>
                  </a:cxn>
                  <a:cxn ang="0">
                    <a:pos x="212" y="162"/>
                  </a:cxn>
                  <a:cxn ang="0">
                    <a:pos x="192" y="173"/>
                  </a:cxn>
                  <a:cxn ang="0">
                    <a:pos x="171" y="181"/>
                  </a:cxn>
                  <a:cxn ang="0">
                    <a:pos x="149" y="187"/>
                  </a:cxn>
                  <a:cxn ang="0">
                    <a:pos x="127" y="191"/>
                  </a:cxn>
                  <a:cxn ang="0">
                    <a:pos x="104" y="191"/>
                  </a:cxn>
                  <a:cxn ang="0">
                    <a:pos x="83" y="191"/>
                  </a:cxn>
                  <a:cxn ang="0">
                    <a:pos x="62" y="188"/>
                  </a:cxn>
                  <a:cxn ang="0">
                    <a:pos x="43" y="183"/>
                  </a:cxn>
                  <a:cxn ang="0">
                    <a:pos x="26" y="178"/>
                  </a:cxn>
                  <a:cxn ang="0">
                    <a:pos x="11" y="171"/>
                  </a:cxn>
                  <a:cxn ang="0">
                    <a:pos x="0" y="163"/>
                  </a:cxn>
                  <a:cxn ang="0">
                    <a:pos x="2" y="163"/>
                  </a:cxn>
                  <a:cxn ang="0">
                    <a:pos x="9" y="164"/>
                  </a:cxn>
                  <a:cxn ang="0">
                    <a:pos x="18" y="165"/>
                  </a:cxn>
                  <a:cxn ang="0">
                    <a:pos x="30" y="165"/>
                  </a:cxn>
                  <a:cxn ang="0">
                    <a:pos x="45" y="165"/>
                  </a:cxn>
                  <a:cxn ang="0">
                    <a:pos x="61" y="165"/>
                  </a:cxn>
                  <a:cxn ang="0">
                    <a:pos x="79" y="162"/>
                  </a:cxn>
                  <a:cxn ang="0">
                    <a:pos x="98" y="158"/>
                  </a:cxn>
                  <a:cxn ang="0">
                    <a:pos x="116" y="152"/>
                  </a:cxn>
                  <a:cxn ang="0">
                    <a:pos x="133" y="143"/>
                  </a:cxn>
                  <a:cxn ang="0">
                    <a:pos x="150" y="132"/>
                  </a:cxn>
                  <a:cxn ang="0">
                    <a:pos x="165" y="118"/>
                  </a:cxn>
                  <a:cxn ang="0">
                    <a:pos x="163" y="119"/>
                  </a:cxn>
                  <a:cxn ang="0">
                    <a:pos x="158" y="120"/>
                  </a:cxn>
                  <a:cxn ang="0">
                    <a:pos x="149" y="121"/>
                  </a:cxn>
                  <a:cxn ang="0">
                    <a:pos x="138" y="122"/>
                  </a:cxn>
                  <a:cxn ang="0">
                    <a:pos x="124" y="122"/>
                  </a:cxn>
                  <a:cxn ang="0">
                    <a:pos x="110" y="120"/>
                  </a:cxn>
                  <a:cxn ang="0">
                    <a:pos x="96" y="116"/>
                  </a:cxn>
                  <a:cxn ang="0">
                    <a:pos x="82" y="109"/>
                  </a:cxn>
                  <a:cxn ang="0">
                    <a:pos x="69" y="99"/>
                  </a:cxn>
                  <a:cxn ang="0">
                    <a:pos x="75" y="99"/>
                  </a:cxn>
                  <a:cxn ang="0">
                    <a:pos x="82" y="98"/>
                  </a:cxn>
                  <a:cxn ang="0">
                    <a:pos x="91" y="98"/>
                  </a:cxn>
                  <a:cxn ang="0">
                    <a:pos x="102" y="97"/>
                  </a:cxn>
                  <a:cxn ang="0">
                    <a:pos x="114" y="94"/>
                  </a:cxn>
                  <a:cxn ang="0">
                    <a:pos x="127" y="91"/>
                  </a:cxn>
                  <a:cxn ang="0">
                    <a:pos x="140" y="87"/>
                  </a:cxn>
                  <a:cxn ang="0">
                    <a:pos x="153" y="82"/>
                  </a:cxn>
                  <a:cxn ang="0">
                    <a:pos x="166" y="76"/>
                  </a:cxn>
                  <a:cxn ang="0">
                    <a:pos x="178" y="68"/>
                  </a:cxn>
                  <a:cxn ang="0">
                    <a:pos x="188" y="58"/>
                  </a:cxn>
                  <a:cxn ang="0">
                    <a:pos x="197" y="46"/>
                  </a:cxn>
                  <a:cxn ang="0">
                    <a:pos x="203" y="33"/>
                  </a:cxn>
                  <a:cxn ang="0">
                    <a:pos x="207" y="18"/>
                  </a:cxn>
                  <a:cxn ang="0">
                    <a:pos x="208" y="0"/>
                  </a:cxn>
                </a:cxnLst>
                <a:rect l="0" t="0" r="r" b="b"/>
                <a:pathLst>
                  <a:path w="258" h="191">
                    <a:moveTo>
                      <a:pt x="208" y="0"/>
                    </a:moveTo>
                    <a:lnTo>
                      <a:pt x="210" y="1"/>
                    </a:lnTo>
                    <a:lnTo>
                      <a:pt x="219" y="10"/>
                    </a:lnTo>
                    <a:lnTo>
                      <a:pt x="225" y="17"/>
                    </a:lnTo>
                    <a:lnTo>
                      <a:pt x="232" y="26"/>
                    </a:lnTo>
                    <a:lnTo>
                      <a:pt x="240" y="36"/>
                    </a:lnTo>
                    <a:lnTo>
                      <a:pt x="247" y="48"/>
                    </a:lnTo>
                    <a:lnTo>
                      <a:pt x="253" y="61"/>
                    </a:lnTo>
                    <a:lnTo>
                      <a:pt x="257" y="74"/>
                    </a:lnTo>
                    <a:lnTo>
                      <a:pt x="258" y="88"/>
                    </a:lnTo>
                    <a:lnTo>
                      <a:pt x="257" y="102"/>
                    </a:lnTo>
                    <a:lnTo>
                      <a:pt x="252" y="118"/>
                    </a:lnTo>
                    <a:lnTo>
                      <a:pt x="243" y="133"/>
                    </a:lnTo>
                    <a:lnTo>
                      <a:pt x="229" y="148"/>
                    </a:lnTo>
                    <a:lnTo>
                      <a:pt x="212" y="162"/>
                    </a:lnTo>
                    <a:lnTo>
                      <a:pt x="192" y="173"/>
                    </a:lnTo>
                    <a:lnTo>
                      <a:pt x="171" y="181"/>
                    </a:lnTo>
                    <a:lnTo>
                      <a:pt x="149" y="187"/>
                    </a:lnTo>
                    <a:lnTo>
                      <a:pt x="127" y="191"/>
                    </a:lnTo>
                    <a:lnTo>
                      <a:pt x="104" y="191"/>
                    </a:lnTo>
                    <a:lnTo>
                      <a:pt x="83" y="191"/>
                    </a:lnTo>
                    <a:lnTo>
                      <a:pt x="62" y="188"/>
                    </a:lnTo>
                    <a:lnTo>
                      <a:pt x="43" y="183"/>
                    </a:lnTo>
                    <a:lnTo>
                      <a:pt x="26" y="178"/>
                    </a:lnTo>
                    <a:lnTo>
                      <a:pt x="11" y="171"/>
                    </a:lnTo>
                    <a:lnTo>
                      <a:pt x="0" y="163"/>
                    </a:lnTo>
                    <a:lnTo>
                      <a:pt x="2" y="163"/>
                    </a:lnTo>
                    <a:lnTo>
                      <a:pt x="9" y="164"/>
                    </a:lnTo>
                    <a:lnTo>
                      <a:pt x="18" y="165"/>
                    </a:lnTo>
                    <a:lnTo>
                      <a:pt x="30" y="165"/>
                    </a:lnTo>
                    <a:lnTo>
                      <a:pt x="45" y="165"/>
                    </a:lnTo>
                    <a:lnTo>
                      <a:pt x="61" y="165"/>
                    </a:lnTo>
                    <a:lnTo>
                      <a:pt x="79" y="162"/>
                    </a:lnTo>
                    <a:lnTo>
                      <a:pt x="98" y="158"/>
                    </a:lnTo>
                    <a:lnTo>
                      <a:pt x="116" y="152"/>
                    </a:lnTo>
                    <a:lnTo>
                      <a:pt x="133" y="143"/>
                    </a:lnTo>
                    <a:lnTo>
                      <a:pt x="150" y="132"/>
                    </a:lnTo>
                    <a:lnTo>
                      <a:pt x="165" y="118"/>
                    </a:lnTo>
                    <a:lnTo>
                      <a:pt x="163" y="119"/>
                    </a:lnTo>
                    <a:lnTo>
                      <a:pt x="158" y="120"/>
                    </a:lnTo>
                    <a:lnTo>
                      <a:pt x="149" y="121"/>
                    </a:lnTo>
                    <a:lnTo>
                      <a:pt x="138" y="122"/>
                    </a:lnTo>
                    <a:lnTo>
                      <a:pt x="124" y="122"/>
                    </a:lnTo>
                    <a:lnTo>
                      <a:pt x="110" y="120"/>
                    </a:lnTo>
                    <a:lnTo>
                      <a:pt x="96" y="116"/>
                    </a:lnTo>
                    <a:lnTo>
                      <a:pt x="82" y="109"/>
                    </a:lnTo>
                    <a:lnTo>
                      <a:pt x="69" y="99"/>
                    </a:lnTo>
                    <a:lnTo>
                      <a:pt x="75" y="99"/>
                    </a:lnTo>
                    <a:lnTo>
                      <a:pt x="82" y="98"/>
                    </a:lnTo>
                    <a:lnTo>
                      <a:pt x="91" y="98"/>
                    </a:lnTo>
                    <a:lnTo>
                      <a:pt x="102" y="97"/>
                    </a:lnTo>
                    <a:lnTo>
                      <a:pt x="114" y="94"/>
                    </a:lnTo>
                    <a:lnTo>
                      <a:pt x="127" y="91"/>
                    </a:lnTo>
                    <a:lnTo>
                      <a:pt x="140" y="87"/>
                    </a:lnTo>
                    <a:lnTo>
                      <a:pt x="153" y="82"/>
                    </a:lnTo>
                    <a:lnTo>
                      <a:pt x="166" y="76"/>
                    </a:lnTo>
                    <a:lnTo>
                      <a:pt x="178" y="68"/>
                    </a:lnTo>
                    <a:lnTo>
                      <a:pt x="188" y="58"/>
                    </a:lnTo>
                    <a:lnTo>
                      <a:pt x="197" y="46"/>
                    </a:lnTo>
                    <a:lnTo>
                      <a:pt x="203" y="33"/>
                    </a:lnTo>
                    <a:lnTo>
                      <a:pt x="207" y="18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36363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0" name="Oval 59"/>
            <p:cNvSpPr/>
            <p:nvPr/>
          </p:nvSpPr>
          <p:spPr>
            <a:xfrm>
              <a:off x="4446428" y="5487640"/>
              <a:ext cx="2011680" cy="270141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67000">
                  <a:schemeClr val="tx1">
                    <a:lumMod val="65000"/>
                    <a:lumOff val="35000"/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786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Oval 57"/>
          <p:cNvSpPr/>
          <p:nvPr/>
        </p:nvSpPr>
        <p:spPr>
          <a:xfrm flipV="1">
            <a:off x="1735780" y="5750363"/>
            <a:ext cx="8956676" cy="773088"/>
          </a:xfrm>
          <a:prstGeom prst="ellipse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Ladder Infographics for PowerPoint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2670174" y="1143000"/>
            <a:ext cx="6848476" cy="5076826"/>
            <a:chOff x="3074988" y="1068388"/>
            <a:chExt cx="6848476" cy="5151438"/>
          </a:xfrm>
        </p:grpSpPr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074988" y="1381125"/>
              <a:ext cx="4198938" cy="977900"/>
            </a:xfrm>
            <a:prstGeom prst="rect">
              <a:avLst/>
            </a:prstGeom>
            <a:solidFill>
              <a:schemeClr val="accent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3074988" y="2433638"/>
              <a:ext cx="4198938" cy="700088"/>
            </a:xfrm>
            <a:prstGeom prst="rect">
              <a:avLst/>
            </a:prstGeom>
            <a:solidFill>
              <a:schemeClr val="accent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074988" y="3192463"/>
              <a:ext cx="4198938" cy="911225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3074988" y="4184650"/>
              <a:ext cx="4198938" cy="825500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3074988" y="5091113"/>
              <a:ext cx="4198938" cy="904875"/>
            </a:xfrm>
            <a:prstGeom prst="rect">
              <a:avLst/>
            </a:prstGeom>
            <a:solidFill>
              <a:schemeClr val="accent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7245351" y="5091113"/>
              <a:ext cx="758825" cy="1128713"/>
            </a:xfrm>
            <a:custGeom>
              <a:avLst/>
              <a:gdLst>
                <a:gd name="T0" fmla="*/ 0 w 478"/>
                <a:gd name="T1" fmla="*/ 0 h 711"/>
                <a:gd name="T2" fmla="*/ 478 w 478"/>
                <a:gd name="T3" fmla="*/ 77 h 711"/>
                <a:gd name="T4" fmla="*/ 478 w 478"/>
                <a:gd name="T5" fmla="*/ 711 h 711"/>
                <a:gd name="T6" fmla="*/ 0 w 478"/>
                <a:gd name="T7" fmla="*/ 574 h 711"/>
                <a:gd name="T8" fmla="*/ 0 w 478"/>
                <a:gd name="T9" fmla="*/ 0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8" h="711">
                  <a:moveTo>
                    <a:pt x="0" y="0"/>
                  </a:moveTo>
                  <a:lnTo>
                    <a:pt x="478" y="77"/>
                  </a:lnTo>
                  <a:lnTo>
                    <a:pt x="478" y="711"/>
                  </a:lnTo>
                  <a:lnTo>
                    <a:pt x="0" y="5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8004176" y="4859338"/>
              <a:ext cx="1676400" cy="1360488"/>
            </a:xfrm>
            <a:custGeom>
              <a:avLst/>
              <a:gdLst>
                <a:gd name="T0" fmla="*/ 1056 w 1056"/>
                <a:gd name="T1" fmla="*/ 0 h 857"/>
                <a:gd name="T2" fmla="*/ 1056 w 1056"/>
                <a:gd name="T3" fmla="*/ 429 h 857"/>
                <a:gd name="T4" fmla="*/ 0 w 1056"/>
                <a:gd name="T5" fmla="*/ 857 h 857"/>
                <a:gd name="T6" fmla="*/ 0 w 1056"/>
                <a:gd name="T7" fmla="*/ 223 h 857"/>
                <a:gd name="T8" fmla="*/ 1056 w 1056"/>
                <a:gd name="T9" fmla="*/ 0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6" h="857">
                  <a:moveTo>
                    <a:pt x="1056" y="0"/>
                  </a:moveTo>
                  <a:lnTo>
                    <a:pt x="1056" y="429"/>
                  </a:lnTo>
                  <a:lnTo>
                    <a:pt x="0" y="857"/>
                  </a:lnTo>
                  <a:lnTo>
                    <a:pt x="0" y="223"/>
                  </a:lnTo>
                  <a:lnTo>
                    <a:pt x="105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7245351" y="4806950"/>
              <a:ext cx="2435225" cy="406400"/>
            </a:xfrm>
            <a:custGeom>
              <a:avLst/>
              <a:gdLst>
                <a:gd name="T0" fmla="*/ 1007 w 1534"/>
                <a:gd name="T1" fmla="*/ 0 h 256"/>
                <a:gd name="T2" fmla="*/ 1534 w 1534"/>
                <a:gd name="T3" fmla="*/ 33 h 256"/>
                <a:gd name="T4" fmla="*/ 478 w 1534"/>
                <a:gd name="T5" fmla="*/ 256 h 256"/>
                <a:gd name="T6" fmla="*/ 0 w 1534"/>
                <a:gd name="T7" fmla="*/ 179 h 256"/>
                <a:gd name="T8" fmla="*/ 1007 w 1534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4" h="256">
                  <a:moveTo>
                    <a:pt x="1007" y="0"/>
                  </a:moveTo>
                  <a:lnTo>
                    <a:pt x="1534" y="33"/>
                  </a:lnTo>
                  <a:lnTo>
                    <a:pt x="478" y="256"/>
                  </a:lnTo>
                  <a:lnTo>
                    <a:pt x="0" y="179"/>
                  </a:lnTo>
                  <a:lnTo>
                    <a:pt x="1007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7245351" y="4184650"/>
              <a:ext cx="758825" cy="920750"/>
            </a:xfrm>
            <a:custGeom>
              <a:avLst/>
              <a:gdLst>
                <a:gd name="T0" fmla="*/ 0 w 478"/>
                <a:gd name="T1" fmla="*/ 0 h 580"/>
                <a:gd name="T2" fmla="*/ 478 w 478"/>
                <a:gd name="T3" fmla="*/ 0 h 580"/>
                <a:gd name="T4" fmla="*/ 478 w 478"/>
                <a:gd name="T5" fmla="*/ 580 h 580"/>
                <a:gd name="T6" fmla="*/ 0 w 478"/>
                <a:gd name="T7" fmla="*/ 516 h 580"/>
                <a:gd name="T8" fmla="*/ 0 w 478"/>
                <a:gd name="T9" fmla="*/ 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8" h="580">
                  <a:moveTo>
                    <a:pt x="0" y="0"/>
                  </a:moveTo>
                  <a:lnTo>
                    <a:pt x="478" y="0"/>
                  </a:lnTo>
                  <a:lnTo>
                    <a:pt x="478" y="580"/>
                  </a:lnTo>
                  <a:lnTo>
                    <a:pt x="0" y="5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8004176" y="4184650"/>
              <a:ext cx="1676400" cy="920750"/>
            </a:xfrm>
            <a:custGeom>
              <a:avLst/>
              <a:gdLst>
                <a:gd name="T0" fmla="*/ 0 w 1056"/>
                <a:gd name="T1" fmla="*/ 0 h 580"/>
                <a:gd name="T2" fmla="*/ 1056 w 1056"/>
                <a:gd name="T3" fmla="*/ 0 h 580"/>
                <a:gd name="T4" fmla="*/ 1056 w 1056"/>
                <a:gd name="T5" fmla="*/ 389 h 580"/>
                <a:gd name="T6" fmla="*/ 0 w 1056"/>
                <a:gd name="T7" fmla="*/ 580 h 580"/>
                <a:gd name="T8" fmla="*/ 0 w 1056"/>
                <a:gd name="T9" fmla="*/ 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6" h="580">
                  <a:moveTo>
                    <a:pt x="0" y="0"/>
                  </a:moveTo>
                  <a:lnTo>
                    <a:pt x="1056" y="0"/>
                  </a:lnTo>
                  <a:lnTo>
                    <a:pt x="1056" y="389"/>
                  </a:lnTo>
                  <a:lnTo>
                    <a:pt x="0" y="5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7245351" y="1068388"/>
              <a:ext cx="758825" cy="1290638"/>
            </a:xfrm>
            <a:custGeom>
              <a:avLst/>
              <a:gdLst>
                <a:gd name="T0" fmla="*/ 478 w 478"/>
                <a:gd name="T1" fmla="*/ 0 h 813"/>
                <a:gd name="T2" fmla="*/ 478 w 478"/>
                <a:gd name="T3" fmla="*/ 667 h 813"/>
                <a:gd name="T4" fmla="*/ 0 w 478"/>
                <a:gd name="T5" fmla="*/ 813 h 813"/>
                <a:gd name="T6" fmla="*/ 0 w 478"/>
                <a:gd name="T7" fmla="*/ 197 h 813"/>
                <a:gd name="T8" fmla="*/ 478 w 478"/>
                <a:gd name="T9" fmla="*/ 0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8" h="813">
                  <a:moveTo>
                    <a:pt x="478" y="0"/>
                  </a:moveTo>
                  <a:lnTo>
                    <a:pt x="478" y="667"/>
                  </a:lnTo>
                  <a:lnTo>
                    <a:pt x="0" y="813"/>
                  </a:lnTo>
                  <a:lnTo>
                    <a:pt x="0" y="197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8004176" y="1068388"/>
              <a:ext cx="1676400" cy="1774825"/>
            </a:xfrm>
            <a:custGeom>
              <a:avLst/>
              <a:gdLst>
                <a:gd name="T0" fmla="*/ 0 w 1056"/>
                <a:gd name="T1" fmla="*/ 0 h 1118"/>
                <a:gd name="T2" fmla="*/ 1056 w 1056"/>
                <a:gd name="T3" fmla="*/ 682 h 1118"/>
                <a:gd name="T4" fmla="*/ 1056 w 1056"/>
                <a:gd name="T5" fmla="*/ 1118 h 1118"/>
                <a:gd name="T6" fmla="*/ 0 w 1056"/>
                <a:gd name="T7" fmla="*/ 667 h 1118"/>
                <a:gd name="T8" fmla="*/ 0 w 1056"/>
                <a:gd name="T9" fmla="*/ 0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6" h="1118">
                  <a:moveTo>
                    <a:pt x="0" y="0"/>
                  </a:moveTo>
                  <a:lnTo>
                    <a:pt x="1056" y="682"/>
                  </a:lnTo>
                  <a:lnTo>
                    <a:pt x="1056" y="1118"/>
                  </a:lnTo>
                  <a:lnTo>
                    <a:pt x="0" y="6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7245351" y="2127250"/>
              <a:ext cx="2435225" cy="715963"/>
            </a:xfrm>
            <a:custGeom>
              <a:avLst/>
              <a:gdLst>
                <a:gd name="T0" fmla="*/ 478 w 1534"/>
                <a:gd name="T1" fmla="*/ 0 h 451"/>
                <a:gd name="T2" fmla="*/ 1534 w 1534"/>
                <a:gd name="T3" fmla="*/ 451 h 451"/>
                <a:gd name="T4" fmla="*/ 1048 w 1534"/>
                <a:gd name="T5" fmla="*/ 451 h 451"/>
                <a:gd name="T6" fmla="*/ 0 w 1534"/>
                <a:gd name="T7" fmla="*/ 146 h 451"/>
                <a:gd name="T8" fmla="*/ 478 w 1534"/>
                <a:gd name="T9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4" h="451">
                  <a:moveTo>
                    <a:pt x="478" y="0"/>
                  </a:moveTo>
                  <a:lnTo>
                    <a:pt x="1534" y="451"/>
                  </a:lnTo>
                  <a:lnTo>
                    <a:pt x="1048" y="451"/>
                  </a:lnTo>
                  <a:lnTo>
                    <a:pt x="0" y="146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7245351" y="2974975"/>
              <a:ext cx="2435225" cy="434975"/>
            </a:xfrm>
            <a:custGeom>
              <a:avLst/>
              <a:gdLst>
                <a:gd name="T0" fmla="*/ 478 w 1534"/>
                <a:gd name="T1" fmla="*/ 0 h 274"/>
                <a:gd name="T2" fmla="*/ 1534 w 1534"/>
                <a:gd name="T3" fmla="*/ 269 h 274"/>
                <a:gd name="T4" fmla="*/ 1065 w 1534"/>
                <a:gd name="T5" fmla="*/ 274 h 274"/>
                <a:gd name="T6" fmla="*/ 0 w 1534"/>
                <a:gd name="T7" fmla="*/ 100 h 274"/>
                <a:gd name="T8" fmla="*/ 478 w 1534"/>
                <a:gd name="T9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4" h="274">
                  <a:moveTo>
                    <a:pt x="478" y="0"/>
                  </a:moveTo>
                  <a:lnTo>
                    <a:pt x="1534" y="269"/>
                  </a:lnTo>
                  <a:lnTo>
                    <a:pt x="1065" y="274"/>
                  </a:lnTo>
                  <a:lnTo>
                    <a:pt x="0" y="100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7245351" y="2228850"/>
              <a:ext cx="758825" cy="904875"/>
            </a:xfrm>
            <a:custGeom>
              <a:avLst/>
              <a:gdLst>
                <a:gd name="T0" fmla="*/ 478 w 478"/>
                <a:gd name="T1" fmla="*/ 0 h 570"/>
                <a:gd name="T2" fmla="*/ 478 w 478"/>
                <a:gd name="T3" fmla="*/ 470 h 570"/>
                <a:gd name="T4" fmla="*/ 0 w 478"/>
                <a:gd name="T5" fmla="*/ 570 h 570"/>
                <a:gd name="T6" fmla="*/ 0 w 478"/>
                <a:gd name="T7" fmla="*/ 129 h 570"/>
                <a:gd name="T8" fmla="*/ 478 w 478"/>
                <a:gd name="T9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8" h="570">
                  <a:moveTo>
                    <a:pt x="478" y="0"/>
                  </a:moveTo>
                  <a:lnTo>
                    <a:pt x="478" y="470"/>
                  </a:lnTo>
                  <a:lnTo>
                    <a:pt x="0" y="570"/>
                  </a:lnTo>
                  <a:lnTo>
                    <a:pt x="0" y="129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8004176" y="2228850"/>
              <a:ext cx="1676400" cy="1173163"/>
            </a:xfrm>
            <a:custGeom>
              <a:avLst/>
              <a:gdLst>
                <a:gd name="T0" fmla="*/ 0 w 1056"/>
                <a:gd name="T1" fmla="*/ 0 h 739"/>
                <a:gd name="T2" fmla="*/ 1056 w 1056"/>
                <a:gd name="T3" fmla="*/ 430 h 739"/>
                <a:gd name="T4" fmla="*/ 1056 w 1056"/>
                <a:gd name="T5" fmla="*/ 739 h 739"/>
                <a:gd name="T6" fmla="*/ 0 w 1056"/>
                <a:gd name="T7" fmla="*/ 470 h 739"/>
                <a:gd name="T8" fmla="*/ 0 w 1056"/>
                <a:gd name="T9" fmla="*/ 0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6" h="739">
                  <a:moveTo>
                    <a:pt x="0" y="0"/>
                  </a:moveTo>
                  <a:lnTo>
                    <a:pt x="1056" y="430"/>
                  </a:lnTo>
                  <a:lnTo>
                    <a:pt x="1056" y="739"/>
                  </a:lnTo>
                  <a:lnTo>
                    <a:pt x="0" y="4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7245351" y="3081338"/>
              <a:ext cx="758825" cy="1022350"/>
            </a:xfrm>
            <a:custGeom>
              <a:avLst/>
              <a:gdLst>
                <a:gd name="T0" fmla="*/ 478 w 478"/>
                <a:gd name="T1" fmla="*/ 0 h 644"/>
                <a:gd name="T2" fmla="*/ 478 w 478"/>
                <a:gd name="T3" fmla="*/ 634 h 644"/>
                <a:gd name="T4" fmla="*/ 0 w 478"/>
                <a:gd name="T5" fmla="*/ 644 h 644"/>
                <a:gd name="T6" fmla="*/ 0 w 478"/>
                <a:gd name="T7" fmla="*/ 70 h 644"/>
                <a:gd name="T8" fmla="*/ 478 w 478"/>
                <a:gd name="T9" fmla="*/ 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8" h="644">
                  <a:moveTo>
                    <a:pt x="478" y="0"/>
                  </a:moveTo>
                  <a:lnTo>
                    <a:pt x="478" y="634"/>
                  </a:lnTo>
                  <a:lnTo>
                    <a:pt x="0" y="644"/>
                  </a:lnTo>
                  <a:lnTo>
                    <a:pt x="0" y="70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8004176" y="3081338"/>
              <a:ext cx="1676400" cy="1071563"/>
            </a:xfrm>
            <a:custGeom>
              <a:avLst/>
              <a:gdLst>
                <a:gd name="T0" fmla="*/ 0 w 1056"/>
                <a:gd name="T1" fmla="*/ 0 h 675"/>
                <a:gd name="T2" fmla="*/ 1056 w 1056"/>
                <a:gd name="T3" fmla="*/ 235 h 675"/>
                <a:gd name="T4" fmla="*/ 1056 w 1056"/>
                <a:gd name="T5" fmla="*/ 675 h 675"/>
                <a:gd name="T6" fmla="*/ 0 w 1056"/>
                <a:gd name="T7" fmla="*/ 634 h 675"/>
                <a:gd name="T8" fmla="*/ 0 w 1056"/>
                <a:gd name="T9" fmla="*/ 0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6" h="675">
                  <a:moveTo>
                    <a:pt x="0" y="0"/>
                  </a:moveTo>
                  <a:lnTo>
                    <a:pt x="1056" y="235"/>
                  </a:lnTo>
                  <a:lnTo>
                    <a:pt x="1056" y="675"/>
                  </a:lnTo>
                  <a:lnTo>
                    <a:pt x="0" y="6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7245351" y="4070350"/>
              <a:ext cx="2435225" cy="82550"/>
            </a:xfrm>
            <a:custGeom>
              <a:avLst/>
              <a:gdLst>
                <a:gd name="T0" fmla="*/ 478 w 1534"/>
                <a:gd name="T1" fmla="*/ 0 h 52"/>
                <a:gd name="T2" fmla="*/ 1534 w 1534"/>
                <a:gd name="T3" fmla="*/ 52 h 52"/>
                <a:gd name="T4" fmla="*/ 1228 w 1534"/>
                <a:gd name="T5" fmla="*/ 52 h 52"/>
                <a:gd name="T6" fmla="*/ 0 w 1534"/>
                <a:gd name="T7" fmla="*/ 21 h 52"/>
                <a:gd name="T8" fmla="*/ 478 w 1534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4" h="52">
                  <a:moveTo>
                    <a:pt x="478" y="0"/>
                  </a:moveTo>
                  <a:lnTo>
                    <a:pt x="1534" y="52"/>
                  </a:lnTo>
                  <a:lnTo>
                    <a:pt x="1228" y="52"/>
                  </a:lnTo>
                  <a:lnTo>
                    <a:pt x="0" y="21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7389812" y="5405438"/>
              <a:ext cx="368300" cy="523875"/>
              <a:chOff x="2132013" y="5405438"/>
              <a:chExt cx="368300" cy="523875"/>
            </a:xfrm>
          </p:grpSpPr>
          <p:sp>
            <p:nvSpPr>
              <p:cNvPr id="29" name="Freeform 27"/>
              <p:cNvSpPr>
                <a:spLocks noEditPoints="1"/>
              </p:cNvSpPr>
              <p:nvPr/>
            </p:nvSpPr>
            <p:spPr bwMode="auto">
              <a:xfrm>
                <a:off x="2132013" y="5405438"/>
                <a:ext cx="368300" cy="523875"/>
              </a:xfrm>
              <a:custGeom>
                <a:avLst/>
                <a:gdLst>
                  <a:gd name="T0" fmla="*/ 134 w 232"/>
                  <a:gd name="T1" fmla="*/ 22 h 330"/>
                  <a:gd name="T2" fmla="*/ 103 w 232"/>
                  <a:gd name="T3" fmla="*/ 47 h 330"/>
                  <a:gd name="T4" fmla="*/ 85 w 232"/>
                  <a:gd name="T5" fmla="*/ 92 h 330"/>
                  <a:gd name="T6" fmla="*/ 85 w 232"/>
                  <a:gd name="T7" fmla="*/ 141 h 330"/>
                  <a:gd name="T8" fmla="*/ 103 w 232"/>
                  <a:gd name="T9" fmla="*/ 184 h 330"/>
                  <a:gd name="T10" fmla="*/ 134 w 232"/>
                  <a:gd name="T11" fmla="*/ 210 h 330"/>
                  <a:gd name="T12" fmla="*/ 168 w 232"/>
                  <a:gd name="T13" fmla="*/ 210 h 330"/>
                  <a:gd name="T14" fmla="*/ 198 w 232"/>
                  <a:gd name="T15" fmla="*/ 184 h 330"/>
                  <a:gd name="T16" fmla="*/ 216 w 232"/>
                  <a:gd name="T17" fmla="*/ 141 h 330"/>
                  <a:gd name="T18" fmla="*/ 216 w 232"/>
                  <a:gd name="T19" fmla="*/ 92 h 330"/>
                  <a:gd name="T20" fmla="*/ 198 w 232"/>
                  <a:gd name="T21" fmla="*/ 47 h 330"/>
                  <a:gd name="T22" fmla="*/ 168 w 232"/>
                  <a:gd name="T23" fmla="*/ 22 h 330"/>
                  <a:gd name="T24" fmla="*/ 150 w 232"/>
                  <a:gd name="T25" fmla="*/ 0 h 330"/>
                  <a:gd name="T26" fmla="*/ 191 w 232"/>
                  <a:gd name="T27" fmla="*/ 15 h 330"/>
                  <a:gd name="T28" fmla="*/ 222 w 232"/>
                  <a:gd name="T29" fmla="*/ 58 h 330"/>
                  <a:gd name="T30" fmla="*/ 232 w 232"/>
                  <a:gd name="T31" fmla="*/ 116 h 330"/>
                  <a:gd name="T32" fmla="*/ 222 w 232"/>
                  <a:gd name="T33" fmla="*/ 174 h 330"/>
                  <a:gd name="T34" fmla="*/ 192 w 232"/>
                  <a:gd name="T35" fmla="*/ 215 h 330"/>
                  <a:gd name="T36" fmla="*/ 156 w 232"/>
                  <a:gd name="T37" fmla="*/ 232 h 330"/>
                  <a:gd name="T38" fmla="*/ 119 w 232"/>
                  <a:gd name="T39" fmla="*/ 223 h 330"/>
                  <a:gd name="T40" fmla="*/ 86 w 232"/>
                  <a:gd name="T41" fmla="*/ 232 h 330"/>
                  <a:gd name="T42" fmla="*/ 85 w 232"/>
                  <a:gd name="T43" fmla="*/ 244 h 330"/>
                  <a:gd name="T44" fmla="*/ 80 w 232"/>
                  <a:gd name="T45" fmla="*/ 254 h 330"/>
                  <a:gd name="T46" fmla="*/ 24 w 232"/>
                  <a:gd name="T47" fmla="*/ 330 h 330"/>
                  <a:gd name="T48" fmla="*/ 6 w 232"/>
                  <a:gd name="T49" fmla="*/ 323 h 330"/>
                  <a:gd name="T50" fmla="*/ 0 w 232"/>
                  <a:gd name="T51" fmla="*/ 297 h 330"/>
                  <a:gd name="T52" fmla="*/ 54 w 232"/>
                  <a:gd name="T53" fmla="*/ 215 h 330"/>
                  <a:gd name="T54" fmla="*/ 61 w 232"/>
                  <a:gd name="T55" fmla="*/ 210 h 330"/>
                  <a:gd name="T56" fmla="*/ 70 w 232"/>
                  <a:gd name="T57" fmla="*/ 208 h 330"/>
                  <a:gd name="T58" fmla="*/ 76 w 232"/>
                  <a:gd name="T59" fmla="*/ 162 h 330"/>
                  <a:gd name="T60" fmla="*/ 70 w 232"/>
                  <a:gd name="T61" fmla="*/ 108 h 330"/>
                  <a:gd name="T62" fmla="*/ 80 w 232"/>
                  <a:gd name="T63" fmla="*/ 56 h 330"/>
                  <a:gd name="T64" fmla="*/ 110 w 232"/>
                  <a:gd name="T65" fmla="*/ 15 h 330"/>
                  <a:gd name="T66" fmla="*/ 150 w 232"/>
                  <a:gd name="T67" fmla="*/ 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2" h="330">
                    <a:moveTo>
                      <a:pt x="150" y="19"/>
                    </a:moveTo>
                    <a:lnTo>
                      <a:pt x="134" y="22"/>
                    </a:lnTo>
                    <a:lnTo>
                      <a:pt x="118" y="31"/>
                    </a:lnTo>
                    <a:lnTo>
                      <a:pt x="103" y="47"/>
                    </a:lnTo>
                    <a:lnTo>
                      <a:pt x="91" y="68"/>
                    </a:lnTo>
                    <a:lnTo>
                      <a:pt x="85" y="92"/>
                    </a:lnTo>
                    <a:lnTo>
                      <a:pt x="83" y="116"/>
                    </a:lnTo>
                    <a:lnTo>
                      <a:pt x="85" y="141"/>
                    </a:lnTo>
                    <a:lnTo>
                      <a:pt x="91" y="163"/>
                    </a:lnTo>
                    <a:lnTo>
                      <a:pt x="103" y="184"/>
                    </a:lnTo>
                    <a:lnTo>
                      <a:pt x="118" y="201"/>
                    </a:lnTo>
                    <a:lnTo>
                      <a:pt x="134" y="210"/>
                    </a:lnTo>
                    <a:lnTo>
                      <a:pt x="150" y="212"/>
                    </a:lnTo>
                    <a:lnTo>
                      <a:pt x="168" y="210"/>
                    </a:lnTo>
                    <a:lnTo>
                      <a:pt x="185" y="201"/>
                    </a:lnTo>
                    <a:lnTo>
                      <a:pt x="198" y="184"/>
                    </a:lnTo>
                    <a:lnTo>
                      <a:pt x="210" y="163"/>
                    </a:lnTo>
                    <a:lnTo>
                      <a:pt x="216" y="141"/>
                    </a:lnTo>
                    <a:lnTo>
                      <a:pt x="219" y="116"/>
                    </a:lnTo>
                    <a:lnTo>
                      <a:pt x="216" y="92"/>
                    </a:lnTo>
                    <a:lnTo>
                      <a:pt x="210" y="68"/>
                    </a:lnTo>
                    <a:lnTo>
                      <a:pt x="198" y="47"/>
                    </a:lnTo>
                    <a:lnTo>
                      <a:pt x="185" y="31"/>
                    </a:lnTo>
                    <a:lnTo>
                      <a:pt x="168" y="22"/>
                    </a:lnTo>
                    <a:lnTo>
                      <a:pt x="150" y="19"/>
                    </a:lnTo>
                    <a:close/>
                    <a:moveTo>
                      <a:pt x="150" y="0"/>
                    </a:moveTo>
                    <a:lnTo>
                      <a:pt x="171" y="3"/>
                    </a:lnTo>
                    <a:lnTo>
                      <a:pt x="191" y="15"/>
                    </a:lnTo>
                    <a:lnTo>
                      <a:pt x="208" y="34"/>
                    </a:lnTo>
                    <a:lnTo>
                      <a:pt x="222" y="58"/>
                    </a:lnTo>
                    <a:lnTo>
                      <a:pt x="229" y="86"/>
                    </a:lnTo>
                    <a:lnTo>
                      <a:pt x="232" y="116"/>
                    </a:lnTo>
                    <a:lnTo>
                      <a:pt x="229" y="146"/>
                    </a:lnTo>
                    <a:lnTo>
                      <a:pt x="222" y="174"/>
                    </a:lnTo>
                    <a:lnTo>
                      <a:pt x="208" y="198"/>
                    </a:lnTo>
                    <a:lnTo>
                      <a:pt x="192" y="215"/>
                    </a:lnTo>
                    <a:lnTo>
                      <a:pt x="174" y="227"/>
                    </a:lnTo>
                    <a:lnTo>
                      <a:pt x="156" y="232"/>
                    </a:lnTo>
                    <a:lnTo>
                      <a:pt x="137" y="230"/>
                    </a:lnTo>
                    <a:lnTo>
                      <a:pt x="119" y="223"/>
                    </a:lnTo>
                    <a:lnTo>
                      <a:pt x="101" y="210"/>
                    </a:lnTo>
                    <a:lnTo>
                      <a:pt x="86" y="232"/>
                    </a:lnTo>
                    <a:lnTo>
                      <a:pt x="86" y="238"/>
                    </a:lnTo>
                    <a:lnTo>
                      <a:pt x="85" y="244"/>
                    </a:lnTo>
                    <a:lnTo>
                      <a:pt x="83" y="250"/>
                    </a:lnTo>
                    <a:lnTo>
                      <a:pt x="80" y="254"/>
                    </a:lnTo>
                    <a:lnTo>
                      <a:pt x="33" y="323"/>
                    </a:lnTo>
                    <a:lnTo>
                      <a:pt x="24" y="330"/>
                    </a:lnTo>
                    <a:lnTo>
                      <a:pt x="15" y="330"/>
                    </a:lnTo>
                    <a:lnTo>
                      <a:pt x="6" y="323"/>
                    </a:lnTo>
                    <a:lnTo>
                      <a:pt x="0" y="311"/>
                    </a:lnTo>
                    <a:lnTo>
                      <a:pt x="0" y="297"/>
                    </a:lnTo>
                    <a:lnTo>
                      <a:pt x="6" y="284"/>
                    </a:lnTo>
                    <a:lnTo>
                      <a:pt x="54" y="215"/>
                    </a:lnTo>
                    <a:lnTo>
                      <a:pt x="57" y="211"/>
                    </a:lnTo>
                    <a:lnTo>
                      <a:pt x="61" y="210"/>
                    </a:lnTo>
                    <a:lnTo>
                      <a:pt x="66" y="208"/>
                    </a:lnTo>
                    <a:lnTo>
                      <a:pt x="70" y="208"/>
                    </a:lnTo>
                    <a:lnTo>
                      <a:pt x="85" y="186"/>
                    </a:lnTo>
                    <a:lnTo>
                      <a:pt x="76" y="162"/>
                    </a:lnTo>
                    <a:lnTo>
                      <a:pt x="70" y="135"/>
                    </a:lnTo>
                    <a:lnTo>
                      <a:pt x="70" y="108"/>
                    </a:lnTo>
                    <a:lnTo>
                      <a:pt x="73" y="82"/>
                    </a:lnTo>
                    <a:lnTo>
                      <a:pt x="80" y="56"/>
                    </a:lnTo>
                    <a:lnTo>
                      <a:pt x="92" y="34"/>
                    </a:lnTo>
                    <a:lnTo>
                      <a:pt x="110" y="15"/>
                    </a:lnTo>
                    <a:lnTo>
                      <a:pt x="130" y="3"/>
                    </a:lnTo>
                    <a:lnTo>
                      <a:pt x="15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auto">
              <a:xfrm>
                <a:off x="2425701" y="5545138"/>
                <a:ext cx="31750" cy="131763"/>
              </a:xfrm>
              <a:custGeom>
                <a:avLst/>
                <a:gdLst>
                  <a:gd name="T0" fmla="*/ 15 w 20"/>
                  <a:gd name="T1" fmla="*/ 0 h 83"/>
                  <a:gd name="T2" fmla="*/ 16 w 20"/>
                  <a:gd name="T3" fmla="*/ 1 h 83"/>
                  <a:gd name="T4" fmla="*/ 18 w 20"/>
                  <a:gd name="T5" fmla="*/ 3 h 83"/>
                  <a:gd name="T6" fmla="*/ 19 w 20"/>
                  <a:gd name="T7" fmla="*/ 13 h 83"/>
                  <a:gd name="T8" fmla="*/ 20 w 20"/>
                  <a:gd name="T9" fmla="*/ 28 h 83"/>
                  <a:gd name="T10" fmla="*/ 20 w 20"/>
                  <a:gd name="T11" fmla="*/ 46 h 83"/>
                  <a:gd name="T12" fmla="*/ 16 w 20"/>
                  <a:gd name="T13" fmla="*/ 64 h 83"/>
                  <a:gd name="T14" fmla="*/ 9 w 20"/>
                  <a:gd name="T15" fmla="*/ 83 h 83"/>
                  <a:gd name="T16" fmla="*/ 7 w 20"/>
                  <a:gd name="T17" fmla="*/ 83 h 83"/>
                  <a:gd name="T18" fmla="*/ 6 w 20"/>
                  <a:gd name="T19" fmla="*/ 83 h 83"/>
                  <a:gd name="T20" fmla="*/ 4 w 20"/>
                  <a:gd name="T21" fmla="*/ 83 h 83"/>
                  <a:gd name="T22" fmla="*/ 1 w 20"/>
                  <a:gd name="T23" fmla="*/ 78 h 83"/>
                  <a:gd name="T24" fmla="*/ 0 w 20"/>
                  <a:gd name="T25" fmla="*/ 77 h 83"/>
                  <a:gd name="T26" fmla="*/ 0 w 20"/>
                  <a:gd name="T27" fmla="*/ 74 h 83"/>
                  <a:gd name="T28" fmla="*/ 1 w 20"/>
                  <a:gd name="T29" fmla="*/ 72 h 83"/>
                  <a:gd name="T30" fmla="*/ 9 w 20"/>
                  <a:gd name="T31" fmla="*/ 55 h 83"/>
                  <a:gd name="T32" fmla="*/ 10 w 20"/>
                  <a:gd name="T33" fmla="*/ 35 h 83"/>
                  <a:gd name="T34" fmla="*/ 10 w 20"/>
                  <a:gd name="T35" fmla="*/ 19 h 83"/>
                  <a:gd name="T36" fmla="*/ 7 w 20"/>
                  <a:gd name="T37" fmla="*/ 8 h 83"/>
                  <a:gd name="T38" fmla="*/ 7 w 20"/>
                  <a:gd name="T39" fmla="*/ 5 h 83"/>
                  <a:gd name="T40" fmla="*/ 9 w 20"/>
                  <a:gd name="T41" fmla="*/ 3 h 83"/>
                  <a:gd name="T42" fmla="*/ 10 w 20"/>
                  <a:gd name="T43" fmla="*/ 1 h 83"/>
                  <a:gd name="T44" fmla="*/ 13 w 20"/>
                  <a:gd name="T45" fmla="*/ 0 h 83"/>
                  <a:gd name="T46" fmla="*/ 15 w 20"/>
                  <a:gd name="T4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0" h="83">
                    <a:moveTo>
                      <a:pt x="15" y="0"/>
                    </a:moveTo>
                    <a:lnTo>
                      <a:pt x="16" y="1"/>
                    </a:lnTo>
                    <a:lnTo>
                      <a:pt x="18" y="3"/>
                    </a:lnTo>
                    <a:lnTo>
                      <a:pt x="19" y="13"/>
                    </a:lnTo>
                    <a:lnTo>
                      <a:pt x="20" y="28"/>
                    </a:lnTo>
                    <a:lnTo>
                      <a:pt x="20" y="46"/>
                    </a:lnTo>
                    <a:lnTo>
                      <a:pt x="16" y="64"/>
                    </a:lnTo>
                    <a:lnTo>
                      <a:pt x="9" y="83"/>
                    </a:lnTo>
                    <a:lnTo>
                      <a:pt x="7" y="83"/>
                    </a:lnTo>
                    <a:lnTo>
                      <a:pt x="6" y="83"/>
                    </a:lnTo>
                    <a:lnTo>
                      <a:pt x="4" y="83"/>
                    </a:lnTo>
                    <a:lnTo>
                      <a:pt x="1" y="78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9" y="55"/>
                    </a:lnTo>
                    <a:lnTo>
                      <a:pt x="10" y="35"/>
                    </a:lnTo>
                    <a:lnTo>
                      <a:pt x="10" y="19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7439025" y="4387850"/>
              <a:ext cx="323850" cy="496888"/>
              <a:chOff x="2181226" y="4387850"/>
              <a:chExt cx="323850" cy="496888"/>
            </a:xfrm>
          </p:grpSpPr>
          <p:sp>
            <p:nvSpPr>
              <p:cNvPr id="31" name="Freeform 29"/>
              <p:cNvSpPr>
                <a:spLocks/>
              </p:cNvSpPr>
              <p:nvPr/>
            </p:nvSpPr>
            <p:spPr bwMode="auto">
              <a:xfrm>
                <a:off x="2401888" y="4462463"/>
                <a:ext cx="20638" cy="231775"/>
              </a:xfrm>
              <a:custGeom>
                <a:avLst/>
                <a:gdLst>
                  <a:gd name="T0" fmla="*/ 6 w 13"/>
                  <a:gd name="T1" fmla="*/ 0 h 146"/>
                  <a:gd name="T2" fmla="*/ 9 w 13"/>
                  <a:gd name="T3" fmla="*/ 0 h 146"/>
                  <a:gd name="T4" fmla="*/ 12 w 13"/>
                  <a:gd name="T5" fmla="*/ 3 h 146"/>
                  <a:gd name="T6" fmla="*/ 13 w 13"/>
                  <a:gd name="T7" fmla="*/ 6 h 146"/>
                  <a:gd name="T8" fmla="*/ 13 w 13"/>
                  <a:gd name="T9" fmla="*/ 11 h 146"/>
                  <a:gd name="T10" fmla="*/ 13 w 13"/>
                  <a:gd name="T11" fmla="*/ 136 h 146"/>
                  <a:gd name="T12" fmla="*/ 13 w 13"/>
                  <a:gd name="T13" fmla="*/ 140 h 146"/>
                  <a:gd name="T14" fmla="*/ 12 w 13"/>
                  <a:gd name="T15" fmla="*/ 143 h 146"/>
                  <a:gd name="T16" fmla="*/ 9 w 13"/>
                  <a:gd name="T17" fmla="*/ 146 h 146"/>
                  <a:gd name="T18" fmla="*/ 6 w 13"/>
                  <a:gd name="T19" fmla="*/ 146 h 146"/>
                  <a:gd name="T20" fmla="*/ 4 w 13"/>
                  <a:gd name="T21" fmla="*/ 146 h 146"/>
                  <a:gd name="T22" fmla="*/ 1 w 13"/>
                  <a:gd name="T23" fmla="*/ 143 h 146"/>
                  <a:gd name="T24" fmla="*/ 0 w 13"/>
                  <a:gd name="T25" fmla="*/ 140 h 146"/>
                  <a:gd name="T26" fmla="*/ 0 w 13"/>
                  <a:gd name="T27" fmla="*/ 136 h 146"/>
                  <a:gd name="T28" fmla="*/ 0 w 13"/>
                  <a:gd name="T29" fmla="*/ 11 h 146"/>
                  <a:gd name="T30" fmla="*/ 0 w 13"/>
                  <a:gd name="T31" fmla="*/ 6 h 146"/>
                  <a:gd name="T32" fmla="*/ 1 w 13"/>
                  <a:gd name="T33" fmla="*/ 3 h 146"/>
                  <a:gd name="T34" fmla="*/ 4 w 13"/>
                  <a:gd name="T35" fmla="*/ 0 h 146"/>
                  <a:gd name="T36" fmla="*/ 6 w 13"/>
                  <a:gd name="T37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146">
                    <a:moveTo>
                      <a:pt x="6" y="0"/>
                    </a:moveTo>
                    <a:lnTo>
                      <a:pt x="9" y="0"/>
                    </a:lnTo>
                    <a:lnTo>
                      <a:pt x="12" y="3"/>
                    </a:lnTo>
                    <a:lnTo>
                      <a:pt x="13" y="6"/>
                    </a:lnTo>
                    <a:lnTo>
                      <a:pt x="13" y="11"/>
                    </a:lnTo>
                    <a:lnTo>
                      <a:pt x="13" y="136"/>
                    </a:lnTo>
                    <a:lnTo>
                      <a:pt x="13" y="140"/>
                    </a:lnTo>
                    <a:lnTo>
                      <a:pt x="12" y="143"/>
                    </a:lnTo>
                    <a:lnTo>
                      <a:pt x="9" y="146"/>
                    </a:lnTo>
                    <a:lnTo>
                      <a:pt x="6" y="146"/>
                    </a:lnTo>
                    <a:lnTo>
                      <a:pt x="4" y="146"/>
                    </a:lnTo>
                    <a:lnTo>
                      <a:pt x="1" y="143"/>
                    </a:lnTo>
                    <a:lnTo>
                      <a:pt x="0" y="140"/>
                    </a:lnTo>
                    <a:lnTo>
                      <a:pt x="0" y="13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auto">
              <a:xfrm>
                <a:off x="2439988" y="4514850"/>
                <a:ext cx="20638" cy="179388"/>
              </a:xfrm>
              <a:custGeom>
                <a:avLst/>
                <a:gdLst>
                  <a:gd name="T0" fmla="*/ 7 w 13"/>
                  <a:gd name="T1" fmla="*/ 0 h 113"/>
                  <a:gd name="T2" fmla="*/ 9 w 13"/>
                  <a:gd name="T3" fmla="*/ 0 h 113"/>
                  <a:gd name="T4" fmla="*/ 11 w 13"/>
                  <a:gd name="T5" fmla="*/ 3 h 113"/>
                  <a:gd name="T6" fmla="*/ 13 w 13"/>
                  <a:gd name="T7" fmla="*/ 6 h 113"/>
                  <a:gd name="T8" fmla="*/ 13 w 13"/>
                  <a:gd name="T9" fmla="*/ 10 h 113"/>
                  <a:gd name="T10" fmla="*/ 13 w 13"/>
                  <a:gd name="T11" fmla="*/ 103 h 113"/>
                  <a:gd name="T12" fmla="*/ 13 w 13"/>
                  <a:gd name="T13" fmla="*/ 107 h 113"/>
                  <a:gd name="T14" fmla="*/ 11 w 13"/>
                  <a:gd name="T15" fmla="*/ 110 h 113"/>
                  <a:gd name="T16" fmla="*/ 9 w 13"/>
                  <a:gd name="T17" fmla="*/ 113 h 113"/>
                  <a:gd name="T18" fmla="*/ 7 w 13"/>
                  <a:gd name="T19" fmla="*/ 113 h 113"/>
                  <a:gd name="T20" fmla="*/ 4 w 13"/>
                  <a:gd name="T21" fmla="*/ 113 h 113"/>
                  <a:gd name="T22" fmla="*/ 3 w 13"/>
                  <a:gd name="T23" fmla="*/ 110 h 113"/>
                  <a:gd name="T24" fmla="*/ 1 w 13"/>
                  <a:gd name="T25" fmla="*/ 107 h 113"/>
                  <a:gd name="T26" fmla="*/ 0 w 13"/>
                  <a:gd name="T27" fmla="*/ 103 h 113"/>
                  <a:gd name="T28" fmla="*/ 0 w 13"/>
                  <a:gd name="T29" fmla="*/ 10 h 113"/>
                  <a:gd name="T30" fmla="*/ 1 w 13"/>
                  <a:gd name="T31" fmla="*/ 6 h 113"/>
                  <a:gd name="T32" fmla="*/ 3 w 13"/>
                  <a:gd name="T33" fmla="*/ 3 h 113"/>
                  <a:gd name="T34" fmla="*/ 4 w 13"/>
                  <a:gd name="T35" fmla="*/ 0 h 113"/>
                  <a:gd name="T36" fmla="*/ 7 w 13"/>
                  <a:gd name="T37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113">
                    <a:moveTo>
                      <a:pt x="7" y="0"/>
                    </a:moveTo>
                    <a:lnTo>
                      <a:pt x="9" y="0"/>
                    </a:lnTo>
                    <a:lnTo>
                      <a:pt x="11" y="3"/>
                    </a:lnTo>
                    <a:lnTo>
                      <a:pt x="13" y="6"/>
                    </a:lnTo>
                    <a:lnTo>
                      <a:pt x="13" y="10"/>
                    </a:lnTo>
                    <a:lnTo>
                      <a:pt x="13" y="103"/>
                    </a:lnTo>
                    <a:lnTo>
                      <a:pt x="13" y="107"/>
                    </a:lnTo>
                    <a:lnTo>
                      <a:pt x="11" y="110"/>
                    </a:lnTo>
                    <a:lnTo>
                      <a:pt x="9" y="113"/>
                    </a:lnTo>
                    <a:lnTo>
                      <a:pt x="7" y="113"/>
                    </a:lnTo>
                    <a:lnTo>
                      <a:pt x="4" y="113"/>
                    </a:lnTo>
                    <a:lnTo>
                      <a:pt x="3" y="110"/>
                    </a:lnTo>
                    <a:lnTo>
                      <a:pt x="1" y="107"/>
                    </a:lnTo>
                    <a:lnTo>
                      <a:pt x="0" y="103"/>
                    </a:lnTo>
                    <a:lnTo>
                      <a:pt x="0" y="10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4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auto">
              <a:xfrm>
                <a:off x="2232026" y="4519613"/>
                <a:ext cx="98425" cy="160338"/>
              </a:xfrm>
              <a:custGeom>
                <a:avLst/>
                <a:gdLst>
                  <a:gd name="T0" fmla="*/ 31 w 62"/>
                  <a:gd name="T1" fmla="*/ 0 h 101"/>
                  <a:gd name="T2" fmla="*/ 43 w 62"/>
                  <a:gd name="T3" fmla="*/ 4 h 101"/>
                  <a:gd name="T4" fmla="*/ 53 w 62"/>
                  <a:gd name="T5" fmla="*/ 15 h 101"/>
                  <a:gd name="T6" fmla="*/ 59 w 62"/>
                  <a:gd name="T7" fmla="*/ 31 h 101"/>
                  <a:gd name="T8" fmla="*/ 62 w 62"/>
                  <a:gd name="T9" fmla="*/ 50 h 101"/>
                  <a:gd name="T10" fmla="*/ 59 w 62"/>
                  <a:gd name="T11" fmla="*/ 70 h 101"/>
                  <a:gd name="T12" fmla="*/ 53 w 62"/>
                  <a:gd name="T13" fmla="*/ 86 h 101"/>
                  <a:gd name="T14" fmla="*/ 43 w 62"/>
                  <a:gd name="T15" fmla="*/ 97 h 101"/>
                  <a:gd name="T16" fmla="*/ 31 w 62"/>
                  <a:gd name="T17" fmla="*/ 101 h 101"/>
                  <a:gd name="T18" fmla="*/ 19 w 62"/>
                  <a:gd name="T19" fmla="*/ 97 h 101"/>
                  <a:gd name="T20" fmla="*/ 8 w 62"/>
                  <a:gd name="T21" fmla="*/ 86 h 101"/>
                  <a:gd name="T22" fmla="*/ 3 w 62"/>
                  <a:gd name="T23" fmla="*/ 70 h 101"/>
                  <a:gd name="T24" fmla="*/ 0 w 62"/>
                  <a:gd name="T25" fmla="*/ 50 h 101"/>
                  <a:gd name="T26" fmla="*/ 3 w 62"/>
                  <a:gd name="T27" fmla="*/ 31 h 101"/>
                  <a:gd name="T28" fmla="*/ 8 w 62"/>
                  <a:gd name="T29" fmla="*/ 15 h 101"/>
                  <a:gd name="T30" fmla="*/ 19 w 62"/>
                  <a:gd name="T31" fmla="*/ 4 h 101"/>
                  <a:gd name="T32" fmla="*/ 31 w 62"/>
                  <a:gd name="T3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101">
                    <a:moveTo>
                      <a:pt x="31" y="0"/>
                    </a:moveTo>
                    <a:lnTo>
                      <a:pt x="43" y="4"/>
                    </a:lnTo>
                    <a:lnTo>
                      <a:pt x="53" y="15"/>
                    </a:lnTo>
                    <a:lnTo>
                      <a:pt x="59" y="31"/>
                    </a:lnTo>
                    <a:lnTo>
                      <a:pt x="62" y="50"/>
                    </a:lnTo>
                    <a:lnTo>
                      <a:pt x="59" y="70"/>
                    </a:lnTo>
                    <a:lnTo>
                      <a:pt x="53" y="86"/>
                    </a:lnTo>
                    <a:lnTo>
                      <a:pt x="43" y="97"/>
                    </a:lnTo>
                    <a:lnTo>
                      <a:pt x="31" y="101"/>
                    </a:lnTo>
                    <a:lnTo>
                      <a:pt x="19" y="97"/>
                    </a:lnTo>
                    <a:lnTo>
                      <a:pt x="8" y="86"/>
                    </a:lnTo>
                    <a:lnTo>
                      <a:pt x="3" y="70"/>
                    </a:lnTo>
                    <a:lnTo>
                      <a:pt x="0" y="50"/>
                    </a:lnTo>
                    <a:lnTo>
                      <a:pt x="3" y="31"/>
                    </a:lnTo>
                    <a:lnTo>
                      <a:pt x="8" y="15"/>
                    </a:lnTo>
                    <a:lnTo>
                      <a:pt x="19" y="4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2316163" y="4387850"/>
                <a:ext cx="188913" cy="19050"/>
              </a:xfrm>
              <a:custGeom>
                <a:avLst/>
                <a:gdLst>
                  <a:gd name="T0" fmla="*/ 3 w 119"/>
                  <a:gd name="T1" fmla="*/ 0 h 12"/>
                  <a:gd name="T2" fmla="*/ 115 w 119"/>
                  <a:gd name="T3" fmla="*/ 0 h 12"/>
                  <a:gd name="T4" fmla="*/ 116 w 119"/>
                  <a:gd name="T5" fmla="*/ 1 h 12"/>
                  <a:gd name="T6" fmla="*/ 118 w 119"/>
                  <a:gd name="T7" fmla="*/ 3 h 12"/>
                  <a:gd name="T8" fmla="*/ 119 w 119"/>
                  <a:gd name="T9" fmla="*/ 6 h 12"/>
                  <a:gd name="T10" fmla="*/ 118 w 119"/>
                  <a:gd name="T11" fmla="*/ 9 h 12"/>
                  <a:gd name="T12" fmla="*/ 116 w 119"/>
                  <a:gd name="T13" fmla="*/ 12 h 12"/>
                  <a:gd name="T14" fmla="*/ 115 w 119"/>
                  <a:gd name="T15" fmla="*/ 12 h 12"/>
                  <a:gd name="T16" fmla="*/ 3 w 119"/>
                  <a:gd name="T17" fmla="*/ 12 h 12"/>
                  <a:gd name="T18" fmla="*/ 2 w 119"/>
                  <a:gd name="T19" fmla="*/ 12 h 12"/>
                  <a:gd name="T20" fmla="*/ 0 w 119"/>
                  <a:gd name="T21" fmla="*/ 9 h 12"/>
                  <a:gd name="T22" fmla="*/ 0 w 119"/>
                  <a:gd name="T23" fmla="*/ 6 h 12"/>
                  <a:gd name="T24" fmla="*/ 0 w 119"/>
                  <a:gd name="T25" fmla="*/ 3 h 12"/>
                  <a:gd name="T26" fmla="*/ 2 w 119"/>
                  <a:gd name="T27" fmla="*/ 1 h 12"/>
                  <a:gd name="T28" fmla="*/ 3 w 119"/>
                  <a:gd name="T2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9" h="12">
                    <a:moveTo>
                      <a:pt x="3" y="0"/>
                    </a:moveTo>
                    <a:lnTo>
                      <a:pt x="115" y="0"/>
                    </a:lnTo>
                    <a:lnTo>
                      <a:pt x="116" y="1"/>
                    </a:lnTo>
                    <a:lnTo>
                      <a:pt x="118" y="3"/>
                    </a:lnTo>
                    <a:lnTo>
                      <a:pt x="119" y="6"/>
                    </a:lnTo>
                    <a:lnTo>
                      <a:pt x="118" y="9"/>
                    </a:lnTo>
                    <a:lnTo>
                      <a:pt x="116" y="12"/>
                    </a:lnTo>
                    <a:lnTo>
                      <a:pt x="115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auto">
              <a:xfrm>
                <a:off x="2181226" y="4724400"/>
                <a:ext cx="323850" cy="160338"/>
              </a:xfrm>
              <a:custGeom>
                <a:avLst/>
                <a:gdLst>
                  <a:gd name="T0" fmla="*/ 63 w 204"/>
                  <a:gd name="T1" fmla="*/ 0 h 101"/>
                  <a:gd name="T2" fmla="*/ 78 w 204"/>
                  <a:gd name="T3" fmla="*/ 3 h 101"/>
                  <a:gd name="T4" fmla="*/ 93 w 204"/>
                  <a:gd name="T5" fmla="*/ 12 h 101"/>
                  <a:gd name="T6" fmla="*/ 105 w 204"/>
                  <a:gd name="T7" fmla="*/ 26 h 101"/>
                  <a:gd name="T8" fmla="*/ 200 w 204"/>
                  <a:gd name="T9" fmla="*/ 26 h 101"/>
                  <a:gd name="T10" fmla="*/ 201 w 204"/>
                  <a:gd name="T11" fmla="*/ 26 h 101"/>
                  <a:gd name="T12" fmla="*/ 203 w 204"/>
                  <a:gd name="T13" fmla="*/ 29 h 101"/>
                  <a:gd name="T14" fmla="*/ 204 w 204"/>
                  <a:gd name="T15" fmla="*/ 32 h 101"/>
                  <a:gd name="T16" fmla="*/ 203 w 204"/>
                  <a:gd name="T17" fmla="*/ 35 h 101"/>
                  <a:gd name="T18" fmla="*/ 201 w 204"/>
                  <a:gd name="T19" fmla="*/ 36 h 101"/>
                  <a:gd name="T20" fmla="*/ 200 w 204"/>
                  <a:gd name="T21" fmla="*/ 38 h 101"/>
                  <a:gd name="T22" fmla="*/ 110 w 204"/>
                  <a:gd name="T23" fmla="*/ 38 h 101"/>
                  <a:gd name="T24" fmla="*/ 119 w 204"/>
                  <a:gd name="T25" fmla="*/ 55 h 101"/>
                  <a:gd name="T26" fmla="*/ 124 w 204"/>
                  <a:gd name="T27" fmla="*/ 78 h 101"/>
                  <a:gd name="T28" fmla="*/ 125 w 204"/>
                  <a:gd name="T29" fmla="*/ 101 h 101"/>
                  <a:gd name="T30" fmla="*/ 0 w 204"/>
                  <a:gd name="T31" fmla="*/ 93 h 101"/>
                  <a:gd name="T32" fmla="*/ 3 w 204"/>
                  <a:gd name="T33" fmla="*/ 61 h 101"/>
                  <a:gd name="T34" fmla="*/ 12 w 204"/>
                  <a:gd name="T35" fmla="*/ 36 h 101"/>
                  <a:gd name="T36" fmla="*/ 26 w 204"/>
                  <a:gd name="T37" fmla="*/ 17 h 101"/>
                  <a:gd name="T38" fmla="*/ 43 w 204"/>
                  <a:gd name="T39" fmla="*/ 5 h 101"/>
                  <a:gd name="T40" fmla="*/ 63 w 204"/>
                  <a:gd name="T41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4" h="101">
                    <a:moveTo>
                      <a:pt x="63" y="0"/>
                    </a:moveTo>
                    <a:lnTo>
                      <a:pt x="78" y="3"/>
                    </a:lnTo>
                    <a:lnTo>
                      <a:pt x="93" y="12"/>
                    </a:lnTo>
                    <a:lnTo>
                      <a:pt x="105" y="26"/>
                    </a:lnTo>
                    <a:lnTo>
                      <a:pt x="200" y="26"/>
                    </a:lnTo>
                    <a:lnTo>
                      <a:pt x="201" y="26"/>
                    </a:lnTo>
                    <a:lnTo>
                      <a:pt x="203" y="29"/>
                    </a:lnTo>
                    <a:lnTo>
                      <a:pt x="204" y="32"/>
                    </a:lnTo>
                    <a:lnTo>
                      <a:pt x="203" y="35"/>
                    </a:lnTo>
                    <a:lnTo>
                      <a:pt x="201" y="36"/>
                    </a:lnTo>
                    <a:lnTo>
                      <a:pt x="200" y="38"/>
                    </a:lnTo>
                    <a:lnTo>
                      <a:pt x="110" y="38"/>
                    </a:lnTo>
                    <a:lnTo>
                      <a:pt x="119" y="55"/>
                    </a:lnTo>
                    <a:lnTo>
                      <a:pt x="124" y="78"/>
                    </a:lnTo>
                    <a:lnTo>
                      <a:pt x="125" y="101"/>
                    </a:lnTo>
                    <a:lnTo>
                      <a:pt x="0" y="93"/>
                    </a:lnTo>
                    <a:lnTo>
                      <a:pt x="3" y="61"/>
                    </a:lnTo>
                    <a:lnTo>
                      <a:pt x="12" y="36"/>
                    </a:lnTo>
                    <a:lnTo>
                      <a:pt x="26" y="17"/>
                    </a:lnTo>
                    <a:lnTo>
                      <a:pt x="43" y="5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auto">
              <a:xfrm>
                <a:off x="2359026" y="4598988"/>
                <a:ext cx="20638" cy="95250"/>
              </a:xfrm>
              <a:custGeom>
                <a:avLst/>
                <a:gdLst>
                  <a:gd name="T0" fmla="*/ 7 w 13"/>
                  <a:gd name="T1" fmla="*/ 0 h 60"/>
                  <a:gd name="T2" fmla="*/ 9 w 13"/>
                  <a:gd name="T3" fmla="*/ 2 h 60"/>
                  <a:gd name="T4" fmla="*/ 12 w 13"/>
                  <a:gd name="T5" fmla="*/ 3 h 60"/>
                  <a:gd name="T6" fmla="*/ 13 w 13"/>
                  <a:gd name="T7" fmla="*/ 6 h 60"/>
                  <a:gd name="T8" fmla="*/ 13 w 13"/>
                  <a:gd name="T9" fmla="*/ 11 h 60"/>
                  <a:gd name="T10" fmla="*/ 13 w 13"/>
                  <a:gd name="T11" fmla="*/ 50 h 60"/>
                  <a:gd name="T12" fmla="*/ 13 w 13"/>
                  <a:gd name="T13" fmla="*/ 54 h 60"/>
                  <a:gd name="T14" fmla="*/ 12 w 13"/>
                  <a:gd name="T15" fmla="*/ 57 h 60"/>
                  <a:gd name="T16" fmla="*/ 9 w 13"/>
                  <a:gd name="T17" fmla="*/ 60 h 60"/>
                  <a:gd name="T18" fmla="*/ 7 w 13"/>
                  <a:gd name="T19" fmla="*/ 60 h 60"/>
                  <a:gd name="T20" fmla="*/ 4 w 13"/>
                  <a:gd name="T21" fmla="*/ 60 h 60"/>
                  <a:gd name="T22" fmla="*/ 1 w 13"/>
                  <a:gd name="T23" fmla="*/ 57 h 60"/>
                  <a:gd name="T24" fmla="*/ 1 w 13"/>
                  <a:gd name="T25" fmla="*/ 54 h 60"/>
                  <a:gd name="T26" fmla="*/ 0 w 13"/>
                  <a:gd name="T27" fmla="*/ 50 h 60"/>
                  <a:gd name="T28" fmla="*/ 0 w 13"/>
                  <a:gd name="T29" fmla="*/ 11 h 60"/>
                  <a:gd name="T30" fmla="*/ 1 w 13"/>
                  <a:gd name="T31" fmla="*/ 6 h 60"/>
                  <a:gd name="T32" fmla="*/ 1 w 13"/>
                  <a:gd name="T33" fmla="*/ 3 h 60"/>
                  <a:gd name="T34" fmla="*/ 4 w 13"/>
                  <a:gd name="T35" fmla="*/ 2 h 60"/>
                  <a:gd name="T36" fmla="*/ 7 w 13"/>
                  <a:gd name="T37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60">
                    <a:moveTo>
                      <a:pt x="7" y="0"/>
                    </a:moveTo>
                    <a:lnTo>
                      <a:pt x="9" y="2"/>
                    </a:lnTo>
                    <a:lnTo>
                      <a:pt x="12" y="3"/>
                    </a:lnTo>
                    <a:lnTo>
                      <a:pt x="13" y="6"/>
                    </a:lnTo>
                    <a:lnTo>
                      <a:pt x="13" y="11"/>
                    </a:lnTo>
                    <a:lnTo>
                      <a:pt x="13" y="50"/>
                    </a:lnTo>
                    <a:lnTo>
                      <a:pt x="13" y="54"/>
                    </a:lnTo>
                    <a:lnTo>
                      <a:pt x="12" y="57"/>
                    </a:lnTo>
                    <a:lnTo>
                      <a:pt x="9" y="60"/>
                    </a:lnTo>
                    <a:lnTo>
                      <a:pt x="7" y="60"/>
                    </a:lnTo>
                    <a:lnTo>
                      <a:pt x="4" y="60"/>
                    </a:lnTo>
                    <a:lnTo>
                      <a:pt x="1" y="57"/>
                    </a:lnTo>
                    <a:lnTo>
                      <a:pt x="1" y="54"/>
                    </a:lnTo>
                    <a:lnTo>
                      <a:pt x="0" y="50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1" y="3"/>
                    </a:lnTo>
                    <a:lnTo>
                      <a:pt x="4" y="2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7" name="Freeform 35"/>
            <p:cNvSpPr>
              <a:spLocks noEditPoints="1"/>
            </p:cNvSpPr>
            <p:nvPr/>
          </p:nvSpPr>
          <p:spPr bwMode="auto">
            <a:xfrm>
              <a:off x="7477125" y="1527175"/>
              <a:ext cx="255588" cy="446088"/>
            </a:xfrm>
            <a:custGeom>
              <a:avLst/>
              <a:gdLst>
                <a:gd name="T0" fmla="*/ 12 w 161"/>
                <a:gd name="T1" fmla="*/ 85 h 281"/>
                <a:gd name="T2" fmla="*/ 18 w 161"/>
                <a:gd name="T3" fmla="*/ 130 h 281"/>
                <a:gd name="T4" fmla="*/ 30 w 161"/>
                <a:gd name="T5" fmla="*/ 149 h 281"/>
                <a:gd name="T6" fmla="*/ 42 w 161"/>
                <a:gd name="T7" fmla="*/ 153 h 281"/>
                <a:gd name="T8" fmla="*/ 30 w 161"/>
                <a:gd name="T9" fmla="*/ 79 h 281"/>
                <a:gd name="T10" fmla="*/ 130 w 161"/>
                <a:gd name="T11" fmla="*/ 36 h 281"/>
                <a:gd name="T12" fmla="*/ 121 w 161"/>
                <a:gd name="T13" fmla="*/ 121 h 281"/>
                <a:gd name="T14" fmla="*/ 131 w 161"/>
                <a:gd name="T15" fmla="*/ 107 h 281"/>
                <a:gd name="T16" fmla="*/ 143 w 161"/>
                <a:gd name="T17" fmla="*/ 79 h 281"/>
                <a:gd name="T18" fmla="*/ 149 w 161"/>
                <a:gd name="T19" fmla="*/ 28 h 281"/>
                <a:gd name="T20" fmla="*/ 161 w 161"/>
                <a:gd name="T21" fmla="*/ 5 h 281"/>
                <a:gd name="T22" fmla="*/ 161 w 161"/>
                <a:gd name="T23" fmla="*/ 28 h 281"/>
                <a:gd name="T24" fmla="*/ 158 w 161"/>
                <a:gd name="T25" fmla="*/ 67 h 281"/>
                <a:gd name="T26" fmla="*/ 148 w 161"/>
                <a:gd name="T27" fmla="*/ 109 h 281"/>
                <a:gd name="T28" fmla="*/ 127 w 161"/>
                <a:gd name="T29" fmla="*/ 141 h 281"/>
                <a:gd name="T30" fmla="*/ 110 w 161"/>
                <a:gd name="T31" fmla="*/ 153 h 281"/>
                <a:gd name="T32" fmla="*/ 94 w 161"/>
                <a:gd name="T33" fmla="*/ 186 h 281"/>
                <a:gd name="T34" fmla="*/ 103 w 161"/>
                <a:gd name="T35" fmla="*/ 234 h 281"/>
                <a:gd name="T36" fmla="*/ 109 w 161"/>
                <a:gd name="T37" fmla="*/ 237 h 281"/>
                <a:gd name="T38" fmla="*/ 110 w 161"/>
                <a:gd name="T39" fmla="*/ 246 h 281"/>
                <a:gd name="T40" fmla="*/ 109 w 161"/>
                <a:gd name="T41" fmla="*/ 256 h 281"/>
                <a:gd name="T42" fmla="*/ 103 w 161"/>
                <a:gd name="T43" fmla="*/ 263 h 281"/>
                <a:gd name="T44" fmla="*/ 58 w 161"/>
                <a:gd name="T45" fmla="*/ 281 h 281"/>
                <a:gd name="T46" fmla="*/ 54 w 161"/>
                <a:gd name="T47" fmla="*/ 275 h 281"/>
                <a:gd name="T48" fmla="*/ 54 w 161"/>
                <a:gd name="T49" fmla="*/ 263 h 281"/>
                <a:gd name="T50" fmla="*/ 58 w 161"/>
                <a:gd name="T51" fmla="*/ 254 h 281"/>
                <a:gd name="T52" fmla="*/ 70 w 161"/>
                <a:gd name="T53" fmla="*/ 249 h 281"/>
                <a:gd name="T54" fmla="*/ 66 w 161"/>
                <a:gd name="T55" fmla="*/ 193 h 281"/>
                <a:gd name="T56" fmla="*/ 57 w 161"/>
                <a:gd name="T57" fmla="*/ 185 h 281"/>
                <a:gd name="T58" fmla="*/ 37 w 161"/>
                <a:gd name="T59" fmla="*/ 180 h 281"/>
                <a:gd name="T60" fmla="*/ 16 w 161"/>
                <a:gd name="T61" fmla="*/ 168 h 281"/>
                <a:gd name="T62" fmla="*/ 6 w 161"/>
                <a:gd name="T63" fmla="*/ 140 h 281"/>
                <a:gd name="T64" fmla="*/ 2 w 161"/>
                <a:gd name="T65" fmla="*/ 107 h 281"/>
                <a:gd name="T66" fmla="*/ 0 w 161"/>
                <a:gd name="T67" fmla="*/ 79 h 281"/>
                <a:gd name="T68" fmla="*/ 0 w 161"/>
                <a:gd name="T69" fmla="*/ 69 h 281"/>
                <a:gd name="T70" fmla="*/ 40 w 161"/>
                <a:gd name="T71" fmla="*/ 52 h 281"/>
                <a:gd name="T72" fmla="*/ 131 w 161"/>
                <a:gd name="T73" fmla="*/ 13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1" h="281">
                  <a:moveTo>
                    <a:pt x="30" y="79"/>
                  </a:moveTo>
                  <a:lnTo>
                    <a:pt x="12" y="85"/>
                  </a:lnTo>
                  <a:lnTo>
                    <a:pt x="15" y="112"/>
                  </a:lnTo>
                  <a:lnTo>
                    <a:pt x="18" y="130"/>
                  </a:lnTo>
                  <a:lnTo>
                    <a:pt x="24" y="143"/>
                  </a:lnTo>
                  <a:lnTo>
                    <a:pt x="30" y="149"/>
                  </a:lnTo>
                  <a:lnTo>
                    <a:pt x="36" y="153"/>
                  </a:lnTo>
                  <a:lnTo>
                    <a:pt x="42" y="153"/>
                  </a:lnTo>
                  <a:lnTo>
                    <a:pt x="34" y="119"/>
                  </a:lnTo>
                  <a:lnTo>
                    <a:pt x="30" y="79"/>
                  </a:lnTo>
                  <a:close/>
                  <a:moveTo>
                    <a:pt x="149" y="28"/>
                  </a:moveTo>
                  <a:lnTo>
                    <a:pt x="130" y="36"/>
                  </a:lnTo>
                  <a:lnTo>
                    <a:pt x="127" y="80"/>
                  </a:lnTo>
                  <a:lnTo>
                    <a:pt x="121" y="121"/>
                  </a:lnTo>
                  <a:lnTo>
                    <a:pt x="125" y="116"/>
                  </a:lnTo>
                  <a:lnTo>
                    <a:pt x="131" y="107"/>
                  </a:lnTo>
                  <a:lnTo>
                    <a:pt x="139" y="95"/>
                  </a:lnTo>
                  <a:lnTo>
                    <a:pt x="143" y="79"/>
                  </a:lnTo>
                  <a:lnTo>
                    <a:pt x="148" y="57"/>
                  </a:lnTo>
                  <a:lnTo>
                    <a:pt x="149" y="28"/>
                  </a:lnTo>
                  <a:close/>
                  <a:moveTo>
                    <a:pt x="159" y="0"/>
                  </a:moveTo>
                  <a:lnTo>
                    <a:pt x="161" y="5"/>
                  </a:lnTo>
                  <a:lnTo>
                    <a:pt x="161" y="13"/>
                  </a:lnTo>
                  <a:lnTo>
                    <a:pt x="161" y="28"/>
                  </a:lnTo>
                  <a:lnTo>
                    <a:pt x="159" y="46"/>
                  </a:lnTo>
                  <a:lnTo>
                    <a:pt x="158" y="67"/>
                  </a:lnTo>
                  <a:lnTo>
                    <a:pt x="153" y="88"/>
                  </a:lnTo>
                  <a:lnTo>
                    <a:pt x="148" y="109"/>
                  </a:lnTo>
                  <a:lnTo>
                    <a:pt x="139" y="127"/>
                  </a:lnTo>
                  <a:lnTo>
                    <a:pt x="127" y="141"/>
                  </a:lnTo>
                  <a:lnTo>
                    <a:pt x="112" y="152"/>
                  </a:lnTo>
                  <a:lnTo>
                    <a:pt x="110" y="153"/>
                  </a:lnTo>
                  <a:lnTo>
                    <a:pt x="103" y="171"/>
                  </a:lnTo>
                  <a:lnTo>
                    <a:pt x="94" y="186"/>
                  </a:lnTo>
                  <a:lnTo>
                    <a:pt x="94" y="238"/>
                  </a:lnTo>
                  <a:lnTo>
                    <a:pt x="103" y="234"/>
                  </a:lnTo>
                  <a:lnTo>
                    <a:pt x="106" y="234"/>
                  </a:lnTo>
                  <a:lnTo>
                    <a:pt x="109" y="237"/>
                  </a:lnTo>
                  <a:lnTo>
                    <a:pt x="110" y="240"/>
                  </a:lnTo>
                  <a:lnTo>
                    <a:pt x="110" y="246"/>
                  </a:lnTo>
                  <a:lnTo>
                    <a:pt x="110" y="251"/>
                  </a:lnTo>
                  <a:lnTo>
                    <a:pt x="109" y="256"/>
                  </a:lnTo>
                  <a:lnTo>
                    <a:pt x="106" y="260"/>
                  </a:lnTo>
                  <a:lnTo>
                    <a:pt x="103" y="263"/>
                  </a:lnTo>
                  <a:lnTo>
                    <a:pt x="61" y="281"/>
                  </a:lnTo>
                  <a:lnTo>
                    <a:pt x="58" y="281"/>
                  </a:lnTo>
                  <a:lnTo>
                    <a:pt x="55" y="278"/>
                  </a:lnTo>
                  <a:lnTo>
                    <a:pt x="54" y="275"/>
                  </a:lnTo>
                  <a:lnTo>
                    <a:pt x="54" y="269"/>
                  </a:lnTo>
                  <a:lnTo>
                    <a:pt x="54" y="263"/>
                  </a:lnTo>
                  <a:lnTo>
                    <a:pt x="55" y="259"/>
                  </a:lnTo>
                  <a:lnTo>
                    <a:pt x="58" y="254"/>
                  </a:lnTo>
                  <a:lnTo>
                    <a:pt x="61" y="253"/>
                  </a:lnTo>
                  <a:lnTo>
                    <a:pt x="70" y="249"/>
                  </a:lnTo>
                  <a:lnTo>
                    <a:pt x="70" y="196"/>
                  </a:lnTo>
                  <a:lnTo>
                    <a:pt x="66" y="193"/>
                  </a:lnTo>
                  <a:lnTo>
                    <a:pt x="61" y="191"/>
                  </a:lnTo>
                  <a:lnTo>
                    <a:pt x="57" y="185"/>
                  </a:lnTo>
                  <a:lnTo>
                    <a:pt x="52" y="177"/>
                  </a:lnTo>
                  <a:lnTo>
                    <a:pt x="37" y="180"/>
                  </a:lnTo>
                  <a:lnTo>
                    <a:pt x="25" y="177"/>
                  </a:lnTo>
                  <a:lnTo>
                    <a:pt x="16" y="168"/>
                  </a:lnTo>
                  <a:lnTo>
                    <a:pt x="11" y="155"/>
                  </a:lnTo>
                  <a:lnTo>
                    <a:pt x="6" y="140"/>
                  </a:lnTo>
                  <a:lnTo>
                    <a:pt x="3" y="124"/>
                  </a:lnTo>
                  <a:lnTo>
                    <a:pt x="2" y="107"/>
                  </a:lnTo>
                  <a:lnTo>
                    <a:pt x="0" y="92"/>
                  </a:lnTo>
                  <a:lnTo>
                    <a:pt x="0" y="79"/>
                  </a:lnTo>
                  <a:lnTo>
                    <a:pt x="0" y="71"/>
                  </a:lnTo>
                  <a:lnTo>
                    <a:pt x="0" y="69"/>
                  </a:lnTo>
                  <a:lnTo>
                    <a:pt x="30" y="57"/>
                  </a:lnTo>
                  <a:lnTo>
                    <a:pt x="40" y="52"/>
                  </a:lnTo>
                  <a:lnTo>
                    <a:pt x="121" y="16"/>
                  </a:lnTo>
                  <a:lnTo>
                    <a:pt x="131" y="13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7419975" y="2432050"/>
              <a:ext cx="388938" cy="538163"/>
              <a:chOff x="2162176" y="2432050"/>
              <a:chExt cx="388938" cy="538163"/>
            </a:xfrm>
          </p:grpSpPr>
          <p:sp>
            <p:nvSpPr>
              <p:cNvPr id="38" name="Freeform 36"/>
              <p:cNvSpPr>
                <a:spLocks/>
              </p:cNvSpPr>
              <p:nvPr/>
            </p:nvSpPr>
            <p:spPr bwMode="auto">
              <a:xfrm>
                <a:off x="2171701" y="2432050"/>
                <a:ext cx="379413" cy="358775"/>
              </a:xfrm>
              <a:custGeom>
                <a:avLst/>
                <a:gdLst>
                  <a:gd name="T0" fmla="*/ 239 w 239"/>
                  <a:gd name="T1" fmla="*/ 0 h 226"/>
                  <a:gd name="T2" fmla="*/ 227 w 239"/>
                  <a:gd name="T3" fmla="*/ 27 h 226"/>
                  <a:gd name="T4" fmla="*/ 224 w 239"/>
                  <a:gd name="T5" fmla="*/ 24 h 226"/>
                  <a:gd name="T6" fmla="*/ 143 w 239"/>
                  <a:gd name="T7" fmla="*/ 108 h 226"/>
                  <a:gd name="T8" fmla="*/ 121 w 239"/>
                  <a:gd name="T9" fmla="*/ 94 h 226"/>
                  <a:gd name="T10" fmla="*/ 6 w 239"/>
                  <a:gd name="T11" fmla="*/ 226 h 226"/>
                  <a:gd name="T12" fmla="*/ 0 w 239"/>
                  <a:gd name="T13" fmla="*/ 219 h 226"/>
                  <a:gd name="T14" fmla="*/ 122 w 239"/>
                  <a:gd name="T15" fmla="*/ 79 h 226"/>
                  <a:gd name="T16" fmla="*/ 145 w 239"/>
                  <a:gd name="T17" fmla="*/ 94 h 226"/>
                  <a:gd name="T18" fmla="*/ 216 w 239"/>
                  <a:gd name="T19" fmla="*/ 16 h 226"/>
                  <a:gd name="T20" fmla="*/ 213 w 239"/>
                  <a:gd name="T21" fmla="*/ 12 h 226"/>
                  <a:gd name="T22" fmla="*/ 239 w 239"/>
                  <a:gd name="T23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39" h="226">
                    <a:moveTo>
                      <a:pt x="239" y="0"/>
                    </a:moveTo>
                    <a:lnTo>
                      <a:pt x="227" y="27"/>
                    </a:lnTo>
                    <a:lnTo>
                      <a:pt x="224" y="24"/>
                    </a:lnTo>
                    <a:lnTo>
                      <a:pt x="143" y="108"/>
                    </a:lnTo>
                    <a:lnTo>
                      <a:pt x="121" y="94"/>
                    </a:lnTo>
                    <a:lnTo>
                      <a:pt x="6" y="226"/>
                    </a:lnTo>
                    <a:lnTo>
                      <a:pt x="0" y="219"/>
                    </a:lnTo>
                    <a:lnTo>
                      <a:pt x="122" y="79"/>
                    </a:lnTo>
                    <a:lnTo>
                      <a:pt x="145" y="94"/>
                    </a:lnTo>
                    <a:lnTo>
                      <a:pt x="216" y="16"/>
                    </a:lnTo>
                    <a:lnTo>
                      <a:pt x="213" y="12"/>
                    </a:lnTo>
                    <a:lnTo>
                      <a:pt x="239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37"/>
              <p:cNvSpPr>
                <a:spLocks/>
              </p:cNvSpPr>
              <p:nvPr/>
            </p:nvSpPr>
            <p:spPr bwMode="auto">
              <a:xfrm>
                <a:off x="2162176" y="2616200"/>
                <a:ext cx="360363" cy="354013"/>
              </a:xfrm>
              <a:custGeom>
                <a:avLst/>
                <a:gdLst>
                  <a:gd name="T0" fmla="*/ 198 w 227"/>
                  <a:gd name="T1" fmla="*/ 0 h 223"/>
                  <a:gd name="T2" fmla="*/ 201 w 227"/>
                  <a:gd name="T3" fmla="*/ 1 h 223"/>
                  <a:gd name="T4" fmla="*/ 203 w 227"/>
                  <a:gd name="T5" fmla="*/ 4 h 223"/>
                  <a:gd name="T6" fmla="*/ 203 w 227"/>
                  <a:gd name="T7" fmla="*/ 7 h 223"/>
                  <a:gd name="T8" fmla="*/ 194 w 227"/>
                  <a:gd name="T9" fmla="*/ 126 h 223"/>
                  <a:gd name="T10" fmla="*/ 194 w 227"/>
                  <a:gd name="T11" fmla="*/ 131 h 223"/>
                  <a:gd name="T12" fmla="*/ 227 w 227"/>
                  <a:gd name="T13" fmla="*/ 119 h 223"/>
                  <a:gd name="T14" fmla="*/ 224 w 227"/>
                  <a:gd name="T15" fmla="*/ 162 h 223"/>
                  <a:gd name="T16" fmla="*/ 0 w 227"/>
                  <a:gd name="T17" fmla="*/ 223 h 223"/>
                  <a:gd name="T18" fmla="*/ 3 w 227"/>
                  <a:gd name="T19" fmla="*/ 190 h 223"/>
                  <a:gd name="T20" fmla="*/ 38 w 227"/>
                  <a:gd name="T21" fmla="*/ 178 h 223"/>
                  <a:gd name="T22" fmla="*/ 38 w 227"/>
                  <a:gd name="T23" fmla="*/ 175 h 223"/>
                  <a:gd name="T24" fmla="*/ 41 w 227"/>
                  <a:gd name="T25" fmla="*/ 140 h 223"/>
                  <a:gd name="T26" fmla="*/ 42 w 227"/>
                  <a:gd name="T27" fmla="*/ 135 h 223"/>
                  <a:gd name="T28" fmla="*/ 44 w 227"/>
                  <a:gd name="T29" fmla="*/ 131 h 223"/>
                  <a:gd name="T30" fmla="*/ 47 w 227"/>
                  <a:gd name="T31" fmla="*/ 128 h 223"/>
                  <a:gd name="T32" fmla="*/ 51 w 227"/>
                  <a:gd name="T33" fmla="*/ 126 h 223"/>
                  <a:gd name="T34" fmla="*/ 54 w 227"/>
                  <a:gd name="T35" fmla="*/ 126 h 223"/>
                  <a:gd name="T36" fmla="*/ 57 w 227"/>
                  <a:gd name="T37" fmla="*/ 126 h 223"/>
                  <a:gd name="T38" fmla="*/ 60 w 227"/>
                  <a:gd name="T39" fmla="*/ 129 h 223"/>
                  <a:gd name="T40" fmla="*/ 60 w 227"/>
                  <a:gd name="T41" fmla="*/ 134 h 223"/>
                  <a:gd name="T42" fmla="*/ 57 w 227"/>
                  <a:gd name="T43" fmla="*/ 169 h 223"/>
                  <a:gd name="T44" fmla="*/ 55 w 227"/>
                  <a:gd name="T45" fmla="*/ 174 h 223"/>
                  <a:gd name="T46" fmla="*/ 109 w 227"/>
                  <a:gd name="T47" fmla="*/ 158 h 223"/>
                  <a:gd name="T48" fmla="*/ 108 w 227"/>
                  <a:gd name="T49" fmla="*/ 155 h 223"/>
                  <a:gd name="T50" fmla="*/ 115 w 227"/>
                  <a:gd name="T51" fmla="*/ 65 h 223"/>
                  <a:gd name="T52" fmla="*/ 117 w 227"/>
                  <a:gd name="T53" fmla="*/ 62 h 223"/>
                  <a:gd name="T54" fmla="*/ 118 w 227"/>
                  <a:gd name="T55" fmla="*/ 58 h 223"/>
                  <a:gd name="T56" fmla="*/ 121 w 227"/>
                  <a:gd name="T57" fmla="*/ 55 h 223"/>
                  <a:gd name="T58" fmla="*/ 125 w 227"/>
                  <a:gd name="T59" fmla="*/ 53 h 223"/>
                  <a:gd name="T60" fmla="*/ 128 w 227"/>
                  <a:gd name="T61" fmla="*/ 52 h 223"/>
                  <a:gd name="T62" fmla="*/ 131 w 227"/>
                  <a:gd name="T63" fmla="*/ 53 h 223"/>
                  <a:gd name="T64" fmla="*/ 134 w 227"/>
                  <a:gd name="T65" fmla="*/ 56 h 223"/>
                  <a:gd name="T66" fmla="*/ 134 w 227"/>
                  <a:gd name="T67" fmla="*/ 59 h 223"/>
                  <a:gd name="T68" fmla="*/ 127 w 227"/>
                  <a:gd name="T69" fmla="*/ 147 h 223"/>
                  <a:gd name="T70" fmla="*/ 127 w 227"/>
                  <a:gd name="T71" fmla="*/ 152 h 223"/>
                  <a:gd name="T72" fmla="*/ 176 w 227"/>
                  <a:gd name="T73" fmla="*/ 135 h 223"/>
                  <a:gd name="T74" fmla="*/ 175 w 227"/>
                  <a:gd name="T75" fmla="*/ 132 h 223"/>
                  <a:gd name="T76" fmla="*/ 185 w 227"/>
                  <a:gd name="T77" fmla="*/ 13 h 223"/>
                  <a:gd name="T78" fmla="*/ 185 w 227"/>
                  <a:gd name="T79" fmla="*/ 9 h 223"/>
                  <a:gd name="T80" fmla="*/ 188 w 227"/>
                  <a:gd name="T81" fmla="*/ 6 h 223"/>
                  <a:gd name="T82" fmla="*/ 191 w 227"/>
                  <a:gd name="T83" fmla="*/ 3 h 223"/>
                  <a:gd name="T84" fmla="*/ 195 w 227"/>
                  <a:gd name="T85" fmla="*/ 0 h 223"/>
                  <a:gd name="T86" fmla="*/ 198 w 227"/>
                  <a:gd name="T87" fmla="*/ 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27" h="223">
                    <a:moveTo>
                      <a:pt x="198" y="0"/>
                    </a:moveTo>
                    <a:lnTo>
                      <a:pt x="201" y="1"/>
                    </a:lnTo>
                    <a:lnTo>
                      <a:pt x="203" y="4"/>
                    </a:lnTo>
                    <a:lnTo>
                      <a:pt x="203" y="7"/>
                    </a:lnTo>
                    <a:lnTo>
                      <a:pt x="194" y="126"/>
                    </a:lnTo>
                    <a:lnTo>
                      <a:pt x="194" y="131"/>
                    </a:lnTo>
                    <a:lnTo>
                      <a:pt x="227" y="119"/>
                    </a:lnTo>
                    <a:lnTo>
                      <a:pt x="224" y="162"/>
                    </a:lnTo>
                    <a:lnTo>
                      <a:pt x="0" y="223"/>
                    </a:lnTo>
                    <a:lnTo>
                      <a:pt x="3" y="190"/>
                    </a:lnTo>
                    <a:lnTo>
                      <a:pt x="38" y="178"/>
                    </a:lnTo>
                    <a:lnTo>
                      <a:pt x="38" y="175"/>
                    </a:lnTo>
                    <a:lnTo>
                      <a:pt x="41" y="140"/>
                    </a:lnTo>
                    <a:lnTo>
                      <a:pt x="42" y="135"/>
                    </a:lnTo>
                    <a:lnTo>
                      <a:pt x="44" y="131"/>
                    </a:lnTo>
                    <a:lnTo>
                      <a:pt x="47" y="128"/>
                    </a:lnTo>
                    <a:lnTo>
                      <a:pt x="51" y="126"/>
                    </a:lnTo>
                    <a:lnTo>
                      <a:pt x="54" y="126"/>
                    </a:lnTo>
                    <a:lnTo>
                      <a:pt x="57" y="126"/>
                    </a:lnTo>
                    <a:lnTo>
                      <a:pt x="60" y="129"/>
                    </a:lnTo>
                    <a:lnTo>
                      <a:pt x="60" y="134"/>
                    </a:lnTo>
                    <a:lnTo>
                      <a:pt x="57" y="169"/>
                    </a:lnTo>
                    <a:lnTo>
                      <a:pt x="55" y="174"/>
                    </a:lnTo>
                    <a:lnTo>
                      <a:pt x="109" y="158"/>
                    </a:lnTo>
                    <a:lnTo>
                      <a:pt x="108" y="155"/>
                    </a:lnTo>
                    <a:lnTo>
                      <a:pt x="115" y="65"/>
                    </a:lnTo>
                    <a:lnTo>
                      <a:pt x="117" y="62"/>
                    </a:lnTo>
                    <a:lnTo>
                      <a:pt x="118" y="58"/>
                    </a:lnTo>
                    <a:lnTo>
                      <a:pt x="121" y="55"/>
                    </a:lnTo>
                    <a:lnTo>
                      <a:pt x="125" y="53"/>
                    </a:lnTo>
                    <a:lnTo>
                      <a:pt x="128" y="52"/>
                    </a:lnTo>
                    <a:lnTo>
                      <a:pt x="131" y="53"/>
                    </a:lnTo>
                    <a:lnTo>
                      <a:pt x="134" y="56"/>
                    </a:lnTo>
                    <a:lnTo>
                      <a:pt x="134" y="59"/>
                    </a:lnTo>
                    <a:lnTo>
                      <a:pt x="127" y="147"/>
                    </a:lnTo>
                    <a:lnTo>
                      <a:pt x="127" y="152"/>
                    </a:lnTo>
                    <a:lnTo>
                      <a:pt x="176" y="135"/>
                    </a:lnTo>
                    <a:lnTo>
                      <a:pt x="175" y="132"/>
                    </a:lnTo>
                    <a:lnTo>
                      <a:pt x="185" y="13"/>
                    </a:lnTo>
                    <a:lnTo>
                      <a:pt x="185" y="9"/>
                    </a:lnTo>
                    <a:lnTo>
                      <a:pt x="188" y="6"/>
                    </a:lnTo>
                    <a:lnTo>
                      <a:pt x="191" y="3"/>
                    </a:lnTo>
                    <a:lnTo>
                      <a:pt x="195" y="0"/>
                    </a:lnTo>
                    <a:lnTo>
                      <a:pt x="198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7432675" y="3494088"/>
              <a:ext cx="338138" cy="366713"/>
            </a:xfrm>
            <a:custGeom>
              <a:avLst/>
              <a:gdLst>
                <a:gd name="T0" fmla="*/ 21 w 213"/>
                <a:gd name="T1" fmla="*/ 3 h 231"/>
                <a:gd name="T2" fmla="*/ 111 w 213"/>
                <a:gd name="T3" fmla="*/ 103 h 231"/>
                <a:gd name="T4" fmla="*/ 198 w 213"/>
                <a:gd name="T5" fmla="*/ 73 h 231"/>
                <a:gd name="T6" fmla="*/ 27 w 213"/>
                <a:gd name="T7" fmla="*/ 210 h 231"/>
                <a:gd name="T8" fmla="*/ 211 w 213"/>
                <a:gd name="T9" fmla="*/ 197 h 231"/>
                <a:gd name="T10" fmla="*/ 210 w 213"/>
                <a:gd name="T11" fmla="*/ 204 h 231"/>
                <a:gd name="T12" fmla="*/ 149 w 213"/>
                <a:gd name="T13" fmla="*/ 217 h 231"/>
                <a:gd name="T14" fmla="*/ 144 w 213"/>
                <a:gd name="T15" fmla="*/ 220 h 231"/>
                <a:gd name="T16" fmla="*/ 141 w 213"/>
                <a:gd name="T17" fmla="*/ 212 h 231"/>
                <a:gd name="T18" fmla="*/ 128 w 213"/>
                <a:gd name="T19" fmla="*/ 220 h 231"/>
                <a:gd name="T20" fmla="*/ 123 w 213"/>
                <a:gd name="T21" fmla="*/ 222 h 231"/>
                <a:gd name="T22" fmla="*/ 110 w 213"/>
                <a:gd name="T23" fmla="*/ 214 h 231"/>
                <a:gd name="T24" fmla="*/ 106 w 213"/>
                <a:gd name="T25" fmla="*/ 225 h 231"/>
                <a:gd name="T26" fmla="*/ 103 w 213"/>
                <a:gd name="T27" fmla="*/ 216 h 231"/>
                <a:gd name="T28" fmla="*/ 89 w 213"/>
                <a:gd name="T29" fmla="*/ 225 h 231"/>
                <a:gd name="T30" fmla="*/ 83 w 213"/>
                <a:gd name="T31" fmla="*/ 225 h 231"/>
                <a:gd name="T32" fmla="*/ 70 w 213"/>
                <a:gd name="T33" fmla="*/ 219 h 231"/>
                <a:gd name="T34" fmla="*/ 67 w 213"/>
                <a:gd name="T35" fmla="*/ 228 h 231"/>
                <a:gd name="T36" fmla="*/ 64 w 213"/>
                <a:gd name="T37" fmla="*/ 219 h 231"/>
                <a:gd name="T38" fmla="*/ 50 w 213"/>
                <a:gd name="T39" fmla="*/ 229 h 231"/>
                <a:gd name="T40" fmla="*/ 44 w 213"/>
                <a:gd name="T41" fmla="*/ 228 h 231"/>
                <a:gd name="T42" fmla="*/ 19 w 213"/>
                <a:gd name="T43" fmla="*/ 223 h 231"/>
                <a:gd name="T44" fmla="*/ 13 w 213"/>
                <a:gd name="T45" fmla="*/ 217 h 231"/>
                <a:gd name="T46" fmla="*/ 3 w 213"/>
                <a:gd name="T47" fmla="*/ 191 h 231"/>
                <a:gd name="T48" fmla="*/ 3 w 213"/>
                <a:gd name="T49" fmla="*/ 185 h 231"/>
                <a:gd name="T50" fmla="*/ 13 w 213"/>
                <a:gd name="T51" fmla="*/ 168 h 231"/>
                <a:gd name="T52" fmla="*/ 1 w 213"/>
                <a:gd name="T53" fmla="*/ 167 h 231"/>
                <a:gd name="T54" fmla="*/ 4 w 213"/>
                <a:gd name="T55" fmla="*/ 162 h 231"/>
                <a:gd name="T56" fmla="*/ 4 w 213"/>
                <a:gd name="T57" fmla="*/ 148 h 231"/>
                <a:gd name="T58" fmla="*/ 1 w 213"/>
                <a:gd name="T59" fmla="*/ 142 h 231"/>
                <a:gd name="T60" fmla="*/ 12 w 213"/>
                <a:gd name="T61" fmla="*/ 125 h 231"/>
                <a:gd name="T62" fmla="*/ 1 w 213"/>
                <a:gd name="T63" fmla="*/ 124 h 231"/>
                <a:gd name="T64" fmla="*/ 4 w 213"/>
                <a:gd name="T65" fmla="*/ 118 h 231"/>
                <a:gd name="T66" fmla="*/ 4 w 213"/>
                <a:gd name="T67" fmla="*/ 103 h 231"/>
                <a:gd name="T68" fmla="*/ 0 w 213"/>
                <a:gd name="T69" fmla="*/ 100 h 231"/>
                <a:gd name="T70" fmla="*/ 12 w 213"/>
                <a:gd name="T71" fmla="*/ 95 h 231"/>
                <a:gd name="T72" fmla="*/ 1 w 213"/>
                <a:gd name="T73" fmla="*/ 81 h 231"/>
                <a:gd name="T74" fmla="*/ 3 w 213"/>
                <a:gd name="T75" fmla="*/ 75 h 231"/>
                <a:gd name="T76" fmla="*/ 3 w 213"/>
                <a:gd name="T77" fmla="*/ 66 h 231"/>
                <a:gd name="T78" fmla="*/ 0 w 213"/>
                <a:gd name="T79" fmla="*/ 63 h 231"/>
                <a:gd name="T80" fmla="*/ 10 w 213"/>
                <a:gd name="T81" fmla="*/ 58 h 231"/>
                <a:gd name="T82" fmla="*/ 0 w 213"/>
                <a:gd name="T83" fmla="*/ 43 h 231"/>
                <a:gd name="T84" fmla="*/ 3 w 213"/>
                <a:gd name="T85" fmla="*/ 37 h 231"/>
                <a:gd name="T86" fmla="*/ 10 w 213"/>
                <a:gd name="T87" fmla="*/ 5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3" h="231">
                  <a:moveTo>
                    <a:pt x="15" y="0"/>
                  </a:moveTo>
                  <a:lnTo>
                    <a:pt x="18" y="2"/>
                  </a:lnTo>
                  <a:lnTo>
                    <a:pt x="21" y="3"/>
                  </a:lnTo>
                  <a:lnTo>
                    <a:pt x="21" y="6"/>
                  </a:lnTo>
                  <a:lnTo>
                    <a:pt x="24" y="198"/>
                  </a:lnTo>
                  <a:lnTo>
                    <a:pt x="111" y="103"/>
                  </a:lnTo>
                  <a:lnTo>
                    <a:pt x="132" y="121"/>
                  </a:lnTo>
                  <a:lnTo>
                    <a:pt x="190" y="63"/>
                  </a:lnTo>
                  <a:lnTo>
                    <a:pt x="198" y="73"/>
                  </a:lnTo>
                  <a:lnTo>
                    <a:pt x="131" y="137"/>
                  </a:lnTo>
                  <a:lnTo>
                    <a:pt x="111" y="119"/>
                  </a:lnTo>
                  <a:lnTo>
                    <a:pt x="27" y="210"/>
                  </a:lnTo>
                  <a:lnTo>
                    <a:pt x="207" y="194"/>
                  </a:lnTo>
                  <a:lnTo>
                    <a:pt x="210" y="194"/>
                  </a:lnTo>
                  <a:lnTo>
                    <a:pt x="211" y="197"/>
                  </a:lnTo>
                  <a:lnTo>
                    <a:pt x="213" y="200"/>
                  </a:lnTo>
                  <a:lnTo>
                    <a:pt x="211" y="203"/>
                  </a:lnTo>
                  <a:lnTo>
                    <a:pt x="210" y="204"/>
                  </a:lnTo>
                  <a:lnTo>
                    <a:pt x="207" y="206"/>
                  </a:lnTo>
                  <a:lnTo>
                    <a:pt x="149" y="212"/>
                  </a:lnTo>
                  <a:lnTo>
                    <a:pt x="149" y="217"/>
                  </a:lnTo>
                  <a:lnTo>
                    <a:pt x="147" y="219"/>
                  </a:lnTo>
                  <a:lnTo>
                    <a:pt x="146" y="220"/>
                  </a:lnTo>
                  <a:lnTo>
                    <a:pt x="144" y="220"/>
                  </a:lnTo>
                  <a:lnTo>
                    <a:pt x="143" y="219"/>
                  </a:lnTo>
                  <a:lnTo>
                    <a:pt x="141" y="217"/>
                  </a:lnTo>
                  <a:lnTo>
                    <a:pt x="141" y="212"/>
                  </a:lnTo>
                  <a:lnTo>
                    <a:pt x="129" y="213"/>
                  </a:lnTo>
                  <a:lnTo>
                    <a:pt x="129" y="219"/>
                  </a:lnTo>
                  <a:lnTo>
                    <a:pt x="128" y="220"/>
                  </a:lnTo>
                  <a:lnTo>
                    <a:pt x="128" y="222"/>
                  </a:lnTo>
                  <a:lnTo>
                    <a:pt x="126" y="222"/>
                  </a:lnTo>
                  <a:lnTo>
                    <a:pt x="123" y="222"/>
                  </a:lnTo>
                  <a:lnTo>
                    <a:pt x="122" y="219"/>
                  </a:lnTo>
                  <a:lnTo>
                    <a:pt x="122" y="213"/>
                  </a:lnTo>
                  <a:lnTo>
                    <a:pt x="110" y="214"/>
                  </a:lnTo>
                  <a:lnTo>
                    <a:pt x="110" y="220"/>
                  </a:lnTo>
                  <a:lnTo>
                    <a:pt x="109" y="223"/>
                  </a:lnTo>
                  <a:lnTo>
                    <a:pt x="106" y="225"/>
                  </a:lnTo>
                  <a:lnTo>
                    <a:pt x="104" y="223"/>
                  </a:lnTo>
                  <a:lnTo>
                    <a:pt x="103" y="220"/>
                  </a:lnTo>
                  <a:lnTo>
                    <a:pt x="103" y="216"/>
                  </a:lnTo>
                  <a:lnTo>
                    <a:pt x="89" y="217"/>
                  </a:lnTo>
                  <a:lnTo>
                    <a:pt x="91" y="222"/>
                  </a:lnTo>
                  <a:lnTo>
                    <a:pt x="89" y="225"/>
                  </a:lnTo>
                  <a:lnTo>
                    <a:pt x="86" y="226"/>
                  </a:lnTo>
                  <a:lnTo>
                    <a:pt x="85" y="226"/>
                  </a:lnTo>
                  <a:lnTo>
                    <a:pt x="83" y="225"/>
                  </a:lnTo>
                  <a:lnTo>
                    <a:pt x="83" y="223"/>
                  </a:lnTo>
                  <a:lnTo>
                    <a:pt x="83" y="217"/>
                  </a:lnTo>
                  <a:lnTo>
                    <a:pt x="70" y="219"/>
                  </a:lnTo>
                  <a:lnTo>
                    <a:pt x="70" y="225"/>
                  </a:lnTo>
                  <a:lnTo>
                    <a:pt x="70" y="226"/>
                  </a:lnTo>
                  <a:lnTo>
                    <a:pt x="67" y="228"/>
                  </a:lnTo>
                  <a:lnTo>
                    <a:pt x="65" y="228"/>
                  </a:lnTo>
                  <a:lnTo>
                    <a:pt x="64" y="225"/>
                  </a:lnTo>
                  <a:lnTo>
                    <a:pt x="64" y="219"/>
                  </a:lnTo>
                  <a:lnTo>
                    <a:pt x="50" y="220"/>
                  </a:lnTo>
                  <a:lnTo>
                    <a:pt x="50" y="226"/>
                  </a:lnTo>
                  <a:lnTo>
                    <a:pt x="50" y="229"/>
                  </a:lnTo>
                  <a:lnTo>
                    <a:pt x="47" y="231"/>
                  </a:lnTo>
                  <a:lnTo>
                    <a:pt x="46" y="229"/>
                  </a:lnTo>
                  <a:lnTo>
                    <a:pt x="44" y="228"/>
                  </a:lnTo>
                  <a:lnTo>
                    <a:pt x="44" y="226"/>
                  </a:lnTo>
                  <a:lnTo>
                    <a:pt x="44" y="220"/>
                  </a:lnTo>
                  <a:lnTo>
                    <a:pt x="19" y="223"/>
                  </a:lnTo>
                  <a:lnTo>
                    <a:pt x="16" y="223"/>
                  </a:lnTo>
                  <a:lnTo>
                    <a:pt x="15" y="220"/>
                  </a:lnTo>
                  <a:lnTo>
                    <a:pt x="13" y="217"/>
                  </a:lnTo>
                  <a:lnTo>
                    <a:pt x="13" y="191"/>
                  </a:lnTo>
                  <a:lnTo>
                    <a:pt x="4" y="191"/>
                  </a:lnTo>
                  <a:lnTo>
                    <a:pt x="3" y="191"/>
                  </a:lnTo>
                  <a:lnTo>
                    <a:pt x="3" y="189"/>
                  </a:lnTo>
                  <a:lnTo>
                    <a:pt x="1" y="188"/>
                  </a:lnTo>
                  <a:lnTo>
                    <a:pt x="3" y="185"/>
                  </a:lnTo>
                  <a:lnTo>
                    <a:pt x="4" y="183"/>
                  </a:lnTo>
                  <a:lnTo>
                    <a:pt x="13" y="183"/>
                  </a:lnTo>
                  <a:lnTo>
                    <a:pt x="13" y="168"/>
                  </a:lnTo>
                  <a:lnTo>
                    <a:pt x="4" y="168"/>
                  </a:lnTo>
                  <a:lnTo>
                    <a:pt x="3" y="168"/>
                  </a:lnTo>
                  <a:lnTo>
                    <a:pt x="1" y="167"/>
                  </a:lnTo>
                  <a:lnTo>
                    <a:pt x="1" y="165"/>
                  </a:lnTo>
                  <a:lnTo>
                    <a:pt x="3" y="162"/>
                  </a:lnTo>
                  <a:lnTo>
                    <a:pt x="4" y="162"/>
                  </a:lnTo>
                  <a:lnTo>
                    <a:pt x="12" y="161"/>
                  </a:lnTo>
                  <a:lnTo>
                    <a:pt x="12" y="146"/>
                  </a:lnTo>
                  <a:lnTo>
                    <a:pt x="4" y="148"/>
                  </a:lnTo>
                  <a:lnTo>
                    <a:pt x="1" y="146"/>
                  </a:lnTo>
                  <a:lnTo>
                    <a:pt x="1" y="145"/>
                  </a:lnTo>
                  <a:lnTo>
                    <a:pt x="1" y="142"/>
                  </a:lnTo>
                  <a:lnTo>
                    <a:pt x="4" y="140"/>
                  </a:lnTo>
                  <a:lnTo>
                    <a:pt x="12" y="139"/>
                  </a:lnTo>
                  <a:lnTo>
                    <a:pt x="12" y="125"/>
                  </a:lnTo>
                  <a:lnTo>
                    <a:pt x="4" y="125"/>
                  </a:lnTo>
                  <a:lnTo>
                    <a:pt x="3" y="125"/>
                  </a:lnTo>
                  <a:lnTo>
                    <a:pt x="1" y="124"/>
                  </a:lnTo>
                  <a:lnTo>
                    <a:pt x="1" y="122"/>
                  </a:lnTo>
                  <a:lnTo>
                    <a:pt x="1" y="119"/>
                  </a:lnTo>
                  <a:lnTo>
                    <a:pt x="4" y="118"/>
                  </a:lnTo>
                  <a:lnTo>
                    <a:pt x="12" y="118"/>
                  </a:lnTo>
                  <a:lnTo>
                    <a:pt x="12" y="103"/>
                  </a:lnTo>
                  <a:lnTo>
                    <a:pt x="4" y="103"/>
                  </a:lnTo>
                  <a:lnTo>
                    <a:pt x="1" y="103"/>
                  </a:lnTo>
                  <a:lnTo>
                    <a:pt x="1" y="101"/>
                  </a:lnTo>
                  <a:lnTo>
                    <a:pt x="0" y="100"/>
                  </a:lnTo>
                  <a:lnTo>
                    <a:pt x="1" y="97"/>
                  </a:lnTo>
                  <a:lnTo>
                    <a:pt x="3" y="97"/>
                  </a:lnTo>
                  <a:lnTo>
                    <a:pt x="12" y="95"/>
                  </a:lnTo>
                  <a:lnTo>
                    <a:pt x="12" y="81"/>
                  </a:lnTo>
                  <a:lnTo>
                    <a:pt x="3" y="82"/>
                  </a:lnTo>
                  <a:lnTo>
                    <a:pt x="1" y="81"/>
                  </a:lnTo>
                  <a:lnTo>
                    <a:pt x="0" y="78"/>
                  </a:lnTo>
                  <a:lnTo>
                    <a:pt x="1" y="76"/>
                  </a:lnTo>
                  <a:lnTo>
                    <a:pt x="3" y="75"/>
                  </a:lnTo>
                  <a:lnTo>
                    <a:pt x="10" y="73"/>
                  </a:lnTo>
                  <a:lnTo>
                    <a:pt x="10" y="66"/>
                  </a:lnTo>
                  <a:lnTo>
                    <a:pt x="3" y="66"/>
                  </a:lnTo>
                  <a:lnTo>
                    <a:pt x="1" y="66"/>
                  </a:lnTo>
                  <a:lnTo>
                    <a:pt x="0" y="64"/>
                  </a:lnTo>
                  <a:lnTo>
                    <a:pt x="0" y="63"/>
                  </a:lnTo>
                  <a:lnTo>
                    <a:pt x="1" y="60"/>
                  </a:lnTo>
                  <a:lnTo>
                    <a:pt x="3" y="58"/>
                  </a:lnTo>
                  <a:lnTo>
                    <a:pt x="10" y="58"/>
                  </a:lnTo>
                  <a:lnTo>
                    <a:pt x="10" y="43"/>
                  </a:lnTo>
                  <a:lnTo>
                    <a:pt x="3" y="45"/>
                  </a:lnTo>
                  <a:lnTo>
                    <a:pt x="0" y="43"/>
                  </a:lnTo>
                  <a:lnTo>
                    <a:pt x="0" y="40"/>
                  </a:lnTo>
                  <a:lnTo>
                    <a:pt x="0" y="37"/>
                  </a:lnTo>
                  <a:lnTo>
                    <a:pt x="3" y="37"/>
                  </a:lnTo>
                  <a:lnTo>
                    <a:pt x="10" y="36"/>
                  </a:lnTo>
                  <a:lnTo>
                    <a:pt x="10" y="8"/>
                  </a:lnTo>
                  <a:lnTo>
                    <a:pt x="10" y="5"/>
                  </a:lnTo>
                  <a:lnTo>
                    <a:pt x="13" y="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8416926" y="1336675"/>
              <a:ext cx="1506538" cy="4883151"/>
              <a:chOff x="8416926" y="1336675"/>
              <a:chExt cx="1506538" cy="4883151"/>
            </a:xfrm>
          </p:grpSpPr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>
                <a:off x="8416926" y="1336675"/>
                <a:ext cx="1069975" cy="4883150"/>
              </a:xfrm>
              <a:custGeom>
                <a:avLst/>
                <a:gdLst>
                  <a:gd name="T0" fmla="*/ 21 w 674"/>
                  <a:gd name="T1" fmla="*/ 0 h 3076"/>
                  <a:gd name="T2" fmla="*/ 38 w 674"/>
                  <a:gd name="T3" fmla="*/ 0 h 3076"/>
                  <a:gd name="T4" fmla="*/ 53 w 674"/>
                  <a:gd name="T5" fmla="*/ 0 h 3076"/>
                  <a:gd name="T6" fmla="*/ 68 w 674"/>
                  <a:gd name="T7" fmla="*/ 1 h 3076"/>
                  <a:gd name="T8" fmla="*/ 78 w 674"/>
                  <a:gd name="T9" fmla="*/ 1 h 3076"/>
                  <a:gd name="T10" fmla="*/ 82 w 674"/>
                  <a:gd name="T11" fmla="*/ 1 h 3076"/>
                  <a:gd name="T12" fmla="*/ 674 w 674"/>
                  <a:gd name="T13" fmla="*/ 3076 h 3076"/>
                  <a:gd name="T14" fmla="*/ 544 w 674"/>
                  <a:gd name="T15" fmla="*/ 3052 h 3076"/>
                  <a:gd name="T16" fmla="*/ 0 w 674"/>
                  <a:gd name="T17" fmla="*/ 1 h 3076"/>
                  <a:gd name="T18" fmla="*/ 8 w 674"/>
                  <a:gd name="T19" fmla="*/ 0 h 3076"/>
                  <a:gd name="T20" fmla="*/ 21 w 674"/>
                  <a:gd name="T21" fmla="*/ 0 h 30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74" h="3076">
                    <a:moveTo>
                      <a:pt x="21" y="0"/>
                    </a:moveTo>
                    <a:lnTo>
                      <a:pt x="38" y="0"/>
                    </a:lnTo>
                    <a:lnTo>
                      <a:pt x="53" y="0"/>
                    </a:lnTo>
                    <a:lnTo>
                      <a:pt x="68" y="1"/>
                    </a:lnTo>
                    <a:lnTo>
                      <a:pt x="78" y="1"/>
                    </a:lnTo>
                    <a:lnTo>
                      <a:pt x="82" y="1"/>
                    </a:lnTo>
                    <a:lnTo>
                      <a:pt x="674" y="3076"/>
                    </a:lnTo>
                    <a:lnTo>
                      <a:pt x="544" y="3052"/>
                    </a:lnTo>
                    <a:lnTo>
                      <a:pt x="0" y="1"/>
                    </a:lnTo>
                    <a:lnTo>
                      <a:pt x="8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8878888" y="1633538"/>
                <a:ext cx="1000125" cy="4325938"/>
              </a:xfrm>
              <a:custGeom>
                <a:avLst/>
                <a:gdLst>
                  <a:gd name="T0" fmla="*/ 0 w 630"/>
                  <a:gd name="T1" fmla="*/ 0 h 2725"/>
                  <a:gd name="T2" fmla="*/ 30 w 630"/>
                  <a:gd name="T3" fmla="*/ 2 h 2725"/>
                  <a:gd name="T4" fmla="*/ 50 w 630"/>
                  <a:gd name="T5" fmla="*/ 2 h 2725"/>
                  <a:gd name="T6" fmla="*/ 65 w 630"/>
                  <a:gd name="T7" fmla="*/ 2 h 2725"/>
                  <a:gd name="T8" fmla="*/ 70 w 630"/>
                  <a:gd name="T9" fmla="*/ 2 h 2725"/>
                  <a:gd name="T10" fmla="*/ 630 w 630"/>
                  <a:gd name="T11" fmla="*/ 2725 h 2725"/>
                  <a:gd name="T12" fmla="*/ 524 w 630"/>
                  <a:gd name="T13" fmla="*/ 2716 h 2725"/>
                  <a:gd name="T14" fmla="*/ 0 w 630"/>
                  <a:gd name="T15" fmla="*/ 0 h 2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0" h="2725">
                    <a:moveTo>
                      <a:pt x="0" y="0"/>
                    </a:moveTo>
                    <a:lnTo>
                      <a:pt x="30" y="2"/>
                    </a:lnTo>
                    <a:lnTo>
                      <a:pt x="50" y="2"/>
                    </a:lnTo>
                    <a:lnTo>
                      <a:pt x="65" y="2"/>
                    </a:lnTo>
                    <a:lnTo>
                      <a:pt x="70" y="2"/>
                    </a:lnTo>
                    <a:lnTo>
                      <a:pt x="630" y="2725"/>
                    </a:lnTo>
                    <a:lnTo>
                      <a:pt x="524" y="27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39"/>
              <p:cNvSpPr>
                <a:spLocks noEditPoints="1"/>
              </p:cNvSpPr>
              <p:nvPr/>
            </p:nvSpPr>
            <p:spPr bwMode="auto">
              <a:xfrm>
                <a:off x="8547101" y="1338263"/>
                <a:ext cx="1376363" cy="4881563"/>
              </a:xfrm>
              <a:custGeom>
                <a:avLst/>
                <a:gdLst>
                  <a:gd name="T0" fmla="*/ 653 w 867"/>
                  <a:gd name="T1" fmla="*/ 2005 h 3075"/>
                  <a:gd name="T2" fmla="*/ 428 w 867"/>
                  <a:gd name="T3" fmla="*/ 2014 h 3075"/>
                  <a:gd name="T4" fmla="*/ 516 w 867"/>
                  <a:gd name="T5" fmla="*/ 2465 h 3075"/>
                  <a:gd name="T6" fmla="*/ 733 w 867"/>
                  <a:gd name="T7" fmla="*/ 2398 h 3075"/>
                  <a:gd name="T8" fmla="*/ 653 w 867"/>
                  <a:gd name="T9" fmla="*/ 2005 h 3075"/>
                  <a:gd name="T10" fmla="*/ 328 w 867"/>
                  <a:gd name="T11" fmla="*/ 1506 h 3075"/>
                  <a:gd name="T12" fmla="*/ 416 w 867"/>
                  <a:gd name="T13" fmla="*/ 1958 h 3075"/>
                  <a:gd name="T14" fmla="*/ 642 w 867"/>
                  <a:gd name="T15" fmla="*/ 1958 h 3075"/>
                  <a:gd name="T16" fmla="*/ 557 w 867"/>
                  <a:gd name="T17" fmla="*/ 1544 h 3075"/>
                  <a:gd name="T18" fmla="*/ 328 w 867"/>
                  <a:gd name="T19" fmla="*/ 1506 h 3075"/>
                  <a:gd name="T20" fmla="*/ 230 w 867"/>
                  <a:gd name="T21" fmla="*/ 1004 h 3075"/>
                  <a:gd name="T22" fmla="*/ 318 w 867"/>
                  <a:gd name="T23" fmla="*/ 1449 h 3075"/>
                  <a:gd name="T24" fmla="*/ 548 w 867"/>
                  <a:gd name="T25" fmla="*/ 1495 h 3075"/>
                  <a:gd name="T26" fmla="*/ 464 w 867"/>
                  <a:gd name="T27" fmla="*/ 1086 h 3075"/>
                  <a:gd name="T28" fmla="*/ 230 w 867"/>
                  <a:gd name="T29" fmla="*/ 1004 h 3075"/>
                  <a:gd name="T30" fmla="*/ 131 w 867"/>
                  <a:gd name="T31" fmla="*/ 495 h 3075"/>
                  <a:gd name="T32" fmla="*/ 219 w 867"/>
                  <a:gd name="T33" fmla="*/ 948 h 3075"/>
                  <a:gd name="T34" fmla="*/ 453 w 867"/>
                  <a:gd name="T35" fmla="*/ 1038 h 3075"/>
                  <a:gd name="T36" fmla="*/ 364 w 867"/>
                  <a:gd name="T37" fmla="*/ 603 h 3075"/>
                  <a:gd name="T38" fmla="*/ 131 w 867"/>
                  <a:gd name="T39" fmla="*/ 495 h 3075"/>
                  <a:gd name="T40" fmla="*/ 0 w 867"/>
                  <a:gd name="T41" fmla="*/ 0 h 3075"/>
                  <a:gd name="T42" fmla="*/ 39 w 867"/>
                  <a:gd name="T43" fmla="*/ 21 h 3075"/>
                  <a:gd name="T44" fmla="*/ 120 w 867"/>
                  <a:gd name="T45" fmla="*/ 439 h 3075"/>
                  <a:gd name="T46" fmla="*/ 355 w 867"/>
                  <a:gd name="T47" fmla="*/ 555 h 3075"/>
                  <a:gd name="T48" fmla="*/ 279 w 867"/>
                  <a:gd name="T49" fmla="*/ 188 h 3075"/>
                  <a:gd name="T50" fmla="*/ 315 w 867"/>
                  <a:gd name="T51" fmla="*/ 205 h 3075"/>
                  <a:gd name="T52" fmla="*/ 389 w 867"/>
                  <a:gd name="T53" fmla="*/ 571 h 3075"/>
                  <a:gd name="T54" fmla="*/ 389 w 867"/>
                  <a:gd name="T55" fmla="*/ 571 h 3075"/>
                  <a:gd name="T56" fmla="*/ 398 w 867"/>
                  <a:gd name="T57" fmla="*/ 611 h 3075"/>
                  <a:gd name="T58" fmla="*/ 581 w 867"/>
                  <a:gd name="T59" fmla="*/ 1503 h 3075"/>
                  <a:gd name="T60" fmla="*/ 583 w 867"/>
                  <a:gd name="T61" fmla="*/ 1503 h 3075"/>
                  <a:gd name="T62" fmla="*/ 592 w 867"/>
                  <a:gd name="T63" fmla="*/ 1550 h 3075"/>
                  <a:gd name="T64" fmla="*/ 592 w 867"/>
                  <a:gd name="T65" fmla="*/ 1550 h 3075"/>
                  <a:gd name="T66" fmla="*/ 867 w 867"/>
                  <a:gd name="T67" fmla="*/ 2889 h 3075"/>
                  <a:gd name="T68" fmla="*/ 839 w 867"/>
                  <a:gd name="T69" fmla="*/ 2911 h 3075"/>
                  <a:gd name="T70" fmla="*/ 743 w 867"/>
                  <a:gd name="T71" fmla="*/ 2446 h 3075"/>
                  <a:gd name="T72" fmla="*/ 526 w 867"/>
                  <a:gd name="T73" fmla="*/ 2523 h 3075"/>
                  <a:gd name="T74" fmla="*/ 627 w 867"/>
                  <a:gd name="T75" fmla="*/ 3042 h 3075"/>
                  <a:gd name="T76" fmla="*/ 592 w 867"/>
                  <a:gd name="T77" fmla="*/ 3075 h 3075"/>
                  <a:gd name="T78" fmla="*/ 91 w 867"/>
                  <a:gd name="T79" fmla="*/ 476 h 3075"/>
                  <a:gd name="T80" fmla="*/ 81 w 867"/>
                  <a:gd name="T81" fmla="*/ 420 h 3075"/>
                  <a:gd name="T82" fmla="*/ 81 w 867"/>
                  <a:gd name="T83" fmla="*/ 420 h 3075"/>
                  <a:gd name="T84" fmla="*/ 0 w 867"/>
                  <a:gd name="T85" fmla="*/ 0 h 30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67" h="3075">
                    <a:moveTo>
                      <a:pt x="653" y="2005"/>
                    </a:moveTo>
                    <a:lnTo>
                      <a:pt x="428" y="2014"/>
                    </a:lnTo>
                    <a:lnTo>
                      <a:pt x="516" y="2465"/>
                    </a:lnTo>
                    <a:lnTo>
                      <a:pt x="733" y="2398"/>
                    </a:lnTo>
                    <a:lnTo>
                      <a:pt x="653" y="2005"/>
                    </a:lnTo>
                    <a:close/>
                    <a:moveTo>
                      <a:pt x="328" y="1506"/>
                    </a:moveTo>
                    <a:lnTo>
                      <a:pt x="416" y="1958"/>
                    </a:lnTo>
                    <a:lnTo>
                      <a:pt x="642" y="1958"/>
                    </a:lnTo>
                    <a:lnTo>
                      <a:pt x="557" y="1544"/>
                    </a:lnTo>
                    <a:lnTo>
                      <a:pt x="328" y="1506"/>
                    </a:lnTo>
                    <a:close/>
                    <a:moveTo>
                      <a:pt x="230" y="1004"/>
                    </a:moveTo>
                    <a:lnTo>
                      <a:pt x="318" y="1449"/>
                    </a:lnTo>
                    <a:lnTo>
                      <a:pt x="548" y="1495"/>
                    </a:lnTo>
                    <a:lnTo>
                      <a:pt x="464" y="1086"/>
                    </a:lnTo>
                    <a:lnTo>
                      <a:pt x="230" y="1004"/>
                    </a:lnTo>
                    <a:close/>
                    <a:moveTo>
                      <a:pt x="131" y="495"/>
                    </a:moveTo>
                    <a:lnTo>
                      <a:pt x="219" y="948"/>
                    </a:lnTo>
                    <a:lnTo>
                      <a:pt x="453" y="1038"/>
                    </a:lnTo>
                    <a:lnTo>
                      <a:pt x="364" y="603"/>
                    </a:lnTo>
                    <a:lnTo>
                      <a:pt x="131" y="495"/>
                    </a:lnTo>
                    <a:close/>
                    <a:moveTo>
                      <a:pt x="0" y="0"/>
                    </a:moveTo>
                    <a:lnTo>
                      <a:pt x="39" y="21"/>
                    </a:lnTo>
                    <a:lnTo>
                      <a:pt x="120" y="439"/>
                    </a:lnTo>
                    <a:lnTo>
                      <a:pt x="355" y="555"/>
                    </a:lnTo>
                    <a:lnTo>
                      <a:pt x="279" y="188"/>
                    </a:lnTo>
                    <a:lnTo>
                      <a:pt x="315" y="205"/>
                    </a:lnTo>
                    <a:lnTo>
                      <a:pt x="389" y="571"/>
                    </a:lnTo>
                    <a:lnTo>
                      <a:pt x="389" y="571"/>
                    </a:lnTo>
                    <a:lnTo>
                      <a:pt x="398" y="611"/>
                    </a:lnTo>
                    <a:lnTo>
                      <a:pt x="581" y="1503"/>
                    </a:lnTo>
                    <a:lnTo>
                      <a:pt x="583" y="1503"/>
                    </a:lnTo>
                    <a:lnTo>
                      <a:pt x="592" y="1550"/>
                    </a:lnTo>
                    <a:lnTo>
                      <a:pt x="592" y="1550"/>
                    </a:lnTo>
                    <a:lnTo>
                      <a:pt x="867" y="2889"/>
                    </a:lnTo>
                    <a:lnTo>
                      <a:pt x="839" y="2911"/>
                    </a:lnTo>
                    <a:lnTo>
                      <a:pt x="743" y="2446"/>
                    </a:lnTo>
                    <a:lnTo>
                      <a:pt x="526" y="2523"/>
                    </a:lnTo>
                    <a:lnTo>
                      <a:pt x="627" y="3042"/>
                    </a:lnTo>
                    <a:lnTo>
                      <a:pt x="592" y="3075"/>
                    </a:lnTo>
                    <a:lnTo>
                      <a:pt x="91" y="476"/>
                    </a:lnTo>
                    <a:lnTo>
                      <a:pt x="81" y="420"/>
                    </a:lnTo>
                    <a:lnTo>
                      <a:pt x="81" y="4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40"/>
              <p:cNvSpPr>
                <a:spLocks/>
              </p:cNvSpPr>
              <p:nvPr/>
            </p:nvSpPr>
            <p:spPr bwMode="auto">
              <a:xfrm>
                <a:off x="8755063" y="2124075"/>
                <a:ext cx="369888" cy="182563"/>
              </a:xfrm>
              <a:custGeom>
                <a:avLst/>
                <a:gdLst>
                  <a:gd name="T0" fmla="*/ 0 w 233"/>
                  <a:gd name="T1" fmla="*/ 0 h 115"/>
                  <a:gd name="T2" fmla="*/ 233 w 233"/>
                  <a:gd name="T3" fmla="*/ 108 h 115"/>
                  <a:gd name="T4" fmla="*/ 161 w 233"/>
                  <a:gd name="T5" fmla="*/ 115 h 115"/>
                  <a:gd name="T6" fmla="*/ 9 w 233"/>
                  <a:gd name="T7" fmla="*/ 47 h 115"/>
                  <a:gd name="T8" fmla="*/ 0 w 233"/>
                  <a:gd name="T9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3" h="115">
                    <a:moveTo>
                      <a:pt x="0" y="0"/>
                    </a:moveTo>
                    <a:lnTo>
                      <a:pt x="233" y="108"/>
                    </a:lnTo>
                    <a:lnTo>
                      <a:pt x="161" y="115"/>
                    </a:lnTo>
                    <a:lnTo>
                      <a:pt x="9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auto">
              <a:xfrm>
                <a:off x="8912226" y="2932113"/>
                <a:ext cx="371475" cy="149225"/>
              </a:xfrm>
              <a:custGeom>
                <a:avLst/>
                <a:gdLst>
                  <a:gd name="T0" fmla="*/ 0 w 234"/>
                  <a:gd name="T1" fmla="*/ 0 h 94"/>
                  <a:gd name="T2" fmla="*/ 234 w 234"/>
                  <a:gd name="T3" fmla="*/ 82 h 94"/>
                  <a:gd name="T4" fmla="*/ 158 w 234"/>
                  <a:gd name="T5" fmla="*/ 94 h 94"/>
                  <a:gd name="T6" fmla="*/ 10 w 234"/>
                  <a:gd name="T7" fmla="*/ 46 h 94"/>
                  <a:gd name="T8" fmla="*/ 0 w 234"/>
                  <a:gd name="T9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4" h="94">
                    <a:moveTo>
                      <a:pt x="0" y="0"/>
                    </a:moveTo>
                    <a:lnTo>
                      <a:pt x="234" y="82"/>
                    </a:lnTo>
                    <a:lnTo>
                      <a:pt x="158" y="94"/>
                    </a:lnTo>
                    <a:lnTo>
                      <a:pt x="10" y="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42"/>
              <p:cNvSpPr>
                <a:spLocks/>
              </p:cNvSpPr>
              <p:nvPr/>
            </p:nvSpPr>
            <p:spPr bwMode="auto">
              <a:xfrm>
                <a:off x="9067801" y="3729038"/>
                <a:ext cx="368300" cy="69850"/>
              </a:xfrm>
              <a:custGeom>
                <a:avLst/>
                <a:gdLst>
                  <a:gd name="T0" fmla="*/ 0 w 232"/>
                  <a:gd name="T1" fmla="*/ 0 h 44"/>
                  <a:gd name="T2" fmla="*/ 232 w 232"/>
                  <a:gd name="T3" fmla="*/ 38 h 44"/>
                  <a:gd name="T4" fmla="*/ 144 w 232"/>
                  <a:gd name="T5" fmla="*/ 44 h 44"/>
                  <a:gd name="T6" fmla="*/ 4 w 232"/>
                  <a:gd name="T7" fmla="*/ 22 h 44"/>
                  <a:gd name="T8" fmla="*/ 0 w 232"/>
                  <a:gd name="T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2" h="44">
                    <a:moveTo>
                      <a:pt x="0" y="0"/>
                    </a:moveTo>
                    <a:lnTo>
                      <a:pt x="232" y="38"/>
                    </a:lnTo>
                    <a:lnTo>
                      <a:pt x="144" y="44"/>
                    </a:lnTo>
                    <a:lnTo>
                      <a:pt x="4" y="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9226551" y="4521200"/>
                <a:ext cx="357188" cy="26988"/>
              </a:xfrm>
              <a:custGeom>
                <a:avLst/>
                <a:gdLst>
                  <a:gd name="T0" fmla="*/ 225 w 225"/>
                  <a:gd name="T1" fmla="*/ 0 h 17"/>
                  <a:gd name="T2" fmla="*/ 138 w 225"/>
                  <a:gd name="T3" fmla="*/ 12 h 17"/>
                  <a:gd name="T4" fmla="*/ 1 w 225"/>
                  <a:gd name="T5" fmla="*/ 17 h 17"/>
                  <a:gd name="T6" fmla="*/ 0 w 225"/>
                  <a:gd name="T7" fmla="*/ 9 h 17"/>
                  <a:gd name="T8" fmla="*/ 225 w 225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5" h="17">
                    <a:moveTo>
                      <a:pt x="225" y="0"/>
                    </a:moveTo>
                    <a:lnTo>
                      <a:pt x="138" y="12"/>
                    </a:lnTo>
                    <a:lnTo>
                      <a:pt x="1" y="17"/>
                    </a:lnTo>
                    <a:lnTo>
                      <a:pt x="0" y="9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9358313" y="5145088"/>
                <a:ext cx="352425" cy="106363"/>
              </a:xfrm>
              <a:custGeom>
                <a:avLst/>
                <a:gdLst>
                  <a:gd name="T0" fmla="*/ 222 w 222"/>
                  <a:gd name="T1" fmla="*/ 0 h 67"/>
                  <a:gd name="T2" fmla="*/ 5 w 222"/>
                  <a:gd name="T3" fmla="*/ 67 h 67"/>
                  <a:gd name="T4" fmla="*/ 0 w 222"/>
                  <a:gd name="T5" fmla="*/ 48 h 67"/>
                  <a:gd name="T6" fmla="*/ 131 w 222"/>
                  <a:gd name="T7" fmla="*/ 9 h 67"/>
                  <a:gd name="T8" fmla="*/ 222 w 222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67">
                    <a:moveTo>
                      <a:pt x="222" y="0"/>
                    </a:moveTo>
                    <a:lnTo>
                      <a:pt x="5" y="67"/>
                    </a:lnTo>
                    <a:lnTo>
                      <a:pt x="0" y="48"/>
                    </a:lnTo>
                    <a:lnTo>
                      <a:pt x="131" y="9"/>
                    </a:lnTo>
                    <a:lnTo>
                      <a:pt x="222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53" name="TextBox 52"/>
          <p:cNvSpPr txBox="1"/>
          <p:nvPr/>
        </p:nvSpPr>
        <p:spPr>
          <a:xfrm>
            <a:off x="2835065" y="1607388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835065" y="2487283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835065" y="3349925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835065" y="4291220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835065" y="5195978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Content Placeholder 4"/>
          <p:cNvSpPr txBox="1">
            <a:spLocks/>
          </p:cNvSpPr>
          <p:nvPr/>
        </p:nvSpPr>
        <p:spPr>
          <a:xfrm>
            <a:off x="3503612" y="1640540"/>
            <a:ext cx="3124200" cy="609600"/>
          </a:xfrm>
          <a:prstGeom prst="rect">
            <a:avLst/>
          </a:prstGeom>
        </p:spPr>
        <p:txBody>
          <a:bodyPr anchor="ctr">
            <a:norm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Content Placeholder 4"/>
          <p:cNvSpPr txBox="1">
            <a:spLocks/>
          </p:cNvSpPr>
          <p:nvPr/>
        </p:nvSpPr>
        <p:spPr>
          <a:xfrm>
            <a:off x="3503612" y="2522466"/>
            <a:ext cx="3124200" cy="609600"/>
          </a:xfrm>
          <a:prstGeom prst="rect">
            <a:avLst/>
          </a:prstGeom>
        </p:spPr>
        <p:txBody>
          <a:bodyPr anchor="ctr">
            <a:norm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Content Placeholder 4"/>
          <p:cNvSpPr txBox="1">
            <a:spLocks/>
          </p:cNvSpPr>
          <p:nvPr/>
        </p:nvSpPr>
        <p:spPr>
          <a:xfrm>
            <a:off x="3503612" y="3385785"/>
            <a:ext cx="3124200" cy="609600"/>
          </a:xfrm>
          <a:prstGeom prst="rect">
            <a:avLst/>
          </a:prstGeom>
        </p:spPr>
        <p:txBody>
          <a:bodyPr anchor="ctr">
            <a:norm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Content Placeholder 4"/>
          <p:cNvSpPr txBox="1">
            <a:spLocks/>
          </p:cNvSpPr>
          <p:nvPr/>
        </p:nvSpPr>
        <p:spPr>
          <a:xfrm>
            <a:off x="3503612" y="4326403"/>
            <a:ext cx="3124200" cy="609600"/>
          </a:xfrm>
          <a:prstGeom prst="rect">
            <a:avLst/>
          </a:prstGeom>
        </p:spPr>
        <p:txBody>
          <a:bodyPr anchor="ctr">
            <a:norm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Content Placeholder 4"/>
          <p:cNvSpPr txBox="1">
            <a:spLocks/>
          </p:cNvSpPr>
          <p:nvPr/>
        </p:nvSpPr>
        <p:spPr>
          <a:xfrm>
            <a:off x="3503612" y="5213230"/>
            <a:ext cx="3124200" cy="609600"/>
          </a:xfrm>
          <a:prstGeom prst="rect">
            <a:avLst/>
          </a:prstGeom>
        </p:spPr>
        <p:txBody>
          <a:bodyPr anchor="ctr">
            <a:norm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99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>
                <a:solidFill>
                  <a:prstClr val="white"/>
                </a:solidFill>
              </a:rPr>
              <a:t>SUBSCRIBE NOW</a:t>
            </a:r>
            <a:endParaRPr lang="es-UY" sz="2399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s-UY" sz="2399" kern="0" smtClea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400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400">
              <a:defRPr/>
            </a:pPr>
            <a:r>
              <a:rPr lang="en-US" sz="3199" b="1" kern="0" dirty="0">
                <a:solidFill>
                  <a:prstClr val="white"/>
                </a:solidFill>
              </a:rPr>
              <a:t>FREEBUNDLE15</a:t>
            </a:r>
            <a:endParaRPr lang="es-UY" sz="2399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400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7384" y="918570"/>
            <a:ext cx="3936593" cy="2224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28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1181AE"/>
            </a:gs>
            <a:gs pos="0">
              <a:srgbClr val="1181AE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7">
      <a:dk1>
        <a:sysClr val="windowText" lastClr="000000"/>
      </a:dk1>
      <a:lt1>
        <a:sysClr val="window" lastClr="FFFFFF"/>
      </a:lt1>
      <a:dk2>
        <a:srgbClr val="0070C0"/>
      </a:dk2>
      <a:lt2>
        <a:srgbClr val="92D050"/>
      </a:lt2>
      <a:accent1>
        <a:srgbClr val="3F8BB7"/>
      </a:accent1>
      <a:accent2>
        <a:srgbClr val="193E5C"/>
      </a:accent2>
      <a:accent3>
        <a:srgbClr val="44AAA0"/>
      </a:accent3>
      <a:accent4>
        <a:srgbClr val="BF5F47"/>
      </a:accent4>
      <a:accent5>
        <a:srgbClr val="E39F3A"/>
      </a:accent5>
      <a:accent6>
        <a:srgbClr val="6571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BC751"/>
      </a:accent1>
      <a:accent2>
        <a:srgbClr val="A69A7A"/>
      </a:accent2>
      <a:accent3>
        <a:srgbClr val="F1C96C"/>
      </a:accent3>
      <a:accent4>
        <a:srgbClr val="F4614E"/>
      </a:accent4>
      <a:accent5>
        <a:srgbClr val="3D3F44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5232</TotalTime>
  <Words>182</Words>
  <Application>Microsoft Office PowerPoint</Application>
  <PresentationFormat>Custom</PresentationFormat>
  <Paragraphs>38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2_Office Theme</vt:lpstr>
      <vt:lpstr>Ladder Infographics for PowerPoint</vt:lpstr>
      <vt:lpstr>Ladder Infographics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Julian</cp:lastModifiedBy>
  <cp:revision>96</cp:revision>
  <dcterms:created xsi:type="dcterms:W3CDTF">2013-09-12T13:05:01Z</dcterms:created>
  <dcterms:modified xsi:type="dcterms:W3CDTF">2015-07-13T22:03:47Z</dcterms:modified>
</cp:coreProperties>
</file>