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1"/>
  </p:notesMasterIdLst>
  <p:sldIdLst>
    <p:sldId id="272" r:id="rId3"/>
    <p:sldId id="273" r:id="rId4"/>
    <p:sldId id="274" r:id="rId5"/>
    <p:sldId id="275" r:id="rId6"/>
    <p:sldId id="276" r:id="rId7"/>
    <p:sldId id="271" r:id="rId8"/>
    <p:sldId id="277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2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6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14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26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38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648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29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12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82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426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5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357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2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0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31/1/2020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26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14638" y="2095500"/>
            <a:ext cx="6573838" cy="2682875"/>
          </a:xfrm>
          <a:prstGeom prst="rect">
            <a:avLst/>
          </a:prstGeom>
          <a:gradFill>
            <a:gsLst>
              <a:gs pos="45000">
                <a:srgbClr val="EEEEEE"/>
              </a:gs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miter lim="800000"/>
            <a:headEnd/>
            <a:tailEnd/>
          </a:ln>
          <a:effectLst>
            <a:outerShdw blurRad="254000" sx="102000" sy="102000" algn="ct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292600" y="12700"/>
            <a:ext cx="3603625" cy="2082800"/>
          </a:xfrm>
          <a:custGeom>
            <a:avLst/>
            <a:gdLst>
              <a:gd name="T0" fmla="*/ 0 w 2270"/>
              <a:gd name="T1" fmla="*/ 0 h 1312"/>
              <a:gd name="T2" fmla="*/ 2270 w 2270"/>
              <a:gd name="T3" fmla="*/ 0 h 1312"/>
              <a:gd name="T4" fmla="*/ 1694 w 2270"/>
              <a:gd name="T5" fmla="*/ 1312 h 1312"/>
              <a:gd name="T6" fmla="*/ 573 w 2270"/>
              <a:gd name="T7" fmla="*/ 1312 h 1312"/>
              <a:gd name="T8" fmla="*/ 0 w 2270"/>
              <a:gd name="T9" fmla="*/ 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0" h="1312">
                <a:moveTo>
                  <a:pt x="0" y="0"/>
                </a:moveTo>
                <a:lnTo>
                  <a:pt x="2270" y="0"/>
                </a:lnTo>
                <a:lnTo>
                  <a:pt x="1694" y="1312"/>
                </a:lnTo>
                <a:lnTo>
                  <a:pt x="573" y="13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>
                  <a:lumMod val="75000"/>
                </a:schemeClr>
              </a:gs>
              <a:gs pos="79000">
                <a:schemeClr val="tx2"/>
              </a:gs>
              <a:gs pos="0">
                <a:schemeClr val="tx2"/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01443" y="2092324"/>
            <a:ext cx="1785938" cy="1031875"/>
          </a:xfrm>
          <a:custGeom>
            <a:avLst/>
            <a:gdLst>
              <a:gd name="T0" fmla="*/ 0 w 1125"/>
              <a:gd name="T1" fmla="*/ 0 h 403"/>
              <a:gd name="T2" fmla="*/ 1125 w 1125"/>
              <a:gd name="T3" fmla="*/ 0 h 403"/>
              <a:gd name="T4" fmla="*/ 1125 w 1125"/>
              <a:gd name="T5" fmla="*/ 294 h 403"/>
              <a:gd name="T6" fmla="*/ 564 w 1125"/>
              <a:gd name="T7" fmla="*/ 403 h 403"/>
              <a:gd name="T8" fmla="*/ 0 w 1125"/>
              <a:gd name="T9" fmla="*/ 287 h 403"/>
              <a:gd name="T10" fmla="*/ 0 w 1125"/>
              <a:gd name="T11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5" h="403">
                <a:moveTo>
                  <a:pt x="0" y="0"/>
                </a:moveTo>
                <a:lnTo>
                  <a:pt x="1125" y="0"/>
                </a:lnTo>
                <a:lnTo>
                  <a:pt x="1125" y="294"/>
                </a:lnTo>
                <a:lnTo>
                  <a:pt x="564" y="403"/>
                </a:lnTo>
                <a:lnTo>
                  <a:pt x="0" y="28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>
                  <a:lumMod val="75000"/>
                </a:schemeClr>
              </a:gs>
              <a:gs pos="50000">
                <a:schemeClr val="tx2"/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38100" dist="38100" dir="5400000" algn="t" rotWithShape="0">
              <a:prstClr val="black">
                <a:alpha val="14000"/>
              </a:prstClr>
            </a:outerShdw>
          </a:effectLst>
        </p:spPr>
        <p:txBody>
          <a:bodyPr vert="horz" wrap="square" lIns="91440" tIns="1828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110038" y="3841867"/>
            <a:ext cx="3968749" cy="3016133"/>
            <a:chOff x="4110038" y="3841867"/>
            <a:chExt cx="3968749" cy="3016133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10038" y="4775200"/>
              <a:ext cx="3968749" cy="2082800"/>
            </a:xfrm>
            <a:custGeom>
              <a:avLst/>
              <a:gdLst>
                <a:gd name="T0" fmla="*/ 573 w 2270"/>
                <a:gd name="T1" fmla="*/ 0 h 1312"/>
                <a:gd name="T2" fmla="*/ 1694 w 2270"/>
                <a:gd name="T3" fmla="*/ 0 h 1312"/>
                <a:gd name="T4" fmla="*/ 2270 w 2270"/>
                <a:gd name="T5" fmla="*/ 1312 h 1312"/>
                <a:gd name="T6" fmla="*/ 0 w 2270"/>
                <a:gd name="T7" fmla="*/ 1312 h 1312"/>
                <a:gd name="T8" fmla="*/ 573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573" y="0"/>
                  </a:moveTo>
                  <a:lnTo>
                    <a:pt x="1694" y="0"/>
                  </a:lnTo>
                  <a:lnTo>
                    <a:pt x="2270" y="1312"/>
                  </a:lnTo>
                  <a:lnTo>
                    <a:pt x="0" y="1312"/>
                  </a:lnTo>
                  <a:lnTo>
                    <a:pt x="573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79000">
                  <a:schemeClr val="accent2"/>
                </a:gs>
                <a:gs pos="0">
                  <a:schemeClr val="accent2"/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110966" y="3841867"/>
              <a:ext cx="1966892" cy="936509"/>
            </a:xfrm>
            <a:custGeom>
              <a:avLst/>
              <a:gdLst>
                <a:gd name="T0" fmla="*/ 564 w 1125"/>
                <a:gd name="T1" fmla="*/ 0 h 403"/>
                <a:gd name="T2" fmla="*/ 1125 w 1125"/>
                <a:gd name="T3" fmla="*/ 110 h 403"/>
                <a:gd name="T4" fmla="*/ 1125 w 1125"/>
                <a:gd name="T5" fmla="*/ 403 h 403"/>
                <a:gd name="T6" fmla="*/ 0 w 1125"/>
                <a:gd name="T7" fmla="*/ 403 h 403"/>
                <a:gd name="T8" fmla="*/ 0 w 1125"/>
                <a:gd name="T9" fmla="*/ 117 h 403"/>
                <a:gd name="T10" fmla="*/ 564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564" y="0"/>
                  </a:moveTo>
                  <a:lnTo>
                    <a:pt x="1125" y="110"/>
                  </a:lnTo>
                  <a:lnTo>
                    <a:pt x="1125" y="403"/>
                  </a:lnTo>
                  <a:lnTo>
                    <a:pt x="0" y="403"/>
                  </a:lnTo>
                  <a:lnTo>
                    <a:pt x="0" y="117"/>
                  </a:lnTo>
                  <a:lnTo>
                    <a:pt x="564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75000"/>
                  </a:schemeClr>
                </a:gs>
                <a:gs pos="50000">
                  <a:schemeClr val="accent2"/>
                </a:gs>
                <a:gs pos="0">
                  <a:schemeClr val="accent2"/>
                </a:gs>
              </a:gsLst>
              <a:path path="circle">
                <a:fillToRect l="50000" t="50000" r="50000" b="50000"/>
              </a:path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38100" dist="38100" dir="14820000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3657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Freeform 11"/>
          <p:cNvSpPr>
            <a:spLocks/>
          </p:cNvSpPr>
          <p:nvPr/>
        </p:nvSpPr>
        <p:spPr bwMode="auto">
          <a:xfrm>
            <a:off x="9388475" y="1692275"/>
            <a:ext cx="2814638" cy="3489325"/>
          </a:xfrm>
          <a:custGeom>
            <a:avLst/>
            <a:gdLst>
              <a:gd name="T0" fmla="*/ 1773 w 1773"/>
              <a:gd name="T1" fmla="*/ 0 h 2198"/>
              <a:gd name="T2" fmla="*/ 1773 w 1773"/>
              <a:gd name="T3" fmla="*/ 2198 h 2198"/>
              <a:gd name="T4" fmla="*/ 0 w 1773"/>
              <a:gd name="T5" fmla="*/ 1723 h 2198"/>
              <a:gd name="T6" fmla="*/ 0 w 1773"/>
              <a:gd name="T7" fmla="*/ 474 h 2198"/>
              <a:gd name="T8" fmla="*/ 1773 w 1773"/>
              <a:gd name="T9" fmla="*/ 0 h 2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2198">
                <a:moveTo>
                  <a:pt x="1773" y="0"/>
                </a:moveTo>
                <a:lnTo>
                  <a:pt x="1773" y="2198"/>
                </a:lnTo>
                <a:lnTo>
                  <a:pt x="0" y="1723"/>
                </a:lnTo>
                <a:lnTo>
                  <a:pt x="0" y="474"/>
                </a:lnTo>
                <a:lnTo>
                  <a:pt x="1773" y="0"/>
                </a:lnTo>
                <a:close/>
              </a:path>
            </a:pathLst>
          </a:custGeom>
          <a:gradFill flip="none" rotWithShape="1">
            <a:gsLst>
              <a:gs pos="81000">
                <a:schemeClr val="accent1">
                  <a:lumMod val="75000"/>
                </a:schemeClr>
              </a:gs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923212" y="2445543"/>
            <a:ext cx="1465263" cy="1982788"/>
          </a:xfrm>
          <a:custGeom>
            <a:avLst/>
            <a:gdLst>
              <a:gd name="T0" fmla="*/ 158 w 592"/>
              <a:gd name="T1" fmla="*/ 0 h 1249"/>
              <a:gd name="T2" fmla="*/ 592 w 592"/>
              <a:gd name="T3" fmla="*/ 0 h 1249"/>
              <a:gd name="T4" fmla="*/ 592 w 592"/>
              <a:gd name="T5" fmla="*/ 1249 h 1249"/>
              <a:gd name="T6" fmla="*/ 170 w 592"/>
              <a:gd name="T7" fmla="*/ 1249 h 1249"/>
              <a:gd name="T8" fmla="*/ 0 w 592"/>
              <a:gd name="T9" fmla="*/ 624 h 1249"/>
              <a:gd name="T10" fmla="*/ 158 w 592"/>
              <a:gd name="T11" fmla="*/ 0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2" h="1249">
                <a:moveTo>
                  <a:pt x="158" y="0"/>
                </a:moveTo>
                <a:lnTo>
                  <a:pt x="592" y="0"/>
                </a:lnTo>
                <a:lnTo>
                  <a:pt x="592" y="1249"/>
                </a:lnTo>
                <a:lnTo>
                  <a:pt x="170" y="1249"/>
                </a:lnTo>
                <a:lnTo>
                  <a:pt x="0" y="624"/>
                </a:lnTo>
                <a:lnTo>
                  <a:pt x="158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50000">
                <a:schemeClr val="accent1"/>
              </a:gs>
              <a:gs pos="0">
                <a:schemeClr val="accent1"/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14000"/>
              </a:prstClr>
            </a:outerShdw>
          </a:effectLst>
        </p:spPr>
        <p:txBody>
          <a:bodyPr vert="horz" wrap="square" lIns="274320" tIns="7315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814638" y="2445543"/>
            <a:ext cx="1450974" cy="1982788"/>
          </a:xfrm>
          <a:custGeom>
            <a:avLst/>
            <a:gdLst>
              <a:gd name="T0" fmla="*/ 0 w 594"/>
              <a:gd name="T1" fmla="*/ 0 h 1249"/>
              <a:gd name="T2" fmla="*/ 434 w 594"/>
              <a:gd name="T3" fmla="*/ 0 h 1249"/>
              <a:gd name="T4" fmla="*/ 594 w 594"/>
              <a:gd name="T5" fmla="*/ 624 h 1249"/>
              <a:gd name="T6" fmla="*/ 424 w 594"/>
              <a:gd name="T7" fmla="*/ 1249 h 1249"/>
              <a:gd name="T8" fmla="*/ 0 w 594"/>
              <a:gd name="T9" fmla="*/ 1249 h 1249"/>
              <a:gd name="T10" fmla="*/ 0 w 594"/>
              <a:gd name="T11" fmla="*/ 0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4" h="1249">
                <a:moveTo>
                  <a:pt x="0" y="0"/>
                </a:moveTo>
                <a:lnTo>
                  <a:pt x="434" y="0"/>
                </a:lnTo>
                <a:lnTo>
                  <a:pt x="594" y="624"/>
                </a:lnTo>
                <a:lnTo>
                  <a:pt x="424" y="1249"/>
                </a:lnTo>
                <a:lnTo>
                  <a:pt x="0" y="124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accent3">
                  <a:lumMod val="75000"/>
                </a:schemeClr>
              </a:gs>
              <a:gs pos="50000">
                <a:schemeClr val="accent3"/>
              </a:gs>
              <a:gs pos="0">
                <a:schemeClr val="accent3"/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  <a:effectLst>
            <a:outerShdw blurRad="38100" dist="38100" algn="l" rotWithShape="0">
              <a:prstClr val="black">
                <a:alpha val="14000"/>
              </a:prstClr>
            </a:outerShdw>
          </a:effectLst>
        </p:spPr>
        <p:txBody>
          <a:bodyPr vert="horz" wrap="square" lIns="91440" tIns="731520" rIns="27432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0" y="1692275"/>
            <a:ext cx="2814638" cy="3489325"/>
          </a:xfrm>
          <a:custGeom>
            <a:avLst/>
            <a:gdLst>
              <a:gd name="T0" fmla="*/ 0 w 1773"/>
              <a:gd name="T1" fmla="*/ 0 h 2198"/>
              <a:gd name="T2" fmla="*/ 1773 w 1773"/>
              <a:gd name="T3" fmla="*/ 474 h 2198"/>
              <a:gd name="T4" fmla="*/ 1773 w 1773"/>
              <a:gd name="T5" fmla="*/ 1723 h 2198"/>
              <a:gd name="T6" fmla="*/ 0 w 1773"/>
              <a:gd name="T7" fmla="*/ 2198 h 2198"/>
              <a:gd name="T8" fmla="*/ 0 w 1773"/>
              <a:gd name="T9" fmla="*/ 0 h 2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2198">
                <a:moveTo>
                  <a:pt x="0" y="0"/>
                </a:moveTo>
                <a:lnTo>
                  <a:pt x="1773" y="474"/>
                </a:lnTo>
                <a:lnTo>
                  <a:pt x="1773" y="1723"/>
                </a:lnTo>
                <a:lnTo>
                  <a:pt x="0" y="219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1000">
                <a:schemeClr val="accent3">
                  <a:lumMod val="75000"/>
                </a:schemeClr>
              </a:gs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786322" y="4114100"/>
            <a:ext cx="616180" cy="515749"/>
            <a:chOff x="10123488" y="2114551"/>
            <a:chExt cx="1295400" cy="1084262"/>
          </a:xfrm>
          <a:solidFill>
            <a:schemeClr val="bg1"/>
          </a:solidFill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0123488" y="2179638"/>
              <a:ext cx="1125538" cy="1019175"/>
            </a:xfrm>
            <a:custGeom>
              <a:avLst/>
              <a:gdLst>
                <a:gd name="T0" fmla="*/ 229 w 300"/>
                <a:gd name="T1" fmla="*/ 28 h 271"/>
                <a:gd name="T2" fmla="*/ 116 w 300"/>
                <a:gd name="T3" fmla="*/ 19 h 271"/>
                <a:gd name="T4" fmla="*/ 81 w 300"/>
                <a:gd name="T5" fmla="*/ 95 h 271"/>
                <a:gd name="T6" fmla="*/ 101 w 300"/>
                <a:gd name="T7" fmla="*/ 124 h 271"/>
                <a:gd name="T8" fmla="*/ 131 w 300"/>
                <a:gd name="T9" fmla="*/ 110 h 271"/>
                <a:gd name="T10" fmla="*/ 148 w 300"/>
                <a:gd name="T11" fmla="*/ 83 h 271"/>
                <a:gd name="T12" fmla="*/ 253 w 300"/>
                <a:gd name="T13" fmla="*/ 172 h 271"/>
                <a:gd name="T14" fmla="*/ 241 w 300"/>
                <a:gd name="T15" fmla="*/ 185 h 271"/>
                <a:gd name="T16" fmla="*/ 209 w 300"/>
                <a:gd name="T17" fmla="*/ 163 h 271"/>
                <a:gd name="T18" fmla="*/ 231 w 300"/>
                <a:gd name="T19" fmla="*/ 195 h 271"/>
                <a:gd name="T20" fmla="*/ 218 w 300"/>
                <a:gd name="T21" fmla="*/ 207 h 271"/>
                <a:gd name="T22" fmla="*/ 186 w 300"/>
                <a:gd name="T23" fmla="*/ 186 h 271"/>
                <a:gd name="T24" fmla="*/ 208 w 300"/>
                <a:gd name="T25" fmla="*/ 217 h 271"/>
                <a:gd name="T26" fmla="*/ 195 w 300"/>
                <a:gd name="T27" fmla="*/ 230 h 271"/>
                <a:gd name="T28" fmla="*/ 164 w 300"/>
                <a:gd name="T29" fmla="*/ 208 h 271"/>
                <a:gd name="T30" fmla="*/ 185 w 300"/>
                <a:gd name="T31" fmla="*/ 240 h 271"/>
                <a:gd name="T32" fmla="*/ 173 w 300"/>
                <a:gd name="T33" fmla="*/ 253 h 271"/>
                <a:gd name="T34" fmla="*/ 144 w 300"/>
                <a:gd name="T35" fmla="*/ 207 h 271"/>
                <a:gd name="T36" fmla="*/ 121 w 300"/>
                <a:gd name="T37" fmla="*/ 184 h 271"/>
                <a:gd name="T38" fmla="*/ 98 w 300"/>
                <a:gd name="T39" fmla="*/ 161 h 271"/>
                <a:gd name="T40" fmla="*/ 76 w 300"/>
                <a:gd name="T41" fmla="*/ 139 h 271"/>
                <a:gd name="T42" fmla="*/ 13 w 300"/>
                <a:gd name="T43" fmla="*/ 94 h 271"/>
                <a:gd name="T44" fmla="*/ 3 w 300"/>
                <a:gd name="T45" fmla="*/ 104 h 271"/>
                <a:gd name="T46" fmla="*/ 33 w 300"/>
                <a:gd name="T47" fmla="*/ 159 h 271"/>
                <a:gd name="T48" fmla="*/ 55 w 300"/>
                <a:gd name="T49" fmla="*/ 182 h 271"/>
                <a:gd name="T50" fmla="*/ 78 w 300"/>
                <a:gd name="T51" fmla="*/ 204 h 271"/>
                <a:gd name="T52" fmla="*/ 101 w 300"/>
                <a:gd name="T53" fmla="*/ 227 h 271"/>
                <a:gd name="T54" fmla="*/ 123 w 300"/>
                <a:gd name="T55" fmla="*/ 250 h 271"/>
                <a:gd name="T56" fmla="*/ 163 w 300"/>
                <a:gd name="T57" fmla="*/ 263 h 271"/>
                <a:gd name="T58" fmla="*/ 201 w 300"/>
                <a:gd name="T59" fmla="*/ 246 h 271"/>
                <a:gd name="T60" fmla="*/ 224 w 300"/>
                <a:gd name="T61" fmla="*/ 223 h 271"/>
                <a:gd name="T62" fmla="*/ 246 w 300"/>
                <a:gd name="T63" fmla="*/ 200 h 271"/>
                <a:gd name="T64" fmla="*/ 263 w 300"/>
                <a:gd name="T65" fmla="*/ 162 h 271"/>
                <a:gd name="T66" fmla="*/ 298 w 300"/>
                <a:gd name="T67" fmla="*/ 106 h 271"/>
                <a:gd name="T68" fmla="*/ 232 w 300"/>
                <a:gd name="T69" fmla="*/ 3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271">
                  <a:moveTo>
                    <a:pt x="232" y="30"/>
                  </a:moveTo>
                  <a:cubicBezTo>
                    <a:pt x="231" y="29"/>
                    <a:pt x="230" y="29"/>
                    <a:pt x="229" y="28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38" y="0"/>
                    <a:pt x="121" y="14"/>
                    <a:pt x="116" y="19"/>
                  </a:cubicBezTo>
                  <a:cubicBezTo>
                    <a:pt x="113" y="21"/>
                    <a:pt x="111" y="24"/>
                    <a:pt x="110" y="26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79" y="99"/>
                    <a:pt x="80" y="104"/>
                    <a:pt x="82" y="109"/>
                  </a:cubicBezTo>
                  <a:cubicBezTo>
                    <a:pt x="86" y="117"/>
                    <a:pt x="93" y="122"/>
                    <a:pt x="101" y="124"/>
                  </a:cubicBezTo>
                  <a:cubicBezTo>
                    <a:pt x="110" y="126"/>
                    <a:pt x="119" y="123"/>
                    <a:pt x="127" y="116"/>
                  </a:cubicBezTo>
                  <a:cubicBezTo>
                    <a:pt x="129" y="114"/>
                    <a:pt x="130" y="112"/>
                    <a:pt x="131" y="110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143" y="89"/>
                    <a:pt x="145" y="86"/>
                    <a:pt x="148" y="83"/>
                  </a:cubicBezTo>
                  <a:cubicBezTo>
                    <a:pt x="156" y="75"/>
                    <a:pt x="160" y="79"/>
                    <a:pt x="162" y="81"/>
                  </a:cubicBezTo>
                  <a:cubicBezTo>
                    <a:pt x="176" y="95"/>
                    <a:pt x="253" y="172"/>
                    <a:pt x="253" y="172"/>
                  </a:cubicBezTo>
                  <a:cubicBezTo>
                    <a:pt x="256" y="175"/>
                    <a:pt x="255" y="180"/>
                    <a:pt x="252" y="183"/>
                  </a:cubicBezTo>
                  <a:cubicBezTo>
                    <a:pt x="249" y="187"/>
                    <a:pt x="243" y="187"/>
                    <a:pt x="241" y="185"/>
                  </a:cubicBezTo>
                  <a:cubicBezTo>
                    <a:pt x="219" y="163"/>
                    <a:pt x="219" y="163"/>
                    <a:pt x="219" y="163"/>
                  </a:cubicBezTo>
                  <a:cubicBezTo>
                    <a:pt x="216" y="160"/>
                    <a:pt x="212" y="160"/>
                    <a:pt x="209" y="163"/>
                  </a:cubicBezTo>
                  <a:cubicBezTo>
                    <a:pt x="206" y="166"/>
                    <a:pt x="206" y="170"/>
                    <a:pt x="209" y="173"/>
                  </a:cubicBezTo>
                  <a:cubicBezTo>
                    <a:pt x="231" y="195"/>
                    <a:pt x="231" y="195"/>
                    <a:pt x="231" y="195"/>
                  </a:cubicBezTo>
                  <a:cubicBezTo>
                    <a:pt x="233" y="197"/>
                    <a:pt x="233" y="203"/>
                    <a:pt x="229" y="206"/>
                  </a:cubicBezTo>
                  <a:cubicBezTo>
                    <a:pt x="226" y="209"/>
                    <a:pt x="221" y="210"/>
                    <a:pt x="218" y="207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3"/>
                    <a:pt x="189" y="183"/>
                    <a:pt x="186" y="186"/>
                  </a:cubicBezTo>
                  <a:cubicBezTo>
                    <a:pt x="184" y="188"/>
                    <a:pt x="184" y="193"/>
                    <a:pt x="186" y="196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11" y="220"/>
                    <a:pt x="210" y="225"/>
                    <a:pt x="207" y="229"/>
                  </a:cubicBezTo>
                  <a:cubicBezTo>
                    <a:pt x="203" y="232"/>
                    <a:pt x="198" y="233"/>
                    <a:pt x="195" y="230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71" y="205"/>
                    <a:pt x="166" y="205"/>
                    <a:pt x="164" y="208"/>
                  </a:cubicBezTo>
                  <a:cubicBezTo>
                    <a:pt x="161" y="211"/>
                    <a:pt x="161" y="216"/>
                    <a:pt x="164" y="218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88" y="243"/>
                    <a:pt x="187" y="248"/>
                    <a:pt x="184" y="251"/>
                  </a:cubicBezTo>
                  <a:cubicBezTo>
                    <a:pt x="181" y="255"/>
                    <a:pt x="175" y="255"/>
                    <a:pt x="173" y="253"/>
                  </a:cubicBezTo>
                  <a:cubicBezTo>
                    <a:pt x="146" y="226"/>
                    <a:pt x="146" y="226"/>
                    <a:pt x="146" y="226"/>
                  </a:cubicBezTo>
                  <a:cubicBezTo>
                    <a:pt x="150" y="221"/>
                    <a:pt x="149" y="212"/>
                    <a:pt x="144" y="207"/>
                  </a:cubicBezTo>
                  <a:cubicBezTo>
                    <a:pt x="137" y="201"/>
                    <a:pt x="128" y="200"/>
                    <a:pt x="122" y="205"/>
                  </a:cubicBezTo>
                  <a:cubicBezTo>
                    <a:pt x="128" y="200"/>
                    <a:pt x="127" y="190"/>
                    <a:pt x="121" y="184"/>
                  </a:cubicBezTo>
                  <a:cubicBezTo>
                    <a:pt x="115" y="178"/>
                    <a:pt x="105" y="177"/>
                    <a:pt x="100" y="183"/>
                  </a:cubicBezTo>
                  <a:cubicBezTo>
                    <a:pt x="105" y="177"/>
                    <a:pt x="105" y="168"/>
                    <a:pt x="98" y="161"/>
                  </a:cubicBezTo>
                  <a:cubicBezTo>
                    <a:pt x="92" y="155"/>
                    <a:pt x="82" y="155"/>
                    <a:pt x="77" y="160"/>
                  </a:cubicBezTo>
                  <a:cubicBezTo>
                    <a:pt x="82" y="155"/>
                    <a:pt x="82" y="145"/>
                    <a:pt x="76" y="139"/>
                  </a:cubicBezTo>
                  <a:cubicBezTo>
                    <a:pt x="70" y="133"/>
                    <a:pt x="61" y="132"/>
                    <a:pt x="55" y="137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0" y="91"/>
                    <a:pt x="5" y="91"/>
                    <a:pt x="3" y="94"/>
                  </a:cubicBezTo>
                  <a:cubicBezTo>
                    <a:pt x="0" y="97"/>
                    <a:pt x="0" y="101"/>
                    <a:pt x="3" y="104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27" y="165"/>
                    <a:pt x="28" y="174"/>
                    <a:pt x="34" y="181"/>
                  </a:cubicBezTo>
                  <a:cubicBezTo>
                    <a:pt x="40" y="187"/>
                    <a:pt x="50" y="187"/>
                    <a:pt x="55" y="182"/>
                  </a:cubicBezTo>
                  <a:cubicBezTo>
                    <a:pt x="50" y="187"/>
                    <a:pt x="50" y="197"/>
                    <a:pt x="56" y="203"/>
                  </a:cubicBezTo>
                  <a:cubicBezTo>
                    <a:pt x="63" y="209"/>
                    <a:pt x="72" y="210"/>
                    <a:pt x="78" y="204"/>
                  </a:cubicBezTo>
                  <a:cubicBezTo>
                    <a:pt x="72" y="210"/>
                    <a:pt x="73" y="220"/>
                    <a:pt x="79" y="226"/>
                  </a:cubicBezTo>
                  <a:cubicBezTo>
                    <a:pt x="85" y="232"/>
                    <a:pt x="95" y="233"/>
                    <a:pt x="101" y="227"/>
                  </a:cubicBezTo>
                  <a:cubicBezTo>
                    <a:pt x="95" y="233"/>
                    <a:pt x="96" y="242"/>
                    <a:pt x="102" y="249"/>
                  </a:cubicBezTo>
                  <a:cubicBezTo>
                    <a:pt x="108" y="255"/>
                    <a:pt x="118" y="255"/>
                    <a:pt x="123" y="250"/>
                  </a:cubicBezTo>
                  <a:cubicBezTo>
                    <a:pt x="137" y="236"/>
                    <a:pt x="137" y="236"/>
                    <a:pt x="137" y="236"/>
                  </a:cubicBezTo>
                  <a:cubicBezTo>
                    <a:pt x="163" y="263"/>
                    <a:pt x="163" y="263"/>
                    <a:pt x="163" y="263"/>
                  </a:cubicBezTo>
                  <a:cubicBezTo>
                    <a:pt x="171" y="271"/>
                    <a:pt x="185" y="270"/>
                    <a:pt x="194" y="261"/>
                  </a:cubicBezTo>
                  <a:cubicBezTo>
                    <a:pt x="198" y="257"/>
                    <a:pt x="201" y="251"/>
                    <a:pt x="201" y="246"/>
                  </a:cubicBezTo>
                  <a:cubicBezTo>
                    <a:pt x="207" y="245"/>
                    <a:pt x="212" y="243"/>
                    <a:pt x="217" y="239"/>
                  </a:cubicBezTo>
                  <a:cubicBezTo>
                    <a:pt x="221" y="234"/>
                    <a:pt x="223" y="229"/>
                    <a:pt x="224" y="223"/>
                  </a:cubicBezTo>
                  <a:cubicBezTo>
                    <a:pt x="229" y="223"/>
                    <a:pt x="235" y="220"/>
                    <a:pt x="239" y="216"/>
                  </a:cubicBezTo>
                  <a:cubicBezTo>
                    <a:pt x="244" y="212"/>
                    <a:pt x="246" y="206"/>
                    <a:pt x="246" y="200"/>
                  </a:cubicBezTo>
                  <a:cubicBezTo>
                    <a:pt x="252" y="200"/>
                    <a:pt x="258" y="198"/>
                    <a:pt x="262" y="193"/>
                  </a:cubicBezTo>
                  <a:cubicBezTo>
                    <a:pt x="271" y="184"/>
                    <a:pt x="272" y="170"/>
                    <a:pt x="263" y="162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98" y="106"/>
                    <a:pt x="298" y="106"/>
                    <a:pt x="298" y="106"/>
                  </a:cubicBezTo>
                  <a:cubicBezTo>
                    <a:pt x="300" y="103"/>
                    <a:pt x="300" y="98"/>
                    <a:pt x="298" y="96"/>
                  </a:cubicBezTo>
                  <a:lnTo>
                    <a:pt x="23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1009313" y="2114551"/>
              <a:ext cx="409575" cy="411163"/>
            </a:xfrm>
            <a:custGeom>
              <a:avLst/>
              <a:gdLst>
                <a:gd name="T0" fmla="*/ 103 w 109"/>
                <a:gd name="T1" fmla="*/ 63 h 109"/>
                <a:gd name="T2" fmla="*/ 46 w 109"/>
                <a:gd name="T3" fmla="*/ 5 h 109"/>
                <a:gd name="T4" fmla="*/ 25 w 109"/>
                <a:gd name="T5" fmla="*/ 5 h 109"/>
                <a:gd name="T6" fmla="*/ 5 w 109"/>
                <a:gd name="T7" fmla="*/ 26 h 109"/>
                <a:gd name="T8" fmla="*/ 5 w 109"/>
                <a:gd name="T9" fmla="*/ 46 h 109"/>
                <a:gd name="T10" fmla="*/ 63 w 109"/>
                <a:gd name="T11" fmla="*/ 103 h 109"/>
                <a:gd name="T12" fmla="*/ 83 w 109"/>
                <a:gd name="T13" fmla="*/ 103 h 109"/>
                <a:gd name="T14" fmla="*/ 103 w 109"/>
                <a:gd name="T15" fmla="*/ 83 h 109"/>
                <a:gd name="T16" fmla="*/ 103 w 109"/>
                <a:gd name="T17" fmla="*/ 63 h 109"/>
                <a:gd name="T18" fmla="*/ 73 w 109"/>
                <a:gd name="T19" fmla="*/ 92 h 109"/>
                <a:gd name="T20" fmla="*/ 61 w 109"/>
                <a:gd name="T21" fmla="*/ 81 h 109"/>
                <a:gd name="T22" fmla="*/ 73 w 109"/>
                <a:gd name="T23" fmla="*/ 69 h 109"/>
                <a:gd name="T24" fmla="*/ 85 w 109"/>
                <a:gd name="T25" fmla="*/ 81 h 109"/>
                <a:gd name="T26" fmla="*/ 73 w 109"/>
                <a:gd name="T27" fmla="*/ 9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09">
                  <a:moveTo>
                    <a:pt x="103" y="63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0" y="0"/>
                    <a:pt x="31" y="0"/>
                    <a:pt x="25" y="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31"/>
                    <a:pt x="0" y="40"/>
                    <a:pt x="5" y="46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9" y="109"/>
                    <a:pt x="78" y="109"/>
                    <a:pt x="83" y="103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9" y="78"/>
                    <a:pt x="109" y="69"/>
                    <a:pt x="103" y="63"/>
                  </a:cubicBezTo>
                  <a:close/>
                  <a:moveTo>
                    <a:pt x="73" y="92"/>
                  </a:moveTo>
                  <a:cubicBezTo>
                    <a:pt x="67" y="92"/>
                    <a:pt x="61" y="87"/>
                    <a:pt x="61" y="81"/>
                  </a:cubicBezTo>
                  <a:cubicBezTo>
                    <a:pt x="61" y="74"/>
                    <a:pt x="67" y="69"/>
                    <a:pt x="73" y="69"/>
                  </a:cubicBezTo>
                  <a:cubicBezTo>
                    <a:pt x="79" y="69"/>
                    <a:pt x="85" y="74"/>
                    <a:pt x="85" y="81"/>
                  </a:cubicBezTo>
                  <a:cubicBezTo>
                    <a:pt x="85" y="87"/>
                    <a:pt x="79" y="92"/>
                    <a:pt x="73" y="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158267" y="3138894"/>
            <a:ext cx="573945" cy="596086"/>
            <a:chOff x="9048751" y="3602038"/>
            <a:chExt cx="1069975" cy="1111250"/>
          </a:xfrm>
          <a:solidFill>
            <a:schemeClr val="bg1"/>
          </a:solidFill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9048751" y="4005263"/>
              <a:ext cx="701675" cy="708025"/>
            </a:xfrm>
            <a:custGeom>
              <a:avLst/>
              <a:gdLst>
                <a:gd name="T0" fmla="*/ 187 w 187"/>
                <a:gd name="T1" fmla="*/ 73 h 188"/>
                <a:gd name="T2" fmla="*/ 186 w 187"/>
                <a:gd name="T3" fmla="*/ 65 h 188"/>
                <a:gd name="T4" fmla="*/ 164 w 187"/>
                <a:gd name="T5" fmla="*/ 29 h 188"/>
                <a:gd name="T6" fmla="*/ 156 w 187"/>
                <a:gd name="T7" fmla="*/ 23 h 188"/>
                <a:gd name="T8" fmla="*/ 151 w 187"/>
                <a:gd name="T9" fmla="*/ 25 h 188"/>
                <a:gd name="T10" fmla="*/ 140 w 187"/>
                <a:gd name="T11" fmla="*/ 31 h 188"/>
                <a:gd name="T12" fmla="*/ 125 w 187"/>
                <a:gd name="T13" fmla="*/ 23 h 188"/>
                <a:gd name="T14" fmla="*/ 125 w 187"/>
                <a:gd name="T15" fmla="*/ 10 h 188"/>
                <a:gd name="T16" fmla="*/ 115 w 187"/>
                <a:gd name="T17" fmla="*/ 0 h 188"/>
                <a:gd name="T18" fmla="*/ 73 w 187"/>
                <a:gd name="T19" fmla="*/ 0 h 188"/>
                <a:gd name="T20" fmla="*/ 62 w 187"/>
                <a:gd name="T21" fmla="*/ 10 h 188"/>
                <a:gd name="T22" fmla="*/ 62 w 187"/>
                <a:gd name="T23" fmla="*/ 23 h 188"/>
                <a:gd name="T24" fmla="*/ 48 w 187"/>
                <a:gd name="T25" fmla="*/ 31 h 188"/>
                <a:gd name="T26" fmla="*/ 37 w 187"/>
                <a:gd name="T27" fmla="*/ 25 h 188"/>
                <a:gd name="T28" fmla="*/ 32 w 187"/>
                <a:gd name="T29" fmla="*/ 23 h 188"/>
                <a:gd name="T30" fmla="*/ 23 w 187"/>
                <a:gd name="T31" fmla="*/ 29 h 188"/>
                <a:gd name="T32" fmla="*/ 2 w 187"/>
                <a:gd name="T33" fmla="*/ 65 h 188"/>
                <a:gd name="T34" fmla="*/ 1 w 187"/>
                <a:gd name="T35" fmla="*/ 73 h 188"/>
                <a:gd name="T36" fmla="*/ 6 w 187"/>
                <a:gd name="T37" fmla="*/ 79 h 188"/>
                <a:gd name="T38" fmla="*/ 17 w 187"/>
                <a:gd name="T39" fmla="*/ 85 h 188"/>
                <a:gd name="T40" fmla="*/ 16 w 187"/>
                <a:gd name="T41" fmla="*/ 94 h 188"/>
                <a:gd name="T42" fmla="*/ 17 w 187"/>
                <a:gd name="T43" fmla="*/ 102 h 188"/>
                <a:gd name="T44" fmla="*/ 6 w 187"/>
                <a:gd name="T45" fmla="*/ 108 h 188"/>
                <a:gd name="T46" fmla="*/ 1 w 187"/>
                <a:gd name="T47" fmla="*/ 115 h 188"/>
                <a:gd name="T48" fmla="*/ 2 w 187"/>
                <a:gd name="T49" fmla="*/ 122 h 188"/>
                <a:gd name="T50" fmla="*/ 23 w 187"/>
                <a:gd name="T51" fmla="*/ 159 h 188"/>
                <a:gd name="T52" fmla="*/ 32 w 187"/>
                <a:gd name="T53" fmla="*/ 164 h 188"/>
                <a:gd name="T54" fmla="*/ 37 w 187"/>
                <a:gd name="T55" fmla="*/ 163 h 188"/>
                <a:gd name="T56" fmla="*/ 48 w 187"/>
                <a:gd name="T57" fmla="*/ 156 h 188"/>
                <a:gd name="T58" fmla="*/ 62 w 187"/>
                <a:gd name="T59" fmla="*/ 165 h 188"/>
                <a:gd name="T60" fmla="*/ 62 w 187"/>
                <a:gd name="T61" fmla="*/ 177 h 188"/>
                <a:gd name="T62" fmla="*/ 65 w 187"/>
                <a:gd name="T63" fmla="*/ 185 h 188"/>
                <a:gd name="T64" fmla="*/ 73 w 187"/>
                <a:gd name="T65" fmla="*/ 188 h 188"/>
                <a:gd name="T66" fmla="*/ 115 w 187"/>
                <a:gd name="T67" fmla="*/ 188 h 188"/>
                <a:gd name="T68" fmla="*/ 125 w 187"/>
                <a:gd name="T69" fmla="*/ 177 h 188"/>
                <a:gd name="T70" fmla="*/ 125 w 187"/>
                <a:gd name="T71" fmla="*/ 165 h 188"/>
                <a:gd name="T72" fmla="*/ 140 w 187"/>
                <a:gd name="T73" fmla="*/ 156 h 188"/>
                <a:gd name="T74" fmla="*/ 151 w 187"/>
                <a:gd name="T75" fmla="*/ 163 h 188"/>
                <a:gd name="T76" fmla="*/ 156 w 187"/>
                <a:gd name="T77" fmla="*/ 164 h 188"/>
                <a:gd name="T78" fmla="*/ 164 w 187"/>
                <a:gd name="T79" fmla="*/ 159 h 188"/>
                <a:gd name="T80" fmla="*/ 186 w 187"/>
                <a:gd name="T81" fmla="*/ 122 h 188"/>
                <a:gd name="T82" fmla="*/ 187 w 187"/>
                <a:gd name="T83" fmla="*/ 115 h 188"/>
                <a:gd name="T84" fmla="*/ 182 w 187"/>
                <a:gd name="T85" fmla="*/ 108 h 188"/>
                <a:gd name="T86" fmla="*/ 171 w 187"/>
                <a:gd name="T87" fmla="*/ 102 h 188"/>
                <a:gd name="T88" fmla="*/ 171 w 187"/>
                <a:gd name="T89" fmla="*/ 94 h 188"/>
                <a:gd name="T90" fmla="*/ 171 w 187"/>
                <a:gd name="T91" fmla="*/ 85 h 188"/>
                <a:gd name="T92" fmla="*/ 182 w 187"/>
                <a:gd name="T93" fmla="*/ 79 h 188"/>
                <a:gd name="T94" fmla="*/ 187 w 187"/>
                <a:gd name="T95" fmla="*/ 73 h 188"/>
                <a:gd name="T96" fmla="*/ 94 w 187"/>
                <a:gd name="T97" fmla="*/ 138 h 188"/>
                <a:gd name="T98" fmla="*/ 50 w 187"/>
                <a:gd name="T99" fmla="*/ 94 h 188"/>
                <a:gd name="T100" fmla="*/ 94 w 187"/>
                <a:gd name="T101" fmla="*/ 50 h 188"/>
                <a:gd name="T102" fmla="*/ 138 w 187"/>
                <a:gd name="T103" fmla="*/ 94 h 188"/>
                <a:gd name="T104" fmla="*/ 94 w 187"/>
                <a:gd name="T105" fmla="*/ 13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7" h="188">
                  <a:moveTo>
                    <a:pt x="187" y="73"/>
                  </a:moveTo>
                  <a:cubicBezTo>
                    <a:pt x="187" y="70"/>
                    <a:pt x="187" y="68"/>
                    <a:pt x="186" y="65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3" y="25"/>
                    <a:pt x="159" y="23"/>
                    <a:pt x="156" y="23"/>
                  </a:cubicBezTo>
                  <a:cubicBezTo>
                    <a:pt x="154" y="23"/>
                    <a:pt x="152" y="24"/>
                    <a:pt x="151" y="25"/>
                  </a:cubicBezTo>
                  <a:cubicBezTo>
                    <a:pt x="140" y="31"/>
                    <a:pt x="140" y="31"/>
                    <a:pt x="140" y="31"/>
                  </a:cubicBezTo>
                  <a:cubicBezTo>
                    <a:pt x="135" y="28"/>
                    <a:pt x="130" y="25"/>
                    <a:pt x="125" y="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5"/>
                    <a:pt x="121" y="0"/>
                    <a:pt x="11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7" y="0"/>
                    <a:pt x="62" y="5"/>
                    <a:pt x="62" y="10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5"/>
                    <a:pt x="52" y="28"/>
                    <a:pt x="48" y="31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5" y="24"/>
                    <a:pt x="34" y="23"/>
                    <a:pt x="32" y="23"/>
                  </a:cubicBezTo>
                  <a:cubicBezTo>
                    <a:pt x="28" y="23"/>
                    <a:pt x="25" y="25"/>
                    <a:pt x="23" y="29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8"/>
                    <a:pt x="0" y="70"/>
                    <a:pt x="1" y="73"/>
                  </a:cubicBezTo>
                  <a:cubicBezTo>
                    <a:pt x="2" y="76"/>
                    <a:pt x="3" y="78"/>
                    <a:pt x="6" y="7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6" y="88"/>
                    <a:pt x="16" y="91"/>
                    <a:pt x="16" y="94"/>
                  </a:cubicBezTo>
                  <a:cubicBezTo>
                    <a:pt x="16" y="97"/>
                    <a:pt x="16" y="99"/>
                    <a:pt x="17" y="102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3" y="110"/>
                    <a:pt x="2" y="112"/>
                    <a:pt x="1" y="115"/>
                  </a:cubicBezTo>
                  <a:cubicBezTo>
                    <a:pt x="0" y="117"/>
                    <a:pt x="1" y="120"/>
                    <a:pt x="2" y="122"/>
                  </a:cubicBezTo>
                  <a:cubicBezTo>
                    <a:pt x="23" y="159"/>
                    <a:pt x="23" y="159"/>
                    <a:pt x="23" y="159"/>
                  </a:cubicBezTo>
                  <a:cubicBezTo>
                    <a:pt x="25" y="162"/>
                    <a:pt x="28" y="164"/>
                    <a:pt x="32" y="164"/>
                  </a:cubicBezTo>
                  <a:cubicBezTo>
                    <a:pt x="34" y="164"/>
                    <a:pt x="35" y="164"/>
                    <a:pt x="37" y="163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52" y="160"/>
                    <a:pt x="57" y="162"/>
                    <a:pt x="62" y="165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80"/>
                    <a:pt x="64" y="183"/>
                    <a:pt x="65" y="185"/>
                  </a:cubicBezTo>
                  <a:cubicBezTo>
                    <a:pt x="67" y="187"/>
                    <a:pt x="70" y="188"/>
                    <a:pt x="73" y="188"/>
                  </a:cubicBezTo>
                  <a:cubicBezTo>
                    <a:pt x="115" y="188"/>
                    <a:pt x="115" y="188"/>
                    <a:pt x="115" y="188"/>
                  </a:cubicBezTo>
                  <a:cubicBezTo>
                    <a:pt x="121" y="188"/>
                    <a:pt x="125" y="183"/>
                    <a:pt x="125" y="177"/>
                  </a:cubicBezTo>
                  <a:cubicBezTo>
                    <a:pt x="125" y="165"/>
                    <a:pt x="125" y="165"/>
                    <a:pt x="125" y="165"/>
                  </a:cubicBezTo>
                  <a:cubicBezTo>
                    <a:pt x="130" y="162"/>
                    <a:pt x="135" y="160"/>
                    <a:pt x="140" y="156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2" y="164"/>
                    <a:pt x="154" y="164"/>
                    <a:pt x="156" y="164"/>
                  </a:cubicBezTo>
                  <a:cubicBezTo>
                    <a:pt x="159" y="164"/>
                    <a:pt x="163" y="162"/>
                    <a:pt x="164" y="159"/>
                  </a:cubicBezTo>
                  <a:cubicBezTo>
                    <a:pt x="186" y="122"/>
                    <a:pt x="186" y="122"/>
                    <a:pt x="186" y="122"/>
                  </a:cubicBezTo>
                  <a:cubicBezTo>
                    <a:pt x="187" y="120"/>
                    <a:pt x="187" y="117"/>
                    <a:pt x="187" y="115"/>
                  </a:cubicBezTo>
                  <a:cubicBezTo>
                    <a:pt x="186" y="112"/>
                    <a:pt x="184" y="110"/>
                    <a:pt x="182" y="108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99"/>
                    <a:pt x="171" y="97"/>
                    <a:pt x="171" y="94"/>
                  </a:cubicBezTo>
                  <a:cubicBezTo>
                    <a:pt x="171" y="91"/>
                    <a:pt x="171" y="88"/>
                    <a:pt x="171" y="85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4" y="78"/>
                    <a:pt x="186" y="76"/>
                    <a:pt x="187" y="73"/>
                  </a:cubicBezTo>
                  <a:close/>
                  <a:moveTo>
                    <a:pt x="94" y="138"/>
                  </a:moveTo>
                  <a:cubicBezTo>
                    <a:pt x="69" y="138"/>
                    <a:pt x="50" y="118"/>
                    <a:pt x="50" y="94"/>
                  </a:cubicBezTo>
                  <a:cubicBezTo>
                    <a:pt x="50" y="69"/>
                    <a:pt x="69" y="50"/>
                    <a:pt x="94" y="50"/>
                  </a:cubicBezTo>
                  <a:cubicBezTo>
                    <a:pt x="118" y="50"/>
                    <a:pt x="138" y="69"/>
                    <a:pt x="138" y="94"/>
                  </a:cubicBezTo>
                  <a:cubicBezTo>
                    <a:pt x="138" y="118"/>
                    <a:pt x="118" y="138"/>
                    <a:pt x="94" y="1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9537701" y="3602038"/>
              <a:ext cx="465138" cy="466725"/>
            </a:xfrm>
            <a:custGeom>
              <a:avLst/>
              <a:gdLst>
                <a:gd name="T0" fmla="*/ 1 w 124"/>
                <a:gd name="T1" fmla="*/ 76 h 124"/>
                <a:gd name="T2" fmla="*/ 2 w 124"/>
                <a:gd name="T3" fmla="*/ 81 h 124"/>
                <a:gd name="T4" fmla="*/ 16 w 124"/>
                <a:gd name="T5" fmla="*/ 105 h 124"/>
                <a:gd name="T6" fmla="*/ 21 w 124"/>
                <a:gd name="T7" fmla="*/ 108 h 124"/>
                <a:gd name="T8" fmla="*/ 25 w 124"/>
                <a:gd name="T9" fmla="*/ 107 h 124"/>
                <a:gd name="T10" fmla="*/ 32 w 124"/>
                <a:gd name="T11" fmla="*/ 103 h 124"/>
                <a:gd name="T12" fmla="*/ 42 w 124"/>
                <a:gd name="T13" fmla="*/ 109 h 124"/>
                <a:gd name="T14" fmla="*/ 42 w 124"/>
                <a:gd name="T15" fmla="*/ 117 h 124"/>
                <a:gd name="T16" fmla="*/ 44 w 124"/>
                <a:gd name="T17" fmla="*/ 122 h 124"/>
                <a:gd name="T18" fmla="*/ 48 w 124"/>
                <a:gd name="T19" fmla="*/ 124 h 124"/>
                <a:gd name="T20" fmla="*/ 76 w 124"/>
                <a:gd name="T21" fmla="*/ 124 h 124"/>
                <a:gd name="T22" fmla="*/ 83 w 124"/>
                <a:gd name="T23" fmla="*/ 117 h 124"/>
                <a:gd name="T24" fmla="*/ 83 w 124"/>
                <a:gd name="T25" fmla="*/ 109 h 124"/>
                <a:gd name="T26" fmla="*/ 93 w 124"/>
                <a:gd name="T27" fmla="*/ 103 h 124"/>
                <a:gd name="T28" fmla="*/ 100 w 124"/>
                <a:gd name="T29" fmla="*/ 107 h 124"/>
                <a:gd name="T30" fmla="*/ 103 w 124"/>
                <a:gd name="T31" fmla="*/ 108 h 124"/>
                <a:gd name="T32" fmla="*/ 109 w 124"/>
                <a:gd name="T33" fmla="*/ 105 h 124"/>
                <a:gd name="T34" fmla="*/ 123 w 124"/>
                <a:gd name="T35" fmla="*/ 81 h 124"/>
                <a:gd name="T36" fmla="*/ 124 w 124"/>
                <a:gd name="T37" fmla="*/ 76 h 124"/>
                <a:gd name="T38" fmla="*/ 121 w 124"/>
                <a:gd name="T39" fmla="*/ 71 h 124"/>
                <a:gd name="T40" fmla="*/ 113 w 124"/>
                <a:gd name="T41" fmla="*/ 67 h 124"/>
                <a:gd name="T42" fmla="*/ 114 w 124"/>
                <a:gd name="T43" fmla="*/ 62 h 124"/>
                <a:gd name="T44" fmla="*/ 113 w 124"/>
                <a:gd name="T45" fmla="*/ 56 h 124"/>
                <a:gd name="T46" fmla="*/ 121 w 124"/>
                <a:gd name="T47" fmla="*/ 52 h 124"/>
                <a:gd name="T48" fmla="*/ 124 w 124"/>
                <a:gd name="T49" fmla="*/ 48 h 124"/>
                <a:gd name="T50" fmla="*/ 123 w 124"/>
                <a:gd name="T51" fmla="*/ 43 h 124"/>
                <a:gd name="T52" fmla="*/ 109 w 124"/>
                <a:gd name="T53" fmla="*/ 19 h 124"/>
                <a:gd name="T54" fmla="*/ 103 w 124"/>
                <a:gd name="T55" fmla="*/ 15 h 124"/>
                <a:gd name="T56" fmla="*/ 100 w 124"/>
                <a:gd name="T57" fmla="*/ 16 h 124"/>
                <a:gd name="T58" fmla="*/ 93 w 124"/>
                <a:gd name="T59" fmla="*/ 20 h 124"/>
                <a:gd name="T60" fmla="*/ 83 w 124"/>
                <a:gd name="T61" fmla="*/ 15 h 124"/>
                <a:gd name="T62" fmla="*/ 83 w 124"/>
                <a:gd name="T63" fmla="*/ 6 h 124"/>
                <a:gd name="T64" fmla="*/ 76 w 124"/>
                <a:gd name="T65" fmla="*/ 0 h 124"/>
                <a:gd name="T66" fmla="*/ 48 w 124"/>
                <a:gd name="T67" fmla="*/ 0 h 124"/>
                <a:gd name="T68" fmla="*/ 42 w 124"/>
                <a:gd name="T69" fmla="*/ 6 h 124"/>
                <a:gd name="T70" fmla="*/ 42 w 124"/>
                <a:gd name="T71" fmla="*/ 15 h 124"/>
                <a:gd name="T72" fmla="*/ 32 w 124"/>
                <a:gd name="T73" fmla="*/ 20 h 124"/>
                <a:gd name="T74" fmla="*/ 25 w 124"/>
                <a:gd name="T75" fmla="*/ 16 h 124"/>
                <a:gd name="T76" fmla="*/ 21 w 124"/>
                <a:gd name="T77" fmla="*/ 15 h 124"/>
                <a:gd name="T78" fmla="*/ 16 w 124"/>
                <a:gd name="T79" fmla="*/ 19 h 124"/>
                <a:gd name="T80" fmla="*/ 2 w 124"/>
                <a:gd name="T81" fmla="*/ 43 h 124"/>
                <a:gd name="T82" fmla="*/ 1 w 124"/>
                <a:gd name="T83" fmla="*/ 48 h 124"/>
                <a:gd name="T84" fmla="*/ 4 w 124"/>
                <a:gd name="T85" fmla="*/ 52 h 124"/>
                <a:gd name="T86" fmla="*/ 11 w 124"/>
                <a:gd name="T87" fmla="*/ 56 h 124"/>
                <a:gd name="T88" fmla="*/ 11 w 124"/>
                <a:gd name="T89" fmla="*/ 62 h 124"/>
                <a:gd name="T90" fmla="*/ 11 w 124"/>
                <a:gd name="T91" fmla="*/ 67 h 124"/>
                <a:gd name="T92" fmla="*/ 4 w 124"/>
                <a:gd name="T93" fmla="*/ 71 h 124"/>
                <a:gd name="T94" fmla="*/ 1 w 124"/>
                <a:gd name="T95" fmla="*/ 76 h 124"/>
                <a:gd name="T96" fmla="*/ 62 w 124"/>
                <a:gd name="T97" fmla="*/ 33 h 124"/>
                <a:gd name="T98" fmla="*/ 91 w 124"/>
                <a:gd name="T99" fmla="*/ 62 h 124"/>
                <a:gd name="T100" fmla="*/ 62 w 124"/>
                <a:gd name="T101" fmla="*/ 91 h 124"/>
                <a:gd name="T102" fmla="*/ 33 w 124"/>
                <a:gd name="T103" fmla="*/ 62 h 124"/>
                <a:gd name="T104" fmla="*/ 62 w 124"/>
                <a:gd name="T105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" h="124">
                  <a:moveTo>
                    <a:pt x="1" y="76"/>
                  </a:moveTo>
                  <a:cubicBezTo>
                    <a:pt x="0" y="77"/>
                    <a:pt x="1" y="79"/>
                    <a:pt x="2" y="81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7" y="107"/>
                    <a:pt x="19" y="108"/>
                    <a:pt x="21" y="108"/>
                  </a:cubicBezTo>
                  <a:cubicBezTo>
                    <a:pt x="23" y="108"/>
                    <a:pt x="24" y="108"/>
                    <a:pt x="25" y="107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5" y="105"/>
                    <a:pt x="38" y="107"/>
                    <a:pt x="42" y="109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2" y="119"/>
                    <a:pt x="42" y="121"/>
                    <a:pt x="44" y="122"/>
                  </a:cubicBezTo>
                  <a:cubicBezTo>
                    <a:pt x="45" y="123"/>
                    <a:pt x="46" y="124"/>
                    <a:pt x="48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80" y="124"/>
                    <a:pt x="83" y="121"/>
                    <a:pt x="83" y="117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6" y="107"/>
                    <a:pt x="90" y="105"/>
                    <a:pt x="93" y="103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1" y="108"/>
                    <a:pt x="102" y="108"/>
                    <a:pt x="103" y="108"/>
                  </a:cubicBezTo>
                  <a:cubicBezTo>
                    <a:pt x="106" y="108"/>
                    <a:pt x="108" y="107"/>
                    <a:pt x="109" y="105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4" y="79"/>
                    <a:pt x="124" y="77"/>
                    <a:pt x="124" y="76"/>
                  </a:cubicBezTo>
                  <a:cubicBezTo>
                    <a:pt x="123" y="74"/>
                    <a:pt x="122" y="72"/>
                    <a:pt x="121" y="71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5"/>
                    <a:pt x="114" y="64"/>
                    <a:pt x="114" y="62"/>
                  </a:cubicBezTo>
                  <a:cubicBezTo>
                    <a:pt x="114" y="60"/>
                    <a:pt x="113" y="58"/>
                    <a:pt x="113" y="56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3" y="50"/>
                    <a:pt x="124" y="48"/>
                  </a:cubicBezTo>
                  <a:cubicBezTo>
                    <a:pt x="124" y="46"/>
                    <a:pt x="124" y="44"/>
                    <a:pt x="123" y="43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7"/>
                    <a:pt x="106" y="15"/>
                    <a:pt x="103" y="15"/>
                  </a:cubicBezTo>
                  <a:cubicBezTo>
                    <a:pt x="102" y="15"/>
                    <a:pt x="101" y="16"/>
                    <a:pt x="100" y="16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0" y="18"/>
                    <a:pt x="86" y="16"/>
                    <a:pt x="83" y="15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3"/>
                    <a:pt x="80" y="0"/>
                    <a:pt x="7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0"/>
                    <a:pt x="42" y="3"/>
                    <a:pt x="42" y="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8" y="16"/>
                    <a:pt x="35" y="18"/>
                    <a:pt x="32" y="20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4" y="16"/>
                    <a:pt x="23" y="15"/>
                    <a:pt x="21" y="15"/>
                  </a:cubicBezTo>
                  <a:cubicBezTo>
                    <a:pt x="19" y="15"/>
                    <a:pt x="17" y="17"/>
                    <a:pt x="16" y="1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4"/>
                    <a:pt x="0" y="46"/>
                    <a:pt x="1" y="48"/>
                  </a:cubicBezTo>
                  <a:cubicBezTo>
                    <a:pt x="1" y="50"/>
                    <a:pt x="2" y="51"/>
                    <a:pt x="4" y="5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8"/>
                    <a:pt x="11" y="60"/>
                    <a:pt x="11" y="62"/>
                  </a:cubicBezTo>
                  <a:cubicBezTo>
                    <a:pt x="11" y="64"/>
                    <a:pt x="11" y="65"/>
                    <a:pt x="11" y="67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2" y="72"/>
                    <a:pt x="1" y="74"/>
                    <a:pt x="1" y="76"/>
                  </a:cubicBezTo>
                  <a:close/>
                  <a:moveTo>
                    <a:pt x="62" y="33"/>
                  </a:moveTo>
                  <a:cubicBezTo>
                    <a:pt x="78" y="33"/>
                    <a:pt x="91" y="46"/>
                    <a:pt x="91" y="62"/>
                  </a:cubicBezTo>
                  <a:cubicBezTo>
                    <a:pt x="91" y="78"/>
                    <a:pt x="78" y="91"/>
                    <a:pt x="62" y="91"/>
                  </a:cubicBezTo>
                  <a:cubicBezTo>
                    <a:pt x="46" y="91"/>
                    <a:pt x="33" y="78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9796463" y="4054476"/>
              <a:ext cx="322263" cy="323850"/>
            </a:xfrm>
            <a:custGeom>
              <a:avLst/>
              <a:gdLst>
                <a:gd name="T0" fmla="*/ 83 w 86"/>
                <a:gd name="T1" fmla="*/ 50 h 86"/>
                <a:gd name="T2" fmla="*/ 78 w 86"/>
                <a:gd name="T3" fmla="*/ 47 h 86"/>
                <a:gd name="T4" fmla="*/ 78 w 86"/>
                <a:gd name="T5" fmla="*/ 43 h 86"/>
                <a:gd name="T6" fmla="*/ 78 w 86"/>
                <a:gd name="T7" fmla="*/ 39 h 86"/>
                <a:gd name="T8" fmla="*/ 83 w 86"/>
                <a:gd name="T9" fmla="*/ 36 h 86"/>
                <a:gd name="T10" fmla="*/ 85 w 86"/>
                <a:gd name="T11" fmla="*/ 33 h 86"/>
                <a:gd name="T12" fmla="*/ 85 w 86"/>
                <a:gd name="T13" fmla="*/ 30 h 86"/>
                <a:gd name="T14" fmla="*/ 75 w 86"/>
                <a:gd name="T15" fmla="*/ 13 h 86"/>
                <a:gd name="T16" fmla="*/ 71 w 86"/>
                <a:gd name="T17" fmla="*/ 11 h 86"/>
                <a:gd name="T18" fmla="*/ 69 w 86"/>
                <a:gd name="T19" fmla="*/ 11 h 86"/>
                <a:gd name="T20" fmla="*/ 64 w 86"/>
                <a:gd name="T21" fmla="*/ 14 h 86"/>
                <a:gd name="T22" fmla="*/ 57 w 86"/>
                <a:gd name="T23" fmla="*/ 11 h 86"/>
                <a:gd name="T24" fmla="*/ 57 w 86"/>
                <a:gd name="T25" fmla="*/ 5 h 86"/>
                <a:gd name="T26" fmla="*/ 53 w 86"/>
                <a:gd name="T27" fmla="*/ 0 h 86"/>
                <a:gd name="T28" fmla="*/ 33 w 86"/>
                <a:gd name="T29" fmla="*/ 0 h 86"/>
                <a:gd name="T30" fmla="*/ 29 w 86"/>
                <a:gd name="T31" fmla="*/ 5 h 86"/>
                <a:gd name="T32" fmla="*/ 29 w 86"/>
                <a:gd name="T33" fmla="*/ 11 h 86"/>
                <a:gd name="T34" fmla="*/ 22 w 86"/>
                <a:gd name="T35" fmla="*/ 14 h 86"/>
                <a:gd name="T36" fmla="*/ 17 w 86"/>
                <a:gd name="T37" fmla="*/ 11 h 86"/>
                <a:gd name="T38" fmla="*/ 15 w 86"/>
                <a:gd name="T39" fmla="*/ 11 h 86"/>
                <a:gd name="T40" fmla="*/ 11 w 86"/>
                <a:gd name="T41" fmla="*/ 13 h 86"/>
                <a:gd name="T42" fmla="*/ 1 w 86"/>
                <a:gd name="T43" fmla="*/ 30 h 86"/>
                <a:gd name="T44" fmla="*/ 1 w 86"/>
                <a:gd name="T45" fmla="*/ 33 h 86"/>
                <a:gd name="T46" fmla="*/ 3 w 86"/>
                <a:gd name="T47" fmla="*/ 36 h 86"/>
                <a:gd name="T48" fmla="*/ 8 w 86"/>
                <a:gd name="T49" fmla="*/ 39 h 86"/>
                <a:gd name="T50" fmla="*/ 8 w 86"/>
                <a:gd name="T51" fmla="*/ 43 h 86"/>
                <a:gd name="T52" fmla="*/ 8 w 86"/>
                <a:gd name="T53" fmla="*/ 47 h 86"/>
                <a:gd name="T54" fmla="*/ 3 w 86"/>
                <a:gd name="T55" fmla="*/ 50 h 86"/>
                <a:gd name="T56" fmla="*/ 1 w 86"/>
                <a:gd name="T57" fmla="*/ 52 h 86"/>
                <a:gd name="T58" fmla="*/ 1 w 86"/>
                <a:gd name="T59" fmla="*/ 56 h 86"/>
                <a:gd name="T60" fmla="*/ 11 w 86"/>
                <a:gd name="T61" fmla="*/ 73 h 86"/>
                <a:gd name="T62" fmla="*/ 15 w 86"/>
                <a:gd name="T63" fmla="*/ 75 h 86"/>
                <a:gd name="T64" fmla="*/ 17 w 86"/>
                <a:gd name="T65" fmla="*/ 74 h 86"/>
                <a:gd name="T66" fmla="*/ 22 w 86"/>
                <a:gd name="T67" fmla="*/ 71 h 86"/>
                <a:gd name="T68" fmla="*/ 29 w 86"/>
                <a:gd name="T69" fmla="*/ 75 h 86"/>
                <a:gd name="T70" fmla="*/ 29 w 86"/>
                <a:gd name="T71" fmla="*/ 81 h 86"/>
                <a:gd name="T72" fmla="*/ 30 w 86"/>
                <a:gd name="T73" fmla="*/ 84 h 86"/>
                <a:gd name="T74" fmla="*/ 33 w 86"/>
                <a:gd name="T75" fmla="*/ 86 h 86"/>
                <a:gd name="T76" fmla="*/ 53 w 86"/>
                <a:gd name="T77" fmla="*/ 86 h 86"/>
                <a:gd name="T78" fmla="*/ 57 w 86"/>
                <a:gd name="T79" fmla="*/ 81 h 86"/>
                <a:gd name="T80" fmla="*/ 57 w 86"/>
                <a:gd name="T81" fmla="*/ 75 h 86"/>
                <a:gd name="T82" fmla="*/ 64 w 86"/>
                <a:gd name="T83" fmla="*/ 71 h 86"/>
                <a:gd name="T84" fmla="*/ 69 w 86"/>
                <a:gd name="T85" fmla="*/ 74 h 86"/>
                <a:gd name="T86" fmla="*/ 71 w 86"/>
                <a:gd name="T87" fmla="*/ 75 h 86"/>
                <a:gd name="T88" fmla="*/ 75 w 86"/>
                <a:gd name="T89" fmla="*/ 73 h 86"/>
                <a:gd name="T90" fmla="*/ 85 w 86"/>
                <a:gd name="T91" fmla="*/ 56 h 86"/>
                <a:gd name="T92" fmla="*/ 85 w 86"/>
                <a:gd name="T93" fmla="*/ 52 h 86"/>
                <a:gd name="T94" fmla="*/ 83 w 86"/>
                <a:gd name="T95" fmla="*/ 50 h 86"/>
                <a:gd name="T96" fmla="*/ 43 w 86"/>
                <a:gd name="T97" fmla="*/ 63 h 86"/>
                <a:gd name="T98" fmla="*/ 23 w 86"/>
                <a:gd name="T99" fmla="*/ 43 h 86"/>
                <a:gd name="T100" fmla="*/ 43 w 86"/>
                <a:gd name="T101" fmla="*/ 23 h 86"/>
                <a:gd name="T102" fmla="*/ 63 w 86"/>
                <a:gd name="T103" fmla="*/ 43 h 86"/>
                <a:gd name="T104" fmla="*/ 43 w 86"/>
                <a:gd name="T105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" h="86">
                  <a:moveTo>
                    <a:pt x="83" y="50"/>
                  </a:moveTo>
                  <a:cubicBezTo>
                    <a:pt x="78" y="47"/>
                    <a:pt x="78" y="47"/>
                    <a:pt x="78" y="47"/>
                  </a:cubicBezTo>
                  <a:cubicBezTo>
                    <a:pt x="78" y="45"/>
                    <a:pt x="78" y="44"/>
                    <a:pt x="78" y="43"/>
                  </a:cubicBezTo>
                  <a:cubicBezTo>
                    <a:pt x="78" y="42"/>
                    <a:pt x="78" y="40"/>
                    <a:pt x="78" y="39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4" y="35"/>
                    <a:pt x="85" y="34"/>
                    <a:pt x="85" y="33"/>
                  </a:cubicBezTo>
                  <a:cubicBezTo>
                    <a:pt x="86" y="32"/>
                    <a:pt x="85" y="31"/>
                    <a:pt x="85" y="30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3" y="11"/>
                    <a:pt x="71" y="11"/>
                  </a:cubicBezTo>
                  <a:cubicBezTo>
                    <a:pt x="70" y="11"/>
                    <a:pt x="70" y="11"/>
                    <a:pt x="69" y="11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3"/>
                    <a:pt x="60" y="12"/>
                    <a:pt x="57" y="11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2"/>
                    <a:pt x="55" y="0"/>
                    <a:pt x="5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9" y="5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6" y="12"/>
                    <a:pt x="24" y="13"/>
                    <a:pt x="22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3" y="11"/>
                    <a:pt x="12" y="12"/>
                    <a:pt x="11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1" y="34"/>
                    <a:pt x="2" y="35"/>
                    <a:pt x="3" y="3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2"/>
                    <a:pt x="8" y="43"/>
                  </a:cubicBezTo>
                  <a:cubicBezTo>
                    <a:pt x="8" y="44"/>
                    <a:pt x="8" y="45"/>
                    <a:pt x="8" y="47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50"/>
                    <a:pt x="1" y="51"/>
                    <a:pt x="1" y="52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2" y="74"/>
                    <a:pt x="13" y="75"/>
                    <a:pt x="15" y="75"/>
                  </a:cubicBezTo>
                  <a:cubicBezTo>
                    <a:pt x="16" y="75"/>
                    <a:pt x="16" y="75"/>
                    <a:pt x="17" y="74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4" y="73"/>
                    <a:pt x="26" y="74"/>
                    <a:pt x="29" y="75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2"/>
                    <a:pt x="29" y="83"/>
                    <a:pt x="30" y="84"/>
                  </a:cubicBezTo>
                  <a:cubicBezTo>
                    <a:pt x="31" y="85"/>
                    <a:pt x="32" y="86"/>
                    <a:pt x="33" y="86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5" y="86"/>
                    <a:pt x="57" y="83"/>
                    <a:pt x="57" y="81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60" y="74"/>
                    <a:pt x="62" y="73"/>
                    <a:pt x="64" y="71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0" y="75"/>
                    <a:pt x="70" y="75"/>
                    <a:pt x="71" y="75"/>
                  </a:cubicBezTo>
                  <a:cubicBezTo>
                    <a:pt x="73" y="75"/>
                    <a:pt x="74" y="74"/>
                    <a:pt x="75" y="73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55"/>
                    <a:pt x="86" y="54"/>
                    <a:pt x="85" y="52"/>
                  </a:cubicBezTo>
                  <a:cubicBezTo>
                    <a:pt x="85" y="51"/>
                    <a:pt x="84" y="50"/>
                    <a:pt x="83" y="50"/>
                  </a:cubicBezTo>
                  <a:close/>
                  <a:moveTo>
                    <a:pt x="43" y="63"/>
                  </a:moveTo>
                  <a:cubicBezTo>
                    <a:pt x="32" y="63"/>
                    <a:pt x="23" y="54"/>
                    <a:pt x="23" y="43"/>
                  </a:cubicBezTo>
                  <a:cubicBezTo>
                    <a:pt x="23" y="32"/>
                    <a:pt x="32" y="23"/>
                    <a:pt x="43" y="23"/>
                  </a:cubicBezTo>
                  <a:cubicBezTo>
                    <a:pt x="54" y="23"/>
                    <a:pt x="63" y="32"/>
                    <a:pt x="63" y="43"/>
                  </a:cubicBezTo>
                  <a:cubicBezTo>
                    <a:pt x="63" y="54"/>
                    <a:pt x="54" y="63"/>
                    <a:pt x="43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76358" y="2243747"/>
            <a:ext cx="636109" cy="612265"/>
            <a:chOff x="4097338" y="2084388"/>
            <a:chExt cx="1185863" cy="1141413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270376" y="2235201"/>
              <a:ext cx="269875" cy="266700"/>
            </a:xfrm>
            <a:custGeom>
              <a:avLst/>
              <a:gdLst>
                <a:gd name="T0" fmla="*/ 72 w 72"/>
                <a:gd name="T1" fmla="*/ 61 h 71"/>
                <a:gd name="T2" fmla="*/ 53 w 72"/>
                <a:gd name="T3" fmla="*/ 43 h 71"/>
                <a:gd name="T4" fmla="*/ 57 w 72"/>
                <a:gd name="T5" fmla="*/ 29 h 71"/>
                <a:gd name="T6" fmla="*/ 28 w 72"/>
                <a:gd name="T7" fmla="*/ 0 h 71"/>
                <a:gd name="T8" fmla="*/ 0 w 72"/>
                <a:gd name="T9" fmla="*/ 29 h 71"/>
                <a:gd name="T10" fmla="*/ 28 w 72"/>
                <a:gd name="T11" fmla="*/ 57 h 71"/>
                <a:gd name="T12" fmla="*/ 43 w 72"/>
                <a:gd name="T13" fmla="*/ 53 h 71"/>
                <a:gd name="T14" fmla="*/ 63 w 72"/>
                <a:gd name="T15" fmla="*/ 71 h 71"/>
                <a:gd name="T16" fmla="*/ 72 w 72"/>
                <a:gd name="T17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1">
                  <a:moveTo>
                    <a:pt x="72" y="61"/>
                  </a:moveTo>
                  <a:cubicBezTo>
                    <a:pt x="53" y="43"/>
                    <a:pt x="53" y="43"/>
                    <a:pt x="53" y="43"/>
                  </a:cubicBezTo>
                  <a:cubicBezTo>
                    <a:pt x="55" y="38"/>
                    <a:pt x="57" y="34"/>
                    <a:pt x="57" y="29"/>
                  </a:cubicBezTo>
                  <a:cubicBezTo>
                    <a:pt x="57" y="13"/>
                    <a:pt x="44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7"/>
                    <a:pt x="28" y="57"/>
                  </a:cubicBezTo>
                  <a:cubicBezTo>
                    <a:pt x="34" y="57"/>
                    <a:pt x="39" y="56"/>
                    <a:pt x="43" y="53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67"/>
                    <a:pt x="69" y="64"/>
                    <a:pt x="72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799013" y="2084388"/>
              <a:ext cx="280988" cy="369888"/>
            </a:xfrm>
            <a:custGeom>
              <a:avLst/>
              <a:gdLst>
                <a:gd name="T0" fmla="*/ 13 w 75"/>
                <a:gd name="T1" fmla="*/ 98 h 98"/>
                <a:gd name="T2" fmla="*/ 38 w 75"/>
                <a:gd name="T3" fmla="*/ 55 h 98"/>
                <a:gd name="T4" fmla="*/ 46 w 75"/>
                <a:gd name="T5" fmla="*/ 57 h 98"/>
                <a:gd name="T6" fmla="*/ 75 w 75"/>
                <a:gd name="T7" fmla="*/ 28 h 98"/>
                <a:gd name="T8" fmla="*/ 46 w 75"/>
                <a:gd name="T9" fmla="*/ 0 h 98"/>
                <a:gd name="T10" fmla="*/ 18 w 75"/>
                <a:gd name="T11" fmla="*/ 28 h 98"/>
                <a:gd name="T12" fmla="*/ 26 w 75"/>
                <a:gd name="T13" fmla="*/ 48 h 98"/>
                <a:gd name="T14" fmla="*/ 0 w 75"/>
                <a:gd name="T15" fmla="*/ 91 h 98"/>
                <a:gd name="T16" fmla="*/ 13 w 75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98">
                  <a:moveTo>
                    <a:pt x="13" y="98"/>
                  </a:moveTo>
                  <a:cubicBezTo>
                    <a:pt x="38" y="55"/>
                    <a:pt x="38" y="55"/>
                    <a:pt x="38" y="55"/>
                  </a:cubicBezTo>
                  <a:cubicBezTo>
                    <a:pt x="41" y="56"/>
                    <a:pt x="43" y="57"/>
                    <a:pt x="46" y="57"/>
                  </a:cubicBezTo>
                  <a:cubicBezTo>
                    <a:pt x="62" y="57"/>
                    <a:pt x="75" y="44"/>
                    <a:pt x="75" y="28"/>
                  </a:cubicBezTo>
                  <a:cubicBezTo>
                    <a:pt x="75" y="12"/>
                    <a:pt x="62" y="0"/>
                    <a:pt x="46" y="0"/>
                  </a:cubicBezTo>
                  <a:cubicBezTo>
                    <a:pt x="30" y="0"/>
                    <a:pt x="18" y="12"/>
                    <a:pt x="18" y="28"/>
                  </a:cubicBezTo>
                  <a:cubicBezTo>
                    <a:pt x="18" y="36"/>
                    <a:pt x="21" y="43"/>
                    <a:pt x="26" y="4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5" y="93"/>
                    <a:pt x="9" y="96"/>
                    <a:pt x="13" y="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938713" y="2589213"/>
              <a:ext cx="344488" cy="214313"/>
            </a:xfrm>
            <a:custGeom>
              <a:avLst/>
              <a:gdLst>
                <a:gd name="T0" fmla="*/ 64 w 92"/>
                <a:gd name="T1" fmla="*/ 0 h 57"/>
                <a:gd name="T2" fmla="*/ 37 w 92"/>
                <a:gd name="T3" fmla="*/ 19 h 57"/>
                <a:gd name="T4" fmla="*/ 2 w 92"/>
                <a:gd name="T5" fmla="*/ 16 h 57"/>
                <a:gd name="T6" fmla="*/ 2 w 92"/>
                <a:gd name="T7" fmla="*/ 16 h 57"/>
                <a:gd name="T8" fmla="*/ 0 w 92"/>
                <a:gd name="T9" fmla="*/ 30 h 57"/>
                <a:gd name="T10" fmla="*/ 36 w 92"/>
                <a:gd name="T11" fmla="*/ 33 h 57"/>
                <a:gd name="T12" fmla="*/ 64 w 92"/>
                <a:gd name="T13" fmla="*/ 57 h 57"/>
                <a:gd name="T14" fmla="*/ 92 w 92"/>
                <a:gd name="T15" fmla="*/ 29 h 57"/>
                <a:gd name="T16" fmla="*/ 64 w 92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57">
                  <a:moveTo>
                    <a:pt x="64" y="0"/>
                  </a:moveTo>
                  <a:cubicBezTo>
                    <a:pt x="52" y="0"/>
                    <a:pt x="41" y="8"/>
                    <a:pt x="37" y="19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1" y="26"/>
                    <a:pt x="0" y="3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8" y="47"/>
                    <a:pt x="50" y="57"/>
                    <a:pt x="64" y="57"/>
                  </a:cubicBezTo>
                  <a:cubicBezTo>
                    <a:pt x="80" y="57"/>
                    <a:pt x="92" y="45"/>
                    <a:pt x="92" y="29"/>
                  </a:cubicBezTo>
                  <a:cubicBezTo>
                    <a:pt x="92" y="13"/>
                    <a:pt x="80" y="0"/>
                    <a:pt x="6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702176" y="2882901"/>
              <a:ext cx="212725" cy="342900"/>
            </a:xfrm>
            <a:custGeom>
              <a:avLst/>
              <a:gdLst>
                <a:gd name="T0" fmla="*/ 29 w 57"/>
                <a:gd name="T1" fmla="*/ 35 h 91"/>
                <a:gd name="T2" fmla="*/ 21 w 57"/>
                <a:gd name="T3" fmla="*/ 0 h 91"/>
                <a:gd name="T4" fmla="*/ 7 w 57"/>
                <a:gd name="T5" fmla="*/ 3 h 91"/>
                <a:gd name="T6" fmla="*/ 15 w 57"/>
                <a:gd name="T7" fmla="*/ 38 h 91"/>
                <a:gd name="T8" fmla="*/ 0 w 57"/>
                <a:gd name="T9" fmla="*/ 63 h 91"/>
                <a:gd name="T10" fmla="*/ 28 w 57"/>
                <a:gd name="T11" fmla="*/ 91 h 91"/>
                <a:gd name="T12" fmla="*/ 57 w 57"/>
                <a:gd name="T13" fmla="*/ 63 h 91"/>
                <a:gd name="T14" fmla="*/ 29 w 57"/>
                <a:gd name="T15" fmla="*/ 3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91">
                  <a:moveTo>
                    <a:pt x="29" y="35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7" y="1"/>
                    <a:pt x="12" y="3"/>
                    <a:pt x="7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6" y="43"/>
                    <a:pt x="0" y="52"/>
                    <a:pt x="0" y="63"/>
                  </a:cubicBezTo>
                  <a:cubicBezTo>
                    <a:pt x="0" y="79"/>
                    <a:pt x="12" y="91"/>
                    <a:pt x="28" y="91"/>
                  </a:cubicBezTo>
                  <a:cubicBezTo>
                    <a:pt x="44" y="91"/>
                    <a:pt x="57" y="79"/>
                    <a:pt x="57" y="63"/>
                  </a:cubicBezTo>
                  <a:cubicBezTo>
                    <a:pt x="57" y="47"/>
                    <a:pt x="44" y="35"/>
                    <a:pt x="29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97338" y="2701926"/>
              <a:ext cx="379413" cy="222250"/>
            </a:xfrm>
            <a:custGeom>
              <a:avLst/>
              <a:gdLst>
                <a:gd name="T0" fmla="*/ 97 w 101"/>
                <a:gd name="T1" fmla="*/ 0 h 59"/>
                <a:gd name="T2" fmla="*/ 53 w 101"/>
                <a:gd name="T3" fmla="*/ 15 h 59"/>
                <a:gd name="T4" fmla="*/ 29 w 101"/>
                <a:gd name="T5" fmla="*/ 2 h 59"/>
                <a:gd name="T6" fmla="*/ 0 w 101"/>
                <a:gd name="T7" fmla="*/ 30 h 59"/>
                <a:gd name="T8" fmla="*/ 29 w 101"/>
                <a:gd name="T9" fmla="*/ 59 h 59"/>
                <a:gd name="T10" fmla="*/ 57 w 101"/>
                <a:gd name="T11" fmla="*/ 30 h 59"/>
                <a:gd name="T12" fmla="*/ 57 w 101"/>
                <a:gd name="T13" fmla="*/ 29 h 59"/>
                <a:gd name="T14" fmla="*/ 101 w 101"/>
                <a:gd name="T15" fmla="*/ 14 h 59"/>
                <a:gd name="T16" fmla="*/ 97 w 101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59">
                  <a:moveTo>
                    <a:pt x="97" y="0"/>
                  </a:moveTo>
                  <a:cubicBezTo>
                    <a:pt x="53" y="15"/>
                    <a:pt x="53" y="15"/>
                    <a:pt x="53" y="15"/>
                  </a:cubicBezTo>
                  <a:cubicBezTo>
                    <a:pt x="48" y="7"/>
                    <a:pt x="39" y="2"/>
                    <a:pt x="29" y="2"/>
                  </a:cubicBezTo>
                  <a:cubicBezTo>
                    <a:pt x="13" y="2"/>
                    <a:pt x="0" y="15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45" y="59"/>
                    <a:pt x="57" y="46"/>
                    <a:pt x="57" y="30"/>
                  </a:cubicBezTo>
                  <a:cubicBezTo>
                    <a:pt x="57" y="30"/>
                    <a:pt x="57" y="29"/>
                    <a:pt x="57" y="29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99" y="9"/>
                    <a:pt x="98" y="5"/>
                    <a:pt x="9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4518026" y="2465388"/>
              <a:ext cx="363538" cy="3683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455025" y="3137494"/>
            <a:ext cx="534987" cy="598886"/>
            <a:chOff x="5756276" y="2103438"/>
            <a:chExt cx="1036638" cy="1160463"/>
          </a:xfrm>
          <a:solidFill>
            <a:schemeClr val="bg1"/>
          </a:solidFill>
        </p:grpSpPr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772151" y="2103438"/>
              <a:ext cx="1020763" cy="1160463"/>
            </a:xfrm>
            <a:custGeom>
              <a:avLst/>
              <a:gdLst>
                <a:gd name="T0" fmla="*/ 258 w 272"/>
                <a:gd name="T1" fmla="*/ 0 h 308"/>
                <a:gd name="T2" fmla="*/ 14 w 272"/>
                <a:gd name="T3" fmla="*/ 0 h 308"/>
                <a:gd name="T4" fmla="*/ 0 w 272"/>
                <a:gd name="T5" fmla="*/ 14 h 308"/>
                <a:gd name="T6" fmla="*/ 7 w 272"/>
                <a:gd name="T7" fmla="*/ 26 h 308"/>
                <a:gd name="T8" fmla="*/ 7 w 272"/>
                <a:gd name="T9" fmla="*/ 186 h 308"/>
                <a:gd name="T10" fmla="*/ 21 w 272"/>
                <a:gd name="T11" fmla="*/ 174 h 308"/>
                <a:gd name="T12" fmla="*/ 21 w 272"/>
                <a:gd name="T13" fmla="*/ 28 h 308"/>
                <a:gd name="T14" fmla="*/ 251 w 272"/>
                <a:gd name="T15" fmla="*/ 28 h 308"/>
                <a:gd name="T16" fmla="*/ 251 w 272"/>
                <a:gd name="T17" fmla="*/ 181 h 308"/>
                <a:gd name="T18" fmla="*/ 72 w 272"/>
                <a:gd name="T19" fmla="*/ 181 h 308"/>
                <a:gd name="T20" fmla="*/ 59 w 272"/>
                <a:gd name="T21" fmla="*/ 195 h 308"/>
                <a:gd name="T22" fmla="*/ 71 w 272"/>
                <a:gd name="T23" fmla="*/ 195 h 308"/>
                <a:gd name="T24" fmla="*/ 46 w 272"/>
                <a:gd name="T25" fmla="*/ 289 h 308"/>
                <a:gd name="T26" fmla="*/ 56 w 272"/>
                <a:gd name="T27" fmla="*/ 306 h 308"/>
                <a:gd name="T28" fmla="*/ 73 w 272"/>
                <a:gd name="T29" fmla="*/ 296 h 308"/>
                <a:gd name="T30" fmla="*/ 98 w 272"/>
                <a:gd name="T31" fmla="*/ 202 h 308"/>
                <a:gd name="T32" fmla="*/ 174 w 272"/>
                <a:gd name="T33" fmla="*/ 202 h 308"/>
                <a:gd name="T34" fmla="*/ 199 w 272"/>
                <a:gd name="T35" fmla="*/ 296 h 308"/>
                <a:gd name="T36" fmla="*/ 213 w 272"/>
                <a:gd name="T37" fmla="*/ 306 h 308"/>
                <a:gd name="T38" fmla="*/ 216 w 272"/>
                <a:gd name="T39" fmla="*/ 306 h 308"/>
                <a:gd name="T40" fmla="*/ 226 w 272"/>
                <a:gd name="T41" fmla="*/ 289 h 308"/>
                <a:gd name="T42" fmla="*/ 201 w 272"/>
                <a:gd name="T43" fmla="*/ 195 h 308"/>
                <a:gd name="T44" fmla="*/ 258 w 272"/>
                <a:gd name="T45" fmla="*/ 195 h 308"/>
                <a:gd name="T46" fmla="*/ 265 w 272"/>
                <a:gd name="T47" fmla="*/ 188 h 308"/>
                <a:gd name="T48" fmla="*/ 265 w 272"/>
                <a:gd name="T49" fmla="*/ 26 h 308"/>
                <a:gd name="T50" fmla="*/ 272 w 272"/>
                <a:gd name="T51" fmla="*/ 14 h 308"/>
                <a:gd name="T52" fmla="*/ 258 w 272"/>
                <a:gd name="T5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2" h="308">
                  <a:moveTo>
                    <a:pt x="25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9"/>
                    <a:pt x="3" y="24"/>
                    <a:pt x="7" y="2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11" y="183"/>
                    <a:pt x="16" y="179"/>
                    <a:pt x="21" y="174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51" y="28"/>
                    <a:pt x="251" y="28"/>
                    <a:pt x="251" y="28"/>
                  </a:cubicBezTo>
                  <a:cubicBezTo>
                    <a:pt x="251" y="181"/>
                    <a:pt x="251" y="181"/>
                    <a:pt x="251" y="181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67" y="186"/>
                    <a:pt x="63" y="191"/>
                    <a:pt x="59" y="195"/>
                  </a:cubicBezTo>
                  <a:cubicBezTo>
                    <a:pt x="71" y="195"/>
                    <a:pt x="71" y="195"/>
                    <a:pt x="71" y="195"/>
                  </a:cubicBezTo>
                  <a:cubicBezTo>
                    <a:pt x="46" y="289"/>
                    <a:pt x="46" y="289"/>
                    <a:pt x="46" y="289"/>
                  </a:cubicBezTo>
                  <a:cubicBezTo>
                    <a:pt x="44" y="296"/>
                    <a:pt x="49" y="304"/>
                    <a:pt x="56" y="306"/>
                  </a:cubicBezTo>
                  <a:cubicBezTo>
                    <a:pt x="63" y="308"/>
                    <a:pt x="71" y="303"/>
                    <a:pt x="73" y="296"/>
                  </a:cubicBezTo>
                  <a:cubicBezTo>
                    <a:pt x="98" y="202"/>
                    <a:pt x="98" y="202"/>
                    <a:pt x="98" y="202"/>
                  </a:cubicBezTo>
                  <a:cubicBezTo>
                    <a:pt x="174" y="202"/>
                    <a:pt x="174" y="202"/>
                    <a:pt x="174" y="202"/>
                  </a:cubicBezTo>
                  <a:cubicBezTo>
                    <a:pt x="199" y="296"/>
                    <a:pt x="199" y="296"/>
                    <a:pt x="199" y="296"/>
                  </a:cubicBezTo>
                  <a:cubicBezTo>
                    <a:pt x="201" y="302"/>
                    <a:pt x="207" y="306"/>
                    <a:pt x="213" y="306"/>
                  </a:cubicBezTo>
                  <a:cubicBezTo>
                    <a:pt x="214" y="306"/>
                    <a:pt x="215" y="306"/>
                    <a:pt x="216" y="306"/>
                  </a:cubicBezTo>
                  <a:cubicBezTo>
                    <a:pt x="224" y="304"/>
                    <a:pt x="228" y="296"/>
                    <a:pt x="226" y="289"/>
                  </a:cubicBezTo>
                  <a:cubicBezTo>
                    <a:pt x="201" y="195"/>
                    <a:pt x="201" y="195"/>
                    <a:pt x="201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62" y="195"/>
                    <a:pt x="265" y="192"/>
                    <a:pt x="265" y="188"/>
                  </a:cubicBezTo>
                  <a:cubicBezTo>
                    <a:pt x="265" y="26"/>
                    <a:pt x="265" y="26"/>
                    <a:pt x="265" y="26"/>
                  </a:cubicBezTo>
                  <a:cubicBezTo>
                    <a:pt x="269" y="24"/>
                    <a:pt x="272" y="19"/>
                    <a:pt x="272" y="14"/>
                  </a:cubicBezTo>
                  <a:cubicBezTo>
                    <a:pt x="272" y="6"/>
                    <a:pt x="266" y="0"/>
                    <a:pt x="25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218238" y="2438401"/>
              <a:ext cx="104775" cy="301625"/>
            </a:xfrm>
            <a:custGeom>
              <a:avLst/>
              <a:gdLst>
                <a:gd name="T0" fmla="*/ 28 w 28"/>
                <a:gd name="T1" fmla="*/ 66 h 80"/>
                <a:gd name="T2" fmla="*/ 28 w 28"/>
                <a:gd name="T3" fmla="*/ 14 h 80"/>
                <a:gd name="T4" fmla="*/ 14 w 28"/>
                <a:gd name="T5" fmla="*/ 0 h 80"/>
                <a:gd name="T6" fmla="*/ 0 w 28"/>
                <a:gd name="T7" fmla="*/ 14 h 80"/>
                <a:gd name="T8" fmla="*/ 0 w 28"/>
                <a:gd name="T9" fmla="*/ 66 h 80"/>
                <a:gd name="T10" fmla="*/ 14 w 28"/>
                <a:gd name="T11" fmla="*/ 80 h 80"/>
                <a:gd name="T12" fmla="*/ 28 w 28"/>
                <a:gd name="T1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0">
                  <a:moveTo>
                    <a:pt x="28" y="6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4"/>
                    <a:pt x="6" y="80"/>
                    <a:pt x="14" y="80"/>
                  </a:cubicBezTo>
                  <a:cubicBezTo>
                    <a:pt x="21" y="80"/>
                    <a:pt x="28" y="74"/>
                    <a:pt x="28" y="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386513" y="2254251"/>
              <a:ext cx="106363" cy="485775"/>
            </a:xfrm>
            <a:custGeom>
              <a:avLst/>
              <a:gdLst>
                <a:gd name="T0" fmla="*/ 28 w 28"/>
                <a:gd name="T1" fmla="*/ 115 h 129"/>
                <a:gd name="T2" fmla="*/ 28 w 28"/>
                <a:gd name="T3" fmla="*/ 14 h 129"/>
                <a:gd name="T4" fmla="*/ 14 w 28"/>
                <a:gd name="T5" fmla="*/ 0 h 129"/>
                <a:gd name="T6" fmla="*/ 0 w 28"/>
                <a:gd name="T7" fmla="*/ 14 h 129"/>
                <a:gd name="T8" fmla="*/ 0 w 28"/>
                <a:gd name="T9" fmla="*/ 115 h 129"/>
                <a:gd name="T10" fmla="*/ 14 w 28"/>
                <a:gd name="T11" fmla="*/ 129 h 129"/>
                <a:gd name="T12" fmla="*/ 28 w 28"/>
                <a:gd name="T13" fmla="*/ 11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9">
                  <a:moveTo>
                    <a:pt x="28" y="115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3"/>
                    <a:pt x="6" y="129"/>
                    <a:pt x="14" y="129"/>
                  </a:cubicBezTo>
                  <a:cubicBezTo>
                    <a:pt x="22" y="129"/>
                    <a:pt x="28" y="123"/>
                    <a:pt x="28" y="1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556376" y="2359026"/>
              <a:ext cx="104775" cy="381000"/>
            </a:xfrm>
            <a:custGeom>
              <a:avLst/>
              <a:gdLst>
                <a:gd name="T0" fmla="*/ 28 w 28"/>
                <a:gd name="T1" fmla="*/ 87 h 101"/>
                <a:gd name="T2" fmla="*/ 28 w 28"/>
                <a:gd name="T3" fmla="*/ 14 h 101"/>
                <a:gd name="T4" fmla="*/ 14 w 28"/>
                <a:gd name="T5" fmla="*/ 0 h 101"/>
                <a:gd name="T6" fmla="*/ 0 w 28"/>
                <a:gd name="T7" fmla="*/ 14 h 101"/>
                <a:gd name="T8" fmla="*/ 0 w 28"/>
                <a:gd name="T9" fmla="*/ 87 h 101"/>
                <a:gd name="T10" fmla="*/ 14 w 28"/>
                <a:gd name="T11" fmla="*/ 101 h 101"/>
                <a:gd name="T12" fmla="*/ 28 w 28"/>
                <a:gd name="T13" fmla="*/ 8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1">
                  <a:moveTo>
                    <a:pt x="28" y="87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5"/>
                    <a:pt x="6" y="101"/>
                    <a:pt x="14" y="101"/>
                  </a:cubicBezTo>
                  <a:cubicBezTo>
                    <a:pt x="22" y="101"/>
                    <a:pt x="28" y="95"/>
                    <a:pt x="28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5756276" y="2574926"/>
              <a:ext cx="387350" cy="390525"/>
            </a:xfrm>
            <a:custGeom>
              <a:avLst/>
              <a:gdLst>
                <a:gd name="T0" fmla="*/ 102 w 103"/>
                <a:gd name="T1" fmla="*/ 2 h 104"/>
                <a:gd name="T2" fmla="*/ 97 w 103"/>
                <a:gd name="T3" fmla="*/ 2 h 104"/>
                <a:gd name="T4" fmla="*/ 4 w 103"/>
                <a:gd name="T5" fmla="*/ 87 h 104"/>
                <a:gd name="T6" fmla="*/ 4 w 103"/>
                <a:gd name="T7" fmla="*/ 100 h 104"/>
                <a:gd name="T8" fmla="*/ 16 w 103"/>
                <a:gd name="T9" fmla="*/ 100 h 104"/>
                <a:gd name="T10" fmla="*/ 102 w 103"/>
                <a:gd name="T11" fmla="*/ 7 h 104"/>
                <a:gd name="T12" fmla="*/ 102 w 103"/>
                <a:gd name="T13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04">
                  <a:moveTo>
                    <a:pt x="102" y="2"/>
                  </a:moveTo>
                  <a:cubicBezTo>
                    <a:pt x="101" y="0"/>
                    <a:pt x="99" y="0"/>
                    <a:pt x="97" y="2"/>
                  </a:cubicBezTo>
                  <a:cubicBezTo>
                    <a:pt x="97" y="2"/>
                    <a:pt x="4" y="87"/>
                    <a:pt x="4" y="87"/>
                  </a:cubicBezTo>
                  <a:cubicBezTo>
                    <a:pt x="0" y="91"/>
                    <a:pt x="0" y="97"/>
                    <a:pt x="4" y="100"/>
                  </a:cubicBezTo>
                  <a:cubicBezTo>
                    <a:pt x="7" y="104"/>
                    <a:pt x="13" y="104"/>
                    <a:pt x="16" y="100"/>
                  </a:cubicBezTo>
                  <a:cubicBezTo>
                    <a:pt x="17" y="100"/>
                    <a:pt x="102" y="7"/>
                    <a:pt x="102" y="7"/>
                  </a:cubicBezTo>
                  <a:cubicBezTo>
                    <a:pt x="103" y="5"/>
                    <a:pt x="103" y="3"/>
                    <a:pt x="10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069441" y="937736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51593" y="456121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620969" y="3308413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620969" y="2826798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7912" y="3308413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2216" y="2826798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069441" y="5509736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51593" y="5028121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789DC17-A010-47B8-BF78-ED83D1612C3C}"/>
              </a:ext>
            </a:extLst>
          </p:cNvPr>
          <p:cNvSpPr/>
          <p:nvPr/>
        </p:nvSpPr>
        <p:spPr>
          <a:xfrm>
            <a:off x="5038487" y="3198168"/>
            <a:ext cx="2111860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561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14638" y="2095500"/>
            <a:ext cx="6573838" cy="2682875"/>
          </a:xfrm>
          <a:prstGeom prst="rect">
            <a:avLst/>
          </a:prstGeom>
          <a:gradFill>
            <a:gsLst>
              <a:gs pos="45000">
                <a:srgbClr val="EEEEEE"/>
              </a:gs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miter lim="800000"/>
            <a:headEnd/>
            <a:tailEnd/>
          </a:ln>
          <a:effectLst>
            <a:outerShdw blurRad="254000" sx="102000" sy="102000" algn="ct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292600" y="12700"/>
            <a:ext cx="3603625" cy="2082800"/>
          </a:xfrm>
          <a:custGeom>
            <a:avLst/>
            <a:gdLst>
              <a:gd name="T0" fmla="*/ 0 w 2270"/>
              <a:gd name="T1" fmla="*/ 0 h 1312"/>
              <a:gd name="T2" fmla="*/ 2270 w 2270"/>
              <a:gd name="T3" fmla="*/ 0 h 1312"/>
              <a:gd name="T4" fmla="*/ 1694 w 2270"/>
              <a:gd name="T5" fmla="*/ 1312 h 1312"/>
              <a:gd name="T6" fmla="*/ 573 w 2270"/>
              <a:gd name="T7" fmla="*/ 1312 h 1312"/>
              <a:gd name="T8" fmla="*/ 0 w 2270"/>
              <a:gd name="T9" fmla="*/ 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0" h="1312">
                <a:moveTo>
                  <a:pt x="0" y="0"/>
                </a:moveTo>
                <a:lnTo>
                  <a:pt x="2270" y="0"/>
                </a:lnTo>
                <a:lnTo>
                  <a:pt x="1694" y="1312"/>
                </a:lnTo>
                <a:lnTo>
                  <a:pt x="573" y="13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>
                  <a:lumMod val="75000"/>
                </a:schemeClr>
              </a:gs>
              <a:gs pos="79000">
                <a:schemeClr val="tx2"/>
              </a:gs>
              <a:gs pos="0">
                <a:schemeClr val="tx2"/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201443" y="2092324"/>
            <a:ext cx="1785938" cy="1031875"/>
          </a:xfrm>
          <a:custGeom>
            <a:avLst/>
            <a:gdLst>
              <a:gd name="T0" fmla="*/ 0 w 1125"/>
              <a:gd name="T1" fmla="*/ 0 h 403"/>
              <a:gd name="T2" fmla="*/ 1125 w 1125"/>
              <a:gd name="T3" fmla="*/ 0 h 403"/>
              <a:gd name="T4" fmla="*/ 1125 w 1125"/>
              <a:gd name="T5" fmla="*/ 294 h 403"/>
              <a:gd name="T6" fmla="*/ 564 w 1125"/>
              <a:gd name="T7" fmla="*/ 403 h 403"/>
              <a:gd name="T8" fmla="*/ 0 w 1125"/>
              <a:gd name="T9" fmla="*/ 287 h 403"/>
              <a:gd name="T10" fmla="*/ 0 w 1125"/>
              <a:gd name="T11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5" h="403">
                <a:moveTo>
                  <a:pt x="0" y="0"/>
                </a:moveTo>
                <a:lnTo>
                  <a:pt x="1125" y="0"/>
                </a:lnTo>
                <a:lnTo>
                  <a:pt x="1125" y="294"/>
                </a:lnTo>
                <a:lnTo>
                  <a:pt x="564" y="403"/>
                </a:lnTo>
                <a:lnTo>
                  <a:pt x="0" y="28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>
                  <a:lumMod val="75000"/>
                </a:schemeClr>
              </a:gs>
              <a:gs pos="50000">
                <a:schemeClr val="tx2"/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38100" dist="38100" dir="5400000" algn="t" rotWithShape="0">
              <a:prstClr val="black">
                <a:alpha val="14000"/>
              </a:prstClr>
            </a:outerShdw>
          </a:effectLst>
        </p:spPr>
        <p:txBody>
          <a:bodyPr vert="horz" wrap="square" lIns="91440" tIns="1828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76358" y="2243747"/>
            <a:ext cx="636109" cy="612265"/>
            <a:chOff x="4097338" y="2084388"/>
            <a:chExt cx="1185863" cy="1141413"/>
          </a:xfrm>
          <a:solidFill>
            <a:schemeClr val="bg1"/>
          </a:solidFill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270376" y="2235201"/>
              <a:ext cx="269875" cy="266700"/>
            </a:xfrm>
            <a:custGeom>
              <a:avLst/>
              <a:gdLst>
                <a:gd name="T0" fmla="*/ 72 w 72"/>
                <a:gd name="T1" fmla="*/ 61 h 71"/>
                <a:gd name="T2" fmla="*/ 53 w 72"/>
                <a:gd name="T3" fmla="*/ 43 h 71"/>
                <a:gd name="T4" fmla="*/ 57 w 72"/>
                <a:gd name="T5" fmla="*/ 29 h 71"/>
                <a:gd name="T6" fmla="*/ 28 w 72"/>
                <a:gd name="T7" fmla="*/ 0 h 71"/>
                <a:gd name="T8" fmla="*/ 0 w 72"/>
                <a:gd name="T9" fmla="*/ 29 h 71"/>
                <a:gd name="T10" fmla="*/ 28 w 72"/>
                <a:gd name="T11" fmla="*/ 57 h 71"/>
                <a:gd name="T12" fmla="*/ 43 w 72"/>
                <a:gd name="T13" fmla="*/ 53 h 71"/>
                <a:gd name="T14" fmla="*/ 63 w 72"/>
                <a:gd name="T15" fmla="*/ 71 h 71"/>
                <a:gd name="T16" fmla="*/ 72 w 72"/>
                <a:gd name="T17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1">
                  <a:moveTo>
                    <a:pt x="72" y="61"/>
                  </a:moveTo>
                  <a:cubicBezTo>
                    <a:pt x="53" y="43"/>
                    <a:pt x="53" y="43"/>
                    <a:pt x="53" y="43"/>
                  </a:cubicBezTo>
                  <a:cubicBezTo>
                    <a:pt x="55" y="38"/>
                    <a:pt x="57" y="34"/>
                    <a:pt x="57" y="29"/>
                  </a:cubicBezTo>
                  <a:cubicBezTo>
                    <a:pt x="57" y="13"/>
                    <a:pt x="44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7"/>
                    <a:pt x="28" y="57"/>
                  </a:cubicBezTo>
                  <a:cubicBezTo>
                    <a:pt x="34" y="57"/>
                    <a:pt x="39" y="56"/>
                    <a:pt x="43" y="53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67"/>
                    <a:pt x="69" y="64"/>
                    <a:pt x="72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4799013" y="2084388"/>
              <a:ext cx="280988" cy="369888"/>
            </a:xfrm>
            <a:custGeom>
              <a:avLst/>
              <a:gdLst>
                <a:gd name="T0" fmla="*/ 13 w 75"/>
                <a:gd name="T1" fmla="*/ 98 h 98"/>
                <a:gd name="T2" fmla="*/ 38 w 75"/>
                <a:gd name="T3" fmla="*/ 55 h 98"/>
                <a:gd name="T4" fmla="*/ 46 w 75"/>
                <a:gd name="T5" fmla="*/ 57 h 98"/>
                <a:gd name="T6" fmla="*/ 75 w 75"/>
                <a:gd name="T7" fmla="*/ 28 h 98"/>
                <a:gd name="T8" fmla="*/ 46 w 75"/>
                <a:gd name="T9" fmla="*/ 0 h 98"/>
                <a:gd name="T10" fmla="*/ 18 w 75"/>
                <a:gd name="T11" fmla="*/ 28 h 98"/>
                <a:gd name="T12" fmla="*/ 26 w 75"/>
                <a:gd name="T13" fmla="*/ 48 h 98"/>
                <a:gd name="T14" fmla="*/ 0 w 75"/>
                <a:gd name="T15" fmla="*/ 91 h 98"/>
                <a:gd name="T16" fmla="*/ 13 w 75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98">
                  <a:moveTo>
                    <a:pt x="13" y="98"/>
                  </a:moveTo>
                  <a:cubicBezTo>
                    <a:pt x="38" y="55"/>
                    <a:pt x="38" y="55"/>
                    <a:pt x="38" y="55"/>
                  </a:cubicBezTo>
                  <a:cubicBezTo>
                    <a:pt x="41" y="56"/>
                    <a:pt x="43" y="57"/>
                    <a:pt x="46" y="57"/>
                  </a:cubicBezTo>
                  <a:cubicBezTo>
                    <a:pt x="62" y="57"/>
                    <a:pt x="75" y="44"/>
                    <a:pt x="75" y="28"/>
                  </a:cubicBezTo>
                  <a:cubicBezTo>
                    <a:pt x="75" y="12"/>
                    <a:pt x="62" y="0"/>
                    <a:pt x="46" y="0"/>
                  </a:cubicBezTo>
                  <a:cubicBezTo>
                    <a:pt x="30" y="0"/>
                    <a:pt x="18" y="12"/>
                    <a:pt x="18" y="28"/>
                  </a:cubicBezTo>
                  <a:cubicBezTo>
                    <a:pt x="18" y="36"/>
                    <a:pt x="21" y="43"/>
                    <a:pt x="26" y="4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5" y="93"/>
                    <a:pt x="9" y="96"/>
                    <a:pt x="13" y="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938713" y="2589213"/>
              <a:ext cx="344488" cy="214313"/>
            </a:xfrm>
            <a:custGeom>
              <a:avLst/>
              <a:gdLst>
                <a:gd name="T0" fmla="*/ 64 w 92"/>
                <a:gd name="T1" fmla="*/ 0 h 57"/>
                <a:gd name="T2" fmla="*/ 37 w 92"/>
                <a:gd name="T3" fmla="*/ 19 h 57"/>
                <a:gd name="T4" fmla="*/ 2 w 92"/>
                <a:gd name="T5" fmla="*/ 16 h 57"/>
                <a:gd name="T6" fmla="*/ 2 w 92"/>
                <a:gd name="T7" fmla="*/ 16 h 57"/>
                <a:gd name="T8" fmla="*/ 0 w 92"/>
                <a:gd name="T9" fmla="*/ 30 h 57"/>
                <a:gd name="T10" fmla="*/ 36 w 92"/>
                <a:gd name="T11" fmla="*/ 33 h 57"/>
                <a:gd name="T12" fmla="*/ 64 w 92"/>
                <a:gd name="T13" fmla="*/ 57 h 57"/>
                <a:gd name="T14" fmla="*/ 92 w 92"/>
                <a:gd name="T15" fmla="*/ 29 h 57"/>
                <a:gd name="T16" fmla="*/ 64 w 92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57">
                  <a:moveTo>
                    <a:pt x="64" y="0"/>
                  </a:moveTo>
                  <a:cubicBezTo>
                    <a:pt x="52" y="0"/>
                    <a:pt x="41" y="8"/>
                    <a:pt x="37" y="19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1" y="26"/>
                    <a:pt x="0" y="3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8" y="47"/>
                    <a:pt x="50" y="57"/>
                    <a:pt x="64" y="57"/>
                  </a:cubicBezTo>
                  <a:cubicBezTo>
                    <a:pt x="80" y="57"/>
                    <a:pt x="92" y="45"/>
                    <a:pt x="92" y="29"/>
                  </a:cubicBezTo>
                  <a:cubicBezTo>
                    <a:pt x="92" y="13"/>
                    <a:pt x="80" y="0"/>
                    <a:pt x="6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702176" y="2882901"/>
              <a:ext cx="212725" cy="342900"/>
            </a:xfrm>
            <a:custGeom>
              <a:avLst/>
              <a:gdLst>
                <a:gd name="T0" fmla="*/ 29 w 57"/>
                <a:gd name="T1" fmla="*/ 35 h 91"/>
                <a:gd name="T2" fmla="*/ 21 w 57"/>
                <a:gd name="T3" fmla="*/ 0 h 91"/>
                <a:gd name="T4" fmla="*/ 7 w 57"/>
                <a:gd name="T5" fmla="*/ 3 h 91"/>
                <a:gd name="T6" fmla="*/ 15 w 57"/>
                <a:gd name="T7" fmla="*/ 38 h 91"/>
                <a:gd name="T8" fmla="*/ 0 w 57"/>
                <a:gd name="T9" fmla="*/ 63 h 91"/>
                <a:gd name="T10" fmla="*/ 28 w 57"/>
                <a:gd name="T11" fmla="*/ 91 h 91"/>
                <a:gd name="T12" fmla="*/ 57 w 57"/>
                <a:gd name="T13" fmla="*/ 63 h 91"/>
                <a:gd name="T14" fmla="*/ 29 w 57"/>
                <a:gd name="T15" fmla="*/ 3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91">
                  <a:moveTo>
                    <a:pt x="29" y="35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7" y="1"/>
                    <a:pt x="12" y="3"/>
                    <a:pt x="7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6" y="43"/>
                    <a:pt x="0" y="52"/>
                    <a:pt x="0" y="63"/>
                  </a:cubicBezTo>
                  <a:cubicBezTo>
                    <a:pt x="0" y="79"/>
                    <a:pt x="12" y="91"/>
                    <a:pt x="28" y="91"/>
                  </a:cubicBezTo>
                  <a:cubicBezTo>
                    <a:pt x="44" y="91"/>
                    <a:pt x="57" y="79"/>
                    <a:pt x="57" y="63"/>
                  </a:cubicBezTo>
                  <a:cubicBezTo>
                    <a:pt x="57" y="47"/>
                    <a:pt x="44" y="35"/>
                    <a:pt x="29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097338" y="2701926"/>
              <a:ext cx="379413" cy="222250"/>
            </a:xfrm>
            <a:custGeom>
              <a:avLst/>
              <a:gdLst>
                <a:gd name="T0" fmla="*/ 97 w 101"/>
                <a:gd name="T1" fmla="*/ 0 h 59"/>
                <a:gd name="T2" fmla="*/ 53 w 101"/>
                <a:gd name="T3" fmla="*/ 15 h 59"/>
                <a:gd name="T4" fmla="*/ 29 w 101"/>
                <a:gd name="T5" fmla="*/ 2 h 59"/>
                <a:gd name="T6" fmla="*/ 0 w 101"/>
                <a:gd name="T7" fmla="*/ 30 h 59"/>
                <a:gd name="T8" fmla="*/ 29 w 101"/>
                <a:gd name="T9" fmla="*/ 59 h 59"/>
                <a:gd name="T10" fmla="*/ 57 w 101"/>
                <a:gd name="T11" fmla="*/ 30 h 59"/>
                <a:gd name="T12" fmla="*/ 57 w 101"/>
                <a:gd name="T13" fmla="*/ 29 h 59"/>
                <a:gd name="T14" fmla="*/ 101 w 101"/>
                <a:gd name="T15" fmla="*/ 14 h 59"/>
                <a:gd name="T16" fmla="*/ 97 w 101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59">
                  <a:moveTo>
                    <a:pt x="97" y="0"/>
                  </a:moveTo>
                  <a:cubicBezTo>
                    <a:pt x="53" y="15"/>
                    <a:pt x="53" y="15"/>
                    <a:pt x="53" y="15"/>
                  </a:cubicBezTo>
                  <a:cubicBezTo>
                    <a:pt x="48" y="7"/>
                    <a:pt x="39" y="2"/>
                    <a:pt x="29" y="2"/>
                  </a:cubicBezTo>
                  <a:cubicBezTo>
                    <a:pt x="13" y="2"/>
                    <a:pt x="0" y="15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45" y="59"/>
                    <a:pt x="57" y="46"/>
                    <a:pt x="57" y="30"/>
                  </a:cubicBezTo>
                  <a:cubicBezTo>
                    <a:pt x="57" y="30"/>
                    <a:pt x="57" y="29"/>
                    <a:pt x="57" y="29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99" y="9"/>
                    <a:pt x="98" y="5"/>
                    <a:pt x="9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4518026" y="2465388"/>
              <a:ext cx="363538" cy="3683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069441" y="937736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51593" y="456121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0EEA0D6-4F22-4AF3-A468-484D02EE1FF8}"/>
              </a:ext>
            </a:extLst>
          </p:cNvPr>
          <p:cNvSpPr/>
          <p:nvPr/>
        </p:nvSpPr>
        <p:spPr>
          <a:xfrm>
            <a:off x="5038487" y="3198168"/>
            <a:ext cx="2111860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FD09AE0-8209-4E56-8618-53AE06E14FD4}"/>
              </a:ext>
            </a:extLst>
          </p:cNvPr>
          <p:cNvGrpSpPr/>
          <p:nvPr/>
        </p:nvGrpSpPr>
        <p:grpSpPr>
          <a:xfrm>
            <a:off x="0" y="1692275"/>
            <a:ext cx="4265612" cy="3489325"/>
            <a:chOff x="0" y="1692275"/>
            <a:chExt cx="4265612" cy="3489325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</p:grpSpPr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xmlns="" id="{83B7E3BE-B6D2-4064-A9FC-1DA145EB0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2445543"/>
              <a:ext cx="1450974" cy="1982788"/>
            </a:xfrm>
            <a:custGeom>
              <a:avLst/>
              <a:gdLst>
                <a:gd name="T0" fmla="*/ 0 w 594"/>
                <a:gd name="T1" fmla="*/ 0 h 1249"/>
                <a:gd name="T2" fmla="*/ 434 w 594"/>
                <a:gd name="T3" fmla="*/ 0 h 1249"/>
                <a:gd name="T4" fmla="*/ 594 w 594"/>
                <a:gd name="T5" fmla="*/ 624 h 1249"/>
                <a:gd name="T6" fmla="*/ 424 w 594"/>
                <a:gd name="T7" fmla="*/ 1249 h 1249"/>
                <a:gd name="T8" fmla="*/ 0 w 594"/>
                <a:gd name="T9" fmla="*/ 1249 h 1249"/>
                <a:gd name="T10" fmla="*/ 0 w 594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4" h="1249">
                  <a:moveTo>
                    <a:pt x="0" y="0"/>
                  </a:moveTo>
                  <a:lnTo>
                    <a:pt x="434" y="0"/>
                  </a:lnTo>
                  <a:lnTo>
                    <a:pt x="594" y="624"/>
                  </a:lnTo>
                  <a:lnTo>
                    <a:pt x="424" y="1249"/>
                  </a:lnTo>
                  <a:lnTo>
                    <a:pt x="0" y="12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731520" rIns="27432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xmlns="" id="{578A8964-46C9-44F3-8194-04928C062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92275"/>
              <a:ext cx="2814638" cy="3489325"/>
            </a:xfrm>
            <a:custGeom>
              <a:avLst/>
              <a:gdLst>
                <a:gd name="T0" fmla="*/ 0 w 1773"/>
                <a:gd name="T1" fmla="*/ 0 h 2198"/>
                <a:gd name="T2" fmla="*/ 1773 w 1773"/>
                <a:gd name="T3" fmla="*/ 474 h 2198"/>
                <a:gd name="T4" fmla="*/ 1773 w 1773"/>
                <a:gd name="T5" fmla="*/ 1723 h 2198"/>
                <a:gd name="T6" fmla="*/ 0 w 1773"/>
                <a:gd name="T7" fmla="*/ 2198 h 2198"/>
                <a:gd name="T8" fmla="*/ 0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0" y="0"/>
                  </a:moveTo>
                  <a:lnTo>
                    <a:pt x="1773" y="474"/>
                  </a:lnTo>
                  <a:lnTo>
                    <a:pt x="1773" y="1723"/>
                  </a:lnTo>
                  <a:lnTo>
                    <a:pt x="0" y="21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BE6B5EB-06E4-4B45-A9CF-B39D841B384F}"/>
              </a:ext>
            </a:extLst>
          </p:cNvPr>
          <p:cNvGrpSpPr/>
          <p:nvPr/>
        </p:nvGrpSpPr>
        <p:grpSpPr>
          <a:xfrm>
            <a:off x="7923212" y="1692275"/>
            <a:ext cx="4279901" cy="3489325"/>
            <a:chOff x="7923212" y="1692275"/>
            <a:chExt cx="4279901" cy="3489325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  <a:effectLst/>
        </p:grpSpPr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xmlns="" id="{9F3214B9-6025-4AA4-8FFA-D7D4DFD7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8475" y="1692275"/>
              <a:ext cx="2814638" cy="3489325"/>
            </a:xfrm>
            <a:custGeom>
              <a:avLst/>
              <a:gdLst>
                <a:gd name="T0" fmla="*/ 1773 w 1773"/>
                <a:gd name="T1" fmla="*/ 0 h 2198"/>
                <a:gd name="T2" fmla="*/ 1773 w 1773"/>
                <a:gd name="T3" fmla="*/ 2198 h 2198"/>
                <a:gd name="T4" fmla="*/ 0 w 1773"/>
                <a:gd name="T5" fmla="*/ 1723 h 2198"/>
                <a:gd name="T6" fmla="*/ 0 w 1773"/>
                <a:gd name="T7" fmla="*/ 474 h 2198"/>
                <a:gd name="T8" fmla="*/ 1773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1773" y="0"/>
                  </a:moveTo>
                  <a:lnTo>
                    <a:pt x="1773" y="2198"/>
                  </a:lnTo>
                  <a:lnTo>
                    <a:pt x="0" y="1723"/>
                  </a:lnTo>
                  <a:lnTo>
                    <a:pt x="0" y="474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xmlns="" id="{EA05109B-C808-4052-A4A3-56A42E79B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2" y="2445543"/>
              <a:ext cx="1465263" cy="1982788"/>
            </a:xfrm>
            <a:custGeom>
              <a:avLst/>
              <a:gdLst>
                <a:gd name="T0" fmla="*/ 158 w 592"/>
                <a:gd name="T1" fmla="*/ 0 h 1249"/>
                <a:gd name="T2" fmla="*/ 592 w 592"/>
                <a:gd name="T3" fmla="*/ 0 h 1249"/>
                <a:gd name="T4" fmla="*/ 592 w 592"/>
                <a:gd name="T5" fmla="*/ 1249 h 1249"/>
                <a:gd name="T6" fmla="*/ 170 w 592"/>
                <a:gd name="T7" fmla="*/ 1249 h 1249"/>
                <a:gd name="T8" fmla="*/ 0 w 592"/>
                <a:gd name="T9" fmla="*/ 624 h 1249"/>
                <a:gd name="T10" fmla="*/ 158 w 592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2" h="1249">
                  <a:moveTo>
                    <a:pt x="158" y="0"/>
                  </a:moveTo>
                  <a:lnTo>
                    <a:pt x="592" y="0"/>
                  </a:lnTo>
                  <a:lnTo>
                    <a:pt x="592" y="1249"/>
                  </a:lnTo>
                  <a:lnTo>
                    <a:pt x="170" y="1249"/>
                  </a:lnTo>
                  <a:lnTo>
                    <a:pt x="0" y="62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274320" tIns="7315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8399BB5B-6D9D-4209-A722-D909012FAB05}"/>
              </a:ext>
            </a:extLst>
          </p:cNvPr>
          <p:cNvGrpSpPr/>
          <p:nvPr/>
        </p:nvGrpSpPr>
        <p:grpSpPr>
          <a:xfrm>
            <a:off x="4110038" y="3841867"/>
            <a:ext cx="3968749" cy="3016133"/>
            <a:chOff x="4110038" y="3841867"/>
            <a:chExt cx="3968749" cy="3016133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  <a:effectLst/>
        </p:grpSpPr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xmlns="" id="{033B051D-3244-47DF-8016-A52D84F67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038" y="4775200"/>
              <a:ext cx="3968749" cy="2082800"/>
            </a:xfrm>
            <a:custGeom>
              <a:avLst/>
              <a:gdLst>
                <a:gd name="T0" fmla="*/ 573 w 2270"/>
                <a:gd name="T1" fmla="*/ 0 h 1312"/>
                <a:gd name="T2" fmla="*/ 1694 w 2270"/>
                <a:gd name="T3" fmla="*/ 0 h 1312"/>
                <a:gd name="T4" fmla="*/ 2270 w 2270"/>
                <a:gd name="T5" fmla="*/ 1312 h 1312"/>
                <a:gd name="T6" fmla="*/ 0 w 2270"/>
                <a:gd name="T7" fmla="*/ 1312 h 1312"/>
                <a:gd name="T8" fmla="*/ 573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573" y="0"/>
                  </a:moveTo>
                  <a:lnTo>
                    <a:pt x="1694" y="0"/>
                  </a:lnTo>
                  <a:lnTo>
                    <a:pt x="2270" y="1312"/>
                  </a:lnTo>
                  <a:lnTo>
                    <a:pt x="0" y="1312"/>
                  </a:lnTo>
                  <a:lnTo>
                    <a:pt x="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xmlns="" id="{2840DD2C-E621-42E0-A3A9-FEFD9E0D3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966" y="3841867"/>
              <a:ext cx="1966892" cy="936509"/>
            </a:xfrm>
            <a:custGeom>
              <a:avLst/>
              <a:gdLst>
                <a:gd name="T0" fmla="*/ 564 w 1125"/>
                <a:gd name="T1" fmla="*/ 0 h 403"/>
                <a:gd name="T2" fmla="*/ 1125 w 1125"/>
                <a:gd name="T3" fmla="*/ 110 h 403"/>
                <a:gd name="T4" fmla="*/ 1125 w 1125"/>
                <a:gd name="T5" fmla="*/ 403 h 403"/>
                <a:gd name="T6" fmla="*/ 0 w 1125"/>
                <a:gd name="T7" fmla="*/ 403 h 403"/>
                <a:gd name="T8" fmla="*/ 0 w 1125"/>
                <a:gd name="T9" fmla="*/ 117 h 403"/>
                <a:gd name="T10" fmla="*/ 564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564" y="0"/>
                  </a:moveTo>
                  <a:lnTo>
                    <a:pt x="1125" y="110"/>
                  </a:lnTo>
                  <a:lnTo>
                    <a:pt x="1125" y="403"/>
                  </a:lnTo>
                  <a:lnTo>
                    <a:pt x="0" y="403"/>
                  </a:lnTo>
                  <a:lnTo>
                    <a:pt x="0" y="117"/>
                  </a:lnTo>
                  <a:lnTo>
                    <a:pt x="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3657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693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814638" y="2095500"/>
            <a:ext cx="6573838" cy="2682875"/>
          </a:xfrm>
          <a:prstGeom prst="rect">
            <a:avLst/>
          </a:prstGeom>
          <a:gradFill>
            <a:gsLst>
              <a:gs pos="45000">
                <a:srgbClr val="EEEEEE"/>
              </a:gs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miter lim="800000"/>
            <a:headEnd/>
            <a:tailEnd/>
          </a:ln>
          <a:effectLst>
            <a:outerShdw blurRad="254000" sx="102000" sy="102000" algn="ct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9388475" y="1692275"/>
            <a:ext cx="2814638" cy="3489325"/>
          </a:xfrm>
          <a:custGeom>
            <a:avLst/>
            <a:gdLst>
              <a:gd name="T0" fmla="*/ 1773 w 1773"/>
              <a:gd name="T1" fmla="*/ 0 h 2198"/>
              <a:gd name="T2" fmla="*/ 1773 w 1773"/>
              <a:gd name="T3" fmla="*/ 2198 h 2198"/>
              <a:gd name="T4" fmla="*/ 0 w 1773"/>
              <a:gd name="T5" fmla="*/ 1723 h 2198"/>
              <a:gd name="T6" fmla="*/ 0 w 1773"/>
              <a:gd name="T7" fmla="*/ 474 h 2198"/>
              <a:gd name="T8" fmla="*/ 1773 w 1773"/>
              <a:gd name="T9" fmla="*/ 0 h 2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2198">
                <a:moveTo>
                  <a:pt x="1773" y="0"/>
                </a:moveTo>
                <a:lnTo>
                  <a:pt x="1773" y="2198"/>
                </a:lnTo>
                <a:lnTo>
                  <a:pt x="0" y="1723"/>
                </a:lnTo>
                <a:lnTo>
                  <a:pt x="0" y="474"/>
                </a:lnTo>
                <a:lnTo>
                  <a:pt x="1773" y="0"/>
                </a:lnTo>
                <a:close/>
              </a:path>
            </a:pathLst>
          </a:custGeom>
          <a:gradFill flip="none" rotWithShape="1">
            <a:gsLst>
              <a:gs pos="81000">
                <a:schemeClr val="accent1">
                  <a:lumMod val="75000"/>
                </a:schemeClr>
              </a:gs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7923212" y="2445543"/>
            <a:ext cx="1465263" cy="1982788"/>
          </a:xfrm>
          <a:custGeom>
            <a:avLst/>
            <a:gdLst>
              <a:gd name="T0" fmla="*/ 158 w 592"/>
              <a:gd name="T1" fmla="*/ 0 h 1249"/>
              <a:gd name="T2" fmla="*/ 592 w 592"/>
              <a:gd name="T3" fmla="*/ 0 h 1249"/>
              <a:gd name="T4" fmla="*/ 592 w 592"/>
              <a:gd name="T5" fmla="*/ 1249 h 1249"/>
              <a:gd name="T6" fmla="*/ 170 w 592"/>
              <a:gd name="T7" fmla="*/ 1249 h 1249"/>
              <a:gd name="T8" fmla="*/ 0 w 592"/>
              <a:gd name="T9" fmla="*/ 624 h 1249"/>
              <a:gd name="T10" fmla="*/ 158 w 592"/>
              <a:gd name="T11" fmla="*/ 0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2" h="1249">
                <a:moveTo>
                  <a:pt x="158" y="0"/>
                </a:moveTo>
                <a:lnTo>
                  <a:pt x="592" y="0"/>
                </a:lnTo>
                <a:lnTo>
                  <a:pt x="592" y="1249"/>
                </a:lnTo>
                <a:lnTo>
                  <a:pt x="170" y="1249"/>
                </a:lnTo>
                <a:lnTo>
                  <a:pt x="0" y="624"/>
                </a:lnTo>
                <a:lnTo>
                  <a:pt x="158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50000">
                <a:schemeClr val="accent1"/>
              </a:gs>
              <a:gs pos="0">
                <a:schemeClr val="accent1"/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14000"/>
              </a:prstClr>
            </a:outerShdw>
          </a:effectLst>
        </p:spPr>
        <p:txBody>
          <a:bodyPr vert="horz" wrap="square" lIns="274320" tIns="7315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455025" y="3137494"/>
            <a:ext cx="534987" cy="598886"/>
            <a:chOff x="5756276" y="2103438"/>
            <a:chExt cx="1036638" cy="1160463"/>
          </a:xfrm>
          <a:solidFill>
            <a:schemeClr val="bg1"/>
          </a:solidFill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772151" y="2103438"/>
              <a:ext cx="1020763" cy="1160463"/>
            </a:xfrm>
            <a:custGeom>
              <a:avLst/>
              <a:gdLst>
                <a:gd name="T0" fmla="*/ 258 w 272"/>
                <a:gd name="T1" fmla="*/ 0 h 308"/>
                <a:gd name="T2" fmla="*/ 14 w 272"/>
                <a:gd name="T3" fmla="*/ 0 h 308"/>
                <a:gd name="T4" fmla="*/ 0 w 272"/>
                <a:gd name="T5" fmla="*/ 14 h 308"/>
                <a:gd name="T6" fmla="*/ 7 w 272"/>
                <a:gd name="T7" fmla="*/ 26 h 308"/>
                <a:gd name="T8" fmla="*/ 7 w 272"/>
                <a:gd name="T9" fmla="*/ 186 h 308"/>
                <a:gd name="T10" fmla="*/ 21 w 272"/>
                <a:gd name="T11" fmla="*/ 174 h 308"/>
                <a:gd name="T12" fmla="*/ 21 w 272"/>
                <a:gd name="T13" fmla="*/ 28 h 308"/>
                <a:gd name="T14" fmla="*/ 251 w 272"/>
                <a:gd name="T15" fmla="*/ 28 h 308"/>
                <a:gd name="T16" fmla="*/ 251 w 272"/>
                <a:gd name="T17" fmla="*/ 181 h 308"/>
                <a:gd name="T18" fmla="*/ 72 w 272"/>
                <a:gd name="T19" fmla="*/ 181 h 308"/>
                <a:gd name="T20" fmla="*/ 59 w 272"/>
                <a:gd name="T21" fmla="*/ 195 h 308"/>
                <a:gd name="T22" fmla="*/ 71 w 272"/>
                <a:gd name="T23" fmla="*/ 195 h 308"/>
                <a:gd name="T24" fmla="*/ 46 w 272"/>
                <a:gd name="T25" fmla="*/ 289 h 308"/>
                <a:gd name="T26" fmla="*/ 56 w 272"/>
                <a:gd name="T27" fmla="*/ 306 h 308"/>
                <a:gd name="T28" fmla="*/ 73 w 272"/>
                <a:gd name="T29" fmla="*/ 296 h 308"/>
                <a:gd name="T30" fmla="*/ 98 w 272"/>
                <a:gd name="T31" fmla="*/ 202 h 308"/>
                <a:gd name="T32" fmla="*/ 174 w 272"/>
                <a:gd name="T33" fmla="*/ 202 h 308"/>
                <a:gd name="T34" fmla="*/ 199 w 272"/>
                <a:gd name="T35" fmla="*/ 296 h 308"/>
                <a:gd name="T36" fmla="*/ 213 w 272"/>
                <a:gd name="T37" fmla="*/ 306 h 308"/>
                <a:gd name="T38" fmla="*/ 216 w 272"/>
                <a:gd name="T39" fmla="*/ 306 h 308"/>
                <a:gd name="T40" fmla="*/ 226 w 272"/>
                <a:gd name="T41" fmla="*/ 289 h 308"/>
                <a:gd name="T42" fmla="*/ 201 w 272"/>
                <a:gd name="T43" fmla="*/ 195 h 308"/>
                <a:gd name="T44" fmla="*/ 258 w 272"/>
                <a:gd name="T45" fmla="*/ 195 h 308"/>
                <a:gd name="T46" fmla="*/ 265 w 272"/>
                <a:gd name="T47" fmla="*/ 188 h 308"/>
                <a:gd name="T48" fmla="*/ 265 w 272"/>
                <a:gd name="T49" fmla="*/ 26 h 308"/>
                <a:gd name="T50" fmla="*/ 272 w 272"/>
                <a:gd name="T51" fmla="*/ 14 h 308"/>
                <a:gd name="T52" fmla="*/ 258 w 272"/>
                <a:gd name="T5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2" h="308">
                  <a:moveTo>
                    <a:pt x="25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9"/>
                    <a:pt x="3" y="24"/>
                    <a:pt x="7" y="2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11" y="183"/>
                    <a:pt x="16" y="179"/>
                    <a:pt x="21" y="174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51" y="28"/>
                    <a:pt x="251" y="28"/>
                    <a:pt x="251" y="28"/>
                  </a:cubicBezTo>
                  <a:cubicBezTo>
                    <a:pt x="251" y="181"/>
                    <a:pt x="251" y="181"/>
                    <a:pt x="251" y="181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67" y="186"/>
                    <a:pt x="63" y="191"/>
                    <a:pt x="59" y="195"/>
                  </a:cubicBezTo>
                  <a:cubicBezTo>
                    <a:pt x="71" y="195"/>
                    <a:pt x="71" y="195"/>
                    <a:pt x="71" y="195"/>
                  </a:cubicBezTo>
                  <a:cubicBezTo>
                    <a:pt x="46" y="289"/>
                    <a:pt x="46" y="289"/>
                    <a:pt x="46" y="289"/>
                  </a:cubicBezTo>
                  <a:cubicBezTo>
                    <a:pt x="44" y="296"/>
                    <a:pt x="49" y="304"/>
                    <a:pt x="56" y="306"/>
                  </a:cubicBezTo>
                  <a:cubicBezTo>
                    <a:pt x="63" y="308"/>
                    <a:pt x="71" y="303"/>
                    <a:pt x="73" y="296"/>
                  </a:cubicBezTo>
                  <a:cubicBezTo>
                    <a:pt x="98" y="202"/>
                    <a:pt x="98" y="202"/>
                    <a:pt x="98" y="202"/>
                  </a:cubicBezTo>
                  <a:cubicBezTo>
                    <a:pt x="174" y="202"/>
                    <a:pt x="174" y="202"/>
                    <a:pt x="174" y="202"/>
                  </a:cubicBezTo>
                  <a:cubicBezTo>
                    <a:pt x="199" y="296"/>
                    <a:pt x="199" y="296"/>
                    <a:pt x="199" y="296"/>
                  </a:cubicBezTo>
                  <a:cubicBezTo>
                    <a:pt x="201" y="302"/>
                    <a:pt x="207" y="306"/>
                    <a:pt x="213" y="306"/>
                  </a:cubicBezTo>
                  <a:cubicBezTo>
                    <a:pt x="214" y="306"/>
                    <a:pt x="215" y="306"/>
                    <a:pt x="216" y="306"/>
                  </a:cubicBezTo>
                  <a:cubicBezTo>
                    <a:pt x="224" y="304"/>
                    <a:pt x="228" y="296"/>
                    <a:pt x="226" y="289"/>
                  </a:cubicBezTo>
                  <a:cubicBezTo>
                    <a:pt x="201" y="195"/>
                    <a:pt x="201" y="195"/>
                    <a:pt x="201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62" y="195"/>
                    <a:pt x="265" y="192"/>
                    <a:pt x="265" y="188"/>
                  </a:cubicBezTo>
                  <a:cubicBezTo>
                    <a:pt x="265" y="26"/>
                    <a:pt x="265" y="26"/>
                    <a:pt x="265" y="26"/>
                  </a:cubicBezTo>
                  <a:cubicBezTo>
                    <a:pt x="269" y="24"/>
                    <a:pt x="272" y="19"/>
                    <a:pt x="272" y="14"/>
                  </a:cubicBezTo>
                  <a:cubicBezTo>
                    <a:pt x="272" y="6"/>
                    <a:pt x="266" y="0"/>
                    <a:pt x="25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218238" y="2438401"/>
              <a:ext cx="104775" cy="301625"/>
            </a:xfrm>
            <a:custGeom>
              <a:avLst/>
              <a:gdLst>
                <a:gd name="T0" fmla="*/ 28 w 28"/>
                <a:gd name="T1" fmla="*/ 66 h 80"/>
                <a:gd name="T2" fmla="*/ 28 w 28"/>
                <a:gd name="T3" fmla="*/ 14 h 80"/>
                <a:gd name="T4" fmla="*/ 14 w 28"/>
                <a:gd name="T5" fmla="*/ 0 h 80"/>
                <a:gd name="T6" fmla="*/ 0 w 28"/>
                <a:gd name="T7" fmla="*/ 14 h 80"/>
                <a:gd name="T8" fmla="*/ 0 w 28"/>
                <a:gd name="T9" fmla="*/ 66 h 80"/>
                <a:gd name="T10" fmla="*/ 14 w 28"/>
                <a:gd name="T11" fmla="*/ 80 h 80"/>
                <a:gd name="T12" fmla="*/ 28 w 28"/>
                <a:gd name="T1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0">
                  <a:moveTo>
                    <a:pt x="28" y="6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4"/>
                    <a:pt x="6" y="80"/>
                    <a:pt x="14" y="80"/>
                  </a:cubicBezTo>
                  <a:cubicBezTo>
                    <a:pt x="21" y="80"/>
                    <a:pt x="28" y="74"/>
                    <a:pt x="28" y="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386513" y="2254251"/>
              <a:ext cx="106363" cy="485775"/>
            </a:xfrm>
            <a:custGeom>
              <a:avLst/>
              <a:gdLst>
                <a:gd name="T0" fmla="*/ 28 w 28"/>
                <a:gd name="T1" fmla="*/ 115 h 129"/>
                <a:gd name="T2" fmla="*/ 28 w 28"/>
                <a:gd name="T3" fmla="*/ 14 h 129"/>
                <a:gd name="T4" fmla="*/ 14 w 28"/>
                <a:gd name="T5" fmla="*/ 0 h 129"/>
                <a:gd name="T6" fmla="*/ 0 w 28"/>
                <a:gd name="T7" fmla="*/ 14 h 129"/>
                <a:gd name="T8" fmla="*/ 0 w 28"/>
                <a:gd name="T9" fmla="*/ 115 h 129"/>
                <a:gd name="T10" fmla="*/ 14 w 28"/>
                <a:gd name="T11" fmla="*/ 129 h 129"/>
                <a:gd name="T12" fmla="*/ 28 w 28"/>
                <a:gd name="T13" fmla="*/ 11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9">
                  <a:moveTo>
                    <a:pt x="28" y="115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3"/>
                    <a:pt x="6" y="129"/>
                    <a:pt x="14" y="129"/>
                  </a:cubicBezTo>
                  <a:cubicBezTo>
                    <a:pt x="22" y="129"/>
                    <a:pt x="28" y="123"/>
                    <a:pt x="28" y="1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556376" y="2359026"/>
              <a:ext cx="104775" cy="381000"/>
            </a:xfrm>
            <a:custGeom>
              <a:avLst/>
              <a:gdLst>
                <a:gd name="T0" fmla="*/ 28 w 28"/>
                <a:gd name="T1" fmla="*/ 87 h 101"/>
                <a:gd name="T2" fmla="*/ 28 w 28"/>
                <a:gd name="T3" fmla="*/ 14 h 101"/>
                <a:gd name="T4" fmla="*/ 14 w 28"/>
                <a:gd name="T5" fmla="*/ 0 h 101"/>
                <a:gd name="T6" fmla="*/ 0 w 28"/>
                <a:gd name="T7" fmla="*/ 14 h 101"/>
                <a:gd name="T8" fmla="*/ 0 w 28"/>
                <a:gd name="T9" fmla="*/ 87 h 101"/>
                <a:gd name="T10" fmla="*/ 14 w 28"/>
                <a:gd name="T11" fmla="*/ 101 h 101"/>
                <a:gd name="T12" fmla="*/ 28 w 28"/>
                <a:gd name="T13" fmla="*/ 8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1">
                  <a:moveTo>
                    <a:pt x="28" y="87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5"/>
                    <a:pt x="6" y="101"/>
                    <a:pt x="14" y="101"/>
                  </a:cubicBezTo>
                  <a:cubicBezTo>
                    <a:pt x="22" y="101"/>
                    <a:pt x="28" y="95"/>
                    <a:pt x="28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756276" y="2574926"/>
              <a:ext cx="387350" cy="390525"/>
            </a:xfrm>
            <a:custGeom>
              <a:avLst/>
              <a:gdLst>
                <a:gd name="T0" fmla="*/ 102 w 103"/>
                <a:gd name="T1" fmla="*/ 2 h 104"/>
                <a:gd name="T2" fmla="*/ 97 w 103"/>
                <a:gd name="T3" fmla="*/ 2 h 104"/>
                <a:gd name="T4" fmla="*/ 4 w 103"/>
                <a:gd name="T5" fmla="*/ 87 h 104"/>
                <a:gd name="T6" fmla="*/ 4 w 103"/>
                <a:gd name="T7" fmla="*/ 100 h 104"/>
                <a:gd name="T8" fmla="*/ 16 w 103"/>
                <a:gd name="T9" fmla="*/ 100 h 104"/>
                <a:gd name="T10" fmla="*/ 102 w 103"/>
                <a:gd name="T11" fmla="*/ 7 h 104"/>
                <a:gd name="T12" fmla="*/ 102 w 103"/>
                <a:gd name="T13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04">
                  <a:moveTo>
                    <a:pt x="102" y="2"/>
                  </a:moveTo>
                  <a:cubicBezTo>
                    <a:pt x="101" y="0"/>
                    <a:pt x="99" y="0"/>
                    <a:pt x="97" y="2"/>
                  </a:cubicBezTo>
                  <a:cubicBezTo>
                    <a:pt x="97" y="2"/>
                    <a:pt x="4" y="87"/>
                    <a:pt x="4" y="87"/>
                  </a:cubicBezTo>
                  <a:cubicBezTo>
                    <a:pt x="0" y="91"/>
                    <a:pt x="0" y="97"/>
                    <a:pt x="4" y="100"/>
                  </a:cubicBezTo>
                  <a:cubicBezTo>
                    <a:pt x="7" y="104"/>
                    <a:pt x="13" y="104"/>
                    <a:pt x="16" y="100"/>
                  </a:cubicBezTo>
                  <a:cubicBezTo>
                    <a:pt x="17" y="100"/>
                    <a:pt x="102" y="7"/>
                    <a:pt x="102" y="7"/>
                  </a:cubicBezTo>
                  <a:cubicBezTo>
                    <a:pt x="103" y="5"/>
                    <a:pt x="103" y="3"/>
                    <a:pt x="10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620969" y="3308413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620969" y="2826798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A097D02-4F8B-445A-B820-83EFD21484FA}"/>
              </a:ext>
            </a:extLst>
          </p:cNvPr>
          <p:cNvSpPr/>
          <p:nvPr/>
        </p:nvSpPr>
        <p:spPr>
          <a:xfrm>
            <a:off x="5038487" y="3198168"/>
            <a:ext cx="2111860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211A5B9B-DDE8-4E99-8ECF-8486CBA64652}"/>
              </a:ext>
            </a:extLst>
          </p:cNvPr>
          <p:cNvGrpSpPr/>
          <p:nvPr/>
        </p:nvGrpSpPr>
        <p:grpSpPr>
          <a:xfrm>
            <a:off x="0" y="1692275"/>
            <a:ext cx="4265612" cy="3489325"/>
            <a:chOff x="0" y="1692275"/>
            <a:chExt cx="4265612" cy="3489325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</p:grpSpPr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xmlns="" id="{DA79CDBC-DF8E-4C48-ABC7-994663BF2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2445543"/>
              <a:ext cx="1450974" cy="1982788"/>
            </a:xfrm>
            <a:custGeom>
              <a:avLst/>
              <a:gdLst>
                <a:gd name="T0" fmla="*/ 0 w 594"/>
                <a:gd name="T1" fmla="*/ 0 h 1249"/>
                <a:gd name="T2" fmla="*/ 434 w 594"/>
                <a:gd name="T3" fmla="*/ 0 h 1249"/>
                <a:gd name="T4" fmla="*/ 594 w 594"/>
                <a:gd name="T5" fmla="*/ 624 h 1249"/>
                <a:gd name="T6" fmla="*/ 424 w 594"/>
                <a:gd name="T7" fmla="*/ 1249 h 1249"/>
                <a:gd name="T8" fmla="*/ 0 w 594"/>
                <a:gd name="T9" fmla="*/ 1249 h 1249"/>
                <a:gd name="T10" fmla="*/ 0 w 594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4" h="1249">
                  <a:moveTo>
                    <a:pt x="0" y="0"/>
                  </a:moveTo>
                  <a:lnTo>
                    <a:pt x="434" y="0"/>
                  </a:lnTo>
                  <a:lnTo>
                    <a:pt x="594" y="624"/>
                  </a:lnTo>
                  <a:lnTo>
                    <a:pt x="424" y="1249"/>
                  </a:lnTo>
                  <a:lnTo>
                    <a:pt x="0" y="12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731520" rIns="27432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xmlns="" id="{D5B44F1F-B884-403A-B84F-FC83CBFB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92275"/>
              <a:ext cx="2814638" cy="3489325"/>
            </a:xfrm>
            <a:custGeom>
              <a:avLst/>
              <a:gdLst>
                <a:gd name="T0" fmla="*/ 0 w 1773"/>
                <a:gd name="T1" fmla="*/ 0 h 2198"/>
                <a:gd name="T2" fmla="*/ 1773 w 1773"/>
                <a:gd name="T3" fmla="*/ 474 h 2198"/>
                <a:gd name="T4" fmla="*/ 1773 w 1773"/>
                <a:gd name="T5" fmla="*/ 1723 h 2198"/>
                <a:gd name="T6" fmla="*/ 0 w 1773"/>
                <a:gd name="T7" fmla="*/ 2198 h 2198"/>
                <a:gd name="T8" fmla="*/ 0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0" y="0"/>
                  </a:moveTo>
                  <a:lnTo>
                    <a:pt x="1773" y="474"/>
                  </a:lnTo>
                  <a:lnTo>
                    <a:pt x="1773" y="1723"/>
                  </a:lnTo>
                  <a:lnTo>
                    <a:pt x="0" y="21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1FD79A60-F885-4A11-942D-22B33D558EC5}"/>
              </a:ext>
            </a:extLst>
          </p:cNvPr>
          <p:cNvGrpSpPr/>
          <p:nvPr/>
        </p:nvGrpSpPr>
        <p:grpSpPr>
          <a:xfrm>
            <a:off x="4110038" y="3841867"/>
            <a:ext cx="3968749" cy="3016133"/>
            <a:chOff x="4110038" y="3841867"/>
            <a:chExt cx="3968749" cy="3016133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  <a:effectLst/>
        </p:grpSpPr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xmlns="" id="{74D26A1D-F8C0-4EFA-AD09-F03769DFF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038" y="4775200"/>
              <a:ext cx="3968749" cy="2082800"/>
            </a:xfrm>
            <a:custGeom>
              <a:avLst/>
              <a:gdLst>
                <a:gd name="T0" fmla="*/ 573 w 2270"/>
                <a:gd name="T1" fmla="*/ 0 h 1312"/>
                <a:gd name="T2" fmla="*/ 1694 w 2270"/>
                <a:gd name="T3" fmla="*/ 0 h 1312"/>
                <a:gd name="T4" fmla="*/ 2270 w 2270"/>
                <a:gd name="T5" fmla="*/ 1312 h 1312"/>
                <a:gd name="T6" fmla="*/ 0 w 2270"/>
                <a:gd name="T7" fmla="*/ 1312 h 1312"/>
                <a:gd name="T8" fmla="*/ 573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573" y="0"/>
                  </a:moveTo>
                  <a:lnTo>
                    <a:pt x="1694" y="0"/>
                  </a:lnTo>
                  <a:lnTo>
                    <a:pt x="2270" y="1312"/>
                  </a:lnTo>
                  <a:lnTo>
                    <a:pt x="0" y="1312"/>
                  </a:lnTo>
                  <a:lnTo>
                    <a:pt x="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xmlns="" id="{511AED7B-615D-4289-B450-BF691A7BB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966" y="3841867"/>
              <a:ext cx="1966892" cy="936509"/>
            </a:xfrm>
            <a:custGeom>
              <a:avLst/>
              <a:gdLst>
                <a:gd name="T0" fmla="*/ 564 w 1125"/>
                <a:gd name="T1" fmla="*/ 0 h 403"/>
                <a:gd name="T2" fmla="*/ 1125 w 1125"/>
                <a:gd name="T3" fmla="*/ 110 h 403"/>
                <a:gd name="T4" fmla="*/ 1125 w 1125"/>
                <a:gd name="T5" fmla="*/ 403 h 403"/>
                <a:gd name="T6" fmla="*/ 0 w 1125"/>
                <a:gd name="T7" fmla="*/ 403 h 403"/>
                <a:gd name="T8" fmla="*/ 0 w 1125"/>
                <a:gd name="T9" fmla="*/ 117 h 403"/>
                <a:gd name="T10" fmla="*/ 564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564" y="0"/>
                  </a:moveTo>
                  <a:lnTo>
                    <a:pt x="1125" y="110"/>
                  </a:lnTo>
                  <a:lnTo>
                    <a:pt x="1125" y="403"/>
                  </a:lnTo>
                  <a:lnTo>
                    <a:pt x="0" y="403"/>
                  </a:lnTo>
                  <a:lnTo>
                    <a:pt x="0" y="117"/>
                  </a:lnTo>
                  <a:lnTo>
                    <a:pt x="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3657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BCD472BA-D791-4B90-A4BA-908B2173D9B4}"/>
              </a:ext>
            </a:extLst>
          </p:cNvPr>
          <p:cNvGrpSpPr/>
          <p:nvPr/>
        </p:nvGrpSpPr>
        <p:grpSpPr>
          <a:xfrm>
            <a:off x="4292600" y="12700"/>
            <a:ext cx="3603625" cy="3111499"/>
            <a:chOff x="4292600" y="12700"/>
            <a:chExt cx="3603625" cy="3111499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</p:grpSpPr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xmlns="" id="{5EB11A03-7031-4999-8638-4E3B3868F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12700"/>
              <a:ext cx="3603625" cy="2082800"/>
            </a:xfrm>
            <a:custGeom>
              <a:avLst/>
              <a:gdLst>
                <a:gd name="T0" fmla="*/ 0 w 2270"/>
                <a:gd name="T1" fmla="*/ 0 h 1312"/>
                <a:gd name="T2" fmla="*/ 2270 w 2270"/>
                <a:gd name="T3" fmla="*/ 0 h 1312"/>
                <a:gd name="T4" fmla="*/ 1694 w 2270"/>
                <a:gd name="T5" fmla="*/ 1312 h 1312"/>
                <a:gd name="T6" fmla="*/ 573 w 2270"/>
                <a:gd name="T7" fmla="*/ 1312 h 1312"/>
                <a:gd name="T8" fmla="*/ 0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0" y="0"/>
                  </a:moveTo>
                  <a:lnTo>
                    <a:pt x="2270" y="0"/>
                  </a:lnTo>
                  <a:lnTo>
                    <a:pt x="1694" y="1312"/>
                  </a:lnTo>
                  <a:lnTo>
                    <a:pt x="573" y="13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xmlns="" id="{C502A0D7-5E03-4C43-A76D-EA8DA0F59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443" y="2092324"/>
              <a:ext cx="1785938" cy="1031875"/>
            </a:xfrm>
            <a:custGeom>
              <a:avLst/>
              <a:gdLst>
                <a:gd name="T0" fmla="*/ 0 w 1125"/>
                <a:gd name="T1" fmla="*/ 0 h 403"/>
                <a:gd name="T2" fmla="*/ 1125 w 1125"/>
                <a:gd name="T3" fmla="*/ 0 h 403"/>
                <a:gd name="T4" fmla="*/ 1125 w 1125"/>
                <a:gd name="T5" fmla="*/ 294 h 403"/>
                <a:gd name="T6" fmla="*/ 564 w 1125"/>
                <a:gd name="T7" fmla="*/ 403 h 403"/>
                <a:gd name="T8" fmla="*/ 0 w 1125"/>
                <a:gd name="T9" fmla="*/ 287 h 403"/>
                <a:gd name="T10" fmla="*/ 0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0" y="0"/>
                  </a:moveTo>
                  <a:lnTo>
                    <a:pt x="1125" y="0"/>
                  </a:lnTo>
                  <a:lnTo>
                    <a:pt x="1125" y="294"/>
                  </a:lnTo>
                  <a:lnTo>
                    <a:pt x="564" y="403"/>
                  </a:lnTo>
                  <a:lnTo>
                    <a:pt x="0" y="2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18288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78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814638" y="2095500"/>
            <a:ext cx="6573838" cy="2682875"/>
          </a:xfrm>
          <a:prstGeom prst="rect">
            <a:avLst/>
          </a:prstGeom>
          <a:gradFill>
            <a:gsLst>
              <a:gs pos="45000">
                <a:srgbClr val="EEEEEE"/>
              </a:gs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miter lim="800000"/>
            <a:headEnd/>
            <a:tailEnd/>
          </a:ln>
          <a:effectLst>
            <a:outerShdw blurRad="254000" sx="102000" sy="102000" algn="ct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110038" y="3841867"/>
            <a:ext cx="3968749" cy="3016133"/>
            <a:chOff x="4110038" y="3841867"/>
            <a:chExt cx="3968749" cy="3016133"/>
          </a:xfrm>
        </p:grpSpPr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110038" y="4775200"/>
              <a:ext cx="3968749" cy="2082800"/>
            </a:xfrm>
            <a:custGeom>
              <a:avLst/>
              <a:gdLst>
                <a:gd name="T0" fmla="*/ 573 w 2270"/>
                <a:gd name="T1" fmla="*/ 0 h 1312"/>
                <a:gd name="T2" fmla="*/ 1694 w 2270"/>
                <a:gd name="T3" fmla="*/ 0 h 1312"/>
                <a:gd name="T4" fmla="*/ 2270 w 2270"/>
                <a:gd name="T5" fmla="*/ 1312 h 1312"/>
                <a:gd name="T6" fmla="*/ 0 w 2270"/>
                <a:gd name="T7" fmla="*/ 1312 h 1312"/>
                <a:gd name="T8" fmla="*/ 573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573" y="0"/>
                  </a:moveTo>
                  <a:lnTo>
                    <a:pt x="1694" y="0"/>
                  </a:lnTo>
                  <a:lnTo>
                    <a:pt x="2270" y="1312"/>
                  </a:lnTo>
                  <a:lnTo>
                    <a:pt x="0" y="1312"/>
                  </a:lnTo>
                  <a:lnTo>
                    <a:pt x="573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79000">
                  <a:schemeClr val="accent2"/>
                </a:gs>
                <a:gs pos="0">
                  <a:schemeClr val="accent2"/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110966" y="3841867"/>
              <a:ext cx="1966892" cy="936509"/>
            </a:xfrm>
            <a:custGeom>
              <a:avLst/>
              <a:gdLst>
                <a:gd name="T0" fmla="*/ 564 w 1125"/>
                <a:gd name="T1" fmla="*/ 0 h 403"/>
                <a:gd name="T2" fmla="*/ 1125 w 1125"/>
                <a:gd name="T3" fmla="*/ 110 h 403"/>
                <a:gd name="T4" fmla="*/ 1125 w 1125"/>
                <a:gd name="T5" fmla="*/ 403 h 403"/>
                <a:gd name="T6" fmla="*/ 0 w 1125"/>
                <a:gd name="T7" fmla="*/ 403 h 403"/>
                <a:gd name="T8" fmla="*/ 0 w 1125"/>
                <a:gd name="T9" fmla="*/ 117 h 403"/>
                <a:gd name="T10" fmla="*/ 564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564" y="0"/>
                  </a:moveTo>
                  <a:lnTo>
                    <a:pt x="1125" y="110"/>
                  </a:lnTo>
                  <a:lnTo>
                    <a:pt x="1125" y="403"/>
                  </a:lnTo>
                  <a:lnTo>
                    <a:pt x="0" y="403"/>
                  </a:lnTo>
                  <a:lnTo>
                    <a:pt x="0" y="117"/>
                  </a:lnTo>
                  <a:lnTo>
                    <a:pt x="564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75000"/>
                  </a:schemeClr>
                </a:gs>
                <a:gs pos="50000">
                  <a:schemeClr val="accent2"/>
                </a:gs>
                <a:gs pos="0">
                  <a:schemeClr val="accent2"/>
                </a:gs>
              </a:gsLst>
              <a:path path="circle">
                <a:fillToRect l="50000" t="50000" r="50000" b="50000"/>
              </a:path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38100" dist="38100" dir="14820000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3657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786322" y="4114100"/>
            <a:ext cx="616180" cy="515749"/>
            <a:chOff x="10123488" y="2114551"/>
            <a:chExt cx="1295400" cy="1084262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0123488" y="2179638"/>
              <a:ext cx="1125538" cy="1019175"/>
            </a:xfrm>
            <a:custGeom>
              <a:avLst/>
              <a:gdLst>
                <a:gd name="T0" fmla="*/ 229 w 300"/>
                <a:gd name="T1" fmla="*/ 28 h 271"/>
                <a:gd name="T2" fmla="*/ 116 w 300"/>
                <a:gd name="T3" fmla="*/ 19 h 271"/>
                <a:gd name="T4" fmla="*/ 81 w 300"/>
                <a:gd name="T5" fmla="*/ 95 h 271"/>
                <a:gd name="T6" fmla="*/ 101 w 300"/>
                <a:gd name="T7" fmla="*/ 124 h 271"/>
                <a:gd name="T8" fmla="*/ 131 w 300"/>
                <a:gd name="T9" fmla="*/ 110 h 271"/>
                <a:gd name="T10" fmla="*/ 148 w 300"/>
                <a:gd name="T11" fmla="*/ 83 h 271"/>
                <a:gd name="T12" fmla="*/ 253 w 300"/>
                <a:gd name="T13" fmla="*/ 172 h 271"/>
                <a:gd name="T14" fmla="*/ 241 w 300"/>
                <a:gd name="T15" fmla="*/ 185 h 271"/>
                <a:gd name="T16" fmla="*/ 209 w 300"/>
                <a:gd name="T17" fmla="*/ 163 h 271"/>
                <a:gd name="T18" fmla="*/ 231 w 300"/>
                <a:gd name="T19" fmla="*/ 195 h 271"/>
                <a:gd name="T20" fmla="*/ 218 w 300"/>
                <a:gd name="T21" fmla="*/ 207 h 271"/>
                <a:gd name="T22" fmla="*/ 186 w 300"/>
                <a:gd name="T23" fmla="*/ 186 h 271"/>
                <a:gd name="T24" fmla="*/ 208 w 300"/>
                <a:gd name="T25" fmla="*/ 217 h 271"/>
                <a:gd name="T26" fmla="*/ 195 w 300"/>
                <a:gd name="T27" fmla="*/ 230 h 271"/>
                <a:gd name="T28" fmla="*/ 164 w 300"/>
                <a:gd name="T29" fmla="*/ 208 h 271"/>
                <a:gd name="T30" fmla="*/ 185 w 300"/>
                <a:gd name="T31" fmla="*/ 240 h 271"/>
                <a:gd name="T32" fmla="*/ 173 w 300"/>
                <a:gd name="T33" fmla="*/ 253 h 271"/>
                <a:gd name="T34" fmla="*/ 144 w 300"/>
                <a:gd name="T35" fmla="*/ 207 h 271"/>
                <a:gd name="T36" fmla="*/ 121 w 300"/>
                <a:gd name="T37" fmla="*/ 184 h 271"/>
                <a:gd name="T38" fmla="*/ 98 w 300"/>
                <a:gd name="T39" fmla="*/ 161 h 271"/>
                <a:gd name="T40" fmla="*/ 76 w 300"/>
                <a:gd name="T41" fmla="*/ 139 h 271"/>
                <a:gd name="T42" fmla="*/ 13 w 300"/>
                <a:gd name="T43" fmla="*/ 94 h 271"/>
                <a:gd name="T44" fmla="*/ 3 w 300"/>
                <a:gd name="T45" fmla="*/ 104 h 271"/>
                <a:gd name="T46" fmla="*/ 33 w 300"/>
                <a:gd name="T47" fmla="*/ 159 h 271"/>
                <a:gd name="T48" fmla="*/ 55 w 300"/>
                <a:gd name="T49" fmla="*/ 182 h 271"/>
                <a:gd name="T50" fmla="*/ 78 w 300"/>
                <a:gd name="T51" fmla="*/ 204 h 271"/>
                <a:gd name="T52" fmla="*/ 101 w 300"/>
                <a:gd name="T53" fmla="*/ 227 h 271"/>
                <a:gd name="T54" fmla="*/ 123 w 300"/>
                <a:gd name="T55" fmla="*/ 250 h 271"/>
                <a:gd name="T56" fmla="*/ 163 w 300"/>
                <a:gd name="T57" fmla="*/ 263 h 271"/>
                <a:gd name="T58" fmla="*/ 201 w 300"/>
                <a:gd name="T59" fmla="*/ 246 h 271"/>
                <a:gd name="T60" fmla="*/ 224 w 300"/>
                <a:gd name="T61" fmla="*/ 223 h 271"/>
                <a:gd name="T62" fmla="*/ 246 w 300"/>
                <a:gd name="T63" fmla="*/ 200 h 271"/>
                <a:gd name="T64" fmla="*/ 263 w 300"/>
                <a:gd name="T65" fmla="*/ 162 h 271"/>
                <a:gd name="T66" fmla="*/ 298 w 300"/>
                <a:gd name="T67" fmla="*/ 106 h 271"/>
                <a:gd name="T68" fmla="*/ 232 w 300"/>
                <a:gd name="T69" fmla="*/ 3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271">
                  <a:moveTo>
                    <a:pt x="232" y="30"/>
                  </a:moveTo>
                  <a:cubicBezTo>
                    <a:pt x="231" y="29"/>
                    <a:pt x="230" y="29"/>
                    <a:pt x="229" y="28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38" y="0"/>
                    <a:pt x="121" y="14"/>
                    <a:pt x="116" y="19"/>
                  </a:cubicBezTo>
                  <a:cubicBezTo>
                    <a:pt x="113" y="21"/>
                    <a:pt x="111" y="24"/>
                    <a:pt x="110" y="26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79" y="99"/>
                    <a:pt x="80" y="104"/>
                    <a:pt x="82" y="109"/>
                  </a:cubicBezTo>
                  <a:cubicBezTo>
                    <a:pt x="86" y="117"/>
                    <a:pt x="93" y="122"/>
                    <a:pt x="101" y="124"/>
                  </a:cubicBezTo>
                  <a:cubicBezTo>
                    <a:pt x="110" y="126"/>
                    <a:pt x="119" y="123"/>
                    <a:pt x="127" y="116"/>
                  </a:cubicBezTo>
                  <a:cubicBezTo>
                    <a:pt x="129" y="114"/>
                    <a:pt x="130" y="112"/>
                    <a:pt x="131" y="110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143" y="89"/>
                    <a:pt x="145" y="86"/>
                    <a:pt x="148" y="83"/>
                  </a:cubicBezTo>
                  <a:cubicBezTo>
                    <a:pt x="156" y="75"/>
                    <a:pt x="160" y="79"/>
                    <a:pt x="162" y="81"/>
                  </a:cubicBezTo>
                  <a:cubicBezTo>
                    <a:pt x="176" y="95"/>
                    <a:pt x="253" y="172"/>
                    <a:pt x="253" y="172"/>
                  </a:cubicBezTo>
                  <a:cubicBezTo>
                    <a:pt x="256" y="175"/>
                    <a:pt x="255" y="180"/>
                    <a:pt x="252" y="183"/>
                  </a:cubicBezTo>
                  <a:cubicBezTo>
                    <a:pt x="249" y="187"/>
                    <a:pt x="243" y="187"/>
                    <a:pt x="241" y="185"/>
                  </a:cubicBezTo>
                  <a:cubicBezTo>
                    <a:pt x="219" y="163"/>
                    <a:pt x="219" y="163"/>
                    <a:pt x="219" y="163"/>
                  </a:cubicBezTo>
                  <a:cubicBezTo>
                    <a:pt x="216" y="160"/>
                    <a:pt x="212" y="160"/>
                    <a:pt x="209" y="163"/>
                  </a:cubicBezTo>
                  <a:cubicBezTo>
                    <a:pt x="206" y="166"/>
                    <a:pt x="206" y="170"/>
                    <a:pt x="209" y="173"/>
                  </a:cubicBezTo>
                  <a:cubicBezTo>
                    <a:pt x="231" y="195"/>
                    <a:pt x="231" y="195"/>
                    <a:pt x="231" y="195"/>
                  </a:cubicBezTo>
                  <a:cubicBezTo>
                    <a:pt x="233" y="197"/>
                    <a:pt x="233" y="203"/>
                    <a:pt x="229" y="206"/>
                  </a:cubicBezTo>
                  <a:cubicBezTo>
                    <a:pt x="226" y="209"/>
                    <a:pt x="221" y="210"/>
                    <a:pt x="218" y="207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3"/>
                    <a:pt x="189" y="183"/>
                    <a:pt x="186" y="186"/>
                  </a:cubicBezTo>
                  <a:cubicBezTo>
                    <a:pt x="184" y="188"/>
                    <a:pt x="184" y="193"/>
                    <a:pt x="186" y="196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11" y="220"/>
                    <a:pt x="210" y="225"/>
                    <a:pt x="207" y="229"/>
                  </a:cubicBezTo>
                  <a:cubicBezTo>
                    <a:pt x="203" y="232"/>
                    <a:pt x="198" y="233"/>
                    <a:pt x="195" y="230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71" y="205"/>
                    <a:pt x="166" y="205"/>
                    <a:pt x="164" y="208"/>
                  </a:cubicBezTo>
                  <a:cubicBezTo>
                    <a:pt x="161" y="211"/>
                    <a:pt x="161" y="216"/>
                    <a:pt x="164" y="218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88" y="243"/>
                    <a:pt x="187" y="248"/>
                    <a:pt x="184" y="251"/>
                  </a:cubicBezTo>
                  <a:cubicBezTo>
                    <a:pt x="181" y="255"/>
                    <a:pt x="175" y="255"/>
                    <a:pt x="173" y="253"/>
                  </a:cubicBezTo>
                  <a:cubicBezTo>
                    <a:pt x="146" y="226"/>
                    <a:pt x="146" y="226"/>
                    <a:pt x="146" y="226"/>
                  </a:cubicBezTo>
                  <a:cubicBezTo>
                    <a:pt x="150" y="221"/>
                    <a:pt x="149" y="212"/>
                    <a:pt x="144" y="207"/>
                  </a:cubicBezTo>
                  <a:cubicBezTo>
                    <a:pt x="137" y="201"/>
                    <a:pt x="128" y="200"/>
                    <a:pt x="122" y="205"/>
                  </a:cubicBezTo>
                  <a:cubicBezTo>
                    <a:pt x="128" y="200"/>
                    <a:pt x="127" y="190"/>
                    <a:pt x="121" y="184"/>
                  </a:cubicBezTo>
                  <a:cubicBezTo>
                    <a:pt x="115" y="178"/>
                    <a:pt x="105" y="177"/>
                    <a:pt x="100" y="183"/>
                  </a:cubicBezTo>
                  <a:cubicBezTo>
                    <a:pt x="105" y="177"/>
                    <a:pt x="105" y="168"/>
                    <a:pt x="98" y="161"/>
                  </a:cubicBezTo>
                  <a:cubicBezTo>
                    <a:pt x="92" y="155"/>
                    <a:pt x="82" y="155"/>
                    <a:pt x="77" y="160"/>
                  </a:cubicBezTo>
                  <a:cubicBezTo>
                    <a:pt x="82" y="155"/>
                    <a:pt x="82" y="145"/>
                    <a:pt x="76" y="139"/>
                  </a:cubicBezTo>
                  <a:cubicBezTo>
                    <a:pt x="70" y="133"/>
                    <a:pt x="61" y="132"/>
                    <a:pt x="55" y="137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0" y="91"/>
                    <a:pt x="5" y="91"/>
                    <a:pt x="3" y="94"/>
                  </a:cubicBezTo>
                  <a:cubicBezTo>
                    <a:pt x="0" y="97"/>
                    <a:pt x="0" y="101"/>
                    <a:pt x="3" y="104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27" y="165"/>
                    <a:pt x="28" y="174"/>
                    <a:pt x="34" y="181"/>
                  </a:cubicBezTo>
                  <a:cubicBezTo>
                    <a:pt x="40" y="187"/>
                    <a:pt x="50" y="187"/>
                    <a:pt x="55" y="182"/>
                  </a:cubicBezTo>
                  <a:cubicBezTo>
                    <a:pt x="50" y="187"/>
                    <a:pt x="50" y="197"/>
                    <a:pt x="56" y="203"/>
                  </a:cubicBezTo>
                  <a:cubicBezTo>
                    <a:pt x="63" y="209"/>
                    <a:pt x="72" y="210"/>
                    <a:pt x="78" y="204"/>
                  </a:cubicBezTo>
                  <a:cubicBezTo>
                    <a:pt x="72" y="210"/>
                    <a:pt x="73" y="220"/>
                    <a:pt x="79" y="226"/>
                  </a:cubicBezTo>
                  <a:cubicBezTo>
                    <a:pt x="85" y="232"/>
                    <a:pt x="95" y="233"/>
                    <a:pt x="101" y="227"/>
                  </a:cubicBezTo>
                  <a:cubicBezTo>
                    <a:pt x="95" y="233"/>
                    <a:pt x="96" y="242"/>
                    <a:pt x="102" y="249"/>
                  </a:cubicBezTo>
                  <a:cubicBezTo>
                    <a:pt x="108" y="255"/>
                    <a:pt x="118" y="255"/>
                    <a:pt x="123" y="250"/>
                  </a:cubicBezTo>
                  <a:cubicBezTo>
                    <a:pt x="137" y="236"/>
                    <a:pt x="137" y="236"/>
                    <a:pt x="137" y="236"/>
                  </a:cubicBezTo>
                  <a:cubicBezTo>
                    <a:pt x="163" y="263"/>
                    <a:pt x="163" y="263"/>
                    <a:pt x="163" y="263"/>
                  </a:cubicBezTo>
                  <a:cubicBezTo>
                    <a:pt x="171" y="271"/>
                    <a:pt x="185" y="270"/>
                    <a:pt x="194" y="261"/>
                  </a:cubicBezTo>
                  <a:cubicBezTo>
                    <a:pt x="198" y="257"/>
                    <a:pt x="201" y="251"/>
                    <a:pt x="201" y="246"/>
                  </a:cubicBezTo>
                  <a:cubicBezTo>
                    <a:pt x="207" y="245"/>
                    <a:pt x="212" y="243"/>
                    <a:pt x="217" y="239"/>
                  </a:cubicBezTo>
                  <a:cubicBezTo>
                    <a:pt x="221" y="234"/>
                    <a:pt x="223" y="229"/>
                    <a:pt x="224" y="223"/>
                  </a:cubicBezTo>
                  <a:cubicBezTo>
                    <a:pt x="229" y="223"/>
                    <a:pt x="235" y="220"/>
                    <a:pt x="239" y="216"/>
                  </a:cubicBezTo>
                  <a:cubicBezTo>
                    <a:pt x="244" y="212"/>
                    <a:pt x="246" y="206"/>
                    <a:pt x="246" y="200"/>
                  </a:cubicBezTo>
                  <a:cubicBezTo>
                    <a:pt x="252" y="200"/>
                    <a:pt x="258" y="198"/>
                    <a:pt x="262" y="193"/>
                  </a:cubicBezTo>
                  <a:cubicBezTo>
                    <a:pt x="271" y="184"/>
                    <a:pt x="272" y="170"/>
                    <a:pt x="263" y="162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98" y="106"/>
                    <a:pt x="298" y="106"/>
                    <a:pt x="298" y="106"/>
                  </a:cubicBezTo>
                  <a:cubicBezTo>
                    <a:pt x="300" y="103"/>
                    <a:pt x="300" y="98"/>
                    <a:pt x="298" y="96"/>
                  </a:cubicBezTo>
                  <a:lnTo>
                    <a:pt x="23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009313" y="2114551"/>
              <a:ext cx="409575" cy="411163"/>
            </a:xfrm>
            <a:custGeom>
              <a:avLst/>
              <a:gdLst>
                <a:gd name="T0" fmla="*/ 103 w 109"/>
                <a:gd name="T1" fmla="*/ 63 h 109"/>
                <a:gd name="T2" fmla="*/ 46 w 109"/>
                <a:gd name="T3" fmla="*/ 5 h 109"/>
                <a:gd name="T4" fmla="*/ 25 w 109"/>
                <a:gd name="T5" fmla="*/ 5 h 109"/>
                <a:gd name="T6" fmla="*/ 5 w 109"/>
                <a:gd name="T7" fmla="*/ 26 h 109"/>
                <a:gd name="T8" fmla="*/ 5 w 109"/>
                <a:gd name="T9" fmla="*/ 46 h 109"/>
                <a:gd name="T10" fmla="*/ 63 w 109"/>
                <a:gd name="T11" fmla="*/ 103 h 109"/>
                <a:gd name="T12" fmla="*/ 83 w 109"/>
                <a:gd name="T13" fmla="*/ 103 h 109"/>
                <a:gd name="T14" fmla="*/ 103 w 109"/>
                <a:gd name="T15" fmla="*/ 83 h 109"/>
                <a:gd name="T16" fmla="*/ 103 w 109"/>
                <a:gd name="T17" fmla="*/ 63 h 109"/>
                <a:gd name="T18" fmla="*/ 73 w 109"/>
                <a:gd name="T19" fmla="*/ 92 h 109"/>
                <a:gd name="T20" fmla="*/ 61 w 109"/>
                <a:gd name="T21" fmla="*/ 81 h 109"/>
                <a:gd name="T22" fmla="*/ 73 w 109"/>
                <a:gd name="T23" fmla="*/ 69 h 109"/>
                <a:gd name="T24" fmla="*/ 85 w 109"/>
                <a:gd name="T25" fmla="*/ 81 h 109"/>
                <a:gd name="T26" fmla="*/ 73 w 109"/>
                <a:gd name="T27" fmla="*/ 9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09">
                  <a:moveTo>
                    <a:pt x="103" y="63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0" y="0"/>
                    <a:pt x="31" y="0"/>
                    <a:pt x="25" y="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31"/>
                    <a:pt x="0" y="40"/>
                    <a:pt x="5" y="46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9" y="109"/>
                    <a:pt x="78" y="109"/>
                    <a:pt x="83" y="103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9" y="78"/>
                    <a:pt x="109" y="69"/>
                    <a:pt x="103" y="63"/>
                  </a:cubicBezTo>
                  <a:close/>
                  <a:moveTo>
                    <a:pt x="73" y="92"/>
                  </a:moveTo>
                  <a:cubicBezTo>
                    <a:pt x="67" y="92"/>
                    <a:pt x="61" y="87"/>
                    <a:pt x="61" y="81"/>
                  </a:cubicBezTo>
                  <a:cubicBezTo>
                    <a:pt x="61" y="74"/>
                    <a:pt x="67" y="69"/>
                    <a:pt x="73" y="69"/>
                  </a:cubicBezTo>
                  <a:cubicBezTo>
                    <a:pt x="79" y="69"/>
                    <a:pt x="85" y="74"/>
                    <a:pt x="85" y="81"/>
                  </a:cubicBezTo>
                  <a:cubicBezTo>
                    <a:pt x="85" y="87"/>
                    <a:pt x="79" y="92"/>
                    <a:pt x="73" y="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069441" y="5509736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51593" y="5028121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85B9CDD-AA26-4771-8032-29C644255C3B}"/>
              </a:ext>
            </a:extLst>
          </p:cNvPr>
          <p:cNvSpPr/>
          <p:nvPr/>
        </p:nvSpPr>
        <p:spPr>
          <a:xfrm>
            <a:off x="5038487" y="3198168"/>
            <a:ext cx="2111860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A249CD7-16EC-4445-8DD0-3A25C6E4B7BA}"/>
              </a:ext>
            </a:extLst>
          </p:cNvPr>
          <p:cNvGrpSpPr/>
          <p:nvPr/>
        </p:nvGrpSpPr>
        <p:grpSpPr>
          <a:xfrm>
            <a:off x="0" y="1692275"/>
            <a:ext cx="4265612" cy="3489325"/>
            <a:chOff x="0" y="1692275"/>
            <a:chExt cx="4265612" cy="3489325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</p:grpSpPr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DB38C8E0-9693-49AE-A38A-AE7451CA9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2445543"/>
              <a:ext cx="1450974" cy="1982788"/>
            </a:xfrm>
            <a:custGeom>
              <a:avLst/>
              <a:gdLst>
                <a:gd name="T0" fmla="*/ 0 w 594"/>
                <a:gd name="T1" fmla="*/ 0 h 1249"/>
                <a:gd name="T2" fmla="*/ 434 w 594"/>
                <a:gd name="T3" fmla="*/ 0 h 1249"/>
                <a:gd name="T4" fmla="*/ 594 w 594"/>
                <a:gd name="T5" fmla="*/ 624 h 1249"/>
                <a:gd name="T6" fmla="*/ 424 w 594"/>
                <a:gd name="T7" fmla="*/ 1249 h 1249"/>
                <a:gd name="T8" fmla="*/ 0 w 594"/>
                <a:gd name="T9" fmla="*/ 1249 h 1249"/>
                <a:gd name="T10" fmla="*/ 0 w 594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4" h="1249">
                  <a:moveTo>
                    <a:pt x="0" y="0"/>
                  </a:moveTo>
                  <a:lnTo>
                    <a:pt x="434" y="0"/>
                  </a:lnTo>
                  <a:lnTo>
                    <a:pt x="594" y="624"/>
                  </a:lnTo>
                  <a:lnTo>
                    <a:pt x="424" y="1249"/>
                  </a:lnTo>
                  <a:lnTo>
                    <a:pt x="0" y="12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731520" rIns="27432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xmlns="" id="{E3527EFD-E88E-4EF1-B1C6-BBAD7962F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92275"/>
              <a:ext cx="2814638" cy="3489325"/>
            </a:xfrm>
            <a:custGeom>
              <a:avLst/>
              <a:gdLst>
                <a:gd name="T0" fmla="*/ 0 w 1773"/>
                <a:gd name="T1" fmla="*/ 0 h 2198"/>
                <a:gd name="T2" fmla="*/ 1773 w 1773"/>
                <a:gd name="T3" fmla="*/ 474 h 2198"/>
                <a:gd name="T4" fmla="*/ 1773 w 1773"/>
                <a:gd name="T5" fmla="*/ 1723 h 2198"/>
                <a:gd name="T6" fmla="*/ 0 w 1773"/>
                <a:gd name="T7" fmla="*/ 2198 h 2198"/>
                <a:gd name="T8" fmla="*/ 0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0" y="0"/>
                  </a:moveTo>
                  <a:lnTo>
                    <a:pt x="1773" y="474"/>
                  </a:lnTo>
                  <a:lnTo>
                    <a:pt x="1773" y="1723"/>
                  </a:lnTo>
                  <a:lnTo>
                    <a:pt x="0" y="21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66D880A0-968E-48DA-A511-881BD7C4A83D}"/>
              </a:ext>
            </a:extLst>
          </p:cNvPr>
          <p:cNvGrpSpPr/>
          <p:nvPr/>
        </p:nvGrpSpPr>
        <p:grpSpPr>
          <a:xfrm>
            <a:off x="4292600" y="12700"/>
            <a:ext cx="3603625" cy="3111499"/>
            <a:chOff x="4292600" y="12700"/>
            <a:chExt cx="3603625" cy="3111499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</p:grpSpPr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xmlns="" id="{9F265DD8-B768-4964-B377-DD2540290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12700"/>
              <a:ext cx="3603625" cy="2082800"/>
            </a:xfrm>
            <a:custGeom>
              <a:avLst/>
              <a:gdLst>
                <a:gd name="T0" fmla="*/ 0 w 2270"/>
                <a:gd name="T1" fmla="*/ 0 h 1312"/>
                <a:gd name="T2" fmla="*/ 2270 w 2270"/>
                <a:gd name="T3" fmla="*/ 0 h 1312"/>
                <a:gd name="T4" fmla="*/ 1694 w 2270"/>
                <a:gd name="T5" fmla="*/ 1312 h 1312"/>
                <a:gd name="T6" fmla="*/ 573 w 2270"/>
                <a:gd name="T7" fmla="*/ 1312 h 1312"/>
                <a:gd name="T8" fmla="*/ 0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0" y="0"/>
                  </a:moveTo>
                  <a:lnTo>
                    <a:pt x="2270" y="0"/>
                  </a:lnTo>
                  <a:lnTo>
                    <a:pt x="1694" y="1312"/>
                  </a:lnTo>
                  <a:lnTo>
                    <a:pt x="573" y="13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xmlns="" id="{5A9CF7DF-D4E8-4E7C-8C3D-68C328676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443" y="2092324"/>
              <a:ext cx="1785938" cy="1031875"/>
            </a:xfrm>
            <a:custGeom>
              <a:avLst/>
              <a:gdLst>
                <a:gd name="T0" fmla="*/ 0 w 1125"/>
                <a:gd name="T1" fmla="*/ 0 h 403"/>
                <a:gd name="T2" fmla="*/ 1125 w 1125"/>
                <a:gd name="T3" fmla="*/ 0 h 403"/>
                <a:gd name="T4" fmla="*/ 1125 w 1125"/>
                <a:gd name="T5" fmla="*/ 294 h 403"/>
                <a:gd name="T6" fmla="*/ 564 w 1125"/>
                <a:gd name="T7" fmla="*/ 403 h 403"/>
                <a:gd name="T8" fmla="*/ 0 w 1125"/>
                <a:gd name="T9" fmla="*/ 287 h 403"/>
                <a:gd name="T10" fmla="*/ 0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0" y="0"/>
                  </a:moveTo>
                  <a:lnTo>
                    <a:pt x="1125" y="0"/>
                  </a:lnTo>
                  <a:lnTo>
                    <a:pt x="1125" y="294"/>
                  </a:lnTo>
                  <a:lnTo>
                    <a:pt x="564" y="403"/>
                  </a:lnTo>
                  <a:lnTo>
                    <a:pt x="0" y="2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18288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DC0EFA36-AE1C-4E04-94C7-30592CC9C8D9}"/>
              </a:ext>
            </a:extLst>
          </p:cNvPr>
          <p:cNvGrpSpPr/>
          <p:nvPr/>
        </p:nvGrpSpPr>
        <p:grpSpPr>
          <a:xfrm>
            <a:off x="7923212" y="1692275"/>
            <a:ext cx="4279901" cy="3489325"/>
            <a:chOff x="7923212" y="1692275"/>
            <a:chExt cx="4279901" cy="3489325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  <a:effectLst/>
        </p:grpSpPr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xmlns="" id="{D09F2BD8-7DBC-4BA5-A672-8C7F2D69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8475" y="1692275"/>
              <a:ext cx="2814638" cy="3489325"/>
            </a:xfrm>
            <a:custGeom>
              <a:avLst/>
              <a:gdLst>
                <a:gd name="T0" fmla="*/ 1773 w 1773"/>
                <a:gd name="T1" fmla="*/ 0 h 2198"/>
                <a:gd name="T2" fmla="*/ 1773 w 1773"/>
                <a:gd name="T3" fmla="*/ 2198 h 2198"/>
                <a:gd name="T4" fmla="*/ 0 w 1773"/>
                <a:gd name="T5" fmla="*/ 1723 h 2198"/>
                <a:gd name="T6" fmla="*/ 0 w 1773"/>
                <a:gd name="T7" fmla="*/ 474 h 2198"/>
                <a:gd name="T8" fmla="*/ 1773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1773" y="0"/>
                  </a:moveTo>
                  <a:lnTo>
                    <a:pt x="1773" y="2198"/>
                  </a:lnTo>
                  <a:lnTo>
                    <a:pt x="0" y="1723"/>
                  </a:lnTo>
                  <a:lnTo>
                    <a:pt x="0" y="474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xmlns="" id="{BF62F91F-D72D-437A-89F6-E918DD13F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2" y="2445543"/>
              <a:ext cx="1465263" cy="1982788"/>
            </a:xfrm>
            <a:custGeom>
              <a:avLst/>
              <a:gdLst>
                <a:gd name="T0" fmla="*/ 158 w 592"/>
                <a:gd name="T1" fmla="*/ 0 h 1249"/>
                <a:gd name="T2" fmla="*/ 592 w 592"/>
                <a:gd name="T3" fmla="*/ 0 h 1249"/>
                <a:gd name="T4" fmla="*/ 592 w 592"/>
                <a:gd name="T5" fmla="*/ 1249 h 1249"/>
                <a:gd name="T6" fmla="*/ 170 w 592"/>
                <a:gd name="T7" fmla="*/ 1249 h 1249"/>
                <a:gd name="T8" fmla="*/ 0 w 592"/>
                <a:gd name="T9" fmla="*/ 624 h 1249"/>
                <a:gd name="T10" fmla="*/ 158 w 592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2" h="1249">
                  <a:moveTo>
                    <a:pt x="158" y="0"/>
                  </a:moveTo>
                  <a:lnTo>
                    <a:pt x="592" y="0"/>
                  </a:lnTo>
                  <a:lnTo>
                    <a:pt x="592" y="1249"/>
                  </a:lnTo>
                  <a:lnTo>
                    <a:pt x="170" y="1249"/>
                  </a:lnTo>
                  <a:lnTo>
                    <a:pt x="0" y="62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274320" tIns="7315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605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814638" y="2095500"/>
            <a:ext cx="6573838" cy="2682875"/>
          </a:xfrm>
          <a:prstGeom prst="rect">
            <a:avLst/>
          </a:prstGeom>
          <a:gradFill>
            <a:gsLst>
              <a:gs pos="45000">
                <a:srgbClr val="EEEEEE"/>
              </a:gs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miter lim="800000"/>
            <a:headEnd/>
            <a:tailEnd/>
          </a:ln>
          <a:effectLst>
            <a:outerShdw blurRad="254000" sx="102000" sy="102000" algn="ct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814638" y="2445543"/>
            <a:ext cx="1450974" cy="1982788"/>
          </a:xfrm>
          <a:custGeom>
            <a:avLst/>
            <a:gdLst>
              <a:gd name="T0" fmla="*/ 0 w 594"/>
              <a:gd name="T1" fmla="*/ 0 h 1249"/>
              <a:gd name="T2" fmla="*/ 434 w 594"/>
              <a:gd name="T3" fmla="*/ 0 h 1249"/>
              <a:gd name="T4" fmla="*/ 594 w 594"/>
              <a:gd name="T5" fmla="*/ 624 h 1249"/>
              <a:gd name="T6" fmla="*/ 424 w 594"/>
              <a:gd name="T7" fmla="*/ 1249 h 1249"/>
              <a:gd name="T8" fmla="*/ 0 w 594"/>
              <a:gd name="T9" fmla="*/ 1249 h 1249"/>
              <a:gd name="T10" fmla="*/ 0 w 594"/>
              <a:gd name="T11" fmla="*/ 0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4" h="1249">
                <a:moveTo>
                  <a:pt x="0" y="0"/>
                </a:moveTo>
                <a:lnTo>
                  <a:pt x="434" y="0"/>
                </a:lnTo>
                <a:lnTo>
                  <a:pt x="594" y="624"/>
                </a:lnTo>
                <a:lnTo>
                  <a:pt x="424" y="1249"/>
                </a:lnTo>
                <a:lnTo>
                  <a:pt x="0" y="124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accent3">
                  <a:lumMod val="75000"/>
                </a:schemeClr>
              </a:gs>
              <a:gs pos="50000">
                <a:schemeClr val="accent3"/>
              </a:gs>
              <a:gs pos="0">
                <a:schemeClr val="accent3"/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round/>
            <a:headEnd/>
            <a:tailEnd/>
          </a:ln>
          <a:effectLst>
            <a:outerShdw blurRad="38100" dist="38100" algn="l" rotWithShape="0">
              <a:prstClr val="black">
                <a:alpha val="14000"/>
              </a:prstClr>
            </a:outerShdw>
          </a:effectLst>
        </p:spPr>
        <p:txBody>
          <a:bodyPr vert="horz" wrap="square" lIns="91440" tIns="731520" rIns="27432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0" y="1692275"/>
            <a:ext cx="2814638" cy="3489325"/>
          </a:xfrm>
          <a:custGeom>
            <a:avLst/>
            <a:gdLst>
              <a:gd name="T0" fmla="*/ 0 w 1773"/>
              <a:gd name="T1" fmla="*/ 0 h 2198"/>
              <a:gd name="T2" fmla="*/ 1773 w 1773"/>
              <a:gd name="T3" fmla="*/ 474 h 2198"/>
              <a:gd name="T4" fmla="*/ 1773 w 1773"/>
              <a:gd name="T5" fmla="*/ 1723 h 2198"/>
              <a:gd name="T6" fmla="*/ 0 w 1773"/>
              <a:gd name="T7" fmla="*/ 2198 h 2198"/>
              <a:gd name="T8" fmla="*/ 0 w 1773"/>
              <a:gd name="T9" fmla="*/ 0 h 2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2198">
                <a:moveTo>
                  <a:pt x="0" y="0"/>
                </a:moveTo>
                <a:lnTo>
                  <a:pt x="1773" y="474"/>
                </a:lnTo>
                <a:lnTo>
                  <a:pt x="1773" y="1723"/>
                </a:lnTo>
                <a:lnTo>
                  <a:pt x="0" y="219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1000">
                <a:schemeClr val="accent3">
                  <a:lumMod val="75000"/>
                </a:schemeClr>
              </a:gs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158267" y="3138894"/>
            <a:ext cx="573945" cy="596086"/>
            <a:chOff x="9048751" y="3602038"/>
            <a:chExt cx="1069975" cy="1111250"/>
          </a:xfrm>
          <a:solidFill>
            <a:schemeClr val="bg1"/>
          </a:solidFill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9048751" y="4005263"/>
              <a:ext cx="701675" cy="708025"/>
            </a:xfrm>
            <a:custGeom>
              <a:avLst/>
              <a:gdLst>
                <a:gd name="T0" fmla="*/ 187 w 187"/>
                <a:gd name="T1" fmla="*/ 73 h 188"/>
                <a:gd name="T2" fmla="*/ 186 w 187"/>
                <a:gd name="T3" fmla="*/ 65 h 188"/>
                <a:gd name="T4" fmla="*/ 164 w 187"/>
                <a:gd name="T5" fmla="*/ 29 h 188"/>
                <a:gd name="T6" fmla="*/ 156 w 187"/>
                <a:gd name="T7" fmla="*/ 23 h 188"/>
                <a:gd name="T8" fmla="*/ 151 w 187"/>
                <a:gd name="T9" fmla="*/ 25 h 188"/>
                <a:gd name="T10" fmla="*/ 140 w 187"/>
                <a:gd name="T11" fmla="*/ 31 h 188"/>
                <a:gd name="T12" fmla="*/ 125 w 187"/>
                <a:gd name="T13" fmla="*/ 23 h 188"/>
                <a:gd name="T14" fmla="*/ 125 w 187"/>
                <a:gd name="T15" fmla="*/ 10 h 188"/>
                <a:gd name="T16" fmla="*/ 115 w 187"/>
                <a:gd name="T17" fmla="*/ 0 h 188"/>
                <a:gd name="T18" fmla="*/ 73 w 187"/>
                <a:gd name="T19" fmla="*/ 0 h 188"/>
                <a:gd name="T20" fmla="*/ 62 w 187"/>
                <a:gd name="T21" fmla="*/ 10 h 188"/>
                <a:gd name="T22" fmla="*/ 62 w 187"/>
                <a:gd name="T23" fmla="*/ 23 h 188"/>
                <a:gd name="T24" fmla="*/ 48 w 187"/>
                <a:gd name="T25" fmla="*/ 31 h 188"/>
                <a:gd name="T26" fmla="*/ 37 w 187"/>
                <a:gd name="T27" fmla="*/ 25 h 188"/>
                <a:gd name="T28" fmla="*/ 32 w 187"/>
                <a:gd name="T29" fmla="*/ 23 h 188"/>
                <a:gd name="T30" fmla="*/ 23 w 187"/>
                <a:gd name="T31" fmla="*/ 29 h 188"/>
                <a:gd name="T32" fmla="*/ 2 w 187"/>
                <a:gd name="T33" fmla="*/ 65 h 188"/>
                <a:gd name="T34" fmla="*/ 1 w 187"/>
                <a:gd name="T35" fmla="*/ 73 h 188"/>
                <a:gd name="T36" fmla="*/ 6 w 187"/>
                <a:gd name="T37" fmla="*/ 79 h 188"/>
                <a:gd name="T38" fmla="*/ 17 w 187"/>
                <a:gd name="T39" fmla="*/ 85 h 188"/>
                <a:gd name="T40" fmla="*/ 16 w 187"/>
                <a:gd name="T41" fmla="*/ 94 h 188"/>
                <a:gd name="T42" fmla="*/ 17 w 187"/>
                <a:gd name="T43" fmla="*/ 102 h 188"/>
                <a:gd name="T44" fmla="*/ 6 w 187"/>
                <a:gd name="T45" fmla="*/ 108 h 188"/>
                <a:gd name="T46" fmla="*/ 1 w 187"/>
                <a:gd name="T47" fmla="*/ 115 h 188"/>
                <a:gd name="T48" fmla="*/ 2 w 187"/>
                <a:gd name="T49" fmla="*/ 122 h 188"/>
                <a:gd name="T50" fmla="*/ 23 w 187"/>
                <a:gd name="T51" fmla="*/ 159 h 188"/>
                <a:gd name="T52" fmla="*/ 32 w 187"/>
                <a:gd name="T53" fmla="*/ 164 h 188"/>
                <a:gd name="T54" fmla="*/ 37 w 187"/>
                <a:gd name="T55" fmla="*/ 163 h 188"/>
                <a:gd name="T56" fmla="*/ 48 w 187"/>
                <a:gd name="T57" fmla="*/ 156 h 188"/>
                <a:gd name="T58" fmla="*/ 62 w 187"/>
                <a:gd name="T59" fmla="*/ 165 h 188"/>
                <a:gd name="T60" fmla="*/ 62 w 187"/>
                <a:gd name="T61" fmla="*/ 177 h 188"/>
                <a:gd name="T62" fmla="*/ 65 w 187"/>
                <a:gd name="T63" fmla="*/ 185 h 188"/>
                <a:gd name="T64" fmla="*/ 73 w 187"/>
                <a:gd name="T65" fmla="*/ 188 h 188"/>
                <a:gd name="T66" fmla="*/ 115 w 187"/>
                <a:gd name="T67" fmla="*/ 188 h 188"/>
                <a:gd name="T68" fmla="*/ 125 w 187"/>
                <a:gd name="T69" fmla="*/ 177 h 188"/>
                <a:gd name="T70" fmla="*/ 125 w 187"/>
                <a:gd name="T71" fmla="*/ 165 h 188"/>
                <a:gd name="T72" fmla="*/ 140 w 187"/>
                <a:gd name="T73" fmla="*/ 156 h 188"/>
                <a:gd name="T74" fmla="*/ 151 w 187"/>
                <a:gd name="T75" fmla="*/ 163 h 188"/>
                <a:gd name="T76" fmla="*/ 156 w 187"/>
                <a:gd name="T77" fmla="*/ 164 h 188"/>
                <a:gd name="T78" fmla="*/ 164 w 187"/>
                <a:gd name="T79" fmla="*/ 159 h 188"/>
                <a:gd name="T80" fmla="*/ 186 w 187"/>
                <a:gd name="T81" fmla="*/ 122 h 188"/>
                <a:gd name="T82" fmla="*/ 187 w 187"/>
                <a:gd name="T83" fmla="*/ 115 h 188"/>
                <a:gd name="T84" fmla="*/ 182 w 187"/>
                <a:gd name="T85" fmla="*/ 108 h 188"/>
                <a:gd name="T86" fmla="*/ 171 w 187"/>
                <a:gd name="T87" fmla="*/ 102 h 188"/>
                <a:gd name="T88" fmla="*/ 171 w 187"/>
                <a:gd name="T89" fmla="*/ 94 h 188"/>
                <a:gd name="T90" fmla="*/ 171 w 187"/>
                <a:gd name="T91" fmla="*/ 85 h 188"/>
                <a:gd name="T92" fmla="*/ 182 w 187"/>
                <a:gd name="T93" fmla="*/ 79 h 188"/>
                <a:gd name="T94" fmla="*/ 187 w 187"/>
                <a:gd name="T95" fmla="*/ 73 h 188"/>
                <a:gd name="T96" fmla="*/ 94 w 187"/>
                <a:gd name="T97" fmla="*/ 138 h 188"/>
                <a:gd name="T98" fmla="*/ 50 w 187"/>
                <a:gd name="T99" fmla="*/ 94 h 188"/>
                <a:gd name="T100" fmla="*/ 94 w 187"/>
                <a:gd name="T101" fmla="*/ 50 h 188"/>
                <a:gd name="T102" fmla="*/ 138 w 187"/>
                <a:gd name="T103" fmla="*/ 94 h 188"/>
                <a:gd name="T104" fmla="*/ 94 w 187"/>
                <a:gd name="T105" fmla="*/ 13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7" h="188">
                  <a:moveTo>
                    <a:pt x="187" y="73"/>
                  </a:moveTo>
                  <a:cubicBezTo>
                    <a:pt x="187" y="70"/>
                    <a:pt x="187" y="68"/>
                    <a:pt x="186" y="65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3" y="25"/>
                    <a:pt x="159" y="23"/>
                    <a:pt x="156" y="23"/>
                  </a:cubicBezTo>
                  <a:cubicBezTo>
                    <a:pt x="154" y="23"/>
                    <a:pt x="152" y="24"/>
                    <a:pt x="151" y="25"/>
                  </a:cubicBezTo>
                  <a:cubicBezTo>
                    <a:pt x="140" y="31"/>
                    <a:pt x="140" y="31"/>
                    <a:pt x="140" y="31"/>
                  </a:cubicBezTo>
                  <a:cubicBezTo>
                    <a:pt x="135" y="28"/>
                    <a:pt x="130" y="25"/>
                    <a:pt x="125" y="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5"/>
                    <a:pt x="121" y="0"/>
                    <a:pt x="11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7" y="0"/>
                    <a:pt x="62" y="5"/>
                    <a:pt x="62" y="10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5"/>
                    <a:pt x="52" y="28"/>
                    <a:pt x="48" y="31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5" y="24"/>
                    <a:pt x="34" y="23"/>
                    <a:pt x="32" y="23"/>
                  </a:cubicBezTo>
                  <a:cubicBezTo>
                    <a:pt x="28" y="23"/>
                    <a:pt x="25" y="25"/>
                    <a:pt x="23" y="29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8"/>
                    <a:pt x="0" y="70"/>
                    <a:pt x="1" y="73"/>
                  </a:cubicBezTo>
                  <a:cubicBezTo>
                    <a:pt x="2" y="76"/>
                    <a:pt x="3" y="78"/>
                    <a:pt x="6" y="7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6" y="88"/>
                    <a:pt x="16" y="91"/>
                    <a:pt x="16" y="94"/>
                  </a:cubicBezTo>
                  <a:cubicBezTo>
                    <a:pt x="16" y="97"/>
                    <a:pt x="16" y="99"/>
                    <a:pt x="17" y="102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3" y="110"/>
                    <a:pt x="2" y="112"/>
                    <a:pt x="1" y="115"/>
                  </a:cubicBezTo>
                  <a:cubicBezTo>
                    <a:pt x="0" y="117"/>
                    <a:pt x="1" y="120"/>
                    <a:pt x="2" y="122"/>
                  </a:cubicBezTo>
                  <a:cubicBezTo>
                    <a:pt x="23" y="159"/>
                    <a:pt x="23" y="159"/>
                    <a:pt x="23" y="159"/>
                  </a:cubicBezTo>
                  <a:cubicBezTo>
                    <a:pt x="25" y="162"/>
                    <a:pt x="28" y="164"/>
                    <a:pt x="32" y="164"/>
                  </a:cubicBezTo>
                  <a:cubicBezTo>
                    <a:pt x="34" y="164"/>
                    <a:pt x="35" y="164"/>
                    <a:pt x="37" y="163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52" y="160"/>
                    <a:pt x="57" y="162"/>
                    <a:pt x="62" y="165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80"/>
                    <a:pt x="64" y="183"/>
                    <a:pt x="65" y="185"/>
                  </a:cubicBezTo>
                  <a:cubicBezTo>
                    <a:pt x="67" y="187"/>
                    <a:pt x="70" y="188"/>
                    <a:pt x="73" y="188"/>
                  </a:cubicBezTo>
                  <a:cubicBezTo>
                    <a:pt x="115" y="188"/>
                    <a:pt x="115" y="188"/>
                    <a:pt x="115" y="188"/>
                  </a:cubicBezTo>
                  <a:cubicBezTo>
                    <a:pt x="121" y="188"/>
                    <a:pt x="125" y="183"/>
                    <a:pt x="125" y="177"/>
                  </a:cubicBezTo>
                  <a:cubicBezTo>
                    <a:pt x="125" y="165"/>
                    <a:pt x="125" y="165"/>
                    <a:pt x="125" y="165"/>
                  </a:cubicBezTo>
                  <a:cubicBezTo>
                    <a:pt x="130" y="162"/>
                    <a:pt x="135" y="160"/>
                    <a:pt x="140" y="156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2" y="164"/>
                    <a:pt x="154" y="164"/>
                    <a:pt x="156" y="164"/>
                  </a:cubicBezTo>
                  <a:cubicBezTo>
                    <a:pt x="159" y="164"/>
                    <a:pt x="163" y="162"/>
                    <a:pt x="164" y="159"/>
                  </a:cubicBezTo>
                  <a:cubicBezTo>
                    <a:pt x="186" y="122"/>
                    <a:pt x="186" y="122"/>
                    <a:pt x="186" y="122"/>
                  </a:cubicBezTo>
                  <a:cubicBezTo>
                    <a:pt x="187" y="120"/>
                    <a:pt x="187" y="117"/>
                    <a:pt x="187" y="115"/>
                  </a:cubicBezTo>
                  <a:cubicBezTo>
                    <a:pt x="186" y="112"/>
                    <a:pt x="184" y="110"/>
                    <a:pt x="182" y="108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99"/>
                    <a:pt x="171" y="97"/>
                    <a:pt x="171" y="94"/>
                  </a:cubicBezTo>
                  <a:cubicBezTo>
                    <a:pt x="171" y="91"/>
                    <a:pt x="171" y="88"/>
                    <a:pt x="171" y="85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4" y="78"/>
                    <a:pt x="186" y="76"/>
                    <a:pt x="187" y="73"/>
                  </a:cubicBezTo>
                  <a:close/>
                  <a:moveTo>
                    <a:pt x="94" y="138"/>
                  </a:moveTo>
                  <a:cubicBezTo>
                    <a:pt x="69" y="138"/>
                    <a:pt x="50" y="118"/>
                    <a:pt x="50" y="94"/>
                  </a:cubicBezTo>
                  <a:cubicBezTo>
                    <a:pt x="50" y="69"/>
                    <a:pt x="69" y="50"/>
                    <a:pt x="94" y="50"/>
                  </a:cubicBezTo>
                  <a:cubicBezTo>
                    <a:pt x="118" y="50"/>
                    <a:pt x="138" y="69"/>
                    <a:pt x="138" y="94"/>
                  </a:cubicBezTo>
                  <a:cubicBezTo>
                    <a:pt x="138" y="118"/>
                    <a:pt x="118" y="138"/>
                    <a:pt x="94" y="1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9537701" y="3602038"/>
              <a:ext cx="465138" cy="466725"/>
            </a:xfrm>
            <a:custGeom>
              <a:avLst/>
              <a:gdLst>
                <a:gd name="T0" fmla="*/ 1 w 124"/>
                <a:gd name="T1" fmla="*/ 76 h 124"/>
                <a:gd name="T2" fmla="*/ 2 w 124"/>
                <a:gd name="T3" fmla="*/ 81 h 124"/>
                <a:gd name="T4" fmla="*/ 16 w 124"/>
                <a:gd name="T5" fmla="*/ 105 h 124"/>
                <a:gd name="T6" fmla="*/ 21 w 124"/>
                <a:gd name="T7" fmla="*/ 108 h 124"/>
                <a:gd name="T8" fmla="*/ 25 w 124"/>
                <a:gd name="T9" fmla="*/ 107 h 124"/>
                <a:gd name="T10" fmla="*/ 32 w 124"/>
                <a:gd name="T11" fmla="*/ 103 h 124"/>
                <a:gd name="T12" fmla="*/ 42 w 124"/>
                <a:gd name="T13" fmla="*/ 109 h 124"/>
                <a:gd name="T14" fmla="*/ 42 w 124"/>
                <a:gd name="T15" fmla="*/ 117 h 124"/>
                <a:gd name="T16" fmla="*/ 44 w 124"/>
                <a:gd name="T17" fmla="*/ 122 h 124"/>
                <a:gd name="T18" fmla="*/ 48 w 124"/>
                <a:gd name="T19" fmla="*/ 124 h 124"/>
                <a:gd name="T20" fmla="*/ 76 w 124"/>
                <a:gd name="T21" fmla="*/ 124 h 124"/>
                <a:gd name="T22" fmla="*/ 83 w 124"/>
                <a:gd name="T23" fmla="*/ 117 h 124"/>
                <a:gd name="T24" fmla="*/ 83 w 124"/>
                <a:gd name="T25" fmla="*/ 109 h 124"/>
                <a:gd name="T26" fmla="*/ 93 w 124"/>
                <a:gd name="T27" fmla="*/ 103 h 124"/>
                <a:gd name="T28" fmla="*/ 100 w 124"/>
                <a:gd name="T29" fmla="*/ 107 h 124"/>
                <a:gd name="T30" fmla="*/ 103 w 124"/>
                <a:gd name="T31" fmla="*/ 108 h 124"/>
                <a:gd name="T32" fmla="*/ 109 w 124"/>
                <a:gd name="T33" fmla="*/ 105 h 124"/>
                <a:gd name="T34" fmla="*/ 123 w 124"/>
                <a:gd name="T35" fmla="*/ 81 h 124"/>
                <a:gd name="T36" fmla="*/ 124 w 124"/>
                <a:gd name="T37" fmla="*/ 76 h 124"/>
                <a:gd name="T38" fmla="*/ 121 w 124"/>
                <a:gd name="T39" fmla="*/ 71 h 124"/>
                <a:gd name="T40" fmla="*/ 113 w 124"/>
                <a:gd name="T41" fmla="*/ 67 h 124"/>
                <a:gd name="T42" fmla="*/ 114 w 124"/>
                <a:gd name="T43" fmla="*/ 62 h 124"/>
                <a:gd name="T44" fmla="*/ 113 w 124"/>
                <a:gd name="T45" fmla="*/ 56 h 124"/>
                <a:gd name="T46" fmla="*/ 121 w 124"/>
                <a:gd name="T47" fmla="*/ 52 h 124"/>
                <a:gd name="T48" fmla="*/ 124 w 124"/>
                <a:gd name="T49" fmla="*/ 48 h 124"/>
                <a:gd name="T50" fmla="*/ 123 w 124"/>
                <a:gd name="T51" fmla="*/ 43 h 124"/>
                <a:gd name="T52" fmla="*/ 109 w 124"/>
                <a:gd name="T53" fmla="*/ 19 h 124"/>
                <a:gd name="T54" fmla="*/ 103 w 124"/>
                <a:gd name="T55" fmla="*/ 15 h 124"/>
                <a:gd name="T56" fmla="*/ 100 w 124"/>
                <a:gd name="T57" fmla="*/ 16 h 124"/>
                <a:gd name="T58" fmla="*/ 93 w 124"/>
                <a:gd name="T59" fmla="*/ 20 h 124"/>
                <a:gd name="T60" fmla="*/ 83 w 124"/>
                <a:gd name="T61" fmla="*/ 15 h 124"/>
                <a:gd name="T62" fmla="*/ 83 w 124"/>
                <a:gd name="T63" fmla="*/ 6 h 124"/>
                <a:gd name="T64" fmla="*/ 76 w 124"/>
                <a:gd name="T65" fmla="*/ 0 h 124"/>
                <a:gd name="T66" fmla="*/ 48 w 124"/>
                <a:gd name="T67" fmla="*/ 0 h 124"/>
                <a:gd name="T68" fmla="*/ 42 w 124"/>
                <a:gd name="T69" fmla="*/ 6 h 124"/>
                <a:gd name="T70" fmla="*/ 42 w 124"/>
                <a:gd name="T71" fmla="*/ 15 h 124"/>
                <a:gd name="T72" fmla="*/ 32 w 124"/>
                <a:gd name="T73" fmla="*/ 20 h 124"/>
                <a:gd name="T74" fmla="*/ 25 w 124"/>
                <a:gd name="T75" fmla="*/ 16 h 124"/>
                <a:gd name="T76" fmla="*/ 21 w 124"/>
                <a:gd name="T77" fmla="*/ 15 h 124"/>
                <a:gd name="T78" fmla="*/ 16 w 124"/>
                <a:gd name="T79" fmla="*/ 19 h 124"/>
                <a:gd name="T80" fmla="*/ 2 w 124"/>
                <a:gd name="T81" fmla="*/ 43 h 124"/>
                <a:gd name="T82" fmla="*/ 1 w 124"/>
                <a:gd name="T83" fmla="*/ 48 h 124"/>
                <a:gd name="T84" fmla="*/ 4 w 124"/>
                <a:gd name="T85" fmla="*/ 52 h 124"/>
                <a:gd name="T86" fmla="*/ 11 w 124"/>
                <a:gd name="T87" fmla="*/ 56 h 124"/>
                <a:gd name="T88" fmla="*/ 11 w 124"/>
                <a:gd name="T89" fmla="*/ 62 h 124"/>
                <a:gd name="T90" fmla="*/ 11 w 124"/>
                <a:gd name="T91" fmla="*/ 67 h 124"/>
                <a:gd name="T92" fmla="*/ 4 w 124"/>
                <a:gd name="T93" fmla="*/ 71 h 124"/>
                <a:gd name="T94" fmla="*/ 1 w 124"/>
                <a:gd name="T95" fmla="*/ 76 h 124"/>
                <a:gd name="T96" fmla="*/ 62 w 124"/>
                <a:gd name="T97" fmla="*/ 33 h 124"/>
                <a:gd name="T98" fmla="*/ 91 w 124"/>
                <a:gd name="T99" fmla="*/ 62 h 124"/>
                <a:gd name="T100" fmla="*/ 62 w 124"/>
                <a:gd name="T101" fmla="*/ 91 h 124"/>
                <a:gd name="T102" fmla="*/ 33 w 124"/>
                <a:gd name="T103" fmla="*/ 62 h 124"/>
                <a:gd name="T104" fmla="*/ 62 w 124"/>
                <a:gd name="T105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" h="124">
                  <a:moveTo>
                    <a:pt x="1" y="76"/>
                  </a:moveTo>
                  <a:cubicBezTo>
                    <a:pt x="0" y="77"/>
                    <a:pt x="1" y="79"/>
                    <a:pt x="2" y="81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7" y="107"/>
                    <a:pt x="19" y="108"/>
                    <a:pt x="21" y="108"/>
                  </a:cubicBezTo>
                  <a:cubicBezTo>
                    <a:pt x="23" y="108"/>
                    <a:pt x="24" y="108"/>
                    <a:pt x="25" y="107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5" y="105"/>
                    <a:pt x="38" y="107"/>
                    <a:pt x="42" y="109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2" y="119"/>
                    <a:pt x="42" y="121"/>
                    <a:pt x="44" y="122"/>
                  </a:cubicBezTo>
                  <a:cubicBezTo>
                    <a:pt x="45" y="123"/>
                    <a:pt x="46" y="124"/>
                    <a:pt x="48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80" y="124"/>
                    <a:pt x="83" y="121"/>
                    <a:pt x="83" y="117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6" y="107"/>
                    <a:pt x="90" y="105"/>
                    <a:pt x="93" y="103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1" y="108"/>
                    <a:pt x="102" y="108"/>
                    <a:pt x="103" y="108"/>
                  </a:cubicBezTo>
                  <a:cubicBezTo>
                    <a:pt x="106" y="108"/>
                    <a:pt x="108" y="107"/>
                    <a:pt x="109" y="105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4" y="79"/>
                    <a:pt x="124" y="77"/>
                    <a:pt x="124" y="76"/>
                  </a:cubicBezTo>
                  <a:cubicBezTo>
                    <a:pt x="123" y="74"/>
                    <a:pt x="122" y="72"/>
                    <a:pt x="121" y="71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5"/>
                    <a:pt x="114" y="64"/>
                    <a:pt x="114" y="62"/>
                  </a:cubicBezTo>
                  <a:cubicBezTo>
                    <a:pt x="114" y="60"/>
                    <a:pt x="113" y="58"/>
                    <a:pt x="113" y="56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3" y="50"/>
                    <a:pt x="124" y="48"/>
                  </a:cubicBezTo>
                  <a:cubicBezTo>
                    <a:pt x="124" y="46"/>
                    <a:pt x="124" y="44"/>
                    <a:pt x="123" y="43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7"/>
                    <a:pt x="106" y="15"/>
                    <a:pt x="103" y="15"/>
                  </a:cubicBezTo>
                  <a:cubicBezTo>
                    <a:pt x="102" y="15"/>
                    <a:pt x="101" y="16"/>
                    <a:pt x="100" y="16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0" y="18"/>
                    <a:pt x="86" y="16"/>
                    <a:pt x="83" y="15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3"/>
                    <a:pt x="80" y="0"/>
                    <a:pt x="7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0"/>
                    <a:pt x="42" y="3"/>
                    <a:pt x="42" y="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8" y="16"/>
                    <a:pt x="35" y="18"/>
                    <a:pt x="32" y="20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4" y="16"/>
                    <a:pt x="23" y="15"/>
                    <a:pt x="21" y="15"/>
                  </a:cubicBezTo>
                  <a:cubicBezTo>
                    <a:pt x="19" y="15"/>
                    <a:pt x="17" y="17"/>
                    <a:pt x="16" y="1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4"/>
                    <a:pt x="0" y="46"/>
                    <a:pt x="1" y="48"/>
                  </a:cubicBezTo>
                  <a:cubicBezTo>
                    <a:pt x="1" y="50"/>
                    <a:pt x="2" y="51"/>
                    <a:pt x="4" y="5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8"/>
                    <a:pt x="11" y="60"/>
                    <a:pt x="11" y="62"/>
                  </a:cubicBezTo>
                  <a:cubicBezTo>
                    <a:pt x="11" y="64"/>
                    <a:pt x="11" y="65"/>
                    <a:pt x="11" y="67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2" y="72"/>
                    <a:pt x="1" y="74"/>
                    <a:pt x="1" y="76"/>
                  </a:cubicBezTo>
                  <a:close/>
                  <a:moveTo>
                    <a:pt x="62" y="33"/>
                  </a:moveTo>
                  <a:cubicBezTo>
                    <a:pt x="78" y="33"/>
                    <a:pt x="91" y="46"/>
                    <a:pt x="91" y="62"/>
                  </a:cubicBezTo>
                  <a:cubicBezTo>
                    <a:pt x="91" y="78"/>
                    <a:pt x="78" y="91"/>
                    <a:pt x="62" y="91"/>
                  </a:cubicBezTo>
                  <a:cubicBezTo>
                    <a:pt x="46" y="91"/>
                    <a:pt x="33" y="78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9796463" y="4054476"/>
              <a:ext cx="322263" cy="323850"/>
            </a:xfrm>
            <a:custGeom>
              <a:avLst/>
              <a:gdLst>
                <a:gd name="T0" fmla="*/ 83 w 86"/>
                <a:gd name="T1" fmla="*/ 50 h 86"/>
                <a:gd name="T2" fmla="*/ 78 w 86"/>
                <a:gd name="T3" fmla="*/ 47 h 86"/>
                <a:gd name="T4" fmla="*/ 78 w 86"/>
                <a:gd name="T5" fmla="*/ 43 h 86"/>
                <a:gd name="T6" fmla="*/ 78 w 86"/>
                <a:gd name="T7" fmla="*/ 39 h 86"/>
                <a:gd name="T8" fmla="*/ 83 w 86"/>
                <a:gd name="T9" fmla="*/ 36 h 86"/>
                <a:gd name="T10" fmla="*/ 85 w 86"/>
                <a:gd name="T11" fmla="*/ 33 h 86"/>
                <a:gd name="T12" fmla="*/ 85 w 86"/>
                <a:gd name="T13" fmla="*/ 30 h 86"/>
                <a:gd name="T14" fmla="*/ 75 w 86"/>
                <a:gd name="T15" fmla="*/ 13 h 86"/>
                <a:gd name="T16" fmla="*/ 71 w 86"/>
                <a:gd name="T17" fmla="*/ 11 h 86"/>
                <a:gd name="T18" fmla="*/ 69 w 86"/>
                <a:gd name="T19" fmla="*/ 11 h 86"/>
                <a:gd name="T20" fmla="*/ 64 w 86"/>
                <a:gd name="T21" fmla="*/ 14 h 86"/>
                <a:gd name="T22" fmla="*/ 57 w 86"/>
                <a:gd name="T23" fmla="*/ 11 h 86"/>
                <a:gd name="T24" fmla="*/ 57 w 86"/>
                <a:gd name="T25" fmla="*/ 5 h 86"/>
                <a:gd name="T26" fmla="*/ 53 w 86"/>
                <a:gd name="T27" fmla="*/ 0 h 86"/>
                <a:gd name="T28" fmla="*/ 33 w 86"/>
                <a:gd name="T29" fmla="*/ 0 h 86"/>
                <a:gd name="T30" fmla="*/ 29 w 86"/>
                <a:gd name="T31" fmla="*/ 5 h 86"/>
                <a:gd name="T32" fmla="*/ 29 w 86"/>
                <a:gd name="T33" fmla="*/ 11 h 86"/>
                <a:gd name="T34" fmla="*/ 22 w 86"/>
                <a:gd name="T35" fmla="*/ 14 h 86"/>
                <a:gd name="T36" fmla="*/ 17 w 86"/>
                <a:gd name="T37" fmla="*/ 11 h 86"/>
                <a:gd name="T38" fmla="*/ 15 w 86"/>
                <a:gd name="T39" fmla="*/ 11 h 86"/>
                <a:gd name="T40" fmla="*/ 11 w 86"/>
                <a:gd name="T41" fmla="*/ 13 h 86"/>
                <a:gd name="T42" fmla="*/ 1 w 86"/>
                <a:gd name="T43" fmla="*/ 30 h 86"/>
                <a:gd name="T44" fmla="*/ 1 w 86"/>
                <a:gd name="T45" fmla="*/ 33 h 86"/>
                <a:gd name="T46" fmla="*/ 3 w 86"/>
                <a:gd name="T47" fmla="*/ 36 h 86"/>
                <a:gd name="T48" fmla="*/ 8 w 86"/>
                <a:gd name="T49" fmla="*/ 39 h 86"/>
                <a:gd name="T50" fmla="*/ 8 w 86"/>
                <a:gd name="T51" fmla="*/ 43 h 86"/>
                <a:gd name="T52" fmla="*/ 8 w 86"/>
                <a:gd name="T53" fmla="*/ 47 h 86"/>
                <a:gd name="T54" fmla="*/ 3 w 86"/>
                <a:gd name="T55" fmla="*/ 50 h 86"/>
                <a:gd name="T56" fmla="*/ 1 w 86"/>
                <a:gd name="T57" fmla="*/ 52 h 86"/>
                <a:gd name="T58" fmla="*/ 1 w 86"/>
                <a:gd name="T59" fmla="*/ 56 h 86"/>
                <a:gd name="T60" fmla="*/ 11 w 86"/>
                <a:gd name="T61" fmla="*/ 73 h 86"/>
                <a:gd name="T62" fmla="*/ 15 w 86"/>
                <a:gd name="T63" fmla="*/ 75 h 86"/>
                <a:gd name="T64" fmla="*/ 17 w 86"/>
                <a:gd name="T65" fmla="*/ 74 h 86"/>
                <a:gd name="T66" fmla="*/ 22 w 86"/>
                <a:gd name="T67" fmla="*/ 71 h 86"/>
                <a:gd name="T68" fmla="*/ 29 w 86"/>
                <a:gd name="T69" fmla="*/ 75 h 86"/>
                <a:gd name="T70" fmla="*/ 29 w 86"/>
                <a:gd name="T71" fmla="*/ 81 h 86"/>
                <a:gd name="T72" fmla="*/ 30 w 86"/>
                <a:gd name="T73" fmla="*/ 84 h 86"/>
                <a:gd name="T74" fmla="*/ 33 w 86"/>
                <a:gd name="T75" fmla="*/ 86 h 86"/>
                <a:gd name="T76" fmla="*/ 53 w 86"/>
                <a:gd name="T77" fmla="*/ 86 h 86"/>
                <a:gd name="T78" fmla="*/ 57 w 86"/>
                <a:gd name="T79" fmla="*/ 81 h 86"/>
                <a:gd name="T80" fmla="*/ 57 w 86"/>
                <a:gd name="T81" fmla="*/ 75 h 86"/>
                <a:gd name="T82" fmla="*/ 64 w 86"/>
                <a:gd name="T83" fmla="*/ 71 h 86"/>
                <a:gd name="T84" fmla="*/ 69 w 86"/>
                <a:gd name="T85" fmla="*/ 74 h 86"/>
                <a:gd name="T86" fmla="*/ 71 w 86"/>
                <a:gd name="T87" fmla="*/ 75 h 86"/>
                <a:gd name="T88" fmla="*/ 75 w 86"/>
                <a:gd name="T89" fmla="*/ 73 h 86"/>
                <a:gd name="T90" fmla="*/ 85 w 86"/>
                <a:gd name="T91" fmla="*/ 56 h 86"/>
                <a:gd name="T92" fmla="*/ 85 w 86"/>
                <a:gd name="T93" fmla="*/ 52 h 86"/>
                <a:gd name="T94" fmla="*/ 83 w 86"/>
                <a:gd name="T95" fmla="*/ 50 h 86"/>
                <a:gd name="T96" fmla="*/ 43 w 86"/>
                <a:gd name="T97" fmla="*/ 63 h 86"/>
                <a:gd name="T98" fmla="*/ 23 w 86"/>
                <a:gd name="T99" fmla="*/ 43 h 86"/>
                <a:gd name="T100" fmla="*/ 43 w 86"/>
                <a:gd name="T101" fmla="*/ 23 h 86"/>
                <a:gd name="T102" fmla="*/ 63 w 86"/>
                <a:gd name="T103" fmla="*/ 43 h 86"/>
                <a:gd name="T104" fmla="*/ 43 w 86"/>
                <a:gd name="T105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" h="86">
                  <a:moveTo>
                    <a:pt x="83" y="50"/>
                  </a:moveTo>
                  <a:cubicBezTo>
                    <a:pt x="78" y="47"/>
                    <a:pt x="78" y="47"/>
                    <a:pt x="78" y="47"/>
                  </a:cubicBezTo>
                  <a:cubicBezTo>
                    <a:pt x="78" y="45"/>
                    <a:pt x="78" y="44"/>
                    <a:pt x="78" y="43"/>
                  </a:cubicBezTo>
                  <a:cubicBezTo>
                    <a:pt x="78" y="42"/>
                    <a:pt x="78" y="40"/>
                    <a:pt x="78" y="39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4" y="35"/>
                    <a:pt x="85" y="34"/>
                    <a:pt x="85" y="33"/>
                  </a:cubicBezTo>
                  <a:cubicBezTo>
                    <a:pt x="86" y="32"/>
                    <a:pt x="85" y="31"/>
                    <a:pt x="85" y="30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3" y="11"/>
                    <a:pt x="71" y="11"/>
                  </a:cubicBezTo>
                  <a:cubicBezTo>
                    <a:pt x="70" y="11"/>
                    <a:pt x="70" y="11"/>
                    <a:pt x="69" y="11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3"/>
                    <a:pt x="60" y="12"/>
                    <a:pt x="57" y="11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2"/>
                    <a:pt x="55" y="0"/>
                    <a:pt x="5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9" y="5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6" y="12"/>
                    <a:pt x="24" y="13"/>
                    <a:pt x="22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3" y="11"/>
                    <a:pt x="12" y="12"/>
                    <a:pt x="11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1" y="34"/>
                    <a:pt x="2" y="35"/>
                    <a:pt x="3" y="3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2"/>
                    <a:pt x="8" y="43"/>
                  </a:cubicBezTo>
                  <a:cubicBezTo>
                    <a:pt x="8" y="44"/>
                    <a:pt x="8" y="45"/>
                    <a:pt x="8" y="47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50"/>
                    <a:pt x="1" y="51"/>
                    <a:pt x="1" y="52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2" y="74"/>
                    <a:pt x="13" y="75"/>
                    <a:pt x="15" y="75"/>
                  </a:cubicBezTo>
                  <a:cubicBezTo>
                    <a:pt x="16" y="75"/>
                    <a:pt x="16" y="75"/>
                    <a:pt x="17" y="74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4" y="73"/>
                    <a:pt x="26" y="74"/>
                    <a:pt x="29" y="75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2"/>
                    <a:pt x="29" y="83"/>
                    <a:pt x="30" y="84"/>
                  </a:cubicBezTo>
                  <a:cubicBezTo>
                    <a:pt x="31" y="85"/>
                    <a:pt x="32" y="86"/>
                    <a:pt x="33" y="86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5" y="86"/>
                    <a:pt x="57" y="83"/>
                    <a:pt x="57" y="81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60" y="74"/>
                    <a:pt x="62" y="73"/>
                    <a:pt x="64" y="71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0" y="75"/>
                    <a:pt x="70" y="75"/>
                    <a:pt x="71" y="75"/>
                  </a:cubicBezTo>
                  <a:cubicBezTo>
                    <a:pt x="73" y="75"/>
                    <a:pt x="74" y="74"/>
                    <a:pt x="75" y="73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55"/>
                    <a:pt x="86" y="54"/>
                    <a:pt x="85" y="52"/>
                  </a:cubicBezTo>
                  <a:cubicBezTo>
                    <a:pt x="85" y="51"/>
                    <a:pt x="84" y="50"/>
                    <a:pt x="83" y="50"/>
                  </a:cubicBezTo>
                  <a:close/>
                  <a:moveTo>
                    <a:pt x="43" y="63"/>
                  </a:moveTo>
                  <a:cubicBezTo>
                    <a:pt x="32" y="63"/>
                    <a:pt x="23" y="54"/>
                    <a:pt x="23" y="43"/>
                  </a:cubicBezTo>
                  <a:cubicBezTo>
                    <a:pt x="23" y="32"/>
                    <a:pt x="32" y="23"/>
                    <a:pt x="43" y="23"/>
                  </a:cubicBezTo>
                  <a:cubicBezTo>
                    <a:pt x="54" y="23"/>
                    <a:pt x="63" y="32"/>
                    <a:pt x="63" y="43"/>
                  </a:cubicBezTo>
                  <a:cubicBezTo>
                    <a:pt x="63" y="54"/>
                    <a:pt x="54" y="63"/>
                    <a:pt x="43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17912" y="3308413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2216" y="2826798"/>
            <a:ext cx="1885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FDC5D16-99C8-419D-B1E2-52CCF0CA3858}"/>
              </a:ext>
            </a:extLst>
          </p:cNvPr>
          <p:cNvSpPr/>
          <p:nvPr/>
        </p:nvSpPr>
        <p:spPr>
          <a:xfrm>
            <a:off x="5038487" y="3198168"/>
            <a:ext cx="2111860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B6B6A258-C737-4279-B1A6-5AB002F64FA5}"/>
              </a:ext>
            </a:extLst>
          </p:cNvPr>
          <p:cNvGrpSpPr/>
          <p:nvPr/>
        </p:nvGrpSpPr>
        <p:grpSpPr>
          <a:xfrm>
            <a:off x="7923212" y="1692275"/>
            <a:ext cx="4279901" cy="3489325"/>
            <a:chOff x="7923212" y="1692275"/>
            <a:chExt cx="4279901" cy="3489325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  <a:effectLst/>
        </p:grpSpPr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xmlns="" id="{FEF1E76C-9430-409E-A351-41F77595E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8475" y="1692275"/>
              <a:ext cx="2814638" cy="3489325"/>
            </a:xfrm>
            <a:custGeom>
              <a:avLst/>
              <a:gdLst>
                <a:gd name="T0" fmla="*/ 1773 w 1773"/>
                <a:gd name="T1" fmla="*/ 0 h 2198"/>
                <a:gd name="T2" fmla="*/ 1773 w 1773"/>
                <a:gd name="T3" fmla="*/ 2198 h 2198"/>
                <a:gd name="T4" fmla="*/ 0 w 1773"/>
                <a:gd name="T5" fmla="*/ 1723 h 2198"/>
                <a:gd name="T6" fmla="*/ 0 w 1773"/>
                <a:gd name="T7" fmla="*/ 474 h 2198"/>
                <a:gd name="T8" fmla="*/ 1773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1773" y="0"/>
                  </a:moveTo>
                  <a:lnTo>
                    <a:pt x="1773" y="2198"/>
                  </a:lnTo>
                  <a:lnTo>
                    <a:pt x="0" y="1723"/>
                  </a:lnTo>
                  <a:lnTo>
                    <a:pt x="0" y="474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xmlns="" id="{EC5B7265-FE6B-4767-B3BD-807E098FF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2" y="2445543"/>
              <a:ext cx="1465263" cy="1982788"/>
            </a:xfrm>
            <a:custGeom>
              <a:avLst/>
              <a:gdLst>
                <a:gd name="T0" fmla="*/ 158 w 592"/>
                <a:gd name="T1" fmla="*/ 0 h 1249"/>
                <a:gd name="T2" fmla="*/ 592 w 592"/>
                <a:gd name="T3" fmla="*/ 0 h 1249"/>
                <a:gd name="T4" fmla="*/ 592 w 592"/>
                <a:gd name="T5" fmla="*/ 1249 h 1249"/>
                <a:gd name="T6" fmla="*/ 170 w 592"/>
                <a:gd name="T7" fmla="*/ 1249 h 1249"/>
                <a:gd name="T8" fmla="*/ 0 w 592"/>
                <a:gd name="T9" fmla="*/ 624 h 1249"/>
                <a:gd name="T10" fmla="*/ 158 w 592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2" h="1249">
                  <a:moveTo>
                    <a:pt x="158" y="0"/>
                  </a:moveTo>
                  <a:lnTo>
                    <a:pt x="592" y="0"/>
                  </a:lnTo>
                  <a:lnTo>
                    <a:pt x="592" y="1249"/>
                  </a:lnTo>
                  <a:lnTo>
                    <a:pt x="170" y="1249"/>
                  </a:lnTo>
                  <a:lnTo>
                    <a:pt x="0" y="62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274320" tIns="7315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D572524-51A6-4070-8A36-FC4055162A50}"/>
              </a:ext>
            </a:extLst>
          </p:cNvPr>
          <p:cNvGrpSpPr/>
          <p:nvPr/>
        </p:nvGrpSpPr>
        <p:grpSpPr>
          <a:xfrm>
            <a:off x="4110038" y="3841867"/>
            <a:ext cx="3968749" cy="3016133"/>
            <a:chOff x="4110038" y="3841867"/>
            <a:chExt cx="3968749" cy="3016133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  <a:effectLst/>
        </p:grpSpPr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3A6D4967-91BA-4E24-ABD2-5E525119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038" y="4775200"/>
              <a:ext cx="3968749" cy="2082800"/>
            </a:xfrm>
            <a:custGeom>
              <a:avLst/>
              <a:gdLst>
                <a:gd name="T0" fmla="*/ 573 w 2270"/>
                <a:gd name="T1" fmla="*/ 0 h 1312"/>
                <a:gd name="T2" fmla="*/ 1694 w 2270"/>
                <a:gd name="T3" fmla="*/ 0 h 1312"/>
                <a:gd name="T4" fmla="*/ 2270 w 2270"/>
                <a:gd name="T5" fmla="*/ 1312 h 1312"/>
                <a:gd name="T6" fmla="*/ 0 w 2270"/>
                <a:gd name="T7" fmla="*/ 1312 h 1312"/>
                <a:gd name="T8" fmla="*/ 573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573" y="0"/>
                  </a:moveTo>
                  <a:lnTo>
                    <a:pt x="1694" y="0"/>
                  </a:lnTo>
                  <a:lnTo>
                    <a:pt x="2270" y="1312"/>
                  </a:lnTo>
                  <a:lnTo>
                    <a:pt x="0" y="1312"/>
                  </a:lnTo>
                  <a:lnTo>
                    <a:pt x="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98727323-948D-461B-9CC2-5E78D151C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966" y="3841867"/>
              <a:ext cx="1966892" cy="936509"/>
            </a:xfrm>
            <a:custGeom>
              <a:avLst/>
              <a:gdLst>
                <a:gd name="T0" fmla="*/ 564 w 1125"/>
                <a:gd name="T1" fmla="*/ 0 h 403"/>
                <a:gd name="T2" fmla="*/ 1125 w 1125"/>
                <a:gd name="T3" fmla="*/ 110 h 403"/>
                <a:gd name="T4" fmla="*/ 1125 w 1125"/>
                <a:gd name="T5" fmla="*/ 403 h 403"/>
                <a:gd name="T6" fmla="*/ 0 w 1125"/>
                <a:gd name="T7" fmla="*/ 403 h 403"/>
                <a:gd name="T8" fmla="*/ 0 w 1125"/>
                <a:gd name="T9" fmla="*/ 117 h 403"/>
                <a:gd name="T10" fmla="*/ 564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564" y="0"/>
                  </a:moveTo>
                  <a:lnTo>
                    <a:pt x="1125" y="110"/>
                  </a:lnTo>
                  <a:lnTo>
                    <a:pt x="1125" y="403"/>
                  </a:lnTo>
                  <a:lnTo>
                    <a:pt x="0" y="403"/>
                  </a:lnTo>
                  <a:lnTo>
                    <a:pt x="0" y="117"/>
                  </a:lnTo>
                  <a:lnTo>
                    <a:pt x="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3657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CD37655F-B772-4220-8E80-33390BD6D876}"/>
              </a:ext>
            </a:extLst>
          </p:cNvPr>
          <p:cNvGrpSpPr/>
          <p:nvPr/>
        </p:nvGrpSpPr>
        <p:grpSpPr>
          <a:xfrm>
            <a:off x="4292600" y="12700"/>
            <a:ext cx="3603625" cy="3111499"/>
            <a:chOff x="4292600" y="12700"/>
            <a:chExt cx="3603625" cy="3111499"/>
          </a:xfrm>
          <a:gradFill>
            <a:gsLst>
              <a:gs pos="0">
                <a:schemeClr val="accent3">
                  <a:alpha val="14000"/>
                </a:schemeClr>
              </a:gs>
              <a:gs pos="100000">
                <a:schemeClr val="accent3">
                  <a:lumMod val="75000"/>
                  <a:alpha val="18000"/>
                </a:schemeClr>
              </a:gs>
            </a:gsLst>
            <a:lin ang="0" scaled="1"/>
          </a:gradFill>
        </p:grpSpPr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xmlns="" id="{4C62E5D1-066E-42E6-9A1D-D05BDC81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12700"/>
              <a:ext cx="3603625" cy="2082800"/>
            </a:xfrm>
            <a:custGeom>
              <a:avLst/>
              <a:gdLst>
                <a:gd name="T0" fmla="*/ 0 w 2270"/>
                <a:gd name="T1" fmla="*/ 0 h 1312"/>
                <a:gd name="T2" fmla="*/ 2270 w 2270"/>
                <a:gd name="T3" fmla="*/ 0 h 1312"/>
                <a:gd name="T4" fmla="*/ 1694 w 2270"/>
                <a:gd name="T5" fmla="*/ 1312 h 1312"/>
                <a:gd name="T6" fmla="*/ 573 w 2270"/>
                <a:gd name="T7" fmla="*/ 1312 h 1312"/>
                <a:gd name="T8" fmla="*/ 0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0" y="0"/>
                  </a:moveTo>
                  <a:lnTo>
                    <a:pt x="2270" y="0"/>
                  </a:lnTo>
                  <a:lnTo>
                    <a:pt x="1694" y="1312"/>
                  </a:lnTo>
                  <a:lnTo>
                    <a:pt x="573" y="13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xmlns="" id="{556C5DF0-1C5C-477C-89BD-9CF5F7D9D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443" y="2092324"/>
              <a:ext cx="1785938" cy="1031875"/>
            </a:xfrm>
            <a:custGeom>
              <a:avLst/>
              <a:gdLst>
                <a:gd name="T0" fmla="*/ 0 w 1125"/>
                <a:gd name="T1" fmla="*/ 0 h 403"/>
                <a:gd name="T2" fmla="*/ 1125 w 1125"/>
                <a:gd name="T3" fmla="*/ 0 h 403"/>
                <a:gd name="T4" fmla="*/ 1125 w 1125"/>
                <a:gd name="T5" fmla="*/ 294 h 403"/>
                <a:gd name="T6" fmla="*/ 564 w 1125"/>
                <a:gd name="T7" fmla="*/ 403 h 403"/>
                <a:gd name="T8" fmla="*/ 0 w 1125"/>
                <a:gd name="T9" fmla="*/ 287 h 403"/>
                <a:gd name="T10" fmla="*/ 0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0" y="0"/>
                  </a:moveTo>
                  <a:lnTo>
                    <a:pt x="1125" y="0"/>
                  </a:lnTo>
                  <a:lnTo>
                    <a:pt x="1125" y="294"/>
                  </a:lnTo>
                  <a:lnTo>
                    <a:pt x="564" y="403"/>
                  </a:lnTo>
                  <a:lnTo>
                    <a:pt x="0" y="2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18288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0373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14638" y="2095500"/>
            <a:ext cx="6573838" cy="2682875"/>
          </a:xfrm>
          <a:prstGeom prst="rect">
            <a:avLst/>
          </a:prstGeom>
          <a:gradFill>
            <a:gsLst>
              <a:gs pos="45000">
                <a:srgbClr val="EEEEEE"/>
              </a:gs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 val="solid"/>
            <a:miter lim="800000"/>
            <a:headEnd/>
            <a:tailEnd/>
          </a:ln>
          <a:effectLst>
            <a:outerShdw blurRad="254000" sx="102000" sy="102000" algn="ct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292600" y="12700"/>
            <a:ext cx="3603625" cy="2082800"/>
          </a:xfrm>
          <a:custGeom>
            <a:avLst/>
            <a:gdLst>
              <a:gd name="T0" fmla="*/ 0 w 2270"/>
              <a:gd name="T1" fmla="*/ 0 h 1312"/>
              <a:gd name="T2" fmla="*/ 2270 w 2270"/>
              <a:gd name="T3" fmla="*/ 0 h 1312"/>
              <a:gd name="T4" fmla="*/ 1694 w 2270"/>
              <a:gd name="T5" fmla="*/ 1312 h 1312"/>
              <a:gd name="T6" fmla="*/ 573 w 2270"/>
              <a:gd name="T7" fmla="*/ 1312 h 1312"/>
              <a:gd name="T8" fmla="*/ 0 w 2270"/>
              <a:gd name="T9" fmla="*/ 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0" h="1312">
                <a:moveTo>
                  <a:pt x="0" y="0"/>
                </a:moveTo>
                <a:lnTo>
                  <a:pt x="2270" y="0"/>
                </a:lnTo>
                <a:lnTo>
                  <a:pt x="1694" y="1312"/>
                </a:lnTo>
                <a:lnTo>
                  <a:pt x="573" y="13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>
                  <a:lumMod val="75000"/>
                </a:schemeClr>
              </a:gs>
              <a:gs pos="79000">
                <a:schemeClr val="tx2"/>
              </a:gs>
              <a:gs pos="0">
                <a:schemeClr val="tx2"/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01443" y="2092324"/>
            <a:ext cx="1785938" cy="1031875"/>
          </a:xfrm>
          <a:custGeom>
            <a:avLst/>
            <a:gdLst>
              <a:gd name="T0" fmla="*/ 0 w 1125"/>
              <a:gd name="T1" fmla="*/ 0 h 403"/>
              <a:gd name="T2" fmla="*/ 1125 w 1125"/>
              <a:gd name="T3" fmla="*/ 0 h 403"/>
              <a:gd name="T4" fmla="*/ 1125 w 1125"/>
              <a:gd name="T5" fmla="*/ 294 h 403"/>
              <a:gd name="T6" fmla="*/ 564 w 1125"/>
              <a:gd name="T7" fmla="*/ 403 h 403"/>
              <a:gd name="T8" fmla="*/ 0 w 1125"/>
              <a:gd name="T9" fmla="*/ 287 h 403"/>
              <a:gd name="T10" fmla="*/ 0 w 1125"/>
              <a:gd name="T11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5" h="403">
                <a:moveTo>
                  <a:pt x="0" y="0"/>
                </a:moveTo>
                <a:lnTo>
                  <a:pt x="1125" y="0"/>
                </a:lnTo>
                <a:lnTo>
                  <a:pt x="1125" y="294"/>
                </a:lnTo>
                <a:lnTo>
                  <a:pt x="564" y="403"/>
                </a:lnTo>
                <a:lnTo>
                  <a:pt x="0" y="28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>
                  <a:lumMod val="75000"/>
                </a:schemeClr>
              </a:gs>
              <a:gs pos="50000">
                <a:schemeClr val="tx2"/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38100" dist="38100" dir="5400000" algn="t" rotWithShape="0">
              <a:prstClr val="black">
                <a:alpha val="14000"/>
              </a:prstClr>
            </a:outerShdw>
          </a:effectLst>
        </p:spPr>
        <p:txBody>
          <a:bodyPr vert="horz" wrap="square" lIns="91440" tIns="1828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110038" y="3841867"/>
            <a:ext cx="3968749" cy="3016133"/>
            <a:chOff x="4110038" y="3841867"/>
            <a:chExt cx="3968749" cy="3016133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10038" y="4775200"/>
              <a:ext cx="3968749" cy="2082800"/>
            </a:xfrm>
            <a:custGeom>
              <a:avLst/>
              <a:gdLst>
                <a:gd name="T0" fmla="*/ 573 w 2270"/>
                <a:gd name="T1" fmla="*/ 0 h 1312"/>
                <a:gd name="T2" fmla="*/ 1694 w 2270"/>
                <a:gd name="T3" fmla="*/ 0 h 1312"/>
                <a:gd name="T4" fmla="*/ 2270 w 2270"/>
                <a:gd name="T5" fmla="*/ 1312 h 1312"/>
                <a:gd name="T6" fmla="*/ 0 w 2270"/>
                <a:gd name="T7" fmla="*/ 1312 h 1312"/>
                <a:gd name="T8" fmla="*/ 573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573" y="0"/>
                  </a:moveTo>
                  <a:lnTo>
                    <a:pt x="1694" y="0"/>
                  </a:lnTo>
                  <a:lnTo>
                    <a:pt x="2270" y="1312"/>
                  </a:lnTo>
                  <a:lnTo>
                    <a:pt x="0" y="1312"/>
                  </a:lnTo>
                  <a:lnTo>
                    <a:pt x="573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79000">
                  <a:schemeClr val="accent2"/>
                </a:gs>
                <a:gs pos="0">
                  <a:schemeClr val="accent2"/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110966" y="3841867"/>
              <a:ext cx="1966892" cy="936509"/>
            </a:xfrm>
            <a:custGeom>
              <a:avLst/>
              <a:gdLst>
                <a:gd name="T0" fmla="*/ 564 w 1125"/>
                <a:gd name="T1" fmla="*/ 0 h 403"/>
                <a:gd name="T2" fmla="*/ 1125 w 1125"/>
                <a:gd name="T3" fmla="*/ 110 h 403"/>
                <a:gd name="T4" fmla="*/ 1125 w 1125"/>
                <a:gd name="T5" fmla="*/ 403 h 403"/>
                <a:gd name="T6" fmla="*/ 0 w 1125"/>
                <a:gd name="T7" fmla="*/ 403 h 403"/>
                <a:gd name="T8" fmla="*/ 0 w 1125"/>
                <a:gd name="T9" fmla="*/ 117 h 403"/>
                <a:gd name="T10" fmla="*/ 564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564" y="0"/>
                  </a:moveTo>
                  <a:lnTo>
                    <a:pt x="1125" y="110"/>
                  </a:lnTo>
                  <a:lnTo>
                    <a:pt x="1125" y="403"/>
                  </a:lnTo>
                  <a:lnTo>
                    <a:pt x="0" y="403"/>
                  </a:lnTo>
                  <a:lnTo>
                    <a:pt x="0" y="117"/>
                  </a:lnTo>
                  <a:lnTo>
                    <a:pt x="564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75000"/>
                  </a:schemeClr>
                </a:gs>
                <a:gs pos="50000">
                  <a:schemeClr val="accent2"/>
                </a:gs>
                <a:gs pos="0">
                  <a:schemeClr val="accent2"/>
                </a:gs>
              </a:gsLst>
              <a:path path="circle">
                <a:fillToRect l="50000" t="50000" r="50000" b="50000"/>
              </a:path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38100" dist="38100" dir="14820000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3657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786322" y="4114100"/>
            <a:ext cx="616180" cy="515749"/>
            <a:chOff x="10123488" y="2114551"/>
            <a:chExt cx="1295400" cy="1084262"/>
          </a:xfrm>
          <a:solidFill>
            <a:schemeClr val="bg1"/>
          </a:solidFill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0123488" y="2179638"/>
              <a:ext cx="1125538" cy="1019175"/>
            </a:xfrm>
            <a:custGeom>
              <a:avLst/>
              <a:gdLst>
                <a:gd name="T0" fmla="*/ 229 w 300"/>
                <a:gd name="T1" fmla="*/ 28 h 271"/>
                <a:gd name="T2" fmla="*/ 116 w 300"/>
                <a:gd name="T3" fmla="*/ 19 h 271"/>
                <a:gd name="T4" fmla="*/ 81 w 300"/>
                <a:gd name="T5" fmla="*/ 95 h 271"/>
                <a:gd name="T6" fmla="*/ 101 w 300"/>
                <a:gd name="T7" fmla="*/ 124 h 271"/>
                <a:gd name="T8" fmla="*/ 131 w 300"/>
                <a:gd name="T9" fmla="*/ 110 h 271"/>
                <a:gd name="T10" fmla="*/ 148 w 300"/>
                <a:gd name="T11" fmla="*/ 83 h 271"/>
                <a:gd name="T12" fmla="*/ 253 w 300"/>
                <a:gd name="T13" fmla="*/ 172 h 271"/>
                <a:gd name="T14" fmla="*/ 241 w 300"/>
                <a:gd name="T15" fmla="*/ 185 h 271"/>
                <a:gd name="T16" fmla="*/ 209 w 300"/>
                <a:gd name="T17" fmla="*/ 163 h 271"/>
                <a:gd name="T18" fmla="*/ 231 w 300"/>
                <a:gd name="T19" fmla="*/ 195 h 271"/>
                <a:gd name="T20" fmla="*/ 218 w 300"/>
                <a:gd name="T21" fmla="*/ 207 h 271"/>
                <a:gd name="T22" fmla="*/ 186 w 300"/>
                <a:gd name="T23" fmla="*/ 186 h 271"/>
                <a:gd name="T24" fmla="*/ 208 w 300"/>
                <a:gd name="T25" fmla="*/ 217 h 271"/>
                <a:gd name="T26" fmla="*/ 195 w 300"/>
                <a:gd name="T27" fmla="*/ 230 h 271"/>
                <a:gd name="T28" fmla="*/ 164 w 300"/>
                <a:gd name="T29" fmla="*/ 208 h 271"/>
                <a:gd name="T30" fmla="*/ 185 w 300"/>
                <a:gd name="T31" fmla="*/ 240 h 271"/>
                <a:gd name="T32" fmla="*/ 173 w 300"/>
                <a:gd name="T33" fmla="*/ 253 h 271"/>
                <a:gd name="T34" fmla="*/ 144 w 300"/>
                <a:gd name="T35" fmla="*/ 207 h 271"/>
                <a:gd name="T36" fmla="*/ 121 w 300"/>
                <a:gd name="T37" fmla="*/ 184 h 271"/>
                <a:gd name="T38" fmla="*/ 98 w 300"/>
                <a:gd name="T39" fmla="*/ 161 h 271"/>
                <a:gd name="T40" fmla="*/ 76 w 300"/>
                <a:gd name="T41" fmla="*/ 139 h 271"/>
                <a:gd name="T42" fmla="*/ 13 w 300"/>
                <a:gd name="T43" fmla="*/ 94 h 271"/>
                <a:gd name="T44" fmla="*/ 3 w 300"/>
                <a:gd name="T45" fmla="*/ 104 h 271"/>
                <a:gd name="T46" fmla="*/ 33 w 300"/>
                <a:gd name="T47" fmla="*/ 159 h 271"/>
                <a:gd name="T48" fmla="*/ 55 w 300"/>
                <a:gd name="T49" fmla="*/ 182 h 271"/>
                <a:gd name="T50" fmla="*/ 78 w 300"/>
                <a:gd name="T51" fmla="*/ 204 h 271"/>
                <a:gd name="T52" fmla="*/ 101 w 300"/>
                <a:gd name="T53" fmla="*/ 227 h 271"/>
                <a:gd name="T54" fmla="*/ 123 w 300"/>
                <a:gd name="T55" fmla="*/ 250 h 271"/>
                <a:gd name="T56" fmla="*/ 163 w 300"/>
                <a:gd name="T57" fmla="*/ 263 h 271"/>
                <a:gd name="T58" fmla="*/ 201 w 300"/>
                <a:gd name="T59" fmla="*/ 246 h 271"/>
                <a:gd name="T60" fmla="*/ 224 w 300"/>
                <a:gd name="T61" fmla="*/ 223 h 271"/>
                <a:gd name="T62" fmla="*/ 246 w 300"/>
                <a:gd name="T63" fmla="*/ 200 h 271"/>
                <a:gd name="T64" fmla="*/ 263 w 300"/>
                <a:gd name="T65" fmla="*/ 162 h 271"/>
                <a:gd name="T66" fmla="*/ 298 w 300"/>
                <a:gd name="T67" fmla="*/ 106 h 271"/>
                <a:gd name="T68" fmla="*/ 232 w 300"/>
                <a:gd name="T69" fmla="*/ 3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271">
                  <a:moveTo>
                    <a:pt x="232" y="30"/>
                  </a:moveTo>
                  <a:cubicBezTo>
                    <a:pt x="231" y="29"/>
                    <a:pt x="230" y="29"/>
                    <a:pt x="229" y="28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38" y="0"/>
                    <a:pt x="121" y="14"/>
                    <a:pt x="116" y="19"/>
                  </a:cubicBezTo>
                  <a:cubicBezTo>
                    <a:pt x="113" y="21"/>
                    <a:pt x="111" y="24"/>
                    <a:pt x="110" y="26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79" y="99"/>
                    <a:pt x="80" y="104"/>
                    <a:pt x="82" y="109"/>
                  </a:cubicBezTo>
                  <a:cubicBezTo>
                    <a:pt x="86" y="117"/>
                    <a:pt x="93" y="122"/>
                    <a:pt x="101" y="124"/>
                  </a:cubicBezTo>
                  <a:cubicBezTo>
                    <a:pt x="110" y="126"/>
                    <a:pt x="119" y="123"/>
                    <a:pt x="127" y="116"/>
                  </a:cubicBezTo>
                  <a:cubicBezTo>
                    <a:pt x="129" y="114"/>
                    <a:pt x="130" y="112"/>
                    <a:pt x="131" y="110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143" y="89"/>
                    <a:pt x="145" y="86"/>
                    <a:pt x="148" y="83"/>
                  </a:cubicBezTo>
                  <a:cubicBezTo>
                    <a:pt x="156" y="75"/>
                    <a:pt x="160" y="79"/>
                    <a:pt x="162" y="81"/>
                  </a:cubicBezTo>
                  <a:cubicBezTo>
                    <a:pt x="176" y="95"/>
                    <a:pt x="253" y="172"/>
                    <a:pt x="253" y="172"/>
                  </a:cubicBezTo>
                  <a:cubicBezTo>
                    <a:pt x="256" y="175"/>
                    <a:pt x="255" y="180"/>
                    <a:pt x="252" y="183"/>
                  </a:cubicBezTo>
                  <a:cubicBezTo>
                    <a:pt x="249" y="187"/>
                    <a:pt x="243" y="187"/>
                    <a:pt x="241" y="185"/>
                  </a:cubicBezTo>
                  <a:cubicBezTo>
                    <a:pt x="219" y="163"/>
                    <a:pt x="219" y="163"/>
                    <a:pt x="219" y="163"/>
                  </a:cubicBezTo>
                  <a:cubicBezTo>
                    <a:pt x="216" y="160"/>
                    <a:pt x="212" y="160"/>
                    <a:pt x="209" y="163"/>
                  </a:cubicBezTo>
                  <a:cubicBezTo>
                    <a:pt x="206" y="166"/>
                    <a:pt x="206" y="170"/>
                    <a:pt x="209" y="173"/>
                  </a:cubicBezTo>
                  <a:cubicBezTo>
                    <a:pt x="231" y="195"/>
                    <a:pt x="231" y="195"/>
                    <a:pt x="231" y="195"/>
                  </a:cubicBezTo>
                  <a:cubicBezTo>
                    <a:pt x="233" y="197"/>
                    <a:pt x="233" y="203"/>
                    <a:pt x="229" y="206"/>
                  </a:cubicBezTo>
                  <a:cubicBezTo>
                    <a:pt x="226" y="209"/>
                    <a:pt x="221" y="210"/>
                    <a:pt x="218" y="207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3"/>
                    <a:pt x="189" y="183"/>
                    <a:pt x="186" y="186"/>
                  </a:cubicBezTo>
                  <a:cubicBezTo>
                    <a:pt x="184" y="188"/>
                    <a:pt x="184" y="193"/>
                    <a:pt x="186" y="196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11" y="220"/>
                    <a:pt x="210" y="225"/>
                    <a:pt x="207" y="229"/>
                  </a:cubicBezTo>
                  <a:cubicBezTo>
                    <a:pt x="203" y="232"/>
                    <a:pt x="198" y="233"/>
                    <a:pt x="195" y="230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71" y="205"/>
                    <a:pt x="166" y="205"/>
                    <a:pt x="164" y="208"/>
                  </a:cubicBezTo>
                  <a:cubicBezTo>
                    <a:pt x="161" y="211"/>
                    <a:pt x="161" y="216"/>
                    <a:pt x="164" y="218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88" y="243"/>
                    <a:pt x="187" y="248"/>
                    <a:pt x="184" y="251"/>
                  </a:cubicBezTo>
                  <a:cubicBezTo>
                    <a:pt x="181" y="255"/>
                    <a:pt x="175" y="255"/>
                    <a:pt x="173" y="253"/>
                  </a:cubicBezTo>
                  <a:cubicBezTo>
                    <a:pt x="146" y="226"/>
                    <a:pt x="146" y="226"/>
                    <a:pt x="146" y="226"/>
                  </a:cubicBezTo>
                  <a:cubicBezTo>
                    <a:pt x="150" y="221"/>
                    <a:pt x="149" y="212"/>
                    <a:pt x="144" y="207"/>
                  </a:cubicBezTo>
                  <a:cubicBezTo>
                    <a:pt x="137" y="201"/>
                    <a:pt x="128" y="200"/>
                    <a:pt x="122" y="205"/>
                  </a:cubicBezTo>
                  <a:cubicBezTo>
                    <a:pt x="128" y="200"/>
                    <a:pt x="127" y="190"/>
                    <a:pt x="121" y="184"/>
                  </a:cubicBezTo>
                  <a:cubicBezTo>
                    <a:pt x="115" y="178"/>
                    <a:pt x="105" y="177"/>
                    <a:pt x="100" y="183"/>
                  </a:cubicBezTo>
                  <a:cubicBezTo>
                    <a:pt x="105" y="177"/>
                    <a:pt x="105" y="168"/>
                    <a:pt x="98" y="161"/>
                  </a:cubicBezTo>
                  <a:cubicBezTo>
                    <a:pt x="92" y="155"/>
                    <a:pt x="82" y="155"/>
                    <a:pt x="77" y="160"/>
                  </a:cubicBezTo>
                  <a:cubicBezTo>
                    <a:pt x="82" y="155"/>
                    <a:pt x="82" y="145"/>
                    <a:pt x="76" y="139"/>
                  </a:cubicBezTo>
                  <a:cubicBezTo>
                    <a:pt x="70" y="133"/>
                    <a:pt x="61" y="132"/>
                    <a:pt x="55" y="137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0" y="91"/>
                    <a:pt x="5" y="91"/>
                    <a:pt x="3" y="94"/>
                  </a:cubicBezTo>
                  <a:cubicBezTo>
                    <a:pt x="0" y="97"/>
                    <a:pt x="0" y="101"/>
                    <a:pt x="3" y="104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27" y="165"/>
                    <a:pt x="28" y="174"/>
                    <a:pt x="34" y="181"/>
                  </a:cubicBezTo>
                  <a:cubicBezTo>
                    <a:pt x="40" y="187"/>
                    <a:pt x="50" y="187"/>
                    <a:pt x="55" y="182"/>
                  </a:cubicBezTo>
                  <a:cubicBezTo>
                    <a:pt x="50" y="187"/>
                    <a:pt x="50" y="197"/>
                    <a:pt x="56" y="203"/>
                  </a:cubicBezTo>
                  <a:cubicBezTo>
                    <a:pt x="63" y="209"/>
                    <a:pt x="72" y="210"/>
                    <a:pt x="78" y="204"/>
                  </a:cubicBezTo>
                  <a:cubicBezTo>
                    <a:pt x="72" y="210"/>
                    <a:pt x="73" y="220"/>
                    <a:pt x="79" y="226"/>
                  </a:cubicBezTo>
                  <a:cubicBezTo>
                    <a:pt x="85" y="232"/>
                    <a:pt x="95" y="233"/>
                    <a:pt x="101" y="227"/>
                  </a:cubicBezTo>
                  <a:cubicBezTo>
                    <a:pt x="95" y="233"/>
                    <a:pt x="96" y="242"/>
                    <a:pt x="102" y="249"/>
                  </a:cubicBezTo>
                  <a:cubicBezTo>
                    <a:pt x="108" y="255"/>
                    <a:pt x="118" y="255"/>
                    <a:pt x="123" y="250"/>
                  </a:cubicBezTo>
                  <a:cubicBezTo>
                    <a:pt x="137" y="236"/>
                    <a:pt x="137" y="236"/>
                    <a:pt x="137" y="236"/>
                  </a:cubicBezTo>
                  <a:cubicBezTo>
                    <a:pt x="163" y="263"/>
                    <a:pt x="163" y="263"/>
                    <a:pt x="163" y="263"/>
                  </a:cubicBezTo>
                  <a:cubicBezTo>
                    <a:pt x="171" y="271"/>
                    <a:pt x="185" y="270"/>
                    <a:pt x="194" y="261"/>
                  </a:cubicBezTo>
                  <a:cubicBezTo>
                    <a:pt x="198" y="257"/>
                    <a:pt x="201" y="251"/>
                    <a:pt x="201" y="246"/>
                  </a:cubicBezTo>
                  <a:cubicBezTo>
                    <a:pt x="207" y="245"/>
                    <a:pt x="212" y="243"/>
                    <a:pt x="217" y="239"/>
                  </a:cubicBezTo>
                  <a:cubicBezTo>
                    <a:pt x="221" y="234"/>
                    <a:pt x="223" y="229"/>
                    <a:pt x="224" y="223"/>
                  </a:cubicBezTo>
                  <a:cubicBezTo>
                    <a:pt x="229" y="223"/>
                    <a:pt x="235" y="220"/>
                    <a:pt x="239" y="216"/>
                  </a:cubicBezTo>
                  <a:cubicBezTo>
                    <a:pt x="244" y="212"/>
                    <a:pt x="246" y="206"/>
                    <a:pt x="246" y="200"/>
                  </a:cubicBezTo>
                  <a:cubicBezTo>
                    <a:pt x="252" y="200"/>
                    <a:pt x="258" y="198"/>
                    <a:pt x="262" y="193"/>
                  </a:cubicBezTo>
                  <a:cubicBezTo>
                    <a:pt x="271" y="184"/>
                    <a:pt x="272" y="170"/>
                    <a:pt x="263" y="162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98" y="106"/>
                    <a:pt x="298" y="106"/>
                    <a:pt x="298" y="106"/>
                  </a:cubicBezTo>
                  <a:cubicBezTo>
                    <a:pt x="300" y="103"/>
                    <a:pt x="300" y="98"/>
                    <a:pt x="298" y="96"/>
                  </a:cubicBezTo>
                  <a:lnTo>
                    <a:pt x="23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1009313" y="2114551"/>
              <a:ext cx="409575" cy="411163"/>
            </a:xfrm>
            <a:custGeom>
              <a:avLst/>
              <a:gdLst>
                <a:gd name="T0" fmla="*/ 103 w 109"/>
                <a:gd name="T1" fmla="*/ 63 h 109"/>
                <a:gd name="T2" fmla="*/ 46 w 109"/>
                <a:gd name="T3" fmla="*/ 5 h 109"/>
                <a:gd name="T4" fmla="*/ 25 w 109"/>
                <a:gd name="T5" fmla="*/ 5 h 109"/>
                <a:gd name="T6" fmla="*/ 5 w 109"/>
                <a:gd name="T7" fmla="*/ 26 h 109"/>
                <a:gd name="T8" fmla="*/ 5 w 109"/>
                <a:gd name="T9" fmla="*/ 46 h 109"/>
                <a:gd name="T10" fmla="*/ 63 w 109"/>
                <a:gd name="T11" fmla="*/ 103 h 109"/>
                <a:gd name="T12" fmla="*/ 83 w 109"/>
                <a:gd name="T13" fmla="*/ 103 h 109"/>
                <a:gd name="T14" fmla="*/ 103 w 109"/>
                <a:gd name="T15" fmla="*/ 83 h 109"/>
                <a:gd name="T16" fmla="*/ 103 w 109"/>
                <a:gd name="T17" fmla="*/ 63 h 109"/>
                <a:gd name="T18" fmla="*/ 73 w 109"/>
                <a:gd name="T19" fmla="*/ 92 h 109"/>
                <a:gd name="T20" fmla="*/ 61 w 109"/>
                <a:gd name="T21" fmla="*/ 81 h 109"/>
                <a:gd name="T22" fmla="*/ 73 w 109"/>
                <a:gd name="T23" fmla="*/ 69 h 109"/>
                <a:gd name="T24" fmla="*/ 85 w 109"/>
                <a:gd name="T25" fmla="*/ 81 h 109"/>
                <a:gd name="T26" fmla="*/ 73 w 109"/>
                <a:gd name="T27" fmla="*/ 9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09">
                  <a:moveTo>
                    <a:pt x="103" y="63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0" y="0"/>
                    <a:pt x="31" y="0"/>
                    <a:pt x="25" y="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31"/>
                    <a:pt x="0" y="40"/>
                    <a:pt x="5" y="46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9" y="109"/>
                    <a:pt x="78" y="109"/>
                    <a:pt x="83" y="103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9" y="78"/>
                    <a:pt x="109" y="69"/>
                    <a:pt x="103" y="63"/>
                  </a:cubicBezTo>
                  <a:close/>
                  <a:moveTo>
                    <a:pt x="73" y="92"/>
                  </a:moveTo>
                  <a:cubicBezTo>
                    <a:pt x="67" y="92"/>
                    <a:pt x="61" y="87"/>
                    <a:pt x="61" y="81"/>
                  </a:cubicBezTo>
                  <a:cubicBezTo>
                    <a:pt x="61" y="74"/>
                    <a:pt x="67" y="69"/>
                    <a:pt x="73" y="69"/>
                  </a:cubicBezTo>
                  <a:cubicBezTo>
                    <a:pt x="79" y="69"/>
                    <a:pt x="85" y="74"/>
                    <a:pt x="85" y="81"/>
                  </a:cubicBezTo>
                  <a:cubicBezTo>
                    <a:pt x="85" y="87"/>
                    <a:pt x="79" y="92"/>
                    <a:pt x="73" y="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76358" y="2243747"/>
            <a:ext cx="636109" cy="612265"/>
            <a:chOff x="4097338" y="2084388"/>
            <a:chExt cx="1185863" cy="1141413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270376" y="2235201"/>
              <a:ext cx="269875" cy="266700"/>
            </a:xfrm>
            <a:custGeom>
              <a:avLst/>
              <a:gdLst>
                <a:gd name="T0" fmla="*/ 72 w 72"/>
                <a:gd name="T1" fmla="*/ 61 h 71"/>
                <a:gd name="T2" fmla="*/ 53 w 72"/>
                <a:gd name="T3" fmla="*/ 43 h 71"/>
                <a:gd name="T4" fmla="*/ 57 w 72"/>
                <a:gd name="T5" fmla="*/ 29 h 71"/>
                <a:gd name="T6" fmla="*/ 28 w 72"/>
                <a:gd name="T7" fmla="*/ 0 h 71"/>
                <a:gd name="T8" fmla="*/ 0 w 72"/>
                <a:gd name="T9" fmla="*/ 29 h 71"/>
                <a:gd name="T10" fmla="*/ 28 w 72"/>
                <a:gd name="T11" fmla="*/ 57 h 71"/>
                <a:gd name="T12" fmla="*/ 43 w 72"/>
                <a:gd name="T13" fmla="*/ 53 h 71"/>
                <a:gd name="T14" fmla="*/ 63 w 72"/>
                <a:gd name="T15" fmla="*/ 71 h 71"/>
                <a:gd name="T16" fmla="*/ 72 w 72"/>
                <a:gd name="T17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1">
                  <a:moveTo>
                    <a:pt x="72" y="61"/>
                  </a:moveTo>
                  <a:cubicBezTo>
                    <a:pt x="53" y="43"/>
                    <a:pt x="53" y="43"/>
                    <a:pt x="53" y="43"/>
                  </a:cubicBezTo>
                  <a:cubicBezTo>
                    <a:pt x="55" y="38"/>
                    <a:pt x="57" y="34"/>
                    <a:pt x="57" y="29"/>
                  </a:cubicBezTo>
                  <a:cubicBezTo>
                    <a:pt x="57" y="13"/>
                    <a:pt x="44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7"/>
                    <a:pt x="28" y="57"/>
                  </a:cubicBezTo>
                  <a:cubicBezTo>
                    <a:pt x="34" y="57"/>
                    <a:pt x="39" y="56"/>
                    <a:pt x="43" y="53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67"/>
                    <a:pt x="69" y="64"/>
                    <a:pt x="72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799013" y="2084388"/>
              <a:ext cx="280988" cy="369888"/>
            </a:xfrm>
            <a:custGeom>
              <a:avLst/>
              <a:gdLst>
                <a:gd name="T0" fmla="*/ 13 w 75"/>
                <a:gd name="T1" fmla="*/ 98 h 98"/>
                <a:gd name="T2" fmla="*/ 38 w 75"/>
                <a:gd name="T3" fmla="*/ 55 h 98"/>
                <a:gd name="T4" fmla="*/ 46 w 75"/>
                <a:gd name="T5" fmla="*/ 57 h 98"/>
                <a:gd name="T6" fmla="*/ 75 w 75"/>
                <a:gd name="T7" fmla="*/ 28 h 98"/>
                <a:gd name="T8" fmla="*/ 46 w 75"/>
                <a:gd name="T9" fmla="*/ 0 h 98"/>
                <a:gd name="T10" fmla="*/ 18 w 75"/>
                <a:gd name="T11" fmla="*/ 28 h 98"/>
                <a:gd name="T12" fmla="*/ 26 w 75"/>
                <a:gd name="T13" fmla="*/ 48 h 98"/>
                <a:gd name="T14" fmla="*/ 0 w 75"/>
                <a:gd name="T15" fmla="*/ 91 h 98"/>
                <a:gd name="T16" fmla="*/ 13 w 75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98">
                  <a:moveTo>
                    <a:pt x="13" y="98"/>
                  </a:moveTo>
                  <a:cubicBezTo>
                    <a:pt x="38" y="55"/>
                    <a:pt x="38" y="55"/>
                    <a:pt x="38" y="55"/>
                  </a:cubicBezTo>
                  <a:cubicBezTo>
                    <a:pt x="41" y="56"/>
                    <a:pt x="43" y="57"/>
                    <a:pt x="46" y="57"/>
                  </a:cubicBezTo>
                  <a:cubicBezTo>
                    <a:pt x="62" y="57"/>
                    <a:pt x="75" y="44"/>
                    <a:pt x="75" y="28"/>
                  </a:cubicBezTo>
                  <a:cubicBezTo>
                    <a:pt x="75" y="12"/>
                    <a:pt x="62" y="0"/>
                    <a:pt x="46" y="0"/>
                  </a:cubicBezTo>
                  <a:cubicBezTo>
                    <a:pt x="30" y="0"/>
                    <a:pt x="18" y="12"/>
                    <a:pt x="18" y="28"/>
                  </a:cubicBezTo>
                  <a:cubicBezTo>
                    <a:pt x="18" y="36"/>
                    <a:pt x="21" y="43"/>
                    <a:pt x="26" y="4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5" y="93"/>
                    <a:pt x="9" y="96"/>
                    <a:pt x="13" y="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938713" y="2589213"/>
              <a:ext cx="344488" cy="214313"/>
            </a:xfrm>
            <a:custGeom>
              <a:avLst/>
              <a:gdLst>
                <a:gd name="T0" fmla="*/ 64 w 92"/>
                <a:gd name="T1" fmla="*/ 0 h 57"/>
                <a:gd name="T2" fmla="*/ 37 w 92"/>
                <a:gd name="T3" fmla="*/ 19 h 57"/>
                <a:gd name="T4" fmla="*/ 2 w 92"/>
                <a:gd name="T5" fmla="*/ 16 h 57"/>
                <a:gd name="T6" fmla="*/ 2 w 92"/>
                <a:gd name="T7" fmla="*/ 16 h 57"/>
                <a:gd name="T8" fmla="*/ 0 w 92"/>
                <a:gd name="T9" fmla="*/ 30 h 57"/>
                <a:gd name="T10" fmla="*/ 36 w 92"/>
                <a:gd name="T11" fmla="*/ 33 h 57"/>
                <a:gd name="T12" fmla="*/ 64 w 92"/>
                <a:gd name="T13" fmla="*/ 57 h 57"/>
                <a:gd name="T14" fmla="*/ 92 w 92"/>
                <a:gd name="T15" fmla="*/ 29 h 57"/>
                <a:gd name="T16" fmla="*/ 64 w 92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57">
                  <a:moveTo>
                    <a:pt x="64" y="0"/>
                  </a:moveTo>
                  <a:cubicBezTo>
                    <a:pt x="52" y="0"/>
                    <a:pt x="41" y="8"/>
                    <a:pt x="37" y="19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1" y="26"/>
                    <a:pt x="0" y="3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8" y="47"/>
                    <a:pt x="50" y="57"/>
                    <a:pt x="64" y="57"/>
                  </a:cubicBezTo>
                  <a:cubicBezTo>
                    <a:pt x="80" y="57"/>
                    <a:pt x="92" y="45"/>
                    <a:pt x="92" y="29"/>
                  </a:cubicBezTo>
                  <a:cubicBezTo>
                    <a:pt x="92" y="13"/>
                    <a:pt x="80" y="0"/>
                    <a:pt x="6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702176" y="2882901"/>
              <a:ext cx="212725" cy="342900"/>
            </a:xfrm>
            <a:custGeom>
              <a:avLst/>
              <a:gdLst>
                <a:gd name="T0" fmla="*/ 29 w 57"/>
                <a:gd name="T1" fmla="*/ 35 h 91"/>
                <a:gd name="T2" fmla="*/ 21 w 57"/>
                <a:gd name="T3" fmla="*/ 0 h 91"/>
                <a:gd name="T4" fmla="*/ 7 w 57"/>
                <a:gd name="T5" fmla="*/ 3 h 91"/>
                <a:gd name="T6" fmla="*/ 15 w 57"/>
                <a:gd name="T7" fmla="*/ 38 h 91"/>
                <a:gd name="T8" fmla="*/ 0 w 57"/>
                <a:gd name="T9" fmla="*/ 63 h 91"/>
                <a:gd name="T10" fmla="*/ 28 w 57"/>
                <a:gd name="T11" fmla="*/ 91 h 91"/>
                <a:gd name="T12" fmla="*/ 57 w 57"/>
                <a:gd name="T13" fmla="*/ 63 h 91"/>
                <a:gd name="T14" fmla="*/ 29 w 57"/>
                <a:gd name="T15" fmla="*/ 3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91">
                  <a:moveTo>
                    <a:pt x="29" y="35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7" y="1"/>
                    <a:pt x="12" y="3"/>
                    <a:pt x="7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6" y="43"/>
                    <a:pt x="0" y="52"/>
                    <a:pt x="0" y="63"/>
                  </a:cubicBezTo>
                  <a:cubicBezTo>
                    <a:pt x="0" y="79"/>
                    <a:pt x="12" y="91"/>
                    <a:pt x="28" y="91"/>
                  </a:cubicBezTo>
                  <a:cubicBezTo>
                    <a:pt x="44" y="91"/>
                    <a:pt x="57" y="79"/>
                    <a:pt x="57" y="63"/>
                  </a:cubicBezTo>
                  <a:cubicBezTo>
                    <a:pt x="57" y="47"/>
                    <a:pt x="44" y="35"/>
                    <a:pt x="29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97338" y="2701926"/>
              <a:ext cx="379413" cy="222250"/>
            </a:xfrm>
            <a:custGeom>
              <a:avLst/>
              <a:gdLst>
                <a:gd name="T0" fmla="*/ 97 w 101"/>
                <a:gd name="T1" fmla="*/ 0 h 59"/>
                <a:gd name="T2" fmla="*/ 53 w 101"/>
                <a:gd name="T3" fmla="*/ 15 h 59"/>
                <a:gd name="T4" fmla="*/ 29 w 101"/>
                <a:gd name="T5" fmla="*/ 2 h 59"/>
                <a:gd name="T6" fmla="*/ 0 w 101"/>
                <a:gd name="T7" fmla="*/ 30 h 59"/>
                <a:gd name="T8" fmla="*/ 29 w 101"/>
                <a:gd name="T9" fmla="*/ 59 h 59"/>
                <a:gd name="T10" fmla="*/ 57 w 101"/>
                <a:gd name="T11" fmla="*/ 30 h 59"/>
                <a:gd name="T12" fmla="*/ 57 w 101"/>
                <a:gd name="T13" fmla="*/ 29 h 59"/>
                <a:gd name="T14" fmla="*/ 101 w 101"/>
                <a:gd name="T15" fmla="*/ 14 h 59"/>
                <a:gd name="T16" fmla="*/ 97 w 101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59">
                  <a:moveTo>
                    <a:pt x="97" y="0"/>
                  </a:moveTo>
                  <a:cubicBezTo>
                    <a:pt x="53" y="15"/>
                    <a:pt x="53" y="15"/>
                    <a:pt x="53" y="15"/>
                  </a:cubicBezTo>
                  <a:cubicBezTo>
                    <a:pt x="48" y="7"/>
                    <a:pt x="39" y="2"/>
                    <a:pt x="29" y="2"/>
                  </a:cubicBezTo>
                  <a:cubicBezTo>
                    <a:pt x="13" y="2"/>
                    <a:pt x="0" y="15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45" y="59"/>
                    <a:pt x="57" y="46"/>
                    <a:pt x="57" y="30"/>
                  </a:cubicBezTo>
                  <a:cubicBezTo>
                    <a:pt x="57" y="30"/>
                    <a:pt x="57" y="29"/>
                    <a:pt x="57" y="29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99" y="9"/>
                    <a:pt x="98" y="5"/>
                    <a:pt x="9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4518026" y="2465388"/>
              <a:ext cx="363538" cy="3683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069441" y="937736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69441" y="5509736"/>
            <a:ext cx="2049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9373189" y="1649146"/>
            <a:ext cx="2784961" cy="1441463"/>
          </a:xfrm>
          <a:custGeom>
            <a:avLst/>
            <a:gdLst>
              <a:gd name="T0" fmla="*/ 0 w 1393"/>
              <a:gd name="T1" fmla="*/ 391 h 721"/>
              <a:gd name="T2" fmla="*/ 0 w 1393"/>
              <a:gd name="T3" fmla="*/ 721 h 721"/>
              <a:gd name="T4" fmla="*/ 1393 w 1393"/>
              <a:gd name="T5" fmla="*/ 583 h 721"/>
              <a:gd name="T6" fmla="*/ 1393 w 1393"/>
              <a:gd name="T7" fmla="*/ 0 h 721"/>
              <a:gd name="T8" fmla="*/ 0 w 1393"/>
              <a:gd name="T9" fmla="*/ 391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3" h="721">
                <a:moveTo>
                  <a:pt x="0" y="391"/>
                </a:moveTo>
                <a:lnTo>
                  <a:pt x="0" y="721"/>
                </a:lnTo>
                <a:lnTo>
                  <a:pt x="1393" y="583"/>
                </a:lnTo>
                <a:lnTo>
                  <a:pt x="1393" y="0"/>
                </a:lnTo>
                <a:lnTo>
                  <a:pt x="0" y="391"/>
                </a:lnTo>
                <a:close/>
              </a:path>
            </a:pathLst>
          </a:custGeom>
          <a:gradFill>
            <a:gsLst>
              <a:gs pos="81000">
                <a:schemeClr val="accent1">
                  <a:lumMod val="75000"/>
                </a:schemeClr>
              </a:gs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7783781" y="2430855"/>
            <a:ext cx="1589408" cy="659754"/>
          </a:xfrm>
          <a:custGeom>
            <a:avLst/>
            <a:gdLst>
              <a:gd name="T0" fmla="*/ 95 w 795"/>
              <a:gd name="T1" fmla="*/ 0 h 330"/>
              <a:gd name="T2" fmla="*/ 795 w 795"/>
              <a:gd name="T3" fmla="*/ 0 h 330"/>
              <a:gd name="T4" fmla="*/ 795 w 795"/>
              <a:gd name="T5" fmla="*/ 330 h 330"/>
              <a:gd name="T6" fmla="*/ 95 w 795"/>
              <a:gd name="T7" fmla="*/ 330 h 330"/>
              <a:gd name="T8" fmla="*/ 0 w 795"/>
              <a:gd name="T9" fmla="*/ 166 h 330"/>
              <a:gd name="T10" fmla="*/ 95 w 795"/>
              <a:gd name="T11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30">
                <a:moveTo>
                  <a:pt x="95" y="0"/>
                </a:moveTo>
                <a:lnTo>
                  <a:pt x="795" y="0"/>
                </a:lnTo>
                <a:lnTo>
                  <a:pt x="795" y="330"/>
                </a:lnTo>
                <a:lnTo>
                  <a:pt x="95" y="330"/>
                </a:lnTo>
                <a:lnTo>
                  <a:pt x="0" y="166"/>
                </a:lnTo>
                <a:lnTo>
                  <a:pt x="95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50000">
                <a:schemeClr val="accent1"/>
              </a:gs>
              <a:gs pos="0">
                <a:schemeClr val="accent1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9373189" y="3816337"/>
            <a:ext cx="2784961" cy="1441463"/>
          </a:xfrm>
          <a:custGeom>
            <a:avLst/>
            <a:gdLst>
              <a:gd name="T0" fmla="*/ 0 w 1393"/>
              <a:gd name="T1" fmla="*/ 332 h 721"/>
              <a:gd name="T2" fmla="*/ 0 w 1393"/>
              <a:gd name="T3" fmla="*/ 0 h 721"/>
              <a:gd name="T4" fmla="*/ 1393 w 1393"/>
              <a:gd name="T5" fmla="*/ 139 h 721"/>
              <a:gd name="T6" fmla="*/ 1393 w 1393"/>
              <a:gd name="T7" fmla="*/ 721 h 721"/>
              <a:gd name="T8" fmla="*/ 0 w 1393"/>
              <a:gd name="T9" fmla="*/ 332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3" h="721">
                <a:moveTo>
                  <a:pt x="0" y="332"/>
                </a:moveTo>
                <a:lnTo>
                  <a:pt x="0" y="0"/>
                </a:lnTo>
                <a:lnTo>
                  <a:pt x="1393" y="139"/>
                </a:lnTo>
                <a:lnTo>
                  <a:pt x="1393" y="721"/>
                </a:lnTo>
                <a:lnTo>
                  <a:pt x="0" y="332"/>
                </a:lnTo>
                <a:close/>
              </a:path>
            </a:pathLst>
          </a:custGeom>
          <a:gradFill>
            <a:gsLst>
              <a:gs pos="73000">
                <a:schemeClr val="accent4">
                  <a:lumMod val="25000"/>
                </a:schemeClr>
              </a:gs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2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7783781" y="3816337"/>
            <a:ext cx="1589408" cy="663752"/>
          </a:xfrm>
          <a:custGeom>
            <a:avLst/>
            <a:gdLst>
              <a:gd name="T0" fmla="*/ 95 w 795"/>
              <a:gd name="T1" fmla="*/ 332 h 332"/>
              <a:gd name="T2" fmla="*/ 795 w 795"/>
              <a:gd name="T3" fmla="*/ 332 h 332"/>
              <a:gd name="T4" fmla="*/ 795 w 795"/>
              <a:gd name="T5" fmla="*/ 0 h 332"/>
              <a:gd name="T6" fmla="*/ 95 w 795"/>
              <a:gd name="T7" fmla="*/ 0 h 332"/>
              <a:gd name="T8" fmla="*/ 0 w 795"/>
              <a:gd name="T9" fmla="*/ 166 h 332"/>
              <a:gd name="T10" fmla="*/ 95 w 795"/>
              <a:gd name="T11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32">
                <a:moveTo>
                  <a:pt x="95" y="332"/>
                </a:moveTo>
                <a:lnTo>
                  <a:pt x="795" y="332"/>
                </a:lnTo>
                <a:lnTo>
                  <a:pt x="795" y="0"/>
                </a:lnTo>
                <a:lnTo>
                  <a:pt x="95" y="0"/>
                </a:lnTo>
                <a:lnTo>
                  <a:pt x="0" y="166"/>
                </a:lnTo>
                <a:lnTo>
                  <a:pt x="95" y="332"/>
                </a:lnTo>
                <a:close/>
              </a:path>
            </a:pathLst>
          </a:custGeom>
          <a:gradFill>
            <a:gsLst>
              <a:gs pos="83000">
                <a:schemeClr val="accent4">
                  <a:lumMod val="25000"/>
                </a:schemeClr>
              </a:gs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25000"/>
                </a:schemeClr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/>
          <p:cNvSpPr>
            <a:spLocks/>
          </p:cNvSpPr>
          <p:nvPr/>
        </p:nvSpPr>
        <p:spPr bwMode="auto">
          <a:xfrm>
            <a:off x="30674" y="1649146"/>
            <a:ext cx="2806953" cy="1441463"/>
          </a:xfrm>
          <a:custGeom>
            <a:avLst/>
            <a:gdLst>
              <a:gd name="T0" fmla="*/ 1404 w 1404"/>
              <a:gd name="T1" fmla="*/ 391 h 721"/>
              <a:gd name="T2" fmla="*/ 1404 w 1404"/>
              <a:gd name="T3" fmla="*/ 721 h 721"/>
              <a:gd name="T4" fmla="*/ 0 w 1404"/>
              <a:gd name="T5" fmla="*/ 583 h 721"/>
              <a:gd name="T6" fmla="*/ 0 w 1404"/>
              <a:gd name="T7" fmla="*/ 0 h 721"/>
              <a:gd name="T8" fmla="*/ 1404 w 1404"/>
              <a:gd name="T9" fmla="*/ 391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4" h="721">
                <a:moveTo>
                  <a:pt x="1404" y="391"/>
                </a:moveTo>
                <a:lnTo>
                  <a:pt x="1404" y="721"/>
                </a:lnTo>
                <a:lnTo>
                  <a:pt x="0" y="583"/>
                </a:lnTo>
                <a:lnTo>
                  <a:pt x="0" y="0"/>
                </a:lnTo>
                <a:lnTo>
                  <a:pt x="1404" y="391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25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7"/>
          <p:cNvSpPr>
            <a:spLocks/>
          </p:cNvSpPr>
          <p:nvPr/>
        </p:nvSpPr>
        <p:spPr bwMode="auto">
          <a:xfrm>
            <a:off x="2837627" y="2430855"/>
            <a:ext cx="1561418" cy="659754"/>
          </a:xfrm>
          <a:custGeom>
            <a:avLst/>
            <a:gdLst>
              <a:gd name="T0" fmla="*/ 689 w 781"/>
              <a:gd name="T1" fmla="*/ 0 h 330"/>
              <a:gd name="T2" fmla="*/ 0 w 781"/>
              <a:gd name="T3" fmla="*/ 0 h 330"/>
              <a:gd name="T4" fmla="*/ 0 w 781"/>
              <a:gd name="T5" fmla="*/ 330 h 330"/>
              <a:gd name="T6" fmla="*/ 689 w 781"/>
              <a:gd name="T7" fmla="*/ 330 h 330"/>
              <a:gd name="T8" fmla="*/ 781 w 781"/>
              <a:gd name="T9" fmla="*/ 166 h 330"/>
              <a:gd name="T10" fmla="*/ 689 w 781"/>
              <a:gd name="T11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1" h="330">
                <a:moveTo>
                  <a:pt x="689" y="0"/>
                </a:moveTo>
                <a:lnTo>
                  <a:pt x="0" y="0"/>
                </a:lnTo>
                <a:lnTo>
                  <a:pt x="0" y="330"/>
                </a:lnTo>
                <a:lnTo>
                  <a:pt x="689" y="330"/>
                </a:lnTo>
                <a:lnTo>
                  <a:pt x="781" y="166"/>
                </a:lnTo>
                <a:lnTo>
                  <a:pt x="689" y="0"/>
                </a:lnTo>
                <a:close/>
              </a:path>
            </a:pathLst>
          </a:custGeom>
          <a:gradFill>
            <a:gsLst>
              <a:gs pos="81000">
                <a:schemeClr val="accent6">
                  <a:lumMod val="50000"/>
                </a:schemeClr>
              </a:gs>
              <a:gs pos="3000">
                <a:schemeClr val="accent6">
                  <a:lumMod val="50000"/>
                </a:schemeClr>
              </a:gs>
              <a:gs pos="100000">
                <a:schemeClr val="accent6">
                  <a:lumMod val="25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8"/>
          <p:cNvSpPr>
            <a:spLocks/>
          </p:cNvSpPr>
          <p:nvPr/>
        </p:nvSpPr>
        <p:spPr bwMode="auto">
          <a:xfrm>
            <a:off x="30674" y="3816337"/>
            <a:ext cx="2806953" cy="1441463"/>
          </a:xfrm>
          <a:custGeom>
            <a:avLst/>
            <a:gdLst>
              <a:gd name="T0" fmla="*/ 1404 w 1404"/>
              <a:gd name="T1" fmla="*/ 332 h 721"/>
              <a:gd name="T2" fmla="*/ 1404 w 1404"/>
              <a:gd name="T3" fmla="*/ 0 h 721"/>
              <a:gd name="T4" fmla="*/ 0 w 1404"/>
              <a:gd name="T5" fmla="*/ 139 h 721"/>
              <a:gd name="T6" fmla="*/ 0 w 1404"/>
              <a:gd name="T7" fmla="*/ 721 h 721"/>
              <a:gd name="T8" fmla="*/ 1404 w 1404"/>
              <a:gd name="T9" fmla="*/ 332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4" h="721">
                <a:moveTo>
                  <a:pt x="1404" y="332"/>
                </a:moveTo>
                <a:lnTo>
                  <a:pt x="1404" y="0"/>
                </a:lnTo>
                <a:lnTo>
                  <a:pt x="0" y="139"/>
                </a:lnTo>
                <a:lnTo>
                  <a:pt x="0" y="721"/>
                </a:lnTo>
                <a:lnTo>
                  <a:pt x="1404" y="332"/>
                </a:lnTo>
                <a:close/>
              </a:path>
            </a:pathLst>
          </a:custGeom>
          <a:gradFill>
            <a:gsLst>
              <a:gs pos="81000">
                <a:schemeClr val="accent3">
                  <a:lumMod val="75000"/>
                </a:schemeClr>
              </a:gs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/>
          <p:cNvSpPr>
            <a:spLocks/>
          </p:cNvSpPr>
          <p:nvPr/>
        </p:nvSpPr>
        <p:spPr bwMode="auto">
          <a:xfrm>
            <a:off x="2837627" y="3816337"/>
            <a:ext cx="1561418" cy="663752"/>
          </a:xfrm>
          <a:custGeom>
            <a:avLst/>
            <a:gdLst>
              <a:gd name="T0" fmla="*/ 689 w 781"/>
              <a:gd name="T1" fmla="*/ 332 h 332"/>
              <a:gd name="T2" fmla="*/ 0 w 781"/>
              <a:gd name="T3" fmla="*/ 332 h 332"/>
              <a:gd name="T4" fmla="*/ 0 w 781"/>
              <a:gd name="T5" fmla="*/ 0 h 332"/>
              <a:gd name="T6" fmla="*/ 689 w 781"/>
              <a:gd name="T7" fmla="*/ 0 h 332"/>
              <a:gd name="T8" fmla="*/ 781 w 781"/>
              <a:gd name="T9" fmla="*/ 166 h 332"/>
              <a:gd name="T10" fmla="*/ 689 w 781"/>
              <a:gd name="T11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1" h="332">
                <a:moveTo>
                  <a:pt x="689" y="332"/>
                </a:moveTo>
                <a:lnTo>
                  <a:pt x="0" y="332"/>
                </a:lnTo>
                <a:lnTo>
                  <a:pt x="0" y="0"/>
                </a:lnTo>
                <a:lnTo>
                  <a:pt x="689" y="0"/>
                </a:lnTo>
                <a:lnTo>
                  <a:pt x="781" y="166"/>
                </a:lnTo>
                <a:lnTo>
                  <a:pt x="689" y="332"/>
                </a:lnTo>
                <a:close/>
              </a:path>
            </a:pathLst>
          </a:custGeom>
          <a:gradFill>
            <a:gsLst>
              <a:gs pos="100000">
                <a:schemeClr val="accent3">
                  <a:lumMod val="75000"/>
                </a:schemeClr>
              </a:gs>
              <a:gs pos="50000">
                <a:schemeClr val="accent3"/>
              </a:gs>
              <a:gs pos="0">
                <a:schemeClr val="accent3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231760" y="2508824"/>
            <a:ext cx="485102" cy="503816"/>
            <a:chOff x="9048751" y="3602038"/>
            <a:chExt cx="1069975" cy="1111250"/>
          </a:xfrm>
          <a:solidFill>
            <a:schemeClr val="bg1"/>
          </a:solidFill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9048751" y="4005263"/>
              <a:ext cx="701675" cy="708025"/>
            </a:xfrm>
            <a:custGeom>
              <a:avLst/>
              <a:gdLst>
                <a:gd name="T0" fmla="*/ 187 w 187"/>
                <a:gd name="T1" fmla="*/ 73 h 188"/>
                <a:gd name="T2" fmla="*/ 186 w 187"/>
                <a:gd name="T3" fmla="*/ 65 h 188"/>
                <a:gd name="T4" fmla="*/ 164 w 187"/>
                <a:gd name="T5" fmla="*/ 29 h 188"/>
                <a:gd name="T6" fmla="*/ 156 w 187"/>
                <a:gd name="T7" fmla="*/ 23 h 188"/>
                <a:gd name="T8" fmla="*/ 151 w 187"/>
                <a:gd name="T9" fmla="*/ 25 h 188"/>
                <a:gd name="T10" fmla="*/ 140 w 187"/>
                <a:gd name="T11" fmla="*/ 31 h 188"/>
                <a:gd name="T12" fmla="*/ 125 w 187"/>
                <a:gd name="T13" fmla="*/ 23 h 188"/>
                <a:gd name="T14" fmla="*/ 125 w 187"/>
                <a:gd name="T15" fmla="*/ 10 h 188"/>
                <a:gd name="T16" fmla="*/ 115 w 187"/>
                <a:gd name="T17" fmla="*/ 0 h 188"/>
                <a:gd name="T18" fmla="*/ 73 w 187"/>
                <a:gd name="T19" fmla="*/ 0 h 188"/>
                <a:gd name="T20" fmla="*/ 62 w 187"/>
                <a:gd name="T21" fmla="*/ 10 h 188"/>
                <a:gd name="T22" fmla="*/ 62 w 187"/>
                <a:gd name="T23" fmla="*/ 23 h 188"/>
                <a:gd name="T24" fmla="*/ 48 w 187"/>
                <a:gd name="T25" fmla="*/ 31 h 188"/>
                <a:gd name="T26" fmla="*/ 37 w 187"/>
                <a:gd name="T27" fmla="*/ 25 h 188"/>
                <a:gd name="T28" fmla="*/ 32 w 187"/>
                <a:gd name="T29" fmla="*/ 23 h 188"/>
                <a:gd name="T30" fmla="*/ 23 w 187"/>
                <a:gd name="T31" fmla="*/ 29 h 188"/>
                <a:gd name="T32" fmla="*/ 2 w 187"/>
                <a:gd name="T33" fmla="*/ 65 h 188"/>
                <a:gd name="T34" fmla="*/ 1 w 187"/>
                <a:gd name="T35" fmla="*/ 73 h 188"/>
                <a:gd name="T36" fmla="*/ 6 w 187"/>
                <a:gd name="T37" fmla="*/ 79 h 188"/>
                <a:gd name="T38" fmla="*/ 17 w 187"/>
                <a:gd name="T39" fmla="*/ 85 h 188"/>
                <a:gd name="T40" fmla="*/ 16 w 187"/>
                <a:gd name="T41" fmla="*/ 94 h 188"/>
                <a:gd name="T42" fmla="*/ 17 w 187"/>
                <a:gd name="T43" fmla="*/ 102 h 188"/>
                <a:gd name="T44" fmla="*/ 6 w 187"/>
                <a:gd name="T45" fmla="*/ 108 h 188"/>
                <a:gd name="T46" fmla="*/ 1 w 187"/>
                <a:gd name="T47" fmla="*/ 115 h 188"/>
                <a:gd name="T48" fmla="*/ 2 w 187"/>
                <a:gd name="T49" fmla="*/ 122 h 188"/>
                <a:gd name="T50" fmla="*/ 23 w 187"/>
                <a:gd name="T51" fmla="*/ 159 h 188"/>
                <a:gd name="T52" fmla="*/ 32 w 187"/>
                <a:gd name="T53" fmla="*/ 164 h 188"/>
                <a:gd name="T54" fmla="*/ 37 w 187"/>
                <a:gd name="T55" fmla="*/ 163 h 188"/>
                <a:gd name="T56" fmla="*/ 48 w 187"/>
                <a:gd name="T57" fmla="*/ 156 h 188"/>
                <a:gd name="T58" fmla="*/ 62 w 187"/>
                <a:gd name="T59" fmla="*/ 165 h 188"/>
                <a:gd name="T60" fmla="*/ 62 w 187"/>
                <a:gd name="T61" fmla="*/ 177 h 188"/>
                <a:gd name="T62" fmla="*/ 65 w 187"/>
                <a:gd name="T63" fmla="*/ 185 h 188"/>
                <a:gd name="T64" fmla="*/ 73 w 187"/>
                <a:gd name="T65" fmla="*/ 188 h 188"/>
                <a:gd name="T66" fmla="*/ 115 w 187"/>
                <a:gd name="T67" fmla="*/ 188 h 188"/>
                <a:gd name="T68" fmla="*/ 125 w 187"/>
                <a:gd name="T69" fmla="*/ 177 h 188"/>
                <a:gd name="T70" fmla="*/ 125 w 187"/>
                <a:gd name="T71" fmla="*/ 165 h 188"/>
                <a:gd name="T72" fmla="*/ 140 w 187"/>
                <a:gd name="T73" fmla="*/ 156 h 188"/>
                <a:gd name="T74" fmla="*/ 151 w 187"/>
                <a:gd name="T75" fmla="*/ 163 h 188"/>
                <a:gd name="T76" fmla="*/ 156 w 187"/>
                <a:gd name="T77" fmla="*/ 164 h 188"/>
                <a:gd name="T78" fmla="*/ 164 w 187"/>
                <a:gd name="T79" fmla="*/ 159 h 188"/>
                <a:gd name="T80" fmla="*/ 186 w 187"/>
                <a:gd name="T81" fmla="*/ 122 h 188"/>
                <a:gd name="T82" fmla="*/ 187 w 187"/>
                <a:gd name="T83" fmla="*/ 115 h 188"/>
                <a:gd name="T84" fmla="*/ 182 w 187"/>
                <a:gd name="T85" fmla="*/ 108 h 188"/>
                <a:gd name="T86" fmla="*/ 171 w 187"/>
                <a:gd name="T87" fmla="*/ 102 h 188"/>
                <a:gd name="T88" fmla="*/ 171 w 187"/>
                <a:gd name="T89" fmla="*/ 94 h 188"/>
                <a:gd name="T90" fmla="*/ 171 w 187"/>
                <a:gd name="T91" fmla="*/ 85 h 188"/>
                <a:gd name="T92" fmla="*/ 182 w 187"/>
                <a:gd name="T93" fmla="*/ 79 h 188"/>
                <a:gd name="T94" fmla="*/ 187 w 187"/>
                <a:gd name="T95" fmla="*/ 73 h 188"/>
                <a:gd name="T96" fmla="*/ 94 w 187"/>
                <a:gd name="T97" fmla="*/ 138 h 188"/>
                <a:gd name="T98" fmla="*/ 50 w 187"/>
                <a:gd name="T99" fmla="*/ 94 h 188"/>
                <a:gd name="T100" fmla="*/ 94 w 187"/>
                <a:gd name="T101" fmla="*/ 50 h 188"/>
                <a:gd name="T102" fmla="*/ 138 w 187"/>
                <a:gd name="T103" fmla="*/ 94 h 188"/>
                <a:gd name="T104" fmla="*/ 94 w 187"/>
                <a:gd name="T105" fmla="*/ 13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7" h="188">
                  <a:moveTo>
                    <a:pt x="187" y="73"/>
                  </a:moveTo>
                  <a:cubicBezTo>
                    <a:pt x="187" y="70"/>
                    <a:pt x="187" y="68"/>
                    <a:pt x="186" y="65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3" y="25"/>
                    <a:pt x="159" y="23"/>
                    <a:pt x="156" y="23"/>
                  </a:cubicBezTo>
                  <a:cubicBezTo>
                    <a:pt x="154" y="23"/>
                    <a:pt x="152" y="24"/>
                    <a:pt x="151" y="25"/>
                  </a:cubicBezTo>
                  <a:cubicBezTo>
                    <a:pt x="140" y="31"/>
                    <a:pt x="140" y="31"/>
                    <a:pt x="140" y="31"/>
                  </a:cubicBezTo>
                  <a:cubicBezTo>
                    <a:pt x="135" y="28"/>
                    <a:pt x="130" y="25"/>
                    <a:pt x="125" y="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5"/>
                    <a:pt x="121" y="0"/>
                    <a:pt x="11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7" y="0"/>
                    <a:pt x="62" y="5"/>
                    <a:pt x="62" y="10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5"/>
                    <a:pt x="52" y="28"/>
                    <a:pt x="48" y="31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5" y="24"/>
                    <a:pt x="34" y="23"/>
                    <a:pt x="32" y="23"/>
                  </a:cubicBezTo>
                  <a:cubicBezTo>
                    <a:pt x="28" y="23"/>
                    <a:pt x="25" y="25"/>
                    <a:pt x="23" y="29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8"/>
                    <a:pt x="0" y="70"/>
                    <a:pt x="1" y="73"/>
                  </a:cubicBezTo>
                  <a:cubicBezTo>
                    <a:pt x="2" y="76"/>
                    <a:pt x="3" y="78"/>
                    <a:pt x="6" y="7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6" y="88"/>
                    <a:pt x="16" y="91"/>
                    <a:pt x="16" y="94"/>
                  </a:cubicBezTo>
                  <a:cubicBezTo>
                    <a:pt x="16" y="97"/>
                    <a:pt x="16" y="99"/>
                    <a:pt x="17" y="102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3" y="110"/>
                    <a:pt x="2" y="112"/>
                    <a:pt x="1" y="115"/>
                  </a:cubicBezTo>
                  <a:cubicBezTo>
                    <a:pt x="0" y="117"/>
                    <a:pt x="1" y="120"/>
                    <a:pt x="2" y="122"/>
                  </a:cubicBezTo>
                  <a:cubicBezTo>
                    <a:pt x="23" y="159"/>
                    <a:pt x="23" y="159"/>
                    <a:pt x="23" y="159"/>
                  </a:cubicBezTo>
                  <a:cubicBezTo>
                    <a:pt x="25" y="162"/>
                    <a:pt x="28" y="164"/>
                    <a:pt x="32" y="164"/>
                  </a:cubicBezTo>
                  <a:cubicBezTo>
                    <a:pt x="34" y="164"/>
                    <a:pt x="35" y="164"/>
                    <a:pt x="37" y="163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52" y="160"/>
                    <a:pt x="57" y="162"/>
                    <a:pt x="62" y="165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80"/>
                    <a:pt x="64" y="183"/>
                    <a:pt x="65" y="185"/>
                  </a:cubicBezTo>
                  <a:cubicBezTo>
                    <a:pt x="67" y="187"/>
                    <a:pt x="70" y="188"/>
                    <a:pt x="73" y="188"/>
                  </a:cubicBezTo>
                  <a:cubicBezTo>
                    <a:pt x="115" y="188"/>
                    <a:pt x="115" y="188"/>
                    <a:pt x="115" y="188"/>
                  </a:cubicBezTo>
                  <a:cubicBezTo>
                    <a:pt x="121" y="188"/>
                    <a:pt x="125" y="183"/>
                    <a:pt x="125" y="177"/>
                  </a:cubicBezTo>
                  <a:cubicBezTo>
                    <a:pt x="125" y="165"/>
                    <a:pt x="125" y="165"/>
                    <a:pt x="125" y="165"/>
                  </a:cubicBezTo>
                  <a:cubicBezTo>
                    <a:pt x="130" y="162"/>
                    <a:pt x="135" y="160"/>
                    <a:pt x="140" y="156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2" y="164"/>
                    <a:pt x="154" y="164"/>
                    <a:pt x="156" y="164"/>
                  </a:cubicBezTo>
                  <a:cubicBezTo>
                    <a:pt x="159" y="164"/>
                    <a:pt x="163" y="162"/>
                    <a:pt x="164" y="159"/>
                  </a:cubicBezTo>
                  <a:cubicBezTo>
                    <a:pt x="186" y="122"/>
                    <a:pt x="186" y="122"/>
                    <a:pt x="186" y="122"/>
                  </a:cubicBezTo>
                  <a:cubicBezTo>
                    <a:pt x="187" y="120"/>
                    <a:pt x="187" y="117"/>
                    <a:pt x="187" y="115"/>
                  </a:cubicBezTo>
                  <a:cubicBezTo>
                    <a:pt x="186" y="112"/>
                    <a:pt x="184" y="110"/>
                    <a:pt x="182" y="108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99"/>
                    <a:pt x="171" y="97"/>
                    <a:pt x="171" y="94"/>
                  </a:cubicBezTo>
                  <a:cubicBezTo>
                    <a:pt x="171" y="91"/>
                    <a:pt x="171" y="88"/>
                    <a:pt x="171" y="85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4" y="78"/>
                    <a:pt x="186" y="76"/>
                    <a:pt x="187" y="73"/>
                  </a:cubicBezTo>
                  <a:close/>
                  <a:moveTo>
                    <a:pt x="94" y="138"/>
                  </a:moveTo>
                  <a:cubicBezTo>
                    <a:pt x="69" y="138"/>
                    <a:pt x="50" y="118"/>
                    <a:pt x="50" y="94"/>
                  </a:cubicBezTo>
                  <a:cubicBezTo>
                    <a:pt x="50" y="69"/>
                    <a:pt x="69" y="50"/>
                    <a:pt x="94" y="50"/>
                  </a:cubicBezTo>
                  <a:cubicBezTo>
                    <a:pt x="118" y="50"/>
                    <a:pt x="138" y="69"/>
                    <a:pt x="138" y="94"/>
                  </a:cubicBezTo>
                  <a:cubicBezTo>
                    <a:pt x="138" y="118"/>
                    <a:pt x="118" y="138"/>
                    <a:pt x="94" y="1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9537701" y="3602038"/>
              <a:ext cx="465138" cy="466725"/>
            </a:xfrm>
            <a:custGeom>
              <a:avLst/>
              <a:gdLst>
                <a:gd name="T0" fmla="*/ 1 w 124"/>
                <a:gd name="T1" fmla="*/ 76 h 124"/>
                <a:gd name="T2" fmla="*/ 2 w 124"/>
                <a:gd name="T3" fmla="*/ 81 h 124"/>
                <a:gd name="T4" fmla="*/ 16 w 124"/>
                <a:gd name="T5" fmla="*/ 105 h 124"/>
                <a:gd name="T6" fmla="*/ 21 w 124"/>
                <a:gd name="T7" fmla="*/ 108 h 124"/>
                <a:gd name="T8" fmla="*/ 25 w 124"/>
                <a:gd name="T9" fmla="*/ 107 h 124"/>
                <a:gd name="T10" fmla="*/ 32 w 124"/>
                <a:gd name="T11" fmla="*/ 103 h 124"/>
                <a:gd name="T12" fmla="*/ 42 w 124"/>
                <a:gd name="T13" fmla="*/ 109 h 124"/>
                <a:gd name="T14" fmla="*/ 42 w 124"/>
                <a:gd name="T15" fmla="*/ 117 h 124"/>
                <a:gd name="T16" fmla="*/ 44 w 124"/>
                <a:gd name="T17" fmla="*/ 122 h 124"/>
                <a:gd name="T18" fmla="*/ 48 w 124"/>
                <a:gd name="T19" fmla="*/ 124 h 124"/>
                <a:gd name="T20" fmla="*/ 76 w 124"/>
                <a:gd name="T21" fmla="*/ 124 h 124"/>
                <a:gd name="T22" fmla="*/ 83 w 124"/>
                <a:gd name="T23" fmla="*/ 117 h 124"/>
                <a:gd name="T24" fmla="*/ 83 w 124"/>
                <a:gd name="T25" fmla="*/ 109 h 124"/>
                <a:gd name="T26" fmla="*/ 93 w 124"/>
                <a:gd name="T27" fmla="*/ 103 h 124"/>
                <a:gd name="T28" fmla="*/ 100 w 124"/>
                <a:gd name="T29" fmla="*/ 107 h 124"/>
                <a:gd name="T30" fmla="*/ 103 w 124"/>
                <a:gd name="T31" fmla="*/ 108 h 124"/>
                <a:gd name="T32" fmla="*/ 109 w 124"/>
                <a:gd name="T33" fmla="*/ 105 h 124"/>
                <a:gd name="T34" fmla="*/ 123 w 124"/>
                <a:gd name="T35" fmla="*/ 81 h 124"/>
                <a:gd name="T36" fmla="*/ 124 w 124"/>
                <a:gd name="T37" fmla="*/ 76 h 124"/>
                <a:gd name="T38" fmla="*/ 121 w 124"/>
                <a:gd name="T39" fmla="*/ 71 h 124"/>
                <a:gd name="T40" fmla="*/ 113 w 124"/>
                <a:gd name="T41" fmla="*/ 67 h 124"/>
                <a:gd name="T42" fmla="*/ 114 w 124"/>
                <a:gd name="T43" fmla="*/ 62 h 124"/>
                <a:gd name="T44" fmla="*/ 113 w 124"/>
                <a:gd name="T45" fmla="*/ 56 h 124"/>
                <a:gd name="T46" fmla="*/ 121 w 124"/>
                <a:gd name="T47" fmla="*/ 52 h 124"/>
                <a:gd name="T48" fmla="*/ 124 w 124"/>
                <a:gd name="T49" fmla="*/ 48 h 124"/>
                <a:gd name="T50" fmla="*/ 123 w 124"/>
                <a:gd name="T51" fmla="*/ 43 h 124"/>
                <a:gd name="T52" fmla="*/ 109 w 124"/>
                <a:gd name="T53" fmla="*/ 19 h 124"/>
                <a:gd name="T54" fmla="*/ 103 w 124"/>
                <a:gd name="T55" fmla="*/ 15 h 124"/>
                <a:gd name="T56" fmla="*/ 100 w 124"/>
                <a:gd name="T57" fmla="*/ 16 h 124"/>
                <a:gd name="T58" fmla="*/ 93 w 124"/>
                <a:gd name="T59" fmla="*/ 20 h 124"/>
                <a:gd name="T60" fmla="*/ 83 w 124"/>
                <a:gd name="T61" fmla="*/ 15 h 124"/>
                <a:gd name="T62" fmla="*/ 83 w 124"/>
                <a:gd name="T63" fmla="*/ 6 h 124"/>
                <a:gd name="T64" fmla="*/ 76 w 124"/>
                <a:gd name="T65" fmla="*/ 0 h 124"/>
                <a:gd name="T66" fmla="*/ 48 w 124"/>
                <a:gd name="T67" fmla="*/ 0 h 124"/>
                <a:gd name="T68" fmla="*/ 42 w 124"/>
                <a:gd name="T69" fmla="*/ 6 h 124"/>
                <a:gd name="T70" fmla="*/ 42 w 124"/>
                <a:gd name="T71" fmla="*/ 15 h 124"/>
                <a:gd name="T72" fmla="*/ 32 w 124"/>
                <a:gd name="T73" fmla="*/ 20 h 124"/>
                <a:gd name="T74" fmla="*/ 25 w 124"/>
                <a:gd name="T75" fmla="*/ 16 h 124"/>
                <a:gd name="T76" fmla="*/ 21 w 124"/>
                <a:gd name="T77" fmla="*/ 15 h 124"/>
                <a:gd name="T78" fmla="*/ 16 w 124"/>
                <a:gd name="T79" fmla="*/ 19 h 124"/>
                <a:gd name="T80" fmla="*/ 2 w 124"/>
                <a:gd name="T81" fmla="*/ 43 h 124"/>
                <a:gd name="T82" fmla="*/ 1 w 124"/>
                <a:gd name="T83" fmla="*/ 48 h 124"/>
                <a:gd name="T84" fmla="*/ 4 w 124"/>
                <a:gd name="T85" fmla="*/ 52 h 124"/>
                <a:gd name="T86" fmla="*/ 11 w 124"/>
                <a:gd name="T87" fmla="*/ 56 h 124"/>
                <a:gd name="T88" fmla="*/ 11 w 124"/>
                <a:gd name="T89" fmla="*/ 62 h 124"/>
                <a:gd name="T90" fmla="*/ 11 w 124"/>
                <a:gd name="T91" fmla="*/ 67 h 124"/>
                <a:gd name="T92" fmla="*/ 4 w 124"/>
                <a:gd name="T93" fmla="*/ 71 h 124"/>
                <a:gd name="T94" fmla="*/ 1 w 124"/>
                <a:gd name="T95" fmla="*/ 76 h 124"/>
                <a:gd name="T96" fmla="*/ 62 w 124"/>
                <a:gd name="T97" fmla="*/ 33 h 124"/>
                <a:gd name="T98" fmla="*/ 91 w 124"/>
                <a:gd name="T99" fmla="*/ 62 h 124"/>
                <a:gd name="T100" fmla="*/ 62 w 124"/>
                <a:gd name="T101" fmla="*/ 91 h 124"/>
                <a:gd name="T102" fmla="*/ 33 w 124"/>
                <a:gd name="T103" fmla="*/ 62 h 124"/>
                <a:gd name="T104" fmla="*/ 62 w 124"/>
                <a:gd name="T105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" h="124">
                  <a:moveTo>
                    <a:pt x="1" y="76"/>
                  </a:moveTo>
                  <a:cubicBezTo>
                    <a:pt x="0" y="77"/>
                    <a:pt x="1" y="79"/>
                    <a:pt x="2" y="81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7" y="107"/>
                    <a:pt x="19" y="108"/>
                    <a:pt x="21" y="108"/>
                  </a:cubicBezTo>
                  <a:cubicBezTo>
                    <a:pt x="23" y="108"/>
                    <a:pt x="24" y="108"/>
                    <a:pt x="25" y="107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5" y="105"/>
                    <a:pt x="38" y="107"/>
                    <a:pt x="42" y="109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2" y="119"/>
                    <a:pt x="42" y="121"/>
                    <a:pt x="44" y="122"/>
                  </a:cubicBezTo>
                  <a:cubicBezTo>
                    <a:pt x="45" y="123"/>
                    <a:pt x="46" y="124"/>
                    <a:pt x="48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80" y="124"/>
                    <a:pt x="83" y="121"/>
                    <a:pt x="83" y="117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6" y="107"/>
                    <a:pt x="90" y="105"/>
                    <a:pt x="93" y="103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1" y="108"/>
                    <a:pt x="102" y="108"/>
                    <a:pt x="103" y="108"/>
                  </a:cubicBezTo>
                  <a:cubicBezTo>
                    <a:pt x="106" y="108"/>
                    <a:pt x="108" y="107"/>
                    <a:pt x="109" y="105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4" y="79"/>
                    <a:pt x="124" y="77"/>
                    <a:pt x="124" y="76"/>
                  </a:cubicBezTo>
                  <a:cubicBezTo>
                    <a:pt x="123" y="74"/>
                    <a:pt x="122" y="72"/>
                    <a:pt x="121" y="71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5"/>
                    <a:pt x="114" y="64"/>
                    <a:pt x="114" y="62"/>
                  </a:cubicBezTo>
                  <a:cubicBezTo>
                    <a:pt x="114" y="60"/>
                    <a:pt x="113" y="58"/>
                    <a:pt x="113" y="56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1"/>
                    <a:pt x="123" y="50"/>
                    <a:pt x="124" y="48"/>
                  </a:cubicBezTo>
                  <a:cubicBezTo>
                    <a:pt x="124" y="46"/>
                    <a:pt x="124" y="44"/>
                    <a:pt x="123" y="43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7"/>
                    <a:pt x="106" y="15"/>
                    <a:pt x="103" y="15"/>
                  </a:cubicBezTo>
                  <a:cubicBezTo>
                    <a:pt x="102" y="15"/>
                    <a:pt x="101" y="16"/>
                    <a:pt x="100" y="16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0" y="18"/>
                    <a:pt x="86" y="16"/>
                    <a:pt x="83" y="15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3"/>
                    <a:pt x="80" y="0"/>
                    <a:pt x="7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0"/>
                    <a:pt x="42" y="3"/>
                    <a:pt x="42" y="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8" y="16"/>
                    <a:pt x="35" y="18"/>
                    <a:pt x="32" y="20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4" y="16"/>
                    <a:pt x="23" y="15"/>
                    <a:pt x="21" y="15"/>
                  </a:cubicBezTo>
                  <a:cubicBezTo>
                    <a:pt x="19" y="15"/>
                    <a:pt x="17" y="17"/>
                    <a:pt x="16" y="1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4"/>
                    <a:pt x="0" y="46"/>
                    <a:pt x="1" y="48"/>
                  </a:cubicBezTo>
                  <a:cubicBezTo>
                    <a:pt x="1" y="50"/>
                    <a:pt x="2" y="51"/>
                    <a:pt x="4" y="5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8"/>
                    <a:pt x="11" y="60"/>
                    <a:pt x="11" y="62"/>
                  </a:cubicBezTo>
                  <a:cubicBezTo>
                    <a:pt x="11" y="64"/>
                    <a:pt x="11" y="65"/>
                    <a:pt x="11" y="67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2" y="72"/>
                    <a:pt x="1" y="74"/>
                    <a:pt x="1" y="76"/>
                  </a:cubicBezTo>
                  <a:close/>
                  <a:moveTo>
                    <a:pt x="62" y="33"/>
                  </a:moveTo>
                  <a:cubicBezTo>
                    <a:pt x="78" y="33"/>
                    <a:pt x="91" y="46"/>
                    <a:pt x="91" y="62"/>
                  </a:cubicBezTo>
                  <a:cubicBezTo>
                    <a:pt x="91" y="78"/>
                    <a:pt x="78" y="91"/>
                    <a:pt x="62" y="91"/>
                  </a:cubicBezTo>
                  <a:cubicBezTo>
                    <a:pt x="46" y="91"/>
                    <a:pt x="33" y="78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9796463" y="4054476"/>
              <a:ext cx="322263" cy="323850"/>
            </a:xfrm>
            <a:custGeom>
              <a:avLst/>
              <a:gdLst>
                <a:gd name="T0" fmla="*/ 83 w 86"/>
                <a:gd name="T1" fmla="*/ 50 h 86"/>
                <a:gd name="T2" fmla="*/ 78 w 86"/>
                <a:gd name="T3" fmla="*/ 47 h 86"/>
                <a:gd name="T4" fmla="*/ 78 w 86"/>
                <a:gd name="T5" fmla="*/ 43 h 86"/>
                <a:gd name="T6" fmla="*/ 78 w 86"/>
                <a:gd name="T7" fmla="*/ 39 h 86"/>
                <a:gd name="T8" fmla="*/ 83 w 86"/>
                <a:gd name="T9" fmla="*/ 36 h 86"/>
                <a:gd name="T10" fmla="*/ 85 w 86"/>
                <a:gd name="T11" fmla="*/ 33 h 86"/>
                <a:gd name="T12" fmla="*/ 85 w 86"/>
                <a:gd name="T13" fmla="*/ 30 h 86"/>
                <a:gd name="T14" fmla="*/ 75 w 86"/>
                <a:gd name="T15" fmla="*/ 13 h 86"/>
                <a:gd name="T16" fmla="*/ 71 w 86"/>
                <a:gd name="T17" fmla="*/ 11 h 86"/>
                <a:gd name="T18" fmla="*/ 69 w 86"/>
                <a:gd name="T19" fmla="*/ 11 h 86"/>
                <a:gd name="T20" fmla="*/ 64 w 86"/>
                <a:gd name="T21" fmla="*/ 14 h 86"/>
                <a:gd name="T22" fmla="*/ 57 w 86"/>
                <a:gd name="T23" fmla="*/ 11 h 86"/>
                <a:gd name="T24" fmla="*/ 57 w 86"/>
                <a:gd name="T25" fmla="*/ 5 h 86"/>
                <a:gd name="T26" fmla="*/ 53 w 86"/>
                <a:gd name="T27" fmla="*/ 0 h 86"/>
                <a:gd name="T28" fmla="*/ 33 w 86"/>
                <a:gd name="T29" fmla="*/ 0 h 86"/>
                <a:gd name="T30" fmla="*/ 29 w 86"/>
                <a:gd name="T31" fmla="*/ 5 h 86"/>
                <a:gd name="T32" fmla="*/ 29 w 86"/>
                <a:gd name="T33" fmla="*/ 11 h 86"/>
                <a:gd name="T34" fmla="*/ 22 w 86"/>
                <a:gd name="T35" fmla="*/ 14 h 86"/>
                <a:gd name="T36" fmla="*/ 17 w 86"/>
                <a:gd name="T37" fmla="*/ 11 h 86"/>
                <a:gd name="T38" fmla="*/ 15 w 86"/>
                <a:gd name="T39" fmla="*/ 11 h 86"/>
                <a:gd name="T40" fmla="*/ 11 w 86"/>
                <a:gd name="T41" fmla="*/ 13 h 86"/>
                <a:gd name="T42" fmla="*/ 1 w 86"/>
                <a:gd name="T43" fmla="*/ 30 h 86"/>
                <a:gd name="T44" fmla="*/ 1 w 86"/>
                <a:gd name="T45" fmla="*/ 33 h 86"/>
                <a:gd name="T46" fmla="*/ 3 w 86"/>
                <a:gd name="T47" fmla="*/ 36 h 86"/>
                <a:gd name="T48" fmla="*/ 8 w 86"/>
                <a:gd name="T49" fmla="*/ 39 h 86"/>
                <a:gd name="T50" fmla="*/ 8 w 86"/>
                <a:gd name="T51" fmla="*/ 43 h 86"/>
                <a:gd name="T52" fmla="*/ 8 w 86"/>
                <a:gd name="T53" fmla="*/ 47 h 86"/>
                <a:gd name="T54" fmla="*/ 3 w 86"/>
                <a:gd name="T55" fmla="*/ 50 h 86"/>
                <a:gd name="T56" fmla="*/ 1 w 86"/>
                <a:gd name="T57" fmla="*/ 52 h 86"/>
                <a:gd name="T58" fmla="*/ 1 w 86"/>
                <a:gd name="T59" fmla="*/ 56 h 86"/>
                <a:gd name="T60" fmla="*/ 11 w 86"/>
                <a:gd name="T61" fmla="*/ 73 h 86"/>
                <a:gd name="T62" fmla="*/ 15 w 86"/>
                <a:gd name="T63" fmla="*/ 75 h 86"/>
                <a:gd name="T64" fmla="*/ 17 w 86"/>
                <a:gd name="T65" fmla="*/ 74 h 86"/>
                <a:gd name="T66" fmla="*/ 22 w 86"/>
                <a:gd name="T67" fmla="*/ 71 h 86"/>
                <a:gd name="T68" fmla="*/ 29 w 86"/>
                <a:gd name="T69" fmla="*/ 75 h 86"/>
                <a:gd name="T70" fmla="*/ 29 w 86"/>
                <a:gd name="T71" fmla="*/ 81 h 86"/>
                <a:gd name="T72" fmla="*/ 30 w 86"/>
                <a:gd name="T73" fmla="*/ 84 h 86"/>
                <a:gd name="T74" fmla="*/ 33 w 86"/>
                <a:gd name="T75" fmla="*/ 86 h 86"/>
                <a:gd name="T76" fmla="*/ 53 w 86"/>
                <a:gd name="T77" fmla="*/ 86 h 86"/>
                <a:gd name="T78" fmla="*/ 57 w 86"/>
                <a:gd name="T79" fmla="*/ 81 h 86"/>
                <a:gd name="T80" fmla="*/ 57 w 86"/>
                <a:gd name="T81" fmla="*/ 75 h 86"/>
                <a:gd name="T82" fmla="*/ 64 w 86"/>
                <a:gd name="T83" fmla="*/ 71 h 86"/>
                <a:gd name="T84" fmla="*/ 69 w 86"/>
                <a:gd name="T85" fmla="*/ 74 h 86"/>
                <a:gd name="T86" fmla="*/ 71 w 86"/>
                <a:gd name="T87" fmla="*/ 75 h 86"/>
                <a:gd name="T88" fmla="*/ 75 w 86"/>
                <a:gd name="T89" fmla="*/ 73 h 86"/>
                <a:gd name="T90" fmla="*/ 85 w 86"/>
                <a:gd name="T91" fmla="*/ 56 h 86"/>
                <a:gd name="T92" fmla="*/ 85 w 86"/>
                <a:gd name="T93" fmla="*/ 52 h 86"/>
                <a:gd name="T94" fmla="*/ 83 w 86"/>
                <a:gd name="T95" fmla="*/ 50 h 86"/>
                <a:gd name="T96" fmla="*/ 43 w 86"/>
                <a:gd name="T97" fmla="*/ 63 h 86"/>
                <a:gd name="T98" fmla="*/ 23 w 86"/>
                <a:gd name="T99" fmla="*/ 43 h 86"/>
                <a:gd name="T100" fmla="*/ 43 w 86"/>
                <a:gd name="T101" fmla="*/ 23 h 86"/>
                <a:gd name="T102" fmla="*/ 63 w 86"/>
                <a:gd name="T103" fmla="*/ 43 h 86"/>
                <a:gd name="T104" fmla="*/ 43 w 86"/>
                <a:gd name="T105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" h="86">
                  <a:moveTo>
                    <a:pt x="83" y="50"/>
                  </a:moveTo>
                  <a:cubicBezTo>
                    <a:pt x="78" y="47"/>
                    <a:pt x="78" y="47"/>
                    <a:pt x="78" y="47"/>
                  </a:cubicBezTo>
                  <a:cubicBezTo>
                    <a:pt x="78" y="45"/>
                    <a:pt x="78" y="44"/>
                    <a:pt x="78" y="43"/>
                  </a:cubicBezTo>
                  <a:cubicBezTo>
                    <a:pt x="78" y="42"/>
                    <a:pt x="78" y="40"/>
                    <a:pt x="78" y="39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4" y="35"/>
                    <a:pt x="85" y="34"/>
                    <a:pt x="85" y="33"/>
                  </a:cubicBezTo>
                  <a:cubicBezTo>
                    <a:pt x="86" y="32"/>
                    <a:pt x="85" y="31"/>
                    <a:pt x="85" y="30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3" y="11"/>
                    <a:pt x="71" y="11"/>
                  </a:cubicBezTo>
                  <a:cubicBezTo>
                    <a:pt x="70" y="11"/>
                    <a:pt x="70" y="11"/>
                    <a:pt x="69" y="11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3"/>
                    <a:pt x="60" y="12"/>
                    <a:pt x="57" y="11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2"/>
                    <a:pt x="55" y="0"/>
                    <a:pt x="5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9" y="5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6" y="12"/>
                    <a:pt x="24" y="13"/>
                    <a:pt x="22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3" y="11"/>
                    <a:pt x="12" y="12"/>
                    <a:pt x="11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1" y="34"/>
                    <a:pt x="2" y="35"/>
                    <a:pt x="3" y="3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2"/>
                    <a:pt x="8" y="43"/>
                  </a:cubicBezTo>
                  <a:cubicBezTo>
                    <a:pt x="8" y="44"/>
                    <a:pt x="8" y="45"/>
                    <a:pt x="8" y="47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50"/>
                    <a:pt x="1" y="51"/>
                    <a:pt x="1" y="52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2" y="74"/>
                    <a:pt x="13" y="75"/>
                    <a:pt x="15" y="75"/>
                  </a:cubicBezTo>
                  <a:cubicBezTo>
                    <a:pt x="16" y="75"/>
                    <a:pt x="16" y="75"/>
                    <a:pt x="17" y="74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4" y="73"/>
                    <a:pt x="26" y="74"/>
                    <a:pt x="29" y="75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2"/>
                    <a:pt x="29" y="83"/>
                    <a:pt x="30" y="84"/>
                  </a:cubicBezTo>
                  <a:cubicBezTo>
                    <a:pt x="31" y="85"/>
                    <a:pt x="32" y="86"/>
                    <a:pt x="33" y="86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5" y="86"/>
                    <a:pt x="57" y="83"/>
                    <a:pt x="57" y="81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60" y="74"/>
                    <a:pt x="62" y="73"/>
                    <a:pt x="64" y="71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0" y="75"/>
                    <a:pt x="70" y="75"/>
                    <a:pt x="71" y="75"/>
                  </a:cubicBezTo>
                  <a:cubicBezTo>
                    <a:pt x="73" y="75"/>
                    <a:pt x="74" y="74"/>
                    <a:pt x="75" y="73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55"/>
                    <a:pt x="86" y="54"/>
                    <a:pt x="85" y="52"/>
                  </a:cubicBezTo>
                  <a:cubicBezTo>
                    <a:pt x="85" y="51"/>
                    <a:pt x="84" y="50"/>
                    <a:pt x="83" y="50"/>
                  </a:cubicBezTo>
                  <a:close/>
                  <a:moveTo>
                    <a:pt x="43" y="63"/>
                  </a:moveTo>
                  <a:cubicBezTo>
                    <a:pt x="32" y="63"/>
                    <a:pt x="23" y="54"/>
                    <a:pt x="23" y="43"/>
                  </a:cubicBezTo>
                  <a:cubicBezTo>
                    <a:pt x="23" y="32"/>
                    <a:pt x="32" y="23"/>
                    <a:pt x="43" y="23"/>
                  </a:cubicBezTo>
                  <a:cubicBezTo>
                    <a:pt x="54" y="23"/>
                    <a:pt x="63" y="32"/>
                    <a:pt x="63" y="43"/>
                  </a:cubicBezTo>
                  <a:cubicBezTo>
                    <a:pt x="63" y="54"/>
                    <a:pt x="54" y="63"/>
                    <a:pt x="43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537837" y="2507641"/>
            <a:ext cx="452175" cy="506183"/>
            <a:chOff x="5756276" y="2103438"/>
            <a:chExt cx="1036638" cy="1160463"/>
          </a:xfrm>
          <a:solidFill>
            <a:schemeClr val="bg1"/>
          </a:solidFill>
        </p:grpSpPr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772151" y="2103438"/>
              <a:ext cx="1020763" cy="1160463"/>
            </a:xfrm>
            <a:custGeom>
              <a:avLst/>
              <a:gdLst>
                <a:gd name="T0" fmla="*/ 258 w 272"/>
                <a:gd name="T1" fmla="*/ 0 h 308"/>
                <a:gd name="T2" fmla="*/ 14 w 272"/>
                <a:gd name="T3" fmla="*/ 0 h 308"/>
                <a:gd name="T4" fmla="*/ 0 w 272"/>
                <a:gd name="T5" fmla="*/ 14 h 308"/>
                <a:gd name="T6" fmla="*/ 7 w 272"/>
                <a:gd name="T7" fmla="*/ 26 h 308"/>
                <a:gd name="T8" fmla="*/ 7 w 272"/>
                <a:gd name="T9" fmla="*/ 186 h 308"/>
                <a:gd name="T10" fmla="*/ 21 w 272"/>
                <a:gd name="T11" fmla="*/ 174 h 308"/>
                <a:gd name="T12" fmla="*/ 21 w 272"/>
                <a:gd name="T13" fmla="*/ 28 h 308"/>
                <a:gd name="T14" fmla="*/ 251 w 272"/>
                <a:gd name="T15" fmla="*/ 28 h 308"/>
                <a:gd name="T16" fmla="*/ 251 w 272"/>
                <a:gd name="T17" fmla="*/ 181 h 308"/>
                <a:gd name="T18" fmla="*/ 72 w 272"/>
                <a:gd name="T19" fmla="*/ 181 h 308"/>
                <a:gd name="T20" fmla="*/ 59 w 272"/>
                <a:gd name="T21" fmla="*/ 195 h 308"/>
                <a:gd name="T22" fmla="*/ 71 w 272"/>
                <a:gd name="T23" fmla="*/ 195 h 308"/>
                <a:gd name="T24" fmla="*/ 46 w 272"/>
                <a:gd name="T25" fmla="*/ 289 h 308"/>
                <a:gd name="T26" fmla="*/ 56 w 272"/>
                <a:gd name="T27" fmla="*/ 306 h 308"/>
                <a:gd name="T28" fmla="*/ 73 w 272"/>
                <a:gd name="T29" fmla="*/ 296 h 308"/>
                <a:gd name="T30" fmla="*/ 98 w 272"/>
                <a:gd name="T31" fmla="*/ 202 h 308"/>
                <a:gd name="T32" fmla="*/ 174 w 272"/>
                <a:gd name="T33" fmla="*/ 202 h 308"/>
                <a:gd name="T34" fmla="*/ 199 w 272"/>
                <a:gd name="T35" fmla="*/ 296 h 308"/>
                <a:gd name="T36" fmla="*/ 213 w 272"/>
                <a:gd name="T37" fmla="*/ 306 h 308"/>
                <a:gd name="T38" fmla="*/ 216 w 272"/>
                <a:gd name="T39" fmla="*/ 306 h 308"/>
                <a:gd name="T40" fmla="*/ 226 w 272"/>
                <a:gd name="T41" fmla="*/ 289 h 308"/>
                <a:gd name="T42" fmla="*/ 201 w 272"/>
                <a:gd name="T43" fmla="*/ 195 h 308"/>
                <a:gd name="T44" fmla="*/ 258 w 272"/>
                <a:gd name="T45" fmla="*/ 195 h 308"/>
                <a:gd name="T46" fmla="*/ 265 w 272"/>
                <a:gd name="T47" fmla="*/ 188 h 308"/>
                <a:gd name="T48" fmla="*/ 265 w 272"/>
                <a:gd name="T49" fmla="*/ 26 h 308"/>
                <a:gd name="T50" fmla="*/ 272 w 272"/>
                <a:gd name="T51" fmla="*/ 14 h 308"/>
                <a:gd name="T52" fmla="*/ 258 w 272"/>
                <a:gd name="T5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2" h="308">
                  <a:moveTo>
                    <a:pt x="25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9"/>
                    <a:pt x="3" y="24"/>
                    <a:pt x="7" y="2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11" y="183"/>
                    <a:pt x="16" y="179"/>
                    <a:pt x="21" y="174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51" y="28"/>
                    <a:pt x="251" y="28"/>
                    <a:pt x="251" y="28"/>
                  </a:cubicBezTo>
                  <a:cubicBezTo>
                    <a:pt x="251" y="181"/>
                    <a:pt x="251" y="181"/>
                    <a:pt x="251" y="181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67" y="186"/>
                    <a:pt x="63" y="191"/>
                    <a:pt x="59" y="195"/>
                  </a:cubicBezTo>
                  <a:cubicBezTo>
                    <a:pt x="71" y="195"/>
                    <a:pt x="71" y="195"/>
                    <a:pt x="71" y="195"/>
                  </a:cubicBezTo>
                  <a:cubicBezTo>
                    <a:pt x="46" y="289"/>
                    <a:pt x="46" y="289"/>
                    <a:pt x="46" y="289"/>
                  </a:cubicBezTo>
                  <a:cubicBezTo>
                    <a:pt x="44" y="296"/>
                    <a:pt x="49" y="304"/>
                    <a:pt x="56" y="306"/>
                  </a:cubicBezTo>
                  <a:cubicBezTo>
                    <a:pt x="63" y="308"/>
                    <a:pt x="71" y="303"/>
                    <a:pt x="73" y="296"/>
                  </a:cubicBezTo>
                  <a:cubicBezTo>
                    <a:pt x="98" y="202"/>
                    <a:pt x="98" y="202"/>
                    <a:pt x="98" y="202"/>
                  </a:cubicBezTo>
                  <a:cubicBezTo>
                    <a:pt x="174" y="202"/>
                    <a:pt x="174" y="202"/>
                    <a:pt x="174" y="202"/>
                  </a:cubicBezTo>
                  <a:cubicBezTo>
                    <a:pt x="199" y="296"/>
                    <a:pt x="199" y="296"/>
                    <a:pt x="199" y="296"/>
                  </a:cubicBezTo>
                  <a:cubicBezTo>
                    <a:pt x="201" y="302"/>
                    <a:pt x="207" y="306"/>
                    <a:pt x="213" y="306"/>
                  </a:cubicBezTo>
                  <a:cubicBezTo>
                    <a:pt x="214" y="306"/>
                    <a:pt x="215" y="306"/>
                    <a:pt x="216" y="306"/>
                  </a:cubicBezTo>
                  <a:cubicBezTo>
                    <a:pt x="224" y="304"/>
                    <a:pt x="228" y="296"/>
                    <a:pt x="226" y="289"/>
                  </a:cubicBezTo>
                  <a:cubicBezTo>
                    <a:pt x="201" y="195"/>
                    <a:pt x="201" y="195"/>
                    <a:pt x="201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62" y="195"/>
                    <a:pt x="265" y="192"/>
                    <a:pt x="265" y="188"/>
                  </a:cubicBezTo>
                  <a:cubicBezTo>
                    <a:pt x="265" y="26"/>
                    <a:pt x="265" y="26"/>
                    <a:pt x="265" y="26"/>
                  </a:cubicBezTo>
                  <a:cubicBezTo>
                    <a:pt x="269" y="24"/>
                    <a:pt x="272" y="19"/>
                    <a:pt x="272" y="14"/>
                  </a:cubicBezTo>
                  <a:cubicBezTo>
                    <a:pt x="272" y="6"/>
                    <a:pt x="266" y="0"/>
                    <a:pt x="25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218238" y="2438401"/>
              <a:ext cx="104775" cy="301625"/>
            </a:xfrm>
            <a:custGeom>
              <a:avLst/>
              <a:gdLst>
                <a:gd name="T0" fmla="*/ 28 w 28"/>
                <a:gd name="T1" fmla="*/ 66 h 80"/>
                <a:gd name="T2" fmla="*/ 28 w 28"/>
                <a:gd name="T3" fmla="*/ 14 h 80"/>
                <a:gd name="T4" fmla="*/ 14 w 28"/>
                <a:gd name="T5" fmla="*/ 0 h 80"/>
                <a:gd name="T6" fmla="*/ 0 w 28"/>
                <a:gd name="T7" fmla="*/ 14 h 80"/>
                <a:gd name="T8" fmla="*/ 0 w 28"/>
                <a:gd name="T9" fmla="*/ 66 h 80"/>
                <a:gd name="T10" fmla="*/ 14 w 28"/>
                <a:gd name="T11" fmla="*/ 80 h 80"/>
                <a:gd name="T12" fmla="*/ 28 w 28"/>
                <a:gd name="T1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0">
                  <a:moveTo>
                    <a:pt x="28" y="6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4"/>
                    <a:pt x="6" y="80"/>
                    <a:pt x="14" y="80"/>
                  </a:cubicBezTo>
                  <a:cubicBezTo>
                    <a:pt x="21" y="80"/>
                    <a:pt x="28" y="74"/>
                    <a:pt x="28" y="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386513" y="2254251"/>
              <a:ext cx="106363" cy="485775"/>
            </a:xfrm>
            <a:custGeom>
              <a:avLst/>
              <a:gdLst>
                <a:gd name="T0" fmla="*/ 28 w 28"/>
                <a:gd name="T1" fmla="*/ 115 h 129"/>
                <a:gd name="T2" fmla="*/ 28 w 28"/>
                <a:gd name="T3" fmla="*/ 14 h 129"/>
                <a:gd name="T4" fmla="*/ 14 w 28"/>
                <a:gd name="T5" fmla="*/ 0 h 129"/>
                <a:gd name="T6" fmla="*/ 0 w 28"/>
                <a:gd name="T7" fmla="*/ 14 h 129"/>
                <a:gd name="T8" fmla="*/ 0 w 28"/>
                <a:gd name="T9" fmla="*/ 115 h 129"/>
                <a:gd name="T10" fmla="*/ 14 w 28"/>
                <a:gd name="T11" fmla="*/ 129 h 129"/>
                <a:gd name="T12" fmla="*/ 28 w 28"/>
                <a:gd name="T13" fmla="*/ 11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9">
                  <a:moveTo>
                    <a:pt x="28" y="115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3"/>
                    <a:pt x="6" y="129"/>
                    <a:pt x="14" y="129"/>
                  </a:cubicBezTo>
                  <a:cubicBezTo>
                    <a:pt x="22" y="129"/>
                    <a:pt x="28" y="123"/>
                    <a:pt x="28" y="1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556376" y="2359026"/>
              <a:ext cx="104775" cy="381000"/>
            </a:xfrm>
            <a:custGeom>
              <a:avLst/>
              <a:gdLst>
                <a:gd name="T0" fmla="*/ 28 w 28"/>
                <a:gd name="T1" fmla="*/ 87 h 101"/>
                <a:gd name="T2" fmla="*/ 28 w 28"/>
                <a:gd name="T3" fmla="*/ 14 h 101"/>
                <a:gd name="T4" fmla="*/ 14 w 28"/>
                <a:gd name="T5" fmla="*/ 0 h 101"/>
                <a:gd name="T6" fmla="*/ 0 w 28"/>
                <a:gd name="T7" fmla="*/ 14 h 101"/>
                <a:gd name="T8" fmla="*/ 0 w 28"/>
                <a:gd name="T9" fmla="*/ 87 h 101"/>
                <a:gd name="T10" fmla="*/ 14 w 28"/>
                <a:gd name="T11" fmla="*/ 101 h 101"/>
                <a:gd name="T12" fmla="*/ 28 w 28"/>
                <a:gd name="T13" fmla="*/ 8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1">
                  <a:moveTo>
                    <a:pt x="28" y="87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5"/>
                    <a:pt x="6" y="101"/>
                    <a:pt x="14" y="101"/>
                  </a:cubicBezTo>
                  <a:cubicBezTo>
                    <a:pt x="22" y="101"/>
                    <a:pt x="28" y="95"/>
                    <a:pt x="28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5756276" y="2574926"/>
              <a:ext cx="387350" cy="390525"/>
            </a:xfrm>
            <a:custGeom>
              <a:avLst/>
              <a:gdLst>
                <a:gd name="T0" fmla="*/ 102 w 103"/>
                <a:gd name="T1" fmla="*/ 2 h 104"/>
                <a:gd name="T2" fmla="*/ 97 w 103"/>
                <a:gd name="T3" fmla="*/ 2 h 104"/>
                <a:gd name="T4" fmla="*/ 4 w 103"/>
                <a:gd name="T5" fmla="*/ 87 h 104"/>
                <a:gd name="T6" fmla="*/ 4 w 103"/>
                <a:gd name="T7" fmla="*/ 100 h 104"/>
                <a:gd name="T8" fmla="*/ 16 w 103"/>
                <a:gd name="T9" fmla="*/ 100 h 104"/>
                <a:gd name="T10" fmla="*/ 102 w 103"/>
                <a:gd name="T11" fmla="*/ 7 h 104"/>
                <a:gd name="T12" fmla="*/ 102 w 103"/>
                <a:gd name="T13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04">
                  <a:moveTo>
                    <a:pt x="102" y="2"/>
                  </a:moveTo>
                  <a:cubicBezTo>
                    <a:pt x="101" y="0"/>
                    <a:pt x="99" y="0"/>
                    <a:pt x="97" y="2"/>
                  </a:cubicBezTo>
                  <a:cubicBezTo>
                    <a:pt x="97" y="2"/>
                    <a:pt x="4" y="87"/>
                    <a:pt x="4" y="87"/>
                  </a:cubicBezTo>
                  <a:cubicBezTo>
                    <a:pt x="0" y="91"/>
                    <a:pt x="0" y="97"/>
                    <a:pt x="4" y="100"/>
                  </a:cubicBezTo>
                  <a:cubicBezTo>
                    <a:pt x="7" y="104"/>
                    <a:pt x="13" y="104"/>
                    <a:pt x="16" y="100"/>
                  </a:cubicBezTo>
                  <a:cubicBezTo>
                    <a:pt x="17" y="100"/>
                    <a:pt x="102" y="7"/>
                    <a:pt x="102" y="7"/>
                  </a:cubicBezTo>
                  <a:cubicBezTo>
                    <a:pt x="103" y="5"/>
                    <a:pt x="103" y="3"/>
                    <a:pt x="10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7840" y="3948093"/>
            <a:ext cx="350285" cy="393933"/>
            <a:chOff x="2800350" y="5170488"/>
            <a:chExt cx="509588" cy="573087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2976563" y="5299075"/>
              <a:ext cx="157163" cy="157162"/>
            </a:xfrm>
            <a:custGeom>
              <a:avLst/>
              <a:gdLst>
                <a:gd name="T0" fmla="*/ 17 w 41"/>
                <a:gd name="T1" fmla="*/ 38 h 41"/>
                <a:gd name="T2" fmla="*/ 21 w 41"/>
                <a:gd name="T3" fmla="*/ 41 h 41"/>
                <a:gd name="T4" fmla="*/ 24 w 41"/>
                <a:gd name="T5" fmla="*/ 38 h 41"/>
                <a:gd name="T6" fmla="*/ 28 w 41"/>
                <a:gd name="T7" fmla="*/ 27 h 41"/>
                <a:gd name="T8" fmla="*/ 41 w 41"/>
                <a:gd name="T9" fmla="*/ 5 h 41"/>
                <a:gd name="T10" fmla="*/ 40 w 41"/>
                <a:gd name="T11" fmla="*/ 2 h 41"/>
                <a:gd name="T12" fmla="*/ 38 w 41"/>
                <a:gd name="T13" fmla="*/ 0 h 41"/>
                <a:gd name="T14" fmla="*/ 4 w 41"/>
                <a:gd name="T15" fmla="*/ 0 h 41"/>
                <a:gd name="T16" fmla="*/ 1 w 41"/>
                <a:gd name="T17" fmla="*/ 2 h 41"/>
                <a:gd name="T18" fmla="*/ 0 w 41"/>
                <a:gd name="T19" fmla="*/ 5 h 41"/>
                <a:gd name="T20" fmla="*/ 13 w 41"/>
                <a:gd name="T21" fmla="*/ 27 h 41"/>
                <a:gd name="T22" fmla="*/ 17 w 41"/>
                <a:gd name="T23" fmla="*/ 38 h 41"/>
                <a:gd name="T24" fmla="*/ 17 w 41"/>
                <a:gd name="T25" fmla="*/ 38 h 41"/>
                <a:gd name="T26" fmla="*/ 17 w 41"/>
                <a:gd name="T27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41">
                  <a:moveTo>
                    <a:pt x="17" y="38"/>
                  </a:moveTo>
                  <a:cubicBezTo>
                    <a:pt x="17" y="40"/>
                    <a:pt x="19" y="41"/>
                    <a:pt x="21" y="41"/>
                  </a:cubicBezTo>
                  <a:cubicBezTo>
                    <a:pt x="23" y="41"/>
                    <a:pt x="24" y="40"/>
                    <a:pt x="24" y="38"/>
                  </a:cubicBezTo>
                  <a:cubicBezTo>
                    <a:pt x="24" y="34"/>
                    <a:pt x="26" y="30"/>
                    <a:pt x="28" y="27"/>
                  </a:cubicBezTo>
                  <a:cubicBezTo>
                    <a:pt x="34" y="20"/>
                    <a:pt x="38" y="13"/>
                    <a:pt x="41" y="5"/>
                  </a:cubicBezTo>
                  <a:cubicBezTo>
                    <a:pt x="41" y="4"/>
                    <a:pt x="41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3" y="13"/>
                    <a:pt x="7" y="20"/>
                    <a:pt x="13" y="27"/>
                  </a:cubicBezTo>
                  <a:cubicBezTo>
                    <a:pt x="16" y="30"/>
                    <a:pt x="17" y="34"/>
                    <a:pt x="17" y="38"/>
                  </a:cubicBezTo>
                  <a:close/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2911475" y="5483225"/>
              <a:ext cx="287338" cy="190500"/>
            </a:xfrm>
            <a:custGeom>
              <a:avLst/>
              <a:gdLst>
                <a:gd name="T0" fmla="*/ 41 w 75"/>
                <a:gd name="T1" fmla="*/ 3 h 50"/>
                <a:gd name="T2" fmla="*/ 38 w 75"/>
                <a:gd name="T3" fmla="*/ 0 h 50"/>
                <a:gd name="T4" fmla="*/ 34 w 75"/>
                <a:gd name="T5" fmla="*/ 3 h 50"/>
                <a:gd name="T6" fmla="*/ 26 w 75"/>
                <a:gd name="T7" fmla="*/ 17 h 50"/>
                <a:gd name="T8" fmla="*/ 1 w 75"/>
                <a:gd name="T9" fmla="*/ 44 h 50"/>
                <a:gd name="T10" fmla="*/ 1 w 75"/>
                <a:gd name="T11" fmla="*/ 48 h 50"/>
                <a:gd name="T12" fmla="*/ 3 w 75"/>
                <a:gd name="T13" fmla="*/ 50 h 50"/>
                <a:gd name="T14" fmla="*/ 72 w 75"/>
                <a:gd name="T15" fmla="*/ 50 h 50"/>
                <a:gd name="T16" fmla="*/ 75 w 75"/>
                <a:gd name="T17" fmla="*/ 48 h 50"/>
                <a:gd name="T18" fmla="*/ 75 w 75"/>
                <a:gd name="T19" fmla="*/ 44 h 50"/>
                <a:gd name="T20" fmla="*/ 49 w 75"/>
                <a:gd name="T21" fmla="*/ 17 h 50"/>
                <a:gd name="T22" fmla="*/ 41 w 75"/>
                <a:gd name="T23" fmla="*/ 3 h 50"/>
                <a:gd name="T24" fmla="*/ 41 w 75"/>
                <a:gd name="T25" fmla="*/ 3 h 50"/>
                <a:gd name="T26" fmla="*/ 41 w 75"/>
                <a:gd name="T27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50">
                  <a:moveTo>
                    <a:pt x="41" y="3"/>
                  </a:moveTo>
                  <a:cubicBezTo>
                    <a:pt x="41" y="2"/>
                    <a:pt x="40" y="0"/>
                    <a:pt x="38" y="0"/>
                  </a:cubicBezTo>
                  <a:cubicBezTo>
                    <a:pt x="36" y="0"/>
                    <a:pt x="34" y="2"/>
                    <a:pt x="34" y="3"/>
                  </a:cubicBezTo>
                  <a:cubicBezTo>
                    <a:pt x="34" y="8"/>
                    <a:pt x="31" y="13"/>
                    <a:pt x="26" y="17"/>
                  </a:cubicBezTo>
                  <a:cubicBezTo>
                    <a:pt x="15" y="26"/>
                    <a:pt x="6" y="35"/>
                    <a:pt x="1" y="44"/>
                  </a:cubicBezTo>
                  <a:cubicBezTo>
                    <a:pt x="0" y="46"/>
                    <a:pt x="0" y="47"/>
                    <a:pt x="1" y="48"/>
                  </a:cubicBezTo>
                  <a:cubicBezTo>
                    <a:pt x="1" y="49"/>
                    <a:pt x="2" y="50"/>
                    <a:pt x="3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3" y="50"/>
                    <a:pt x="74" y="49"/>
                    <a:pt x="75" y="48"/>
                  </a:cubicBezTo>
                  <a:cubicBezTo>
                    <a:pt x="75" y="47"/>
                    <a:pt x="75" y="46"/>
                    <a:pt x="75" y="44"/>
                  </a:cubicBezTo>
                  <a:cubicBezTo>
                    <a:pt x="69" y="35"/>
                    <a:pt x="61" y="26"/>
                    <a:pt x="49" y="17"/>
                  </a:cubicBezTo>
                  <a:cubicBezTo>
                    <a:pt x="44" y="13"/>
                    <a:pt x="41" y="8"/>
                    <a:pt x="41" y="3"/>
                  </a:cubicBezTo>
                  <a:close/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2800350" y="5170488"/>
              <a:ext cx="509588" cy="573087"/>
            </a:xfrm>
            <a:custGeom>
              <a:avLst/>
              <a:gdLst>
                <a:gd name="T0" fmla="*/ 126 w 133"/>
                <a:gd name="T1" fmla="*/ 137 h 150"/>
                <a:gd name="T2" fmla="*/ 124 w 133"/>
                <a:gd name="T3" fmla="*/ 137 h 150"/>
                <a:gd name="T4" fmla="*/ 94 w 133"/>
                <a:gd name="T5" fmla="*/ 75 h 150"/>
                <a:gd name="T6" fmla="*/ 124 w 133"/>
                <a:gd name="T7" fmla="*/ 14 h 150"/>
                <a:gd name="T8" fmla="*/ 126 w 133"/>
                <a:gd name="T9" fmla="*/ 14 h 150"/>
                <a:gd name="T10" fmla="*/ 133 w 133"/>
                <a:gd name="T11" fmla="*/ 7 h 150"/>
                <a:gd name="T12" fmla="*/ 126 w 133"/>
                <a:gd name="T13" fmla="*/ 0 h 150"/>
                <a:gd name="T14" fmla="*/ 7 w 133"/>
                <a:gd name="T15" fmla="*/ 0 h 150"/>
                <a:gd name="T16" fmla="*/ 0 w 133"/>
                <a:gd name="T17" fmla="*/ 7 h 150"/>
                <a:gd name="T18" fmla="*/ 7 w 133"/>
                <a:gd name="T19" fmla="*/ 14 h 150"/>
                <a:gd name="T20" fmla="*/ 9 w 133"/>
                <a:gd name="T21" fmla="*/ 14 h 150"/>
                <a:gd name="T22" fmla="*/ 39 w 133"/>
                <a:gd name="T23" fmla="*/ 75 h 150"/>
                <a:gd name="T24" fmla="*/ 9 w 133"/>
                <a:gd name="T25" fmla="*/ 137 h 150"/>
                <a:gd name="T26" fmla="*/ 7 w 133"/>
                <a:gd name="T27" fmla="*/ 137 h 150"/>
                <a:gd name="T28" fmla="*/ 0 w 133"/>
                <a:gd name="T29" fmla="*/ 144 h 150"/>
                <a:gd name="T30" fmla="*/ 7 w 133"/>
                <a:gd name="T31" fmla="*/ 150 h 150"/>
                <a:gd name="T32" fmla="*/ 126 w 133"/>
                <a:gd name="T33" fmla="*/ 150 h 150"/>
                <a:gd name="T34" fmla="*/ 133 w 133"/>
                <a:gd name="T35" fmla="*/ 144 h 150"/>
                <a:gd name="T36" fmla="*/ 126 w 133"/>
                <a:gd name="T37" fmla="*/ 137 h 150"/>
                <a:gd name="T38" fmla="*/ 23 w 133"/>
                <a:gd name="T39" fmla="*/ 137 h 150"/>
                <a:gd name="T40" fmla="*/ 52 w 133"/>
                <a:gd name="T41" fmla="*/ 80 h 150"/>
                <a:gd name="T42" fmla="*/ 53 w 133"/>
                <a:gd name="T43" fmla="*/ 80 h 150"/>
                <a:gd name="T44" fmla="*/ 53 w 133"/>
                <a:gd name="T45" fmla="*/ 71 h 150"/>
                <a:gd name="T46" fmla="*/ 52 w 133"/>
                <a:gd name="T47" fmla="*/ 70 h 150"/>
                <a:gd name="T48" fmla="*/ 23 w 133"/>
                <a:gd name="T49" fmla="*/ 14 h 150"/>
                <a:gd name="T50" fmla="*/ 111 w 133"/>
                <a:gd name="T51" fmla="*/ 14 h 150"/>
                <a:gd name="T52" fmla="*/ 81 w 133"/>
                <a:gd name="T53" fmla="*/ 70 h 150"/>
                <a:gd name="T54" fmla="*/ 80 w 133"/>
                <a:gd name="T55" fmla="*/ 71 h 150"/>
                <a:gd name="T56" fmla="*/ 80 w 133"/>
                <a:gd name="T57" fmla="*/ 80 h 150"/>
                <a:gd name="T58" fmla="*/ 81 w 133"/>
                <a:gd name="T59" fmla="*/ 80 h 150"/>
                <a:gd name="T60" fmla="*/ 111 w 133"/>
                <a:gd name="T61" fmla="*/ 137 h 150"/>
                <a:gd name="T62" fmla="*/ 23 w 133"/>
                <a:gd name="T63" fmla="*/ 137 h 150"/>
                <a:gd name="T64" fmla="*/ 23 w 133"/>
                <a:gd name="T65" fmla="*/ 137 h 150"/>
                <a:gd name="T66" fmla="*/ 23 w 133"/>
                <a:gd name="T67" fmla="*/ 13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150">
                  <a:moveTo>
                    <a:pt x="126" y="137"/>
                  </a:moveTo>
                  <a:cubicBezTo>
                    <a:pt x="124" y="137"/>
                    <a:pt x="124" y="137"/>
                    <a:pt x="124" y="137"/>
                  </a:cubicBezTo>
                  <a:cubicBezTo>
                    <a:pt x="122" y="110"/>
                    <a:pt x="107" y="90"/>
                    <a:pt x="94" y="75"/>
                  </a:cubicBezTo>
                  <a:cubicBezTo>
                    <a:pt x="107" y="61"/>
                    <a:pt x="122" y="40"/>
                    <a:pt x="124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30" y="14"/>
                    <a:pt x="133" y="11"/>
                    <a:pt x="133" y="7"/>
                  </a:cubicBezTo>
                  <a:cubicBezTo>
                    <a:pt x="133" y="3"/>
                    <a:pt x="130" y="0"/>
                    <a:pt x="12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40"/>
                    <a:pt x="27" y="61"/>
                    <a:pt x="39" y="75"/>
                  </a:cubicBezTo>
                  <a:cubicBezTo>
                    <a:pt x="27" y="90"/>
                    <a:pt x="11" y="110"/>
                    <a:pt x="9" y="137"/>
                  </a:cubicBezTo>
                  <a:cubicBezTo>
                    <a:pt x="7" y="137"/>
                    <a:pt x="7" y="137"/>
                    <a:pt x="7" y="137"/>
                  </a:cubicBezTo>
                  <a:cubicBezTo>
                    <a:pt x="3" y="137"/>
                    <a:pt x="0" y="140"/>
                    <a:pt x="0" y="144"/>
                  </a:cubicBezTo>
                  <a:cubicBezTo>
                    <a:pt x="0" y="147"/>
                    <a:pt x="3" y="150"/>
                    <a:pt x="7" y="150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30" y="150"/>
                    <a:pt x="133" y="147"/>
                    <a:pt x="133" y="144"/>
                  </a:cubicBezTo>
                  <a:cubicBezTo>
                    <a:pt x="133" y="140"/>
                    <a:pt x="130" y="137"/>
                    <a:pt x="126" y="137"/>
                  </a:cubicBezTo>
                  <a:close/>
                  <a:moveTo>
                    <a:pt x="23" y="137"/>
                  </a:moveTo>
                  <a:cubicBezTo>
                    <a:pt x="25" y="113"/>
                    <a:pt x="41" y="94"/>
                    <a:pt x="52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5" y="77"/>
                    <a:pt x="55" y="73"/>
                    <a:pt x="53" y="71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41" y="56"/>
                    <a:pt x="25" y="38"/>
                    <a:pt x="23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08" y="38"/>
                    <a:pt x="93" y="56"/>
                    <a:pt x="81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78" y="73"/>
                    <a:pt x="78" y="77"/>
                    <a:pt x="80" y="8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93" y="94"/>
                    <a:pt x="108" y="113"/>
                    <a:pt x="111" y="137"/>
                  </a:cubicBezTo>
                  <a:lnTo>
                    <a:pt x="23" y="137"/>
                  </a:lnTo>
                  <a:close/>
                  <a:moveTo>
                    <a:pt x="23" y="137"/>
                  </a:moveTo>
                  <a:cubicBezTo>
                    <a:pt x="23" y="137"/>
                    <a:pt x="23" y="137"/>
                    <a:pt x="23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555037" y="3908769"/>
            <a:ext cx="471487" cy="471487"/>
            <a:chOff x="2671763" y="5167313"/>
            <a:chExt cx="574675" cy="574675"/>
          </a:xfrm>
          <a:solidFill>
            <a:schemeClr val="bg1"/>
          </a:solidFill>
        </p:grpSpPr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2770188" y="5270501"/>
              <a:ext cx="249238" cy="49213"/>
            </a:xfrm>
            <a:custGeom>
              <a:avLst/>
              <a:gdLst>
                <a:gd name="T0" fmla="*/ 58 w 65"/>
                <a:gd name="T1" fmla="*/ 0 h 13"/>
                <a:gd name="T2" fmla="*/ 6 w 65"/>
                <a:gd name="T3" fmla="*/ 0 h 13"/>
                <a:gd name="T4" fmla="*/ 0 w 65"/>
                <a:gd name="T5" fmla="*/ 7 h 13"/>
                <a:gd name="T6" fmla="*/ 6 w 65"/>
                <a:gd name="T7" fmla="*/ 13 h 13"/>
                <a:gd name="T8" fmla="*/ 58 w 65"/>
                <a:gd name="T9" fmla="*/ 13 h 13"/>
                <a:gd name="T10" fmla="*/ 65 w 65"/>
                <a:gd name="T11" fmla="*/ 7 h 13"/>
                <a:gd name="T12" fmla="*/ 58 w 65"/>
                <a:gd name="T13" fmla="*/ 0 h 13"/>
                <a:gd name="T14" fmla="*/ 58 w 65"/>
                <a:gd name="T15" fmla="*/ 0 h 13"/>
                <a:gd name="T16" fmla="*/ 58 w 6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3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2" y="13"/>
                    <a:pt x="65" y="10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2"/>
            <p:cNvSpPr>
              <a:spLocks noEditPoints="1"/>
            </p:cNvSpPr>
            <p:nvPr/>
          </p:nvSpPr>
          <p:spPr bwMode="auto">
            <a:xfrm>
              <a:off x="2770188" y="5365751"/>
              <a:ext cx="249238" cy="53975"/>
            </a:xfrm>
            <a:custGeom>
              <a:avLst/>
              <a:gdLst>
                <a:gd name="T0" fmla="*/ 65 w 65"/>
                <a:gd name="T1" fmla="*/ 7 h 14"/>
                <a:gd name="T2" fmla="*/ 58 w 65"/>
                <a:gd name="T3" fmla="*/ 0 h 14"/>
                <a:gd name="T4" fmla="*/ 6 w 65"/>
                <a:gd name="T5" fmla="*/ 0 h 14"/>
                <a:gd name="T6" fmla="*/ 0 w 65"/>
                <a:gd name="T7" fmla="*/ 7 h 14"/>
                <a:gd name="T8" fmla="*/ 6 w 65"/>
                <a:gd name="T9" fmla="*/ 14 h 14"/>
                <a:gd name="T10" fmla="*/ 58 w 65"/>
                <a:gd name="T11" fmla="*/ 14 h 14"/>
                <a:gd name="T12" fmla="*/ 65 w 65"/>
                <a:gd name="T13" fmla="*/ 7 h 14"/>
                <a:gd name="T14" fmla="*/ 65 w 65"/>
                <a:gd name="T15" fmla="*/ 7 h 14"/>
                <a:gd name="T16" fmla="*/ 65 w 65"/>
                <a:gd name="T17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4">
                  <a:moveTo>
                    <a:pt x="65" y="7"/>
                  </a:moveTo>
                  <a:cubicBezTo>
                    <a:pt x="65" y="3"/>
                    <a:pt x="62" y="0"/>
                    <a:pt x="5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62" y="14"/>
                    <a:pt x="65" y="11"/>
                    <a:pt x="65" y="7"/>
                  </a:cubicBezTo>
                  <a:close/>
                  <a:moveTo>
                    <a:pt x="65" y="7"/>
                  </a:moveTo>
                  <a:cubicBezTo>
                    <a:pt x="65" y="7"/>
                    <a:pt x="65" y="7"/>
                    <a:pt x="65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3"/>
            <p:cNvSpPr>
              <a:spLocks noEditPoints="1"/>
            </p:cNvSpPr>
            <p:nvPr/>
          </p:nvSpPr>
          <p:spPr bwMode="auto">
            <a:xfrm>
              <a:off x="2770188" y="5465763"/>
              <a:ext cx="149225" cy="53975"/>
            </a:xfrm>
            <a:custGeom>
              <a:avLst/>
              <a:gdLst>
                <a:gd name="T0" fmla="*/ 32 w 39"/>
                <a:gd name="T1" fmla="*/ 14 h 14"/>
                <a:gd name="T2" fmla="*/ 39 w 39"/>
                <a:gd name="T3" fmla="*/ 7 h 14"/>
                <a:gd name="T4" fmla="*/ 32 w 39"/>
                <a:gd name="T5" fmla="*/ 0 h 14"/>
                <a:gd name="T6" fmla="*/ 6 w 39"/>
                <a:gd name="T7" fmla="*/ 0 h 14"/>
                <a:gd name="T8" fmla="*/ 0 w 39"/>
                <a:gd name="T9" fmla="*/ 7 h 14"/>
                <a:gd name="T10" fmla="*/ 6 w 39"/>
                <a:gd name="T11" fmla="*/ 14 h 14"/>
                <a:gd name="T12" fmla="*/ 32 w 39"/>
                <a:gd name="T13" fmla="*/ 14 h 14"/>
                <a:gd name="T14" fmla="*/ 32 w 39"/>
                <a:gd name="T15" fmla="*/ 14 h 14"/>
                <a:gd name="T16" fmla="*/ 32 w 39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4">
                  <a:moveTo>
                    <a:pt x="32" y="14"/>
                  </a:moveTo>
                  <a:cubicBezTo>
                    <a:pt x="36" y="14"/>
                    <a:pt x="39" y="11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lnTo>
                    <a:pt x="32" y="14"/>
                  </a:ln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4"/>
            <p:cNvSpPr>
              <a:spLocks noEditPoints="1"/>
            </p:cNvSpPr>
            <p:nvPr/>
          </p:nvSpPr>
          <p:spPr bwMode="auto">
            <a:xfrm>
              <a:off x="2671763" y="5167313"/>
              <a:ext cx="444500" cy="574675"/>
            </a:xfrm>
            <a:custGeom>
              <a:avLst/>
              <a:gdLst>
                <a:gd name="T0" fmla="*/ 110 w 116"/>
                <a:gd name="T1" fmla="*/ 115 h 150"/>
                <a:gd name="T2" fmla="*/ 103 w 116"/>
                <a:gd name="T3" fmla="*/ 120 h 150"/>
                <a:gd name="T4" fmla="*/ 103 w 116"/>
                <a:gd name="T5" fmla="*/ 137 h 150"/>
                <a:gd name="T6" fmla="*/ 14 w 116"/>
                <a:gd name="T7" fmla="*/ 137 h 150"/>
                <a:gd name="T8" fmla="*/ 14 w 116"/>
                <a:gd name="T9" fmla="*/ 14 h 150"/>
                <a:gd name="T10" fmla="*/ 103 w 116"/>
                <a:gd name="T11" fmla="*/ 14 h 150"/>
                <a:gd name="T12" fmla="*/ 103 w 116"/>
                <a:gd name="T13" fmla="*/ 41 h 150"/>
                <a:gd name="T14" fmla="*/ 116 w 116"/>
                <a:gd name="T15" fmla="*/ 17 h 150"/>
                <a:gd name="T16" fmla="*/ 116 w 116"/>
                <a:gd name="T17" fmla="*/ 7 h 150"/>
                <a:gd name="T18" fmla="*/ 109 w 116"/>
                <a:gd name="T19" fmla="*/ 0 h 150"/>
                <a:gd name="T20" fmla="*/ 7 w 116"/>
                <a:gd name="T21" fmla="*/ 0 h 150"/>
                <a:gd name="T22" fmla="*/ 0 w 116"/>
                <a:gd name="T23" fmla="*/ 7 h 150"/>
                <a:gd name="T24" fmla="*/ 0 w 116"/>
                <a:gd name="T25" fmla="*/ 144 h 150"/>
                <a:gd name="T26" fmla="*/ 7 w 116"/>
                <a:gd name="T27" fmla="*/ 150 h 150"/>
                <a:gd name="T28" fmla="*/ 109 w 116"/>
                <a:gd name="T29" fmla="*/ 150 h 150"/>
                <a:gd name="T30" fmla="*/ 116 w 116"/>
                <a:gd name="T31" fmla="*/ 144 h 150"/>
                <a:gd name="T32" fmla="*/ 116 w 116"/>
                <a:gd name="T33" fmla="*/ 106 h 150"/>
                <a:gd name="T34" fmla="*/ 113 w 116"/>
                <a:gd name="T35" fmla="*/ 112 h 150"/>
                <a:gd name="T36" fmla="*/ 110 w 116"/>
                <a:gd name="T37" fmla="*/ 115 h 150"/>
                <a:gd name="T38" fmla="*/ 110 w 116"/>
                <a:gd name="T39" fmla="*/ 115 h 150"/>
                <a:gd name="T40" fmla="*/ 110 w 116"/>
                <a:gd name="T41" fmla="*/ 11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50">
                  <a:moveTo>
                    <a:pt x="110" y="115"/>
                  </a:moveTo>
                  <a:cubicBezTo>
                    <a:pt x="103" y="120"/>
                    <a:pt x="103" y="120"/>
                    <a:pt x="103" y="120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4" y="137"/>
                    <a:pt x="14" y="137"/>
                    <a:pt x="14" y="13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3"/>
                    <a:pt x="113" y="0"/>
                    <a:pt x="10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7"/>
                    <a:pt x="3" y="150"/>
                    <a:pt x="7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13" y="150"/>
                    <a:pt x="116" y="147"/>
                    <a:pt x="116" y="144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2" y="113"/>
                    <a:pt x="111" y="114"/>
                    <a:pt x="110" y="115"/>
                  </a:cubicBezTo>
                  <a:close/>
                  <a:moveTo>
                    <a:pt x="110" y="115"/>
                  </a:moveTo>
                  <a:cubicBezTo>
                    <a:pt x="110" y="115"/>
                    <a:pt x="110" y="115"/>
                    <a:pt x="110" y="1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5"/>
            <p:cNvSpPr>
              <a:spLocks noEditPoints="1"/>
            </p:cNvSpPr>
            <p:nvPr/>
          </p:nvSpPr>
          <p:spPr bwMode="auto">
            <a:xfrm>
              <a:off x="2970213" y="5224463"/>
              <a:ext cx="276225" cy="420688"/>
            </a:xfrm>
            <a:custGeom>
              <a:avLst/>
              <a:gdLst>
                <a:gd name="T0" fmla="*/ 72 w 72"/>
                <a:gd name="T1" fmla="*/ 17 h 110"/>
                <a:gd name="T2" fmla="*/ 62 w 72"/>
                <a:gd name="T3" fmla="*/ 5 h 110"/>
                <a:gd name="T4" fmla="*/ 47 w 72"/>
                <a:gd name="T5" fmla="*/ 2 h 110"/>
                <a:gd name="T6" fmla="*/ 45 w 72"/>
                <a:gd name="T7" fmla="*/ 4 h 110"/>
                <a:gd name="T8" fmla="*/ 2 w 72"/>
                <a:gd name="T9" fmla="*/ 78 h 110"/>
                <a:gd name="T10" fmla="*/ 2 w 72"/>
                <a:gd name="T11" fmla="*/ 79 h 110"/>
                <a:gd name="T12" fmla="*/ 0 w 72"/>
                <a:gd name="T13" fmla="*/ 106 h 110"/>
                <a:gd name="T14" fmla="*/ 2 w 72"/>
                <a:gd name="T15" fmla="*/ 109 h 110"/>
                <a:gd name="T16" fmla="*/ 6 w 72"/>
                <a:gd name="T17" fmla="*/ 109 h 110"/>
                <a:gd name="T18" fmla="*/ 28 w 72"/>
                <a:gd name="T19" fmla="*/ 94 h 110"/>
                <a:gd name="T20" fmla="*/ 29 w 72"/>
                <a:gd name="T21" fmla="*/ 93 h 110"/>
                <a:gd name="T22" fmla="*/ 72 w 72"/>
                <a:gd name="T23" fmla="*/ 19 h 110"/>
                <a:gd name="T24" fmla="*/ 72 w 72"/>
                <a:gd name="T25" fmla="*/ 17 h 110"/>
                <a:gd name="T26" fmla="*/ 14 w 72"/>
                <a:gd name="T27" fmla="*/ 97 h 110"/>
                <a:gd name="T28" fmla="*/ 10 w 72"/>
                <a:gd name="T29" fmla="*/ 95 h 110"/>
                <a:gd name="T30" fmla="*/ 6 w 72"/>
                <a:gd name="T31" fmla="*/ 93 h 110"/>
                <a:gd name="T32" fmla="*/ 7 w 72"/>
                <a:gd name="T33" fmla="*/ 85 h 110"/>
                <a:gd name="T34" fmla="*/ 15 w 72"/>
                <a:gd name="T35" fmla="*/ 87 h 110"/>
                <a:gd name="T36" fmla="*/ 21 w 72"/>
                <a:gd name="T37" fmla="*/ 93 h 110"/>
                <a:gd name="T38" fmla="*/ 14 w 72"/>
                <a:gd name="T39" fmla="*/ 97 h 110"/>
                <a:gd name="T40" fmla="*/ 14 w 72"/>
                <a:gd name="T41" fmla="*/ 97 h 110"/>
                <a:gd name="T42" fmla="*/ 14 w 72"/>
                <a:gd name="T4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" h="110">
                  <a:moveTo>
                    <a:pt x="72" y="17"/>
                  </a:moveTo>
                  <a:cubicBezTo>
                    <a:pt x="72" y="16"/>
                    <a:pt x="71" y="11"/>
                    <a:pt x="62" y="5"/>
                  </a:cubicBezTo>
                  <a:cubicBezTo>
                    <a:pt x="53" y="0"/>
                    <a:pt x="48" y="2"/>
                    <a:pt x="47" y="2"/>
                  </a:cubicBezTo>
                  <a:cubicBezTo>
                    <a:pt x="46" y="2"/>
                    <a:pt x="46" y="3"/>
                    <a:pt x="45" y="4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9"/>
                    <a:pt x="2" y="79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7"/>
                    <a:pt x="1" y="108"/>
                    <a:pt x="2" y="109"/>
                  </a:cubicBezTo>
                  <a:cubicBezTo>
                    <a:pt x="3" y="110"/>
                    <a:pt x="5" y="110"/>
                    <a:pt x="6" y="109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9" y="94"/>
                    <a:pt x="29" y="9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8"/>
                    <a:pt x="72" y="17"/>
                    <a:pt x="72" y="17"/>
                  </a:cubicBezTo>
                  <a:close/>
                  <a:moveTo>
                    <a:pt x="14" y="97"/>
                  </a:moveTo>
                  <a:cubicBezTo>
                    <a:pt x="13" y="96"/>
                    <a:pt x="12" y="95"/>
                    <a:pt x="10" y="95"/>
                  </a:cubicBezTo>
                  <a:cubicBezTo>
                    <a:pt x="9" y="94"/>
                    <a:pt x="8" y="93"/>
                    <a:pt x="6" y="93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9" y="85"/>
                    <a:pt x="11" y="86"/>
                    <a:pt x="15" y="87"/>
                  </a:cubicBezTo>
                  <a:cubicBezTo>
                    <a:pt x="18" y="89"/>
                    <a:pt x="20" y="91"/>
                    <a:pt x="21" y="93"/>
                  </a:cubicBezTo>
                  <a:lnTo>
                    <a:pt x="14" y="97"/>
                  </a:lnTo>
                  <a:close/>
                  <a:moveTo>
                    <a:pt x="14" y="97"/>
                  </a:moveTo>
                  <a:cubicBezTo>
                    <a:pt x="14" y="97"/>
                    <a:pt x="14" y="97"/>
                    <a:pt x="1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6"/>
            <p:cNvSpPr>
              <a:spLocks noEditPoints="1"/>
            </p:cNvSpPr>
            <p:nvPr/>
          </p:nvSpPr>
          <p:spPr bwMode="auto">
            <a:xfrm>
              <a:off x="2747963" y="5561013"/>
              <a:ext cx="211138" cy="111125"/>
            </a:xfrm>
            <a:custGeom>
              <a:avLst/>
              <a:gdLst>
                <a:gd name="T0" fmla="*/ 28 w 55"/>
                <a:gd name="T1" fmla="*/ 20 h 29"/>
                <a:gd name="T2" fmla="*/ 31 w 55"/>
                <a:gd name="T3" fmla="*/ 23 h 29"/>
                <a:gd name="T4" fmla="*/ 34 w 55"/>
                <a:gd name="T5" fmla="*/ 22 h 29"/>
                <a:gd name="T6" fmla="*/ 52 w 55"/>
                <a:gd name="T7" fmla="*/ 22 h 29"/>
                <a:gd name="T8" fmla="*/ 52 w 55"/>
                <a:gd name="T9" fmla="*/ 17 h 29"/>
                <a:gd name="T10" fmla="*/ 33 w 55"/>
                <a:gd name="T11" fmla="*/ 16 h 29"/>
                <a:gd name="T12" fmla="*/ 33 w 55"/>
                <a:gd name="T13" fmla="*/ 15 h 29"/>
                <a:gd name="T14" fmla="*/ 28 w 55"/>
                <a:gd name="T15" fmla="*/ 13 h 29"/>
                <a:gd name="T16" fmla="*/ 28 w 55"/>
                <a:gd name="T17" fmla="*/ 12 h 29"/>
                <a:gd name="T18" fmla="*/ 26 w 55"/>
                <a:gd name="T19" fmla="*/ 11 h 29"/>
                <a:gd name="T20" fmla="*/ 28 w 55"/>
                <a:gd name="T21" fmla="*/ 1 h 29"/>
                <a:gd name="T22" fmla="*/ 26 w 55"/>
                <a:gd name="T23" fmla="*/ 0 h 29"/>
                <a:gd name="T24" fmla="*/ 17 w 55"/>
                <a:gd name="T25" fmla="*/ 6 h 29"/>
                <a:gd name="T26" fmla="*/ 2 w 55"/>
                <a:gd name="T27" fmla="*/ 23 h 29"/>
                <a:gd name="T28" fmla="*/ 7 w 55"/>
                <a:gd name="T29" fmla="*/ 26 h 29"/>
                <a:gd name="T30" fmla="*/ 20 w 55"/>
                <a:gd name="T31" fmla="*/ 10 h 29"/>
                <a:gd name="T32" fmla="*/ 16 w 55"/>
                <a:gd name="T33" fmla="*/ 16 h 29"/>
                <a:gd name="T34" fmla="*/ 21 w 55"/>
                <a:gd name="T35" fmla="*/ 19 h 29"/>
                <a:gd name="T36" fmla="*/ 22 w 55"/>
                <a:gd name="T37" fmla="*/ 17 h 29"/>
                <a:gd name="T38" fmla="*/ 22 w 55"/>
                <a:gd name="T39" fmla="*/ 18 h 29"/>
                <a:gd name="T40" fmla="*/ 22 w 55"/>
                <a:gd name="T41" fmla="*/ 18 h 29"/>
                <a:gd name="T42" fmla="*/ 22 w 55"/>
                <a:gd name="T43" fmla="*/ 19 h 29"/>
                <a:gd name="T44" fmla="*/ 27 w 55"/>
                <a:gd name="T45" fmla="*/ 20 h 29"/>
                <a:gd name="T46" fmla="*/ 28 w 55"/>
                <a:gd name="T47" fmla="*/ 19 h 29"/>
                <a:gd name="T48" fmla="*/ 28 w 55"/>
                <a:gd name="T49" fmla="*/ 20 h 29"/>
                <a:gd name="T50" fmla="*/ 28 w 55"/>
                <a:gd name="T51" fmla="*/ 20 h 29"/>
                <a:gd name="T52" fmla="*/ 28 w 55"/>
                <a:gd name="T53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9">
                  <a:moveTo>
                    <a:pt x="28" y="20"/>
                  </a:moveTo>
                  <a:cubicBezTo>
                    <a:pt x="28" y="22"/>
                    <a:pt x="29" y="22"/>
                    <a:pt x="31" y="23"/>
                  </a:cubicBezTo>
                  <a:cubicBezTo>
                    <a:pt x="32" y="23"/>
                    <a:pt x="33" y="22"/>
                    <a:pt x="34" y="22"/>
                  </a:cubicBezTo>
                  <a:cubicBezTo>
                    <a:pt x="39" y="19"/>
                    <a:pt x="46" y="22"/>
                    <a:pt x="52" y="22"/>
                  </a:cubicBezTo>
                  <a:cubicBezTo>
                    <a:pt x="55" y="22"/>
                    <a:pt x="55" y="17"/>
                    <a:pt x="52" y="17"/>
                  </a:cubicBezTo>
                  <a:cubicBezTo>
                    <a:pt x="45" y="17"/>
                    <a:pt x="40" y="15"/>
                    <a:pt x="33" y="16"/>
                  </a:cubicBezTo>
                  <a:cubicBezTo>
                    <a:pt x="33" y="16"/>
                    <a:pt x="33" y="16"/>
                    <a:pt x="33" y="15"/>
                  </a:cubicBezTo>
                  <a:cubicBezTo>
                    <a:pt x="31" y="13"/>
                    <a:pt x="30" y="12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1"/>
                    <a:pt x="27" y="11"/>
                    <a:pt x="26" y="11"/>
                  </a:cubicBezTo>
                  <a:cubicBezTo>
                    <a:pt x="28" y="8"/>
                    <a:pt x="29" y="4"/>
                    <a:pt x="28" y="1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2" y="0"/>
                    <a:pt x="20" y="4"/>
                    <a:pt x="17" y="6"/>
                  </a:cubicBezTo>
                  <a:cubicBezTo>
                    <a:pt x="12" y="11"/>
                    <a:pt x="7" y="17"/>
                    <a:pt x="2" y="23"/>
                  </a:cubicBezTo>
                  <a:cubicBezTo>
                    <a:pt x="0" y="26"/>
                    <a:pt x="5" y="29"/>
                    <a:pt x="7" y="26"/>
                  </a:cubicBezTo>
                  <a:cubicBezTo>
                    <a:pt x="11" y="21"/>
                    <a:pt x="15" y="15"/>
                    <a:pt x="20" y="10"/>
                  </a:cubicBezTo>
                  <a:cubicBezTo>
                    <a:pt x="19" y="12"/>
                    <a:pt x="18" y="14"/>
                    <a:pt x="16" y="16"/>
                  </a:cubicBezTo>
                  <a:cubicBezTo>
                    <a:pt x="15" y="19"/>
                    <a:pt x="19" y="21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7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1" y="21"/>
                    <a:pt x="25" y="23"/>
                    <a:pt x="27" y="20"/>
                  </a:cubicBezTo>
                  <a:cubicBezTo>
                    <a:pt x="27" y="20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lose/>
                  <a:moveTo>
                    <a:pt x="28" y="20"/>
                  </a:moveTo>
                  <a:cubicBezTo>
                    <a:pt x="28" y="20"/>
                    <a:pt x="28" y="20"/>
                    <a:pt x="28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21B0C9AF-7D54-4826-B55C-F1DC4AAD5761}"/>
              </a:ext>
            </a:extLst>
          </p:cNvPr>
          <p:cNvSpPr/>
          <p:nvPr/>
        </p:nvSpPr>
        <p:spPr>
          <a:xfrm>
            <a:off x="5038487" y="3198168"/>
            <a:ext cx="2111860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45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</a:rPr>
              <a:t>SUBSCRIBE NOW</a:t>
            </a:r>
            <a:endParaRPr lang="es-UY" sz="2394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9002" y="878137"/>
            <a:ext cx="3941105" cy="2285824"/>
            <a:chOff x="0" y="12700"/>
            <a:chExt cx="12203113" cy="6845300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14638" y="2095500"/>
              <a:ext cx="6573838" cy="2682875"/>
            </a:xfrm>
            <a:prstGeom prst="rect">
              <a:avLst/>
            </a:prstGeom>
            <a:gradFill>
              <a:gsLst>
                <a:gs pos="45000">
                  <a:srgbClr val="EEEEEE"/>
                </a:gs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noFill/>
              <a:prstDash val="solid"/>
              <a:miter lim="800000"/>
              <a:headEnd/>
              <a:tailEnd/>
            </a:ln>
            <a:effectLst>
              <a:outerShdw blurRad="254000" sx="102000" sy="102000" algn="ctr" rotWithShape="0">
                <a:prstClr val="black">
                  <a:alpha val="13000"/>
                </a:prstClr>
              </a:outerShdw>
            </a:effectLst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292600" y="12700"/>
              <a:ext cx="3603625" cy="2082800"/>
            </a:xfrm>
            <a:custGeom>
              <a:avLst/>
              <a:gdLst>
                <a:gd name="T0" fmla="*/ 0 w 2270"/>
                <a:gd name="T1" fmla="*/ 0 h 1312"/>
                <a:gd name="T2" fmla="*/ 2270 w 2270"/>
                <a:gd name="T3" fmla="*/ 0 h 1312"/>
                <a:gd name="T4" fmla="*/ 1694 w 2270"/>
                <a:gd name="T5" fmla="*/ 1312 h 1312"/>
                <a:gd name="T6" fmla="*/ 573 w 2270"/>
                <a:gd name="T7" fmla="*/ 1312 h 1312"/>
                <a:gd name="T8" fmla="*/ 0 w 2270"/>
                <a:gd name="T9" fmla="*/ 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0" h="1312">
                  <a:moveTo>
                    <a:pt x="0" y="0"/>
                  </a:moveTo>
                  <a:lnTo>
                    <a:pt x="2270" y="0"/>
                  </a:lnTo>
                  <a:lnTo>
                    <a:pt x="1694" y="1312"/>
                  </a:lnTo>
                  <a:lnTo>
                    <a:pt x="573" y="131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44546A">
                    <a:lumMod val="75000"/>
                  </a:srgbClr>
                </a:gs>
                <a:gs pos="79000">
                  <a:srgbClr val="44546A"/>
                </a:gs>
                <a:gs pos="0">
                  <a:srgbClr val="44546A"/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201443" y="2092324"/>
              <a:ext cx="1785938" cy="1031875"/>
            </a:xfrm>
            <a:custGeom>
              <a:avLst/>
              <a:gdLst>
                <a:gd name="T0" fmla="*/ 0 w 1125"/>
                <a:gd name="T1" fmla="*/ 0 h 403"/>
                <a:gd name="T2" fmla="*/ 1125 w 1125"/>
                <a:gd name="T3" fmla="*/ 0 h 403"/>
                <a:gd name="T4" fmla="*/ 1125 w 1125"/>
                <a:gd name="T5" fmla="*/ 294 h 403"/>
                <a:gd name="T6" fmla="*/ 564 w 1125"/>
                <a:gd name="T7" fmla="*/ 403 h 403"/>
                <a:gd name="T8" fmla="*/ 0 w 1125"/>
                <a:gd name="T9" fmla="*/ 287 h 403"/>
                <a:gd name="T10" fmla="*/ 0 w 1125"/>
                <a:gd name="T1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5" h="403">
                  <a:moveTo>
                    <a:pt x="0" y="0"/>
                  </a:moveTo>
                  <a:lnTo>
                    <a:pt x="1125" y="0"/>
                  </a:lnTo>
                  <a:lnTo>
                    <a:pt x="1125" y="294"/>
                  </a:lnTo>
                  <a:lnTo>
                    <a:pt x="564" y="403"/>
                  </a:lnTo>
                  <a:lnTo>
                    <a:pt x="0" y="28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44546A">
                    <a:lumMod val="75000"/>
                  </a:srgbClr>
                </a:gs>
                <a:gs pos="50000">
                  <a:srgbClr val="44546A"/>
                </a:gs>
                <a:gs pos="0">
                  <a:srgbClr val="44546A"/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38100" dist="38100" dir="5400000" algn="t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18288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4110038" y="3841867"/>
              <a:ext cx="3968749" cy="3016133"/>
              <a:chOff x="4110038" y="3841867"/>
              <a:chExt cx="3968749" cy="3016133"/>
            </a:xfrm>
          </p:grpSpPr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110038" y="4775199"/>
                <a:ext cx="3968749" cy="2082801"/>
              </a:xfrm>
              <a:custGeom>
                <a:avLst/>
                <a:gdLst>
                  <a:gd name="T0" fmla="*/ 573 w 2270"/>
                  <a:gd name="T1" fmla="*/ 0 h 1312"/>
                  <a:gd name="T2" fmla="*/ 1694 w 2270"/>
                  <a:gd name="T3" fmla="*/ 0 h 1312"/>
                  <a:gd name="T4" fmla="*/ 2270 w 2270"/>
                  <a:gd name="T5" fmla="*/ 1312 h 1312"/>
                  <a:gd name="T6" fmla="*/ 0 w 2270"/>
                  <a:gd name="T7" fmla="*/ 1312 h 1312"/>
                  <a:gd name="T8" fmla="*/ 573 w 2270"/>
                  <a:gd name="T9" fmla="*/ 0 h 1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0" h="1312">
                    <a:moveTo>
                      <a:pt x="573" y="0"/>
                    </a:moveTo>
                    <a:lnTo>
                      <a:pt x="1694" y="0"/>
                    </a:lnTo>
                    <a:lnTo>
                      <a:pt x="2270" y="1312"/>
                    </a:lnTo>
                    <a:lnTo>
                      <a:pt x="0" y="1312"/>
                    </a:lnTo>
                    <a:lnTo>
                      <a:pt x="573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79000">
                    <a:srgbClr val="ED7D31"/>
                  </a:gs>
                  <a:gs pos="0">
                    <a:srgbClr val="ED7D31"/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5110966" y="3841867"/>
                <a:ext cx="1966892" cy="936509"/>
              </a:xfrm>
              <a:custGeom>
                <a:avLst/>
                <a:gdLst>
                  <a:gd name="T0" fmla="*/ 564 w 1125"/>
                  <a:gd name="T1" fmla="*/ 0 h 403"/>
                  <a:gd name="T2" fmla="*/ 1125 w 1125"/>
                  <a:gd name="T3" fmla="*/ 110 h 403"/>
                  <a:gd name="T4" fmla="*/ 1125 w 1125"/>
                  <a:gd name="T5" fmla="*/ 403 h 403"/>
                  <a:gd name="T6" fmla="*/ 0 w 1125"/>
                  <a:gd name="T7" fmla="*/ 403 h 403"/>
                  <a:gd name="T8" fmla="*/ 0 w 1125"/>
                  <a:gd name="T9" fmla="*/ 117 h 403"/>
                  <a:gd name="T10" fmla="*/ 564 w 1125"/>
                  <a:gd name="T11" fmla="*/ 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5" h="403">
                    <a:moveTo>
                      <a:pt x="564" y="0"/>
                    </a:moveTo>
                    <a:lnTo>
                      <a:pt x="1125" y="110"/>
                    </a:lnTo>
                    <a:lnTo>
                      <a:pt x="1125" y="403"/>
                    </a:lnTo>
                    <a:lnTo>
                      <a:pt x="0" y="403"/>
                    </a:lnTo>
                    <a:lnTo>
                      <a:pt x="0" y="117"/>
                    </a:lnTo>
                    <a:lnTo>
                      <a:pt x="56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/>
                  </a:gs>
                  <a:gs pos="0">
                    <a:srgbClr val="ED7D31"/>
                  </a:gs>
                </a:gsLst>
                <a:path path="circle">
                  <a:fillToRect l="50000" t="50000" r="50000" b="50000"/>
                </a:path>
              </a:gradFill>
              <a:ln w="0">
                <a:noFill/>
                <a:prstDash val="solid"/>
                <a:round/>
                <a:headEnd/>
                <a:tailEnd/>
              </a:ln>
              <a:effectLst>
                <a:outerShdw blurRad="38100" dist="38100" dir="14820000" rotWithShape="0">
                  <a:prstClr val="black">
                    <a:alpha val="14000"/>
                  </a:prstClr>
                </a:outerShdw>
              </a:effectLst>
            </p:spPr>
            <p:txBody>
              <a:bodyPr vert="horz" wrap="square" lIns="91440" tIns="36576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9388475" y="1692275"/>
              <a:ext cx="2814638" cy="3489325"/>
            </a:xfrm>
            <a:custGeom>
              <a:avLst/>
              <a:gdLst>
                <a:gd name="T0" fmla="*/ 1773 w 1773"/>
                <a:gd name="T1" fmla="*/ 0 h 2198"/>
                <a:gd name="T2" fmla="*/ 1773 w 1773"/>
                <a:gd name="T3" fmla="*/ 2198 h 2198"/>
                <a:gd name="T4" fmla="*/ 0 w 1773"/>
                <a:gd name="T5" fmla="*/ 1723 h 2198"/>
                <a:gd name="T6" fmla="*/ 0 w 1773"/>
                <a:gd name="T7" fmla="*/ 474 h 2198"/>
                <a:gd name="T8" fmla="*/ 1773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1773" y="0"/>
                  </a:moveTo>
                  <a:lnTo>
                    <a:pt x="1773" y="2198"/>
                  </a:lnTo>
                  <a:lnTo>
                    <a:pt x="0" y="1723"/>
                  </a:lnTo>
                  <a:lnTo>
                    <a:pt x="0" y="474"/>
                  </a:lnTo>
                  <a:lnTo>
                    <a:pt x="1773" y="0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4472C4">
                    <a:lumMod val="75000"/>
                  </a:srgbClr>
                </a:gs>
                <a:gs pos="0">
                  <a:srgbClr val="4472C4"/>
                </a:gs>
                <a:gs pos="100000">
                  <a:srgbClr val="4472C4">
                    <a:lumMod val="75000"/>
                  </a:srgbClr>
                </a:gs>
              </a:gsLst>
              <a:lin ang="108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7923212" y="2445543"/>
              <a:ext cx="1465263" cy="1982788"/>
            </a:xfrm>
            <a:custGeom>
              <a:avLst/>
              <a:gdLst>
                <a:gd name="T0" fmla="*/ 158 w 592"/>
                <a:gd name="T1" fmla="*/ 0 h 1249"/>
                <a:gd name="T2" fmla="*/ 592 w 592"/>
                <a:gd name="T3" fmla="*/ 0 h 1249"/>
                <a:gd name="T4" fmla="*/ 592 w 592"/>
                <a:gd name="T5" fmla="*/ 1249 h 1249"/>
                <a:gd name="T6" fmla="*/ 170 w 592"/>
                <a:gd name="T7" fmla="*/ 1249 h 1249"/>
                <a:gd name="T8" fmla="*/ 0 w 592"/>
                <a:gd name="T9" fmla="*/ 624 h 1249"/>
                <a:gd name="T10" fmla="*/ 158 w 592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2" h="1249">
                  <a:moveTo>
                    <a:pt x="158" y="0"/>
                  </a:moveTo>
                  <a:lnTo>
                    <a:pt x="592" y="0"/>
                  </a:lnTo>
                  <a:lnTo>
                    <a:pt x="592" y="1249"/>
                  </a:lnTo>
                  <a:lnTo>
                    <a:pt x="170" y="1249"/>
                  </a:lnTo>
                  <a:lnTo>
                    <a:pt x="0" y="624"/>
                  </a:lnTo>
                  <a:lnTo>
                    <a:pt x="158" y="0"/>
                  </a:lnTo>
                  <a:close/>
                </a:path>
              </a:pathLst>
            </a:custGeom>
            <a:gradFill>
              <a:gsLst>
                <a:gs pos="100000">
                  <a:srgbClr val="4472C4">
                    <a:lumMod val="75000"/>
                  </a:srgbClr>
                </a:gs>
                <a:gs pos="50000">
                  <a:srgbClr val="4472C4"/>
                </a:gs>
                <a:gs pos="0">
                  <a:srgbClr val="4472C4"/>
                </a:gs>
              </a:gsLst>
              <a:path path="circle">
                <a:fillToRect l="50000" t="50000" r="50000" b="50000"/>
              </a:path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274320" tIns="7315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2814638" y="2445543"/>
              <a:ext cx="1450974" cy="1982788"/>
            </a:xfrm>
            <a:custGeom>
              <a:avLst/>
              <a:gdLst>
                <a:gd name="T0" fmla="*/ 0 w 594"/>
                <a:gd name="T1" fmla="*/ 0 h 1249"/>
                <a:gd name="T2" fmla="*/ 434 w 594"/>
                <a:gd name="T3" fmla="*/ 0 h 1249"/>
                <a:gd name="T4" fmla="*/ 594 w 594"/>
                <a:gd name="T5" fmla="*/ 624 h 1249"/>
                <a:gd name="T6" fmla="*/ 424 w 594"/>
                <a:gd name="T7" fmla="*/ 1249 h 1249"/>
                <a:gd name="T8" fmla="*/ 0 w 594"/>
                <a:gd name="T9" fmla="*/ 1249 h 1249"/>
                <a:gd name="T10" fmla="*/ 0 w 594"/>
                <a:gd name="T11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4" h="1249">
                  <a:moveTo>
                    <a:pt x="0" y="0"/>
                  </a:moveTo>
                  <a:lnTo>
                    <a:pt x="434" y="0"/>
                  </a:lnTo>
                  <a:lnTo>
                    <a:pt x="594" y="624"/>
                  </a:lnTo>
                  <a:lnTo>
                    <a:pt x="424" y="1249"/>
                  </a:lnTo>
                  <a:lnTo>
                    <a:pt x="0" y="124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A5A5A5">
                    <a:lumMod val="75000"/>
                  </a:srgbClr>
                </a:gs>
                <a:gs pos="50000">
                  <a:srgbClr val="A5A5A5"/>
                </a:gs>
                <a:gs pos="0">
                  <a:srgbClr val="A5A5A5"/>
                </a:gs>
              </a:gsLst>
              <a:path path="circle">
                <a:fillToRect l="50000" t="50000" r="50000" b="50000"/>
              </a:path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38100" dist="38100" algn="l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731520" rIns="27432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0" y="1692275"/>
              <a:ext cx="2814638" cy="3489325"/>
            </a:xfrm>
            <a:custGeom>
              <a:avLst/>
              <a:gdLst>
                <a:gd name="T0" fmla="*/ 0 w 1773"/>
                <a:gd name="T1" fmla="*/ 0 h 2198"/>
                <a:gd name="T2" fmla="*/ 1773 w 1773"/>
                <a:gd name="T3" fmla="*/ 474 h 2198"/>
                <a:gd name="T4" fmla="*/ 1773 w 1773"/>
                <a:gd name="T5" fmla="*/ 1723 h 2198"/>
                <a:gd name="T6" fmla="*/ 0 w 1773"/>
                <a:gd name="T7" fmla="*/ 2198 h 2198"/>
                <a:gd name="T8" fmla="*/ 0 w 1773"/>
                <a:gd name="T9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2198">
                  <a:moveTo>
                    <a:pt x="0" y="0"/>
                  </a:moveTo>
                  <a:lnTo>
                    <a:pt x="1773" y="474"/>
                  </a:lnTo>
                  <a:lnTo>
                    <a:pt x="1773" y="1723"/>
                  </a:lnTo>
                  <a:lnTo>
                    <a:pt x="0" y="219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A5A5A5">
                    <a:lumMod val="75000"/>
                  </a:srgbClr>
                </a:gs>
                <a:gs pos="0">
                  <a:srgbClr val="A5A5A5"/>
                </a:gs>
                <a:gs pos="100000">
                  <a:srgbClr val="A5A5A5">
                    <a:lumMod val="75000"/>
                  </a:srgbClr>
                </a:gs>
              </a:gsLst>
              <a:lin ang="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5786322" y="4114100"/>
              <a:ext cx="616180" cy="515749"/>
              <a:chOff x="10123488" y="2114551"/>
              <a:chExt cx="1295400" cy="1084262"/>
            </a:xfrm>
            <a:solidFill>
              <a:sysClr val="window" lastClr="FFFFFF"/>
            </a:solidFill>
          </p:grpSpPr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10123488" y="2179638"/>
                <a:ext cx="1125538" cy="1019175"/>
              </a:xfrm>
              <a:custGeom>
                <a:avLst/>
                <a:gdLst>
                  <a:gd name="T0" fmla="*/ 229 w 300"/>
                  <a:gd name="T1" fmla="*/ 28 h 271"/>
                  <a:gd name="T2" fmla="*/ 116 w 300"/>
                  <a:gd name="T3" fmla="*/ 19 h 271"/>
                  <a:gd name="T4" fmla="*/ 81 w 300"/>
                  <a:gd name="T5" fmla="*/ 95 h 271"/>
                  <a:gd name="T6" fmla="*/ 101 w 300"/>
                  <a:gd name="T7" fmla="*/ 124 h 271"/>
                  <a:gd name="T8" fmla="*/ 131 w 300"/>
                  <a:gd name="T9" fmla="*/ 110 h 271"/>
                  <a:gd name="T10" fmla="*/ 148 w 300"/>
                  <a:gd name="T11" fmla="*/ 83 h 271"/>
                  <a:gd name="T12" fmla="*/ 253 w 300"/>
                  <a:gd name="T13" fmla="*/ 172 h 271"/>
                  <a:gd name="T14" fmla="*/ 241 w 300"/>
                  <a:gd name="T15" fmla="*/ 185 h 271"/>
                  <a:gd name="T16" fmla="*/ 209 w 300"/>
                  <a:gd name="T17" fmla="*/ 163 h 271"/>
                  <a:gd name="T18" fmla="*/ 231 w 300"/>
                  <a:gd name="T19" fmla="*/ 195 h 271"/>
                  <a:gd name="T20" fmla="*/ 218 w 300"/>
                  <a:gd name="T21" fmla="*/ 207 h 271"/>
                  <a:gd name="T22" fmla="*/ 186 w 300"/>
                  <a:gd name="T23" fmla="*/ 186 h 271"/>
                  <a:gd name="T24" fmla="*/ 208 w 300"/>
                  <a:gd name="T25" fmla="*/ 217 h 271"/>
                  <a:gd name="T26" fmla="*/ 195 w 300"/>
                  <a:gd name="T27" fmla="*/ 230 h 271"/>
                  <a:gd name="T28" fmla="*/ 164 w 300"/>
                  <a:gd name="T29" fmla="*/ 208 h 271"/>
                  <a:gd name="T30" fmla="*/ 185 w 300"/>
                  <a:gd name="T31" fmla="*/ 240 h 271"/>
                  <a:gd name="T32" fmla="*/ 173 w 300"/>
                  <a:gd name="T33" fmla="*/ 253 h 271"/>
                  <a:gd name="T34" fmla="*/ 144 w 300"/>
                  <a:gd name="T35" fmla="*/ 207 h 271"/>
                  <a:gd name="T36" fmla="*/ 121 w 300"/>
                  <a:gd name="T37" fmla="*/ 184 h 271"/>
                  <a:gd name="T38" fmla="*/ 98 w 300"/>
                  <a:gd name="T39" fmla="*/ 161 h 271"/>
                  <a:gd name="T40" fmla="*/ 76 w 300"/>
                  <a:gd name="T41" fmla="*/ 139 h 271"/>
                  <a:gd name="T42" fmla="*/ 13 w 300"/>
                  <a:gd name="T43" fmla="*/ 94 h 271"/>
                  <a:gd name="T44" fmla="*/ 3 w 300"/>
                  <a:gd name="T45" fmla="*/ 104 h 271"/>
                  <a:gd name="T46" fmla="*/ 33 w 300"/>
                  <a:gd name="T47" fmla="*/ 159 h 271"/>
                  <a:gd name="T48" fmla="*/ 55 w 300"/>
                  <a:gd name="T49" fmla="*/ 182 h 271"/>
                  <a:gd name="T50" fmla="*/ 78 w 300"/>
                  <a:gd name="T51" fmla="*/ 204 h 271"/>
                  <a:gd name="T52" fmla="*/ 101 w 300"/>
                  <a:gd name="T53" fmla="*/ 227 h 271"/>
                  <a:gd name="T54" fmla="*/ 123 w 300"/>
                  <a:gd name="T55" fmla="*/ 250 h 271"/>
                  <a:gd name="T56" fmla="*/ 163 w 300"/>
                  <a:gd name="T57" fmla="*/ 263 h 271"/>
                  <a:gd name="T58" fmla="*/ 201 w 300"/>
                  <a:gd name="T59" fmla="*/ 246 h 271"/>
                  <a:gd name="T60" fmla="*/ 224 w 300"/>
                  <a:gd name="T61" fmla="*/ 223 h 271"/>
                  <a:gd name="T62" fmla="*/ 246 w 300"/>
                  <a:gd name="T63" fmla="*/ 200 h 271"/>
                  <a:gd name="T64" fmla="*/ 263 w 300"/>
                  <a:gd name="T65" fmla="*/ 162 h 271"/>
                  <a:gd name="T66" fmla="*/ 298 w 300"/>
                  <a:gd name="T67" fmla="*/ 106 h 271"/>
                  <a:gd name="T68" fmla="*/ 232 w 300"/>
                  <a:gd name="T69" fmla="*/ 3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0" h="271">
                    <a:moveTo>
                      <a:pt x="232" y="30"/>
                    </a:moveTo>
                    <a:cubicBezTo>
                      <a:pt x="231" y="29"/>
                      <a:pt x="230" y="29"/>
                      <a:pt x="229" y="28"/>
                    </a:cubicBezTo>
                    <a:cubicBezTo>
                      <a:pt x="164" y="8"/>
                      <a:pt x="164" y="8"/>
                      <a:pt x="164" y="8"/>
                    </a:cubicBezTo>
                    <a:cubicBezTo>
                      <a:pt x="138" y="0"/>
                      <a:pt x="121" y="14"/>
                      <a:pt x="116" y="19"/>
                    </a:cubicBezTo>
                    <a:cubicBezTo>
                      <a:pt x="113" y="21"/>
                      <a:pt x="111" y="24"/>
                      <a:pt x="110" y="26"/>
                    </a:cubicBezTo>
                    <a:cubicBezTo>
                      <a:pt x="81" y="95"/>
                      <a:pt x="81" y="95"/>
                      <a:pt x="81" y="95"/>
                    </a:cubicBezTo>
                    <a:cubicBezTo>
                      <a:pt x="79" y="99"/>
                      <a:pt x="80" y="104"/>
                      <a:pt x="82" y="109"/>
                    </a:cubicBezTo>
                    <a:cubicBezTo>
                      <a:pt x="86" y="117"/>
                      <a:pt x="93" y="122"/>
                      <a:pt x="101" y="124"/>
                    </a:cubicBezTo>
                    <a:cubicBezTo>
                      <a:pt x="110" y="126"/>
                      <a:pt x="119" y="123"/>
                      <a:pt x="127" y="116"/>
                    </a:cubicBezTo>
                    <a:cubicBezTo>
                      <a:pt x="129" y="114"/>
                      <a:pt x="130" y="112"/>
                      <a:pt x="131" y="110"/>
                    </a:cubicBezTo>
                    <a:cubicBezTo>
                      <a:pt x="141" y="92"/>
                      <a:pt x="141" y="92"/>
                      <a:pt x="141" y="92"/>
                    </a:cubicBezTo>
                    <a:cubicBezTo>
                      <a:pt x="143" y="89"/>
                      <a:pt x="145" y="86"/>
                      <a:pt x="148" y="83"/>
                    </a:cubicBezTo>
                    <a:cubicBezTo>
                      <a:pt x="156" y="75"/>
                      <a:pt x="160" y="79"/>
                      <a:pt x="162" y="81"/>
                    </a:cubicBezTo>
                    <a:cubicBezTo>
                      <a:pt x="176" y="95"/>
                      <a:pt x="253" y="172"/>
                      <a:pt x="253" y="172"/>
                    </a:cubicBezTo>
                    <a:cubicBezTo>
                      <a:pt x="256" y="175"/>
                      <a:pt x="255" y="180"/>
                      <a:pt x="252" y="183"/>
                    </a:cubicBezTo>
                    <a:cubicBezTo>
                      <a:pt x="249" y="187"/>
                      <a:pt x="243" y="187"/>
                      <a:pt x="241" y="185"/>
                    </a:cubicBezTo>
                    <a:cubicBezTo>
                      <a:pt x="219" y="163"/>
                      <a:pt x="219" y="163"/>
                      <a:pt x="219" y="163"/>
                    </a:cubicBezTo>
                    <a:cubicBezTo>
                      <a:pt x="216" y="160"/>
                      <a:pt x="212" y="160"/>
                      <a:pt x="209" y="163"/>
                    </a:cubicBezTo>
                    <a:cubicBezTo>
                      <a:pt x="206" y="166"/>
                      <a:pt x="206" y="170"/>
                      <a:pt x="209" y="173"/>
                    </a:cubicBezTo>
                    <a:cubicBezTo>
                      <a:pt x="231" y="195"/>
                      <a:pt x="231" y="195"/>
                      <a:pt x="231" y="195"/>
                    </a:cubicBezTo>
                    <a:cubicBezTo>
                      <a:pt x="233" y="197"/>
                      <a:pt x="233" y="203"/>
                      <a:pt x="229" y="206"/>
                    </a:cubicBezTo>
                    <a:cubicBezTo>
                      <a:pt x="226" y="209"/>
                      <a:pt x="221" y="210"/>
                      <a:pt x="218" y="207"/>
                    </a:cubicBezTo>
                    <a:cubicBezTo>
                      <a:pt x="196" y="186"/>
                      <a:pt x="196" y="186"/>
                      <a:pt x="196" y="186"/>
                    </a:cubicBezTo>
                    <a:cubicBezTo>
                      <a:pt x="194" y="183"/>
                      <a:pt x="189" y="183"/>
                      <a:pt x="186" y="186"/>
                    </a:cubicBezTo>
                    <a:cubicBezTo>
                      <a:pt x="184" y="188"/>
                      <a:pt x="184" y="193"/>
                      <a:pt x="186" y="196"/>
                    </a:cubicBezTo>
                    <a:cubicBezTo>
                      <a:pt x="208" y="217"/>
                      <a:pt x="208" y="217"/>
                      <a:pt x="208" y="217"/>
                    </a:cubicBezTo>
                    <a:cubicBezTo>
                      <a:pt x="211" y="220"/>
                      <a:pt x="210" y="225"/>
                      <a:pt x="207" y="229"/>
                    </a:cubicBezTo>
                    <a:cubicBezTo>
                      <a:pt x="203" y="232"/>
                      <a:pt x="198" y="233"/>
                      <a:pt x="195" y="230"/>
                    </a:cubicBezTo>
                    <a:cubicBezTo>
                      <a:pt x="174" y="208"/>
                      <a:pt x="174" y="208"/>
                      <a:pt x="174" y="208"/>
                    </a:cubicBezTo>
                    <a:cubicBezTo>
                      <a:pt x="171" y="205"/>
                      <a:pt x="166" y="205"/>
                      <a:pt x="164" y="208"/>
                    </a:cubicBezTo>
                    <a:cubicBezTo>
                      <a:pt x="161" y="211"/>
                      <a:pt x="161" y="216"/>
                      <a:pt x="164" y="218"/>
                    </a:cubicBezTo>
                    <a:cubicBezTo>
                      <a:pt x="185" y="240"/>
                      <a:pt x="185" y="240"/>
                      <a:pt x="185" y="240"/>
                    </a:cubicBezTo>
                    <a:cubicBezTo>
                      <a:pt x="188" y="243"/>
                      <a:pt x="187" y="248"/>
                      <a:pt x="184" y="251"/>
                    </a:cubicBezTo>
                    <a:cubicBezTo>
                      <a:pt x="181" y="255"/>
                      <a:pt x="175" y="255"/>
                      <a:pt x="173" y="253"/>
                    </a:cubicBezTo>
                    <a:cubicBezTo>
                      <a:pt x="146" y="226"/>
                      <a:pt x="146" y="226"/>
                      <a:pt x="146" y="226"/>
                    </a:cubicBezTo>
                    <a:cubicBezTo>
                      <a:pt x="150" y="221"/>
                      <a:pt x="149" y="212"/>
                      <a:pt x="144" y="207"/>
                    </a:cubicBezTo>
                    <a:cubicBezTo>
                      <a:pt x="137" y="201"/>
                      <a:pt x="128" y="200"/>
                      <a:pt x="122" y="205"/>
                    </a:cubicBezTo>
                    <a:cubicBezTo>
                      <a:pt x="128" y="200"/>
                      <a:pt x="127" y="190"/>
                      <a:pt x="121" y="184"/>
                    </a:cubicBezTo>
                    <a:cubicBezTo>
                      <a:pt x="115" y="178"/>
                      <a:pt x="105" y="177"/>
                      <a:pt x="100" y="183"/>
                    </a:cubicBezTo>
                    <a:cubicBezTo>
                      <a:pt x="105" y="177"/>
                      <a:pt x="105" y="168"/>
                      <a:pt x="98" y="161"/>
                    </a:cubicBezTo>
                    <a:cubicBezTo>
                      <a:pt x="92" y="155"/>
                      <a:pt x="82" y="155"/>
                      <a:pt x="77" y="160"/>
                    </a:cubicBezTo>
                    <a:cubicBezTo>
                      <a:pt x="82" y="155"/>
                      <a:pt x="82" y="145"/>
                      <a:pt x="76" y="139"/>
                    </a:cubicBezTo>
                    <a:cubicBezTo>
                      <a:pt x="70" y="133"/>
                      <a:pt x="61" y="132"/>
                      <a:pt x="55" y="137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10" y="91"/>
                      <a:pt x="5" y="91"/>
                      <a:pt x="3" y="94"/>
                    </a:cubicBezTo>
                    <a:cubicBezTo>
                      <a:pt x="0" y="97"/>
                      <a:pt x="0" y="101"/>
                      <a:pt x="3" y="104"/>
                    </a:cubicBezTo>
                    <a:cubicBezTo>
                      <a:pt x="45" y="147"/>
                      <a:pt x="45" y="147"/>
                      <a:pt x="45" y="147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27" y="165"/>
                      <a:pt x="28" y="174"/>
                      <a:pt x="34" y="181"/>
                    </a:cubicBezTo>
                    <a:cubicBezTo>
                      <a:pt x="40" y="187"/>
                      <a:pt x="50" y="187"/>
                      <a:pt x="55" y="182"/>
                    </a:cubicBezTo>
                    <a:cubicBezTo>
                      <a:pt x="50" y="187"/>
                      <a:pt x="50" y="197"/>
                      <a:pt x="56" y="203"/>
                    </a:cubicBezTo>
                    <a:cubicBezTo>
                      <a:pt x="63" y="209"/>
                      <a:pt x="72" y="210"/>
                      <a:pt x="78" y="204"/>
                    </a:cubicBezTo>
                    <a:cubicBezTo>
                      <a:pt x="72" y="210"/>
                      <a:pt x="73" y="220"/>
                      <a:pt x="79" y="226"/>
                    </a:cubicBezTo>
                    <a:cubicBezTo>
                      <a:pt x="85" y="232"/>
                      <a:pt x="95" y="233"/>
                      <a:pt x="101" y="227"/>
                    </a:cubicBezTo>
                    <a:cubicBezTo>
                      <a:pt x="95" y="233"/>
                      <a:pt x="96" y="242"/>
                      <a:pt x="102" y="249"/>
                    </a:cubicBezTo>
                    <a:cubicBezTo>
                      <a:pt x="108" y="255"/>
                      <a:pt x="118" y="255"/>
                      <a:pt x="123" y="250"/>
                    </a:cubicBezTo>
                    <a:cubicBezTo>
                      <a:pt x="137" y="236"/>
                      <a:pt x="137" y="236"/>
                      <a:pt x="137" y="236"/>
                    </a:cubicBezTo>
                    <a:cubicBezTo>
                      <a:pt x="163" y="263"/>
                      <a:pt x="163" y="263"/>
                      <a:pt x="163" y="263"/>
                    </a:cubicBezTo>
                    <a:cubicBezTo>
                      <a:pt x="171" y="271"/>
                      <a:pt x="185" y="270"/>
                      <a:pt x="194" y="261"/>
                    </a:cubicBezTo>
                    <a:cubicBezTo>
                      <a:pt x="198" y="257"/>
                      <a:pt x="201" y="251"/>
                      <a:pt x="201" y="246"/>
                    </a:cubicBezTo>
                    <a:cubicBezTo>
                      <a:pt x="207" y="245"/>
                      <a:pt x="212" y="243"/>
                      <a:pt x="217" y="239"/>
                    </a:cubicBezTo>
                    <a:cubicBezTo>
                      <a:pt x="221" y="234"/>
                      <a:pt x="223" y="229"/>
                      <a:pt x="224" y="223"/>
                    </a:cubicBezTo>
                    <a:cubicBezTo>
                      <a:pt x="229" y="223"/>
                      <a:pt x="235" y="220"/>
                      <a:pt x="239" y="216"/>
                    </a:cubicBezTo>
                    <a:cubicBezTo>
                      <a:pt x="244" y="212"/>
                      <a:pt x="246" y="206"/>
                      <a:pt x="246" y="200"/>
                    </a:cubicBezTo>
                    <a:cubicBezTo>
                      <a:pt x="252" y="200"/>
                      <a:pt x="258" y="198"/>
                      <a:pt x="262" y="193"/>
                    </a:cubicBezTo>
                    <a:cubicBezTo>
                      <a:pt x="271" y="184"/>
                      <a:pt x="272" y="170"/>
                      <a:pt x="263" y="162"/>
                    </a:cubicBezTo>
                    <a:cubicBezTo>
                      <a:pt x="252" y="151"/>
                      <a:pt x="252" y="151"/>
                      <a:pt x="252" y="151"/>
                    </a:cubicBezTo>
                    <a:cubicBezTo>
                      <a:pt x="298" y="106"/>
                      <a:pt x="298" y="106"/>
                      <a:pt x="298" y="106"/>
                    </a:cubicBezTo>
                    <a:cubicBezTo>
                      <a:pt x="300" y="103"/>
                      <a:pt x="300" y="98"/>
                      <a:pt x="298" y="96"/>
                    </a:cubicBezTo>
                    <a:lnTo>
                      <a:pt x="232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87"/>
              <p:cNvSpPr>
                <a:spLocks noEditPoints="1"/>
              </p:cNvSpPr>
              <p:nvPr/>
            </p:nvSpPr>
            <p:spPr bwMode="auto">
              <a:xfrm>
                <a:off x="11009313" y="2114551"/>
                <a:ext cx="409575" cy="411163"/>
              </a:xfrm>
              <a:custGeom>
                <a:avLst/>
                <a:gdLst>
                  <a:gd name="T0" fmla="*/ 103 w 109"/>
                  <a:gd name="T1" fmla="*/ 63 h 109"/>
                  <a:gd name="T2" fmla="*/ 46 w 109"/>
                  <a:gd name="T3" fmla="*/ 5 h 109"/>
                  <a:gd name="T4" fmla="*/ 25 w 109"/>
                  <a:gd name="T5" fmla="*/ 5 h 109"/>
                  <a:gd name="T6" fmla="*/ 5 w 109"/>
                  <a:gd name="T7" fmla="*/ 26 h 109"/>
                  <a:gd name="T8" fmla="*/ 5 w 109"/>
                  <a:gd name="T9" fmla="*/ 46 h 109"/>
                  <a:gd name="T10" fmla="*/ 63 w 109"/>
                  <a:gd name="T11" fmla="*/ 103 h 109"/>
                  <a:gd name="T12" fmla="*/ 83 w 109"/>
                  <a:gd name="T13" fmla="*/ 103 h 109"/>
                  <a:gd name="T14" fmla="*/ 103 w 109"/>
                  <a:gd name="T15" fmla="*/ 83 h 109"/>
                  <a:gd name="T16" fmla="*/ 103 w 109"/>
                  <a:gd name="T17" fmla="*/ 63 h 109"/>
                  <a:gd name="T18" fmla="*/ 73 w 109"/>
                  <a:gd name="T19" fmla="*/ 92 h 109"/>
                  <a:gd name="T20" fmla="*/ 61 w 109"/>
                  <a:gd name="T21" fmla="*/ 81 h 109"/>
                  <a:gd name="T22" fmla="*/ 73 w 109"/>
                  <a:gd name="T23" fmla="*/ 69 h 109"/>
                  <a:gd name="T24" fmla="*/ 85 w 109"/>
                  <a:gd name="T25" fmla="*/ 81 h 109"/>
                  <a:gd name="T26" fmla="*/ 73 w 109"/>
                  <a:gd name="T27" fmla="*/ 9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9" h="109">
                    <a:moveTo>
                      <a:pt x="103" y="63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0" y="0"/>
                      <a:pt x="31" y="0"/>
                      <a:pt x="25" y="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0" y="31"/>
                      <a:pt x="0" y="40"/>
                      <a:pt x="5" y="46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69" y="109"/>
                      <a:pt x="78" y="109"/>
                      <a:pt x="83" y="103"/>
                    </a:cubicBezTo>
                    <a:cubicBezTo>
                      <a:pt x="103" y="83"/>
                      <a:pt x="103" y="83"/>
                      <a:pt x="103" y="83"/>
                    </a:cubicBezTo>
                    <a:cubicBezTo>
                      <a:pt x="109" y="78"/>
                      <a:pt x="109" y="69"/>
                      <a:pt x="103" y="63"/>
                    </a:cubicBezTo>
                    <a:close/>
                    <a:moveTo>
                      <a:pt x="73" y="92"/>
                    </a:moveTo>
                    <a:cubicBezTo>
                      <a:pt x="67" y="92"/>
                      <a:pt x="61" y="87"/>
                      <a:pt x="61" y="81"/>
                    </a:cubicBezTo>
                    <a:cubicBezTo>
                      <a:pt x="61" y="74"/>
                      <a:pt x="67" y="69"/>
                      <a:pt x="73" y="69"/>
                    </a:cubicBezTo>
                    <a:cubicBezTo>
                      <a:pt x="79" y="69"/>
                      <a:pt x="85" y="74"/>
                      <a:pt x="85" y="81"/>
                    </a:cubicBezTo>
                    <a:cubicBezTo>
                      <a:pt x="85" y="87"/>
                      <a:pt x="79" y="92"/>
                      <a:pt x="73" y="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3158267" y="3138894"/>
              <a:ext cx="573945" cy="596086"/>
              <a:chOff x="9048751" y="3602038"/>
              <a:chExt cx="1069975" cy="1111250"/>
            </a:xfrm>
            <a:solidFill>
              <a:sysClr val="window" lastClr="FFFFFF"/>
            </a:solidFill>
          </p:grpSpPr>
          <p:sp>
            <p:nvSpPr>
              <p:cNvPr id="90" name="Freeform 89"/>
              <p:cNvSpPr>
                <a:spLocks noEditPoints="1"/>
              </p:cNvSpPr>
              <p:nvPr/>
            </p:nvSpPr>
            <p:spPr bwMode="auto">
              <a:xfrm>
                <a:off x="9048751" y="4005263"/>
                <a:ext cx="701675" cy="708025"/>
              </a:xfrm>
              <a:custGeom>
                <a:avLst/>
                <a:gdLst>
                  <a:gd name="T0" fmla="*/ 187 w 187"/>
                  <a:gd name="T1" fmla="*/ 73 h 188"/>
                  <a:gd name="T2" fmla="*/ 186 w 187"/>
                  <a:gd name="T3" fmla="*/ 65 h 188"/>
                  <a:gd name="T4" fmla="*/ 164 w 187"/>
                  <a:gd name="T5" fmla="*/ 29 h 188"/>
                  <a:gd name="T6" fmla="*/ 156 w 187"/>
                  <a:gd name="T7" fmla="*/ 23 h 188"/>
                  <a:gd name="T8" fmla="*/ 151 w 187"/>
                  <a:gd name="T9" fmla="*/ 25 h 188"/>
                  <a:gd name="T10" fmla="*/ 140 w 187"/>
                  <a:gd name="T11" fmla="*/ 31 h 188"/>
                  <a:gd name="T12" fmla="*/ 125 w 187"/>
                  <a:gd name="T13" fmla="*/ 23 h 188"/>
                  <a:gd name="T14" fmla="*/ 125 w 187"/>
                  <a:gd name="T15" fmla="*/ 10 h 188"/>
                  <a:gd name="T16" fmla="*/ 115 w 187"/>
                  <a:gd name="T17" fmla="*/ 0 h 188"/>
                  <a:gd name="T18" fmla="*/ 73 w 187"/>
                  <a:gd name="T19" fmla="*/ 0 h 188"/>
                  <a:gd name="T20" fmla="*/ 62 w 187"/>
                  <a:gd name="T21" fmla="*/ 10 h 188"/>
                  <a:gd name="T22" fmla="*/ 62 w 187"/>
                  <a:gd name="T23" fmla="*/ 23 h 188"/>
                  <a:gd name="T24" fmla="*/ 48 w 187"/>
                  <a:gd name="T25" fmla="*/ 31 h 188"/>
                  <a:gd name="T26" fmla="*/ 37 w 187"/>
                  <a:gd name="T27" fmla="*/ 25 h 188"/>
                  <a:gd name="T28" fmla="*/ 32 w 187"/>
                  <a:gd name="T29" fmla="*/ 23 h 188"/>
                  <a:gd name="T30" fmla="*/ 23 w 187"/>
                  <a:gd name="T31" fmla="*/ 29 h 188"/>
                  <a:gd name="T32" fmla="*/ 2 w 187"/>
                  <a:gd name="T33" fmla="*/ 65 h 188"/>
                  <a:gd name="T34" fmla="*/ 1 w 187"/>
                  <a:gd name="T35" fmla="*/ 73 h 188"/>
                  <a:gd name="T36" fmla="*/ 6 w 187"/>
                  <a:gd name="T37" fmla="*/ 79 h 188"/>
                  <a:gd name="T38" fmla="*/ 17 w 187"/>
                  <a:gd name="T39" fmla="*/ 85 h 188"/>
                  <a:gd name="T40" fmla="*/ 16 w 187"/>
                  <a:gd name="T41" fmla="*/ 94 h 188"/>
                  <a:gd name="T42" fmla="*/ 17 w 187"/>
                  <a:gd name="T43" fmla="*/ 102 h 188"/>
                  <a:gd name="T44" fmla="*/ 6 w 187"/>
                  <a:gd name="T45" fmla="*/ 108 h 188"/>
                  <a:gd name="T46" fmla="*/ 1 w 187"/>
                  <a:gd name="T47" fmla="*/ 115 h 188"/>
                  <a:gd name="T48" fmla="*/ 2 w 187"/>
                  <a:gd name="T49" fmla="*/ 122 h 188"/>
                  <a:gd name="T50" fmla="*/ 23 w 187"/>
                  <a:gd name="T51" fmla="*/ 159 h 188"/>
                  <a:gd name="T52" fmla="*/ 32 w 187"/>
                  <a:gd name="T53" fmla="*/ 164 h 188"/>
                  <a:gd name="T54" fmla="*/ 37 w 187"/>
                  <a:gd name="T55" fmla="*/ 163 h 188"/>
                  <a:gd name="T56" fmla="*/ 48 w 187"/>
                  <a:gd name="T57" fmla="*/ 156 h 188"/>
                  <a:gd name="T58" fmla="*/ 62 w 187"/>
                  <a:gd name="T59" fmla="*/ 165 h 188"/>
                  <a:gd name="T60" fmla="*/ 62 w 187"/>
                  <a:gd name="T61" fmla="*/ 177 h 188"/>
                  <a:gd name="T62" fmla="*/ 65 w 187"/>
                  <a:gd name="T63" fmla="*/ 185 h 188"/>
                  <a:gd name="T64" fmla="*/ 73 w 187"/>
                  <a:gd name="T65" fmla="*/ 188 h 188"/>
                  <a:gd name="T66" fmla="*/ 115 w 187"/>
                  <a:gd name="T67" fmla="*/ 188 h 188"/>
                  <a:gd name="T68" fmla="*/ 125 w 187"/>
                  <a:gd name="T69" fmla="*/ 177 h 188"/>
                  <a:gd name="T70" fmla="*/ 125 w 187"/>
                  <a:gd name="T71" fmla="*/ 165 h 188"/>
                  <a:gd name="T72" fmla="*/ 140 w 187"/>
                  <a:gd name="T73" fmla="*/ 156 h 188"/>
                  <a:gd name="T74" fmla="*/ 151 w 187"/>
                  <a:gd name="T75" fmla="*/ 163 h 188"/>
                  <a:gd name="T76" fmla="*/ 156 w 187"/>
                  <a:gd name="T77" fmla="*/ 164 h 188"/>
                  <a:gd name="T78" fmla="*/ 164 w 187"/>
                  <a:gd name="T79" fmla="*/ 159 h 188"/>
                  <a:gd name="T80" fmla="*/ 186 w 187"/>
                  <a:gd name="T81" fmla="*/ 122 h 188"/>
                  <a:gd name="T82" fmla="*/ 187 w 187"/>
                  <a:gd name="T83" fmla="*/ 115 h 188"/>
                  <a:gd name="T84" fmla="*/ 182 w 187"/>
                  <a:gd name="T85" fmla="*/ 108 h 188"/>
                  <a:gd name="T86" fmla="*/ 171 w 187"/>
                  <a:gd name="T87" fmla="*/ 102 h 188"/>
                  <a:gd name="T88" fmla="*/ 171 w 187"/>
                  <a:gd name="T89" fmla="*/ 94 h 188"/>
                  <a:gd name="T90" fmla="*/ 171 w 187"/>
                  <a:gd name="T91" fmla="*/ 85 h 188"/>
                  <a:gd name="T92" fmla="*/ 182 w 187"/>
                  <a:gd name="T93" fmla="*/ 79 h 188"/>
                  <a:gd name="T94" fmla="*/ 187 w 187"/>
                  <a:gd name="T95" fmla="*/ 73 h 188"/>
                  <a:gd name="T96" fmla="*/ 94 w 187"/>
                  <a:gd name="T97" fmla="*/ 138 h 188"/>
                  <a:gd name="T98" fmla="*/ 50 w 187"/>
                  <a:gd name="T99" fmla="*/ 94 h 188"/>
                  <a:gd name="T100" fmla="*/ 94 w 187"/>
                  <a:gd name="T101" fmla="*/ 50 h 188"/>
                  <a:gd name="T102" fmla="*/ 138 w 187"/>
                  <a:gd name="T103" fmla="*/ 94 h 188"/>
                  <a:gd name="T104" fmla="*/ 94 w 187"/>
                  <a:gd name="T105" fmla="*/ 13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7" h="188">
                    <a:moveTo>
                      <a:pt x="187" y="73"/>
                    </a:moveTo>
                    <a:cubicBezTo>
                      <a:pt x="187" y="70"/>
                      <a:pt x="187" y="68"/>
                      <a:pt x="186" y="65"/>
                    </a:cubicBezTo>
                    <a:cubicBezTo>
                      <a:pt x="164" y="29"/>
                      <a:pt x="164" y="29"/>
                      <a:pt x="164" y="29"/>
                    </a:cubicBezTo>
                    <a:cubicBezTo>
                      <a:pt x="163" y="25"/>
                      <a:pt x="159" y="23"/>
                      <a:pt x="156" y="23"/>
                    </a:cubicBezTo>
                    <a:cubicBezTo>
                      <a:pt x="154" y="23"/>
                      <a:pt x="152" y="24"/>
                      <a:pt x="151" y="25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35" y="28"/>
                      <a:pt x="130" y="25"/>
                      <a:pt x="125" y="23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5" y="5"/>
                      <a:pt x="121" y="0"/>
                      <a:pt x="115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0"/>
                      <a:pt x="62" y="5"/>
                      <a:pt x="62" y="10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7" y="25"/>
                      <a:pt x="52" y="28"/>
                      <a:pt x="48" y="31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5" y="24"/>
                      <a:pt x="34" y="23"/>
                      <a:pt x="32" y="23"/>
                    </a:cubicBezTo>
                    <a:cubicBezTo>
                      <a:pt x="28" y="23"/>
                      <a:pt x="25" y="25"/>
                      <a:pt x="23" y="29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1" y="68"/>
                      <a:pt x="0" y="70"/>
                      <a:pt x="1" y="73"/>
                    </a:cubicBezTo>
                    <a:cubicBezTo>
                      <a:pt x="2" y="76"/>
                      <a:pt x="3" y="78"/>
                      <a:pt x="6" y="79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6" y="88"/>
                      <a:pt x="16" y="91"/>
                      <a:pt x="16" y="94"/>
                    </a:cubicBezTo>
                    <a:cubicBezTo>
                      <a:pt x="16" y="97"/>
                      <a:pt x="16" y="99"/>
                      <a:pt x="17" y="102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3" y="110"/>
                      <a:pt x="2" y="112"/>
                      <a:pt x="1" y="115"/>
                    </a:cubicBezTo>
                    <a:cubicBezTo>
                      <a:pt x="0" y="117"/>
                      <a:pt x="1" y="120"/>
                      <a:pt x="2" y="122"/>
                    </a:cubicBezTo>
                    <a:cubicBezTo>
                      <a:pt x="23" y="159"/>
                      <a:pt x="23" y="159"/>
                      <a:pt x="23" y="159"/>
                    </a:cubicBezTo>
                    <a:cubicBezTo>
                      <a:pt x="25" y="162"/>
                      <a:pt x="28" y="164"/>
                      <a:pt x="32" y="164"/>
                    </a:cubicBezTo>
                    <a:cubicBezTo>
                      <a:pt x="34" y="164"/>
                      <a:pt x="35" y="164"/>
                      <a:pt x="37" y="163"/>
                    </a:cubicBezTo>
                    <a:cubicBezTo>
                      <a:pt x="48" y="156"/>
                      <a:pt x="48" y="156"/>
                      <a:pt x="48" y="156"/>
                    </a:cubicBezTo>
                    <a:cubicBezTo>
                      <a:pt x="52" y="160"/>
                      <a:pt x="57" y="162"/>
                      <a:pt x="62" y="165"/>
                    </a:cubicBezTo>
                    <a:cubicBezTo>
                      <a:pt x="62" y="177"/>
                      <a:pt x="62" y="177"/>
                      <a:pt x="62" y="177"/>
                    </a:cubicBezTo>
                    <a:cubicBezTo>
                      <a:pt x="62" y="180"/>
                      <a:pt x="64" y="183"/>
                      <a:pt x="65" y="185"/>
                    </a:cubicBezTo>
                    <a:cubicBezTo>
                      <a:pt x="67" y="187"/>
                      <a:pt x="70" y="188"/>
                      <a:pt x="73" y="188"/>
                    </a:cubicBezTo>
                    <a:cubicBezTo>
                      <a:pt x="115" y="188"/>
                      <a:pt x="115" y="188"/>
                      <a:pt x="115" y="188"/>
                    </a:cubicBezTo>
                    <a:cubicBezTo>
                      <a:pt x="121" y="188"/>
                      <a:pt x="125" y="183"/>
                      <a:pt x="125" y="177"/>
                    </a:cubicBezTo>
                    <a:cubicBezTo>
                      <a:pt x="125" y="165"/>
                      <a:pt x="125" y="165"/>
                      <a:pt x="125" y="165"/>
                    </a:cubicBezTo>
                    <a:cubicBezTo>
                      <a:pt x="130" y="162"/>
                      <a:pt x="135" y="160"/>
                      <a:pt x="140" y="156"/>
                    </a:cubicBezTo>
                    <a:cubicBezTo>
                      <a:pt x="151" y="163"/>
                      <a:pt x="151" y="163"/>
                      <a:pt x="151" y="163"/>
                    </a:cubicBezTo>
                    <a:cubicBezTo>
                      <a:pt x="152" y="164"/>
                      <a:pt x="154" y="164"/>
                      <a:pt x="156" y="164"/>
                    </a:cubicBezTo>
                    <a:cubicBezTo>
                      <a:pt x="159" y="164"/>
                      <a:pt x="163" y="162"/>
                      <a:pt x="164" y="159"/>
                    </a:cubicBezTo>
                    <a:cubicBezTo>
                      <a:pt x="186" y="122"/>
                      <a:pt x="186" y="122"/>
                      <a:pt x="186" y="122"/>
                    </a:cubicBezTo>
                    <a:cubicBezTo>
                      <a:pt x="187" y="120"/>
                      <a:pt x="187" y="117"/>
                      <a:pt x="187" y="115"/>
                    </a:cubicBezTo>
                    <a:cubicBezTo>
                      <a:pt x="186" y="112"/>
                      <a:pt x="184" y="110"/>
                      <a:pt x="182" y="108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99"/>
                      <a:pt x="171" y="97"/>
                      <a:pt x="171" y="94"/>
                    </a:cubicBezTo>
                    <a:cubicBezTo>
                      <a:pt x="171" y="91"/>
                      <a:pt x="171" y="88"/>
                      <a:pt x="171" y="85"/>
                    </a:cubicBezTo>
                    <a:cubicBezTo>
                      <a:pt x="182" y="79"/>
                      <a:pt x="182" y="79"/>
                      <a:pt x="182" y="79"/>
                    </a:cubicBezTo>
                    <a:cubicBezTo>
                      <a:pt x="184" y="78"/>
                      <a:pt x="186" y="76"/>
                      <a:pt x="187" y="73"/>
                    </a:cubicBezTo>
                    <a:close/>
                    <a:moveTo>
                      <a:pt x="94" y="138"/>
                    </a:moveTo>
                    <a:cubicBezTo>
                      <a:pt x="69" y="138"/>
                      <a:pt x="50" y="118"/>
                      <a:pt x="50" y="94"/>
                    </a:cubicBezTo>
                    <a:cubicBezTo>
                      <a:pt x="50" y="69"/>
                      <a:pt x="69" y="50"/>
                      <a:pt x="94" y="50"/>
                    </a:cubicBezTo>
                    <a:cubicBezTo>
                      <a:pt x="118" y="50"/>
                      <a:pt x="138" y="69"/>
                      <a:pt x="138" y="94"/>
                    </a:cubicBezTo>
                    <a:cubicBezTo>
                      <a:pt x="138" y="118"/>
                      <a:pt x="118" y="138"/>
                      <a:pt x="94" y="1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90"/>
              <p:cNvSpPr>
                <a:spLocks noEditPoints="1"/>
              </p:cNvSpPr>
              <p:nvPr/>
            </p:nvSpPr>
            <p:spPr bwMode="auto">
              <a:xfrm>
                <a:off x="9537701" y="3602038"/>
                <a:ext cx="465138" cy="466725"/>
              </a:xfrm>
              <a:custGeom>
                <a:avLst/>
                <a:gdLst>
                  <a:gd name="T0" fmla="*/ 1 w 124"/>
                  <a:gd name="T1" fmla="*/ 76 h 124"/>
                  <a:gd name="T2" fmla="*/ 2 w 124"/>
                  <a:gd name="T3" fmla="*/ 81 h 124"/>
                  <a:gd name="T4" fmla="*/ 16 w 124"/>
                  <a:gd name="T5" fmla="*/ 105 h 124"/>
                  <a:gd name="T6" fmla="*/ 21 w 124"/>
                  <a:gd name="T7" fmla="*/ 108 h 124"/>
                  <a:gd name="T8" fmla="*/ 25 w 124"/>
                  <a:gd name="T9" fmla="*/ 107 h 124"/>
                  <a:gd name="T10" fmla="*/ 32 w 124"/>
                  <a:gd name="T11" fmla="*/ 103 h 124"/>
                  <a:gd name="T12" fmla="*/ 42 w 124"/>
                  <a:gd name="T13" fmla="*/ 109 h 124"/>
                  <a:gd name="T14" fmla="*/ 42 w 124"/>
                  <a:gd name="T15" fmla="*/ 117 h 124"/>
                  <a:gd name="T16" fmla="*/ 44 w 124"/>
                  <a:gd name="T17" fmla="*/ 122 h 124"/>
                  <a:gd name="T18" fmla="*/ 48 w 124"/>
                  <a:gd name="T19" fmla="*/ 124 h 124"/>
                  <a:gd name="T20" fmla="*/ 76 w 124"/>
                  <a:gd name="T21" fmla="*/ 124 h 124"/>
                  <a:gd name="T22" fmla="*/ 83 w 124"/>
                  <a:gd name="T23" fmla="*/ 117 h 124"/>
                  <a:gd name="T24" fmla="*/ 83 w 124"/>
                  <a:gd name="T25" fmla="*/ 109 h 124"/>
                  <a:gd name="T26" fmla="*/ 93 w 124"/>
                  <a:gd name="T27" fmla="*/ 103 h 124"/>
                  <a:gd name="T28" fmla="*/ 100 w 124"/>
                  <a:gd name="T29" fmla="*/ 107 h 124"/>
                  <a:gd name="T30" fmla="*/ 103 w 124"/>
                  <a:gd name="T31" fmla="*/ 108 h 124"/>
                  <a:gd name="T32" fmla="*/ 109 w 124"/>
                  <a:gd name="T33" fmla="*/ 105 h 124"/>
                  <a:gd name="T34" fmla="*/ 123 w 124"/>
                  <a:gd name="T35" fmla="*/ 81 h 124"/>
                  <a:gd name="T36" fmla="*/ 124 w 124"/>
                  <a:gd name="T37" fmla="*/ 76 h 124"/>
                  <a:gd name="T38" fmla="*/ 121 w 124"/>
                  <a:gd name="T39" fmla="*/ 71 h 124"/>
                  <a:gd name="T40" fmla="*/ 113 w 124"/>
                  <a:gd name="T41" fmla="*/ 67 h 124"/>
                  <a:gd name="T42" fmla="*/ 114 w 124"/>
                  <a:gd name="T43" fmla="*/ 62 h 124"/>
                  <a:gd name="T44" fmla="*/ 113 w 124"/>
                  <a:gd name="T45" fmla="*/ 56 h 124"/>
                  <a:gd name="T46" fmla="*/ 121 w 124"/>
                  <a:gd name="T47" fmla="*/ 52 h 124"/>
                  <a:gd name="T48" fmla="*/ 124 w 124"/>
                  <a:gd name="T49" fmla="*/ 48 h 124"/>
                  <a:gd name="T50" fmla="*/ 123 w 124"/>
                  <a:gd name="T51" fmla="*/ 43 h 124"/>
                  <a:gd name="T52" fmla="*/ 109 w 124"/>
                  <a:gd name="T53" fmla="*/ 19 h 124"/>
                  <a:gd name="T54" fmla="*/ 103 w 124"/>
                  <a:gd name="T55" fmla="*/ 15 h 124"/>
                  <a:gd name="T56" fmla="*/ 100 w 124"/>
                  <a:gd name="T57" fmla="*/ 16 h 124"/>
                  <a:gd name="T58" fmla="*/ 93 w 124"/>
                  <a:gd name="T59" fmla="*/ 20 h 124"/>
                  <a:gd name="T60" fmla="*/ 83 w 124"/>
                  <a:gd name="T61" fmla="*/ 15 h 124"/>
                  <a:gd name="T62" fmla="*/ 83 w 124"/>
                  <a:gd name="T63" fmla="*/ 6 h 124"/>
                  <a:gd name="T64" fmla="*/ 76 w 124"/>
                  <a:gd name="T65" fmla="*/ 0 h 124"/>
                  <a:gd name="T66" fmla="*/ 48 w 124"/>
                  <a:gd name="T67" fmla="*/ 0 h 124"/>
                  <a:gd name="T68" fmla="*/ 42 w 124"/>
                  <a:gd name="T69" fmla="*/ 6 h 124"/>
                  <a:gd name="T70" fmla="*/ 42 w 124"/>
                  <a:gd name="T71" fmla="*/ 15 h 124"/>
                  <a:gd name="T72" fmla="*/ 32 w 124"/>
                  <a:gd name="T73" fmla="*/ 20 h 124"/>
                  <a:gd name="T74" fmla="*/ 25 w 124"/>
                  <a:gd name="T75" fmla="*/ 16 h 124"/>
                  <a:gd name="T76" fmla="*/ 21 w 124"/>
                  <a:gd name="T77" fmla="*/ 15 h 124"/>
                  <a:gd name="T78" fmla="*/ 16 w 124"/>
                  <a:gd name="T79" fmla="*/ 19 h 124"/>
                  <a:gd name="T80" fmla="*/ 2 w 124"/>
                  <a:gd name="T81" fmla="*/ 43 h 124"/>
                  <a:gd name="T82" fmla="*/ 1 w 124"/>
                  <a:gd name="T83" fmla="*/ 48 h 124"/>
                  <a:gd name="T84" fmla="*/ 4 w 124"/>
                  <a:gd name="T85" fmla="*/ 52 h 124"/>
                  <a:gd name="T86" fmla="*/ 11 w 124"/>
                  <a:gd name="T87" fmla="*/ 56 h 124"/>
                  <a:gd name="T88" fmla="*/ 11 w 124"/>
                  <a:gd name="T89" fmla="*/ 62 h 124"/>
                  <a:gd name="T90" fmla="*/ 11 w 124"/>
                  <a:gd name="T91" fmla="*/ 67 h 124"/>
                  <a:gd name="T92" fmla="*/ 4 w 124"/>
                  <a:gd name="T93" fmla="*/ 71 h 124"/>
                  <a:gd name="T94" fmla="*/ 1 w 124"/>
                  <a:gd name="T95" fmla="*/ 76 h 124"/>
                  <a:gd name="T96" fmla="*/ 62 w 124"/>
                  <a:gd name="T97" fmla="*/ 33 h 124"/>
                  <a:gd name="T98" fmla="*/ 91 w 124"/>
                  <a:gd name="T99" fmla="*/ 62 h 124"/>
                  <a:gd name="T100" fmla="*/ 62 w 124"/>
                  <a:gd name="T101" fmla="*/ 91 h 124"/>
                  <a:gd name="T102" fmla="*/ 33 w 124"/>
                  <a:gd name="T103" fmla="*/ 62 h 124"/>
                  <a:gd name="T104" fmla="*/ 62 w 124"/>
                  <a:gd name="T105" fmla="*/ 3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4" h="124">
                    <a:moveTo>
                      <a:pt x="1" y="76"/>
                    </a:moveTo>
                    <a:cubicBezTo>
                      <a:pt x="0" y="77"/>
                      <a:pt x="1" y="79"/>
                      <a:pt x="2" y="81"/>
                    </a:cubicBezTo>
                    <a:cubicBezTo>
                      <a:pt x="16" y="105"/>
                      <a:pt x="16" y="105"/>
                      <a:pt x="16" y="105"/>
                    </a:cubicBezTo>
                    <a:cubicBezTo>
                      <a:pt x="17" y="107"/>
                      <a:pt x="19" y="108"/>
                      <a:pt x="21" y="108"/>
                    </a:cubicBezTo>
                    <a:cubicBezTo>
                      <a:pt x="23" y="108"/>
                      <a:pt x="24" y="108"/>
                      <a:pt x="25" y="107"/>
                    </a:cubicBezTo>
                    <a:cubicBezTo>
                      <a:pt x="32" y="103"/>
                      <a:pt x="32" y="103"/>
                      <a:pt x="32" y="103"/>
                    </a:cubicBezTo>
                    <a:cubicBezTo>
                      <a:pt x="35" y="105"/>
                      <a:pt x="38" y="107"/>
                      <a:pt x="42" y="109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2" y="119"/>
                      <a:pt x="42" y="121"/>
                      <a:pt x="44" y="122"/>
                    </a:cubicBezTo>
                    <a:cubicBezTo>
                      <a:pt x="45" y="123"/>
                      <a:pt x="46" y="124"/>
                      <a:pt x="48" y="124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80" y="124"/>
                      <a:pt x="83" y="121"/>
                      <a:pt x="83" y="117"/>
                    </a:cubicBezTo>
                    <a:cubicBezTo>
                      <a:pt x="83" y="109"/>
                      <a:pt x="83" y="109"/>
                      <a:pt x="83" y="109"/>
                    </a:cubicBezTo>
                    <a:cubicBezTo>
                      <a:pt x="86" y="107"/>
                      <a:pt x="90" y="105"/>
                      <a:pt x="93" y="103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101" y="108"/>
                      <a:pt x="102" y="108"/>
                      <a:pt x="103" y="108"/>
                    </a:cubicBezTo>
                    <a:cubicBezTo>
                      <a:pt x="106" y="108"/>
                      <a:pt x="108" y="107"/>
                      <a:pt x="109" y="105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4" y="79"/>
                      <a:pt x="124" y="77"/>
                      <a:pt x="124" y="76"/>
                    </a:cubicBezTo>
                    <a:cubicBezTo>
                      <a:pt x="123" y="74"/>
                      <a:pt x="122" y="72"/>
                      <a:pt x="121" y="71"/>
                    </a:cubicBezTo>
                    <a:cubicBezTo>
                      <a:pt x="113" y="67"/>
                      <a:pt x="113" y="67"/>
                      <a:pt x="113" y="67"/>
                    </a:cubicBezTo>
                    <a:cubicBezTo>
                      <a:pt x="113" y="65"/>
                      <a:pt x="114" y="64"/>
                      <a:pt x="114" y="62"/>
                    </a:cubicBezTo>
                    <a:cubicBezTo>
                      <a:pt x="114" y="60"/>
                      <a:pt x="113" y="58"/>
                      <a:pt x="113" y="56"/>
                    </a:cubicBezTo>
                    <a:cubicBezTo>
                      <a:pt x="121" y="52"/>
                      <a:pt x="121" y="52"/>
                      <a:pt x="121" y="52"/>
                    </a:cubicBezTo>
                    <a:cubicBezTo>
                      <a:pt x="122" y="51"/>
                      <a:pt x="123" y="50"/>
                      <a:pt x="124" y="48"/>
                    </a:cubicBezTo>
                    <a:cubicBezTo>
                      <a:pt x="124" y="46"/>
                      <a:pt x="124" y="44"/>
                      <a:pt x="123" y="43"/>
                    </a:cubicBezTo>
                    <a:cubicBezTo>
                      <a:pt x="109" y="19"/>
                      <a:pt x="109" y="19"/>
                      <a:pt x="109" y="19"/>
                    </a:cubicBezTo>
                    <a:cubicBezTo>
                      <a:pt x="108" y="17"/>
                      <a:pt x="106" y="15"/>
                      <a:pt x="103" y="15"/>
                    </a:cubicBezTo>
                    <a:cubicBezTo>
                      <a:pt x="102" y="15"/>
                      <a:pt x="101" y="16"/>
                      <a:pt x="100" y="16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0" y="18"/>
                      <a:pt x="86" y="16"/>
                      <a:pt x="83" y="15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3" y="3"/>
                      <a:pt x="80" y="0"/>
                      <a:pt x="76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5" y="0"/>
                      <a:pt x="42" y="3"/>
                      <a:pt x="42" y="6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38" y="16"/>
                      <a:pt x="35" y="18"/>
                      <a:pt x="32" y="20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4" y="16"/>
                      <a:pt x="23" y="15"/>
                      <a:pt x="21" y="15"/>
                    </a:cubicBezTo>
                    <a:cubicBezTo>
                      <a:pt x="19" y="15"/>
                      <a:pt x="17" y="17"/>
                      <a:pt x="16" y="19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1" y="44"/>
                      <a:pt x="0" y="46"/>
                      <a:pt x="1" y="48"/>
                    </a:cubicBezTo>
                    <a:cubicBezTo>
                      <a:pt x="1" y="50"/>
                      <a:pt x="2" y="51"/>
                      <a:pt x="4" y="52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11" y="58"/>
                      <a:pt x="11" y="60"/>
                      <a:pt x="11" y="62"/>
                    </a:cubicBezTo>
                    <a:cubicBezTo>
                      <a:pt x="11" y="64"/>
                      <a:pt x="11" y="65"/>
                      <a:pt x="11" y="67"/>
                    </a:cubicBezTo>
                    <a:cubicBezTo>
                      <a:pt x="4" y="71"/>
                      <a:pt x="4" y="71"/>
                      <a:pt x="4" y="71"/>
                    </a:cubicBezTo>
                    <a:cubicBezTo>
                      <a:pt x="2" y="72"/>
                      <a:pt x="1" y="74"/>
                      <a:pt x="1" y="76"/>
                    </a:cubicBezTo>
                    <a:close/>
                    <a:moveTo>
                      <a:pt x="62" y="33"/>
                    </a:moveTo>
                    <a:cubicBezTo>
                      <a:pt x="78" y="33"/>
                      <a:pt x="91" y="46"/>
                      <a:pt x="91" y="62"/>
                    </a:cubicBezTo>
                    <a:cubicBezTo>
                      <a:pt x="91" y="78"/>
                      <a:pt x="78" y="91"/>
                      <a:pt x="62" y="91"/>
                    </a:cubicBezTo>
                    <a:cubicBezTo>
                      <a:pt x="46" y="91"/>
                      <a:pt x="33" y="78"/>
                      <a:pt x="33" y="62"/>
                    </a:cubicBezTo>
                    <a:cubicBezTo>
                      <a:pt x="33" y="46"/>
                      <a:pt x="46" y="33"/>
                      <a:pt x="62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91"/>
              <p:cNvSpPr>
                <a:spLocks noEditPoints="1"/>
              </p:cNvSpPr>
              <p:nvPr/>
            </p:nvSpPr>
            <p:spPr bwMode="auto">
              <a:xfrm>
                <a:off x="9796463" y="4054476"/>
                <a:ext cx="322263" cy="323850"/>
              </a:xfrm>
              <a:custGeom>
                <a:avLst/>
                <a:gdLst>
                  <a:gd name="T0" fmla="*/ 83 w 86"/>
                  <a:gd name="T1" fmla="*/ 50 h 86"/>
                  <a:gd name="T2" fmla="*/ 78 w 86"/>
                  <a:gd name="T3" fmla="*/ 47 h 86"/>
                  <a:gd name="T4" fmla="*/ 78 w 86"/>
                  <a:gd name="T5" fmla="*/ 43 h 86"/>
                  <a:gd name="T6" fmla="*/ 78 w 86"/>
                  <a:gd name="T7" fmla="*/ 39 h 86"/>
                  <a:gd name="T8" fmla="*/ 83 w 86"/>
                  <a:gd name="T9" fmla="*/ 36 h 86"/>
                  <a:gd name="T10" fmla="*/ 85 w 86"/>
                  <a:gd name="T11" fmla="*/ 33 h 86"/>
                  <a:gd name="T12" fmla="*/ 85 w 86"/>
                  <a:gd name="T13" fmla="*/ 30 h 86"/>
                  <a:gd name="T14" fmla="*/ 75 w 86"/>
                  <a:gd name="T15" fmla="*/ 13 h 86"/>
                  <a:gd name="T16" fmla="*/ 71 w 86"/>
                  <a:gd name="T17" fmla="*/ 11 h 86"/>
                  <a:gd name="T18" fmla="*/ 69 w 86"/>
                  <a:gd name="T19" fmla="*/ 11 h 86"/>
                  <a:gd name="T20" fmla="*/ 64 w 86"/>
                  <a:gd name="T21" fmla="*/ 14 h 86"/>
                  <a:gd name="T22" fmla="*/ 57 w 86"/>
                  <a:gd name="T23" fmla="*/ 11 h 86"/>
                  <a:gd name="T24" fmla="*/ 57 w 86"/>
                  <a:gd name="T25" fmla="*/ 5 h 86"/>
                  <a:gd name="T26" fmla="*/ 53 w 86"/>
                  <a:gd name="T27" fmla="*/ 0 h 86"/>
                  <a:gd name="T28" fmla="*/ 33 w 86"/>
                  <a:gd name="T29" fmla="*/ 0 h 86"/>
                  <a:gd name="T30" fmla="*/ 29 w 86"/>
                  <a:gd name="T31" fmla="*/ 5 h 86"/>
                  <a:gd name="T32" fmla="*/ 29 w 86"/>
                  <a:gd name="T33" fmla="*/ 11 h 86"/>
                  <a:gd name="T34" fmla="*/ 22 w 86"/>
                  <a:gd name="T35" fmla="*/ 14 h 86"/>
                  <a:gd name="T36" fmla="*/ 17 w 86"/>
                  <a:gd name="T37" fmla="*/ 11 h 86"/>
                  <a:gd name="T38" fmla="*/ 15 w 86"/>
                  <a:gd name="T39" fmla="*/ 11 h 86"/>
                  <a:gd name="T40" fmla="*/ 11 w 86"/>
                  <a:gd name="T41" fmla="*/ 13 h 86"/>
                  <a:gd name="T42" fmla="*/ 1 w 86"/>
                  <a:gd name="T43" fmla="*/ 30 h 86"/>
                  <a:gd name="T44" fmla="*/ 1 w 86"/>
                  <a:gd name="T45" fmla="*/ 33 h 86"/>
                  <a:gd name="T46" fmla="*/ 3 w 86"/>
                  <a:gd name="T47" fmla="*/ 36 h 86"/>
                  <a:gd name="T48" fmla="*/ 8 w 86"/>
                  <a:gd name="T49" fmla="*/ 39 h 86"/>
                  <a:gd name="T50" fmla="*/ 8 w 86"/>
                  <a:gd name="T51" fmla="*/ 43 h 86"/>
                  <a:gd name="T52" fmla="*/ 8 w 86"/>
                  <a:gd name="T53" fmla="*/ 47 h 86"/>
                  <a:gd name="T54" fmla="*/ 3 w 86"/>
                  <a:gd name="T55" fmla="*/ 50 h 86"/>
                  <a:gd name="T56" fmla="*/ 1 w 86"/>
                  <a:gd name="T57" fmla="*/ 52 h 86"/>
                  <a:gd name="T58" fmla="*/ 1 w 86"/>
                  <a:gd name="T59" fmla="*/ 56 h 86"/>
                  <a:gd name="T60" fmla="*/ 11 w 86"/>
                  <a:gd name="T61" fmla="*/ 73 h 86"/>
                  <a:gd name="T62" fmla="*/ 15 w 86"/>
                  <a:gd name="T63" fmla="*/ 75 h 86"/>
                  <a:gd name="T64" fmla="*/ 17 w 86"/>
                  <a:gd name="T65" fmla="*/ 74 h 86"/>
                  <a:gd name="T66" fmla="*/ 22 w 86"/>
                  <a:gd name="T67" fmla="*/ 71 h 86"/>
                  <a:gd name="T68" fmla="*/ 29 w 86"/>
                  <a:gd name="T69" fmla="*/ 75 h 86"/>
                  <a:gd name="T70" fmla="*/ 29 w 86"/>
                  <a:gd name="T71" fmla="*/ 81 h 86"/>
                  <a:gd name="T72" fmla="*/ 30 w 86"/>
                  <a:gd name="T73" fmla="*/ 84 h 86"/>
                  <a:gd name="T74" fmla="*/ 33 w 86"/>
                  <a:gd name="T75" fmla="*/ 86 h 86"/>
                  <a:gd name="T76" fmla="*/ 53 w 86"/>
                  <a:gd name="T77" fmla="*/ 86 h 86"/>
                  <a:gd name="T78" fmla="*/ 57 w 86"/>
                  <a:gd name="T79" fmla="*/ 81 h 86"/>
                  <a:gd name="T80" fmla="*/ 57 w 86"/>
                  <a:gd name="T81" fmla="*/ 75 h 86"/>
                  <a:gd name="T82" fmla="*/ 64 w 86"/>
                  <a:gd name="T83" fmla="*/ 71 h 86"/>
                  <a:gd name="T84" fmla="*/ 69 w 86"/>
                  <a:gd name="T85" fmla="*/ 74 h 86"/>
                  <a:gd name="T86" fmla="*/ 71 w 86"/>
                  <a:gd name="T87" fmla="*/ 75 h 86"/>
                  <a:gd name="T88" fmla="*/ 75 w 86"/>
                  <a:gd name="T89" fmla="*/ 73 h 86"/>
                  <a:gd name="T90" fmla="*/ 85 w 86"/>
                  <a:gd name="T91" fmla="*/ 56 h 86"/>
                  <a:gd name="T92" fmla="*/ 85 w 86"/>
                  <a:gd name="T93" fmla="*/ 52 h 86"/>
                  <a:gd name="T94" fmla="*/ 83 w 86"/>
                  <a:gd name="T95" fmla="*/ 50 h 86"/>
                  <a:gd name="T96" fmla="*/ 43 w 86"/>
                  <a:gd name="T97" fmla="*/ 63 h 86"/>
                  <a:gd name="T98" fmla="*/ 23 w 86"/>
                  <a:gd name="T99" fmla="*/ 43 h 86"/>
                  <a:gd name="T100" fmla="*/ 43 w 86"/>
                  <a:gd name="T101" fmla="*/ 23 h 86"/>
                  <a:gd name="T102" fmla="*/ 63 w 86"/>
                  <a:gd name="T103" fmla="*/ 43 h 86"/>
                  <a:gd name="T104" fmla="*/ 43 w 86"/>
                  <a:gd name="T105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86">
                    <a:moveTo>
                      <a:pt x="83" y="50"/>
                    </a:move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5"/>
                      <a:pt x="78" y="44"/>
                      <a:pt x="78" y="43"/>
                    </a:cubicBezTo>
                    <a:cubicBezTo>
                      <a:pt x="78" y="42"/>
                      <a:pt x="78" y="40"/>
                      <a:pt x="78" y="39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4" y="35"/>
                      <a:pt x="85" y="34"/>
                      <a:pt x="85" y="33"/>
                    </a:cubicBezTo>
                    <a:cubicBezTo>
                      <a:pt x="86" y="32"/>
                      <a:pt x="85" y="31"/>
                      <a:pt x="85" y="30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4" y="12"/>
                      <a:pt x="73" y="11"/>
                      <a:pt x="71" y="11"/>
                    </a:cubicBezTo>
                    <a:cubicBezTo>
                      <a:pt x="70" y="11"/>
                      <a:pt x="70" y="11"/>
                      <a:pt x="69" y="11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2" y="13"/>
                      <a:pt x="60" y="12"/>
                      <a:pt x="57" y="11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2"/>
                      <a:pt x="55" y="0"/>
                      <a:pt x="5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29" y="2"/>
                      <a:pt x="29" y="5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6" y="12"/>
                      <a:pt x="24" y="13"/>
                      <a:pt x="22" y="14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6" y="11"/>
                      <a:pt x="15" y="11"/>
                    </a:cubicBezTo>
                    <a:cubicBezTo>
                      <a:pt x="13" y="11"/>
                      <a:pt x="12" y="12"/>
                      <a:pt x="11" y="13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2"/>
                      <a:pt x="1" y="33"/>
                    </a:cubicBezTo>
                    <a:cubicBezTo>
                      <a:pt x="1" y="34"/>
                      <a:pt x="2" y="35"/>
                      <a:pt x="3" y="36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40"/>
                      <a:pt x="8" y="42"/>
                      <a:pt x="8" y="43"/>
                    </a:cubicBezTo>
                    <a:cubicBezTo>
                      <a:pt x="8" y="44"/>
                      <a:pt x="8" y="45"/>
                      <a:pt x="8" y="47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2" y="50"/>
                      <a:pt x="1" y="51"/>
                      <a:pt x="1" y="52"/>
                    </a:cubicBezTo>
                    <a:cubicBezTo>
                      <a:pt x="0" y="54"/>
                      <a:pt x="0" y="55"/>
                      <a:pt x="1" y="56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2" y="74"/>
                      <a:pt x="13" y="75"/>
                      <a:pt x="15" y="75"/>
                    </a:cubicBezTo>
                    <a:cubicBezTo>
                      <a:pt x="16" y="75"/>
                      <a:pt x="16" y="75"/>
                      <a:pt x="17" y="74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4" y="73"/>
                      <a:pt x="26" y="74"/>
                      <a:pt x="29" y="75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9" y="82"/>
                      <a:pt x="29" y="83"/>
                      <a:pt x="30" y="84"/>
                    </a:cubicBezTo>
                    <a:cubicBezTo>
                      <a:pt x="31" y="85"/>
                      <a:pt x="32" y="86"/>
                      <a:pt x="33" y="86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55" y="86"/>
                      <a:pt x="57" y="83"/>
                      <a:pt x="57" y="81"/>
                    </a:cubicBezTo>
                    <a:cubicBezTo>
                      <a:pt x="57" y="75"/>
                      <a:pt x="57" y="75"/>
                      <a:pt x="57" y="75"/>
                    </a:cubicBezTo>
                    <a:cubicBezTo>
                      <a:pt x="60" y="74"/>
                      <a:pt x="62" y="73"/>
                      <a:pt x="64" y="71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70" y="75"/>
                      <a:pt x="70" y="75"/>
                      <a:pt x="71" y="75"/>
                    </a:cubicBezTo>
                    <a:cubicBezTo>
                      <a:pt x="73" y="75"/>
                      <a:pt x="74" y="74"/>
                      <a:pt x="75" y="73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5"/>
                      <a:pt x="86" y="54"/>
                      <a:pt x="85" y="52"/>
                    </a:cubicBezTo>
                    <a:cubicBezTo>
                      <a:pt x="85" y="51"/>
                      <a:pt x="84" y="50"/>
                      <a:pt x="83" y="50"/>
                    </a:cubicBezTo>
                    <a:close/>
                    <a:moveTo>
                      <a:pt x="43" y="63"/>
                    </a:moveTo>
                    <a:cubicBezTo>
                      <a:pt x="32" y="63"/>
                      <a:pt x="23" y="54"/>
                      <a:pt x="23" y="43"/>
                    </a:cubicBezTo>
                    <a:cubicBezTo>
                      <a:pt x="23" y="32"/>
                      <a:pt x="32" y="23"/>
                      <a:pt x="43" y="23"/>
                    </a:cubicBezTo>
                    <a:cubicBezTo>
                      <a:pt x="54" y="23"/>
                      <a:pt x="63" y="32"/>
                      <a:pt x="63" y="43"/>
                    </a:cubicBezTo>
                    <a:cubicBezTo>
                      <a:pt x="63" y="54"/>
                      <a:pt x="54" y="63"/>
                      <a:pt x="43" y="6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5776358" y="2243747"/>
              <a:ext cx="636109" cy="612265"/>
              <a:chOff x="4097338" y="2084388"/>
              <a:chExt cx="1185863" cy="1141413"/>
            </a:xfrm>
            <a:solidFill>
              <a:sysClr val="window" lastClr="FFFFFF"/>
            </a:solidFill>
          </p:grpSpPr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270376" y="2235201"/>
                <a:ext cx="269875" cy="266700"/>
              </a:xfrm>
              <a:custGeom>
                <a:avLst/>
                <a:gdLst>
                  <a:gd name="T0" fmla="*/ 72 w 72"/>
                  <a:gd name="T1" fmla="*/ 61 h 71"/>
                  <a:gd name="T2" fmla="*/ 53 w 72"/>
                  <a:gd name="T3" fmla="*/ 43 h 71"/>
                  <a:gd name="T4" fmla="*/ 57 w 72"/>
                  <a:gd name="T5" fmla="*/ 29 h 71"/>
                  <a:gd name="T6" fmla="*/ 28 w 72"/>
                  <a:gd name="T7" fmla="*/ 0 h 71"/>
                  <a:gd name="T8" fmla="*/ 0 w 72"/>
                  <a:gd name="T9" fmla="*/ 29 h 71"/>
                  <a:gd name="T10" fmla="*/ 28 w 72"/>
                  <a:gd name="T11" fmla="*/ 57 h 71"/>
                  <a:gd name="T12" fmla="*/ 43 w 72"/>
                  <a:gd name="T13" fmla="*/ 53 h 71"/>
                  <a:gd name="T14" fmla="*/ 63 w 72"/>
                  <a:gd name="T15" fmla="*/ 71 h 71"/>
                  <a:gd name="T16" fmla="*/ 72 w 72"/>
                  <a:gd name="T17" fmla="*/ 6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71">
                    <a:moveTo>
                      <a:pt x="72" y="61"/>
                    </a:moveTo>
                    <a:cubicBezTo>
                      <a:pt x="53" y="43"/>
                      <a:pt x="53" y="43"/>
                      <a:pt x="53" y="43"/>
                    </a:cubicBezTo>
                    <a:cubicBezTo>
                      <a:pt x="55" y="38"/>
                      <a:pt x="57" y="3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7"/>
                      <a:pt x="28" y="57"/>
                    </a:cubicBezTo>
                    <a:cubicBezTo>
                      <a:pt x="34" y="57"/>
                      <a:pt x="39" y="56"/>
                      <a:pt x="43" y="53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66" y="67"/>
                      <a:pt x="69" y="64"/>
                      <a:pt x="7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799013" y="2084388"/>
                <a:ext cx="280988" cy="369888"/>
              </a:xfrm>
              <a:custGeom>
                <a:avLst/>
                <a:gdLst>
                  <a:gd name="T0" fmla="*/ 13 w 75"/>
                  <a:gd name="T1" fmla="*/ 98 h 98"/>
                  <a:gd name="T2" fmla="*/ 38 w 75"/>
                  <a:gd name="T3" fmla="*/ 55 h 98"/>
                  <a:gd name="T4" fmla="*/ 46 w 75"/>
                  <a:gd name="T5" fmla="*/ 57 h 98"/>
                  <a:gd name="T6" fmla="*/ 75 w 75"/>
                  <a:gd name="T7" fmla="*/ 28 h 98"/>
                  <a:gd name="T8" fmla="*/ 46 w 75"/>
                  <a:gd name="T9" fmla="*/ 0 h 98"/>
                  <a:gd name="T10" fmla="*/ 18 w 75"/>
                  <a:gd name="T11" fmla="*/ 28 h 98"/>
                  <a:gd name="T12" fmla="*/ 26 w 75"/>
                  <a:gd name="T13" fmla="*/ 48 h 98"/>
                  <a:gd name="T14" fmla="*/ 0 w 75"/>
                  <a:gd name="T15" fmla="*/ 91 h 98"/>
                  <a:gd name="T16" fmla="*/ 13 w 75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98">
                    <a:moveTo>
                      <a:pt x="13" y="98"/>
                    </a:moveTo>
                    <a:cubicBezTo>
                      <a:pt x="38" y="55"/>
                      <a:pt x="38" y="55"/>
                      <a:pt x="38" y="55"/>
                    </a:cubicBezTo>
                    <a:cubicBezTo>
                      <a:pt x="41" y="56"/>
                      <a:pt x="43" y="57"/>
                      <a:pt x="46" y="57"/>
                    </a:cubicBezTo>
                    <a:cubicBezTo>
                      <a:pt x="62" y="57"/>
                      <a:pt x="75" y="44"/>
                      <a:pt x="75" y="28"/>
                    </a:cubicBezTo>
                    <a:cubicBezTo>
                      <a:pt x="75" y="12"/>
                      <a:pt x="62" y="0"/>
                      <a:pt x="46" y="0"/>
                    </a:cubicBezTo>
                    <a:cubicBezTo>
                      <a:pt x="30" y="0"/>
                      <a:pt x="18" y="12"/>
                      <a:pt x="18" y="28"/>
                    </a:cubicBezTo>
                    <a:cubicBezTo>
                      <a:pt x="18" y="36"/>
                      <a:pt x="21" y="43"/>
                      <a:pt x="26" y="48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" y="93"/>
                      <a:pt x="9" y="96"/>
                      <a:pt x="13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4938713" y="2589213"/>
                <a:ext cx="344488" cy="214313"/>
              </a:xfrm>
              <a:custGeom>
                <a:avLst/>
                <a:gdLst>
                  <a:gd name="T0" fmla="*/ 64 w 92"/>
                  <a:gd name="T1" fmla="*/ 0 h 57"/>
                  <a:gd name="T2" fmla="*/ 37 w 92"/>
                  <a:gd name="T3" fmla="*/ 19 h 57"/>
                  <a:gd name="T4" fmla="*/ 2 w 92"/>
                  <a:gd name="T5" fmla="*/ 16 h 57"/>
                  <a:gd name="T6" fmla="*/ 2 w 92"/>
                  <a:gd name="T7" fmla="*/ 16 h 57"/>
                  <a:gd name="T8" fmla="*/ 0 w 92"/>
                  <a:gd name="T9" fmla="*/ 30 h 57"/>
                  <a:gd name="T10" fmla="*/ 36 w 92"/>
                  <a:gd name="T11" fmla="*/ 33 h 57"/>
                  <a:gd name="T12" fmla="*/ 64 w 92"/>
                  <a:gd name="T13" fmla="*/ 57 h 57"/>
                  <a:gd name="T14" fmla="*/ 92 w 92"/>
                  <a:gd name="T15" fmla="*/ 29 h 57"/>
                  <a:gd name="T16" fmla="*/ 64 w 92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57">
                    <a:moveTo>
                      <a:pt x="64" y="0"/>
                    </a:moveTo>
                    <a:cubicBezTo>
                      <a:pt x="52" y="0"/>
                      <a:pt x="41" y="8"/>
                      <a:pt x="37" y="19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21"/>
                      <a:pt x="1" y="26"/>
                      <a:pt x="0" y="30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8" y="47"/>
                      <a:pt x="50" y="57"/>
                      <a:pt x="64" y="57"/>
                    </a:cubicBezTo>
                    <a:cubicBezTo>
                      <a:pt x="80" y="57"/>
                      <a:pt x="92" y="45"/>
                      <a:pt x="92" y="29"/>
                    </a:cubicBezTo>
                    <a:cubicBezTo>
                      <a:pt x="92" y="13"/>
                      <a:pt x="80" y="0"/>
                      <a:pt x="6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702176" y="2882901"/>
                <a:ext cx="212725" cy="342900"/>
              </a:xfrm>
              <a:custGeom>
                <a:avLst/>
                <a:gdLst>
                  <a:gd name="T0" fmla="*/ 29 w 57"/>
                  <a:gd name="T1" fmla="*/ 35 h 91"/>
                  <a:gd name="T2" fmla="*/ 21 w 57"/>
                  <a:gd name="T3" fmla="*/ 0 h 91"/>
                  <a:gd name="T4" fmla="*/ 7 w 57"/>
                  <a:gd name="T5" fmla="*/ 3 h 91"/>
                  <a:gd name="T6" fmla="*/ 15 w 57"/>
                  <a:gd name="T7" fmla="*/ 38 h 91"/>
                  <a:gd name="T8" fmla="*/ 0 w 57"/>
                  <a:gd name="T9" fmla="*/ 63 h 91"/>
                  <a:gd name="T10" fmla="*/ 28 w 57"/>
                  <a:gd name="T11" fmla="*/ 91 h 91"/>
                  <a:gd name="T12" fmla="*/ 57 w 57"/>
                  <a:gd name="T13" fmla="*/ 63 h 91"/>
                  <a:gd name="T14" fmla="*/ 29 w 57"/>
                  <a:gd name="T15" fmla="*/ 3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91">
                    <a:moveTo>
                      <a:pt x="29" y="35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7" y="1"/>
                      <a:pt x="12" y="3"/>
                      <a:pt x="7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6" y="43"/>
                      <a:pt x="0" y="52"/>
                      <a:pt x="0" y="63"/>
                    </a:cubicBezTo>
                    <a:cubicBezTo>
                      <a:pt x="0" y="79"/>
                      <a:pt x="12" y="91"/>
                      <a:pt x="28" y="91"/>
                    </a:cubicBezTo>
                    <a:cubicBezTo>
                      <a:pt x="44" y="91"/>
                      <a:pt x="57" y="79"/>
                      <a:pt x="57" y="63"/>
                    </a:cubicBezTo>
                    <a:cubicBezTo>
                      <a:pt x="57" y="47"/>
                      <a:pt x="44" y="35"/>
                      <a:pt x="29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4097338" y="2701926"/>
                <a:ext cx="379413" cy="222250"/>
              </a:xfrm>
              <a:custGeom>
                <a:avLst/>
                <a:gdLst>
                  <a:gd name="T0" fmla="*/ 97 w 101"/>
                  <a:gd name="T1" fmla="*/ 0 h 59"/>
                  <a:gd name="T2" fmla="*/ 53 w 101"/>
                  <a:gd name="T3" fmla="*/ 15 h 59"/>
                  <a:gd name="T4" fmla="*/ 29 w 101"/>
                  <a:gd name="T5" fmla="*/ 2 h 59"/>
                  <a:gd name="T6" fmla="*/ 0 w 101"/>
                  <a:gd name="T7" fmla="*/ 30 h 59"/>
                  <a:gd name="T8" fmla="*/ 29 w 101"/>
                  <a:gd name="T9" fmla="*/ 59 h 59"/>
                  <a:gd name="T10" fmla="*/ 57 w 101"/>
                  <a:gd name="T11" fmla="*/ 30 h 59"/>
                  <a:gd name="T12" fmla="*/ 57 w 101"/>
                  <a:gd name="T13" fmla="*/ 29 h 59"/>
                  <a:gd name="T14" fmla="*/ 101 w 101"/>
                  <a:gd name="T15" fmla="*/ 14 h 59"/>
                  <a:gd name="T16" fmla="*/ 97 w 101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9">
                    <a:moveTo>
                      <a:pt x="97" y="0"/>
                    </a:moveTo>
                    <a:cubicBezTo>
                      <a:pt x="53" y="15"/>
                      <a:pt x="53" y="15"/>
                      <a:pt x="53" y="15"/>
                    </a:cubicBezTo>
                    <a:cubicBezTo>
                      <a:pt x="48" y="7"/>
                      <a:pt x="39" y="2"/>
                      <a:pt x="29" y="2"/>
                    </a:cubicBezTo>
                    <a:cubicBezTo>
                      <a:pt x="13" y="2"/>
                      <a:pt x="0" y="15"/>
                      <a:pt x="0" y="30"/>
                    </a:cubicBezTo>
                    <a:cubicBezTo>
                      <a:pt x="0" y="46"/>
                      <a:pt x="13" y="59"/>
                      <a:pt x="29" y="59"/>
                    </a:cubicBezTo>
                    <a:cubicBezTo>
                      <a:pt x="45" y="59"/>
                      <a:pt x="57" y="46"/>
                      <a:pt x="57" y="30"/>
                    </a:cubicBezTo>
                    <a:cubicBezTo>
                      <a:pt x="57" y="30"/>
                      <a:pt x="57" y="29"/>
                      <a:pt x="57" y="29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99" y="9"/>
                      <a:pt x="98" y="5"/>
                      <a:pt x="9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4518026" y="2465388"/>
                <a:ext cx="363538" cy="3683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8455025" y="3137494"/>
              <a:ext cx="534987" cy="598886"/>
              <a:chOff x="5756276" y="2103438"/>
              <a:chExt cx="1036638" cy="1160463"/>
            </a:xfrm>
            <a:solidFill>
              <a:sysClr val="window" lastClr="FFFFFF"/>
            </a:solidFill>
          </p:grpSpPr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5772151" y="2103438"/>
                <a:ext cx="1020763" cy="1160463"/>
              </a:xfrm>
              <a:custGeom>
                <a:avLst/>
                <a:gdLst>
                  <a:gd name="T0" fmla="*/ 258 w 272"/>
                  <a:gd name="T1" fmla="*/ 0 h 308"/>
                  <a:gd name="T2" fmla="*/ 14 w 272"/>
                  <a:gd name="T3" fmla="*/ 0 h 308"/>
                  <a:gd name="T4" fmla="*/ 0 w 272"/>
                  <a:gd name="T5" fmla="*/ 14 h 308"/>
                  <a:gd name="T6" fmla="*/ 7 w 272"/>
                  <a:gd name="T7" fmla="*/ 26 h 308"/>
                  <a:gd name="T8" fmla="*/ 7 w 272"/>
                  <a:gd name="T9" fmla="*/ 186 h 308"/>
                  <a:gd name="T10" fmla="*/ 21 w 272"/>
                  <a:gd name="T11" fmla="*/ 174 h 308"/>
                  <a:gd name="T12" fmla="*/ 21 w 272"/>
                  <a:gd name="T13" fmla="*/ 28 h 308"/>
                  <a:gd name="T14" fmla="*/ 251 w 272"/>
                  <a:gd name="T15" fmla="*/ 28 h 308"/>
                  <a:gd name="T16" fmla="*/ 251 w 272"/>
                  <a:gd name="T17" fmla="*/ 181 h 308"/>
                  <a:gd name="T18" fmla="*/ 72 w 272"/>
                  <a:gd name="T19" fmla="*/ 181 h 308"/>
                  <a:gd name="T20" fmla="*/ 59 w 272"/>
                  <a:gd name="T21" fmla="*/ 195 h 308"/>
                  <a:gd name="T22" fmla="*/ 71 w 272"/>
                  <a:gd name="T23" fmla="*/ 195 h 308"/>
                  <a:gd name="T24" fmla="*/ 46 w 272"/>
                  <a:gd name="T25" fmla="*/ 289 h 308"/>
                  <a:gd name="T26" fmla="*/ 56 w 272"/>
                  <a:gd name="T27" fmla="*/ 306 h 308"/>
                  <a:gd name="T28" fmla="*/ 73 w 272"/>
                  <a:gd name="T29" fmla="*/ 296 h 308"/>
                  <a:gd name="T30" fmla="*/ 98 w 272"/>
                  <a:gd name="T31" fmla="*/ 202 h 308"/>
                  <a:gd name="T32" fmla="*/ 174 w 272"/>
                  <a:gd name="T33" fmla="*/ 202 h 308"/>
                  <a:gd name="T34" fmla="*/ 199 w 272"/>
                  <a:gd name="T35" fmla="*/ 296 h 308"/>
                  <a:gd name="T36" fmla="*/ 213 w 272"/>
                  <a:gd name="T37" fmla="*/ 306 h 308"/>
                  <a:gd name="T38" fmla="*/ 216 w 272"/>
                  <a:gd name="T39" fmla="*/ 306 h 308"/>
                  <a:gd name="T40" fmla="*/ 226 w 272"/>
                  <a:gd name="T41" fmla="*/ 289 h 308"/>
                  <a:gd name="T42" fmla="*/ 201 w 272"/>
                  <a:gd name="T43" fmla="*/ 195 h 308"/>
                  <a:gd name="T44" fmla="*/ 258 w 272"/>
                  <a:gd name="T45" fmla="*/ 195 h 308"/>
                  <a:gd name="T46" fmla="*/ 265 w 272"/>
                  <a:gd name="T47" fmla="*/ 188 h 308"/>
                  <a:gd name="T48" fmla="*/ 265 w 272"/>
                  <a:gd name="T49" fmla="*/ 26 h 308"/>
                  <a:gd name="T50" fmla="*/ 272 w 272"/>
                  <a:gd name="T51" fmla="*/ 14 h 308"/>
                  <a:gd name="T52" fmla="*/ 258 w 272"/>
                  <a:gd name="T53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308">
                    <a:moveTo>
                      <a:pt x="25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19"/>
                      <a:pt x="3" y="24"/>
                      <a:pt x="7" y="26"/>
                    </a:cubicBezTo>
                    <a:cubicBezTo>
                      <a:pt x="7" y="186"/>
                      <a:pt x="7" y="186"/>
                      <a:pt x="7" y="186"/>
                    </a:cubicBezTo>
                    <a:cubicBezTo>
                      <a:pt x="11" y="183"/>
                      <a:pt x="16" y="179"/>
                      <a:pt x="21" y="174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51" y="28"/>
                      <a:pt x="251" y="28"/>
                      <a:pt x="251" y="28"/>
                    </a:cubicBezTo>
                    <a:cubicBezTo>
                      <a:pt x="251" y="181"/>
                      <a:pt x="251" y="181"/>
                      <a:pt x="251" y="181"/>
                    </a:cubicBezTo>
                    <a:cubicBezTo>
                      <a:pt x="72" y="181"/>
                      <a:pt x="72" y="181"/>
                      <a:pt x="72" y="181"/>
                    </a:cubicBezTo>
                    <a:cubicBezTo>
                      <a:pt x="67" y="186"/>
                      <a:pt x="63" y="191"/>
                      <a:pt x="59" y="195"/>
                    </a:cubicBezTo>
                    <a:cubicBezTo>
                      <a:pt x="71" y="195"/>
                      <a:pt x="71" y="195"/>
                      <a:pt x="71" y="195"/>
                    </a:cubicBezTo>
                    <a:cubicBezTo>
                      <a:pt x="46" y="289"/>
                      <a:pt x="46" y="289"/>
                      <a:pt x="46" y="289"/>
                    </a:cubicBezTo>
                    <a:cubicBezTo>
                      <a:pt x="44" y="296"/>
                      <a:pt x="49" y="304"/>
                      <a:pt x="56" y="306"/>
                    </a:cubicBezTo>
                    <a:cubicBezTo>
                      <a:pt x="63" y="308"/>
                      <a:pt x="71" y="303"/>
                      <a:pt x="73" y="296"/>
                    </a:cubicBezTo>
                    <a:cubicBezTo>
                      <a:pt x="98" y="202"/>
                      <a:pt x="98" y="202"/>
                      <a:pt x="98" y="202"/>
                    </a:cubicBezTo>
                    <a:cubicBezTo>
                      <a:pt x="174" y="202"/>
                      <a:pt x="174" y="202"/>
                      <a:pt x="174" y="202"/>
                    </a:cubicBezTo>
                    <a:cubicBezTo>
                      <a:pt x="199" y="296"/>
                      <a:pt x="199" y="296"/>
                      <a:pt x="199" y="296"/>
                    </a:cubicBezTo>
                    <a:cubicBezTo>
                      <a:pt x="201" y="302"/>
                      <a:pt x="207" y="306"/>
                      <a:pt x="213" y="306"/>
                    </a:cubicBezTo>
                    <a:cubicBezTo>
                      <a:pt x="214" y="306"/>
                      <a:pt x="215" y="306"/>
                      <a:pt x="216" y="306"/>
                    </a:cubicBezTo>
                    <a:cubicBezTo>
                      <a:pt x="224" y="304"/>
                      <a:pt x="228" y="296"/>
                      <a:pt x="226" y="289"/>
                    </a:cubicBez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58" y="195"/>
                      <a:pt x="258" y="195"/>
                      <a:pt x="258" y="195"/>
                    </a:cubicBezTo>
                    <a:cubicBezTo>
                      <a:pt x="262" y="195"/>
                      <a:pt x="265" y="192"/>
                      <a:pt x="265" y="188"/>
                    </a:cubicBezTo>
                    <a:cubicBezTo>
                      <a:pt x="265" y="26"/>
                      <a:pt x="265" y="26"/>
                      <a:pt x="265" y="26"/>
                    </a:cubicBezTo>
                    <a:cubicBezTo>
                      <a:pt x="269" y="24"/>
                      <a:pt x="272" y="19"/>
                      <a:pt x="272" y="14"/>
                    </a:cubicBezTo>
                    <a:cubicBezTo>
                      <a:pt x="272" y="6"/>
                      <a:pt x="266" y="0"/>
                      <a:pt x="25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6218238" y="2438401"/>
                <a:ext cx="104775" cy="301625"/>
              </a:xfrm>
              <a:custGeom>
                <a:avLst/>
                <a:gdLst>
                  <a:gd name="T0" fmla="*/ 28 w 28"/>
                  <a:gd name="T1" fmla="*/ 66 h 80"/>
                  <a:gd name="T2" fmla="*/ 28 w 28"/>
                  <a:gd name="T3" fmla="*/ 14 h 80"/>
                  <a:gd name="T4" fmla="*/ 14 w 28"/>
                  <a:gd name="T5" fmla="*/ 0 h 80"/>
                  <a:gd name="T6" fmla="*/ 0 w 28"/>
                  <a:gd name="T7" fmla="*/ 14 h 80"/>
                  <a:gd name="T8" fmla="*/ 0 w 28"/>
                  <a:gd name="T9" fmla="*/ 66 h 80"/>
                  <a:gd name="T10" fmla="*/ 14 w 28"/>
                  <a:gd name="T11" fmla="*/ 80 h 80"/>
                  <a:gd name="T12" fmla="*/ 28 w 28"/>
                  <a:gd name="T13" fmla="*/ 6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80">
                    <a:moveTo>
                      <a:pt x="28" y="66"/>
                    </a:move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4"/>
                      <a:pt x="6" y="80"/>
                      <a:pt x="14" y="80"/>
                    </a:cubicBezTo>
                    <a:cubicBezTo>
                      <a:pt x="21" y="80"/>
                      <a:pt x="28" y="74"/>
                      <a:pt x="28" y="6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6386513" y="2254251"/>
                <a:ext cx="106363" cy="485775"/>
              </a:xfrm>
              <a:custGeom>
                <a:avLst/>
                <a:gdLst>
                  <a:gd name="T0" fmla="*/ 28 w 28"/>
                  <a:gd name="T1" fmla="*/ 115 h 129"/>
                  <a:gd name="T2" fmla="*/ 28 w 28"/>
                  <a:gd name="T3" fmla="*/ 14 h 129"/>
                  <a:gd name="T4" fmla="*/ 14 w 28"/>
                  <a:gd name="T5" fmla="*/ 0 h 129"/>
                  <a:gd name="T6" fmla="*/ 0 w 28"/>
                  <a:gd name="T7" fmla="*/ 14 h 129"/>
                  <a:gd name="T8" fmla="*/ 0 w 28"/>
                  <a:gd name="T9" fmla="*/ 115 h 129"/>
                  <a:gd name="T10" fmla="*/ 14 w 28"/>
                  <a:gd name="T11" fmla="*/ 129 h 129"/>
                  <a:gd name="T12" fmla="*/ 28 w 28"/>
                  <a:gd name="T13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29">
                    <a:moveTo>
                      <a:pt x="28" y="115"/>
                    </a:move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3"/>
                      <a:pt x="6" y="129"/>
                      <a:pt x="14" y="129"/>
                    </a:cubicBezTo>
                    <a:cubicBezTo>
                      <a:pt x="22" y="129"/>
                      <a:pt x="28" y="123"/>
                      <a:pt x="28" y="1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6556376" y="2359026"/>
                <a:ext cx="104775" cy="381000"/>
              </a:xfrm>
              <a:custGeom>
                <a:avLst/>
                <a:gdLst>
                  <a:gd name="T0" fmla="*/ 28 w 28"/>
                  <a:gd name="T1" fmla="*/ 87 h 101"/>
                  <a:gd name="T2" fmla="*/ 28 w 28"/>
                  <a:gd name="T3" fmla="*/ 14 h 101"/>
                  <a:gd name="T4" fmla="*/ 14 w 28"/>
                  <a:gd name="T5" fmla="*/ 0 h 101"/>
                  <a:gd name="T6" fmla="*/ 0 w 28"/>
                  <a:gd name="T7" fmla="*/ 14 h 101"/>
                  <a:gd name="T8" fmla="*/ 0 w 28"/>
                  <a:gd name="T9" fmla="*/ 87 h 101"/>
                  <a:gd name="T10" fmla="*/ 14 w 28"/>
                  <a:gd name="T11" fmla="*/ 101 h 101"/>
                  <a:gd name="T12" fmla="*/ 28 w 28"/>
                  <a:gd name="T13" fmla="*/ 8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01">
                    <a:moveTo>
                      <a:pt x="28" y="87"/>
                    </a:move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5"/>
                      <a:pt x="6" y="101"/>
                      <a:pt x="14" y="101"/>
                    </a:cubicBezTo>
                    <a:cubicBezTo>
                      <a:pt x="22" y="101"/>
                      <a:pt x="28" y="95"/>
                      <a:pt x="28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5756276" y="2574926"/>
                <a:ext cx="387350" cy="390525"/>
              </a:xfrm>
              <a:custGeom>
                <a:avLst/>
                <a:gdLst>
                  <a:gd name="T0" fmla="*/ 102 w 103"/>
                  <a:gd name="T1" fmla="*/ 2 h 104"/>
                  <a:gd name="T2" fmla="*/ 97 w 103"/>
                  <a:gd name="T3" fmla="*/ 2 h 104"/>
                  <a:gd name="T4" fmla="*/ 4 w 103"/>
                  <a:gd name="T5" fmla="*/ 87 h 104"/>
                  <a:gd name="T6" fmla="*/ 4 w 103"/>
                  <a:gd name="T7" fmla="*/ 100 h 104"/>
                  <a:gd name="T8" fmla="*/ 16 w 103"/>
                  <a:gd name="T9" fmla="*/ 100 h 104"/>
                  <a:gd name="T10" fmla="*/ 102 w 103"/>
                  <a:gd name="T11" fmla="*/ 7 h 104"/>
                  <a:gd name="T12" fmla="*/ 102 w 103"/>
                  <a:gd name="T13" fmla="*/ 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04">
                    <a:moveTo>
                      <a:pt x="102" y="2"/>
                    </a:moveTo>
                    <a:cubicBezTo>
                      <a:pt x="101" y="0"/>
                      <a:pt x="99" y="0"/>
                      <a:pt x="97" y="2"/>
                    </a:cubicBezTo>
                    <a:cubicBezTo>
                      <a:pt x="97" y="2"/>
                      <a:pt x="4" y="87"/>
                      <a:pt x="4" y="87"/>
                    </a:cubicBezTo>
                    <a:cubicBezTo>
                      <a:pt x="0" y="91"/>
                      <a:pt x="0" y="97"/>
                      <a:pt x="4" y="100"/>
                    </a:cubicBezTo>
                    <a:cubicBezTo>
                      <a:pt x="7" y="104"/>
                      <a:pt x="13" y="104"/>
                      <a:pt x="16" y="100"/>
                    </a:cubicBezTo>
                    <a:cubicBezTo>
                      <a:pt x="17" y="100"/>
                      <a:pt x="102" y="7"/>
                      <a:pt x="102" y="7"/>
                    </a:cubicBezTo>
                    <a:cubicBezTo>
                      <a:pt x="103" y="5"/>
                      <a:pt x="103" y="3"/>
                      <a:pt x="102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5069442" y="937737"/>
              <a:ext cx="2049945" cy="691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300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3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151595" y="456122"/>
              <a:ext cx="1885639" cy="92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9620968" y="3308412"/>
              <a:ext cx="2049945" cy="691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300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3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9620968" y="2826799"/>
              <a:ext cx="1885639" cy="92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069442" y="5509737"/>
              <a:ext cx="2049945" cy="691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300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here. </a:t>
              </a:r>
              <a:endParaRPr lang="en-US" sz="3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151595" y="5028122"/>
              <a:ext cx="1885639" cy="92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3789DC17-A010-47B8-BF78-ED83D1612C3C}"/>
                </a:ext>
              </a:extLst>
            </p:cNvPr>
            <p:cNvSpPr/>
            <p:nvPr/>
          </p:nvSpPr>
          <p:spPr>
            <a:xfrm>
              <a:off x="4920049" y="3129447"/>
              <a:ext cx="2348722" cy="59910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70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Edit Text Here</a:t>
              </a:r>
              <a:endParaRPr lang="en-US" sz="7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25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5488</TotalTime>
  <Words>301</Words>
  <Application>Microsoft Office PowerPoint</Application>
  <PresentationFormat>Custom</PresentationFormat>
  <Paragraphs>58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Fatima Hafeez</cp:lastModifiedBy>
  <cp:revision>145</cp:revision>
  <dcterms:created xsi:type="dcterms:W3CDTF">2013-09-12T13:05:01Z</dcterms:created>
  <dcterms:modified xsi:type="dcterms:W3CDTF">2020-01-31T18:52:06Z</dcterms:modified>
</cp:coreProperties>
</file>