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711" r:id="rId2"/>
  </p:sldMasterIdLst>
  <p:notesMasterIdLst>
    <p:notesMasterId r:id="rId9"/>
  </p:notesMasterIdLst>
  <p:handoutMasterIdLst>
    <p:handoutMasterId r:id="rId10"/>
  </p:handoutMasterIdLst>
  <p:sldIdLst>
    <p:sldId id="288" r:id="rId3"/>
    <p:sldId id="326" r:id="rId4"/>
    <p:sldId id="330" r:id="rId5"/>
    <p:sldId id="331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10"/>
    <p:restoredTop sz="93901" autoAdjust="0"/>
  </p:normalViewPr>
  <p:slideViewPr>
    <p:cSldViewPr>
      <p:cViewPr varScale="1">
        <p:scale>
          <a:sx n="90" d="100"/>
          <a:sy n="90" d="100"/>
        </p:scale>
        <p:origin x="38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55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65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8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  <a:prstGeom prst="rect">
            <a:avLst/>
          </a:prstGeo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61908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63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86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94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480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949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763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656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86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983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979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17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472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0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54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49016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7" r:id="rId3"/>
    <p:sldLayoutId id="2147483668" r:id="rId4"/>
    <p:sldLayoutId id="2147483710" r:id="rId5"/>
    <p:sldLayoutId id="2147483669" r:id="rId6"/>
    <p:sldLayoutId id="2147483666" r:id="rId7"/>
    <p:sldLayoutId id="2147483709" r:id="rId8"/>
    <p:sldLayoutId id="2147483670" r:id="rId9"/>
    <p:sldLayoutId id="2147483708" r:id="rId10"/>
    <p:sldLayoutId id="2147483671" r:id="rId11"/>
    <p:sldLayoutId id="2147483672" r:id="rId12"/>
    <p:sldLayoutId id="2147483682" r:id="rId13"/>
    <p:sldLayoutId id="214748368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9" r:id="rId20"/>
    <p:sldLayoutId id="2147483680" r:id="rId21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5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sv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B83EA59-CE52-0341-8471-2504FB0890AD}"/>
              </a:ext>
            </a:extLst>
          </p:cNvPr>
          <p:cNvGrpSpPr/>
          <p:nvPr/>
        </p:nvGrpSpPr>
        <p:grpSpPr>
          <a:xfrm>
            <a:off x="-21666" y="0"/>
            <a:ext cx="9179927" cy="5176929"/>
            <a:chOff x="-21666" y="0"/>
            <a:chExt cx="9179927" cy="5176929"/>
          </a:xfrm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062BF39F-3FE7-F84E-BCEF-01D5C32146B1}"/>
                </a:ext>
              </a:extLst>
            </p:cNvPr>
            <p:cNvSpPr/>
            <p:nvPr/>
          </p:nvSpPr>
          <p:spPr>
            <a:xfrm>
              <a:off x="-21666" y="0"/>
              <a:ext cx="3049031" cy="1823644"/>
            </a:xfrm>
            <a:custGeom>
              <a:avLst/>
              <a:gdLst>
                <a:gd name="connsiteX0" fmla="*/ 0 w 3049031"/>
                <a:gd name="connsiteY0" fmla="*/ 0 h 1823644"/>
                <a:gd name="connsiteX1" fmla="*/ 3049031 w 3049031"/>
                <a:gd name="connsiteY1" fmla="*/ 0 h 1823644"/>
                <a:gd name="connsiteX2" fmla="*/ 3044067 w 3049031"/>
                <a:gd name="connsiteY2" fmla="*/ 32523 h 1823644"/>
                <a:gd name="connsiteX3" fmla="*/ 846436 w 3049031"/>
                <a:gd name="connsiteY3" fmla="*/ 1823644 h 1823644"/>
                <a:gd name="connsiteX4" fmla="*/ 75147 w 3049031"/>
                <a:gd name="connsiteY4" fmla="*/ 1687527 h 1823644"/>
                <a:gd name="connsiteX5" fmla="*/ 0 w 3049031"/>
                <a:gd name="connsiteY5" fmla="*/ 1656292 h 182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9031" h="1823644">
                  <a:moveTo>
                    <a:pt x="0" y="0"/>
                  </a:moveTo>
                  <a:lnTo>
                    <a:pt x="3049031" y="0"/>
                  </a:lnTo>
                  <a:lnTo>
                    <a:pt x="3044067" y="32523"/>
                  </a:lnTo>
                  <a:cubicBezTo>
                    <a:pt x="2834897" y="1054714"/>
                    <a:pt x="1930463" y="1823644"/>
                    <a:pt x="846436" y="1823644"/>
                  </a:cubicBezTo>
                  <a:cubicBezTo>
                    <a:pt x="575429" y="1823644"/>
                    <a:pt x="315647" y="1775586"/>
                    <a:pt x="75147" y="1687527"/>
                  </a:cubicBezTo>
                  <a:lnTo>
                    <a:pt x="0" y="16562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305AEEFF-1EF6-2C41-AE44-1BF764C95BF0}"/>
                </a:ext>
              </a:extLst>
            </p:cNvPr>
            <p:cNvSpPr/>
            <p:nvPr/>
          </p:nvSpPr>
          <p:spPr>
            <a:xfrm>
              <a:off x="6038811" y="1941922"/>
              <a:ext cx="3119450" cy="3235007"/>
            </a:xfrm>
            <a:custGeom>
              <a:avLst/>
              <a:gdLst>
                <a:gd name="connsiteX0" fmla="*/ 1927782 w 3119450"/>
                <a:gd name="connsiteY0" fmla="*/ 0 h 3235007"/>
                <a:gd name="connsiteX1" fmla="*/ 3005623 w 3119450"/>
                <a:gd name="connsiteY1" fmla="*/ 329235 h 3235007"/>
                <a:gd name="connsiteX2" fmla="*/ 3119450 w 3119450"/>
                <a:gd name="connsiteY2" fmla="*/ 414353 h 3235007"/>
                <a:gd name="connsiteX3" fmla="*/ 3119450 w 3119450"/>
                <a:gd name="connsiteY3" fmla="*/ 3235007 h 3235007"/>
                <a:gd name="connsiteX4" fmla="*/ 513808 w 3119450"/>
                <a:gd name="connsiteY4" fmla="*/ 3235007 h 3235007"/>
                <a:gd name="connsiteX5" fmla="*/ 440212 w 3119450"/>
                <a:gd name="connsiteY5" fmla="*/ 3154031 h 3235007"/>
                <a:gd name="connsiteX6" fmla="*/ 0 w 3119450"/>
                <a:gd name="connsiteY6" fmla="*/ 1927782 h 3235007"/>
                <a:gd name="connsiteX7" fmla="*/ 1927782 w 3119450"/>
                <a:gd name="connsiteY7" fmla="*/ 0 h 3235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9450" h="3235007">
                  <a:moveTo>
                    <a:pt x="1927782" y="0"/>
                  </a:moveTo>
                  <a:cubicBezTo>
                    <a:pt x="2327039" y="0"/>
                    <a:pt x="2697947" y="121373"/>
                    <a:pt x="3005623" y="329235"/>
                  </a:cubicBezTo>
                  <a:lnTo>
                    <a:pt x="3119450" y="414353"/>
                  </a:lnTo>
                  <a:lnTo>
                    <a:pt x="3119450" y="3235007"/>
                  </a:lnTo>
                  <a:lnTo>
                    <a:pt x="513808" y="3235007"/>
                  </a:lnTo>
                  <a:lnTo>
                    <a:pt x="440212" y="3154031"/>
                  </a:lnTo>
                  <a:cubicBezTo>
                    <a:pt x="165203" y="2820796"/>
                    <a:pt x="0" y="2393582"/>
                    <a:pt x="0" y="1927782"/>
                  </a:cubicBezTo>
                  <a:cubicBezTo>
                    <a:pt x="0" y="863097"/>
                    <a:pt x="863097" y="0"/>
                    <a:pt x="19277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975AD891-7792-9045-930C-E79120CF39C6}"/>
                </a:ext>
              </a:extLst>
            </p:cNvPr>
            <p:cNvSpPr/>
            <p:nvPr/>
          </p:nvSpPr>
          <p:spPr>
            <a:xfrm>
              <a:off x="8315460" y="0"/>
              <a:ext cx="842801" cy="714247"/>
            </a:xfrm>
            <a:custGeom>
              <a:avLst/>
              <a:gdLst>
                <a:gd name="connsiteX0" fmla="*/ 0 w 842801"/>
                <a:gd name="connsiteY0" fmla="*/ 0 h 714247"/>
                <a:gd name="connsiteX1" fmla="*/ 842801 w 842801"/>
                <a:gd name="connsiteY1" fmla="*/ 0 h 714247"/>
                <a:gd name="connsiteX2" fmla="*/ 842801 w 842801"/>
                <a:gd name="connsiteY2" fmla="*/ 709188 h 714247"/>
                <a:gd name="connsiteX3" fmla="*/ 785465 w 842801"/>
                <a:gd name="connsiteY3" fmla="*/ 714247 h 714247"/>
                <a:gd name="connsiteX4" fmla="*/ 8135 w 842801"/>
                <a:gd name="connsiteY4" fmla="*/ 80705 h 71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01" h="714247">
                  <a:moveTo>
                    <a:pt x="0" y="0"/>
                  </a:moveTo>
                  <a:lnTo>
                    <a:pt x="842801" y="0"/>
                  </a:lnTo>
                  <a:lnTo>
                    <a:pt x="842801" y="709188"/>
                  </a:lnTo>
                  <a:lnTo>
                    <a:pt x="785465" y="714247"/>
                  </a:lnTo>
                  <a:cubicBezTo>
                    <a:pt x="402031" y="714247"/>
                    <a:pt x="82121" y="442266"/>
                    <a:pt x="8135" y="807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ABAFC5B7-BE6E-7742-A266-7AF6B242757E}"/>
                </a:ext>
              </a:extLst>
            </p:cNvPr>
            <p:cNvSpPr/>
            <p:nvPr/>
          </p:nvSpPr>
          <p:spPr>
            <a:xfrm>
              <a:off x="3184959" y="257575"/>
              <a:ext cx="935035" cy="9350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9E2F278F-29A1-A84B-93C8-68F4BDDFE6ED}"/>
              </a:ext>
            </a:extLst>
          </p:cNvPr>
          <p:cNvSpPr txBox="1"/>
          <p:nvPr/>
        </p:nvSpPr>
        <p:spPr>
          <a:xfrm>
            <a:off x="824768" y="3666767"/>
            <a:ext cx="31194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2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BF07103-49F0-8842-917B-5DA1A31D3920}"/>
              </a:ext>
            </a:extLst>
          </p:cNvPr>
          <p:cNvSpPr txBox="1"/>
          <p:nvPr/>
        </p:nvSpPr>
        <p:spPr>
          <a:xfrm>
            <a:off x="749265" y="2037412"/>
            <a:ext cx="3697991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Client</a:t>
            </a:r>
          </a:p>
        </p:txBody>
      </p:sp>
      <p:grpSp>
        <p:nvGrpSpPr>
          <p:cNvPr id="2" name="Graphic 100">
            <a:extLst>
              <a:ext uri="{FF2B5EF4-FFF2-40B4-BE49-F238E27FC236}">
                <a16:creationId xmlns:a16="http://schemas.microsoft.com/office/drawing/2014/main" id="{FACC30BF-3945-9BFB-5393-364986454D8A}"/>
              </a:ext>
            </a:extLst>
          </p:cNvPr>
          <p:cNvGrpSpPr/>
          <p:nvPr/>
        </p:nvGrpSpPr>
        <p:grpSpPr>
          <a:xfrm>
            <a:off x="4115136" y="667341"/>
            <a:ext cx="3971035" cy="4343003"/>
            <a:chOff x="4115136" y="667341"/>
            <a:chExt cx="3971035" cy="4343003"/>
          </a:xfrm>
        </p:grpSpPr>
        <p:grpSp>
          <p:nvGrpSpPr>
            <p:cNvPr id="3" name="Graphic 100">
              <a:extLst>
                <a:ext uri="{FF2B5EF4-FFF2-40B4-BE49-F238E27FC236}">
                  <a16:creationId xmlns:a16="http://schemas.microsoft.com/office/drawing/2014/main" id="{CD66203C-B988-44BB-10FE-81909915FB31}"/>
                </a:ext>
              </a:extLst>
            </p:cNvPr>
            <p:cNvGrpSpPr/>
            <p:nvPr/>
          </p:nvGrpSpPr>
          <p:grpSpPr>
            <a:xfrm>
              <a:off x="6181746" y="3616847"/>
              <a:ext cx="1004502" cy="1375223"/>
              <a:chOff x="6181746" y="3616847"/>
              <a:chExt cx="1004502" cy="1375223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9B83150B-9624-D776-01EE-105C026AD89B}"/>
                  </a:ext>
                </a:extLst>
              </p:cNvPr>
              <p:cNvSpPr/>
              <p:nvPr/>
            </p:nvSpPr>
            <p:spPr>
              <a:xfrm>
                <a:off x="6181746" y="3982310"/>
                <a:ext cx="1004502" cy="1009760"/>
              </a:xfrm>
              <a:custGeom>
                <a:avLst/>
                <a:gdLst>
                  <a:gd name="connsiteX0" fmla="*/ 22590 w 1004502"/>
                  <a:gd name="connsiteY0" fmla="*/ 1009760 h 1009760"/>
                  <a:gd name="connsiteX1" fmla="*/ 981367 w 1004502"/>
                  <a:gd name="connsiteY1" fmla="*/ 1009760 h 1009760"/>
                  <a:gd name="connsiteX2" fmla="*/ 1004388 w 1004502"/>
                  <a:gd name="connsiteY2" fmla="*/ 984043 h 1009760"/>
                  <a:gd name="connsiteX3" fmla="*/ 907563 w 1004502"/>
                  <a:gd name="connsiteY3" fmla="*/ 20980 h 1009760"/>
                  <a:gd name="connsiteX4" fmla="*/ 884541 w 1004502"/>
                  <a:gd name="connsiteY4" fmla="*/ 0 h 1009760"/>
                  <a:gd name="connsiteX5" fmla="*/ 120093 w 1004502"/>
                  <a:gd name="connsiteY5" fmla="*/ 0 h 1009760"/>
                  <a:gd name="connsiteX6" fmla="*/ 97071 w 1004502"/>
                  <a:gd name="connsiteY6" fmla="*/ 20980 h 1009760"/>
                  <a:gd name="connsiteX7" fmla="*/ 246 w 1004502"/>
                  <a:gd name="connsiteY7" fmla="*/ 984043 h 1009760"/>
                  <a:gd name="connsiteX8" fmla="*/ 22590 w 1004502"/>
                  <a:gd name="connsiteY8" fmla="*/ 1009760 h 100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4502" h="1009760">
                    <a:moveTo>
                      <a:pt x="22590" y="1009760"/>
                    </a:moveTo>
                    <a:lnTo>
                      <a:pt x="981367" y="1009760"/>
                    </a:lnTo>
                    <a:cubicBezTo>
                      <a:pt x="994909" y="1009760"/>
                      <a:pt x="1005742" y="997578"/>
                      <a:pt x="1004388" y="984043"/>
                    </a:cubicBezTo>
                    <a:lnTo>
                      <a:pt x="907563" y="20980"/>
                    </a:lnTo>
                    <a:cubicBezTo>
                      <a:pt x="906208" y="8798"/>
                      <a:pt x="896052" y="0"/>
                      <a:pt x="884541" y="0"/>
                    </a:cubicBezTo>
                    <a:lnTo>
                      <a:pt x="120093" y="0"/>
                    </a:lnTo>
                    <a:cubicBezTo>
                      <a:pt x="107905" y="0"/>
                      <a:pt x="98426" y="8798"/>
                      <a:pt x="97071" y="20980"/>
                    </a:cubicBezTo>
                    <a:lnTo>
                      <a:pt x="246" y="984043"/>
                    </a:lnTo>
                    <a:cubicBezTo>
                      <a:pt x="-1785" y="998255"/>
                      <a:pt x="9048" y="1009760"/>
                      <a:pt x="22590" y="10097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DB9FF17-342A-BDDB-D21F-373FAA22FF7C}"/>
                  </a:ext>
                </a:extLst>
              </p:cNvPr>
              <p:cNvSpPr/>
              <p:nvPr/>
            </p:nvSpPr>
            <p:spPr>
              <a:xfrm>
                <a:off x="6377675" y="4046605"/>
                <a:ext cx="86669" cy="86628"/>
              </a:xfrm>
              <a:custGeom>
                <a:avLst/>
                <a:gdLst>
                  <a:gd name="connsiteX0" fmla="*/ 86669 w 86669"/>
                  <a:gd name="connsiteY0" fmla="*/ 43314 h 86628"/>
                  <a:gd name="connsiteX1" fmla="*/ 43335 w 86669"/>
                  <a:gd name="connsiteY1" fmla="*/ 86628 h 86628"/>
                  <a:gd name="connsiteX2" fmla="*/ 0 w 86669"/>
                  <a:gd name="connsiteY2" fmla="*/ 43314 h 86628"/>
                  <a:gd name="connsiteX3" fmla="*/ 43335 w 86669"/>
                  <a:gd name="connsiteY3" fmla="*/ 0 h 86628"/>
                  <a:gd name="connsiteX4" fmla="*/ 86669 w 86669"/>
                  <a:gd name="connsiteY4" fmla="*/ 43314 h 8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" h="86628">
                    <a:moveTo>
                      <a:pt x="86669" y="43314"/>
                    </a:moveTo>
                    <a:cubicBezTo>
                      <a:pt x="86669" y="67236"/>
                      <a:pt x="67267" y="86628"/>
                      <a:pt x="43335" y="86628"/>
                    </a:cubicBezTo>
                    <a:cubicBezTo>
                      <a:pt x="19401" y="86628"/>
                      <a:pt x="0" y="67236"/>
                      <a:pt x="0" y="43314"/>
                    </a:cubicBezTo>
                    <a:cubicBezTo>
                      <a:pt x="0" y="19392"/>
                      <a:pt x="19402" y="0"/>
                      <a:pt x="43335" y="0"/>
                    </a:cubicBezTo>
                    <a:cubicBezTo>
                      <a:pt x="67268" y="0"/>
                      <a:pt x="86669" y="19393"/>
                      <a:pt x="86669" y="43314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DFFA483-1727-D04C-DEF2-A96922543502}"/>
                  </a:ext>
                </a:extLst>
              </p:cNvPr>
              <p:cNvSpPr/>
              <p:nvPr/>
            </p:nvSpPr>
            <p:spPr>
              <a:xfrm>
                <a:off x="6362778" y="4031715"/>
                <a:ext cx="116461" cy="116406"/>
              </a:xfrm>
              <a:custGeom>
                <a:avLst/>
                <a:gdLst>
                  <a:gd name="connsiteX0" fmla="*/ 116462 w 116461"/>
                  <a:gd name="connsiteY0" fmla="*/ 58203 h 116406"/>
                  <a:gd name="connsiteX1" fmla="*/ 58231 w 116461"/>
                  <a:gd name="connsiteY1" fmla="*/ 116406 h 116406"/>
                  <a:gd name="connsiteX2" fmla="*/ 0 w 116461"/>
                  <a:gd name="connsiteY2" fmla="*/ 58203 h 116406"/>
                  <a:gd name="connsiteX3" fmla="*/ 58231 w 116461"/>
                  <a:gd name="connsiteY3" fmla="*/ 0 h 116406"/>
                  <a:gd name="connsiteX4" fmla="*/ 116462 w 116461"/>
                  <a:gd name="connsiteY4" fmla="*/ 58203 h 11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1" h="116406">
                    <a:moveTo>
                      <a:pt x="116462" y="58203"/>
                    </a:moveTo>
                    <a:cubicBezTo>
                      <a:pt x="116462" y="90348"/>
                      <a:pt x="90391" y="116406"/>
                      <a:pt x="58231" y="116406"/>
                    </a:cubicBezTo>
                    <a:cubicBezTo>
                      <a:pt x="26071" y="116406"/>
                      <a:pt x="0" y="90348"/>
                      <a:pt x="0" y="58203"/>
                    </a:cubicBezTo>
                    <a:cubicBezTo>
                      <a:pt x="0" y="26058"/>
                      <a:pt x="26071" y="0"/>
                      <a:pt x="58231" y="0"/>
                    </a:cubicBezTo>
                    <a:cubicBezTo>
                      <a:pt x="90391" y="0"/>
                      <a:pt x="116462" y="26058"/>
                      <a:pt x="116462" y="58203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AD2B626-0970-6D68-0CB9-69F386D7DD85}"/>
                  </a:ext>
                </a:extLst>
              </p:cNvPr>
              <p:cNvSpPr/>
              <p:nvPr/>
            </p:nvSpPr>
            <p:spPr>
              <a:xfrm>
                <a:off x="6890241" y="4031715"/>
                <a:ext cx="116461" cy="116406"/>
              </a:xfrm>
              <a:custGeom>
                <a:avLst/>
                <a:gdLst>
                  <a:gd name="connsiteX0" fmla="*/ 116462 w 116461"/>
                  <a:gd name="connsiteY0" fmla="*/ 58203 h 116406"/>
                  <a:gd name="connsiteX1" fmla="*/ 58231 w 116461"/>
                  <a:gd name="connsiteY1" fmla="*/ 116406 h 116406"/>
                  <a:gd name="connsiteX2" fmla="*/ 0 w 116461"/>
                  <a:gd name="connsiteY2" fmla="*/ 58203 h 116406"/>
                  <a:gd name="connsiteX3" fmla="*/ 58231 w 116461"/>
                  <a:gd name="connsiteY3" fmla="*/ 0 h 116406"/>
                  <a:gd name="connsiteX4" fmla="*/ 116462 w 116461"/>
                  <a:gd name="connsiteY4" fmla="*/ 58203 h 11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1" h="116406">
                    <a:moveTo>
                      <a:pt x="116462" y="58203"/>
                    </a:moveTo>
                    <a:cubicBezTo>
                      <a:pt x="116462" y="90348"/>
                      <a:pt x="90391" y="116406"/>
                      <a:pt x="58231" y="116406"/>
                    </a:cubicBezTo>
                    <a:cubicBezTo>
                      <a:pt x="26071" y="116406"/>
                      <a:pt x="0" y="90348"/>
                      <a:pt x="0" y="58203"/>
                    </a:cubicBezTo>
                    <a:cubicBezTo>
                      <a:pt x="0" y="26058"/>
                      <a:pt x="26071" y="0"/>
                      <a:pt x="58231" y="0"/>
                    </a:cubicBezTo>
                    <a:cubicBezTo>
                      <a:pt x="90391" y="0"/>
                      <a:pt x="116462" y="26058"/>
                      <a:pt x="116462" y="58203"/>
                    </a:cubicBezTo>
                    <a:close/>
                  </a:path>
                </a:pathLst>
              </a:custGeom>
              <a:noFill/>
              <a:ln w="6766" cap="rnd">
                <a:solidFill>
                  <a:srgbClr val="0E578E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63CC36B-E905-8EFB-6555-2B8627339275}"/>
                  </a:ext>
                </a:extLst>
              </p:cNvPr>
              <p:cNvSpPr/>
              <p:nvPr/>
            </p:nvSpPr>
            <p:spPr>
              <a:xfrm>
                <a:off x="6905137" y="4046605"/>
                <a:ext cx="86669" cy="86628"/>
              </a:xfrm>
              <a:custGeom>
                <a:avLst/>
                <a:gdLst>
                  <a:gd name="connsiteX0" fmla="*/ 86669 w 86669"/>
                  <a:gd name="connsiteY0" fmla="*/ 43314 h 86628"/>
                  <a:gd name="connsiteX1" fmla="*/ 43335 w 86669"/>
                  <a:gd name="connsiteY1" fmla="*/ 86628 h 86628"/>
                  <a:gd name="connsiteX2" fmla="*/ 0 w 86669"/>
                  <a:gd name="connsiteY2" fmla="*/ 43314 h 86628"/>
                  <a:gd name="connsiteX3" fmla="*/ 43335 w 86669"/>
                  <a:gd name="connsiteY3" fmla="*/ 0 h 86628"/>
                  <a:gd name="connsiteX4" fmla="*/ 86669 w 86669"/>
                  <a:gd name="connsiteY4" fmla="*/ 43314 h 8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" h="86628">
                    <a:moveTo>
                      <a:pt x="86669" y="43314"/>
                    </a:moveTo>
                    <a:cubicBezTo>
                      <a:pt x="86669" y="67236"/>
                      <a:pt x="67267" y="86628"/>
                      <a:pt x="43335" y="86628"/>
                    </a:cubicBezTo>
                    <a:cubicBezTo>
                      <a:pt x="19401" y="86628"/>
                      <a:pt x="0" y="67236"/>
                      <a:pt x="0" y="43314"/>
                    </a:cubicBezTo>
                    <a:cubicBezTo>
                      <a:pt x="0" y="19392"/>
                      <a:pt x="19402" y="0"/>
                      <a:pt x="43335" y="0"/>
                    </a:cubicBezTo>
                    <a:cubicBezTo>
                      <a:pt x="67268" y="0"/>
                      <a:pt x="86669" y="19393"/>
                      <a:pt x="86669" y="43314"/>
                    </a:cubicBezTo>
                    <a:close/>
                  </a:path>
                </a:pathLst>
              </a:custGeom>
              <a:noFill/>
              <a:ln w="6766" cap="rnd">
                <a:solidFill>
                  <a:srgbClr val="0E578E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B3A6B77B-EF05-CB99-3F88-69ECBC120A2E}"/>
                  </a:ext>
                </a:extLst>
              </p:cNvPr>
              <p:cNvSpPr/>
              <p:nvPr/>
            </p:nvSpPr>
            <p:spPr>
              <a:xfrm>
                <a:off x="6397311" y="3616847"/>
                <a:ext cx="574182" cy="473071"/>
              </a:xfrm>
              <a:custGeom>
                <a:avLst/>
                <a:gdLst>
                  <a:gd name="connsiteX0" fmla="*/ 0 w 574182"/>
                  <a:gd name="connsiteY0" fmla="*/ 450061 h 473071"/>
                  <a:gd name="connsiteX1" fmla="*/ 0 w 574182"/>
                  <a:gd name="connsiteY1" fmla="*/ 286956 h 473071"/>
                  <a:gd name="connsiteX2" fmla="*/ 287091 w 574182"/>
                  <a:gd name="connsiteY2" fmla="*/ 0 h 473071"/>
                  <a:gd name="connsiteX3" fmla="*/ 287091 w 574182"/>
                  <a:gd name="connsiteY3" fmla="*/ 0 h 473071"/>
                  <a:gd name="connsiteX4" fmla="*/ 574182 w 574182"/>
                  <a:gd name="connsiteY4" fmla="*/ 286956 h 473071"/>
                  <a:gd name="connsiteX5" fmla="*/ 574182 w 574182"/>
                  <a:gd name="connsiteY5" fmla="*/ 450061 h 473071"/>
                  <a:gd name="connsiteX6" fmla="*/ 551161 w 574182"/>
                  <a:gd name="connsiteY6" fmla="*/ 473071 h 473071"/>
                  <a:gd name="connsiteX7" fmla="*/ 551161 w 574182"/>
                  <a:gd name="connsiteY7" fmla="*/ 473071 h 473071"/>
                  <a:gd name="connsiteX8" fmla="*/ 528140 w 574182"/>
                  <a:gd name="connsiteY8" fmla="*/ 450061 h 473071"/>
                  <a:gd name="connsiteX9" fmla="*/ 528140 w 574182"/>
                  <a:gd name="connsiteY9" fmla="*/ 286956 h 473071"/>
                  <a:gd name="connsiteX10" fmla="*/ 287091 w 574182"/>
                  <a:gd name="connsiteY10" fmla="*/ 46021 h 473071"/>
                  <a:gd name="connsiteX11" fmla="*/ 287091 w 574182"/>
                  <a:gd name="connsiteY11" fmla="*/ 46021 h 473071"/>
                  <a:gd name="connsiteX12" fmla="*/ 46043 w 574182"/>
                  <a:gd name="connsiteY12" fmla="*/ 286956 h 473071"/>
                  <a:gd name="connsiteX13" fmla="*/ 46043 w 574182"/>
                  <a:gd name="connsiteY13" fmla="*/ 450061 h 473071"/>
                  <a:gd name="connsiteX14" fmla="*/ 23021 w 574182"/>
                  <a:gd name="connsiteY14" fmla="*/ 473071 h 473071"/>
                  <a:gd name="connsiteX15" fmla="*/ 23021 w 574182"/>
                  <a:gd name="connsiteY15" fmla="*/ 473071 h 473071"/>
                  <a:gd name="connsiteX16" fmla="*/ 0 w 574182"/>
                  <a:gd name="connsiteY16" fmla="*/ 450061 h 473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4182" h="473071">
                    <a:moveTo>
                      <a:pt x="0" y="450061"/>
                    </a:moveTo>
                    <a:lnTo>
                      <a:pt x="0" y="286956"/>
                    </a:lnTo>
                    <a:cubicBezTo>
                      <a:pt x="0" y="128589"/>
                      <a:pt x="128649" y="0"/>
                      <a:pt x="287091" y="0"/>
                    </a:cubicBezTo>
                    <a:lnTo>
                      <a:pt x="287091" y="0"/>
                    </a:lnTo>
                    <a:cubicBezTo>
                      <a:pt x="445533" y="0"/>
                      <a:pt x="574182" y="128589"/>
                      <a:pt x="574182" y="286956"/>
                    </a:cubicBezTo>
                    <a:lnTo>
                      <a:pt x="574182" y="450061"/>
                    </a:lnTo>
                    <a:cubicBezTo>
                      <a:pt x="574182" y="462920"/>
                      <a:pt x="564026" y="473071"/>
                      <a:pt x="551161" y="473071"/>
                    </a:cubicBezTo>
                    <a:lnTo>
                      <a:pt x="551161" y="473071"/>
                    </a:lnTo>
                    <a:cubicBezTo>
                      <a:pt x="538296" y="473071"/>
                      <a:pt x="528140" y="462920"/>
                      <a:pt x="528140" y="450061"/>
                    </a:cubicBezTo>
                    <a:lnTo>
                      <a:pt x="528140" y="286956"/>
                    </a:lnTo>
                    <a:cubicBezTo>
                      <a:pt x="528140" y="153630"/>
                      <a:pt x="420480" y="46021"/>
                      <a:pt x="287091" y="46021"/>
                    </a:cubicBezTo>
                    <a:lnTo>
                      <a:pt x="287091" y="46021"/>
                    </a:lnTo>
                    <a:cubicBezTo>
                      <a:pt x="153702" y="46021"/>
                      <a:pt x="46043" y="153630"/>
                      <a:pt x="46043" y="286956"/>
                    </a:cubicBezTo>
                    <a:lnTo>
                      <a:pt x="46043" y="450061"/>
                    </a:lnTo>
                    <a:cubicBezTo>
                      <a:pt x="46043" y="462920"/>
                      <a:pt x="35886" y="473071"/>
                      <a:pt x="23021" y="473071"/>
                    </a:cubicBezTo>
                    <a:lnTo>
                      <a:pt x="23021" y="473071"/>
                    </a:lnTo>
                    <a:cubicBezTo>
                      <a:pt x="10157" y="473071"/>
                      <a:pt x="0" y="462920"/>
                      <a:pt x="0" y="4500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0" name="Graphic 100">
              <a:extLst>
                <a:ext uri="{FF2B5EF4-FFF2-40B4-BE49-F238E27FC236}">
                  <a16:creationId xmlns:a16="http://schemas.microsoft.com/office/drawing/2014/main" id="{1EC5603E-7D08-F1AA-6510-66A1BE194A8E}"/>
                </a:ext>
              </a:extLst>
            </p:cNvPr>
            <p:cNvGrpSpPr/>
            <p:nvPr/>
          </p:nvGrpSpPr>
          <p:grpSpPr>
            <a:xfrm>
              <a:off x="4115136" y="667341"/>
              <a:ext cx="3971035" cy="4343003"/>
              <a:chOff x="4115136" y="667341"/>
              <a:chExt cx="3971035" cy="4343003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41D55F1-2F17-51A2-E0F3-9D068F3FB981}"/>
                  </a:ext>
                </a:extLst>
              </p:cNvPr>
              <p:cNvSpPr/>
              <p:nvPr/>
            </p:nvSpPr>
            <p:spPr>
              <a:xfrm>
                <a:off x="7595104" y="4066908"/>
                <a:ext cx="284382" cy="634145"/>
              </a:xfrm>
              <a:custGeom>
                <a:avLst/>
                <a:gdLst>
                  <a:gd name="connsiteX0" fmla="*/ 0 w 284382"/>
                  <a:gd name="connsiteY0" fmla="*/ 138064 h 634145"/>
                  <a:gd name="connsiteX1" fmla="*/ 101565 w 284382"/>
                  <a:gd name="connsiteY1" fmla="*/ 281542 h 634145"/>
                  <a:gd name="connsiteX2" fmla="*/ 92763 w 284382"/>
                  <a:gd name="connsiteY2" fmla="*/ 530598 h 634145"/>
                  <a:gd name="connsiteX3" fmla="*/ 104951 w 284382"/>
                  <a:gd name="connsiteY3" fmla="*/ 634146 h 634145"/>
                  <a:gd name="connsiteX4" fmla="*/ 269487 w 284382"/>
                  <a:gd name="connsiteY4" fmla="*/ 419606 h 634145"/>
                  <a:gd name="connsiteX5" fmla="*/ 284383 w 284382"/>
                  <a:gd name="connsiteY5" fmla="*/ 194914 h 634145"/>
                  <a:gd name="connsiteX6" fmla="*/ 102242 w 284382"/>
                  <a:gd name="connsiteY6" fmla="*/ 0 h 634145"/>
                  <a:gd name="connsiteX7" fmla="*/ 0 w 284382"/>
                  <a:gd name="connsiteY7" fmla="*/ 138064 h 634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4382" h="634145">
                    <a:moveTo>
                      <a:pt x="0" y="138064"/>
                    </a:moveTo>
                    <a:cubicBezTo>
                      <a:pt x="0" y="138064"/>
                      <a:pt x="98857" y="261238"/>
                      <a:pt x="101565" y="281542"/>
                    </a:cubicBezTo>
                    <a:cubicBezTo>
                      <a:pt x="103597" y="295754"/>
                      <a:pt x="117816" y="411484"/>
                      <a:pt x="92763" y="530598"/>
                    </a:cubicBezTo>
                    <a:lnTo>
                      <a:pt x="104951" y="634146"/>
                    </a:lnTo>
                    <a:lnTo>
                      <a:pt x="269487" y="419606"/>
                    </a:lnTo>
                    <a:lnTo>
                      <a:pt x="284383" y="194914"/>
                    </a:lnTo>
                    <a:lnTo>
                      <a:pt x="102242" y="0"/>
                    </a:lnTo>
                    <a:lnTo>
                      <a:pt x="0" y="138064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2DA5C43-767F-4BD3-C4B7-C99E333BE20D}"/>
                  </a:ext>
                </a:extLst>
              </p:cNvPr>
              <p:cNvSpPr/>
              <p:nvPr/>
            </p:nvSpPr>
            <p:spPr>
              <a:xfrm>
                <a:off x="6562523" y="4472301"/>
                <a:ext cx="472617" cy="422989"/>
              </a:xfrm>
              <a:custGeom>
                <a:avLst/>
                <a:gdLst>
                  <a:gd name="connsiteX0" fmla="*/ 300633 w 472617"/>
                  <a:gd name="connsiteY0" fmla="*/ 14889 h 422989"/>
                  <a:gd name="connsiteX1" fmla="*/ 261361 w 472617"/>
                  <a:gd name="connsiteY1" fmla="*/ 186115 h 422989"/>
                  <a:gd name="connsiteX2" fmla="*/ 69064 w 472617"/>
                  <a:gd name="connsiteY2" fmla="*/ 345159 h 422989"/>
                  <a:gd name="connsiteX3" fmla="*/ 0 w 472617"/>
                  <a:gd name="connsiteY3" fmla="*/ 422990 h 422989"/>
                  <a:gd name="connsiteX4" fmla="*/ 270164 w 472617"/>
                  <a:gd name="connsiteY4" fmla="*/ 403363 h 422989"/>
                  <a:gd name="connsiteX5" fmla="*/ 448242 w 472617"/>
                  <a:gd name="connsiteY5" fmla="*/ 265299 h 422989"/>
                  <a:gd name="connsiteX6" fmla="*/ 472617 w 472617"/>
                  <a:gd name="connsiteY6" fmla="*/ 0 h 422989"/>
                  <a:gd name="connsiteX7" fmla="*/ 300633 w 472617"/>
                  <a:gd name="connsiteY7" fmla="*/ 14889 h 422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2617" h="422989">
                    <a:moveTo>
                      <a:pt x="300633" y="14889"/>
                    </a:moveTo>
                    <a:cubicBezTo>
                      <a:pt x="300633" y="14889"/>
                      <a:pt x="274226" y="170549"/>
                      <a:pt x="261361" y="186115"/>
                    </a:cubicBezTo>
                    <a:cubicBezTo>
                      <a:pt x="251882" y="196944"/>
                      <a:pt x="175369" y="284249"/>
                      <a:pt x="69064" y="345159"/>
                    </a:cubicBezTo>
                    <a:lnTo>
                      <a:pt x="0" y="422990"/>
                    </a:lnTo>
                    <a:lnTo>
                      <a:pt x="270164" y="403363"/>
                    </a:lnTo>
                    <a:lnTo>
                      <a:pt x="448242" y="265299"/>
                    </a:lnTo>
                    <a:lnTo>
                      <a:pt x="472617" y="0"/>
                    </a:lnTo>
                    <a:lnTo>
                      <a:pt x="300633" y="14889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789333B-102B-F253-8455-4D8215125669}"/>
                  </a:ext>
                </a:extLst>
              </p:cNvPr>
              <p:cNvSpPr/>
              <p:nvPr/>
            </p:nvSpPr>
            <p:spPr>
              <a:xfrm>
                <a:off x="5240820" y="4573142"/>
                <a:ext cx="221412" cy="169195"/>
              </a:xfrm>
              <a:custGeom>
                <a:avLst/>
                <a:gdLst>
                  <a:gd name="connsiteX0" fmla="*/ 154379 w 221412"/>
                  <a:gd name="connsiteY0" fmla="*/ 0 h 169195"/>
                  <a:gd name="connsiteX1" fmla="*/ 221412 w 221412"/>
                  <a:gd name="connsiteY1" fmla="*/ 169196 h 169195"/>
                  <a:gd name="connsiteX2" fmla="*/ 27084 w 221412"/>
                  <a:gd name="connsiteY2" fmla="*/ 169196 h 169195"/>
                  <a:gd name="connsiteX3" fmla="*/ 0 w 221412"/>
                  <a:gd name="connsiteY3" fmla="*/ 39930 h 16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12" h="169195">
                    <a:moveTo>
                      <a:pt x="154379" y="0"/>
                    </a:moveTo>
                    <a:lnTo>
                      <a:pt x="221412" y="169196"/>
                    </a:lnTo>
                    <a:lnTo>
                      <a:pt x="27084" y="169196"/>
                    </a:lnTo>
                    <a:lnTo>
                      <a:pt x="0" y="399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290440-13A9-492A-AE4A-D1A0A11CAEA4}"/>
                  </a:ext>
                </a:extLst>
              </p:cNvPr>
              <p:cNvSpPr/>
              <p:nvPr/>
            </p:nvSpPr>
            <p:spPr>
              <a:xfrm>
                <a:off x="4248866" y="4518322"/>
                <a:ext cx="213287" cy="193560"/>
              </a:xfrm>
              <a:custGeom>
                <a:avLst/>
                <a:gdLst>
                  <a:gd name="connsiteX0" fmla="*/ 44689 w 213287"/>
                  <a:gd name="connsiteY0" fmla="*/ 0 h 193560"/>
                  <a:gd name="connsiteX1" fmla="*/ 0 w 213287"/>
                  <a:gd name="connsiteY1" fmla="*/ 129266 h 193560"/>
                  <a:gd name="connsiteX2" fmla="*/ 148962 w 213287"/>
                  <a:gd name="connsiteY2" fmla="*/ 193560 h 193560"/>
                  <a:gd name="connsiteX3" fmla="*/ 213287 w 213287"/>
                  <a:gd name="connsiteY3" fmla="*/ 39930 h 19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287" h="193560">
                    <a:moveTo>
                      <a:pt x="44689" y="0"/>
                    </a:moveTo>
                    <a:lnTo>
                      <a:pt x="0" y="129266"/>
                    </a:lnTo>
                    <a:lnTo>
                      <a:pt x="148962" y="193560"/>
                    </a:lnTo>
                    <a:lnTo>
                      <a:pt x="213287" y="399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DC5F877-36AF-0899-C700-AA0B9E69B986}"/>
                  </a:ext>
                </a:extLst>
              </p:cNvPr>
              <p:cNvSpPr/>
              <p:nvPr/>
            </p:nvSpPr>
            <p:spPr>
              <a:xfrm>
                <a:off x="6812893" y="2470377"/>
                <a:ext cx="658024" cy="2076364"/>
              </a:xfrm>
              <a:custGeom>
                <a:avLst/>
                <a:gdLst>
                  <a:gd name="connsiteX0" fmla="*/ 169434 w 658024"/>
                  <a:gd name="connsiteY0" fmla="*/ 298461 h 2076364"/>
                  <a:gd name="connsiteX1" fmla="*/ 24534 w 658024"/>
                  <a:gd name="connsiteY1" fmla="*/ 1170158 h 2076364"/>
                  <a:gd name="connsiteX2" fmla="*/ 7606 w 658024"/>
                  <a:gd name="connsiteY2" fmla="*/ 1922064 h 2076364"/>
                  <a:gd name="connsiteX3" fmla="*/ 40784 w 658024"/>
                  <a:gd name="connsiteY3" fmla="*/ 2048623 h 2076364"/>
                  <a:gd name="connsiteX4" fmla="*/ 240529 w 658024"/>
                  <a:gd name="connsiteY4" fmla="*/ 2075017 h 2076364"/>
                  <a:gd name="connsiteX5" fmla="*/ 257457 w 658024"/>
                  <a:gd name="connsiteY5" fmla="*/ 2008692 h 2076364"/>
                  <a:gd name="connsiteX6" fmla="*/ 327198 w 658024"/>
                  <a:gd name="connsiteY6" fmla="*/ 1786031 h 2076364"/>
                  <a:gd name="connsiteX7" fmla="*/ 407097 w 658024"/>
                  <a:gd name="connsiteY7" fmla="*/ 1493661 h 2076364"/>
                  <a:gd name="connsiteX8" fmla="*/ 653562 w 658024"/>
                  <a:gd name="connsiteY8" fmla="*/ 353281 h 2076364"/>
                  <a:gd name="connsiteX9" fmla="*/ 500537 w 658024"/>
                  <a:gd name="connsiteY9" fmla="*/ 0 h 2076364"/>
                  <a:gd name="connsiteX10" fmla="*/ 114588 w 658024"/>
                  <a:gd name="connsiteY10" fmla="*/ 86628 h 2076364"/>
                  <a:gd name="connsiteX11" fmla="*/ 169434 w 658024"/>
                  <a:gd name="connsiteY11" fmla="*/ 298461 h 2076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8024" h="2076364">
                    <a:moveTo>
                      <a:pt x="169434" y="298461"/>
                    </a:moveTo>
                    <a:cubicBezTo>
                      <a:pt x="134902" y="487961"/>
                      <a:pt x="38076" y="990134"/>
                      <a:pt x="24534" y="1170158"/>
                    </a:cubicBezTo>
                    <a:cubicBezTo>
                      <a:pt x="10992" y="1349506"/>
                      <a:pt x="-12030" y="1815133"/>
                      <a:pt x="7606" y="1922064"/>
                    </a:cubicBezTo>
                    <a:cubicBezTo>
                      <a:pt x="-2550" y="2001925"/>
                      <a:pt x="7606" y="2031703"/>
                      <a:pt x="40784" y="2048623"/>
                    </a:cubicBezTo>
                    <a:cubicBezTo>
                      <a:pt x="73962" y="2065542"/>
                      <a:pt x="223602" y="2081108"/>
                      <a:pt x="240529" y="2075017"/>
                    </a:cubicBezTo>
                    <a:cubicBezTo>
                      <a:pt x="257457" y="2068926"/>
                      <a:pt x="257457" y="2008692"/>
                      <a:pt x="257457" y="2008692"/>
                    </a:cubicBezTo>
                    <a:cubicBezTo>
                      <a:pt x="257457" y="2008692"/>
                      <a:pt x="327198" y="1961995"/>
                      <a:pt x="327198" y="1786031"/>
                    </a:cubicBezTo>
                    <a:cubicBezTo>
                      <a:pt x="330584" y="1709554"/>
                      <a:pt x="403711" y="1656089"/>
                      <a:pt x="407097" y="1493661"/>
                    </a:cubicBezTo>
                    <a:cubicBezTo>
                      <a:pt x="410482" y="1330556"/>
                      <a:pt x="696896" y="536689"/>
                      <a:pt x="653562" y="353281"/>
                    </a:cubicBezTo>
                    <a:cubicBezTo>
                      <a:pt x="610227" y="169873"/>
                      <a:pt x="500537" y="0"/>
                      <a:pt x="500537" y="0"/>
                    </a:cubicBezTo>
                    <a:lnTo>
                      <a:pt x="114588" y="86628"/>
                    </a:lnTo>
                    <a:lnTo>
                      <a:pt x="169434" y="298461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033D26A-E047-D47A-C45B-84F3E9C2E641}"/>
                  </a:ext>
                </a:extLst>
              </p:cNvPr>
              <p:cNvSpPr/>
              <p:nvPr/>
            </p:nvSpPr>
            <p:spPr>
              <a:xfrm>
                <a:off x="6790085" y="2556328"/>
                <a:ext cx="953958" cy="1668916"/>
              </a:xfrm>
              <a:custGeom>
                <a:avLst/>
                <a:gdLst>
                  <a:gd name="connsiteX0" fmla="*/ 84582 w 953958"/>
                  <a:gd name="connsiteY0" fmla="*/ 57527 h 1668916"/>
                  <a:gd name="connsiteX1" fmla="*/ 1299 w 953958"/>
                  <a:gd name="connsiteY1" fmla="*/ 837858 h 1668916"/>
                  <a:gd name="connsiteX2" fmla="*/ 786737 w 953958"/>
                  <a:gd name="connsiteY2" fmla="*/ 1662856 h 1668916"/>
                  <a:gd name="connsiteX3" fmla="*/ 953304 w 953958"/>
                  <a:gd name="connsiteY3" fmla="*/ 1523439 h 1668916"/>
                  <a:gd name="connsiteX4" fmla="*/ 513865 w 953958"/>
                  <a:gd name="connsiteY4" fmla="*/ 898091 h 1668916"/>
                  <a:gd name="connsiteX5" fmla="*/ 214586 w 953958"/>
                  <a:gd name="connsiteY5" fmla="*/ 0 h 1668916"/>
                  <a:gd name="connsiteX6" fmla="*/ 84582 w 953958"/>
                  <a:gd name="connsiteY6" fmla="*/ 57527 h 1668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3958" h="1668916">
                    <a:moveTo>
                      <a:pt x="84582" y="57527"/>
                    </a:moveTo>
                    <a:cubicBezTo>
                      <a:pt x="84582" y="57527"/>
                      <a:pt x="-12243" y="698440"/>
                      <a:pt x="1299" y="837858"/>
                    </a:cubicBezTo>
                    <a:cubicBezTo>
                      <a:pt x="14841" y="977275"/>
                      <a:pt x="768455" y="1655412"/>
                      <a:pt x="786737" y="1662856"/>
                    </a:cubicBezTo>
                    <a:cubicBezTo>
                      <a:pt x="867312" y="1695342"/>
                      <a:pt x="962784" y="1589763"/>
                      <a:pt x="953304" y="1523439"/>
                    </a:cubicBezTo>
                    <a:cubicBezTo>
                      <a:pt x="943148" y="1457114"/>
                      <a:pt x="733923" y="997578"/>
                      <a:pt x="513865" y="898091"/>
                    </a:cubicBezTo>
                    <a:cubicBezTo>
                      <a:pt x="307349" y="644974"/>
                      <a:pt x="214586" y="0"/>
                      <a:pt x="214586" y="0"/>
                    </a:cubicBezTo>
                    <a:lnTo>
                      <a:pt x="84582" y="57527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0EA9259-F59D-4A89-7563-7DDF959103D8}"/>
                  </a:ext>
                </a:extLst>
              </p:cNvPr>
              <p:cNvSpPr/>
              <p:nvPr/>
            </p:nvSpPr>
            <p:spPr>
              <a:xfrm>
                <a:off x="6417609" y="4673983"/>
                <a:ext cx="617509" cy="336361"/>
              </a:xfrm>
              <a:custGeom>
                <a:avLst/>
                <a:gdLst>
                  <a:gd name="connsiteX0" fmla="*/ 614823 w 617509"/>
                  <a:gd name="connsiteY0" fmla="*/ 0 h 336361"/>
                  <a:gd name="connsiteX1" fmla="*/ 599927 w 617509"/>
                  <a:gd name="connsiteY1" fmla="*/ 330947 h 336361"/>
                  <a:gd name="connsiteX2" fmla="*/ 594510 w 617509"/>
                  <a:gd name="connsiteY2" fmla="*/ 336361 h 336361"/>
                  <a:gd name="connsiteX3" fmla="*/ 559301 w 617509"/>
                  <a:gd name="connsiteY3" fmla="*/ 336361 h 336361"/>
                  <a:gd name="connsiteX4" fmla="*/ 553884 w 617509"/>
                  <a:gd name="connsiteY4" fmla="*/ 330947 h 336361"/>
                  <a:gd name="connsiteX5" fmla="*/ 553884 w 617509"/>
                  <a:gd name="connsiteY5" fmla="*/ 151600 h 336361"/>
                  <a:gd name="connsiteX6" fmla="*/ 369712 w 617509"/>
                  <a:gd name="connsiteY6" fmla="*/ 329594 h 336361"/>
                  <a:gd name="connsiteX7" fmla="*/ 353462 w 617509"/>
                  <a:gd name="connsiteY7" fmla="*/ 336361 h 336361"/>
                  <a:gd name="connsiteX8" fmla="*/ 19650 w 617509"/>
                  <a:gd name="connsiteY8" fmla="*/ 336361 h 336361"/>
                  <a:gd name="connsiteX9" fmla="*/ 692 w 617509"/>
                  <a:gd name="connsiteY9" fmla="*/ 311320 h 336361"/>
                  <a:gd name="connsiteX10" fmla="*/ 54860 w 617509"/>
                  <a:gd name="connsiteY10" fmla="*/ 226722 h 336361"/>
                  <a:gd name="connsiteX11" fmla="*/ 209916 w 617509"/>
                  <a:gd name="connsiteY11" fmla="*/ 129942 h 336361"/>
                  <a:gd name="connsiteX12" fmla="*/ 328409 w 617509"/>
                  <a:gd name="connsiteY12" fmla="*/ 168519 h 336361"/>
                  <a:gd name="connsiteX13" fmla="*/ 567426 w 617509"/>
                  <a:gd name="connsiteY13" fmla="*/ 677 h 336361"/>
                  <a:gd name="connsiteX14" fmla="*/ 614823 w 617509"/>
                  <a:gd name="connsiteY14" fmla="*/ 0 h 336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7509" h="336361">
                    <a:moveTo>
                      <a:pt x="614823" y="0"/>
                    </a:moveTo>
                    <a:cubicBezTo>
                      <a:pt x="624980" y="6091"/>
                      <a:pt x="603312" y="288987"/>
                      <a:pt x="599927" y="330947"/>
                    </a:cubicBezTo>
                    <a:cubicBezTo>
                      <a:pt x="599927" y="333654"/>
                      <a:pt x="597218" y="336361"/>
                      <a:pt x="594510" y="336361"/>
                    </a:cubicBezTo>
                    <a:lnTo>
                      <a:pt x="559301" y="336361"/>
                    </a:lnTo>
                    <a:cubicBezTo>
                      <a:pt x="555915" y="336361"/>
                      <a:pt x="553884" y="333654"/>
                      <a:pt x="553884" y="330947"/>
                    </a:cubicBezTo>
                    <a:lnTo>
                      <a:pt x="553884" y="151600"/>
                    </a:lnTo>
                    <a:lnTo>
                      <a:pt x="369712" y="329594"/>
                    </a:lnTo>
                    <a:cubicBezTo>
                      <a:pt x="364972" y="333654"/>
                      <a:pt x="359556" y="336361"/>
                      <a:pt x="353462" y="336361"/>
                    </a:cubicBezTo>
                    <a:lnTo>
                      <a:pt x="19650" y="336361"/>
                    </a:lnTo>
                    <a:cubicBezTo>
                      <a:pt x="6785" y="336361"/>
                      <a:pt x="-2694" y="323503"/>
                      <a:pt x="692" y="311320"/>
                    </a:cubicBezTo>
                    <a:cubicBezTo>
                      <a:pt x="10848" y="274774"/>
                      <a:pt x="18296" y="253794"/>
                      <a:pt x="54860" y="226722"/>
                    </a:cubicBezTo>
                    <a:cubicBezTo>
                      <a:pt x="98194" y="194237"/>
                      <a:pt x="159811" y="172580"/>
                      <a:pt x="209916" y="129942"/>
                    </a:cubicBezTo>
                    <a:cubicBezTo>
                      <a:pt x="209916" y="129942"/>
                      <a:pt x="218718" y="196267"/>
                      <a:pt x="328409" y="168519"/>
                    </a:cubicBezTo>
                    <a:cubicBezTo>
                      <a:pt x="438099" y="140771"/>
                      <a:pt x="519352" y="677"/>
                      <a:pt x="567426" y="677"/>
                    </a:cubicBezTo>
                    <a:cubicBezTo>
                      <a:pt x="614823" y="0"/>
                      <a:pt x="614823" y="0"/>
                      <a:pt x="6148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44EE05C-D2C5-36CE-97DC-43F933C0B1AC}"/>
                  </a:ext>
                </a:extLst>
              </p:cNvPr>
              <p:cNvSpPr/>
              <p:nvPr/>
            </p:nvSpPr>
            <p:spPr>
              <a:xfrm>
                <a:off x="7641211" y="4202223"/>
                <a:ext cx="444960" cy="675542"/>
              </a:xfrm>
              <a:custGeom>
                <a:avLst/>
                <a:gdLst>
                  <a:gd name="connsiteX0" fmla="*/ 205775 w 444960"/>
                  <a:gd name="connsiteY0" fmla="*/ 42 h 675542"/>
                  <a:gd name="connsiteX1" fmla="*/ 443437 w 444960"/>
                  <a:gd name="connsiteY1" fmla="*/ 231501 h 675542"/>
                  <a:gd name="connsiteX2" fmla="*/ 443437 w 444960"/>
                  <a:gd name="connsiteY2" fmla="*/ 238946 h 675542"/>
                  <a:gd name="connsiteX3" fmla="*/ 419739 w 444960"/>
                  <a:gd name="connsiteY3" fmla="*/ 265340 h 675542"/>
                  <a:gd name="connsiteX4" fmla="*/ 411613 w 444960"/>
                  <a:gd name="connsiteY4" fmla="*/ 266017 h 675542"/>
                  <a:gd name="connsiteX5" fmla="*/ 277547 w 444960"/>
                  <a:gd name="connsiteY5" fmla="*/ 146903 h 675542"/>
                  <a:gd name="connsiteX6" fmla="*/ 288381 w 444960"/>
                  <a:gd name="connsiteY6" fmla="*/ 402728 h 675542"/>
                  <a:gd name="connsiteX7" fmla="*/ 282287 w 444960"/>
                  <a:gd name="connsiteY7" fmla="*/ 419647 h 675542"/>
                  <a:gd name="connsiteX8" fmla="*/ 60198 w 444960"/>
                  <a:gd name="connsiteY8" fmla="*/ 668703 h 675542"/>
                  <a:gd name="connsiteX9" fmla="*/ 28374 w 444960"/>
                  <a:gd name="connsiteY9" fmla="*/ 665996 h 675542"/>
                  <a:gd name="connsiteX10" fmla="*/ 613 w 444960"/>
                  <a:gd name="connsiteY10" fmla="*/ 569216 h 675542"/>
                  <a:gd name="connsiteX11" fmla="*/ 31759 w 444960"/>
                  <a:gd name="connsiteY11" fmla="*/ 389192 h 675542"/>
                  <a:gd name="connsiteX12" fmla="*/ 139419 w 444960"/>
                  <a:gd name="connsiteY12" fmla="*/ 326251 h 675542"/>
                  <a:gd name="connsiteX13" fmla="*/ 172596 w 444960"/>
                  <a:gd name="connsiteY13" fmla="*/ 35911 h 675542"/>
                  <a:gd name="connsiteX14" fmla="*/ 205775 w 444960"/>
                  <a:gd name="connsiteY14" fmla="*/ 42 h 675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4960" h="675542">
                    <a:moveTo>
                      <a:pt x="205775" y="42"/>
                    </a:moveTo>
                    <a:cubicBezTo>
                      <a:pt x="217285" y="-3342"/>
                      <a:pt x="414322" y="201046"/>
                      <a:pt x="443437" y="231501"/>
                    </a:cubicBezTo>
                    <a:cubicBezTo>
                      <a:pt x="445469" y="233532"/>
                      <a:pt x="445469" y="236916"/>
                      <a:pt x="443437" y="238946"/>
                    </a:cubicBezTo>
                    <a:lnTo>
                      <a:pt x="419739" y="265340"/>
                    </a:lnTo>
                    <a:cubicBezTo>
                      <a:pt x="417708" y="267371"/>
                      <a:pt x="414322" y="268048"/>
                      <a:pt x="411613" y="266017"/>
                    </a:cubicBezTo>
                    <a:lnTo>
                      <a:pt x="277547" y="146903"/>
                    </a:lnTo>
                    <a:lnTo>
                      <a:pt x="288381" y="402728"/>
                    </a:lnTo>
                    <a:cubicBezTo>
                      <a:pt x="288381" y="408818"/>
                      <a:pt x="286350" y="414910"/>
                      <a:pt x="282287" y="419647"/>
                    </a:cubicBezTo>
                    <a:lnTo>
                      <a:pt x="60198" y="668703"/>
                    </a:lnTo>
                    <a:cubicBezTo>
                      <a:pt x="51395" y="678855"/>
                      <a:pt x="35822" y="677501"/>
                      <a:pt x="28374" y="665996"/>
                    </a:cubicBezTo>
                    <a:cubicBezTo>
                      <a:pt x="8061" y="634187"/>
                      <a:pt x="-2773" y="614561"/>
                      <a:pt x="613" y="569216"/>
                    </a:cubicBezTo>
                    <a:cubicBezTo>
                      <a:pt x="5352" y="515073"/>
                      <a:pt x="29728" y="454840"/>
                      <a:pt x="31759" y="389192"/>
                    </a:cubicBezTo>
                    <a:cubicBezTo>
                      <a:pt x="31759" y="389192"/>
                      <a:pt x="87282" y="427092"/>
                      <a:pt x="139419" y="326251"/>
                    </a:cubicBezTo>
                    <a:cubicBezTo>
                      <a:pt x="191555" y="226087"/>
                      <a:pt x="140773" y="71780"/>
                      <a:pt x="172596" y="35911"/>
                    </a:cubicBezTo>
                    <a:cubicBezTo>
                      <a:pt x="205775" y="42"/>
                      <a:pt x="205775" y="42"/>
                      <a:pt x="205775" y="4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DF54F51A-28EB-DA02-DC39-6241AFF6926E}"/>
                  </a:ext>
                </a:extLst>
              </p:cNvPr>
              <p:cNvSpPr/>
              <p:nvPr/>
            </p:nvSpPr>
            <p:spPr>
              <a:xfrm>
                <a:off x="7209833" y="2692361"/>
                <a:ext cx="203807" cy="184085"/>
              </a:xfrm>
              <a:custGeom>
                <a:avLst/>
                <a:gdLst>
                  <a:gd name="connsiteX0" fmla="*/ 25730 w 203807"/>
                  <a:gd name="connsiteY0" fmla="*/ 0 h 184085"/>
                  <a:gd name="connsiteX1" fmla="*/ 0 w 203807"/>
                  <a:gd name="connsiteY1" fmla="*/ 18950 h 184085"/>
                  <a:gd name="connsiteX2" fmla="*/ 194328 w 203807"/>
                  <a:gd name="connsiteY2" fmla="*/ 184085 h 184085"/>
                  <a:gd name="connsiteX3" fmla="*/ 203808 w 203807"/>
                  <a:gd name="connsiteY3" fmla="*/ 158367 h 184085"/>
                  <a:gd name="connsiteX4" fmla="*/ 25730 w 203807"/>
                  <a:gd name="connsiteY4" fmla="*/ 0 h 184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807" h="184085">
                    <a:moveTo>
                      <a:pt x="25730" y="0"/>
                    </a:moveTo>
                    <a:lnTo>
                      <a:pt x="0" y="18950"/>
                    </a:lnTo>
                    <a:cubicBezTo>
                      <a:pt x="0" y="18950"/>
                      <a:pt x="27761" y="165135"/>
                      <a:pt x="194328" y="184085"/>
                    </a:cubicBezTo>
                    <a:lnTo>
                      <a:pt x="203808" y="158367"/>
                    </a:lnTo>
                    <a:cubicBezTo>
                      <a:pt x="203808" y="158367"/>
                      <a:pt x="55522" y="135357"/>
                      <a:pt x="25730" y="0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3036E4C-BF26-77A2-9C1F-864AD7E572DF}"/>
                  </a:ext>
                </a:extLst>
              </p:cNvPr>
              <p:cNvSpPr/>
              <p:nvPr/>
            </p:nvSpPr>
            <p:spPr>
              <a:xfrm>
                <a:off x="6607191" y="714246"/>
                <a:ext cx="1270424" cy="1585403"/>
              </a:xfrm>
              <a:custGeom>
                <a:avLst/>
                <a:gdLst>
                  <a:gd name="connsiteX0" fmla="*/ 34554 w 1270424"/>
                  <a:gd name="connsiteY0" fmla="*/ 113578 h 1585403"/>
                  <a:gd name="connsiteX1" fmla="*/ 157786 w 1270424"/>
                  <a:gd name="connsiteY1" fmla="*/ 555 h 1585403"/>
                  <a:gd name="connsiteX2" fmla="*/ 325031 w 1270424"/>
                  <a:gd name="connsiteY2" fmla="*/ 40486 h 1585403"/>
                  <a:gd name="connsiteX3" fmla="*/ 432690 w 1270424"/>
                  <a:gd name="connsiteY3" fmla="*/ 24243 h 1585403"/>
                  <a:gd name="connsiteX4" fmla="*/ 487535 w 1270424"/>
                  <a:gd name="connsiteY4" fmla="*/ 98012 h 1585403"/>
                  <a:gd name="connsiteX5" fmla="*/ 670353 w 1270424"/>
                  <a:gd name="connsiteY5" fmla="*/ 142003 h 1585403"/>
                  <a:gd name="connsiteX6" fmla="*/ 731292 w 1270424"/>
                  <a:gd name="connsiteY6" fmla="*/ 347068 h 1585403"/>
                  <a:gd name="connsiteX7" fmla="*/ 895828 w 1270424"/>
                  <a:gd name="connsiteY7" fmla="*/ 361281 h 1585403"/>
                  <a:gd name="connsiteX8" fmla="*/ 942548 w 1270424"/>
                  <a:gd name="connsiteY8" fmla="*/ 468889 h 1585403"/>
                  <a:gd name="connsiteX9" fmla="*/ 1098958 w 1270424"/>
                  <a:gd name="connsiteY9" fmla="*/ 556194 h 1585403"/>
                  <a:gd name="connsiteX10" fmla="*/ 1125365 w 1270424"/>
                  <a:gd name="connsiteY10" fmla="*/ 804574 h 1585403"/>
                  <a:gd name="connsiteX11" fmla="*/ 1268911 w 1270424"/>
                  <a:gd name="connsiteY11" fmla="*/ 1096267 h 1585403"/>
                  <a:gd name="connsiteX12" fmla="*/ 1161929 w 1270424"/>
                  <a:gd name="connsiteY12" fmla="*/ 1239745 h 1585403"/>
                  <a:gd name="connsiteX13" fmla="*/ 1105052 w 1270424"/>
                  <a:gd name="connsiteY13" fmla="*/ 1374425 h 1585403"/>
                  <a:gd name="connsiteX14" fmla="*/ 977757 w 1270424"/>
                  <a:gd name="connsiteY14" fmla="*/ 1441427 h 1585403"/>
                  <a:gd name="connsiteX15" fmla="*/ 859264 w 1270424"/>
                  <a:gd name="connsiteY15" fmla="*/ 1582874 h 1585403"/>
                  <a:gd name="connsiteX16" fmla="*/ 690666 w 1270424"/>
                  <a:gd name="connsiteY16" fmla="*/ 1480003 h 1585403"/>
                  <a:gd name="connsiteX17" fmla="*/ 33200 w 1270424"/>
                  <a:gd name="connsiteY17" fmla="*/ 892556 h 1585403"/>
                  <a:gd name="connsiteX18" fmla="*/ 102264 w 1270424"/>
                  <a:gd name="connsiteY18" fmla="*/ 514234 h 1585403"/>
                  <a:gd name="connsiteX19" fmla="*/ 34554 w 1270424"/>
                  <a:gd name="connsiteY19" fmla="*/ 113578 h 158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424" h="1585403">
                    <a:moveTo>
                      <a:pt x="34554" y="113578"/>
                    </a:moveTo>
                    <a:cubicBezTo>
                      <a:pt x="34554" y="113578"/>
                      <a:pt x="31845" y="10707"/>
                      <a:pt x="157786" y="555"/>
                    </a:cubicBezTo>
                    <a:cubicBezTo>
                      <a:pt x="232945" y="-5536"/>
                      <a:pt x="325031" y="40486"/>
                      <a:pt x="325031" y="40486"/>
                    </a:cubicBezTo>
                    <a:cubicBezTo>
                      <a:pt x="325031" y="40486"/>
                      <a:pt x="379199" y="9354"/>
                      <a:pt x="432690" y="24243"/>
                    </a:cubicBezTo>
                    <a:cubicBezTo>
                      <a:pt x="488889" y="39809"/>
                      <a:pt x="487535" y="98012"/>
                      <a:pt x="487535" y="98012"/>
                    </a:cubicBezTo>
                    <a:cubicBezTo>
                      <a:pt x="487535" y="98012"/>
                      <a:pt x="599257" y="32364"/>
                      <a:pt x="670353" y="142003"/>
                    </a:cubicBezTo>
                    <a:cubicBezTo>
                      <a:pt x="741448" y="251642"/>
                      <a:pt x="731292" y="347068"/>
                      <a:pt x="731292" y="347068"/>
                    </a:cubicBezTo>
                    <a:cubicBezTo>
                      <a:pt x="731292" y="347068"/>
                      <a:pt x="838951" y="304431"/>
                      <a:pt x="895828" y="361281"/>
                    </a:cubicBezTo>
                    <a:cubicBezTo>
                      <a:pt x="952704" y="418131"/>
                      <a:pt x="942548" y="468889"/>
                      <a:pt x="942548" y="468889"/>
                    </a:cubicBezTo>
                    <a:cubicBezTo>
                      <a:pt x="942548" y="468889"/>
                      <a:pt x="1048176" y="444525"/>
                      <a:pt x="1098958" y="556194"/>
                    </a:cubicBezTo>
                    <a:cubicBezTo>
                      <a:pt x="1149741" y="667864"/>
                      <a:pt x="1110469" y="754492"/>
                      <a:pt x="1125365" y="804574"/>
                    </a:cubicBezTo>
                    <a:cubicBezTo>
                      <a:pt x="1155835" y="906091"/>
                      <a:pt x="1285838" y="931132"/>
                      <a:pt x="1268911" y="1096267"/>
                    </a:cubicBezTo>
                    <a:cubicBezTo>
                      <a:pt x="1255369" y="1226887"/>
                      <a:pt x="1161929" y="1239745"/>
                      <a:pt x="1161929" y="1239745"/>
                    </a:cubicBezTo>
                    <a:cubicBezTo>
                      <a:pt x="1161929" y="1239745"/>
                      <a:pt x="1161929" y="1322990"/>
                      <a:pt x="1105052" y="1374425"/>
                    </a:cubicBezTo>
                    <a:cubicBezTo>
                      <a:pt x="1073228" y="1403527"/>
                      <a:pt x="977757" y="1441427"/>
                      <a:pt x="977757" y="1441427"/>
                    </a:cubicBezTo>
                    <a:cubicBezTo>
                      <a:pt x="977757" y="1441427"/>
                      <a:pt x="966923" y="1560541"/>
                      <a:pt x="859264" y="1582874"/>
                    </a:cubicBezTo>
                    <a:cubicBezTo>
                      <a:pt x="751605" y="1604532"/>
                      <a:pt x="690666" y="1480003"/>
                      <a:pt x="690666" y="1480003"/>
                    </a:cubicBezTo>
                    <a:cubicBezTo>
                      <a:pt x="690666" y="1480003"/>
                      <a:pt x="84659" y="1013023"/>
                      <a:pt x="33200" y="892556"/>
                    </a:cubicBezTo>
                    <a:cubicBezTo>
                      <a:pt x="-62272" y="669217"/>
                      <a:pt x="75857" y="667187"/>
                      <a:pt x="102264" y="514234"/>
                    </a:cubicBezTo>
                    <a:cubicBezTo>
                      <a:pt x="130025" y="361958"/>
                      <a:pt x="34554" y="113578"/>
                      <a:pt x="34554" y="11357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F581594-BB4F-75F2-648B-3317A9D9A592}"/>
                  </a:ext>
                </a:extLst>
              </p:cNvPr>
              <p:cNvSpPr/>
              <p:nvPr/>
            </p:nvSpPr>
            <p:spPr>
              <a:xfrm>
                <a:off x="4869768" y="2685594"/>
                <a:ext cx="578009" cy="1946260"/>
              </a:xfrm>
              <a:custGeom>
                <a:avLst/>
                <a:gdLst>
                  <a:gd name="connsiteX0" fmla="*/ 396105 w 578009"/>
                  <a:gd name="connsiteY0" fmla="*/ 0 h 1946260"/>
                  <a:gd name="connsiteX1" fmla="*/ 577568 w 578009"/>
                  <a:gd name="connsiteY1" fmla="*/ 1826638 h 1946260"/>
                  <a:gd name="connsiteX2" fmla="*/ 549807 w 578009"/>
                  <a:gd name="connsiteY2" fmla="*/ 1915296 h 1946260"/>
                  <a:gd name="connsiteX3" fmla="*/ 359541 w 578009"/>
                  <a:gd name="connsiteY3" fmla="*/ 1944398 h 1946260"/>
                  <a:gd name="connsiteX4" fmla="*/ 245788 w 578009"/>
                  <a:gd name="connsiteY4" fmla="*/ 1759636 h 1946260"/>
                  <a:gd name="connsiteX5" fmla="*/ 0 w 578009"/>
                  <a:gd name="connsiteY5" fmla="*/ 624671 h 1946260"/>
                  <a:gd name="connsiteX6" fmla="*/ 90732 w 578009"/>
                  <a:gd name="connsiteY6" fmla="*/ 677 h 1946260"/>
                  <a:gd name="connsiteX7" fmla="*/ 396105 w 578009"/>
                  <a:gd name="connsiteY7" fmla="*/ 677 h 19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009" h="1946260">
                    <a:moveTo>
                      <a:pt x="396105" y="0"/>
                    </a:moveTo>
                    <a:cubicBezTo>
                      <a:pt x="396105" y="0"/>
                      <a:pt x="588402" y="1790769"/>
                      <a:pt x="577568" y="1826638"/>
                    </a:cubicBezTo>
                    <a:cubicBezTo>
                      <a:pt x="566734" y="1863184"/>
                      <a:pt x="549807" y="1915296"/>
                      <a:pt x="549807" y="1915296"/>
                    </a:cubicBezTo>
                    <a:cubicBezTo>
                      <a:pt x="549807" y="1915296"/>
                      <a:pt x="388657" y="1955227"/>
                      <a:pt x="359541" y="1944398"/>
                    </a:cubicBezTo>
                    <a:cubicBezTo>
                      <a:pt x="330426" y="1933570"/>
                      <a:pt x="255945" y="1802951"/>
                      <a:pt x="245788" y="1759636"/>
                    </a:cubicBezTo>
                    <a:cubicBezTo>
                      <a:pt x="235632" y="1716322"/>
                      <a:pt x="76513" y="816877"/>
                      <a:pt x="0" y="624671"/>
                    </a:cubicBezTo>
                    <a:cubicBezTo>
                      <a:pt x="36564" y="123851"/>
                      <a:pt x="90732" y="677"/>
                      <a:pt x="90732" y="677"/>
                    </a:cubicBezTo>
                    <a:lnTo>
                      <a:pt x="396105" y="677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B777139-CF63-E916-B5F2-7985561FCA9D}"/>
                  </a:ext>
                </a:extLst>
              </p:cNvPr>
              <p:cNvSpPr/>
              <p:nvPr/>
            </p:nvSpPr>
            <p:spPr>
              <a:xfrm>
                <a:off x="4263127" y="2621299"/>
                <a:ext cx="771177" cy="1991345"/>
              </a:xfrm>
              <a:custGeom>
                <a:avLst/>
                <a:gdLst>
                  <a:gd name="connsiteX0" fmla="*/ 771177 w 771177"/>
                  <a:gd name="connsiteY0" fmla="*/ 90012 h 1991345"/>
                  <a:gd name="connsiteX1" fmla="*/ 571432 w 771177"/>
                  <a:gd name="connsiteY1" fmla="*/ 1151885 h 1991345"/>
                  <a:gd name="connsiteX2" fmla="*/ 219339 w 771177"/>
                  <a:gd name="connsiteY2" fmla="*/ 1984328 h 1991345"/>
                  <a:gd name="connsiteX3" fmla="*/ 635 w 771177"/>
                  <a:gd name="connsiteY3" fmla="*/ 1883488 h 1991345"/>
                  <a:gd name="connsiteX4" fmla="*/ 227464 w 771177"/>
                  <a:gd name="connsiteY4" fmla="*/ 933284 h 1991345"/>
                  <a:gd name="connsiteX5" fmla="*/ 356114 w 771177"/>
                  <a:gd name="connsiteY5" fmla="*/ 0 h 1991345"/>
                  <a:gd name="connsiteX6" fmla="*/ 771177 w 771177"/>
                  <a:gd name="connsiteY6" fmla="*/ 90012 h 1991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1177" h="1991345">
                    <a:moveTo>
                      <a:pt x="771177" y="90012"/>
                    </a:moveTo>
                    <a:cubicBezTo>
                      <a:pt x="771177" y="90012"/>
                      <a:pt x="664195" y="947496"/>
                      <a:pt x="571432" y="1151885"/>
                    </a:cubicBezTo>
                    <a:cubicBezTo>
                      <a:pt x="478669" y="1356274"/>
                      <a:pt x="262674" y="1962671"/>
                      <a:pt x="219339" y="1984328"/>
                    </a:cubicBezTo>
                    <a:cubicBezTo>
                      <a:pt x="176004" y="2005986"/>
                      <a:pt x="14177" y="1978914"/>
                      <a:pt x="635" y="1883488"/>
                    </a:cubicBezTo>
                    <a:cubicBezTo>
                      <a:pt x="-12907" y="1788061"/>
                      <a:pt x="194286" y="1413800"/>
                      <a:pt x="227464" y="933284"/>
                    </a:cubicBezTo>
                    <a:cubicBezTo>
                      <a:pt x="260642" y="452768"/>
                      <a:pt x="356114" y="0"/>
                      <a:pt x="356114" y="0"/>
                    </a:cubicBezTo>
                    <a:lnTo>
                      <a:pt x="771177" y="90012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55E3A5F-2A02-1CB1-B6EC-FFDFD3E2AE89}"/>
                  </a:ext>
                </a:extLst>
              </p:cNvPr>
              <p:cNvSpPr/>
              <p:nvPr/>
            </p:nvSpPr>
            <p:spPr>
              <a:xfrm>
                <a:off x="5223216" y="4542687"/>
                <a:ext cx="16927" cy="43990"/>
              </a:xfrm>
              <a:custGeom>
                <a:avLst/>
                <a:gdLst>
                  <a:gd name="connsiteX0" fmla="*/ 0 w 16927"/>
                  <a:gd name="connsiteY0" fmla="*/ 0 h 43990"/>
                  <a:gd name="connsiteX1" fmla="*/ 16928 w 16927"/>
                  <a:gd name="connsiteY1" fmla="*/ 43991 h 4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27" h="43990">
                    <a:moveTo>
                      <a:pt x="0" y="0"/>
                    </a:moveTo>
                    <a:cubicBezTo>
                      <a:pt x="0" y="0"/>
                      <a:pt x="6771" y="31809"/>
                      <a:pt x="16928" y="4399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E953AA4-BFE3-8E68-07EA-4A8028268FC7}"/>
                  </a:ext>
                </a:extLst>
              </p:cNvPr>
              <p:cNvSpPr/>
              <p:nvPr/>
            </p:nvSpPr>
            <p:spPr>
              <a:xfrm>
                <a:off x="5291603" y="4542687"/>
                <a:ext cx="11510" cy="29778"/>
              </a:xfrm>
              <a:custGeom>
                <a:avLst/>
                <a:gdLst>
                  <a:gd name="connsiteX0" fmla="*/ 0 w 11510"/>
                  <a:gd name="connsiteY0" fmla="*/ 0 h 29778"/>
                  <a:gd name="connsiteX1" fmla="*/ 11511 w 11510"/>
                  <a:gd name="connsiteY1" fmla="*/ 29778 h 2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10" h="29778">
                    <a:moveTo>
                      <a:pt x="0" y="0"/>
                    </a:moveTo>
                    <a:cubicBezTo>
                      <a:pt x="0" y="0"/>
                      <a:pt x="4740" y="21657"/>
                      <a:pt x="11511" y="29778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EC9669D-F7CD-F971-DB9A-159BB3E4A9A8}"/>
                  </a:ext>
                </a:extLst>
              </p:cNvPr>
              <p:cNvSpPr/>
              <p:nvPr/>
            </p:nvSpPr>
            <p:spPr>
              <a:xfrm>
                <a:off x="5353219" y="4529828"/>
                <a:ext cx="11510" cy="29778"/>
              </a:xfrm>
              <a:custGeom>
                <a:avLst/>
                <a:gdLst>
                  <a:gd name="connsiteX0" fmla="*/ 0 w 11510"/>
                  <a:gd name="connsiteY0" fmla="*/ 0 h 29778"/>
                  <a:gd name="connsiteX1" fmla="*/ 11511 w 11510"/>
                  <a:gd name="connsiteY1" fmla="*/ 29779 h 2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10" h="29778">
                    <a:moveTo>
                      <a:pt x="0" y="0"/>
                    </a:moveTo>
                    <a:cubicBezTo>
                      <a:pt x="0" y="0"/>
                      <a:pt x="4740" y="21657"/>
                      <a:pt x="11511" y="29779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365162-236B-ECA9-3A99-3940CB04F842}"/>
                  </a:ext>
                </a:extLst>
              </p:cNvPr>
              <p:cNvSpPr/>
              <p:nvPr/>
            </p:nvSpPr>
            <p:spPr>
              <a:xfrm>
                <a:off x="6685079" y="959797"/>
                <a:ext cx="368343" cy="408777"/>
              </a:xfrm>
              <a:custGeom>
                <a:avLst/>
                <a:gdLst>
                  <a:gd name="connsiteX0" fmla="*/ 367666 w 368343"/>
                  <a:gd name="connsiteY0" fmla="*/ 408777 h 408777"/>
                  <a:gd name="connsiteX1" fmla="*/ 167244 w 368343"/>
                  <a:gd name="connsiteY1" fmla="*/ 408777 h 408777"/>
                  <a:gd name="connsiteX2" fmla="*/ 0 w 368343"/>
                  <a:gd name="connsiteY2" fmla="*/ 241612 h 408777"/>
                  <a:gd name="connsiteX3" fmla="*/ 0 w 368343"/>
                  <a:gd name="connsiteY3" fmla="*/ 0 h 408777"/>
                  <a:gd name="connsiteX4" fmla="*/ 368343 w 368343"/>
                  <a:gd name="connsiteY4" fmla="*/ 0 h 408777"/>
                  <a:gd name="connsiteX5" fmla="*/ 368343 w 368343"/>
                  <a:gd name="connsiteY5" fmla="*/ 408777 h 40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343" h="408777">
                    <a:moveTo>
                      <a:pt x="367666" y="408777"/>
                    </a:moveTo>
                    <a:lnTo>
                      <a:pt x="167244" y="408777"/>
                    </a:lnTo>
                    <a:cubicBezTo>
                      <a:pt x="74481" y="408777"/>
                      <a:pt x="0" y="333654"/>
                      <a:pt x="0" y="241612"/>
                    </a:cubicBezTo>
                    <a:lnTo>
                      <a:pt x="0" y="0"/>
                    </a:lnTo>
                    <a:lnTo>
                      <a:pt x="368343" y="0"/>
                    </a:lnTo>
                    <a:lnTo>
                      <a:pt x="368343" y="408777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FE13A5F-85F1-5D69-9238-F9BC8B79AC01}"/>
                  </a:ext>
                </a:extLst>
              </p:cNvPr>
              <p:cNvSpPr/>
              <p:nvPr/>
            </p:nvSpPr>
            <p:spPr>
              <a:xfrm>
                <a:off x="6829302" y="1368574"/>
                <a:ext cx="222766" cy="104901"/>
              </a:xfrm>
              <a:custGeom>
                <a:avLst/>
                <a:gdLst>
                  <a:gd name="connsiteX0" fmla="*/ 0 w 222766"/>
                  <a:gd name="connsiteY0" fmla="*/ 0 h 104901"/>
                  <a:gd name="connsiteX1" fmla="*/ 222766 w 222766"/>
                  <a:gd name="connsiteY1" fmla="*/ 0 h 104901"/>
                  <a:gd name="connsiteX2" fmla="*/ 222766 w 222766"/>
                  <a:gd name="connsiteY2" fmla="*/ 104901 h 104901"/>
                  <a:gd name="connsiteX3" fmla="*/ 0 w 222766"/>
                  <a:gd name="connsiteY3" fmla="*/ 104901 h 104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766" h="104901">
                    <a:moveTo>
                      <a:pt x="0" y="0"/>
                    </a:moveTo>
                    <a:lnTo>
                      <a:pt x="222766" y="0"/>
                    </a:lnTo>
                    <a:lnTo>
                      <a:pt x="222766" y="104901"/>
                    </a:lnTo>
                    <a:lnTo>
                      <a:pt x="0" y="104901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C189092-A49B-827F-D00C-F1E5024AE591}"/>
                  </a:ext>
                </a:extLst>
              </p:cNvPr>
              <p:cNvSpPr/>
              <p:nvPr/>
            </p:nvSpPr>
            <p:spPr>
              <a:xfrm>
                <a:off x="6684402" y="974009"/>
                <a:ext cx="260007" cy="395241"/>
              </a:xfrm>
              <a:custGeom>
                <a:avLst/>
                <a:gdLst>
                  <a:gd name="connsiteX0" fmla="*/ 260007 w 260007"/>
                  <a:gd name="connsiteY0" fmla="*/ 363433 h 395241"/>
                  <a:gd name="connsiteX1" fmla="*/ 167244 w 260007"/>
                  <a:gd name="connsiteY1" fmla="*/ 395241 h 395241"/>
                  <a:gd name="connsiteX2" fmla="*/ 0 w 260007"/>
                  <a:gd name="connsiteY2" fmla="*/ 228076 h 395241"/>
                  <a:gd name="connsiteX3" fmla="*/ 0 w 260007"/>
                  <a:gd name="connsiteY3" fmla="*/ 0 h 39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007" h="395241">
                    <a:moveTo>
                      <a:pt x="260007" y="363433"/>
                    </a:moveTo>
                    <a:cubicBezTo>
                      <a:pt x="221412" y="395241"/>
                      <a:pt x="167244" y="395241"/>
                      <a:pt x="167244" y="395241"/>
                    </a:cubicBezTo>
                    <a:cubicBezTo>
                      <a:pt x="74481" y="395241"/>
                      <a:pt x="0" y="320118"/>
                      <a:pt x="0" y="228076"/>
                    </a:cubicBezTo>
                    <a:lnTo>
                      <a:pt x="0" y="0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7C57756-5273-0B8F-76EE-889CBF8F873C}"/>
                  </a:ext>
                </a:extLst>
              </p:cNvPr>
              <p:cNvSpPr/>
              <p:nvPr/>
            </p:nvSpPr>
            <p:spPr>
              <a:xfrm>
                <a:off x="6604663" y="813160"/>
                <a:ext cx="521597" cy="236729"/>
              </a:xfrm>
              <a:custGeom>
                <a:avLst/>
                <a:gdLst>
                  <a:gd name="connsiteX0" fmla="*/ 22862 w 521597"/>
                  <a:gd name="connsiteY0" fmla="*/ 185890 h 236729"/>
                  <a:gd name="connsiteX1" fmla="*/ 236149 w 521597"/>
                  <a:gd name="connsiteY1" fmla="*/ 161526 h 236729"/>
                  <a:gd name="connsiteX2" fmla="*/ 447405 w 521597"/>
                  <a:gd name="connsiteY2" fmla="*/ 236649 h 236729"/>
                  <a:gd name="connsiteX3" fmla="*/ 504282 w 521597"/>
                  <a:gd name="connsiteY3" fmla="*/ 90463 h 236729"/>
                  <a:gd name="connsiteX4" fmla="*/ 280838 w 521597"/>
                  <a:gd name="connsiteY4" fmla="*/ 15340 h 236729"/>
                  <a:gd name="connsiteX5" fmla="*/ 36404 w 521597"/>
                  <a:gd name="connsiteY5" fmla="*/ 15340 h 236729"/>
                  <a:gd name="connsiteX6" fmla="*/ 22862 w 521597"/>
                  <a:gd name="connsiteY6" fmla="*/ 185890 h 23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1597" h="236729">
                    <a:moveTo>
                      <a:pt x="22862" y="185890"/>
                    </a:moveTo>
                    <a:cubicBezTo>
                      <a:pt x="111562" y="274548"/>
                      <a:pt x="236149" y="161526"/>
                      <a:pt x="236149" y="161526"/>
                    </a:cubicBezTo>
                    <a:cubicBezTo>
                      <a:pt x="236149" y="161526"/>
                      <a:pt x="325527" y="232588"/>
                      <a:pt x="447405" y="236649"/>
                    </a:cubicBezTo>
                    <a:cubicBezTo>
                      <a:pt x="569283" y="240709"/>
                      <a:pt x="504282" y="90463"/>
                      <a:pt x="504282" y="90463"/>
                    </a:cubicBezTo>
                    <a:lnTo>
                      <a:pt x="280838" y="15340"/>
                    </a:lnTo>
                    <a:cubicBezTo>
                      <a:pt x="280838" y="15340"/>
                      <a:pt x="69582" y="-19176"/>
                      <a:pt x="36404" y="15340"/>
                    </a:cubicBezTo>
                    <a:cubicBezTo>
                      <a:pt x="4580" y="49180"/>
                      <a:pt x="-19796" y="142576"/>
                      <a:pt x="22862" y="18589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9BA82DE-186B-D8FC-B2D5-D9250D1B8DB0}"/>
                  </a:ext>
                </a:extLst>
              </p:cNvPr>
              <p:cNvSpPr/>
              <p:nvPr/>
            </p:nvSpPr>
            <p:spPr>
              <a:xfrm>
                <a:off x="6800863" y="1421363"/>
                <a:ext cx="285736" cy="143478"/>
              </a:xfrm>
              <a:custGeom>
                <a:avLst/>
                <a:gdLst>
                  <a:gd name="connsiteX0" fmla="*/ 285737 w 285736"/>
                  <a:gd name="connsiteY0" fmla="*/ 143478 h 143478"/>
                  <a:gd name="connsiteX1" fmla="*/ 0 w 285736"/>
                  <a:gd name="connsiteY1" fmla="*/ 143478 h 143478"/>
                  <a:gd name="connsiteX2" fmla="*/ 0 w 285736"/>
                  <a:gd name="connsiteY2" fmla="*/ 25041 h 143478"/>
                  <a:gd name="connsiteX3" fmla="*/ 25053 w 285736"/>
                  <a:gd name="connsiteY3" fmla="*/ 0 h 143478"/>
                  <a:gd name="connsiteX4" fmla="*/ 260007 w 285736"/>
                  <a:gd name="connsiteY4" fmla="*/ 0 h 143478"/>
                  <a:gd name="connsiteX5" fmla="*/ 285060 w 285736"/>
                  <a:gd name="connsiteY5" fmla="*/ 25041 h 143478"/>
                  <a:gd name="connsiteX6" fmla="*/ 285060 w 285736"/>
                  <a:gd name="connsiteY6" fmla="*/ 143478 h 143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36" h="143478">
                    <a:moveTo>
                      <a:pt x="285737" y="143478"/>
                    </a:moveTo>
                    <a:lnTo>
                      <a:pt x="0" y="143478"/>
                    </a:lnTo>
                    <a:lnTo>
                      <a:pt x="0" y="25041"/>
                    </a:lnTo>
                    <a:cubicBezTo>
                      <a:pt x="0" y="10829"/>
                      <a:pt x="11511" y="0"/>
                      <a:pt x="25053" y="0"/>
                    </a:cubicBezTo>
                    <a:lnTo>
                      <a:pt x="260007" y="0"/>
                    </a:lnTo>
                    <a:cubicBezTo>
                      <a:pt x="274226" y="0"/>
                      <a:pt x="285060" y="11505"/>
                      <a:pt x="285060" y="25041"/>
                    </a:cubicBezTo>
                    <a:lnTo>
                      <a:pt x="285060" y="143478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CEAE5F6-4108-59EC-FD31-3391531326F9}"/>
                  </a:ext>
                </a:extLst>
              </p:cNvPr>
              <p:cNvSpPr/>
              <p:nvPr/>
            </p:nvSpPr>
            <p:spPr>
              <a:xfrm>
                <a:off x="6582249" y="1466661"/>
                <a:ext cx="802054" cy="1196828"/>
              </a:xfrm>
              <a:custGeom>
                <a:avLst/>
                <a:gdLst>
                  <a:gd name="connsiteX0" fmla="*/ 305284 w 802054"/>
                  <a:gd name="connsiteY0" fmla="*/ 26441 h 1196828"/>
                  <a:gd name="connsiteX1" fmla="*/ 169863 w 802054"/>
                  <a:gd name="connsiteY1" fmla="*/ 52159 h 1196828"/>
                  <a:gd name="connsiteX2" fmla="*/ 64913 w 802054"/>
                  <a:gd name="connsiteY2" fmla="*/ 148262 h 1196828"/>
                  <a:gd name="connsiteX3" fmla="*/ 588 w 802054"/>
                  <a:gd name="connsiteY3" fmla="*/ 451461 h 1196828"/>
                  <a:gd name="connsiteX4" fmla="*/ 77777 w 802054"/>
                  <a:gd name="connsiteY4" fmla="*/ 578696 h 1196828"/>
                  <a:gd name="connsiteX5" fmla="*/ 172572 w 802054"/>
                  <a:gd name="connsiteY5" fmla="*/ 1075455 h 1196828"/>
                  <a:gd name="connsiteX6" fmla="*/ 291065 w 802054"/>
                  <a:gd name="connsiteY6" fmla="*/ 1196599 h 1196828"/>
                  <a:gd name="connsiteX7" fmla="*/ 494872 w 802054"/>
                  <a:gd name="connsiteY7" fmla="*/ 1100496 h 1196828"/>
                  <a:gd name="connsiteX8" fmla="*/ 609980 w 802054"/>
                  <a:gd name="connsiteY8" fmla="*/ 1107941 h 1196828"/>
                  <a:gd name="connsiteX9" fmla="*/ 679721 w 802054"/>
                  <a:gd name="connsiteY9" fmla="*/ 1060566 h 1196828"/>
                  <a:gd name="connsiteX10" fmla="*/ 789412 w 802054"/>
                  <a:gd name="connsiteY10" fmla="*/ 1041616 h 1196828"/>
                  <a:gd name="connsiteX11" fmla="*/ 781964 w 802054"/>
                  <a:gd name="connsiteY11" fmla="*/ 816924 h 1196828"/>
                  <a:gd name="connsiteX12" fmla="*/ 786703 w 802054"/>
                  <a:gd name="connsiteY12" fmla="*/ 206465 h 1196828"/>
                  <a:gd name="connsiteX13" fmla="*/ 669565 w 802054"/>
                  <a:gd name="connsiteY13" fmla="*/ 15613 h 1196828"/>
                  <a:gd name="connsiteX14" fmla="*/ 305284 w 802054"/>
                  <a:gd name="connsiteY14" fmla="*/ 26441 h 119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2054" h="1196828">
                    <a:moveTo>
                      <a:pt x="305284" y="26441"/>
                    </a:moveTo>
                    <a:lnTo>
                      <a:pt x="169863" y="52159"/>
                    </a:lnTo>
                    <a:cubicBezTo>
                      <a:pt x="119758" y="61634"/>
                      <a:pt x="79132" y="98857"/>
                      <a:pt x="64913" y="148262"/>
                    </a:cubicBezTo>
                    <a:cubicBezTo>
                      <a:pt x="37151" y="246396"/>
                      <a:pt x="-5506" y="405440"/>
                      <a:pt x="588" y="451461"/>
                    </a:cubicBezTo>
                    <a:cubicBezTo>
                      <a:pt x="9390" y="519139"/>
                      <a:pt x="77777" y="578696"/>
                      <a:pt x="77777" y="578696"/>
                    </a:cubicBezTo>
                    <a:cubicBezTo>
                      <a:pt x="77777" y="578696"/>
                      <a:pt x="159030" y="1019282"/>
                      <a:pt x="172572" y="1075455"/>
                    </a:cubicBezTo>
                    <a:cubicBezTo>
                      <a:pt x="186114" y="1131628"/>
                      <a:pt x="187468" y="1201337"/>
                      <a:pt x="291065" y="1196599"/>
                    </a:cubicBezTo>
                    <a:cubicBezTo>
                      <a:pt x="394661" y="1191862"/>
                      <a:pt x="494872" y="1100496"/>
                      <a:pt x="494872" y="1100496"/>
                    </a:cubicBezTo>
                    <a:cubicBezTo>
                      <a:pt x="494872" y="1100496"/>
                      <a:pt x="562583" y="1119446"/>
                      <a:pt x="609980" y="1107941"/>
                    </a:cubicBezTo>
                    <a:cubicBezTo>
                      <a:pt x="657377" y="1096435"/>
                      <a:pt x="679721" y="1060566"/>
                      <a:pt x="679721" y="1060566"/>
                    </a:cubicBezTo>
                    <a:cubicBezTo>
                      <a:pt x="679721" y="1060566"/>
                      <a:pt x="752171" y="1101850"/>
                      <a:pt x="789412" y="1041616"/>
                    </a:cubicBezTo>
                    <a:cubicBezTo>
                      <a:pt x="826652" y="980705"/>
                      <a:pt x="768422" y="884602"/>
                      <a:pt x="781964" y="816924"/>
                    </a:cubicBezTo>
                    <a:cubicBezTo>
                      <a:pt x="795506" y="749245"/>
                      <a:pt x="800923" y="256547"/>
                      <a:pt x="786703" y="206465"/>
                    </a:cubicBezTo>
                    <a:cubicBezTo>
                      <a:pt x="772484" y="156383"/>
                      <a:pt x="751494" y="55543"/>
                      <a:pt x="669565" y="15613"/>
                    </a:cubicBezTo>
                    <a:cubicBezTo>
                      <a:pt x="587635" y="-24994"/>
                      <a:pt x="305284" y="26441"/>
                      <a:pt x="305284" y="264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66B2EEE6-5724-AD8E-9E37-EAE4534F56FC}"/>
                  </a:ext>
                </a:extLst>
              </p:cNvPr>
              <p:cNvSpPr/>
              <p:nvPr/>
            </p:nvSpPr>
            <p:spPr>
              <a:xfrm>
                <a:off x="6344077" y="1486647"/>
                <a:ext cx="1006457" cy="1017328"/>
              </a:xfrm>
              <a:custGeom>
                <a:avLst/>
                <a:gdLst>
                  <a:gd name="connsiteX0" fmla="*/ 770961 w 1006457"/>
                  <a:gd name="connsiteY0" fmla="*/ 5101 h 1017328"/>
                  <a:gd name="connsiteX1" fmla="*/ 599654 w 1006457"/>
                  <a:gd name="connsiteY1" fmla="*/ 542467 h 1017328"/>
                  <a:gd name="connsiteX2" fmla="*/ 87765 w 1006457"/>
                  <a:gd name="connsiteY2" fmla="*/ 825362 h 1017328"/>
                  <a:gd name="connsiteX3" fmla="*/ 70161 w 1006457"/>
                  <a:gd name="connsiteY3" fmla="*/ 865292 h 1017328"/>
                  <a:gd name="connsiteX4" fmla="*/ 5159 w 1006457"/>
                  <a:gd name="connsiteY4" fmla="*/ 851080 h 1017328"/>
                  <a:gd name="connsiteX5" fmla="*/ 43077 w 1006457"/>
                  <a:gd name="connsiteY5" fmla="*/ 1014184 h 1017328"/>
                  <a:gd name="connsiteX6" fmla="*/ 103339 w 1006457"/>
                  <a:gd name="connsiteY6" fmla="*/ 989820 h 1017328"/>
                  <a:gd name="connsiteX7" fmla="*/ 152090 w 1006457"/>
                  <a:gd name="connsiteY7" fmla="*/ 1004710 h 1017328"/>
                  <a:gd name="connsiteX8" fmla="*/ 247561 w 1006457"/>
                  <a:gd name="connsiteY8" fmla="*/ 986436 h 1017328"/>
                  <a:gd name="connsiteX9" fmla="*/ 760128 w 1006457"/>
                  <a:gd name="connsiteY9" fmla="*/ 750916 h 1017328"/>
                  <a:gd name="connsiteX10" fmla="*/ 1002530 w 1006457"/>
                  <a:gd name="connsiteY10" fmla="*/ 127598 h 1017328"/>
                  <a:gd name="connsiteX11" fmla="*/ 770961 w 1006457"/>
                  <a:gd name="connsiteY11" fmla="*/ 5101 h 101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6457" h="1017328">
                    <a:moveTo>
                      <a:pt x="770961" y="5101"/>
                    </a:moveTo>
                    <a:cubicBezTo>
                      <a:pt x="719502" y="120154"/>
                      <a:pt x="741846" y="390867"/>
                      <a:pt x="599654" y="542467"/>
                    </a:cubicBezTo>
                    <a:cubicBezTo>
                      <a:pt x="387722" y="769189"/>
                      <a:pt x="125683" y="796937"/>
                      <a:pt x="87765" y="825362"/>
                    </a:cubicBezTo>
                    <a:cubicBezTo>
                      <a:pt x="59327" y="847019"/>
                      <a:pt x="70161" y="865292"/>
                      <a:pt x="70161" y="865292"/>
                    </a:cubicBezTo>
                    <a:cubicBezTo>
                      <a:pt x="70161" y="865292"/>
                      <a:pt x="22764" y="829423"/>
                      <a:pt x="5159" y="851080"/>
                    </a:cubicBezTo>
                    <a:cubicBezTo>
                      <a:pt x="-12446" y="872737"/>
                      <a:pt x="18701" y="994558"/>
                      <a:pt x="43077" y="1014184"/>
                    </a:cubicBezTo>
                    <a:cubicBezTo>
                      <a:pt x="60681" y="1028397"/>
                      <a:pt x="103339" y="989820"/>
                      <a:pt x="103339" y="989820"/>
                    </a:cubicBezTo>
                    <a:cubicBezTo>
                      <a:pt x="103339" y="989820"/>
                      <a:pt x="117558" y="1002002"/>
                      <a:pt x="152090" y="1004710"/>
                    </a:cubicBezTo>
                    <a:cubicBezTo>
                      <a:pt x="160892" y="1005386"/>
                      <a:pt x="202196" y="988467"/>
                      <a:pt x="247561" y="986436"/>
                    </a:cubicBezTo>
                    <a:cubicBezTo>
                      <a:pt x="432410" y="978315"/>
                      <a:pt x="621322" y="899808"/>
                      <a:pt x="760128" y="750916"/>
                    </a:cubicBezTo>
                    <a:cubicBezTo>
                      <a:pt x="947685" y="548558"/>
                      <a:pt x="1025552" y="294764"/>
                      <a:pt x="1002530" y="127598"/>
                    </a:cubicBezTo>
                    <a:cubicBezTo>
                      <a:pt x="980863" y="-38213"/>
                      <a:pt x="770961" y="5101"/>
                      <a:pt x="770961" y="51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BAFD6A3-4A12-8A3E-43B3-FF19AB157473}"/>
                  </a:ext>
                </a:extLst>
              </p:cNvPr>
              <p:cNvSpPr/>
              <p:nvPr/>
            </p:nvSpPr>
            <p:spPr>
              <a:xfrm>
                <a:off x="6841420" y="1671096"/>
                <a:ext cx="50851" cy="309966"/>
              </a:xfrm>
              <a:custGeom>
                <a:avLst/>
                <a:gdLst>
                  <a:gd name="connsiteX0" fmla="*/ 50852 w 50851"/>
                  <a:gd name="connsiteY0" fmla="*/ 0 h 309966"/>
                  <a:gd name="connsiteX1" fmla="*/ 50852 w 50851"/>
                  <a:gd name="connsiteY1" fmla="*/ 309967 h 309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851" h="309966">
                    <a:moveTo>
                      <a:pt x="50852" y="0"/>
                    </a:moveTo>
                    <a:cubicBezTo>
                      <a:pt x="31893" y="61587"/>
                      <a:pt x="-53422" y="215217"/>
                      <a:pt x="50852" y="309967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7162B68-CA64-BBFF-52F2-490E0EA924A7}"/>
                  </a:ext>
                </a:extLst>
              </p:cNvPr>
              <p:cNvSpPr/>
              <p:nvPr/>
            </p:nvSpPr>
            <p:spPr>
              <a:xfrm>
                <a:off x="7027693" y="1003788"/>
                <a:ext cx="98856" cy="188822"/>
              </a:xfrm>
              <a:custGeom>
                <a:avLst/>
                <a:gdLst>
                  <a:gd name="connsiteX0" fmla="*/ 18959 w 98856"/>
                  <a:gd name="connsiteY0" fmla="*/ 188822 h 188822"/>
                  <a:gd name="connsiteX1" fmla="*/ 0 w 98856"/>
                  <a:gd name="connsiteY1" fmla="*/ 188822 h 188822"/>
                  <a:gd name="connsiteX2" fmla="*/ 0 w 98856"/>
                  <a:gd name="connsiteY2" fmla="*/ 48052 h 188822"/>
                  <a:gd name="connsiteX3" fmla="*/ 48074 w 98856"/>
                  <a:gd name="connsiteY3" fmla="*/ 0 h 188822"/>
                  <a:gd name="connsiteX4" fmla="*/ 48074 w 98856"/>
                  <a:gd name="connsiteY4" fmla="*/ 0 h 188822"/>
                  <a:gd name="connsiteX5" fmla="*/ 98857 w 98856"/>
                  <a:gd name="connsiteY5" fmla="*/ 50759 h 188822"/>
                  <a:gd name="connsiteX6" fmla="*/ 98857 w 98856"/>
                  <a:gd name="connsiteY6" fmla="*/ 108285 h 188822"/>
                  <a:gd name="connsiteX7" fmla="*/ 18959 w 98856"/>
                  <a:gd name="connsiteY7" fmla="*/ 188822 h 18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56" h="188822">
                    <a:moveTo>
                      <a:pt x="18959" y="188822"/>
                    </a:moveTo>
                    <a:lnTo>
                      <a:pt x="0" y="188822"/>
                    </a:lnTo>
                    <a:lnTo>
                      <a:pt x="0" y="48052"/>
                    </a:lnTo>
                    <a:cubicBezTo>
                      <a:pt x="0" y="21657"/>
                      <a:pt x="21667" y="0"/>
                      <a:pt x="48074" y="0"/>
                    </a:cubicBezTo>
                    <a:lnTo>
                      <a:pt x="48074" y="0"/>
                    </a:lnTo>
                    <a:cubicBezTo>
                      <a:pt x="75835" y="0"/>
                      <a:pt x="98857" y="23011"/>
                      <a:pt x="98857" y="50759"/>
                    </a:cubicBezTo>
                    <a:lnTo>
                      <a:pt x="98857" y="108285"/>
                    </a:lnTo>
                    <a:cubicBezTo>
                      <a:pt x="98857" y="152953"/>
                      <a:pt x="62970" y="188822"/>
                      <a:pt x="18959" y="188822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49010B9-F9A8-AB94-3446-865E41345DE6}"/>
                  </a:ext>
                </a:extLst>
              </p:cNvPr>
              <p:cNvSpPr/>
              <p:nvPr/>
            </p:nvSpPr>
            <p:spPr>
              <a:xfrm>
                <a:off x="5018054" y="2739736"/>
                <a:ext cx="85992" cy="261915"/>
              </a:xfrm>
              <a:custGeom>
                <a:avLst/>
                <a:gdLst>
                  <a:gd name="connsiteX0" fmla="*/ 37241 w 85992"/>
                  <a:gd name="connsiteY0" fmla="*/ 0 h 261915"/>
                  <a:gd name="connsiteX1" fmla="*/ 0 w 85992"/>
                  <a:gd name="connsiteY1" fmla="*/ 261915 h 261915"/>
                  <a:gd name="connsiteX2" fmla="*/ 17605 w 85992"/>
                  <a:gd name="connsiteY2" fmla="*/ 251087 h 261915"/>
                  <a:gd name="connsiteX3" fmla="*/ 69064 w 85992"/>
                  <a:gd name="connsiteY3" fmla="*/ 165135 h 261915"/>
                  <a:gd name="connsiteX4" fmla="*/ 85992 w 85992"/>
                  <a:gd name="connsiteY4" fmla="*/ 677 h 26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261915">
                    <a:moveTo>
                      <a:pt x="37241" y="0"/>
                    </a:moveTo>
                    <a:lnTo>
                      <a:pt x="0" y="261915"/>
                    </a:lnTo>
                    <a:lnTo>
                      <a:pt x="17605" y="251087"/>
                    </a:lnTo>
                    <a:cubicBezTo>
                      <a:pt x="47397" y="232137"/>
                      <a:pt x="67033" y="200328"/>
                      <a:pt x="69064" y="165135"/>
                    </a:cubicBezTo>
                    <a:lnTo>
                      <a:pt x="85992" y="677"/>
                    </a:ln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ED31355-935C-462C-2FBB-9E78E8C0577B}"/>
                  </a:ext>
                </a:extLst>
              </p:cNvPr>
              <p:cNvSpPr/>
              <p:nvPr/>
            </p:nvSpPr>
            <p:spPr>
              <a:xfrm>
                <a:off x="4921228" y="2779667"/>
                <a:ext cx="58230" cy="58203"/>
              </a:xfrm>
              <a:custGeom>
                <a:avLst/>
                <a:gdLst>
                  <a:gd name="connsiteX0" fmla="*/ 58231 w 58230"/>
                  <a:gd name="connsiteY0" fmla="*/ 29102 h 58203"/>
                  <a:gd name="connsiteX1" fmla="*/ 29115 w 58230"/>
                  <a:gd name="connsiteY1" fmla="*/ 58203 h 58203"/>
                  <a:gd name="connsiteX2" fmla="*/ 0 w 58230"/>
                  <a:gd name="connsiteY2" fmla="*/ 29102 h 58203"/>
                  <a:gd name="connsiteX3" fmla="*/ 29115 w 58230"/>
                  <a:gd name="connsiteY3" fmla="*/ 0 h 58203"/>
                  <a:gd name="connsiteX4" fmla="*/ 58231 w 58230"/>
                  <a:gd name="connsiteY4" fmla="*/ 29102 h 5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30" h="58203">
                    <a:moveTo>
                      <a:pt x="58231" y="29102"/>
                    </a:moveTo>
                    <a:cubicBezTo>
                      <a:pt x="58231" y="45174"/>
                      <a:pt x="45195" y="58203"/>
                      <a:pt x="29115" y="58203"/>
                    </a:cubicBezTo>
                    <a:cubicBezTo>
                      <a:pt x="13035" y="58203"/>
                      <a:pt x="0" y="45174"/>
                      <a:pt x="0" y="29102"/>
                    </a:cubicBezTo>
                    <a:cubicBezTo>
                      <a:pt x="0" y="13029"/>
                      <a:pt x="13035" y="0"/>
                      <a:pt x="29115" y="0"/>
                    </a:cubicBezTo>
                    <a:cubicBezTo>
                      <a:pt x="45195" y="0"/>
                      <a:pt x="58231" y="13029"/>
                      <a:pt x="58231" y="2910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1F2156E-27D8-32FB-4120-408842CCE9F3}"/>
                  </a:ext>
                </a:extLst>
              </p:cNvPr>
              <p:cNvSpPr/>
              <p:nvPr/>
            </p:nvSpPr>
            <p:spPr>
              <a:xfrm>
                <a:off x="6826593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3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99CBAFF-1697-51C2-49FC-984ECEFE9850}"/>
                  </a:ext>
                </a:extLst>
              </p:cNvPr>
              <p:cNvSpPr/>
              <p:nvPr/>
            </p:nvSpPr>
            <p:spPr>
              <a:xfrm>
                <a:off x="6882116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2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9B16416A-03BA-5463-D199-60954B594A17}"/>
                  </a:ext>
                </a:extLst>
              </p:cNvPr>
              <p:cNvSpPr/>
              <p:nvPr/>
            </p:nvSpPr>
            <p:spPr>
              <a:xfrm>
                <a:off x="6937638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3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ECE216C-CCF9-7326-ADAE-284AD9EAB725}"/>
                  </a:ext>
                </a:extLst>
              </p:cNvPr>
              <p:cNvSpPr/>
              <p:nvPr/>
            </p:nvSpPr>
            <p:spPr>
              <a:xfrm>
                <a:off x="7023060" y="1194640"/>
                <a:ext cx="131250" cy="173933"/>
              </a:xfrm>
              <a:custGeom>
                <a:avLst/>
                <a:gdLst>
                  <a:gd name="connsiteX0" fmla="*/ 31039 w 131250"/>
                  <a:gd name="connsiteY0" fmla="*/ 0 h 173933"/>
                  <a:gd name="connsiteX1" fmla="*/ 4632 w 131250"/>
                  <a:gd name="connsiteY1" fmla="*/ 98134 h 173933"/>
                  <a:gd name="connsiteX2" fmla="*/ 64217 w 131250"/>
                  <a:gd name="connsiteY2" fmla="*/ 173933 h 173933"/>
                  <a:gd name="connsiteX3" fmla="*/ 131250 w 131250"/>
                  <a:gd name="connsiteY3" fmla="*/ 30455 h 173933"/>
                  <a:gd name="connsiteX4" fmla="*/ 31039 w 131250"/>
                  <a:gd name="connsiteY4" fmla="*/ 0 h 17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250" h="173933">
                    <a:moveTo>
                      <a:pt x="31039" y="0"/>
                    </a:moveTo>
                    <a:cubicBezTo>
                      <a:pt x="31039" y="0"/>
                      <a:pt x="-14327" y="57527"/>
                      <a:pt x="4632" y="98134"/>
                    </a:cubicBezTo>
                    <a:cubicBezTo>
                      <a:pt x="23591" y="138741"/>
                      <a:pt x="64217" y="173933"/>
                      <a:pt x="64217" y="173933"/>
                    </a:cubicBezTo>
                    <a:lnTo>
                      <a:pt x="131250" y="30455"/>
                    </a:lnTo>
                    <a:lnTo>
                      <a:pt x="3103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6774A5A-E67E-D4B3-BC59-BA16EB5B3BA9}"/>
                  </a:ext>
                </a:extLst>
              </p:cNvPr>
              <p:cNvSpPr/>
              <p:nvPr/>
            </p:nvSpPr>
            <p:spPr>
              <a:xfrm>
                <a:off x="7261293" y="2501509"/>
                <a:ext cx="16250" cy="25040"/>
              </a:xfrm>
              <a:custGeom>
                <a:avLst/>
                <a:gdLst>
                  <a:gd name="connsiteX0" fmla="*/ 0 w 16250"/>
                  <a:gd name="connsiteY0" fmla="*/ 25041 h 25040"/>
                  <a:gd name="connsiteX1" fmla="*/ 16250 w 16250"/>
                  <a:gd name="connsiteY1" fmla="*/ 0 h 25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50" h="25040">
                    <a:moveTo>
                      <a:pt x="0" y="25041"/>
                    </a:moveTo>
                    <a:lnTo>
                      <a:pt x="1625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D32FDF5-15D9-87BC-E27D-AC2F44AFF5BB}"/>
                  </a:ext>
                </a:extLst>
              </p:cNvPr>
              <p:cNvSpPr/>
              <p:nvPr/>
            </p:nvSpPr>
            <p:spPr>
              <a:xfrm>
                <a:off x="7027015" y="2556328"/>
                <a:ext cx="49428" cy="10151"/>
              </a:xfrm>
              <a:custGeom>
                <a:avLst/>
                <a:gdLst>
                  <a:gd name="connsiteX0" fmla="*/ 49428 w 49428"/>
                  <a:gd name="connsiteY0" fmla="*/ 10152 h 10151"/>
                  <a:gd name="connsiteX1" fmla="*/ 0 w 49428"/>
                  <a:gd name="connsiteY1" fmla="*/ 0 h 10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428" h="10151">
                    <a:moveTo>
                      <a:pt x="49428" y="10152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5829471-61BF-DCA0-F30A-EADB84B9A1BD}"/>
                  </a:ext>
                </a:extLst>
              </p:cNvPr>
              <p:cNvSpPr/>
              <p:nvPr/>
            </p:nvSpPr>
            <p:spPr>
              <a:xfrm>
                <a:off x="7343899" y="2299827"/>
                <a:ext cx="17604" cy="77830"/>
              </a:xfrm>
              <a:custGeom>
                <a:avLst/>
                <a:gdLst>
                  <a:gd name="connsiteX0" fmla="*/ 17605 w 17604"/>
                  <a:gd name="connsiteY0" fmla="*/ 0 h 77830"/>
                  <a:gd name="connsiteX1" fmla="*/ 0 w 17604"/>
                  <a:gd name="connsiteY1" fmla="*/ 77830 h 77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604" h="77830">
                    <a:moveTo>
                      <a:pt x="17605" y="0"/>
                    </a:moveTo>
                    <a:lnTo>
                      <a:pt x="0" y="7783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5FB1E92-5E90-872F-0590-002CD0E24E99}"/>
                  </a:ext>
                </a:extLst>
              </p:cNvPr>
              <p:cNvSpPr/>
              <p:nvPr/>
            </p:nvSpPr>
            <p:spPr>
              <a:xfrm>
                <a:off x="6691173" y="1491748"/>
                <a:ext cx="423865" cy="722804"/>
              </a:xfrm>
              <a:custGeom>
                <a:avLst/>
                <a:gdLst>
                  <a:gd name="connsiteX0" fmla="*/ 423866 w 423865"/>
                  <a:gd name="connsiteY0" fmla="*/ 0 h 722804"/>
                  <a:gd name="connsiteX1" fmla="*/ 252559 w 423865"/>
                  <a:gd name="connsiteY1" fmla="*/ 537366 h 722804"/>
                  <a:gd name="connsiteX2" fmla="*/ 0 w 423865"/>
                  <a:gd name="connsiteY2" fmla="*/ 722804 h 722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3865" h="722804">
                    <a:moveTo>
                      <a:pt x="423866" y="0"/>
                    </a:moveTo>
                    <a:cubicBezTo>
                      <a:pt x="372406" y="115053"/>
                      <a:pt x="394750" y="385766"/>
                      <a:pt x="252559" y="537366"/>
                    </a:cubicBezTo>
                    <a:cubicBezTo>
                      <a:pt x="170630" y="625348"/>
                      <a:pt x="80575" y="682874"/>
                      <a:pt x="0" y="722804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7592E42E-3E4B-A264-9D0A-44141325C501}"/>
                  </a:ext>
                </a:extLst>
              </p:cNvPr>
              <p:cNvSpPr/>
              <p:nvPr/>
            </p:nvSpPr>
            <p:spPr>
              <a:xfrm>
                <a:off x="6743310" y="1882929"/>
                <a:ext cx="572151" cy="569174"/>
              </a:xfrm>
              <a:custGeom>
                <a:avLst/>
                <a:gdLst>
                  <a:gd name="connsiteX0" fmla="*/ 0 w 572151"/>
                  <a:gd name="connsiteY0" fmla="*/ 569175 h 569174"/>
                  <a:gd name="connsiteX1" fmla="*/ 361572 w 572151"/>
                  <a:gd name="connsiteY1" fmla="*/ 355988 h 569174"/>
                  <a:gd name="connsiteX2" fmla="*/ 572151 w 572151"/>
                  <a:gd name="connsiteY2" fmla="*/ 0 h 56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2151" h="569174">
                    <a:moveTo>
                      <a:pt x="0" y="569175"/>
                    </a:moveTo>
                    <a:cubicBezTo>
                      <a:pt x="133389" y="535335"/>
                      <a:pt x="260684" y="464273"/>
                      <a:pt x="361572" y="355988"/>
                    </a:cubicBezTo>
                    <a:cubicBezTo>
                      <a:pt x="463815" y="245672"/>
                      <a:pt x="533556" y="119114"/>
                      <a:pt x="572151" y="0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73F7F6C-2246-20CD-7A9C-1824467578FF}"/>
                  </a:ext>
                </a:extLst>
              </p:cNvPr>
              <p:cNvSpPr/>
              <p:nvPr/>
            </p:nvSpPr>
            <p:spPr>
              <a:xfrm>
                <a:off x="5207362" y="4723388"/>
                <a:ext cx="748191" cy="286955"/>
              </a:xfrm>
              <a:custGeom>
                <a:avLst/>
                <a:gdLst>
                  <a:gd name="connsiteX0" fmla="*/ 26010 w 748191"/>
                  <a:gd name="connsiteY0" fmla="*/ 0 h 286955"/>
                  <a:gd name="connsiteX1" fmla="*/ 2312 w 748191"/>
                  <a:gd name="connsiteY1" fmla="*/ 23010 h 286955"/>
                  <a:gd name="connsiteX2" fmla="*/ 1635 w 748191"/>
                  <a:gd name="connsiteY2" fmla="*/ 266652 h 286955"/>
                  <a:gd name="connsiteX3" fmla="*/ 23302 w 748191"/>
                  <a:gd name="connsiteY3" fmla="*/ 286956 h 286955"/>
                  <a:gd name="connsiteX4" fmla="*/ 734259 w 748191"/>
                  <a:gd name="connsiteY4" fmla="*/ 286956 h 286955"/>
                  <a:gd name="connsiteX5" fmla="*/ 747801 w 748191"/>
                  <a:gd name="connsiteY5" fmla="*/ 269360 h 286955"/>
                  <a:gd name="connsiteX6" fmla="*/ 738322 w 748191"/>
                  <a:gd name="connsiteY6" fmla="*/ 237551 h 286955"/>
                  <a:gd name="connsiteX7" fmla="*/ 662487 w 748191"/>
                  <a:gd name="connsiteY7" fmla="*/ 160397 h 286955"/>
                  <a:gd name="connsiteX8" fmla="*/ 426855 w 748191"/>
                  <a:gd name="connsiteY8" fmla="*/ 80537 h 286955"/>
                  <a:gd name="connsiteX9" fmla="*/ 353051 w 748191"/>
                  <a:gd name="connsiteY9" fmla="*/ 8798 h 286955"/>
                  <a:gd name="connsiteX10" fmla="*/ 335446 w 748191"/>
                  <a:gd name="connsiteY10" fmla="*/ 677 h 286955"/>
                  <a:gd name="connsiteX11" fmla="*/ 26010 w 748191"/>
                  <a:gd name="connsiteY11" fmla="*/ 677 h 2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8191" h="286955">
                    <a:moveTo>
                      <a:pt x="26010" y="0"/>
                    </a:moveTo>
                    <a:cubicBezTo>
                      <a:pt x="13146" y="0"/>
                      <a:pt x="2989" y="10152"/>
                      <a:pt x="2312" y="23010"/>
                    </a:cubicBezTo>
                    <a:cubicBezTo>
                      <a:pt x="958" y="77830"/>
                      <a:pt x="-1751" y="216571"/>
                      <a:pt x="1635" y="266652"/>
                    </a:cubicBezTo>
                    <a:cubicBezTo>
                      <a:pt x="2312" y="278158"/>
                      <a:pt x="11791" y="286956"/>
                      <a:pt x="23302" y="286956"/>
                    </a:cubicBezTo>
                    <a:lnTo>
                      <a:pt x="734259" y="286956"/>
                    </a:lnTo>
                    <a:cubicBezTo>
                      <a:pt x="743739" y="286956"/>
                      <a:pt x="749833" y="278158"/>
                      <a:pt x="747801" y="269360"/>
                    </a:cubicBezTo>
                    <a:lnTo>
                      <a:pt x="738322" y="237551"/>
                    </a:lnTo>
                    <a:cubicBezTo>
                      <a:pt x="727488" y="201004"/>
                      <a:pt x="699050" y="171903"/>
                      <a:pt x="662487" y="160397"/>
                    </a:cubicBezTo>
                    <a:cubicBezTo>
                      <a:pt x="581234" y="134680"/>
                      <a:pt x="443105" y="90012"/>
                      <a:pt x="426855" y="80537"/>
                    </a:cubicBezTo>
                    <a:cubicBezTo>
                      <a:pt x="408573" y="70385"/>
                      <a:pt x="369301" y="26394"/>
                      <a:pt x="353051" y="8798"/>
                    </a:cubicBezTo>
                    <a:cubicBezTo>
                      <a:pt x="348311" y="4061"/>
                      <a:pt x="342217" y="677"/>
                      <a:pt x="335446" y="677"/>
                    </a:cubicBezTo>
                    <a:lnTo>
                      <a:pt x="26010" y="677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585E649-1EE2-0F5B-58B3-4D94E4EF5A6A}"/>
                  </a:ext>
                </a:extLst>
              </p:cNvPr>
              <p:cNvSpPr/>
              <p:nvPr/>
            </p:nvSpPr>
            <p:spPr>
              <a:xfrm>
                <a:off x="4115136" y="4607818"/>
                <a:ext cx="650358" cy="401849"/>
              </a:xfrm>
              <a:custGeom>
                <a:avLst/>
                <a:gdLst>
                  <a:gd name="connsiteX0" fmla="*/ 116802 w 650358"/>
                  <a:gd name="connsiteY0" fmla="*/ 5931 h 401849"/>
                  <a:gd name="connsiteX1" fmla="*/ 3726 w 650358"/>
                  <a:gd name="connsiteY1" fmla="*/ 204905 h 401849"/>
                  <a:gd name="connsiteX2" fmla="*/ 9820 w 650358"/>
                  <a:gd name="connsiteY2" fmla="*/ 241452 h 401849"/>
                  <a:gd name="connsiteX3" fmla="*/ 183158 w 650358"/>
                  <a:gd name="connsiteY3" fmla="*/ 391698 h 401849"/>
                  <a:gd name="connsiteX4" fmla="*/ 210242 w 650358"/>
                  <a:gd name="connsiteY4" fmla="*/ 401850 h 401849"/>
                  <a:gd name="connsiteX5" fmla="*/ 621243 w 650358"/>
                  <a:gd name="connsiteY5" fmla="*/ 401850 h 401849"/>
                  <a:gd name="connsiteX6" fmla="*/ 650358 w 650358"/>
                  <a:gd name="connsiteY6" fmla="*/ 372748 h 401849"/>
                  <a:gd name="connsiteX7" fmla="*/ 650358 w 650358"/>
                  <a:gd name="connsiteY7" fmla="*/ 372748 h 401849"/>
                  <a:gd name="connsiteX8" fmla="*/ 606346 w 650358"/>
                  <a:gd name="connsiteY8" fmla="*/ 307777 h 401849"/>
                  <a:gd name="connsiteX9" fmla="*/ 374778 w 650358"/>
                  <a:gd name="connsiteY9" fmla="*/ 214381 h 401849"/>
                  <a:gd name="connsiteX10" fmla="*/ 315870 w 650358"/>
                  <a:gd name="connsiteY10" fmla="*/ 81731 h 401849"/>
                  <a:gd name="connsiteX11" fmla="*/ 309099 w 650358"/>
                  <a:gd name="connsiteY11" fmla="*/ 75640 h 401849"/>
                  <a:gd name="connsiteX12" fmla="*/ 132375 w 650358"/>
                  <a:gd name="connsiteY12" fmla="*/ 1194 h 401849"/>
                  <a:gd name="connsiteX13" fmla="*/ 116802 w 650358"/>
                  <a:gd name="connsiteY13" fmla="*/ 5931 h 401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0358" h="401849">
                    <a:moveTo>
                      <a:pt x="116802" y="5931"/>
                    </a:moveTo>
                    <a:lnTo>
                      <a:pt x="3726" y="204905"/>
                    </a:lnTo>
                    <a:cubicBezTo>
                      <a:pt x="-3045" y="217088"/>
                      <a:pt x="-337" y="232654"/>
                      <a:pt x="9820" y="241452"/>
                    </a:cubicBezTo>
                    <a:lnTo>
                      <a:pt x="183158" y="391698"/>
                    </a:lnTo>
                    <a:cubicBezTo>
                      <a:pt x="190606" y="398466"/>
                      <a:pt x="200085" y="401850"/>
                      <a:pt x="210242" y="401850"/>
                    </a:cubicBezTo>
                    <a:lnTo>
                      <a:pt x="621243" y="401850"/>
                    </a:lnTo>
                    <a:cubicBezTo>
                      <a:pt x="637493" y="401850"/>
                      <a:pt x="650358" y="388991"/>
                      <a:pt x="650358" y="372748"/>
                    </a:cubicBezTo>
                    <a:lnTo>
                      <a:pt x="650358" y="372748"/>
                    </a:lnTo>
                    <a:cubicBezTo>
                      <a:pt x="650358" y="344323"/>
                      <a:pt x="632753" y="317928"/>
                      <a:pt x="606346" y="307777"/>
                    </a:cubicBezTo>
                    <a:lnTo>
                      <a:pt x="374778" y="214381"/>
                    </a:lnTo>
                    <a:lnTo>
                      <a:pt x="315870" y="81731"/>
                    </a:lnTo>
                    <a:cubicBezTo>
                      <a:pt x="314515" y="79024"/>
                      <a:pt x="312484" y="76317"/>
                      <a:pt x="309099" y="75640"/>
                    </a:cubicBezTo>
                    <a:lnTo>
                      <a:pt x="132375" y="1194"/>
                    </a:lnTo>
                    <a:cubicBezTo>
                      <a:pt x="126281" y="-1513"/>
                      <a:pt x="119510" y="517"/>
                      <a:pt x="116802" y="593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768ADB-71B4-0DE9-F908-B8416836232D}"/>
                  </a:ext>
                </a:extLst>
              </p:cNvPr>
              <p:cNvSpPr/>
              <p:nvPr/>
            </p:nvSpPr>
            <p:spPr>
              <a:xfrm>
                <a:off x="4115136" y="4780238"/>
                <a:ext cx="650358" cy="230106"/>
              </a:xfrm>
              <a:custGeom>
                <a:avLst/>
                <a:gdLst>
                  <a:gd name="connsiteX0" fmla="*/ 621243 w 650358"/>
                  <a:gd name="connsiteY0" fmla="*/ 230106 h 230106"/>
                  <a:gd name="connsiteX1" fmla="*/ 650358 w 650358"/>
                  <a:gd name="connsiteY1" fmla="*/ 201005 h 230106"/>
                  <a:gd name="connsiteX2" fmla="*/ 643587 w 650358"/>
                  <a:gd name="connsiteY2" fmla="*/ 171226 h 230106"/>
                  <a:gd name="connsiteX3" fmla="*/ 229201 w 650358"/>
                  <a:gd name="connsiteY3" fmla="*/ 171226 h 230106"/>
                  <a:gd name="connsiteX4" fmla="*/ 195346 w 650358"/>
                  <a:gd name="connsiteY4" fmla="*/ 158367 h 230106"/>
                  <a:gd name="connsiteX5" fmla="*/ 22007 w 650358"/>
                  <a:gd name="connsiteY5" fmla="*/ 0 h 230106"/>
                  <a:gd name="connsiteX6" fmla="*/ 3726 w 650358"/>
                  <a:gd name="connsiteY6" fmla="*/ 32486 h 230106"/>
                  <a:gd name="connsiteX7" fmla="*/ 9820 w 650358"/>
                  <a:gd name="connsiteY7" fmla="*/ 69032 h 230106"/>
                  <a:gd name="connsiteX8" fmla="*/ 183158 w 650358"/>
                  <a:gd name="connsiteY8" fmla="*/ 219278 h 230106"/>
                  <a:gd name="connsiteX9" fmla="*/ 210242 w 650358"/>
                  <a:gd name="connsiteY9" fmla="*/ 229430 h 230106"/>
                  <a:gd name="connsiteX10" fmla="*/ 621243 w 650358"/>
                  <a:gd name="connsiteY10" fmla="*/ 229430 h 23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358" h="230106">
                    <a:moveTo>
                      <a:pt x="621243" y="230106"/>
                    </a:moveTo>
                    <a:cubicBezTo>
                      <a:pt x="637493" y="230106"/>
                      <a:pt x="650358" y="217248"/>
                      <a:pt x="650358" y="201005"/>
                    </a:cubicBezTo>
                    <a:cubicBezTo>
                      <a:pt x="650358" y="190176"/>
                      <a:pt x="647650" y="180701"/>
                      <a:pt x="643587" y="171226"/>
                    </a:cubicBezTo>
                    <a:lnTo>
                      <a:pt x="229201" y="171226"/>
                    </a:lnTo>
                    <a:cubicBezTo>
                      <a:pt x="216336" y="171226"/>
                      <a:pt x="204825" y="166489"/>
                      <a:pt x="195346" y="158367"/>
                    </a:cubicBezTo>
                    <a:lnTo>
                      <a:pt x="22007" y="0"/>
                    </a:lnTo>
                    <a:lnTo>
                      <a:pt x="3726" y="32486"/>
                    </a:lnTo>
                    <a:cubicBezTo>
                      <a:pt x="-3045" y="44668"/>
                      <a:pt x="-337" y="60234"/>
                      <a:pt x="9820" y="69032"/>
                    </a:cubicBezTo>
                    <a:lnTo>
                      <a:pt x="183158" y="219278"/>
                    </a:lnTo>
                    <a:cubicBezTo>
                      <a:pt x="190606" y="226046"/>
                      <a:pt x="200085" y="229430"/>
                      <a:pt x="210242" y="229430"/>
                    </a:cubicBezTo>
                    <a:lnTo>
                      <a:pt x="621243" y="2294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117A3CD8-F69D-41DA-BBF5-33E9C40FD86F}"/>
                  </a:ext>
                </a:extLst>
              </p:cNvPr>
              <p:cNvSpPr/>
              <p:nvPr/>
            </p:nvSpPr>
            <p:spPr>
              <a:xfrm>
                <a:off x="4462153" y="4822198"/>
                <a:ext cx="27761" cy="20303"/>
              </a:xfrm>
              <a:custGeom>
                <a:avLst/>
                <a:gdLst>
                  <a:gd name="connsiteX0" fmla="*/ 27761 w 27761"/>
                  <a:gd name="connsiteY0" fmla="*/ 0 h 20303"/>
                  <a:gd name="connsiteX1" fmla="*/ 0 w 27761"/>
                  <a:gd name="connsiteY1" fmla="*/ 20303 h 20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761" h="20303">
                    <a:moveTo>
                      <a:pt x="27761" y="0"/>
                    </a:moveTo>
                    <a:cubicBezTo>
                      <a:pt x="27761" y="0"/>
                      <a:pt x="10157" y="6091"/>
                      <a:pt x="0" y="20303"/>
                    </a:cubicBezTo>
                  </a:path>
                </a:pathLst>
              </a:custGeom>
              <a:noFill/>
              <a:ln w="6766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58E0B7A7-00E5-45BA-4802-879500762EF9}"/>
                  </a:ext>
                </a:extLst>
              </p:cNvPr>
              <p:cNvSpPr/>
              <p:nvPr/>
            </p:nvSpPr>
            <p:spPr>
              <a:xfrm>
                <a:off x="5207642" y="4950594"/>
                <a:ext cx="747911" cy="59556"/>
              </a:xfrm>
              <a:custGeom>
                <a:avLst/>
                <a:gdLst>
                  <a:gd name="connsiteX0" fmla="*/ 0 w 747911"/>
                  <a:gd name="connsiteY0" fmla="*/ 0 h 59556"/>
                  <a:gd name="connsiteX1" fmla="*/ 1354 w 747911"/>
                  <a:gd name="connsiteY1" fmla="*/ 39253 h 59556"/>
                  <a:gd name="connsiteX2" fmla="*/ 23022 w 747911"/>
                  <a:gd name="connsiteY2" fmla="*/ 59557 h 59556"/>
                  <a:gd name="connsiteX3" fmla="*/ 733979 w 747911"/>
                  <a:gd name="connsiteY3" fmla="*/ 59557 h 59556"/>
                  <a:gd name="connsiteX4" fmla="*/ 747521 w 747911"/>
                  <a:gd name="connsiteY4" fmla="*/ 41961 h 59556"/>
                  <a:gd name="connsiteX5" fmla="*/ 738041 w 747911"/>
                  <a:gd name="connsiteY5" fmla="*/ 10152 h 59556"/>
                  <a:gd name="connsiteX6" fmla="*/ 734656 w 747911"/>
                  <a:gd name="connsiteY6" fmla="*/ 677 h 59556"/>
                  <a:gd name="connsiteX7" fmla="*/ 0 w 747911"/>
                  <a:gd name="connsiteY7" fmla="*/ 0 h 59556"/>
                  <a:gd name="connsiteX8" fmla="*/ 0 w 747911"/>
                  <a:gd name="connsiteY8" fmla="*/ 0 h 59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7911" h="59556">
                    <a:moveTo>
                      <a:pt x="0" y="0"/>
                    </a:moveTo>
                    <a:cubicBezTo>
                      <a:pt x="0" y="15566"/>
                      <a:pt x="677" y="29102"/>
                      <a:pt x="1354" y="39253"/>
                    </a:cubicBezTo>
                    <a:cubicBezTo>
                      <a:pt x="2031" y="50759"/>
                      <a:pt x="11511" y="59557"/>
                      <a:pt x="23022" y="59557"/>
                    </a:cubicBezTo>
                    <a:lnTo>
                      <a:pt x="733979" y="59557"/>
                    </a:lnTo>
                    <a:cubicBezTo>
                      <a:pt x="743458" y="59557"/>
                      <a:pt x="749552" y="50759"/>
                      <a:pt x="747521" y="41961"/>
                    </a:cubicBezTo>
                    <a:lnTo>
                      <a:pt x="738041" y="10152"/>
                    </a:lnTo>
                    <a:cubicBezTo>
                      <a:pt x="737364" y="6768"/>
                      <a:pt x="736010" y="4061"/>
                      <a:pt x="734656" y="677"/>
                    </a:cubicBez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ADCCA1B-2B77-A36B-286F-275EF48E015E}"/>
                  </a:ext>
                </a:extLst>
              </p:cNvPr>
              <p:cNvSpPr/>
              <p:nvPr/>
            </p:nvSpPr>
            <p:spPr>
              <a:xfrm>
                <a:off x="4923259" y="946938"/>
                <a:ext cx="379854" cy="407791"/>
              </a:xfrm>
              <a:custGeom>
                <a:avLst/>
                <a:gdLst>
                  <a:gd name="connsiteX0" fmla="*/ 243080 w 379854"/>
                  <a:gd name="connsiteY0" fmla="*/ 406747 h 407791"/>
                  <a:gd name="connsiteX1" fmla="*/ 14896 w 379854"/>
                  <a:gd name="connsiteY1" fmla="*/ 376291 h 407791"/>
                  <a:gd name="connsiteX2" fmla="*/ 0 w 379854"/>
                  <a:gd name="connsiteY2" fmla="*/ 0 h 407791"/>
                  <a:gd name="connsiteX3" fmla="*/ 379854 w 379854"/>
                  <a:gd name="connsiteY3" fmla="*/ 0 h 407791"/>
                  <a:gd name="connsiteX4" fmla="*/ 379854 w 379854"/>
                  <a:gd name="connsiteY4" fmla="*/ 286956 h 407791"/>
                  <a:gd name="connsiteX5" fmla="*/ 243080 w 379854"/>
                  <a:gd name="connsiteY5" fmla="*/ 406747 h 40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854" h="407791">
                    <a:moveTo>
                      <a:pt x="243080" y="406747"/>
                    </a:moveTo>
                    <a:lnTo>
                      <a:pt x="14896" y="376291"/>
                    </a:lnTo>
                    <a:lnTo>
                      <a:pt x="0" y="0"/>
                    </a:lnTo>
                    <a:lnTo>
                      <a:pt x="379854" y="0"/>
                    </a:lnTo>
                    <a:lnTo>
                      <a:pt x="379854" y="286956"/>
                    </a:lnTo>
                    <a:cubicBezTo>
                      <a:pt x="379177" y="360049"/>
                      <a:pt x="314852" y="416222"/>
                      <a:pt x="243080" y="406747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5BE5D13A-8467-F40A-C0C7-5D939E4BB1CF}"/>
                  </a:ext>
                </a:extLst>
              </p:cNvPr>
              <p:cNvSpPr/>
              <p:nvPr/>
            </p:nvSpPr>
            <p:spPr>
              <a:xfrm>
                <a:off x="4892790" y="1081618"/>
                <a:ext cx="314852" cy="718743"/>
              </a:xfrm>
              <a:custGeom>
                <a:avLst/>
                <a:gdLst>
                  <a:gd name="connsiteX0" fmla="*/ 250528 w 314852"/>
                  <a:gd name="connsiteY0" fmla="*/ 372908 h 718743"/>
                  <a:gd name="connsiteX1" fmla="*/ 314852 w 314852"/>
                  <a:gd name="connsiteY1" fmla="*/ 427050 h 718743"/>
                  <a:gd name="connsiteX2" fmla="*/ 236309 w 314852"/>
                  <a:gd name="connsiteY2" fmla="*/ 718744 h 718743"/>
                  <a:gd name="connsiteX3" fmla="*/ 0 w 314852"/>
                  <a:gd name="connsiteY3" fmla="*/ 372908 h 718743"/>
                  <a:gd name="connsiteX4" fmla="*/ 0 w 314852"/>
                  <a:gd name="connsiteY4" fmla="*/ 0 h 718743"/>
                  <a:gd name="connsiteX5" fmla="*/ 275581 w 314852"/>
                  <a:gd name="connsiteY5" fmla="*/ 25718 h 718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852" h="718743">
                    <a:moveTo>
                      <a:pt x="250528" y="372908"/>
                    </a:moveTo>
                    <a:lnTo>
                      <a:pt x="314852" y="427050"/>
                    </a:lnTo>
                    <a:lnTo>
                      <a:pt x="236309" y="718744"/>
                    </a:lnTo>
                    <a:lnTo>
                      <a:pt x="0" y="372908"/>
                    </a:lnTo>
                    <a:lnTo>
                      <a:pt x="0" y="0"/>
                    </a:lnTo>
                    <a:lnTo>
                      <a:pt x="275581" y="25718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EE97A40-8BB4-87BE-0D72-61A5E7B353DA}"/>
                  </a:ext>
                </a:extLst>
              </p:cNvPr>
              <p:cNvSpPr/>
              <p:nvPr/>
            </p:nvSpPr>
            <p:spPr>
              <a:xfrm>
                <a:off x="4892790" y="1166892"/>
                <a:ext cx="314852" cy="633469"/>
              </a:xfrm>
              <a:custGeom>
                <a:avLst/>
                <a:gdLst>
                  <a:gd name="connsiteX0" fmla="*/ 257976 w 314852"/>
                  <a:gd name="connsiteY0" fmla="*/ 184762 h 633469"/>
                  <a:gd name="connsiteX1" fmla="*/ 250528 w 314852"/>
                  <a:gd name="connsiteY1" fmla="*/ 287633 h 633469"/>
                  <a:gd name="connsiteX2" fmla="*/ 314852 w 314852"/>
                  <a:gd name="connsiteY2" fmla="*/ 341776 h 633469"/>
                  <a:gd name="connsiteX3" fmla="*/ 236309 w 314852"/>
                  <a:gd name="connsiteY3" fmla="*/ 633469 h 633469"/>
                  <a:gd name="connsiteX4" fmla="*/ 0 w 314852"/>
                  <a:gd name="connsiteY4" fmla="*/ 287633 h 633469"/>
                  <a:gd name="connsiteX5" fmla="*/ 0 w 314852"/>
                  <a:gd name="connsiteY5" fmla="*/ 0 h 63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852" h="633469">
                    <a:moveTo>
                      <a:pt x="257976" y="184762"/>
                    </a:moveTo>
                    <a:lnTo>
                      <a:pt x="250528" y="287633"/>
                    </a:lnTo>
                    <a:lnTo>
                      <a:pt x="314852" y="341776"/>
                    </a:lnTo>
                    <a:lnTo>
                      <a:pt x="236309" y="633469"/>
                    </a:lnTo>
                    <a:lnTo>
                      <a:pt x="0" y="287633"/>
                    </a:lnTo>
                    <a:lnTo>
                      <a:pt x="0" y="0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F0523F2-5A34-92A7-B986-0FDB284A160F}"/>
                  </a:ext>
                </a:extLst>
              </p:cNvPr>
              <p:cNvSpPr/>
              <p:nvPr/>
            </p:nvSpPr>
            <p:spPr>
              <a:xfrm>
                <a:off x="5016699" y="946261"/>
                <a:ext cx="285737" cy="407791"/>
              </a:xfrm>
              <a:custGeom>
                <a:avLst/>
                <a:gdLst>
                  <a:gd name="connsiteX0" fmla="*/ 0 w 285737"/>
                  <a:gd name="connsiteY0" fmla="*/ 0 h 407791"/>
                  <a:gd name="connsiteX1" fmla="*/ 285737 w 285737"/>
                  <a:gd name="connsiteY1" fmla="*/ 0 h 407791"/>
                  <a:gd name="connsiteX2" fmla="*/ 285737 w 285737"/>
                  <a:gd name="connsiteY2" fmla="*/ 286956 h 407791"/>
                  <a:gd name="connsiteX3" fmla="*/ 148962 w 285737"/>
                  <a:gd name="connsiteY3" fmla="*/ 406747 h 407791"/>
                  <a:gd name="connsiteX4" fmla="*/ 71773 w 285737"/>
                  <a:gd name="connsiteY4" fmla="*/ 396595 h 40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7" h="407791">
                    <a:moveTo>
                      <a:pt x="0" y="0"/>
                    </a:moveTo>
                    <a:lnTo>
                      <a:pt x="285737" y="0"/>
                    </a:lnTo>
                    <a:lnTo>
                      <a:pt x="285737" y="286956"/>
                    </a:lnTo>
                    <a:cubicBezTo>
                      <a:pt x="285737" y="360049"/>
                      <a:pt x="221412" y="416222"/>
                      <a:pt x="148962" y="406747"/>
                    </a:cubicBezTo>
                    <a:lnTo>
                      <a:pt x="71773" y="396595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7239C7B3-4A97-DCAC-7ACA-69A6A1A4A739}"/>
                  </a:ext>
                </a:extLst>
              </p:cNvPr>
              <p:cNvSpPr/>
              <p:nvPr/>
            </p:nvSpPr>
            <p:spPr>
              <a:xfrm>
                <a:off x="5974799" y="2332313"/>
                <a:ext cx="100888" cy="149569"/>
              </a:xfrm>
              <a:custGeom>
                <a:avLst/>
                <a:gdLst>
                  <a:gd name="connsiteX0" fmla="*/ 53491 w 100888"/>
                  <a:gd name="connsiteY0" fmla="*/ 0 h 149569"/>
                  <a:gd name="connsiteX1" fmla="*/ 100888 w 100888"/>
                  <a:gd name="connsiteY1" fmla="*/ 10152 h 149569"/>
                  <a:gd name="connsiteX2" fmla="*/ 64325 w 100888"/>
                  <a:gd name="connsiteY2" fmla="*/ 149569 h 149569"/>
                  <a:gd name="connsiteX3" fmla="*/ 0 w 100888"/>
                  <a:gd name="connsiteY3" fmla="*/ 136033 h 149569"/>
                  <a:gd name="connsiteX4" fmla="*/ 53491 w 100888"/>
                  <a:gd name="connsiteY4" fmla="*/ 0 h 14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88" h="149569">
                    <a:moveTo>
                      <a:pt x="53491" y="0"/>
                    </a:moveTo>
                    <a:lnTo>
                      <a:pt x="100888" y="10152"/>
                    </a:lnTo>
                    <a:cubicBezTo>
                      <a:pt x="100888" y="10152"/>
                      <a:pt x="94117" y="113023"/>
                      <a:pt x="64325" y="149569"/>
                    </a:cubicBezTo>
                    <a:cubicBezTo>
                      <a:pt x="0" y="136033"/>
                      <a:pt x="0" y="136033"/>
                      <a:pt x="0" y="136033"/>
                    </a:cubicBezTo>
                    <a:lnTo>
                      <a:pt x="5349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EAA7CBC-3F03-9D21-47C5-2813A6D6BBF9}"/>
                  </a:ext>
                </a:extLst>
              </p:cNvPr>
              <p:cNvSpPr/>
              <p:nvPr/>
            </p:nvSpPr>
            <p:spPr>
              <a:xfrm>
                <a:off x="5028643" y="1329846"/>
                <a:ext cx="122122" cy="59707"/>
              </a:xfrm>
              <a:custGeom>
                <a:avLst/>
                <a:gdLst>
                  <a:gd name="connsiteX0" fmla="*/ 122123 w 122122"/>
                  <a:gd name="connsiteY0" fmla="*/ 21808 h 59707"/>
                  <a:gd name="connsiteX1" fmla="*/ 5661 w 122122"/>
                  <a:gd name="connsiteY1" fmla="*/ 151 h 59707"/>
                  <a:gd name="connsiteX2" fmla="*/ 2953 w 122122"/>
                  <a:gd name="connsiteY2" fmla="*/ 9626 h 59707"/>
                  <a:gd name="connsiteX3" fmla="*/ 119414 w 122122"/>
                  <a:gd name="connsiteY3" fmla="*/ 59708 h 59707"/>
                  <a:gd name="connsiteX4" fmla="*/ 122123 w 122122"/>
                  <a:gd name="connsiteY4" fmla="*/ 21808 h 5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122" h="59707">
                    <a:moveTo>
                      <a:pt x="122123" y="21808"/>
                    </a:moveTo>
                    <a:lnTo>
                      <a:pt x="5661" y="151"/>
                    </a:lnTo>
                    <a:cubicBezTo>
                      <a:pt x="244" y="-1203"/>
                      <a:pt x="-2464" y="6919"/>
                      <a:pt x="2953" y="9626"/>
                    </a:cubicBezTo>
                    <a:lnTo>
                      <a:pt x="119414" y="59708"/>
                    </a:lnTo>
                    <a:lnTo>
                      <a:pt x="122123" y="21808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64475B1-AF0B-29CA-54CB-65AC3727222E}"/>
                  </a:ext>
                </a:extLst>
              </p:cNvPr>
              <p:cNvSpPr/>
              <p:nvPr/>
            </p:nvSpPr>
            <p:spPr>
              <a:xfrm>
                <a:off x="5314624" y="1473475"/>
                <a:ext cx="727662" cy="1014507"/>
              </a:xfrm>
              <a:custGeom>
                <a:avLst/>
                <a:gdLst>
                  <a:gd name="connsiteX0" fmla="*/ 695384 w 727662"/>
                  <a:gd name="connsiteY0" fmla="*/ 1014498 h 1014507"/>
                  <a:gd name="connsiteX1" fmla="*/ 721791 w 727662"/>
                  <a:gd name="connsiteY1" fmla="*/ 845302 h 1014507"/>
                  <a:gd name="connsiteX2" fmla="*/ 330426 w 727662"/>
                  <a:gd name="connsiteY2" fmla="*/ 670015 h 1014507"/>
                  <a:gd name="connsiteX3" fmla="*/ 0 w 727662"/>
                  <a:gd name="connsiteY3" fmla="*/ 0 h 1014507"/>
                  <a:gd name="connsiteX4" fmla="*/ 0 w 727662"/>
                  <a:gd name="connsiteY4" fmla="*/ 693703 h 1014507"/>
                  <a:gd name="connsiteX5" fmla="*/ 695384 w 727662"/>
                  <a:gd name="connsiteY5" fmla="*/ 1014498 h 101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7662" h="1014507">
                    <a:moveTo>
                      <a:pt x="695384" y="1014498"/>
                    </a:moveTo>
                    <a:cubicBezTo>
                      <a:pt x="717728" y="1015852"/>
                      <a:pt x="738041" y="870343"/>
                      <a:pt x="721791" y="845302"/>
                    </a:cubicBezTo>
                    <a:cubicBezTo>
                      <a:pt x="715697" y="836504"/>
                      <a:pt x="531525" y="818908"/>
                      <a:pt x="330426" y="670015"/>
                    </a:cubicBezTo>
                    <a:cubicBezTo>
                      <a:pt x="112399" y="507587"/>
                      <a:pt x="29115" y="33162"/>
                      <a:pt x="0" y="0"/>
                    </a:cubicBezTo>
                    <a:lnTo>
                      <a:pt x="0" y="693703"/>
                    </a:lnTo>
                    <a:cubicBezTo>
                      <a:pt x="0" y="693703"/>
                      <a:pt x="182141" y="988104"/>
                      <a:pt x="695384" y="101449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794901CE-C85A-A7A0-1A81-275CF7BFBE57}"/>
                  </a:ext>
                </a:extLst>
              </p:cNvPr>
              <p:cNvSpPr/>
              <p:nvPr/>
            </p:nvSpPr>
            <p:spPr>
              <a:xfrm>
                <a:off x="4538425" y="1377276"/>
                <a:ext cx="803960" cy="1362459"/>
              </a:xfrm>
              <a:custGeom>
                <a:avLst/>
                <a:gdLst>
                  <a:gd name="connsiteX0" fmla="*/ 803960 w 803960"/>
                  <a:gd name="connsiteY0" fmla="*/ 1306964 h 1362459"/>
                  <a:gd name="connsiteX1" fmla="*/ 791772 w 803960"/>
                  <a:gd name="connsiteY1" fmla="*/ 1325237 h 1362459"/>
                  <a:gd name="connsiteX2" fmla="*/ 564943 w 803960"/>
                  <a:gd name="connsiteY2" fmla="*/ 1362460 h 1362459"/>
                  <a:gd name="connsiteX3" fmla="*/ 30032 w 803960"/>
                  <a:gd name="connsiteY3" fmla="*/ 1304257 h 1362459"/>
                  <a:gd name="connsiteX4" fmla="*/ 917 w 803960"/>
                  <a:gd name="connsiteY4" fmla="*/ 1262973 h 1362459"/>
                  <a:gd name="connsiteX5" fmla="*/ 128212 w 803960"/>
                  <a:gd name="connsiteY5" fmla="*/ 762830 h 1362459"/>
                  <a:gd name="connsiteX6" fmla="*/ 267695 w 803960"/>
                  <a:gd name="connsiteY6" fmla="*/ 49501 h 1362459"/>
                  <a:gd name="connsiteX7" fmla="*/ 278529 w 803960"/>
                  <a:gd name="connsiteY7" fmla="*/ 49501 h 1362459"/>
                  <a:gd name="connsiteX8" fmla="*/ 288685 w 803960"/>
                  <a:gd name="connsiteY8" fmla="*/ 42056 h 1362459"/>
                  <a:gd name="connsiteX9" fmla="*/ 298165 w 803960"/>
                  <a:gd name="connsiteY9" fmla="*/ 6187 h 1362459"/>
                  <a:gd name="connsiteX10" fmla="*/ 309676 w 803960"/>
                  <a:gd name="connsiteY10" fmla="*/ 772 h 1362459"/>
                  <a:gd name="connsiteX11" fmla="*/ 476920 w 803960"/>
                  <a:gd name="connsiteY11" fmla="*/ 76572 h 1362459"/>
                  <a:gd name="connsiteX12" fmla="*/ 556141 w 803960"/>
                  <a:gd name="connsiteY12" fmla="*/ 195009 h 1362459"/>
                  <a:gd name="connsiteX13" fmla="*/ 584579 w 803960"/>
                  <a:gd name="connsiteY13" fmla="*/ 335103 h 1362459"/>
                  <a:gd name="connsiteX14" fmla="*/ 640101 w 803960"/>
                  <a:gd name="connsiteY14" fmla="*/ 48824 h 1362459"/>
                  <a:gd name="connsiteX15" fmla="*/ 777553 w 803960"/>
                  <a:gd name="connsiteY15" fmla="*/ 96199 h 1362459"/>
                  <a:gd name="connsiteX16" fmla="*/ 803960 w 803960"/>
                  <a:gd name="connsiteY16" fmla="*/ 1306964 h 136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3960" h="1362459">
                    <a:moveTo>
                      <a:pt x="803960" y="1306964"/>
                    </a:moveTo>
                    <a:cubicBezTo>
                      <a:pt x="803960" y="1315085"/>
                      <a:pt x="798543" y="1320500"/>
                      <a:pt x="791772" y="1325237"/>
                    </a:cubicBezTo>
                    <a:cubicBezTo>
                      <a:pt x="769428" y="1341480"/>
                      <a:pt x="708489" y="1362460"/>
                      <a:pt x="564943" y="1362460"/>
                    </a:cubicBezTo>
                    <a:cubicBezTo>
                      <a:pt x="368584" y="1362460"/>
                      <a:pt x="124827" y="1331328"/>
                      <a:pt x="30032" y="1304257"/>
                    </a:cubicBezTo>
                    <a:cubicBezTo>
                      <a:pt x="10397" y="1298842"/>
                      <a:pt x="-3823" y="1282600"/>
                      <a:pt x="917" y="1262973"/>
                    </a:cubicBezTo>
                    <a:lnTo>
                      <a:pt x="128212" y="762830"/>
                    </a:lnTo>
                    <a:lnTo>
                      <a:pt x="267695" y="49501"/>
                    </a:lnTo>
                    <a:lnTo>
                      <a:pt x="278529" y="49501"/>
                    </a:lnTo>
                    <a:cubicBezTo>
                      <a:pt x="283269" y="49501"/>
                      <a:pt x="287331" y="46117"/>
                      <a:pt x="288685" y="42056"/>
                    </a:cubicBezTo>
                    <a:lnTo>
                      <a:pt x="298165" y="6187"/>
                    </a:lnTo>
                    <a:cubicBezTo>
                      <a:pt x="299519" y="772"/>
                      <a:pt x="304936" y="-1258"/>
                      <a:pt x="309676" y="772"/>
                    </a:cubicBezTo>
                    <a:lnTo>
                      <a:pt x="476920" y="76572"/>
                    </a:lnTo>
                    <a:cubicBezTo>
                      <a:pt x="518223" y="104320"/>
                      <a:pt x="546661" y="146957"/>
                      <a:pt x="556141" y="195009"/>
                    </a:cubicBezTo>
                    <a:lnTo>
                      <a:pt x="584579" y="335103"/>
                    </a:lnTo>
                    <a:lnTo>
                      <a:pt x="640101" y="48824"/>
                    </a:lnTo>
                    <a:lnTo>
                      <a:pt x="777553" y="96199"/>
                    </a:lnTo>
                    <a:lnTo>
                      <a:pt x="803960" y="1306964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4C1A6F4-06D1-C4F3-FB25-588D13EEDDFC}"/>
                  </a:ext>
                </a:extLst>
              </p:cNvPr>
              <p:cNvSpPr/>
              <p:nvPr/>
            </p:nvSpPr>
            <p:spPr>
              <a:xfrm>
                <a:off x="4913451" y="1466707"/>
                <a:ext cx="176375" cy="231459"/>
              </a:xfrm>
              <a:custGeom>
                <a:avLst/>
                <a:gdLst>
                  <a:gd name="connsiteX0" fmla="*/ 43663 w 176375"/>
                  <a:gd name="connsiteY0" fmla="*/ 0 h 231459"/>
                  <a:gd name="connsiteX1" fmla="*/ 329 w 176375"/>
                  <a:gd name="connsiteY1" fmla="*/ 29778 h 231459"/>
                  <a:gd name="connsiteX2" fmla="*/ 103925 w 176375"/>
                  <a:gd name="connsiteY2" fmla="*/ 81891 h 231459"/>
                  <a:gd name="connsiteX3" fmla="*/ 51789 w 176375"/>
                  <a:gd name="connsiteY3" fmla="*/ 146185 h 231459"/>
                  <a:gd name="connsiteX4" fmla="*/ 176375 w 176375"/>
                  <a:gd name="connsiteY4" fmla="*/ 231460 h 231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375" h="231459">
                    <a:moveTo>
                      <a:pt x="43663" y="0"/>
                    </a:moveTo>
                    <a:cubicBezTo>
                      <a:pt x="43663" y="0"/>
                      <a:pt x="-4411" y="19627"/>
                      <a:pt x="329" y="29778"/>
                    </a:cubicBezTo>
                    <a:cubicBezTo>
                      <a:pt x="5068" y="39930"/>
                      <a:pt x="103925" y="81891"/>
                      <a:pt x="103925" y="81891"/>
                    </a:cubicBezTo>
                    <a:cubicBezTo>
                      <a:pt x="103925" y="81891"/>
                      <a:pt x="47726" y="134003"/>
                      <a:pt x="51789" y="146185"/>
                    </a:cubicBezTo>
                    <a:cubicBezTo>
                      <a:pt x="55851" y="158367"/>
                      <a:pt x="176375" y="231460"/>
                      <a:pt x="176375" y="23146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C61F6ED-7426-210F-4AE5-E5F8B5721E5F}"/>
                  </a:ext>
                </a:extLst>
              </p:cNvPr>
              <p:cNvSpPr/>
              <p:nvPr/>
            </p:nvSpPr>
            <p:spPr>
              <a:xfrm>
                <a:off x="5148734" y="1476859"/>
                <a:ext cx="104341" cy="219277"/>
              </a:xfrm>
              <a:custGeom>
                <a:avLst/>
                <a:gdLst>
                  <a:gd name="connsiteX0" fmla="*/ 62293 w 104341"/>
                  <a:gd name="connsiteY0" fmla="*/ 0 h 219277"/>
                  <a:gd name="connsiteX1" fmla="*/ 104274 w 104341"/>
                  <a:gd name="connsiteY1" fmla="*/ 15566 h 219277"/>
                  <a:gd name="connsiteX2" fmla="*/ 52137 w 104341"/>
                  <a:gd name="connsiteY2" fmla="*/ 77830 h 219277"/>
                  <a:gd name="connsiteX3" fmla="*/ 85315 w 104341"/>
                  <a:gd name="connsiteY3" fmla="*/ 122498 h 219277"/>
                  <a:gd name="connsiteX4" fmla="*/ 0 w 104341"/>
                  <a:gd name="connsiteY4" fmla="*/ 219278 h 219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41" h="219277">
                    <a:moveTo>
                      <a:pt x="62293" y="0"/>
                    </a:moveTo>
                    <a:cubicBezTo>
                      <a:pt x="62293" y="0"/>
                      <a:pt x="106305" y="6091"/>
                      <a:pt x="104274" y="15566"/>
                    </a:cubicBezTo>
                    <a:cubicBezTo>
                      <a:pt x="102242" y="25041"/>
                      <a:pt x="52137" y="77830"/>
                      <a:pt x="52137" y="77830"/>
                    </a:cubicBezTo>
                    <a:cubicBezTo>
                      <a:pt x="52137" y="77830"/>
                      <a:pt x="85992" y="111669"/>
                      <a:pt x="85315" y="122498"/>
                    </a:cubicBezTo>
                    <a:cubicBezTo>
                      <a:pt x="84638" y="133326"/>
                      <a:pt x="0" y="219278"/>
                      <a:pt x="0" y="219278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8D2606D-58D5-A2E9-2D8B-19D920E60C0A}"/>
                  </a:ext>
                </a:extLst>
              </p:cNvPr>
              <p:cNvSpPr/>
              <p:nvPr/>
            </p:nvSpPr>
            <p:spPr>
              <a:xfrm>
                <a:off x="5121650" y="1712380"/>
                <a:ext cx="33714" cy="1027356"/>
              </a:xfrm>
              <a:custGeom>
                <a:avLst/>
                <a:gdLst>
                  <a:gd name="connsiteX0" fmla="*/ 0 w 33714"/>
                  <a:gd name="connsiteY0" fmla="*/ 0 h 1027356"/>
                  <a:gd name="connsiteX1" fmla="*/ 18959 w 33714"/>
                  <a:gd name="connsiteY1" fmla="*/ 1027357 h 1027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714" h="1027356">
                    <a:moveTo>
                      <a:pt x="0" y="0"/>
                    </a:moveTo>
                    <a:cubicBezTo>
                      <a:pt x="0" y="0"/>
                      <a:pt x="60939" y="422313"/>
                      <a:pt x="18959" y="1027357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76138CE-8AE4-14EB-67E1-13D72B7C5046}"/>
                  </a:ext>
                </a:extLst>
              </p:cNvPr>
              <p:cNvSpPr/>
              <p:nvPr/>
            </p:nvSpPr>
            <p:spPr>
              <a:xfrm>
                <a:off x="4778636" y="667341"/>
                <a:ext cx="622314" cy="584149"/>
              </a:xfrm>
              <a:custGeom>
                <a:avLst/>
                <a:gdLst>
                  <a:gd name="connsiteX0" fmla="*/ 169676 w 622314"/>
                  <a:gd name="connsiteY0" fmla="*/ 368932 h 584149"/>
                  <a:gd name="connsiteX1" fmla="*/ 183895 w 622314"/>
                  <a:gd name="connsiteY1" fmla="*/ 435257 h 584149"/>
                  <a:gd name="connsiteX2" fmla="*/ 227907 w 622314"/>
                  <a:gd name="connsiteY2" fmla="*/ 467066 h 584149"/>
                  <a:gd name="connsiteX3" fmla="*/ 227907 w 622314"/>
                  <a:gd name="connsiteY3" fmla="*/ 467066 h 584149"/>
                  <a:gd name="connsiteX4" fmla="*/ 263793 w 622314"/>
                  <a:gd name="connsiteY4" fmla="*/ 424429 h 584149"/>
                  <a:gd name="connsiteX5" fmla="*/ 261085 w 622314"/>
                  <a:gd name="connsiteY5" fmla="*/ 381114 h 584149"/>
                  <a:gd name="connsiteX6" fmla="*/ 332858 w 622314"/>
                  <a:gd name="connsiteY6" fmla="*/ 304638 h 584149"/>
                  <a:gd name="connsiteX7" fmla="*/ 479789 w 622314"/>
                  <a:gd name="connsiteY7" fmla="*/ 315466 h 584149"/>
                  <a:gd name="connsiteX8" fmla="*/ 588802 w 622314"/>
                  <a:gd name="connsiteY8" fmla="*/ 220717 h 584149"/>
                  <a:gd name="connsiteX9" fmla="*/ 577292 w 622314"/>
                  <a:gd name="connsiteY9" fmla="*/ 2793 h 584149"/>
                  <a:gd name="connsiteX10" fmla="*/ 456768 w 622314"/>
                  <a:gd name="connsiteY10" fmla="*/ 20389 h 584149"/>
                  <a:gd name="connsiteX11" fmla="*/ 160197 w 622314"/>
                  <a:gd name="connsiteY11" fmla="*/ 116492 h 584149"/>
                  <a:gd name="connsiteX12" fmla="*/ 29516 w 622314"/>
                  <a:gd name="connsiteY12" fmla="*/ 291102 h 584149"/>
                  <a:gd name="connsiteX13" fmla="*/ 99258 w 622314"/>
                  <a:gd name="connsiteY13" fmla="*/ 584149 h 584149"/>
                  <a:gd name="connsiteX14" fmla="*/ 169676 w 622314"/>
                  <a:gd name="connsiteY14" fmla="*/ 368932 h 58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2314" h="584149">
                    <a:moveTo>
                      <a:pt x="169676" y="368932"/>
                    </a:moveTo>
                    <a:lnTo>
                      <a:pt x="183895" y="435257"/>
                    </a:lnTo>
                    <a:cubicBezTo>
                      <a:pt x="187958" y="455561"/>
                      <a:pt x="207594" y="469096"/>
                      <a:pt x="227907" y="467066"/>
                    </a:cubicBezTo>
                    <a:lnTo>
                      <a:pt x="227907" y="467066"/>
                    </a:lnTo>
                    <a:cubicBezTo>
                      <a:pt x="249574" y="465036"/>
                      <a:pt x="265148" y="446086"/>
                      <a:pt x="263793" y="424429"/>
                    </a:cubicBezTo>
                    <a:lnTo>
                      <a:pt x="261085" y="381114"/>
                    </a:lnTo>
                    <a:cubicBezTo>
                      <a:pt x="258377" y="339831"/>
                      <a:pt x="290878" y="304638"/>
                      <a:pt x="332858" y="304638"/>
                    </a:cubicBezTo>
                    <a:cubicBezTo>
                      <a:pt x="379578" y="303961"/>
                      <a:pt x="437809" y="305991"/>
                      <a:pt x="479789" y="315466"/>
                    </a:cubicBezTo>
                    <a:cubicBezTo>
                      <a:pt x="561041" y="333063"/>
                      <a:pt x="632814" y="224101"/>
                      <a:pt x="588802" y="220717"/>
                    </a:cubicBezTo>
                    <a:cubicBezTo>
                      <a:pt x="636200" y="155746"/>
                      <a:pt x="634168" y="17005"/>
                      <a:pt x="577292" y="2793"/>
                    </a:cubicBezTo>
                    <a:cubicBezTo>
                      <a:pt x="520415" y="-11420"/>
                      <a:pt x="517030" y="33925"/>
                      <a:pt x="456768" y="20389"/>
                    </a:cubicBezTo>
                    <a:cubicBezTo>
                      <a:pt x="396505" y="6853"/>
                      <a:pt x="231970" y="-12097"/>
                      <a:pt x="160197" y="116492"/>
                    </a:cubicBezTo>
                    <a:cubicBezTo>
                      <a:pt x="88424" y="85360"/>
                      <a:pt x="-14495" y="116492"/>
                      <a:pt x="29516" y="291102"/>
                    </a:cubicBezTo>
                    <a:cubicBezTo>
                      <a:pt x="-11110" y="369609"/>
                      <a:pt x="-27360" y="580765"/>
                      <a:pt x="99258" y="584149"/>
                    </a:cubicBezTo>
                    <a:cubicBezTo>
                      <a:pt x="129727" y="578735"/>
                      <a:pt x="169676" y="368932"/>
                      <a:pt x="169676" y="3689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DAEAF62-D62A-0A2B-8EBB-CAB6EFBEA1CB}"/>
                  </a:ext>
                </a:extLst>
              </p:cNvPr>
              <p:cNvSpPr/>
              <p:nvPr/>
            </p:nvSpPr>
            <p:spPr>
              <a:xfrm>
                <a:off x="4873154" y="969272"/>
                <a:ext cx="77189" cy="171902"/>
              </a:xfrm>
              <a:custGeom>
                <a:avLst/>
                <a:gdLst>
                  <a:gd name="connsiteX0" fmla="*/ 77190 w 77189"/>
                  <a:gd name="connsiteY0" fmla="*/ 171903 h 171902"/>
                  <a:gd name="connsiteX1" fmla="*/ 72450 w 77189"/>
                  <a:gd name="connsiteY1" fmla="*/ 171903 h 171902"/>
                  <a:gd name="connsiteX2" fmla="*/ 0 w 77189"/>
                  <a:gd name="connsiteY2" fmla="*/ 99487 h 171902"/>
                  <a:gd name="connsiteX3" fmla="*/ 0 w 77189"/>
                  <a:gd name="connsiteY3" fmla="*/ 43314 h 171902"/>
                  <a:gd name="connsiteX4" fmla="*/ 43335 w 77189"/>
                  <a:gd name="connsiteY4" fmla="*/ 0 h 171902"/>
                  <a:gd name="connsiteX5" fmla="*/ 43335 w 77189"/>
                  <a:gd name="connsiteY5" fmla="*/ 0 h 171902"/>
                  <a:gd name="connsiteX6" fmla="*/ 76513 w 77189"/>
                  <a:gd name="connsiteY6" fmla="*/ 33162 h 171902"/>
                  <a:gd name="connsiteX7" fmla="*/ 76513 w 77189"/>
                  <a:gd name="connsiteY7" fmla="*/ 171903 h 171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189" h="171902">
                    <a:moveTo>
                      <a:pt x="77190" y="171903"/>
                    </a:moveTo>
                    <a:lnTo>
                      <a:pt x="72450" y="171903"/>
                    </a:lnTo>
                    <a:cubicBezTo>
                      <a:pt x="32501" y="171903"/>
                      <a:pt x="0" y="139417"/>
                      <a:pt x="0" y="99487"/>
                    </a:cubicBezTo>
                    <a:lnTo>
                      <a:pt x="0" y="43314"/>
                    </a:lnTo>
                    <a:cubicBezTo>
                      <a:pt x="0" y="18950"/>
                      <a:pt x="19636" y="0"/>
                      <a:pt x="43335" y="0"/>
                    </a:cubicBezTo>
                    <a:lnTo>
                      <a:pt x="43335" y="0"/>
                    </a:lnTo>
                    <a:cubicBezTo>
                      <a:pt x="61616" y="0"/>
                      <a:pt x="76513" y="14889"/>
                      <a:pt x="76513" y="33162"/>
                    </a:cubicBezTo>
                    <a:lnTo>
                      <a:pt x="76513" y="171903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58415AB-9F1C-E9EB-7A73-733A8A96AC69}"/>
                  </a:ext>
                </a:extLst>
              </p:cNvPr>
              <p:cNvSpPr/>
              <p:nvPr/>
            </p:nvSpPr>
            <p:spPr>
              <a:xfrm>
                <a:off x="4854195" y="2400430"/>
                <a:ext cx="302507" cy="251698"/>
              </a:xfrm>
              <a:custGeom>
                <a:avLst/>
                <a:gdLst>
                  <a:gd name="connsiteX0" fmla="*/ 38595 w 302507"/>
                  <a:gd name="connsiteY0" fmla="*/ 238 h 251698"/>
                  <a:gd name="connsiteX1" fmla="*/ 134066 w 302507"/>
                  <a:gd name="connsiteY1" fmla="*/ 10389 h 251698"/>
                  <a:gd name="connsiteX2" fmla="*/ 247819 w 302507"/>
                  <a:gd name="connsiteY2" fmla="*/ 63178 h 251698"/>
                  <a:gd name="connsiteX3" fmla="*/ 237663 w 302507"/>
                  <a:gd name="connsiteY3" fmla="*/ 92280 h 251698"/>
                  <a:gd name="connsiteX4" fmla="*/ 182141 w 302507"/>
                  <a:gd name="connsiteY4" fmla="*/ 72653 h 251698"/>
                  <a:gd name="connsiteX5" fmla="*/ 299956 w 302507"/>
                  <a:gd name="connsiteY5" fmla="*/ 145746 h 251698"/>
                  <a:gd name="connsiteX6" fmla="*/ 293862 w 302507"/>
                  <a:gd name="connsiteY6" fmla="*/ 220869 h 251698"/>
                  <a:gd name="connsiteX7" fmla="*/ 205839 w 302507"/>
                  <a:gd name="connsiteY7" fmla="*/ 249971 h 251698"/>
                  <a:gd name="connsiteX8" fmla="*/ 0 w 302507"/>
                  <a:gd name="connsiteY8" fmla="*/ 84159 h 251698"/>
                  <a:gd name="connsiteX9" fmla="*/ 38595 w 302507"/>
                  <a:gd name="connsiteY9" fmla="*/ 238 h 251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2507" h="251698">
                    <a:moveTo>
                      <a:pt x="38595" y="238"/>
                    </a:moveTo>
                    <a:cubicBezTo>
                      <a:pt x="38595" y="238"/>
                      <a:pt x="99534" y="-2470"/>
                      <a:pt x="134066" y="10389"/>
                    </a:cubicBezTo>
                    <a:cubicBezTo>
                      <a:pt x="168598" y="23248"/>
                      <a:pt x="236986" y="47612"/>
                      <a:pt x="247819" y="63178"/>
                    </a:cubicBezTo>
                    <a:cubicBezTo>
                      <a:pt x="251205" y="68593"/>
                      <a:pt x="247819" y="90250"/>
                      <a:pt x="237663" y="92280"/>
                    </a:cubicBezTo>
                    <a:cubicBezTo>
                      <a:pt x="227506" y="94310"/>
                      <a:pt x="182141" y="72653"/>
                      <a:pt x="182141" y="72653"/>
                    </a:cubicBezTo>
                    <a:cubicBezTo>
                      <a:pt x="182141" y="72653"/>
                      <a:pt x="297925" y="128150"/>
                      <a:pt x="299956" y="145746"/>
                    </a:cubicBezTo>
                    <a:cubicBezTo>
                      <a:pt x="301988" y="163342"/>
                      <a:pt x="306727" y="205980"/>
                      <a:pt x="293862" y="220869"/>
                    </a:cubicBezTo>
                    <a:cubicBezTo>
                      <a:pt x="280997" y="235758"/>
                      <a:pt x="226829" y="258092"/>
                      <a:pt x="205839" y="249971"/>
                    </a:cubicBezTo>
                    <a:cubicBezTo>
                      <a:pt x="184849" y="241849"/>
                      <a:pt x="6094" y="120705"/>
                      <a:pt x="0" y="84159"/>
                    </a:cubicBezTo>
                    <a:cubicBezTo>
                      <a:pt x="18959" y="38137"/>
                      <a:pt x="38595" y="238"/>
                      <a:pt x="38595" y="238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C82071E-DCA6-9D71-C8DD-D03F138EF74E}"/>
                  </a:ext>
                </a:extLst>
              </p:cNvPr>
              <p:cNvSpPr/>
              <p:nvPr/>
            </p:nvSpPr>
            <p:spPr>
              <a:xfrm>
                <a:off x="5036335" y="2473084"/>
                <a:ext cx="43334" cy="21657"/>
              </a:xfrm>
              <a:custGeom>
                <a:avLst/>
                <a:gdLst>
                  <a:gd name="connsiteX0" fmla="*/ 0 w 43334"/>
                  <a:gd name="connsiteY0" fmla="*/ 0 h 21657"/>
                  <a:gd name="connsiteX1" fmla="*/ 43334 w 43334"/>
                  <a:gd name="connsiteY1" fmla="*/ 21657 h 2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334" h="21657">
                    <a:moveTo>
                      <a:pt x="0" y="0"/>
                    </a:moveTo>
                    <a:cubicBezTo>
                      <a:pt x="0" y="0"/>
                      <a:pt x="19636" y="9475"/>
                      <a:pt x="43334" y="21657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D642F21-5121-A7D8-3E27-0A4A8B6A2DE0}"/>
                  </a:ext>
                </a:extLst>
              </p:cNvPr>
              <p:cNvSpPr/>
              <p:nvPr/>
            </p:nvSpPr>
            <p:spPr>
              <a:xfrm>
                <a:off x="5043784" y="2517075"/>
                <a:ext cx="113076" cy="58203"/>
              </a:xfrm>
              <a:custGeom>
                <a:avLst/>
                <a:gdLst>
                  <a:gd name="connsiteX0" fmla="*/ 113076 w 113076"/>
                  <a:gd name="connsiteY0" fmla="*/ 58203 h 58203"/>
                  <a:gd name="connsiteX1" fmla="*/ 0 w 113076"/>
                  <a:gd name="connsiteY1" fmla="*/ 0 h 5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3076" h="58203">
                    <a:moveTo>
                      <a:pt x="113076" y="58203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50BD716-4562-2069-EA58-30EB656AD8EE}"/>
                  </a:ext>
                </a:extLst>
              </p:cNvPr>
              <p:cNvSpPr/>
              <p:nvPr/>
            </p:nvSpPr>
            <p:spPr>
              <a:xfrm>
                <a:off x="5034304" y="2556328"/>
                <a:ext cx="116461" cy="64971"/>
              </a:xfrm>
              <a:custGeom>
                <a:avLst/>
                <a:gdLst>
                  <a:gd name="connsiteX0" fmla="*/ 116462 w 116461"/>
                  <a:gd name="connsiteY0" fmla="*/ 64971 h 64971"/>
                  <a:gd name="connsiteX1" fmla="*/ 0 w 116461"/>
                  <a:gd name="connsiteY1" fmla="*/ 0 h 64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461" h="64971">
                    <a:moveTo>
                      <a:pt x="116462" y="64971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9878026A-B7FC-5656-80B3-95CB0BA72211}"/>
                  </a:ext>
                </a:extLst>
              </p:cNvPr>
              <p:cNvSpPr/>
              <p:nvPr/>
            </p:nvSpPr>
            <p:spPr>
              <a:xfrm>
                <a:off x="5010606" y="2583399"/>
                <a:ext cx="104950" cy="60910"/>
              </a:xfrm>
              <a:custGeom>
                <a:avLst/>
                <a:gdLst>
                  <a:gd name="connsiteX0" fmla="*/ 104951 w 104950"/>
                  <a:gd name="connsiteY0" fmla="*/ 60911 h 60910"/>
                  <a:gd name="connsiteX1" fmla="*/ 0 w 104950"/>
                  <a:gd name="connsiteY1" fmla="*/ 0 h 6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950" h="60910">
                    <a:moveTo>
                      <a:pt x="104951" y="60911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05DF834-B494-4B0B-A1E1-DF7BBC129F73}"/>
                  </a:ext>
                </a:extLst>
              </p:cNvPr>
              <p:cNvSpPr/>
              <p:nvPr/>
            </p:nvSpPr>
            <p:spPr>
              <a:xfrm>
                <a:off x="4800027" y="2366152"/>
                <a:ext cx="109013" cy="137386"/>
              </a:xfrm>
              <a:custGeom>
                <a:avLst/>
                <a:gdLst>
                  <a:gd name="connsiteX0" fmla="*/ 70419 w 109013"/>
                  <a:gd name="connsiteY0" fmla="*/ 0 h 137386"/>
                  <a:gd name="connsiteX1" fmla="*/ 109013 w 109013"/>
                  <a:gd name="connsiteY1" fmla="*/ 25041 h 137386"/>
                  <a:gd name="connsiteX2" fmla="*/ 48751 w 109013"/>
                  <a:gd name="connsiteY2" fmla="*/ 137387 h 137386"/>
                  <a:gd name="connsiteX3" fmla="*/ 0 w 109013"/>
                  <a:gd name="connsiteY3" fmla="*/ 106255 h 137386"/>
                  <a:gd name="connsiteX4" fmla="*/ 70419 w 109013"/>
                  <a:gd name="connsiteY4" fmla="*/ 0 h 137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013" h="137386">
                    <a:moveTo>
                      <a:pt x="70419" y="0"/>
                    </a:moveTo>
                    <a:lnTo>
                      <a:pt x="109013" y="25041"/>
                    </a:lnTo>
                    <a:cubicBezTo>
                      <a:pt x="109013" y="25041"/>
                      <a:pt x="96826" y="84598"/>
                      <a:pt x="48751" y="137387"/>
                    </a:cubicBezTo>
                    <a:cubicBezTo>
                      <a:pt x="4740" y="112346"/>
                      <a:pt x="0" y="106255"/>
                      <a:pt x="0" y="106255"/>
                    </a:cubicBezTo>
                    <a:lnTo>
                      <a:pt x="7041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3B97C720-8AF7-ADBF-DEE5-000D0FC14DA5}"/>
                  </a:ext>
                </a:extLst>
              </p:cNvPr>
              <p:cNvSpPr/>
              <p:nvPr/>
            </p:nvSpPr>
            <p:spPr>
              <a:xfrm>
                <a:off x="4417791" y="1426100"/>
                <a:ext cx="474417" cy="1077438"/>
              </a:xfrm>
              <a:custGeom>
                <a:avLst/>
                <a:gdLst>
                  <a:gd name="connsiteX0" fmla="*/ 386975 w 474417"/>
                  <a:gd name="connsiteY0" fmla="*/ 0 h 1077438"/>
                  <a:gd name="connsiteX1" fmla="*/ 7121 w 474417"/>
                  <a:gd name="connsiteY1" fmla="*/ 476455 h 1077438"/>
                  <a:gd name="connsiteX2" fmla="*/ 394424 w 474417"/>
                  <a:gd name="connsiteY2" fmla="*/ 1077439 h 1077438"/>
                  <a:gd name="connsiteX3" fmla="*/ 467551 w 474417"/>
                  <a:gd name="connsiteY3" fmla="*/ 935314 h 1077438"/>
                  <a:gd name="connsiteX4" fmla="*/ 248847 w 474417"/>
                  <a:gd name="connsiteY4" fmla="*/ 584741 h 1077438"/>
                  <a:gd name="connsiteX5" fmla="*/ 467551 w 474417"/>
                  <a:gd name="connsiteY5" fmla="*/ 252440 h 1077438"/>
                  <a:gd name="connsiteX6" fmla="*/ 386975 w 474417"/>
                  <a:gd name="connsiteY6" fmla="*/ 0 h 107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417" h="1077438">
                    <a:moveTo>
                      <a:pt x="386975" y="0"/>
                    </a:moveTo>
                    <a:cubicBezTo>
                      <a:pt x="347703" y="2707"/>
                      <a:pt x="40299" y="314704"/>
                      <a:pt x="7121" y="476455"/>
                    </a:cubicBezTo>
                    <a:cubicBezTo>
                      <a:pt x="-26057" y="638207"/>
                      <a:pt x="49101" y="935314"/>
                      <a:pt x="394424" y="1077439"/>
                    </a:cubicBezTo>
                    <a:cubicBezTo>
                      <a:pt x="433018" y="1005700"/>
                      <a:pt x="467551" y="935314"/>
                      <a:pt x="467551" y="935314"/>
                    </a:cubicBezTo>
                    <a:cubicBezTo>
                      <a:pt x="467551" y="935314"/>
                      <a:pt x="242076" y="681521"/>
                      <a:pt x="248847" y="584741"/>
                    </a:cubicBezTo>
                    <a:cubicBezTo>
                      <a:pt x="255618" y="487961"/>
                      <a:pt x="391038" y="374938"/>
                      <a:pt x="467551" y="252440"/>
                    </a:cubicBezTo>
                    <a:cubicBezTo>
                      <a:pt x="503437" y="196267"/>
                      <a:pt x="386975" y="0"/>
                      <a:pt x="386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A63D7D16-D5C8-4768-54D1-DAF8DF364BFE}"/>
                  </a:ext>
                </a:extLst>
              </p:cNvPr>
              <p:cNvSpPr/>
              <p:nvPr/>
            </p:nvSpPr>
            <p:spPr>
              <a:xfrm>
                <a:off x="4600959" y="2067691"/>
                <a:ext cx="281945" cy="431471"/>
              </a:xfrm>
              <a:custGeom>
                <a:avLst/>
                <a:gdLst>
                  <a:gd name="connsiteX0" fmla="*/ 0 w 281945"/>
                  <a:gd name="connsiteY0" fmla="*/ 304552 h 431471"/>
                  <a:gd name="connsiteX1" fmla="*/ 199068 w 281945"/>
                  <a:gd name="connsiteY1" fmla="*/ 430434 h 431471"/>
                  <a:gd name="connsiteX2" fmla="*/ 217350 w 281945"/>
                  <a:gd name="connsiteY2" fmla="*/ 423666 h 431471"/>
                  <a:gd name="connsiteX3" fmla="*/ 280320 w 281945"/>
                  <a:gd name="connsiteY3" fmla="*/ 301845 h 431471"/>
                  <a:gd name="connsiteX4" fmla="*/ 278289 w 281945"/>
                  <a:gd name="connsiteY4" fmla="*/ 286279 h 431471"/>
                  <a:gd name="connsiteX5" fmla="*/ 78544 w 281945"/>
                  <a:gd name="connsiteY5" fmla="*/ 0 h 431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945" h="431471">
                    <a:moveTo>
                      <a:pt x="0" y="304552"/>
                    </a:moveTo>
                    <a:cubicBezTo>
                      <a:pt x="52814" y="352604"/>
                      <a:pt x="117816" y="395918"/>
                      <a:pt x="199068" y="430434"/>
                    </a:cubicBezTo>
                    <a:cubicBezTo>
                      <a:pt x="205839" y="433141"/>
                      <a:pt x="213964" y="430434"/>
                      <a:pt x="217350" y="423666"/>
                    </a:cubicBezTo>
                    <a:cubicBezTo>
                      <a:pt x="245111" y="370877"/>
                      <a:pt x="270164" y="321472"/>
                      <a:pt x="280320" y="301845"/>
                    </a:cubicBezTo>
                    <a:cubicBezTo>
                      <a:pt x="283029" y="296431"/>
                      <a:pt x="282352" y="290340"/>
                      <a:pt x="278289" y="286279"/>
                    </a:cubicBezTo>
                    <a:cubicBezTo>
                      <a:pt x="248496" y="251763"/>
                      <a:pt x="119847" y="100841"/>
                      <a:pt x="78544" y="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41BE6F5C-3A43-2E5A-04F0-13693EA1861B}"/>
                  </a:ext>
                </a:extLst>
              </p:cNvPr>
              <p:cNvSpPr/>
              <p:nvPr/>
            </p:nvSpPr>
            <p:spPr>
              <a:xfrm>
                <a:off x="4711326" y="1678540"/>
                <a:ext cx="174692" cy="228075"/>
              </a:xfrm>
              <a:custGeom>
                <a:avLst/>
                <a:gdLst>
                  <a:gd name="connsiteX0" fmla="*/ 0 w 174692"/>
                  <a:gd name="connsiteY0" fmla="*/ 228076 h 228075"/>
                  <a:gd name="connsiteX1" fmla="*/ 174692 w 174692"/>
                  <a:gd name="connsiteY1" fmla="*/ 0 h 22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4692" h="228075">
                    <a:moveTo>
                      <a:pt x="0" y="228076"/>
                    </a:moveTo>
                    <a:cubicBezTo>
                      <a:pt x="48074" y="157014"/>
                      <a:pt x="123910" y="80537"/>
                      <a:pt x="174692" y="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7D5ED8BF-CCAA-CC54-1818-55FED687A544}"/>
                  </a:ext>
                </a:extLst>
              </p:cNvPr>
              <p:cNvSpPr/>
              <p:nvPr/>
            </p:nvSpPr>
            <p:spPr>
              <a:xfrm>
                <a:off x="4582677" y="1991011"/>
                <a:ext cx="72449" cy="19829"/>
              </a:xfrm>
              <a:custGeom>
                <a:avLst/>
                <a:gdLst>
                  <a:gd name="connsiteX0" fmla="*/ 72450 w 72449"/>
                  <a:gd name="connsiteY0" fmla="*/ 2233 h 19829"/>
                  <a:gd name="connsiteX1" fmla="*/ 0 w 72449"/>
                  <a:gd name="connsiteY1" fmla="*/ 19830 h 19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449" h="19829">
                    <a:moveTo>
                      <a:pt x="72450" y="2233"/>
                    </a:moveTo>
                    <a:cubicBezTo>
                      <a:pt x="33855" y="-7918"/>
                      <a:pt x="0" y="19830"/>
                      <a:pt x="0" y="1983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2070823B-F845-E013-759F-11B1AAA25C53}"/>
                  </a:ext>
                </a:extLst>
              </p:cNvPr>
              <p:cNvSpPr/>
              <p:nvPr/>
            </p:nvSpPr>
            <p:spPr>
              <a:xfrm>
                <a:off x="4582627" y="2010841"/>
                <a:ext cx="75207" cy="71844"/>
              </a:xfrm>
              <a:custGeom>
                <a:avLst/>
                <a:gdLst>
                  <a:gd name="connsiteX0" fmla="*/ 72500 w 75207"/>
                  <a:gd name="connsiteY0" fmla="*/ 0 h 71844"/>
                  <a:gd name="connsiteX1" fmla="*/ 50 w 75207"/>
                  <a:gd name="connsiteY1" fmla="*/ 67678 h 71844"/>
                  <a:gd name="connsiteX2" fmla="*/ 75208 w 75207"/>
                  <a:gd name="connsiteY2" fmla="*/ 9475 h 7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207" h="71844">
                    <a:moveTo>
                      <a:pt x="72500" y="0"/>
                    </a:moveTo>
                    <a:cubicBezTo>
                      <a:pt x="72500" y="0"/>
                      <a:pt x="2758" y="6768"/>
                      <a:pt x="50" y="67678"/>
                    </a:cubicBezTo>
                    <a:cubicBezTo>
                      <a:pt x="-1305" y="90012"/>
                      <a:pt x="25102" y="15566"/>
                      <a:pt x="75208" y="9475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5752A22-0DD9-2477-95C7-E509A7705DB9}"/>
                  </a:ext>
                </a:extLst>
              </p:cNvPr>
              <p:cNvSpPr/>
              <p:nvPr/>
            </p:nvSpPr>
            <p:spPr>
              <a:xfrm>
                <a:off x="5323427" y="1843675"/>
                <a:ext cx="7448" cy="345836"/>
              </a:xfrm>
              <a:custGeom>
                <a:avLst/>
                <a:gdLst>
                  <a:gd name="connsiteX0" fmla="*/ 7448 w 7448"/>
                  <a:gd name="connsiteY0" fmla="*/ 345836 h 345836"/>
                  <a:gd name="connsiteX1" fmla="*/ 0 w 7448"/>
                  <a:gd name="connsiteY1" fmla="*/ 0 h 345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48" h="345836">
                    <a:moveTo>
                      <a:pt x="7448" y="345836"/>
                    </a:moveTo>
                    <a:lnTo>
                      <a:pt x="0" y="0"/>
                    </a:lnTo>
                  </a:path>
                </a:pathLst>
              </a:custGeom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039677EC-FDB3-E2AE-FCA8-6A1E2E9266CD}"/>
                  </a:ext>
                </a:extLst>
              </p:cNvPr>
              <p:cNvSpPr/>
              <p:nvPr/>
            </p:nvSpPr>
            <p:spPr>
              <a:xfrm>
                <a:off x="6798832" y="4825582"/>
                <a:ext cx="171983" cy="166488"/>
              </a:xfrm>
              <a:custGeom>
                <a:avLst/>
                <a:gdLst>
                  <a:gd name="connsiteX0" fmla="*/ 171984 w 171983"/>
                  <a:gd name="connsiteY0" fmla="*/ 166489 h 166488"/>
                  <a:gd name="connsiteX1" fmla="*/ 171984 w 171983"/>
                  <a:gd name="connsiteY1" fmla="*/ 0 h 166488"/>
                  <a:gd name="connsiteX2" fmla="*/ 0 w 171983"/>
                  <a:gd name="connsiteY2" fmla="*/ 166489 h 16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983" h="166488">
                    <a:moveTo>
                      <a:pt x="171984" y="166489"/>
                    </a:moveTo>
                    <a:lnTo>
                      <a:pt x="171984" y="0"/>
                    </a:lnTo>
                    <a:lnTo>
                      <a:pt x="0" y="166489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9C6D6B3-2754-7D4D-BF25-40BED6C9FB2E}"/>
                  </a:ext>
                </a:extLst>
              </p:cNvPr>
              <p:cNvSpPr/>
              <p:nvPr/>
            </p:nvSpPr>
            <p:spPr>
              <a:xfrm>
                <a:off x="6416946" y="4673983"/>
                <a:ext cx="618167" cy="318765"/>
              </a:xfrm>
              <a:custGeom>
                <a:avLst/>
                <a:gdLst>
                  <a:gd name="connsiteX0" fmla="*/ 0 w 618167"/>
                  <a:gd name="connsiteY0" fmla="*/ 318088 h 318765"/>
                  <a:gd name="connsiteX1" fmla="*/ 677 w 618167"/>
                  <a:gd name="connsiteY1" fmla="*/ 310644 h 318765"/>
                  <a:gd name="connsiteX2" fmla="*/ 54845 w 618167"/>
                  <a:gd name="connsiteY2" fmla="*/ 226046 h 318765"/>
                  <a:gd name="connsiteX3" fmla="*/ 209902 w 618167"/>
                  <a:gd name="connsiteY3" fmla="*/ 129266 h 318765"/>
                  <a:gd name="connsiteX4" fmla="*/ 328395 w 618167"/>
                  <a:gd name="connsiteY4" fmla="*/ 167843 h 318765"/>
                  <a:gd name="connsiteX5" fmla="*/ 567411 w 618167"/>
                  <a:gd name="connsiteY5" fmla="*/ 0 h 318765"/>
                  <a:gd name="connsiteX6" fmla="*/ 615486 w 618167"/>
                  <a:gd name="connsiteY6" fmla="*/ 0 h 318765"/>
                  <a:gd name="connsiteX7" fmla="*/ 601267 w 618167"/>
                  <a:gd name="connsiteY7" fmla="*/ 318765 h 31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8167" h="318765">
                    <a:moveTo>
                      <a:pt x="0" y="318088"/>
                    </a:moveTo>
                    <a:cubicBezTo>
                      <a:pt x="0" y="315381"/>
                      <a:pt x="0" y="313351"/>
                      <a:pt x="677" y="310644"/>
                    </a:cubicBezTo>
                    <a:cubicBezTo>
                      <a:pt x="10834" y="274097"/>
                      <a:pt x="18282" y="253117"/>
                      <a:pt x="54845" y="226046"/>
                    </a:cubicBezTo>
                    <a:cubicBezTo>
                      <a:pt x="98180" y="193560"/>
                      <a:pt x="159796" y="171903"/>
                      <a:pt x="209902" y="129266"/>
                    </a:cubicBezTo>
                    <a:cubicBezTo>
                      <a:pt x="209902" y="129266"/>
                      <a:pt x="218704" y="195591"/>
                      <a:pt x="328395" y="167843"/>
                    </a:cubicBezTo>
                    <a:cubicBezTo>
                      <a:pt x="438085" y="140094"/>
                      <a:pt x="519337" y="0"/>
                      <a:pt x="567411" y="0"/>
                    </a:cubicBezTo>
                    <a:cubicBezTo>
                      <a:pt x="615486" y="0"/>
                      <a:pt x="615486" y="0"/>
                      <a:pt x="615486" y="0"/>
                    </a:cubicBezTo>
                    <a:cubicBezTo>
                      <a:pt x="624965" y="5415"/>
                      <a:pt x="606684" y="249733"/>
                      <a:pt x="601267" y="318765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9F23723-4958-06B0-3804-C4A4274FDBD6}"/>
                  </a:ext>
                </a:extLst>
              </p:cNvPr>
              <p:cNvSpPr/>
              <p:nvPr/>
            </p:nvSpPr>
            <p:spPr>
              <a:xfrm>
                <a:off x="4912426" y="3001651"/>
                <a:ext cx="104950" cy="480516"/>
              </a:xfrm>
              <a:custGeom>
                <a:avLst/>
                <a:gdLst>
                  <a:gd name="connsiteX0" fmla="*/ 0 w 104950"/>
                  <a:gd name="connsiteY0" fmla="*/ 480516 h 480516"/>
                  <a:gd name="connsiteX1" fmla="*/ 104951 w 104950"/>
                  <a:gd name="connsiteY1" fmla="*/ 0 h 48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950" h="480516">
                    <a:moveTo>
                      <a:pt x="0" y="480516"/>
                    </a:moveTo>
                    <a:cubicBezTo>
                      <a:pt x="0" y="480516"/>
                      <a:pt x="90732" y="71739"/>
                      <a:pt x="104951" y="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EA493F6-47D6-51B2-D39B-329C13909CDE}"/>
                  </a:ext>
                </a:extLst>
              </p:cNvPr>
              <p:cNvSpPr/>
              <p:nvPr/>
            </p:nvSpPr>
            <p:spPr>
              <a:xfrm>
                <a:off x="7228792" y="3471339"/>
                <a:ext cx="113076" cy="429757"/>
              </a:xfrm>
              <a:custGeom>
                <a:avLst/>
                <a:gdLst>
                  <a:gd name="connsiteX0" fmla="*/ 0 w 113076"/>
                  <a:gd name="connsiteY0" fmla="*/ 429757 h 429757"/>
                  <a:gd name="connsiteX1" fmla="*/ 113076 w 113076"/>
                  <a:gd name="connsiteY1" fmla="*/ 0 h 429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3076" h="429757">
                    <a:moveTo>
                      <a:pt x="0" y="429757"/>
                    </a:moveTo>
                    <a:cubicBezTo>
                      <a:pt x="18282" y="332977"/>
                      <a:pt x="65002" y="171226"/>
                      <a:pt x="113076" y="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2103017-FDB5-99B0-2E49-055229ED8D76}"/>
                  </a:ext>
                </a:extLst>
              </p:cNvPr>
              <p:cNvSpPr/>
              <p:nvPr/>
            </p:nvSpPr>
            <p:spPr>
              <a:xfrm>
                <a:off x="6854354" y="2724847"/>
                <a:ext cx="128649" cy="779654"/>
              </a:xfrm>
              <a:custGeom>
                <a:avLst/>
                <a:gdLst>
                  <a:gd name="connsiteX0" fmla="*/ 117139 w 128649"/>
                  <a:gd name="connsiteY0" fmla="*/ 0 h 779654"/>
                  <a:gd name="connsiteX1" fmla="*/ 128649 w 128649"/>
                  <a:gd name="connsiteY1" fmla="*/ 43991 h 779654"/>
                  <a:gd name="connsiteX2" fmla="*/ 0 w 128649"/>
                  <a:gd name="connsiteY2" fmla="*/ 779654 h 779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8649" h="779654">
                    <a:moveTo>
                      <a:pt x="117139" y="0"/>
                    </a:moveTo>
                    <a:lnTo>
                      <a:pt x="128649" y="43991"/>
                    </a:lnTo>
                    <a:cubicBezTo>
                      <a:pt x="100888" y="196944"/>
                      <a:pt x="32501" y="553609"/>
                      <a:pt x="0" y="779654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84" name="Graphic 100">
                <a:extLst>
                  <a:ext uri="{FF2B5EF4-FFF2-40B4-BE49-F238E27FC236}">
                    <a16:creationId xmlns:a16="http://schemas.microsoft.com/office/drawing/2014/main" id="{631461E8-C3BF-C117-6305-3B7498947356}"/>
                  </a:ext>
                </a:extLst>
              </p:cNvPr>
              <p:cNvGrpSpPr/>
              <p:nvPr/>
            </p:nvGrpSpPr>
            <p:grpSpPr>
              <a:xfrm>
                <a:off x="6037769" y="2345849"/>
                <a:ext cx="347353" cy="274266"/>
                <a:chOff x="6037769" y="2345849"/>
                <a:chExt cx="347353" cy="274266"/>
              </a:xfrm>
            </p:grpSpPr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DE5AF429-EE2A-A50C-5E25-E9412322BB46}"/>
                    </a:ext>
                  </a:extLst>
                </p:cNvPr>
                <p:cNvSpPr/>
                <p:nvPr/>
              </p:nvSpPr>
              <p:spPr>
                <a:xfrm>
                  <a:off x="6037769" y="2345849"/>
                  <a:ext cx="209901" cy="207095"/>
                </a:xfrm>
                <a:custGeom>
                  <a:avLst/>
                  <a:gdLst>
                    <a:gd name="connsiteX0" fmla="*/ 0 w 209901"/>
                    <a:gd name="connsiteY0" fmla="*/ 127235 h 207095"/>
                    <a:gd name="connsiteX1" fmla="*/ 30470 w 209901"/>
                    <a:gd name="connsiteY1" fmla="*/ 133326 h 207095"/>
                    <a:gd name="connsiteX2" fmla="*/ 85992 w 209901"/>
                    <a:gd name="connsiteY2" fmla="*/ 175964 h 207095"/>
                    <a:gd name="connsiteX3" fmla="*/ 209902 w 209901"/>
                    <a:gd name="connsiteY3" fmla="*/ 207096 h 207095"/>
                    <a:gd name="connsiteX4" fmla="*/ 185526 w 209901"/>
                    <a:gd name="connsiteY4" fmla="*/ 55496 h 207095"/>
                    <a:gd name="connsiteX5" fmla="*/ 29115 w 209901"/>
                    <a:gd name="connsiteY5" fmla="*/ 0 h 207095"/>
                    <a:gd name="connsiteX6" fmla="*/ 0 w 209901"/>
                    <a:gd name="connsiteY6" fmla="*/ 127235 h 207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901" h="207095">
                      <a:moveTo>
                        <a:pt x="0" y="127235"/>
                      </a:moveTo>
                      <a:lnTo>
                        <a:pt x="30470" y="133326"/>
                      </a:lnTo>
                      <a:cubicBezTo>
                        <a:pt x="30470" y="133326"/>
                        <a:pt x="34532" y="152276"/>
                        <a:pt x="85992" y="175964"/>
                      </a:cubicBezTo>
                      <a:cubicBezTo>
                        <a:pt x="137452" y="199651"/>
                        <a:pt x="209902" y="207096"/>
                        <a:pt x="209902" y="207096"/>
                      </a:cubicBezTo>
                      <a:lnTo>
                        <a:pt x="185526" y="55496"/>
                      </a:lnTo>
                      <a:lnTo>
                        <a:pt x="29115" y="0"/>
                      </a:lnTo>
                      <a:lnTo>
                        <a:pt x="0" y="1272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 dirty="0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E203D54A-6868-2E25-A922-F5DCED166770}"/>
                    </a:ext>
                  </a:extLst>
                </p:cNvPr>
                <p:cNvSpPr/>
                <p:nvPr/>
              </p:nvSpPr>
              <p:spPr>
                <a:xfrm>
                  <a:off x="6037769" y="2345849"/>
                  <a:ext cx="209901" cy="207095"/>
                </a:xfrm>
                <a:custGeom>
                  <a:avLst/>
                  <a:gdLst>
                    <a:gd name="connsiteX0" fmla="*/ 0 w 209901"/>
                    <a:gd name="connsiteY0" fmla="*/ 127235 h 207095"/>
                    <a:gd name="connsiteX1" fmla="*/ 30470 w 209901"/>
                    <a:gd name="connsiteY1" fmla="*/ 133326 h 207095"/>
                    <a:gd name="connsiteX2" fmla="*/ 85992 w 209901"/>
                    <a:gd name="connsiteY2" fmla="*/ 175964 h 207095"/>
                    <a:gd name="connsiteX3" fmla="*/ 209902 w 209901"/>
                    <a:gd name="connsiteY3" fmla="*/ 207096 h 207095"/>
                    <a:gd name="connsiteX4" fmla="*/ 185526 w 209901"/>
                    <a:gd name="connsiteY4" fmla="*/ 55496 h 207095"/>
                    <a:gd name="connsiteX5" fmla="*/ 29115 w 209901"/>
                    <a:gd name="connsiteY5" fmla="*/ 0 h 207095"/>
                    <a:gd name="connsiteX6" fmla="*/ 0 w 209901"/>
                    <a:gd name="connsiteY6" fmla="*/ 127235 h 207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901" h="207095">
                      <a:moveTo>
                        <a:pt x="0" y="127235"/>
                      </a:moveTo>
                      <a:lnTo>
                        <a:pt x="30470" y="133326"/>
                      </a:lnTo>
                      <a:cubicBezTo>
                        <a:pt x="30470" y="133326"/>
                        <a:pt x="34532" y="152276"/>
                        <a:pt x="85992" y="175964"/>
                      </a:cubicBezTo>
                      <a:cubicBezTo>
                        <a:pt x="137452" y="199651"/>
                        <a:pt x="209902" y="207096"/>
                        <a:pt x="209902" y="207096"/>
                      </a:cubicBezTo>
                      <a:lnTo>
                        <a:pt x="185526" y="55496"/>
                      </a:lnTo>
                      <a:lnTo>
                        <a:pt x="29115" y="0"/>
                      </a:lnTo>
                      <a:lnTo>
                        <a:pt x="0" y="127235"/>
                      </a:ln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 dirty="0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A47CDA44-5609-360A-F0C6-40C243BDFCC8}"/>
                    </a:ext>
                  </a:extLst>
                </p:cNvPr>
                <p:cNvSpPr/>
                <p:nvPr/>
              </p:nvSpPr>
              <p:spPr>
                <a:xfrm>
                  <a:off x="6067274" y="2351171"/>
                  <a:ext cx="317848" cy="251421"/>
                </a:xfrm>
                <a:custGeom>
                  <a:avLst/>
                  <a:gdLst>
                    <a:gd name="connsiteX0" fmla="*/ 286025 w 317848"/>
                    <a:gd name="connsiteY0" fmla="*/ 17688 h 251421"/>
                    <a:gd name="connsiteX1" fmla="*/ 272482 w 317848"/>
                    <a:gd name="connsiteY1" fmla="*/ 25133 h 251421"/>
                    <a:gd name="connsiteX2" fmla="*/ 226439 w 317848"/>
                    <a:gd name="connsiteY2" fmla="*/ 26486 h 251421"/>
                    <a:gd name="connsiteX3" fmla="*/ 180397 w 317848"/>
                    <a:gd name="connsiteY3" fmla="*/ 5506 h 251421"/>
                    <a:gd name="connsiteX4" fmla="*/ 122166 w 317848"/>
                    <a:gd name="connsiteY4" fmla="*/ 9567 h 251421"/>
                    <a:gd name="connsiteX5" fmla="*/ 88311 w 317848"/>
                    <a:gd name="connsiteY5" fmla="*/ 31224 h 251421"/>
                    <a:gd name="connsiteX6" fmla="*/ 108624 w 317848"/>
                    <a:gd name="connsiteY6" fmla="*/ 54911 h 251421"/>
                    <a:gd name="connsiteX7" fmla="*/ 5027 w 317848"/>
                    <a:gd name="connsiteY7" fmla="*/ 156429 h 251421"/>
                    <a:gd name="connsiteX8" fmla="*/ 3673 w 317848"/>
                    <a:gd name="connsiteY8" fmla="*/ 180116 h 251421"/>
                    <a:gd name="connsiteX9" fmla="*/ 7736 w 317848"/>
                    <a:gd name="connsiteY9" fmla="*/ 184854 h 251421"/>
                    <a:gd name="connsiteX10" fmla="*/ 103884 w 317848"/>
                    <a:gd name="connsiteY10" fmla="*/ 249148 h 251421"/>
                    <a:gd name="connsiteX11" fmla="*/ 144510 w 317848"/>
                    <a:gd name="connsiteY11" fmla="*/ 246441 h 251421"/>
                    <a:gd name="connsiteX12" fmla="*/ 252169 w 317848"/>
                    <a:gd name="connsiteY12" fmla="*/ 190945 h 251421"/>
                    <a:gd name="connsiteX13" fmla="*/ 317848 w 317848"/>
                    <a:gd name="connsiteY13" fmla="*/ 125297 h 251421"/>
                    <a:gd name="connsiteX14" fmla="*/ 286025 w 317848"/>
                    <a:gd name="connsiteY14" fmla="*/ 17688 h 251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7848" h="251421">
                      <a:moveTo>
                        <a:pt x="286025" y="17688"/>
                      </a:moveTo>
                      <a:lnTo>
                        <a:pt x="272482" y="25133"/>
                      </a:lnTo>
                      <a:cubicBezTo>
                        <a:pt x="258263" y="32577"/>
                        <a:pt x="241336" y="33254"/>
                        <a:pt x="226439" y="26486"/>
                      </a:cubicBezTo>
                      <a:lnTo>
                        <a:pt x="180397" y="5506"/>
                      </a:lnTo>
                      <a:cubicBezTo>
                        <a:pt x="161438" y="-3292"/>
                        <a:pt x="139770" y="-1262"/>
                        <a:pt x="122166" y="9567"/>
                      </a:cubicBezTo>
                      <a:lnTo>
                        <a:pt x="88311" y="31224"/>
                      </a:lnTo>
                      <a:lnTo>
                        <a:pt x="108624" y="54911"/>
                      </a:lnTo>
                      <a:lnTo>
                        <a:pt x="5027" y="156429"/>
                      </a:lnTo>
                      <a:cubicBezTo>
                        <a:pt x="-1067" y="162520"/>
                        <a:pt x="-1744" y="172671"/>
                        <a:pt x="3673" y="180116"/>
                      </a:cubicBezTo>
                      <a:lnTo>
                        <a:pt x="7736" y="184854"/>
                      </a:lnTo>
                      <a:cubicBezTo>
                        <a:pt x="13829" y="192975"/>
                        <a:pt x="51747" y="235612"/>
                        <a:pt x="103884" y="249148"/>
                      </a:cubicBezTo>
                      <a:cubicBezTo>
                        <a:pt x="117426" y="252532"/>
                        <a:pt x="131645" y="252532"/>
                        <a:pt x="144510" y="246441"/>
                      </a:cubicBezTo>
                      <a:lnTo>
                        <a:pt x="252169" y="190945"/>
                      </a:lnTo>
                      <a:lnTo>
                        <a:pt x="317848" y="125297"/>
                      </a:lnTo>
                      <a:lnTo>
                        <a:pt x="286025" y="176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EA7BC5A4-EA61-FB3C-7847-89554696D2E4}"/>
                    </a:ext>
                  </a:extLst>
                </p:cNvPr>
                <p:cNvSpPr/>
                <p:nvPr/>
              </p:nvSpPr>
              <p:spPr>
                <a:xfrm>
                  <a:off x="6067274" y="2351171"/>
                  <a:ext cx="317848" cy="251421"/>
                </a:xfrm>
                <a:custGeom>
                  <a:avLst/>
                  <a:gdLst>
                    <a:gd name="connsiteX0" fmla="*/ 286025 w 317848"/>
                    <a:gd name="connsiteY0" fmla="*/ 17688 h 251421"/>
                    <a:gd name="connsiteX1" fmla="*/ 272482 w 317848"/>
                    <a:gd name="connsiteY1" fmla="*/ 25133 h 251421"/>
                    <a:gd name="connsiteX2" fmla="*/ 226439 w 317848"/>
                    <a:gd name="connsiteY2" fmla="*/ 26486 h 251421"/>
                    <a:gd name="connsiteX3" fmla="*/ 180397 w 317848"/>
                    <a:gd name="connsiteY3" fmla="*/ 5506 h 251421"/>
                    <a:gd name="connsiteX4" fmla="*/ 122166 w 317848"/>
                    <a:gd name="connsiteY4" fmla="*/ 9567 h 251421"/>
                    <a:gd name="connsiteX5" fmla="*/ 88311 w 317848"/>
                    <a:gd name="connsiteY5" fmla="*/ 31224 h 251421"/>
                    <a:gd name="connsiteX6" fmla="*/ 108624 w 317848"/>
                    <a:gd name="connsiteY6" fmla="*/ 54911 h 251421"/>
                    <a:gd name="connsiteX7" fmla="*/ 5027 w 317848"/>
                    <a:gd name="connsiteY7" fmla="*/ 156429 h 251421"/>
                    <a:gd name="connsiteX8" fmla="*/ 3673 w 317848"/>
                    <a:gd name="connsiteY8" fmla="*/ 180116 h 251421"/>
                    <a:gd name="connsiteX9" fmla="*/ 7736 w 317848"/>
                    <a:gd name="connsiteY9" fmla="*/ 184854 h 251421"/>
                    <a:gd name="connsiteX10" fmla="*/ 103884 w 317848"/>
                    <a:gd name="connsiteY10" fmla="*/ 249148 h 251421"/>
                    <a:gd name="connsiteX11" fmla="*/ 144510 w 317848"/>
                    <a:gd name="connsiteY11" fmla="*/ 246441 h 251421"/>
                    <a:gd name="connsiteX12" fmla="*/ 252169 w 317848"/>
                    <a:gd name="connsiteY12" fmla="*/ 190945 h 251421"/>
                    <a:gd name="connsiteX13" fmla="*/ 317848 w 317848"/>
                    <a:gd name="connsiteY13" fmla="*/ 125297 h 251421"/>
                    <a:gd name="connsiteX14" fmla="*/ 286025 w 317848"/>
                    <a:gd name="connsiteY14" fmla="*/ 17688 h 251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7848" h="251421">
                      <a:moveTo>
                        <a:pt x="286025" y="17688"/>
                      </a:moveTo>
                      <a:lnTo>
                        <a:pt x="272482" y="25133"/>
                      </a:lnTo>
                      <a:cubicBezTo>
                        <a:pt x="258263" y="32577"/>
                        <a:pt x="241336" y="33254"/>
                        <a:pt x="226439" y="26486"/>
                      </a:cubicBezTo>
                      <a:lnTo>
                        <a:pt x="180397" y="5506"/>
                      </a:lnTo>
                      <a:cubicBezTo>
                        <a:pt x="161438" y="-3292"/>
                        <a:pt x="139770" y="-1262"/>
                        <a:pt x="122166" y="9567"/>
                      </a:cubicBezTo>
                      <a:lnTo>
                        <a:pt x="88311" y="31224"/>
                      </a:lnTo>
                      <a:lnTo>
                        <a:pt x="108624" y="54911"/>
                      </a:lnTo>
                      <a:lnTo>
                        <a:pt x="5027" y="156429"/>
                      </a:lnTo>
                      <a:cubicBezTo>
                        <a:pt x="-1067" y="162520"/>
                        <a:pt x="-1744" y="172671"/>
                        <a:pt x="3673" y="180116"/>
                      </a:cubicBezTo>
                      <a:lnTo>
                        <a:pt x="7736" y="184854"/>
                      </a:lnTo>
                      <a:cubicBezTo>
                        <a:pt x="13829" y="192975"/>
                        <a:pt x="51747" y="235612"/>
                        <a:pt x="103884" y="249148"/>
                      </a:cubicBezTo>
                      <a:cubicBezTo>
                        <a:pt x="117426" y="252532"/>
                        <a:pt x="131645" y="252532"/>
                        <a:pt x="144510" y="246441"/>
                      </a:cubicBezTo>
                      <a:lnTo>
                        <a:pt x="252169" y="190945"/>
                      </a:lnTo>
                      <a:lnTo>
                        <a:pt x="317848" y="125297"/>
                      </a:lnTo>
                      <a:lnTo>
                        <a:pt x="286025" y="17688"/>
                      </a:ln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D3321E99-C5AB-D452-211A-F8C0014DEDA2}"/>
                    </a:ext>
                  </a:extLst>
                </p:cNvPr>
                <p:cNvSpPr/>
                <p:nvPr/>
              </p:nvSpPr>
              <p:spPr>
                <a:xfrm>
                  <a:off x="6161679" y="2553621"/>
                  <a:ext cx="50105" cy="44667"/>
                </a:xfrm>
                <a:custGeom>
                  <a:avLst/>
                  <a:gdLst>
                    <a:gd name="connsiteX0" fmla="*/ 0 w 50105"/>
                    <a:gd name="connsiteY0" fmla="*/ 44668 h 44667"/>
                    <a:gd name="connsiteX1" fmla="*/ 50106 w 50105"/>
                    <a:gd name="connsiteY1" fmla="*/ 0 h 44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0105" h="44667">
                      <a:moveTo>
                        <a:pt x="0" y="44668"/>
                      </a:moveTo>
                      <a:lnTo>
                        <a:pt x="50106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6C8C0E90-C0EB-B91D-16FA-045E04CFDE66}"/>
                    </a:ext>
                  </a:extLst>
                </p:cNvPr>
                <p:cNvSpPr/>
                <p:nvPr/>
              </p:nvSpPr>
              <p:spPr>
                <a:xfrm>
                  <a:off x="6125793" y="2532641"/>
                  <a:ext cx="52813" cy="48051"/>
                </a:xfrm>
                <a:custGeom>
                  <a:avLst/>
                  <a:gdLst>
                    <a:gd name="connsiteX0" fmla="*/ 0 w 52813"/>
                    <a:gd name="connsiteY0" fmla="*/ 48052 h 48051"/>
                    <a:gd name="connsiteX1" fmla="*/ 52814 w 52813"/>
                    <a:gd name="connsiteY1" fmla="*/ 0 h 48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813" h="48051">
                      <a:moveTo>
                        <a:pt x="0" y="48052"/>
                      </a:moveTo>
                      <a:lnTo>
                        <a:pt x="52814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49CEC59C-625E-32A4-2E58-20BB5D5EBC72}"/>
                    </a:ext>
                  </a:extLst>
                </p:cNvPr>
                <p:cNvSpPr/>
                <p:nvPr/>
              </p:nvSpPr>
              <p:spPr>
                <a:xfrm>
                  <a:off x="6092615" y="2504216"/>
                  <a:ext cx="52813" cy="48051"/>
                </a:xfrm>
                <a:custGeom>
                  <a:avLst/>
                  <a:gdLst>
                    <a:gd name="connsiteX0" fmla="*/ 0 w 52813"/>
                    <a:gd name="connsiteY0" fmla="*/ 48052 h 48051"/>
                    <a:gd name="connsiteX1" fmla="*/ 52814 w 52813"/>
                    <a:gd name="connsiteY1" fmla="*/ 0 h 48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813" h="48051">
                      <a:moveTo>
                        <a:pt x="0" y="48052"/>
                      </a:moveTo>
                      <a:lnTo>
                        <a:pt x="52814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DBD032C-9336-163E-40F7-00406B8D220D}"/>
                    </a:ext>
                  </a:extLst>
                </p:cNvPr>
                <p:cNvSpPr/>
                <p:nvPr/>
              </p:nvSpPr>
              <p:spPr>
                <a:xfrm>
                  <a:off x="6076364" y="2349909"/>
                  <a:ext cx="242933" cy="111479"/>
                </a:xfrm>
                <a:custGeom>
                  <a:avLst/>
                  <a:gdLst>
                    <a:gd name="connsiteX0" fmla="*/ 0 w 242933"/>
                    <a:gd name="connsiteY0" fmla="*/ 0 h 111479"/>
                    <a:gd name="connsiteX1" fmla="*/ 58231 w 242933"/>
                    <a:gd name="connsiteY1" fmla="*/ 12182 h 111479"/>
                    <a:gd name="connsiteX2" fmla="*/ 73804 w 242933"/>
                    <a:gd name="connsiteY2" fmla="*/ 12182 h 111479"/>
                    <a:gd name="connsiteX3" fmla="*/ 123910 w 242933"/>
                    <a:gd name="connsiteY3" fmla="*/ 2707 h 111479"/>
                    <a:gd name="connsiteX4" fmla="*/ 150994 w 242933"/>
                    <a:gd name="connsiteY4" fmla="*/ 6091 h 111479"/>
                    <a:gd name="connsiteX5" fmla="*/ 203808 w 242933"/>
                    <a:gd name="connsiteY5" fmla="*/ 31132 h 111479"/>
                    <a:gd name="connsiteX6" fmla="*/ 222089 w 242933"/>
                    <a:gd name="connsiteY6" fmla="*/ 48052 h 111479"/>
                    <a:gd name="connsiteX7" fmla="*/ 240371 w 242933"/>
                    <a:gd name="connsiteY7" fmla="*/ 80537 h 111479"/>
                    <a:gd name="connsiteX8" fmla="*/ 232246 w 242933"/>
                    <a:gd name="connsiteY8" fmla="*/ 108962 h 111479"/>
                    <a:gd name="connsiteX9" fmla="*/ 232246 w 242933"/>
                    <a:gd name="connsiteY9" fmla="*/ 108962 h 111479"/>
                    <a:gd name="connsiteX10" fmla="*/ 205839 w 242933"/>
                    <a:gd name="connsiteY10" fmla="*/ 103548 h 111479"/>
                    <a:gd name="connsiteX11" fmla="*/ 179432 w 242933"/>
                    <a:gd name="connsiteY11" fmla="*/ 69709 h 111479"/>
                    <a:gd name="connsiteX12" fmla="*/ 163859 w 242933"/>
                    <a:gd name="connsiteY12" fmla="*/ 62264 h 111479"/>
                    <a:gd name="connsiteX13" fmla="*/ 134743 w 242933"/>
                    <a:gd name="connsiteY13" fmla="*/ 61587 h 111479"/>
                    <a:gd name="connsiteX14" fmla="*/ 123910 w 242933"/>
                    <a:gd name="connsiteY14" fmla="*/ 64971 h 111479"/>
                    <a:gd name="connsiteX15" fmla="*/ 109013 w 242933"/>
                    <a:gd name="connsiteY15" fmla="*/ 75800 h 111479"/>
                    <a:gd name="connsiteX16" fmla="*/ 46043 w 242933"/>
                    <a:gd name="connsiteY16" fmla="*/ 92042 h 111479"/>
                    <a:gd name="connsiteX17" fmla="*/ 23699 w 242933"/>
                    <a:gd name="connsiteY17" fmla="*/ 89335 h 111479"/>
                    <a:gd name="connsiteX18" fmla="*/ 0 w 242933"/>
                    <a:gd name="connsiteY18" fmla="*/ 0 h 11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2933" h="111479">
                      <a:moveTo>
                        <a:pt x="0" y="0"/>
                      </a:moveTo>
                      <a:lnTo>
                        <a:pt x="58231" y="12182"/>
                      </a:lnTo>
                      <a:cubicBezTo>
                        <a:pt x="63648" y="13536"/>
                        <a:pt x="68387" y="13536"/>
                        <a:pt x="73804" y="12182"/>
                      </a:cubicBezTo>
                      <a:lnTo>
                        <a:pt x="123910" y="2707"/>
                      </a:lnTo>
                      <a:cubicBezTo>
                        <a:pt x="132712" y="677"/>
                        <a:pt x="142191" y="2030"/>
                        <a:pt x="150994" y="6091"/>
                      </a:cubicBezTo>
                      <a:lnTo>
                        <a:pt x="203808" y="31132"/>
                      </a:lnTo>
                      <a:cubicBezTo>
                        <a:pt x="211256" y="34516"/>
                        <a:pt x="218027" y="40607"/>
                        <a:pt x="222089" y="48052"/>
                      </a:cubicBezTo>
                      <a:lnTo>
                        <a:pt x="240371" y="80537"/>
                      </a:lnTo>
                      <a:cubicBezTo>
                        <a:pt x="245788" y="90689"/>
                        <a:pt x="242402" y="103548"/>
                        <a:pt x="232246" y="108962"/>
                      </a:cubicBezTo>
                      <a:lnTo>
                        <a:pt x="232246" y="108962"/>
                      </a:lnTo>
                      <a:cubicBezTo>
                        <a:pt x="223444" y="113700"/>
                        <a:pt x="211933" y="111669"/>
                        <a:pt x="205839" y="103548"/>
                      </a:cubicBezTo>
                      <a:lnTo>
                        <a:pt x="179432" y="69709"/>
                      </a:lnTo>
                      <a:cubicBezTo>
                        <a:pt x="176047" y="64971"/>
                        <a:pt x="169952" y="62264"/>
                        <a:pt x="163859" y="62264"/>
                      </a:cubicBezTo>
                      <a:lnTo>
                        <a:pt x="134743" y="61587"/>
                      </a:lnTo>
                      <a:cubicBezTo>
                        <a:pt x="130681" y="61587"/>
                        <a:pt x="127295" y="62941"/>
                        <a:pt x="123910" y="64971"/>
                      </a:cubicBezTo>
                      <a:lnTo>
                        <a:pt x="109013" y="75800"/>
                      </a:lnTo>
                      <a:cubicBezTo>
                        <a:pt x="90732" y="88659"/>
                        <a:pt x="68387" y="94750"/>
                        <a:pt x="46043" y="92042"/>
                      </a:cubicBezTo>
                      <a:lnTo>
                        <a:pt x="23699" y="893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55B7027F-FCDA-1FBB-827C-A96572778941}"/>
                    </a:ext>
                  </a:extLst>
                </p:cNvPr>
                <p:cNvSpPr/>
                <p:nvPr/>
              </p:nvSpPr>
              <p:spPr>
                <a:xfrm>
                  <a:off x="6076364" y="2349909"/>
                  <a:ext cx="242933" cy="111479"/>
                </a:xfrm>
                <a:custGeom>
                  <a:avLst/>
                  <a:gdLst>
                    <a:gd name="connsiteX0" fmla="*/ 0 w 242933"/>
                    <a:gd name="connsiteY0" fmla="*/ 0 h 111479"/>
                    <a:gd name="connsiteX1" fmla="*/ 58231 w 242933"/>
                    <a:gd name="connsiteY1" fmla="*/ 12182 h 111479"/>
                    <a:gd name="connsiteX2" fmla="*/ 73804 w 242933"/>
                    <a:gd name="connsiteY2" fmla="*/ 12182 h 111479"/>
                    <a:gd name="connsiteX3" fmla="*/ 123910 w 242933"/>
                    <a:gd name="connsiteY3" fmla="*/ 2707 h 111479"/>
                    <a:gd name="connsiteX4" fmla="*/ 150994 w 242933"/>
                    <a:gd name="connsiteY4" fmla="*/ 6091 h 111479"/>
                    <a:gd name="connsiteX5" fmla="*/ 203808 w 242933"/>
                    <a:gd name="connsiteY5" fmla="*/ 31132 h 111479"/>
                    <a:gd name="connsiteX6" fmla="*/ 222089 w 242933"/>
                    <a:gd name="connsiteY6" fmla="*/ 48052 h 111479"/>
                    <a:gd name="connsiteX7" fmla="*/ 240371 w 242933"/>
                    <a:gd name="connsiteY7" fmla="*/ 80537 h 111479"/>
                    <a:gd name="connsiteX8" fmla="*/ 232246 w 242933"/>
                    <a:gd name="connsiteY8" fmla="*/ 108962 h 111479"/>
                    <a:gd name="connsiteX9" fmla="*/ 232246 w 242933"/>
                    <a:gd name="connsiteY9" fmla="*/ 108962 h 111479"/>
                    <a:gd name="connsiteX10" fmla="*/ 205839 w 242933"/>
                    <a:gd name="connsiteY10" fmla="*/ 103548 h 111479"/>
                    <a:gd name="connsiteX11" fmla="*/ 179432 w 242933"/>
                    <a:gd name="connsiteY11" fmla="*/ 69709 h 111479"/>
                    <a:gd name="connsiteX12" fmla="*/ 163859 w 242933"/>
                    <a:gd name="connsiteY12" fmla="*/ 62264 h 111479"/>
                    <a:gd name="connsiteX13" fmla="*/ 134743 w 242933"/>
                    <a:gd name="connsiteY13" fmla="*/ 61587 h 111479"/>
                    <a:gd name="connsiteX14" fmla="*/ 123910 w 242933"/>
                    <a:gd name="connsiteY14" fmla="*/ 64971 h 111479"/>
                    <a:gd name="connsiteX15" fmla="*/ 109013 w 242933"/>
                    <a:gd name="connsiteY15" fmla="*/ 75800 h 111479"/>
                    <a:gd name="connsiteX16" fmla="*/ 46043 w 242933"/>
                    <a:gd name="connsiteY16" fmla="*/ 92042 h 11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2933" h="111479">
                      <a:moveTo>
                        <a:pt x="0" y="0"/>
                      </a:moveTo>
                      <a:lnTo>
                        <a:pt x="58231" y="12182"/>
                      </a:lnTo>
                      <a:cubicBezTo>
                        <a:pt x="63648" y="13536"/>
                        <a:pt x="68387" y="13536"/>
                        <a:pt x="73804" y="12182"/>
                      </a:cubicBezTo>
                      <a:lnTo>
                        <a:pt x="123910" y="2707"/>
                      </a:lnTo>
                      <a:cubicBezTo>
                        <a:pt x="132712" y="677"/>
                        <a:pt x="142191" y="2030"/>
                        <a:pt x="150994" y="6091"/>
                      </a:cubicBezTo>
                      <a:lnTo>
                        <a:pt x="203808" y="31132"/>
                      </a:lnTo>
                      <a:cubicBezTo>
                        <a:pt x="211256" y="34516"/>
                        <a:pt x="218027" y="40607"/>
                        <a:pt x="222089" y="48052"/>
                      </a:cubicBezTo>
                      <a:lnTo>
                        <a:pt x="240371" y="80537"/>
                      </a:lnTo>
                      <a:cubicBezTo>
                        <a:pt x="245788" y="90689"/>
                        <a:pt x="242402" y="103548"/>
                        <a:pt x="232246" y="108962"/>
                      </a:cubicBezTo>
                      <a:lnTo>
                        <a:pt x="232246" y="108962"/>
                      </a:lnTo>
                      <a:cubicBezTo>
                        <a:pt x="223444" y="113700"/>
                        <a:pt x="211933" y="111669"/>
                        <a:pt x="205839" y="103548"/>
                      </a:cubicBezTo>
                      <a:lnTo>
                        <a:pt x="179432" y="69709"/>
                      </a:lnTo>
                      <a:cubicBezTo>
                        <a:pt x="176047" y="64971"/>
                        <a:pt x="169952" y="62264"/>
                        <a:pt x="163859" y="62264"/>
                      </a:cubicBezTo>
                      <a:lnTo>
                        <a:pt x="134743" y="61587"/>
                      </a:lnTo>
                      <a:cubicBezTo>
                        <a:pt x="130681" y="61587"/>
                        <a:pt x="127295" y="62941"/>
                        <a:pt x="123910" y="64971"/>
                      </a:cubicBezTo>
                      <a:lnTo>
                        <a:pt x="109013" y="75800"/>
                      </a:lnTo>
                      <a:cubicBezTo>
                        <a:pt x="90732" y="88659"/>
                        <a:pt x="68387" y="94750"/>
                        <a:pt x="46043" y="92042"/>
                      </a:cubicBezTo>
                    </a:path>
                  </a:pathLst>
                </a:custGeom>
                <a:noFill/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3081DD66-191F-2B85-2E1E-3F18EC717CA7}"/>
                    </a:ext>
                  </a:extLst>
                </p:cNvPr>
                <p:cNvSpPr/>
                <p:nvPr/>
              </p:nvSpPr>
              <p:spPr>
                <a:xfrm>
                  <a:off x="6302347" y="2505400"/>
                  <a:ext cx="45704" cy="45682"/>
                </a:xfrm>
                <a:custGeom>
                  <a:avLst/>
                  <a:gdLst>
                    <a:gd name="connsiteX0" fmla="*/ 40118 w 45704"/>
                    <a:gd name="connsiteY0" fmla="*/ 40099 h 45682"/>
                    <a:gd name="connsiteX1" fmla="*/ 40118 w 45704"/>
                    <a:gd name="connsiteY1" fmla="*/ 40099 h 45682"/>
                    <a:gd name="connsiteX2" fmla="*/ 40118 w 45704"/>
                    <a:gd name="connsiteY2" fmla="*/ 12351 h 45682"/>
                    <a:gd name="connsiteX3" fmla="*/ 33347 w 45704"/>
                    <a:gd name="connsiteY3" fmla="*/ 5583 h 45682"/>
                    <a:gd name="connsiteX4" fmla="*/ 5586 w 45704"/>
                    <a:gd name="connsiteY4" fmla="*/ 5583 h 45682"/>
                    <a:gd name="connsiteX5" fmla="*/ 5586 w 45704"/>
                    <a:gd name="connsiteY5" fmla="*/ 5583 h 45682"/>
                    <a:gd name="connsiteX6" fmla="*/ 5586 w 45704"/>
                    <a:gd name="connsiteY6" fmla="*/ 33332 h 45682"/>
                    <a:gd name="connsiteX7" fmla="*/ 12357 w 45704"/>
                    <a:gd name="connsiteY7" fmla="*/ 40099 h 45682"/>
                    <a:gd name="connsiteX8" fmla="*/ 40118 w 45704"/>
                    <a:gd name="connsiteY8" fmla="*/ 40099 h 45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04" h="45682">
                      <a:moveTo>
                        <a:pt x="40118" y="40099"/>
                      </a:moveTo>
                      <a:lnTo>
                        <a:pt x="40118" y="40099"/>
                      </a:lnTo>
                      <a:cubicBezTo>
                        <a:pt x="47567" y="32655"/>
                        <a:pt x="47567" y="19796"/>
                        <a:pt x="40118" y="1235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2357" y="40099"/>
                      </a:lnTo>
                      <a:cubicBezTo>
                        <a:pt x="19805" y="47544"/>
                        <a:pt x="31993" y="47544"/>
                        <a:pt x="40118" y="400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35F31F96-6290-0275-B621-20E8426EE3D5}"/>
                    </a:ext>
                  </a:extLst>
                </p:cNvPr>
                <p:cNvSpPr/>
                <p:nvPr/>
              </p:nvSpPr>
              <p:spPr>
                <a:xfrm>
                  <a:off x="6263752" y="2520289"/>
                  <a:ext cx="61277" cy="61248"/>
                </a:xfrm>
                <a:custGeom>
                  <a:avLst/>
                  <a:gdLst>
                    <a:gd name="connsiteX0" fmla="*/ 55692 w 61277"/>
                    <a:gd name="connsiteY0" fmla="*/ 55665 h 61248"/>
                    <a:gd name="connsiteX1" fmla="*/ 55692 w 61277"/>
                    <a:gd name="connsiteY1" fmla="*/ 55665 h 61248"/>
                    <a:gd name="connsiteX2" fmla="*/ 55692 w 61277"/>
                    <a:gd name="connsiteY2" fmla="*/ 27917 h 61248"/>
                    <a:gd name="connsiteX3" fmla="*/ 33347 w 61277"/>
                    <a:gd name="connsiteY3" fmla="*/ 5583 h 61248"/>
                    <a:gd name="connsiteX4" fmla="*/ 5586 w 61277"/>
                    <a:gd name="connsiteY4" fmla="*/ 5583 h 61248"/>
                    <a:gd name="connsiteX5" fmla="*/ 5586 w 61277"/>
                    <a:gd name="connsiteY5" fmla="*/ 5583 h 61248"/>
                    <a:gd name="connsiteX6" fmla="*/ 5586 w 61277"/>
                    <a:gd name="connsiteY6" fmla="*/ 33331 h 61248"/>
                    <a:gd name="connsiteX7" fmla="*/ 27930 w 61277"/>
                    <a:gd name="connsiteY7" fmla="*/ 55665 h 61248"/>
                    <a:gd name="connsiteX8" fmla="*/ 55692 w 61277"/>
                    <a:gd name="connsiteY8" fmla="*/ 55665 h 61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277" h="61248">
                      <a:moveTo>
                        <a:pt x="55692" y="55665"/>
                      </a:moveTo>
                      <a:lnTo>
                        <a:pt x="55692" y="55665"/>
                      </a:lnTo>
                      <a:cubicBezTo>
                        <a:pt x="63140" y="48221"/>
                        <a:pt x="63140" y="35362"/>
                        <a:pt x="55692" y="27917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1"/>
                      </a:cubicBezTo>
                      <a:lnTo>
                        <a:pt x="27930" y="55665"/>
                      </a:lnTo>
                      <a:cubicBezTo>
                        <a:pt x="36056" y="63110"/>
                        <a:pt x="48243" y="63110"/>
                        <a:pt x="55692" y="556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16EB961B-4BD9-D661-0991-0A428585F73C}"/>
                    </a:ext>
                  </a:extLst>
                </p:cNvPr>
                <p:cNvSpPr/>
                <p:nvPr/>
              </p:nvSpPr>
              <p:spPr>
                <a:xfrm>
                  <a:off x="6205521" y="2569695"/>
                  <a:ext cx="50444" cy="50420"/>
                </a:xfrm>
                <a:custGeom>
                  <a:avLst/>
                  <a:gdLst>
                    <a:gd name="connsiteX0" fmla="*/ 44858 w 50444"/>
                    <a:gd name="connsiteY0" fmla="*/ 44837 h 50420"/>
                    <a:gd name="connsiteX1" fmla="*/ 44858 w 50444"/>
                    <a:gd name="connsiteY1" fmla="*/ 44837 h 50420"/>
                    <a:gd name="connsiteX2" fmla="*/ 44858 w 50444"/>
                    <a:gd name="connsiteY2" fmla="*/ 17089 h 50420"/>
                    <a:gd name="connsiteX3" fmla="*/ 33347 w 50444"/>
                    <a:gd name="connsiteY3" fmla="*/ 5583 h 50420"/>
                    <a:gd name="connsiteX4" fmla="*/ 5586 w 50444"/>
                    <a:gd name="connsiteY4" fmla="*/ 5583 h 50420"/>
                    <a:gd name="connsiteX5" fmla="*/ 5586 w 50444"/>
                    <a:gd name="connsiteY5" fmla="*/ 5583 h 50420"/>
                    <a:gd name="connsiteX6" fmla="*/ 5586 w 50444"/>
                    <a:gd name="connsiteY6" fmla="*/ 33332 h 50420"/>
                    <a:gd name="connsiteX7" fmla="*/ 17097 w 50444"/>
                    <a:gd name="connsiteY7" fmla="*/ 44837 h 50420"/>
                    <a:gd name="connsiteX8" fmla="*/ 44858 w 50444"/>
                    <a:gd name="connsiteY8" fmla="*/ 44837 h 50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444" h="50420">
                      <a:moveTo>
                        <a:pt x="44858" y="44837"/>
                      </a:moveTo>
                      <a:lnTo>
                        <a:pt x="44858" y="44837"/>
                      </a:lnTo>
                      <a:cubicBezTo>
                        <a:pt x="52306" y="37392"/>
                        <a:pt x="52306" y="24533"/>
                        <a:pt x="44858" y="17089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7097" y="44837"/>
                      </a:lnTo>
                      <a:cubicBezTo>
                        <a:pt x="24545" y="52281"/>
                        <a:pt x="37410" y="52281"/>
                        <a:pt x="44858" y="4483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EF1380FB-A4A3-BF91-7213-5D3198C1272E}"/>
                    </a:ext>
                  </a:extLst>
                </p:cNvPr>
                <p:cNvSpPr/>
                <p:nvPr/>
              </p:nvSpPr>
              <p:spPr>
                <a:xfrm>
                  <a:off x="6230574" y="2538563"/>
                  <a:ext cx="64663" cy="65140"/>
                </a:xfrm>
                <a:custGeom>
                  <a:avLst/>
                  <a:gdLst>
                    <a:gd name="connsiteX0" fmla="*/ 59077 w 64663"/>
                    <a:gd name="connsiteY0" fmla="*/ 59049 h 65140"/>
                    <a:gd name="connsiteX1" fmla="*/ 59077 w 64663"/>
                    <a:gd name="connsiteY1" fmla="*/ 59049 h 65140"/>
                    <a:gd name="connsiteX2" fmla="*/ 59077 w 64663"/>
                    <a:gd name="connsiteY2" fmla="*/ 31301 h 65140"/>
                    <a:gd name="connsiteX3" fmla="*/ 33347 w 64663"/>
                    <a:gd name="connsiteY3" fmla="*/ 5583 h 65140"/>
                    <a:gd name="connsiteX4" fmla="*/ 5586 w 64663"/>
                    <a:gd name="connsiteY4" fmla="*/ 5583 h 65140"/>
                    <a:gd name="connsiteX5" fmla="*/ 5586 w 64663"/>
                    <a:gd name="connsiteY5" fmla="*/ 5583 h 65140"/>
                    <a:gd name="connsiteX6" fmla="*/ 5586 w 64663"/>
                    <a:gd name="connsiteY6" fmla="*/ 33332 h 65140"/>
                    <a:gd name="connsiteX7" fmla="*/ 31316 w 64663"/>
                    <a:gd name="connsiteY7" fmla="*/ 59049 h 65140"/>
                    <a:gd name="connsiteX8" fmla="*/ 59077 w 64663"/>
                    <a:gd name="connsiteY8" fmla="*/ 59049 h 65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663" h="65140">
                      <a:moveTo>
                        <a:pt x="59077" y="59049"/>
                      </a:moveTo>
                      <a:lnTo>
                        <a:pt x="59077" y="59049"/>
                      </a:lnTo>
                      <a:cubicBezTo>
                        <a:pt x="66525" y="51605"/>
                        <a:pt x="66525" y="38746"/>
                        <a:pt x="59077" y="3130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31316" y="59049"/>
                      </a:lnTo>
                      <a:cubicBezTo>
                        <a:pt x="38764" y="67171"/>
                        <a:pt x="51629" y="67171"/>
                        <a:pt x="59077" y="5904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D40597DA-5AA0-96E4-BC1E-0051EC66B30A}"/>
                    </a:ext>
                  </a:extLst>
                </p:cNvPr>
                <p:cNvSpPr/>
                <p:nvPr/>
              </p:nvSpPr>
              <p:spPr>
                <a:xfrm>
                  <a:off x="6301351" y="2505400"/>
                  <a:ext cx="46023" cy="45733"/>
                </a:xfrm>
                <a:custGeom>
                  <a:avLst/>
                  <a:gdLst>
                    <a:gd name="connsiteX0" fmla="*/ 20802 w 46023"/>
                    <a:gd name="connsiteY0" fmla="*/ 44837 h 45733"/>
                    <a:gd name="connsiteX1" fmla="*/ 40437 w 46023"/>
                    <a:gd name="connsiteY1" fmla="*/ 40099 h 45733"/>
                    <a:gd name="connsiteX2" fmla="*/ 40437 w 46023"/>
                    <a:gd name="connsiteY2" fmla="*/ 40099 h 45733"/>
                    <a:gd name="connsiteX3" fmla="*/ 40437 w 46023"/>
                    <a:gd name="connsiteY3" fmla="*/ 12351 h 45733"/>
                    <a:gd name="connsiteX4" fmla="*/ 33666 w 46023"/>
                    <a:gd name="connsiteY4" fmla="*/ 5583 h 45733"/>
                    <a:gd name="connsiteX5" fmla="*/ 5905 w 46023"/>
                    <a:gd name="connsiteY5" fmla="*/ 5583 h 45733"/>
                    <a:gd name="connsiteX6" fmla="*/ 5905 w 46023"/>
                    <a:gd name="connsiteY6" fmla="*/ 5583 h 45733"/>
                    <a:gd name="connsiteX7" fmla="*/ 488 w 46023"/>
                    <a:gd name="connsiteY7" fmla="*/ 24533 h 4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023" h="45733">
                      <a:moveTo>
                        <a:pt x="20802" y="44837"/>
                      </a:moveTo>
                      <a:cubicBezTo>
                        <a:pt x="27573" y="46867"/>
                        <a:pt x="35021" y="45514"/>
                        <a:pt x="40437" y="40099"/>
                      </a:cubicBezTo>
                      <a:lnTo>
                        <a:pt x="40437" y="40099"/>
                      </a:lnTo>
                      <a:cubicBezTo>
                        <a:pt x="47886" y="32655"/>
                        <a:pt x="47886" y="19796"/>
                        <a:pt x="40437" y="12351"/>
                      </a:cubicBezTo>
                      <a:lnTo>
                        <a:pt x="33666" y="5583"/>
                      </a:lnTo>
                      <a:cubicBezTo>
                        <a:pt x="26218" y="-1861"/>
                        <a:pt x="13353" y="-1861"/>
                        <a:pt x="5905" y="5583"/>
                      </a:cubicBezTo>
                      <a:lnTo>
                        <a:pt x="5905" y="5583"/>
                      </a:lnTo>
                      <a:cubicBezTo>
                        <a:pt x="488" y="10998"/>
                        <a:pt x="-866" y="17766"/>
                        <a:pt x="488" y="24533"/>
                      </a:cubicBezTo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13646C33-D56F-9075-7274-EE646ED99C33}"/>
                    </a:ext>
                  </a:extLst>
                </p:cNvPr>
                <p:cNvSpPr/>
                <p:nvPr/>
              </p:nvSpPr>
              <p:spPr>
                <a:xfrm>
                  <a:off x="6264187" y="2520289"/>
                  <a:ext cx="61520" cy="61305"/>
                </a:xfrm>
                <a:custGeom>
                  <a:avLst/>
                  <a:gdLst>
                    <a:gd name="connsiteX0" fmla="*/ 30881 w 61520"/>
                    <a:gd name="connsiteY0" fmla="*/ 57696 h 61305"/>
                    <a:gd name="connsiteX1" fmla="*/ 55934 w 61520"/>
                    <a:gd name="connsiteY1" fmla="*/ 55665 h 61305"/>
                    <a:gd name="connsiteX2" fmla="*/ 55934 w 61520"/>
                    <a:gd name="connsiteY2" fmla="*/ 55665 h 61305"/>
                    <a:gd name="connsiteX3" fmla="*/ 55934 w 61520"/>
                    <a:gd name="connsiteY3" fmla="*/ 27917 h 61305"/>
                    <a:gd name="connsiteX4" fmla="*/ 33590 w 61520"/>
                    <a:gd name="connsiteY4" fmla="*/ 5583 h 61305"/>
                    <a:gd name="connsiteX5" fmla="*/ 5829 w 61520"/>
                    <a:gd name="connsiteY5" fmla="*/ 5583 h 61305"/>
                    <a:gd name="connsiteX6" fmla="*/ 5829 w 61520"/>
                    <a:gd name="connsiteY6" fmla="*/ 5583 h 61305"/>
                    <a:gd name="connsiteX7" fmla="*/ 412 w 61520"/>
                    <a:gd name="connsiteY7" fmla="*/ 23857 h 613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520" h="61305">
                      <a:moveTo>
                        <a:pt x="30881" y="57696"/>
                      </a:moveTo>
                      <a:cubicBezTo>
                        <a:pt x="38330" y="63110"/>
                        <a:pt x="48486" y="62433"/>
                        <a:pt x="55934" y="55665"/>
                      </a:cubicBezTo>
                      <a:lnTo>
                        <a:pt x="55934" y="55665"/>
                      </a:lnTo>
                      <a:cubicBezTo>
                        <a:pt x="63382" y="48221"/>
                        <a:pt x="63382" y="35362"/>
                        <a:pt x="55934" y="27917"/>
                      </a:cubicBezTo>
                      <a:lnTo>
                        <a:pt x="33590" y="5583"/>
                      </a:lnTo>
                      <a:cubicBezTo>
                        <a:pt x="26142" y="-1861"/>
                        <a:pt x="13277" y="-1861"/>
                        <a:pt x="5829" y="5583"/>
                      </a:cubicBezTo>
                      <a:lnTo>
                        <a:pt x="5829" y="5583"/>
                      </a:lnTo>
                      <a:cubicBezTo>
                        <a:pt x="1089" y="10321"/>
                        <a:pt x="-942" y="17766"/>
                        <a:pt x="412" y="23857"/>
                      </a:cubicBezTo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B7DD9866-39A9-A5FA-422C-874FD0ED002E}"/>
                    </a:ext>
                  </a:extLst>
                </p:cNvPr>
                <p:cNvSpPr/>
                <p:nvPr/>
              </p:nvSpPr>
              <p:spPr>
                <a:xfrm>
                  <a:off x="6205521" y="2569695"/>
                  <a:ext cx="50444" cy="50420"/>
                </a:xfrm>
                <a:custGeom>
                  <a:avLst/>
                  <a:gdLst>
                    <a:gd name="connsiteX0" fmla="*/ 44858 w 50444"/>
                    <a:gd name="connsiteY0" fmla="*/ 44837 h 50420"/>
                    <a:gd name="connsiteX1" fmla="*/ 44858 w 50444"/>
                    <a:gd name="connsiteY1" fmla="*/ 44837 h 50420"/>
                    <a:gd name="connsiteX2" fmla="*/ 44858 w 50444"/>
                    <a:gd name="connsiteY2" fmla="*/ 17089 h 50420"/>
                    <a:gd name="connsiteX3" fmla="*/ 33347 w 50444"/>
                    <a:gd name="connsiteY3" fmla="*/ 5583 h 50420"/>
                    <a:gd name="connsiteX4" fmla="*/ 5586 w 50444"/>
                    <a:gd name="connsiteY4" fmla="*/ 5583 h 50420"/>
                    <a:gd name="connsiteX5" fmla="*/ 5586 w 50444"/>
                    <a:gd name="connsiteY5" fmla="*/ 5583 h 50420"/>
                    <a:gd name="connsiteX6" fmla="*/ 5586 w 50444"/>
                    <a:gd name="connsiteY6" fmla="*/ 33332 h 50420"/>
                    <a:gd name="connsiteX7" fmla="*/ 17097 w 50444"/>
                    <a:gd name="connsiteY7" fmla="*/ 44837 h 50420"/>
                    <a:gd name="connsiteX8" fmla="*/ 44858 w 50444"/>
                    <a:gd name="connsiteY8" fmla="*/ 44837 h 50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444" h="50420">
                      <a:moveTo>
                        <a:pt x="44858" y="44837"/>
                      </a:moveTo>
                      <a:lnTo>
                        <a:pt x="44858" y="44837"/>
                      </a:lnTo>
                      <a:cubicBezTo>
                        <a:pt x="52306" y="37392"/>
                        <a:pt x="52306" y="24533"/>
                        <a:pt x="44858" y="17089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7097" y="44837"/>
                      </a:lnTo>
                      <a:cubicBezTo>
                        <a:pt x="24545" y="52281"/>
                        <a:pt x="37410" y="52281"/>
                        <a:pt x="44858" y="44837"/>
                      </a:cubicBez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A2057A62-99CC-8CC9-00B3-CB7D961E7DCF}"/>
                    </a:ext>
                  </a:extLst>
                </p:cNvPr>
                <p:cNvSpPr/>
                <p:nvPr/>
              </p:nvSpPr>
              <p:spPr>
                <a:xfrm>
                  <a:off x="6230574" y="2538563"/>
                  <a:ext cx="64663" cy="65140"/>
                </a:xfrm>
                <a:custGeom>
                  <a:avLst/>
                  <a:gdLst>
                    <a:gd name="connsiteX0" fmla="*/ 59077 w 64663"/>
                    <a:gd name="connsiteY0" fmla="*/ 59049 h 65140"/>
                    <a:gd name="connsiteX1" fmla="*/ 59077 w 64663"/>
                    <a:gd name="connsiteY1" fmla="*/ 59049 h 65140"/>
                    <a:gd name="connsiteX2" fmla="*/ 59077 w 64663"/>
                    <a:gd name="connsiteY2" fmla="*/ 31301 h 65140"/>
                    <a:gd name="connsiteX3" fmla="*/ 33347 w 64663"/>
                    <a:gd name="connsiteY3" fmla="*/ 5583 h 65140"/>
                    <a:gd name="connsiteX4" fmla="*/ 5586 w 64663"/>
                    <a:gd name="connsiteY4" fmla="*/ 5583 h 65140"/>
                    <a:gd name="connsiteX5" fmla="*/ 5586 w 64663"/>
                    <a:gd name="connsiteY5" fmla="*/ 5583 h 65140"/>
                    <a:gd name="connsiteX6" fmla="*/ 5586 w 64663"/>
                    <a:gd name="connsiteY6" fmla="*/ 33332 h 65140"/>
                    <a:gd name="connsiteX7" fmla="*/ 31316 w 64663"/>
                    <a:gd name="connsiteY7" fmla="*/ 59049 h 65140"/>
                    <a:gd name="connsiteX8" fmla="*/ 59077 w 64663"/>
                    <a:gd name="connsiteY8" fmla="*/ 59049 h 65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663" h="65140">
                      <a:moveTo>
                        <a:pt x="59077" y="59049"/>
                      </a:moveTo>
                      <a:lnTo>
                        <a:pt x="59077" y="59049"/>
                      </a:lnTo>
                      <a:cubicBezTo>
                        <a:pt x="66525" y="51605"/>
                        <a:pt x="66525" y="38746"/>
                        <a:pt x="59077" y="3130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31316" y="59049"/>
                      </a:lnTo>
                      <a:cubicBezTo>
                        <a:pt x="38764" y="67171"/>
                        <a:pt x="51629" y="67171"/>
                        <a:pt x="59077" y="59049"/>
                      </a:cubicBez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D58EB077-93D5-0B76-B257-167595CDFF50}"/>
              </a:ext>
            </a:extLst>
          </p:cNvPr>
          <p:cNvSpPr txBox="1"/>
          <p:nvPr/>
        </p:nvSpPr>
        <p:spPr>
          <a:xfrm>
            <a:off x="731438" y="3303440"/>
            <a:ext cx="304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2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OFFBOARDING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0CD8CF-3693-ED4F-8897-5DF7BC724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68062"/>
              </p:ext>
            </p:extLst>
          </p:nvPr>
        </p:nvGraphicFramePr>
        <p:xfrm>
          <a:off x="580103" y="1178846"/>
          <a:ext cx="2458064" cy="1405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PROCESS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Paperwork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 transfer request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Exit interview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Company Announcement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6E186F-5B74-0B4E-94B8-352BD5EAE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392112"/>
              </p:ext>
            </p:extLst>
          </p:nvPr>
        </p:nvGraphicFramePr>
        <p:xfrm>
          <a:off x="3336116" y="3069802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NEW CLIENT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Send initial invoice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Send welcome Packet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Schedule initial call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Connect on social channels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Send welcome gift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44D865-2930-C243-BA30-E8DB322E21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07249"/>
              </p:ext>
            </p:extLst>
          </p:nvPr>
        </p:nvGraphicFramePr>
        <p:xfrm>
          <a:off x="3338052" y="1178846"/>
          <a:ext cx="2458064" cy="1405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ACCOUNTS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Suspend email account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Redirect phone calls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Remove from Trello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Remove from Slack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6BD64E-BB98-6846-B141-A69527382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214639"/>
              </p:ext>
            </p:extLst>
          </p:nvPr>
        </p:nvGraphicFramePr>
        <p:xfrm>
          <a:off x="580103" y="3066402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LAST DAY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Send Resources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Remove from payroll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Send all finished projects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Request Feedback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Send a thank you letter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C692E2D-B7BC-D041-989C-C3D6693E0A95}"/>
              </a:ext>
            </a:extLst>
          </p:cNvPr>
          <p:cNvSpPr/>
          <p:nvPr/>
        </p:nvSpPr>
        <p:spPr>
          <a:xfrm>
            <a:off x="666750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256A46-754B-A645-B3C4-CC46540E8D1F}"/>
              </a:ext>
            </a:extLst>
          </p:cNvPr>
          <p:cNvSpPr/>
          <p:nvPr/>
        </p:nvSpPr>
        <p:spPr>
          <a:xfrm>
            <a:off x="666750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45D4B8-C84B-1F40-A22D-2F1F18D3546C}"/>
              </a:ext>
            </a:extLst>
          </p:cNvPr>
          <p:cNvSpPr/>
          <p:nvPr/>
        </p:nvSpPr>
        <p:spPr>
          <a:xfrm>
            <a:off x="666750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226610-4ACC-A64A-A61C-07D6EBA6FBDF}"/>
              </a:ext>
            </a:extLst>
          </p:cNvPr>
          <p:cNvSpPr/>
          <p:nvPr/>
        </p:nvSpPr>
        <p:spPr>
          <a:xfrm>
            <a:off x="666750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BF1572-C3A9-FF4B-A30C-AFEFD1954F98}"/>
              </a:ext>
            </a:extLst>
          </p:cNvPr>
          <p:cNvSpPr/>
          <p:nvPr/>
        </p:nvSpPr>
        <p:spPr>
          <a:xfrm>
            <a:off x="3417384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DABB-9780-B84B-AD1E-E1A20EE8D462}"/>
              </a:ext>
            </a:extLst>
          </p:cNvPr>
          <p:cNvSpPr/>
          <p:nvPr/>
        </p:nvSpPr>
        <p:spPr>
          <a:xfrm>
            <a:off x="3417384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8BCEF3-2E8D-5E42-BE40-159E59288538}"/>
              </a:ext>
            </a:extLst>
          </p:cNvPr>
          <p:cNvSpPr/>
          <p:nvPr/>
        </p:nvSpPr>
        <p:spPr>
          <a:xfrm>
            <a:off x="3417384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8C35C7-471C-E04D-981C-DA0314151EF6}"/>
              </a:ext>
            </a:extLst>
          </p:cNvPr>
          <p:cNvSpPr/>
          <p:nvPr/>
        </p:nvSpPr>
        <p:spPr>
          <a:xfrm>
            <a:off x="3417384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F6DACE-B86E-2641-AAC4-7B32D72984EB}"/>
              </a:ext>
            </a:extLst>
          </p:cNvPr>
          <p:cNvSpPr/>
          <p:nvPr/>
        </p:nvSpPr>
        <p:spPr>
          <a:xfrm>
            <a:off x="3423002" y="339590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84E7AC-490A-834B-B4E0-37CB4317B72B}"/>
              </a:ext>
            </a:extLst>
          </p:cNvPr>
          <p:cNvSpPr/>
          <p:nvPr/>
        </p:nvSpPr>
        <p:spPr>
          <a:xfrm>
            <a:off x="3423002" y="367848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D67218-D329-304B-9AC4-2461630A7594}"/>
              </a:ext>
            </a:extLst>
          </p:cNvPr>
          <p:cNvSpPr/>
          <p:nvPr/>
        </p:nvSpPr>
        <p:spPr>
          <a:xfrm>
            <a:off x="3423002" y="396740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28392F9-624D-8C48-9D99-18C9FB3106C9}"/>
              </a:ext>
            </a:extLst>
          </p:cNvPr>
          <p:cNvSpPr/>
          <p:nvPr/>
        </p:nvSpPr>
        <p:spPr>
          <a:xfrm>
            <a:off x="3423002" y="425633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43E81F-32FB-BF4E-8E12-C32933B965DF}"/>
              </a:ext>
            </a:extLst>
          </p:cNvPr>
          <p:cNvSpPr/>
          <p:nvPr/>
        </p:nvSpPr>
        <p:spPr>
          <a:xfrm>
            <a:off x="3423002" y="454525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E17766-9F32-1B45-AAD1-1B5A303CCA73}"/>
              </a:ext>
            </a:extLst>
          </p:cNvPr>
          <p:cNvSpPr/>
          <p:nvPr/>
        </p:nvSpPr>
        <p:spPr>
          <a:xfrm>
            <a:off x="659435" y="340254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ECEB58-15F1-4D49-BE8F-B0C53B4F59D2}"/>
              </a:ext>
            </a:extLst>
          </p:cNvPr>
          <p:cNvSpPr/>
          <p:nvPr/>
        </p:nvSpPr>
        <p:spPr>
          <a:xfrm>
            <a:off x="659435" y="3685119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E49B42-E50C-C14B-BFB6-A28C62F38816}"/>
              </a:ext>
            </a:extLst>
          </p:cNvPr>
          <p:cNvSpPr/>
          <p:nvPr/>
        </p:nvSpPr>
        <p:spPr>
          <a:xfrm>
            <a:off x="659435" y="397404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9DDE68-E40C-C744-9581-8CBA3FE2CE92}"/>
              </a:ext>
            </a:extLst>
          </p:cNvPr>
          <p:cNvSpPr/>
          <p:nvPr/>
        </p:nvSpPr>
        <p:spPr>
          <a:xfrm>
            <a:off x="659435" y="4262969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D80221-218C-A84E-9263-24606A4CDDB5}"/>
              </a:ext>
            </a:extLst>
          </p:cNvPr>
          <p:cNvSpPr/>
          <p:nvPr/>
        </p:nvSpPr>
        <p:spPr>
          <a:xfrm>
            <a:off x="659435" y="455189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5" name="Graphic 4">
            <a:extLst>
              <a:ext uri="{FF2B5EF4-FFF2-40B4-BE49-F238E27FC236}">
                <a16:creationId xmlns:a16="http://schemas.microsoft.com/office/drawing/2014/main" id="{9EC5AB42-EBAB-D57D-00B0-B8720FA59B4C}"/>
              </a:ext>
            </a:extLst>
          </p:cNvPr>
          <p:cNvGrpSpPr/>
          <p:nvPr/>
        </p:nvGrpSpPr>
        <p:grpSpPr>
          <a:xfrm rot="21312983">
            <a:off x="5942620" y="1495929"/>
            <a:ext cx="4049327" cy="3682680"/>
            <a:chOff x="647832" y="3001151"/>
            <a:chExt cx="2514095" cy="2286456"/>
          </a:xfrm>
        </p:grpSpPr>
        <p:grpSp>
          <p:nvGrpSpPr>
            <p:cNvPr id="106" name="Graphic 4">
              <a:extLst>
                <a:ext uri="{FF2B5EF4-FFF2-40B4-BE49-F238E27FC236}">
                  <a16:creationId xmlns:a16="http://schemas.microsoft.com/office/drawing/2014/main" id="{6D8C0E63-F0C8-E880-91FC-75EB3390EBDF}"/>
                </a:ext>
              </a:extLst>
            </p:cNvPr>
            <p:cNvGrpSpPr/>
            <p:nvPr/>
          </p:nvGrpSpPr>
          <p:grpSpPr>
            <a:xfrm>
              <a:off x="647832" y="3001151"/>
              <a:ext cx="1577451" cy="2028660"/>
              <a:chOff x="647832" y="3001151"/>
              <a:chExt cx="1577451" cy="2028660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12E32470-6FE9-0DE6-0560-7FE3ECCB1C20}"/>
                  </a:ext>
                </a:extLst>
              </p:cNvPr>
              <p:cNvSpPr/>
              <p:nvPr/>
            </p:nvSpPr>
            <p:spPr>
              <a:xfrm>
                <a:off x="647832" y="3077858"/>
                <a:ext cx="1577451" cy="1951953"/>
              </a:xfrm>
              <a:custGeom>
                <a:avLst/>
                <a:gdLst>
                  <a:gd name="connsiteX0" fmla="*/ 1159913 w 1577451"/>
                  <a:gd name="connsiteY0" fmla="*/ 1950245 h 1951953"/>
                  <a:gd name="connsiteX1" fmla="*/ 84633 w 1577451"/>
                  <a:gd name="connsiteY1" fmla="*/ 1745374 h 1951953"/>
                  <a:gd name="connsiteX2" fmla="*/ 1919 w 1577451"/>
                  <a:gd name="connsiteY2" fmla="*/ 1623817 h 1951953"/>
                  <a:gd name="connsiteX3" fmla="*/ 295861 w 1577451"/>
                  <a:gd name="connsiteY3" fmla="*/ 84549 h 1951953"/>
                  <a:gd name="connsiteX4" fmla="*/ 417539 w 1577451"/>
                  <a:gd name="connsiteY4" fmla="*/ 1917 h 1951953"/>
                  <a:gd name="connsiteX5" fmla="*/ 1492819 w 1577451"/>
                  <a:gd name="connsiteY5" fmla="*/ 206789 h 1951953"/>
                  <a:gd name="connsiteX6" fmla="*/ 1575533 w 1577451"/>
                  <a:gd name="connsiteY6" fmla="*/ 328346 h 1951953"/>
                  <a:gd name="connsiteX7" fmla="*/ 1281591 w 1577451"/>
                  <a:gd name="connsiteY7" fmla="*/ 1867614 h 1951953"/>
                  <a:gd name="connsiteX8" fmla="*/ 1159913 w 1577451"/>
                  <a:gd name="connsiteY8" fmla="*/ 1950245 h 195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7451" h="1951953">
                    <a:moveTo>
                      <a:pt x="1159913" y="1950245"/>
                    </a:moveTo>
                    <a:lnTo>
                      <a:pt x="84633" y="1745374"/>
                    </a:lnTo>
                    <a:cubicBezTo>
                      <a:pt x="27895" y="1734447"/>
                      <a:pt x="-9018" y="1679815"/>
                      <a:pt x="1919" y="1623817"/>
                    </a:cubicBezTo>
                    <a:lnTo>
                      <a:pt x="295861" y="84549"/>
                    </a:lnTo>
                    <a:cubicBezTo>
                      <a:pt x="306798" y="27868"/>
                      <a:pt x="361485" y="-9009"/>
                      <a:pt x="417539" y="1917"/>
                    </a:cubicBezTo>
                    <a:lnTo>
                      <a:pt x="1492819" y="206789"/>
                    </a:lnTo>
                    <a:cubicBezTo>
                      <a:pt x="1549556" y="217715"/>
                      <a:pt x="1586470" y="272348"/>
                      <a:pt x="1575533" y="328346"/>
                    </a:cubicBezTo>
                    <a:lnTo>
                      <a:pt x="1281591" y="1867614"/>
                    </a:lnTo>
                    <a:cubicBezTo>
                      <a:pt x="1270653" y="1923612"/>
                      <a:pt x="1215967" y="1960489"/>
                      <a:pt x="1159913" y="195024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B8DCA5A-179D-F90A-06F1-FB0B154137AB}"/>
                  </a:ext>
                </a:extLst>
              </p:cNvPr>
              <p:cNvSpPr/>
              <p:nvPr/>
            </p:nvSpPr>
            <p:spPr>
              <a:xfrm>
                <a:off x="734470" y="3132313"/>
                <a:ext cx="1402808" cy="1779707"/>
              </a:xfrm>
              <a:custGeom>
                <a:avLst/>
                <a:gdLst>
                  <a:gd name="connsiteX0" fmla="*/ 1026791 w 1402808"/>
                  <a:gd name="connsiteY0" fmla="*/ 1779014 h 1779707"/>
                  <a:gd name="connsiteX1" fmla="*/ 21237 w 1402808"/>
                  <a:gd name="connsiteY1" fmla="*/ 1548875 h 1779707"/>
                  <a:gd name="connsiteX2" fmla="*/ 729 w 1402808"/>
                  <a:gd name="connsiteY2" fmla="*/ 1516095 h 1779707"/>
                  <a:gd name="connsiteX3" fmla="*/ 343206 w 1402808"/>
                  <a:gd name="connsiteY3" fmla="*/ 21216 h 1779707"/>
                  <a:gd name="connsiteX4" fmla="*/ 376018 w 1402808"/>
                  <a:gd name="connsiteY4" fmla="*/ 729 h 1779707"/>
                  <a:gd name="connsiteX5" fmla="*/ 1381572 w 1402808"/>
                  <a:gd name="connsiteY5" fmla="*/ 230868 h 1779707"/>
                  <a:gd name="connsiteX6" fmla="*/ 1402079 w 1402808"/>
                  <a:gd name="connsiteY6" fmla="*/ 263647 h 1779707"/>
                  <a:gd name="connsiteX7" fmla="*/ 1059603 w 1402808"/>
                  <a:gd name="connsiteY7" fmla="*/ 1758527 h 1779707"/>
                  <a:gd name="connsiteX8" fmla="*/ 1026791 w 1402808"/>
                  <a:gd name="connsiteY8" fmla="*/ 1779014 h 177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2808" h="1779707">
                    <a:moveTo>
                      <a:pt x="1026791" y="1779014"/>
                    </a:moveTo>
                    <a:lnTo>
                      <a:pt x="21237" y="1548875"/>
                    </a:lnTo>
                    <a:cubicBezTo>
                      <a:pt x="6198" y="1545460"/>
                      <a:pt x="-2688" y="1531119"/>
                      <a:pt x="729" y="1516095"/>
                    </a:cubicBezTo>
                    <a:lnTo>
                      <a:pt x="343206" y="21216"/>
                    </a:lnTo>
                    <a:cubicBezTo>
                      <a:pt x="346624" y="6192"/>
                      <a:pt x="360979" y="-2686"/>
                      <a:pt x="376018" y="729"/>
                    </a:cubicBezTo>
                    <a:lnTo>
                      <a:pt x="1381572" y="230868"/>
                    </a:lnTo>
                    <a:cubicBezTo>
                      <a:pt x="1396611" y="234282"/>
                      <a:pt x="1405497" y="248623"/>
                      <a:pt x="1402079" y="263647"/>
                    </a:cubicBezTo>
                    <a:lnTo>
                      <a:pt x="1059603" y="1758527"/>
                    </a:lnTo>
                    <a:cubicBezTo>
                      <a:pt x="1056185" y="1772867"/>
                      <a:pt x="1041830" y="1782428"/>
                      <a:pt x="1026791" y="17790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042F1234-8728-C512-760F-7D673EAD71B2}"/>
                  </a:ext>
                </a:extLst>
              </p:cNvPr>
              <p:cNvSpPr/>
              <p:nvPr/>
            </p:nvSpPr>
            <p:spPr>
              <a:xfrm>
                <a:off x="1109675" y="3419733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835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587EF5C4-FAEF-A48C-63F9-5643160A6589}"/>
                  </a:ext>
                </a:extLst>
              </p:cNvPr>
              <p:cNvSpPr/>
              <p:nvPr/>
            </p:nvSpPr>
            <p:spPr>
              <a:xfrm>
                <a:off x="1051570" y="3673774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5F2E9732-CC8B-0CC8-0E9D-F2384ADD1D54}"/>
                  </a:ext>
                </a:extLst>
              </p:cNvPr>
              <p:cNvSpPr/>
              <p:nvPr/>
            </p:nvSpPr>
            <p:spPr>
              <a:xfrm>
                <a:off x="992782" y="3928497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3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3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245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F7B88DA0-DC78-976B-4BD8-09BD4AC98661}"/>
                  </a:ext>
                </a:extLst>
              </p:cNvPr>
              <p:cNvSpPr/>
              <p:nvPr/>
            </p:nvSpPr>
            <p:spPr>
              <a:xfrm>
                <a:off x="934677" y="4183221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B990BA85-7472-40C7-9A24-F53A90E836B1}"/>
                  </a:ext>
                </a:extLst>
              </p:cNvPr>
              <p:cNvSpPr/>
              <p:nvPr/>
            </p:nvSpPr>
            <p:spPr>
              <a:xfrm>
                <a:off x="875888" y="4437261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14" name="Graphic 4">
                <a:extLst>
                  <a:ext uri="{FF2B5EF4-FFF2-40B4-BE49-F238E27FC236}">
                    <a16:creationId xmlns:a16="http://schemas.microsoft.com/office/drawing/2014/main" id="{EBFE3D46-9CA6-D0BB-8B67-F06A25044880}"/>
                  </a:ext>
                </a:extLst>
              </p:cNvPr>
              <p:cNvGrpSpPr/>
              <p:nvPr/>
            </p:nvGrpSpPr>
            <p:grpSpPr>
              <a:xfrm>
                <a:off x="1324087" y="3491888"/>
                <a:ext cx="652182" cy="247936"/>
                <a:chOff x="1324087" y="3491888"/>
                <a:chExt cx="652182" cy="247936"/>
              </a:xfrm>
              <a:solidFill>
                <a:srgbClr val="E6F0FF"/>
              </a:solidFill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B0F24216-A031-208C-6308-B53259372DF1}"/>
                    </a:ext>
                  </a:extLst>
                </p:cNvPr>
                <p:cNvSpPr/>
                <p:nvPr/>
              </p:nvSpPr>
              <p:spPr>
                <a:xfrm>
                  <a:off x="1340493" y="3491888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DD49B78F-D22B-529E-9EF7-4302182D8A81}"/>
                    </a:ext>
                  </a:extLst>
                </p:cNvPr>
                <p:cNvSpPr/>
                <p:nvPr/>
              </p:nvSpPr>
              <p:spPr>
                <a:xfrm>
                  <a:off x="1324087" y="3562910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2425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17" name="Graphic 4">
                <a:extLst>
                  <a:ext uri="{FF2B5EF4-FFF2-40B4-BE49-F238E27FC236}">
                    <a16:creationId xmlns:a16="http://schemas.microsoft.com/office/drawing/2014/main" id="{22CF252E-2295-EC38-4735-566A1ED017C3}"/>
                  </a:ext>
                </a:extLst>
              </p:cNvPr>
              <p:cNvGrpSpPr/>
              <p:nvPr/>
            </p:nvGrpSpPr>
            <p:grpSpPr>
              <a:xfrm>
                <a:off x="1265983" y="3746612"/>
                <a:ext cx="652182" cy="247491"/>
                <a:chOff x="1265983" y="3746612"/>
                <a:chExt cx="652182" cy="247491"/>
              </a:xfrm>
              <a:solidFill>
                <a:srgbClr val="E6F0FF"/>
              </a:solidFill>
            </p:grpSpPr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5B8B6D74-2986-3C3E-1D01-55AFBBE89527}"/>
                    </a:ext>
                  </a:extLst>
                </p:cNvPr>
                <p:cNvSpPr/>
                <p:nvPr/>
              </p:nvSpPr>
              <p:spPr>
                <a:xfrm>
                  <a:off x="1282389" y="3746612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1B0AF183-AB3E-A1F9-5998-C3A16F2DF56C}"/>
                    </a:ext>
                  </a:extLst>
                </p:cNvPr>
                <p:cNvSpPr/>
                <p:nvPr/>
              </p:nvSpPr>
              <p:spPr>
                <a:xfrm>
                  <a:off x="1265983" y="3816951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0" name="Graphic 4">
                <a:extLst>
                  <a:ext uri="{FF2B5EF4-FFF2-40B4-BE49-F238E27FC236}">
                    <a16:creationId xmlns:a16="http://schemas.microsoft.com/office/drawing/2014/main" id="{5B4EFE8D-7F88-4BBF-2111-1637CC9AD281}"/>
                  </a:ext>
                </a:extLst>
              </p:cNvPr>
              <p:cNvGrpSpPr/>
              <p:nvPr/>
            </p:nvGrpSpPr>
            <p:grpSpPr>
              <a:xfrm>
                <a:off x="1207878" y="4000652"/>
                <a:ext cx="651498" cy="248137"/>
                <a:chOff x="1207878" y="4000652"/>
                <a:chExt cx="651498" cy="248137"/>
              </a:xfrm>
              <a:solidFill>
                <a:srgbClr val="E6F0FF"/>
              </a:solidFill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1C10DDF-4E08-5D72-7349-F9819E760787}"/>
                    </a:ext>
                  </a:extLst>
                </p:cNvPr>
                <p:cNvSpPr/>
                <p:nvPr/>
              </p:nvSpPr>
              <p:spPr>
                <a:xfrm>
                  <a:off x="1223600" y="4000652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2425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306F1D7B-1788-4430-BE80-60008AEC21FC}"/>
                    </a:ext>
                  </a:extLst>
                </p:cNvPr>
                <p:cNvSpPr/>
                <p:nvPr/>
              </p:nvSpPr>
              <p:spPr>
                <a:xfrm>
                  <a:off x="1207878" y="4071674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7830DDE6-4609-6C23-772A-74553FA8FDB8}"/>
                  </a:ext>
                </a:extLst>
              </p:cNvPr>
              <p:cNvGrpSpPr/>
              <p:nvPr/>
            </p:nvGrpSpPr>
            <p:grpSpPr>
              <a:xfrm>
                <a:off x="1149089" y="4255376"/>
                <a:ext cx="652182" cy="247491"/>
                <a:chOff x="1149089" y="4255376"/>
                <a:chExt cx="652182" cy="247491"/>
              </a:xfrm>
              <a:solidFill>
                <a:srgbClr val="E6F0FF"/>
              </a:solidFill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49775F92-1E0F-B5A0-9814-6162622B279B}"/>
                    </a:ext>
                  </a:extLst>
                </p:cNvPr>
                <p:cNvSpPr/>
                <p:nvPr/>
              </p:nvSpPr>
              <p:spPr>
                <a:xfrm>
                  <a:off x="1165496" y="4255376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A97777E1-C813-8455-5BB2-1CA9C200F0C0}"/>
                    </a:ext>
                  </a:extLst>
                </p:cNvPr>
                <p:cNvSpPr/>
                <p:nvPr/>
              </p:nvSpPr>
              <p:spPr>
                <a:xfrm>
                  <a:off x="1149089" y="4325715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6" name="Graphic 4">
                <a:extLst>
                  <a:ext uri="{FF2B5EF4-FFF2-40B4-BE49-F238E27FC236}">
                    <a16:creationId xmlns:a16="http://schemas.microsoft.com/office/drawing/2014/main" id="{82CFFEA0-6547-70D5-9CC0-E77FD62AC8E4}"/>
                  </a:ext>
                </a:extLst>
              </p:cNvPr>
              <p:cNvGrpSpPr/>
              <p:nvPr/>
            </p:nvGrpSpPr>
            <p:grpSpPr>
              <a:xfrm>
                <a:off x="1090985" y="4510099"/>
                <a:ext cx="652182" cy="247491"/>
                <a:chOff x="1090985" y="4510099"/>
                <a:chExt cx="652182" cy="247491"/>
              </a:xfrm>
              <a:solidFill>
                <a:srgbClr val="E6F0FF"/>
              </a:solidFill>
            </p:grpSpPr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D64B19DF-EE14-E2E5-7AA5-FA5105A4A576}"/>
                    </a:ext>
                  </a:extLst>
                </p:cNvPr>
                <p:cNvSpPr/>
                <p:nvPr/>
              </p:nvSpPr>
              <p:spPr>
                <a:xfrm>
                  <a:off x="1107391" y="4510099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3BD75333-569E-E28B-1363-1FAF08766A05}"/>
                    </a:ext>
                  </a:extLst>
                </p:cNvPr>
                <p:cNvSpPr/>
                <p:nvPr/>
              </p:nvSpPr>
              <p:spPr>
                <a:xfrm>
                  <a:off x="1090985" y="4580439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7770C59C-22D1-5B81-B562-E69271999D97}"/>
                  </a:ext>
                </a:extLst>
              </p:cNvPr>
              <p:cNvSpPr/>
              <p:nvPr/>
            </p:nvSpPr>
            <p:spPr>
              <a:xfrm>
                <a:off x="1142743" y="3457396"/>
                <a:ext cx="209760" cy="112022"/>
              </a:xfrm>
              <a:custGeom>
                <a:avLst/>
                <a:gdLst>
                  <a:gd name="connsiteX0" fmla="*/ 53193 w 209760"/>
                  <a:gd name="connsiteY0" fmla="*/ 111340 h 112022"/>
                  <a:gd name="connsiteX1" fmla="*/ 43623 w 209760"/>
                  <a:gd name="connsiteY1" fmla="*/ 104510 h 112022"/>
                  <a:gd name="connsiteX2" fmla="*/ 2608 w 209760"/>
                  <a:gd name="connsiteY2" fmla="*/ 43732 h 112022"/>
                  <a:gd name="connsiteX3" fmla="*/ 6709 w 209760"/>
                  <a:gd name="connsiteY3" fmla="*/ 21879 h 112022"/>
                  <a:gd name="connsiteX4" fmla="*/ 28584 w 209760"/>
                  <a:gd name="connsiteY4" fmla="*/ 25976 h 112022"/>
                  <a:gd name="connsiteX5" fmla="*/ 61396 w 209760"/>
                  <a:gd name="connsiteY5" fmla="*/ 74463 h 112022"/>
                  <a:gd name="connsiteX6" fmla="*/ 185809 w 209760"/>
                  <a:gd name="connsiteY6" fmla="*/ 2075 h 112022"/>
                  <a:gd name="connsiteX7" fmla="*/ 207683 w 209760"/>
                  <a:gd name="connsiteY7" fmla="*/ 7538 h 112022"/>
                  <a:gd name="connsiteX8" fmla="*/ 202215 w 209760"/>
                  <a:gd name="connsiteY8" fmla="*/ 29391 h 112022"/>
                  <a:gd name="connsiteX9" fmla="*/ 65498 w 209760"/>
                  <a:gd name="connsiteY9" fmla="*/ 109291 h 112022"/>
                  <a:gd name="connsiteX10" fmla="*/ 53193 w 209760"/>
                  <a:gd name="connsiteY10" fmla="*/ 111340 h 11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2022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2022"/>
                      <a:pt x="56611" y="112705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68F6FB8E-1DAD-7FE2-6689-0D5E632BD248}"/>
                  </a:ext>
                </a:extLst>
              </p:cNvPr>
              <p:cNvSpPr/>
              <p:nvPr/>
            </p:nvSpPr>
            <p:spPr>
              <a:xfrm>
                <a:off x="1083271" y="3716900"/>
                <a:ext cx="209760" cy="111595"/>
              </a:xfrm>
              <a:custGeom>
                <a:avLst/>
                <a:gdLst>
                  <a:gd name="connsiteX0" fmla="*/ 53193 w 209760"/>
                  <a:gd name="connsiteY0" fmla="*/ 111340 h 111595"/>
                  <a:gd name="connsiteX1" fmla="*/ 43623 w 209760"/>
                  <a:gd name="connsiteY1" fmla="*/ 104510 h 111595"/>
                  <a:gd name="connsiteX2" fmla="*/ 2608 w 209760"/>
                  <a:gd name="connsiteY2" fmla="*/ 43732 h 111595"/>
                  <a:gd name="connsiteX3" fmla="*/ 6709 w 209760"/>
                  <a:gd name="connsiteY3" fmla="*/ 21879 h 111595"/>
                  <a:gd name="connsiteX4" fmla="*/ 28584 w 209760"/>
                  <a:gd name="connsiteY4" fmla="*/ 25976 h 111595"/>
                  <a:gd name="connsiteX5" fmla="*/ 61396 w 209760"/>
                  <a:gd name="connsiteY5" fmla="*/ 74463 h 111595"/>
                  <a:gd name="connsiteX6" fmla="*/ 185809 w 209760"/>
                  <a:gd name="connsiteY6" fmla="*/ 2075 h 111595"/>
                  <a:gd name="connsiteX7" fmla="*/ 207683 w 209760"/>
                  <a:gd name="connsiteY7" fmla="*/ 7538 h 111595"/>
                  <a:gd name="connsiteX8" fmla="*/ 202215 w 209760"/>
                  <a:gd name="connsiteY8" fmla="*/ 29391 h 111595"/>
                  <a:gd name="connsiteX9" fmla="*/ 65498 w 209760"/>
                  <a:gd name="connsiteY9" fmla="*/ 109291 h 111595"/>
                  <a:gd name="connsiteX10" fmla="*/ 53193 w 209760"/>
                  <a:gd name="connsiteY10" fmla="*/ 111340 h 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1595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1340"/>
                      <a:pt x="56611" y="112022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739310A4-658D-8405-041D-BD4639A9D48A}"/>
                  </a:ext>
                </a:extLst>
              </p:cNvPr>
              <p:cNvSpPr/>
              <p:nvPr/>
            </p:nvSpPr>
            <p:spPr>
              <a:xfrm>
                <a:off x="1252311" y="3001151"/>
                <a:ext cx="684994" cy="348734"/>
              </a:xfrm>
              <a:custGeom>
                <a:avLst/>
                <a:gdLst>
                  <a:gd name="connsiteX0" fmla="*/ 515102 w 684994"/>
                  <a:gd name="connsiteY0" fmla="*/ 188572 h 348734"/>
                  <a:gd name="connsiteX1" fmla="*/ 389323 w 684994"/>
                  <a:gd name="connsiteY1" fmla="*/ 2822 h 348734"/>
                  <a:gd name="connsiteX2" fmla="*/ 203387 w 684994"/>
                  <a:gd name="connsiteY2" fmla="*/ 129160 h 348734"/>
                  <a:gd name="connsiteX3" fmla="*/ 41378 w 684994"/>
                  <a:gd name="connsiteY3" fmla="*/ 98429 h 348734"/>
                  <a:gd name="connsiteX4" fmla="*/ 18136 w 684994"/>
                  <a:gd name="connsiteY4" fmla="*/ 114136 h 348734"/>
                  <a:gd name="connsiteX5" fmla="*/ 363 w 684994"/>
                  <a:gd name="connsiteY5" fmla="*/ 205645 h 348734"/>
                  <a:gd name="connsiteX6" fmla="*/ 16085 w 684994"/>
                  <a:gd name="connsiteY6" fmla="*/ 228864 h 348734"/>
                  <a:gd name="connsiteX7" fmla="*/ 643617 w 684994"/>
                  <a:gd name="connsiteY7" fmla="*/ 348372 h 348734"/>
                  <a:gd name="connsiteX8" fmla="*/ 666858 w 684994"/>
                  <a:gd name="connsiteY8" fmla="*/ 332665 h 348734"/>
                  <a:gd name="connsiteX9" fmla="*/ 684632 w 684994"/>
                  <a:gd name="connsiteY9" fmla="*/ 241156 h 348734"/>
                  <a:gd name="connsiteX10" fmla="*/ 668909 w 684994"/>
                  <a:gd name="connsiteY10" fmla="*/ 217937 h 348734"/>
                  <a:gd name="connsiteX11" fmla="*/ 515102 w 684994"/>
                  <a:gd name="connsiteY11" fmla="*/ 188572 h 348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4994" h="348734">
                    <a:moveTo>
                      <a:pt x="515102" y="188572"/>
                    </a:moveTo>
                    <a:cubicBezTo>
                      <a:pt x="531508" y="102526"/>
                      <a:pt x="475454" y="19212"/>
                      <a:pt x="389323" y="2822"/>
                    </a:cubicBezTo>
                    <a:cubicBezTo>
                      <a:pt x="303191" y="-13568"/>
                      <a:pt x="219794" y="43114"/>
                      <a:pt x="203387" y="129160"/>
                    </a:cubicBezTo>
                    <a:lnTo>
                      <a:pt x="41378" y="98429"/>
                    </a:lnTo>
                    <a:cubicBezTo>
                      <a:pt x="30440" y="96380"/>
                      <a:pt x="20187" y="103209"/>
                      <a:pt x="18136" y="114136"/>
                    </a:cubicBezTo>
                    <a:lnTo>
                      <a:pt x="363" y="205645"/>
                    </a:lnTo>
                    <a:cubicBezTo>
                      <a:pt x="-1688" y="216571"/>
                      <a:pt x="5148" y="226815"/>
                      <a:pt x="16085" y="228864"/>
                    </a:cubicBezTo>
                    <a:lnTo>
                      <a:pt x="643617" y="348372"/>
                    </a:lnTo>
                    <a:cubicBezTo>
                      <a:pt x="654554" y="350421"/>
                      <a:pt x="664808" y="343592"/>
                      <a:pt x="666858" y="332665"/>
                    </a:cubicBezTo>
                    <a:lnTo>
                      <a:pt x="684632" y="241156"/>
                    </a:lnTo>
                    <a:cubicBezTo>
                      <a:pt x="686682" y="230230"/>
                      <a:pt x="679846" y="219986"/>
                      <a:pt x="668909" y="217937"/>
                    </a:cubicBezTo>
                    <a:lnTo>
                      <a:pt x="515102" y="188572"/>
                    </a:lnTo>
                    <a:close/>
                  </a:path>
                </a:pathLst>
              </a:custGeom>
              <a:solidFill>
                <a:schemeClr val="accent2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32" name="Graphic 4">
              <a:extLst>
                <a:ext uri="{FF2B5EF4-FFF2-40B4-BE49-F238E27FC236}">
                  <a16:creationId xmlns:a16="http://schemas.microsoft.com/office/drawing/2014/main" id="{0C4CCF49-791B-B414-40F8-DA14AFC00295}"/>
                </a:ext>
              </a:extLst>
            </p:cNvPr>
            <p:cNvGrpSpPr/>
            <p:nvPr/>
          </p:nvGrpSpPr>
          <p:grpSpPr>
            <a:xfrm>
              <a:off x="1278077" y="3614351"/>
              <a:ext cx="1883850" cy="1673256"/>
              <a:chOff x="1278077" y="3614351"/>
              <a:chExt cx="1883850" cy="1673256"/>
            </a:xfrm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61D86C66-BB50-6070-9869-F50457D60E81}"/>
                  </a:ext>
                </a:extLst>
              </p:cNvPr>
              <p:cNvSpPr/>
              <p:nvPr/>
            </p:nvSpPr>
            <p:spPr>
              <a:xfrm>
                <a:off x="1406832" y="3705317"/>
                <a:ext cx="731768" cy="650464"/>
              </a:xfrm>
              <a:custGeom>
                <a:avLst/>
                <a:gdLst>
                  <a:gd name="connsiteX0" fmla="*/ 276501 w 731768"/>
                  <a:gd name="connsiteY0" fmla="*/ 66925 h 650464"/>
                  <a:gd name="connsiteX1" fmla="*/ 4434 w 731768"/>
                  <a:gd name="connsiteY1" fmla="*/ 441840 h 650464"/>
                  <a:gd name="connsiteX2" fmla="*/ 6484 w 731768"/>
                  <a:gd name="connsiteY2" fmla="*/ 471887 h 650464"/>
                  <a:gd name="connsiteX3" fmla="*/ 9902 w 731768"/>
                  <a:gd name="connsiteY3" fmla="*/ 475302 h 650464"/>
                  <a:gd name="connsiteX4" fmla="*/ 113124 w 731768"/>
                  <a:gd name="connsiteY4" fmla="*/ 484863 h 650464"/>
                  <a:gd name="connsiteX5" fmla="*/ 139784 w 731768"/>
                  <a:gd name="connsiteY5" fmla="*/ 466424 h 650464"/>
                  <a:gd name="connsiteX6" fmla="*/ 98769 w 731768"/>
                  <a:gd name="connsiteY6" fmla="*/ 525154 h 650464"/>
                  <a:gd name="connsiteX7" fmla="*/ 108339 w 731768"/>
                  <a:gd name="connsiteY7" fmla="*/ 559982 h 650464"/>
                  <a:gd name="connsiteX8" fmla="*/ 108339 w 731768"/>
                  <a:gd name="connsiteY8" fmla="*/ 559982 h 650464"/>
                  <a:gd name="connsiteX9" fmla="*/ 219763 w 731768"/>
                  <a:gd name="connsiteY9" fmla="*/ 538129 h 650464"/>
                  <a:gd name="connsiteX10" fmla="*/ 266931 w 731768"/>
                  <a:gd name="connsiteY10" fmla="*/ 488960 h 650464"/>
                  <a:gd name="connsiteX11" fmla="*/ 230701 w 731768"/>
                  <a:gd name="connsiteY11" fmla="*/ 629639 h 650464"/>
                  <a:gd name="connsiteX12" fmla="*/ 245056 w 731768"/>
                  <a:gd name="connsiteY12" fmla="*/ 649443 h 650464"/>
                  <a:gd name="connsiteX13" fmla="*/ 255993 w 731768"/>
                  <a:gd name="connsiteY13" fmla="*/ 650126 h 650464"/>
                  <a:gd name="connsiteX14" fmla="*/ 381773 w 731768"/>
                  <a:gd name="connsiteY14" fmla="*/ 590713 h 650464"/>
                  <a:gd name="connsiteX15" fmla="*/ 410483 w 731768"/>
                  <a:gd name="connsiteY15" fmla="*/ 550422 h 650464"/>
                  <a:gd name="connsiteX16" fmla="*/ 731769 w 731768"/>
                  <a:gd name="connsiteY16" fmla="*/ 493740 h 650464"/>
                  <a:gd name="connsiteX17" fmla="*/ 479526 w 731768"/>
                  <a:gd name="connsiteY17" fmla="*/ 0 h 650464"/>
                  <a:gd name="connsiteX18" fmla="*/ 276501 w 731768"/>
                  <a:gd name="connsiteY18" fmla="*/ 66925 h 650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31768" h="650464">
                    <a:moveTo>
                      <a:pt x="276501" y="66925"/>
                    </a:moveTo>
                    <a:lnTo>
                      <a:pt x="4434" y="441840"/>
                    </a:lnTo>
                    <a:cubicBezTo>
                      <a:pt x="-2402" y="450717"/>
                      <a:pt x="-1035" y="463693"/>
                      <a:pt x="6484" y="471887"/>
                    </a:cubicBezTo>
                    <a:lnTo>
                      <a:pt x="9902" y="475302"/>
                    </a:lnTo>
                    <a:cubicBezTo>
                      <a:pt x="37246" y="503301"/>
                      <a:pt x="80995" y="507398"/>
                      <a:pt x="113124" y="484863"/>
                    </a:cubicBezTo>
                    <a:lnTo>
                      <a:pt x="139784" y="466424"/>
                    </a:lnTo>
                    <a:lnTo>
                      <a:pt x="98769" y="525154"/>
                    </a:lnTo>
                    <a:cubicBezTo>
                      <a:pt x="90566" y="537446"/>
                      <a:pt x="95351" y="553836"/>
                      <a:pt x="108339" y="559982"/>
                    </a:cubicBezTo>
                    <a:lnTo>
                      <a:pt x="108339" y="559982"/>
                    </a:lnTo>
                    <a:cubicBezTo>
                      <a:pt x="146619" y="577055"/>
                      <a:pt x="191053" y="568177"/>
                      <a:pt x="219763" y="538129"/>
                    </a:cubicBezTo>
                    <a:lnTo>
                      <a:pt x="266931" y="488960"/>
                    </a:lnTo>
                    <a:lnTo>
                      <a:pt x="230701" y="629639"/>
                    </a:lnTo>
                    <a:cubicBezTo>
                      <a:pt x="227966" y="639199"/>
                      <a:pt x="234802" y="648760"/>
                      <a:pt x="245056" y="649443"/>
                    </a:cubicBezTo>
                    <a:lnTo>
                      <a:pt x="255993" y="650126"/>
                    </a:lnTo>
                    <a:cubicBezTo>
                      <a:pt x="305211" y="653540"/>
                      <a:pt x="353062" y="631004"/>
                      <a:pt x="381773" y="590713"/>
                    </a:cubicBezTo>
                    <a:lnTo>
                      <a:pt x="410483" y="550422"/>
                    </a:lnTo>
                    <a:lnTo>
                      <a:pt x="731769" y="493740"/>
                    </a:lnTo>
                    <a:lnTo>
                      <a:pt x="479526" y="0"/>
                    </a:lnTo>
                    <a:lnTo>
                      <a:pt x="276501" y="66925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A4E340B-807A-4388-BC99-A9B2945B5A29}"/>
                  </a:ext>
                </a:extLst>
              </p:cNvPr>
              <p:cNvSpPr/>
              <p:nvPr/>
            </p:nvSpPr>
            <p:spPr>
              <a:xfrm>
                <a:off x="1278077" y="3709157"/>
                <a:ext cx="1310832" cy="611724"/>
              </a:xfrm>
              <a:custGeom>
                <a:avLst/>
                <a:gdLst>
                  <a:gd name="connsiteX0" fmla="*/ 1433152 w 1479795"/>
                  <a:gd name="connsiteY0" fmla="*/ 610517 h 611724"/>
                  <a:gd name="connsiteX1" fmla="*/ 85122 w 1479795"/>
                  <a:gd name="connsiteY1" fmla="*/ 92192 h 611724"/>
                  <a:gd name="connsiteX2" fmla="*/ 2408 w 1479795"/>
                  <a:gd name="connsiteY2" fmla="*/ 17073 h 611724"/>
                  <a:gd name="connsiteX3" fmla="*/ 7193 w 1479795"/>
                  <a:gd name="connsiteY3" fmla="*/ 4780 h 611724"/>
                  <a:gd name="connsiteX4" fmla="*/ 121352 w 1479795"/>
                  <a:gd name="connsiteY4" fmla="*/ 0 h 611724"/>
                  <a:gd name="connsiteX5" fmla="*/ 1469382 w 1479795"/>
                  <a:gd name="connsiteY5" fmla="*/ 518325 h 611724"/>
                  <a:gd name="connsiteX6" fmla="*/ 1478952 w 1479795"/>
                  <a:gd name="connsiteY6" fmla="*/ 539495 h 611724"/>
                  <a:gd name="connsiteX7" fmla="*/ 1455027 w 1479795"/>
                  <a:gd name="connsiteY7" fmla="*/ 601639 h 611724"/>
                  <a:gd name="connsiteX8" fmla="*/ 1433152 w 1479795"/>
                  <a:gd name="connsiteY8" fmla="*/ 610517 h 61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9795" h="611724">
                    <a:moveTo>
                      <a:pt x="1433152" y="610517"/>
                    </a:moveTo>
                    <a:lnTo>
                      <a:pt x="85122" y="92192"/>
                    </a:lnTo>
                    <a:lnTo>
                      <a:pt x="2408" y="17073"/>
                    </a:lnTo>
                    <a:cubicBezTo>
                      <a:pt x="-2377" y="12975"/>
                      <a:pt x="357" y="4780"/>
                      <a:pt x="7193" y="4780"/>
                    </a:cubicBezTo>
                    <a:lnTo>
                      <a:pt x="121352" y="0"/>
                    </a:lnTo>
                    <a:lnTo>
                      <a:pt x="1469382" y="518325"/>
                    </a:lnTo>
                    <a:cubicBezTo>
                      <a:pt x="1477585" y="521739"/>
                      <a:pt x="1481687" y="530617"/>
                      <a:pt x="1478952" y="539495"/>
                    </a:cubicBezTo>
                    <a:lnTo>
                      <a:pt x="1455027" y="601639"/>
                    </a:lnTo>
                    <a:cubicBezTo>
                      <a:pt x="1450925" y="609834"/>
                      <a:pt x="1441355" y="613932"/>
                      <a:pt x="1433152" y="6105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EB566B9A-1956-404A-7033-A9A514518DC5}"/>
                  </a:ext>
                </a:extLst>
              </p:cNvPr>
              <p:cNvSpPr/>
              <p:nvPr/>
            </p:nvSpPr>
            <p:spPr>
              <a:xfrm>
                <a:off x="1422505" y="3614351"/>
                <a:ext cx="1556905" cy="1671891"/>
              </a:xfrm>
              <a:custGeom>
                <a:avLst/>
                <a:gdLst>
                  <a:gd name="connsiteX0" fmla="*/ 1036697 w 1556905"/>
                  <a:gd name="connsiteY0" fmla="*/ 890648 h 1671891"/>
                  <a:gd name="connsiteX1" fmla="*/ 1010721 w 1556905"/>
                  <a:gd name="connsiteY1" fmla="*/ 844893 h 1671891"/>
                  <a:gd name="connsiteX2" fmla="*/ 875371 w 1556905"/>
                  <a:gd name="connsiteY2" fmla="*/ 334763 h 1671891"/>
                  <a:gd name="connsiteX3" fmla="*/ 840508 w 1556905"/>
                  <a:gd name="connsiteY3" fmla="*/ 278765 h 1671891"/>
                  <a:gd name="connsiteX4" fmla="*/ 559554 w 1556905"/>
                  <a:gd name="connsiteY4" fmla="*/ 28822 h 1671891"/>
                  <a:gd name="connsiteX5" fmla="*/ 457700 w 1556905"/>
                  <a:gd name="connsiteY5" fmla="*/ 2871 h 1671891"/>
                  <a:gd name="connsiteX6" fmla="*/ 85830 w 1556905"/>
                  <a:gd name="connsiteY6" fmla="*/ 88234 h 1671891"/>
                  <a:gd name="connsiteX7" fmla="*/ 66689 w 1556905"/>
                  <a:gd name="connsiteY7" fmla="*/ 123063 h 1671891"/>
                  <a:gd name="connsiteX8" fmla="*/ 66689 w 1556905"/>
                  <a:gd name="connsiteY8" fmla="*/ 123063 h 1671891"/>
                  <a:gd name="connsiteX9" fmla="*/ 221863 w 1556905"/>
                  <a:gd name="connsiteY9" fmla="*/ 213889 h 1671891"/>
                  <a:gd name="connsiteX10" fmla="*/ 412584 w 1556905"/>
                  <a:gd name="connsiteY10" fmla="*/ 178378 h 1671891"/>
                  <a:gd name="connsiteX11" fmla="*/ 481626 w 1556905"/>
                  <a:gd name="connsiteY11" fmla="*/ 208426 h 1671891"/>
                  <a:gd name="connsiteX12" fmla="*/ 605355 w 1556905"/>
                  <a:gd name="connsiteY12" fmla="*/ 398956 h 1671891"/>
                  <a:gd name="connsiteX13" fmla="*/ 573910 w 1556905"/>
                  <a:gd name="connsiteY13" fmla="*/ 566268 h 1671891"/>
                  <a:gd name="connsiteX14" fmla="*/ 495981 w 1556905"/>
                  <a:gd name="connsiteY14" fmla="*/ 544415 h 1671891"/>
                  <a:gd name="connsiteX15" fmla="*/ 428990 w 1556905"/>
                  <a:gd name="connsiteY15" fmla="*/ 504806 h 1671891"/>
                  <a:gd name="connsiteX16" fmla="*/ 300476 w 1556905"/>
                  <a:gd name="connsiteY16" fmla="*/ 373689 h 1671891"/>
                  <a:gd name="connsiteX17" fmla="*/ 161024 w 1556905"/>
                  <a:gd name="connsiteY17" fmla="*/ 258961 h 1671891"/>
                  <a:gd name="connsiteX18" fmla="*/ 31827 w 1556905"/>
                  <a:gd name="connsiteY18" fmla="*/ 251449 h 1671891"/>
                  <a:gd name="connsiteX19" fmla="*/ 31827 w 1556905"/>
                  <a:gd name="connsiteY19" fmla="*/ 251449 h 1671891"/>
                  <a:gd name="connsiteX20" fmla="*/ 4483 w 1556905"/>
                  <a:gd name="connsiteY20" fmla="*/ 333397 h 1671891"/>
                  <a:gd name="connsiteX21" fmla="*/ 42080 w 1556905"/>
                  <a:gd name="connsiteY21" fmla="*/ 409883 h 1671891"/>
                  <a:gd name="connsiteX22" fmla="*/ 323034 w 1556905"/>
                  <a:gd name="connsiteY22" fmla="*/ 668704 h 1671891"/>
                  <a:gd name="connsiteX23" fmla="*/ 491196 w 1556905"/>
                  <a:gd name="connsiteY23" fmla="*/ 932988 h 1671891"/>
                  <a:gd name="connsiteX24" fmla="*/ 782403 w 1556905"/>
                  <a:gd name="connsiteY24" fmla="*/ 1151518 h 1671891"/>
                  <a:gd name="connsiteX25" fmla="*/ 815899 w 1556905"/>
                  <a:gd name="connsiteY25" fmla="*/ 1176785 h 1671891"/>
                  <a:gd name="connsiteX26" fmla="*/ 1134450 w 1556905"/>
                  <a:gd name="connsiteY26" fmla="*/ 1671891 h 1671891"/>
                  <a:gd name="connsiteX27" fmla="*/ 1556905 w 1556905"/>
                  <a:gd name="connsiteY27" fmla="*/ 1423997 h 1671891"/>
                  <a:gd name="connsiteX28" fmla="*/ 1036697 w 1556905"/>
                  <a:gd name="connsiteY28" fmla="*/ 890648 h 16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56905" h="1671891">
                    <a:moveTo>
                      <a:pt x="1036697" y="890648"/>
                    </a:moveTo>
                    <a:cubicBezTo>
                      <a:pt x="1024393" y="877673"/>
                      <a:pt x="1015506" y="861966"/>
                      <a:pt x="1010721" y="844893"/>
                    </a:cubicBezTo>
                    <a:lnTo>
                      <a:pt x="875371" y="334763"/>
                    </a:lnTo>
                    <a:cubicBezTo>
                      <a:pt x="869902" y="312910"/>
                      <a:pt x="857598" y="293106"/>
                      <a:pt x="840508" y="278765"/>
                    </a:cubicBezTo>
                    <a:lnTo>
                      <a:pt x="559554" y="28822"/>
                    </a:lnTo>
                    <a:cubicBezTo>
                      <a:pt x="531527" y="4237"/>
                      <a:pt x="493930" y="-5324"/>
                      <a:pt x="457700" y="2871"/>
                    </a:cubicBezTo>
                    <a:lnTo>
                      <a:pt x="85830" y="88234"/>
                    </a:lnTo>
                    <a:cubicBezTo>
                      <a:pt x="70107" y="91649"/>
                      <a:pt x="61221" y="108039"/>
                      <a:pt x="66689" y="123063"/>
                    </a:cubicBezTo>
                    <a:lnTo>
                      <a:pt x="66689" y="123063"/>
                    </a:lnTo>
                    <a:cubicBezTo>
                      <a:pt x="88564" y="187938"/>
                      <a:pt x="154188" y="226864"/>
                      <a:pt x="221863" y="213889"/>
                    </a:cubicBezTo>
                    <a:lnTo>
                      <a:pt x="412584" y="178378"/>
                    </a:lnTo>
                    <a:cubicBezTo>
                      <a:pt x="439243" y="173597"/>
                      <a:pt x="466587" y="185207"/>
                      <a:pt x="481626" y="208426"/>
                    </a:cubicBezTo>
                    <a:lnTo>
                      <a:pt x="605355" y="398956"/>
                    </a:lnTo>
                    <a:lnTo>
                      <a:pt x="573910" y="566268"/>
                    </a:lnTo>
                    <a:lnTo>
                      <a:pt x="495981" y="544415"/>
                    </a:lnTo>
                    <a:cubicBezTo>
                      <a:pt x="470688" y="537586"/>
                      <a:pt x="447446" y="523928"/>
                      <a:pt x="428990" y="504806"/>
                    </a:cubicBezTo>
                    <a:lnTo>
                      <a:pt x="300476" y="373689"/>
                    </a:lnTo>
                    <a:lnTo>
                      <a:pt x="161024" y="258961"/>
                    </a:lnTo>
                    <a:cubicBezTo>
                      <a:pt x="124111" y="228913"/>
                      <a:pt x="72158" y="225498"/>
                      <a:pt x="31827" y="251449"/>
                    </a:cubicBezTo>
                    <a:lnTo>
                      <a:pt x="31827" y="251449"/>
                    </a:lnTo>
                    <a:cubicBezTo>
                      <a:pt x="4483" y="269204"/>
                      <a:pt x="-7138" y="303349"/>
                      <a:pt x="4483" y="333397"/>
                    </a:cubicBezTo>
                    <a:cubicBezTo>
                      <a:pt x="13370" y="356616"/>
                      <a:pt x="25674" y="383932"/>
                      <a:pt x="42080" y="409883"/>
                    </a:cubicBezTo>
                    <a:cubicBezTo>
                      <a:pt x="81045" y="471344"/>
                      <a:pt x="290905" y="636607"/>
                      <a:pt x="323034" y="668704"/>
                    </a:cubicBezTo>
                    <a:cubicBezTo>
                      <a:pt x="355162" y="700800"/>
                      <a:pt x="368834" y="748604"/>
                      <a:pt x="491196" y="932988"/>
                    </a:cubicBezTo>
                    <a:cubicBezTo>
                      <a:pt x="589632" y="1080495"/>
                      <a:pt x="729767" y="1135811"/>
                      <a:pt x="782403" y="1151518"/>
                    </a:cubicBezTo>
                    <a:cubicBezTo>
                      <a:pt x="796075" y="1155615"/>
                      <a:pt x="807696" y="1164493"/>
                      <a:pt x="815899" y="1176785"/>
                    </a:cubicBezTo>
                    <a:lnTo>
                      <a:pt x="1134450" y="1671891"/>
                    </a:lnTo>
                    <a:lnTo>
                      <a:pt x="1556905" y="1423997"/>
                    </a:lnTo>
                    <a:lnTo>
                      <a:pt x="1036697" y="890648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B0FA62E5-F15E-D86A-2957-0907F7CB61B3}"/>
                  </a:ext>
                </a:extLst>
              </p:cNvPr>
              <p:cNvSpPr/>
              <p:nvPr/>
            </p:nvSpPr>
            <p:spPr>
              <a:xfrm>
                <a:off x="1636927" y="4218178"/>
                <a:ext cx="131853" cy="136241"/>
              </a:xfrm>
              <a:custGeom>
                <a:avLst/>
                <a:gdLst>
                  <a:gd name="connsiteX0" fmla="*/ 30683 w 131853"/>
                  <a:gd name="connsiteY0" fmla="*/ 0 h 136241"/>
                  <a:gd name="connsiteX1" fmla="*/ 605 w 131853"/>
                  <a:gd name="connsiteY1" fmla="*/ 115411 h 136241"/>
                  <a:gd name="connsiteX2" fmla="*/ 14960 w 131853"/>
                  <a:gd name="connsiteY2" fmla="*/ 135215 h 136241"/>
                  <a:gd name="connsiteX3" fmla="*/ 25898 w 131853"/>
                  <a:gd name="connsiteY3" fmla="*/ 135898 h 136241"/>
                  <a:gd name="connsiteX4" fmla="*/ 131854 w 131853"/>
                  <a:gd name="connsiteY4" fmla="*/ 98338 h 13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53" h="136241">
                    <a:moveTo>
                      <a:pt x="30683" y="0"/>
                    </a:moveTo>
                    <a:lnTo>
                      <a:pt x="605" y="115411"/>
                    </a:lnTo>
                    <a:cubicBezTo>
                      <a:pt x="-2129" y="124972"/>
                      <a:pt x="4707" y="134532"/>
                      <a:pt x="14960" y="135215"/>
                    </a:cubicBezTo>
                    <a:lnTo>
                      <a:pt x="25898" y="135898"/>
                    </a:lnTo>
                    <a:cubicBezTo>
                      <a:pt x="65546" y="138630"/>
                      <a:pt x="103827" y="124972"/>
                      <a:pt x="131854" y="98338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4D7306A3-A850-C228-10C9-AAA478A22BE0}"/>
                  </a:ext>
                </a:extLst>
              </p:cNvPr>
              <p:cNvSpPr/>
              <p:nvPr/>
            </p:nvSpPr>
            <p:spPr>
              <a:xfrm>
                <a:off x="1407515" y="4049501"/>
                <a:ext cx="250524" cy="224400"/>
              </a:xfrm>
              <a:custGeom>
                <a:avLst/>
                <a:gdLst>
                  <a:gd name="connsiteX0" fmla="*/ 74843 w 250524"/>
                  <a:gd name="connsiteY0" fmla="*/ 0 h 224400"/>
                  <a:gd name="connsiteX1" fmla="*/ 4434 w 250524"/>
                  <a:gd name="connsiteY1" fmla="*/ 97655 h 224400"/>
                  <a:gd name="connsiteX2" fmla="*/ 6484 w 250524"/>
                  <a:gd name="connsiteY2" fmla="*/ 127703 h 224400"/>
                  <a:gd name="connsiteX3" fmla="*/ 9902 w 250524"/>
                  <a:gd name="connsiteY3" fmla="*/ 131118 h 224400"/>
                  <a:gd name="connsiteX4" fmla="*/ 113124 w 250524"/>
                  <a:gd name="connsiteY4" fmla="*/ 140678 h 224400"/>
                  <a:gd name="connsiteX5" fmla="*/ 139784 w 250524"/>
                  <a:gd name="connsiteY5" fmla="*/ 122240 h 224400"/>
                  <a:gd name="connsiteX6" fmla="*/ 98768 w 250524"/>
                  <a:gd name="connsiteY6" fmla="*/ 180970 h 224400"/>
                  <a:gd name="connsiteX7" fmla="*/ 108339 w 250524"/>
                  <a:gd name="connsiteY7" fmla="*/ 215798 h 224400"/>
                  <a:gd name="connsiteX8" fmla="*/ 108339 w 250524"/>
                  <a:gd name="connsiteY8" fmla="*/ 215798 h 224400"/>
                  <a:gd name="connsiteX9" fmla="*/ 219763 w 250524"/>
                  <a:gd name="connsiteY9" fmla="*/ 193945 h 224400"/>
                  <a:gd name="connsiteX10" fmla="*/ 250524 w 250524"/>
                  <a:gd name="connsiteY10" fmla="*/ 161848 h 22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524" h="224400">
                    <a:moveTo>
                      <a:pt x="74843" y="0"/>
                    </a:moveTo>
                    <a:lnTo>
                      <a:pt x="4434" y="97655"/>
                    </a:lnTo>
                    <a:cubicBezTo>
                      <a:pt x="-2402" y="106533"/>
                      <a:pt x="-1035" y="119508"/>
                      <a:pt x="6484" y="127703"/>
                    </a:cubicBezTo>
                    <a:lnTo>
                      <a:pt x="9902" y="131118"/>
                    </a:lnTo>
                    <a:cubicBezTo>
                      <a:pt x="37246" y="159117"/>
                      <a:pt x="80995" y="163214"/>
                      <a:pt x="113124" y="140678"/>
                    </a:cubicBezTo>
                    <a:lnTo>
                      <a:pt x="139784" y="122240"/>
                    </a:lnTo>
                    <a:lnTo>
                      <a:pt x="98768" y="180970"/>
                    </a:lnTo>
                    <a:cubicBezTo>
                      <a:pt x="90565" y="193262"/>
                      <a:pt x="95351" y="209652"/>
                      <a:pt x="108339" y="215798"/>
                    </a:cubicBezTo>
                    <a:lnTo>
                      <a:pt x="108339" y="215798"/>
                    </a:lnTo>
                    <a:cubicBezTo>
                      <a:pt x="146620" y="232871"/>
                      <a:pt x="191053" y="223993"/>
                      <a:pt x="219763" y="193945"/>
                    </a:cubicBezTo>
                    <a:lnTo>
                      <a:pt x="250524" y="161848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FAC5BE4B-F49E-5866-7352-0298E87AE42F}"/>
                  </a:ext>
                </a:extLst>
              </p:cNvPr>
              <p:cNvSpPr/>
              <p:nvPr/>
            </p:nvSpPr>
            <p:spPr>
              <a:xfrm>
                <a:off x="1989579" y="3793411"/>
                <a:ext cx="1172348" cy="1494196"/>
              </a:xfrm>
              <a:custGeom>
                <a:avLst/>
                <a:gdLst>
                  <a:gd name="connsiteX0" fmla="*/ 0 w 1172348"/>
                  <a:gd name="connsiteY0" fmla="*/ 846802 h 1494196"/>
                  <a:gd name="connsiteX1" fmla="*/ 35546 w 1172348"/>
                  <a:gd name="connsiteY1" fmla="*/ 877533 h 1494196"/>
                  <a:gd name="connsiteX2" fmla="*/ 169529 w 1172348"/>
                  <a:gd name="connsiteY2" fmla="*/ 957433 h 1494196"/>
                  <a:gd name="connsiteX3" fmla="*/ 246774 w 1172348"/>
                  <a:gd name="connsiteY3" fmla="*/ 999090 h 1494196"/>
                  <a:gd name="connsiteX4" fmla="*/ 565325 w 1172348"/>
                  <a:gd name="connsiteY4" fmla="*/ 1494196 h 1494196"/>
                  <a:gd name="connsiteX5" fmla="*/ 1172349 w 1172348"/>
                  <a:gd name="connsiteY5" fmla="*/ 1438881 h 1494196"/>
                  <a:gd name="connsiteX6" fmla="*/ 469623 w 1172348"/>
                  <a:gd name="connsiteY6" fmla="*/ 711587 h 1494196"/>
                  <a:gd name="connsiteX7" fmla="*/ 443647 w 1172348"/>
                  <a:gd name="connsiteY7" fmla="*/ 665832 h 1494196"/>
                  <a:gd name="connsiteX8" fmla="*/ 308297 w 1172348"/>
                  <a:gd name="connsiteY8" fmla="*/ 155702 h 1494196"/>
                  <a:gd name="connsiteX9" fmla="*/ 273434 w 1172348"/>
                  <a:gd name="connsiteY9" fmla="*/ 99704 h 1494196"/>
                  <a:gd name="connsiteX10" fmla="*/ 161326 w 1172348"/>
                  <a:gd name="connsiteY10" fmla="*/ 0 h 149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348" h="1494196">
                    <a:moveTo>
                      <a:pt x="0" y="846802"/>
                    </a:moveTo>
                    <a:cubicBezTo>
                      <a:pt x="11621" y="857729"/>
                      <a:pt x="23242" y="867972"/>
                      <a:pt x="35546" y="877533"/>
                    </a:cubicBezTo>
                    <a:cubicBezTo>
                      <a:pt x="35546" y="877533"/>
                      <a:pt x="118944" y="938995"/>
                      <a:pt x="169529" y="957433"/>
                    </a:cubicBezTo>
                    <a:cubicBezTo>
                      <a:pt x="213962" y="973823"/>
                      <a:pt x="234470" y="979286"/>
                      <a:pt x="246774" y="999090"/>
                    </a:cubicBezTo>
                    <a:cubicBezTo>
                      <a:pt x="259079" y="1018894"/>
                      <a:pt x="565325" y="1494196"/>
                      <a:pt x="565325" y="1494196"/>
                    </a:cubicBezTo>
                    <a:lnTo>
                      <a:pt x="1172349" y="1438881"/>
                    </a:lnTo>
                    <a:lnTo>
                      <a:pt x="469623" y="711587"/>
                    </a:lnTo>
                    <a:cubicBezTo>
                      <a:pt x="457319" y="698612"/>
                      <a:pt x="448432" y="682905"/>
                      <a:pt x="443647" y="665832"/>
                    </a:cubicBezTo>
                    <a:lnTo>
                      <a:pt x="308297" y="155702"/>
                    </a:lnTo>
                    <a:cubicBezTo>
                      <a:pt x="302828" y="133849"/>
                      <a:pt x="290524" y="114045"/>
                      <a:pt x="273434" y="99704"/>
                    </a:cubicBezTo>
                    <a:lnTo>
                      <a:pt x="161326" y="0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995B833F-E41D-84B0-ECDB-E8C5142F8EE1}"/>
                  </a:ext>
                </a:extLst>
              </p:cNvPr>
              <p:cNvSpPr/>
              <p:nvPr/>
            </p:nvSpPr>
            <p:spPr>
              <a:xfrm>
                <a:off x="1421137" y="3861702"/>
                <a:ext cx="462485" cy="641930"/>
              </a:xfrm>
              <a:custGeom>
                <a:avLst/>
                <a:gdLst>
                  <a:gd name="connsiteX0" fmla="*/ 40030 w 462485"/>
                  <a:gd name="connsiteY0" fmla="*/ 0 h 641930"/>
                  <a:gd name="connsiteX1" fmla="*/ 31827 w 462485"/>
                  <a:gd name="connsiteY1" fmla="*/ 4780 h 641930"/>
                  <a:gd name="connsiteX2" fmla="*/ 31827 w 462485"/>
                  <a:gd name="connsiteY2" fmla="*/ 4780 h 641930"/>
                  <a:gd name="connsiteX3" fmla="*/ 4483 w 462485"/>
                  <a:gd name="connsiteY3" fmla="*/ 86729 h 641930"/>
                  <a:gd name="connsiteX4" fmla="*/ 42080 w 462485"/>
                  <a:gd name="connsiteY4" fmla="*/ 163214 h 641930"/>
                  <a:gd name="connsiteX5" fmla="*/ 323034 w 462485"/>
                  <a:gd name="connsiteY5" fmla="*/ 422035 h 641930"/>
                  <a:gd name="connsiteX6" fmla="*/ 462485 w 462485"/>
                  <a:gd name="connsiteY6" fmla="*/ 641931 h 6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85" h="641930">
                    <a:moveTo>
                      <a:pt x="40030" y="0"/>
                    </a:moveTo>
                    <a:cubicBezTo>
                      <a:pt x="37295" y="1366"/>
                      <a:pt x="34561" y="3415"/>
                      <a:pt x="31827" y="4780"/>
                    </a:cubicBezTo>
                    <a:lnTo>
                      <a:pt x="31827" y="4780"/>
                    </a:lnTo>
                    <a:cubicBezTo>
                      <a:pt x="4483" y="22536"/>
                      <a:pt x="-7138" y="56681"/>
                      <a:pt x="4483" y="86729"/>
                    </a:cubicBezTo>
                    <a:cubicBezTo>
                      <a:pt x="13370" y="109948"/>
                      <a:pt x="25674" y="137264"/>
                      <a:pt x="42080" y="163214"/>
                    </a:cubicBezTo>
                    <a:cubicBezTo>
                      <a:pt x="81045" y="224676"/>
                      <a:pt x="290905" y="389939"/>
                      <a:pt x="323034" y="422035"/>
                    </a:cubicBezTo>
                    <a:cubicBezTo>
                      <a:pt x="352428" y="451400"/>
                      <a:pt x="366100" y="494423"/>
                      <a:pt x="462485" y="641931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F1071D5-DB3C-D301-DE4D-FA3C390DDA4B}"/>
                  </a:ext>
                </a:extLst>
              </p:cNvPr>
              <p:cNvSpPr/>
              <p:nvPr/>
            </p:nvSpPr>
            <p:spPr>
              <a:xfrm>
                <a:off x="1649153" y="3792350"/>
                <a:ext cx="378022" cy="388951"/>
              </a:xfrm>
              <a:custGeom>
                <a:avLst/>
                <a:gdLst>
                  <a:gd name="connsiteX0" fmla="*/ 0 w 378022"/>
                  <a:gd name="connsiteY0" fmla="*/ 35206 h 388951"/>
                  <a:gd name="connsiteX1" fmla="*/ 185252 w 378022"/>
                  <a:gd name="connsiteY1" fmla="*/ 1061 h 388951"/>
                  <a:gd name="connsiteX2" fmla="*/ 254294 w 378022"/>
                  <a:gd name="connsiteY2" fmla="*/ 31109 h 388951"/>
                  <a:gd name="connsiteX3" fmla="*/ 378023 w 378022"/>
                  <a:gd name="connsiteY3" fmla="*/ 221639 h 388951"/>
                  <a:gd name="connsiteX4" fmla="*/ 346578 w 378022"/>
                  <a:gd name="connsiteY4" fmla="*/ 388951 h 388951"/>
                  <a:gd name="connsiteX5" fmla="*/ 268649 w 378022"/>
                  <a:gd name="connsiteY5" fmla="*/ 367098 h 388951"/>
                  <a:gd name="connsiteX6" fmla="*/ 201658 w 378022"/>
                  <a:gd name="connsiteY6" fmla="*/ 327490 h 388951"/>
                  <a:gd name="connsiteX7" fmla="*/ 73144 w 378022"/>
                  <a:gd name="connsiteY7" fmla="*/ 196372 h 388951"/>
                  <a:gd name="connsiteX8" fmla="*/ 14355 w 378022"/>
                  <a:gd name="connsiteY8" fmla="*/ 147886 h 3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022" h="388951">
                    <a:moveTo>
                      <a:pt x="0" y="35206"/>
                    </a:moveTo>
                    <a:lnTo>
                      <a:pt x="185252" y="1061"/>
                    </a:lnTo>
                    <a:cubicBezTo>
                      <a:pt x="211911" y="-3719"/>
                      <a:pt x="239255" y="7890"/>
                      <a:pt x="254294" y="31109"/>
                    </a:cubicBezTo>
                    <a:lnTo>
                      <a:pt x="378023" y="221639"/>
                    </a:lnTo>
                    <a:lnTo>
                      <a:pt x="346578" y="388951"/>
                    </a:lnTo>
                    <a:lnTo>
                      <a:pt x="268649" y="367098"/>
                    </a:lnTo>
                    <a:cubicBezTo>
                      <a:pt x="243356" y="360269"/>
                      <a:pt x="220114" y="346611"/>
                      <a:pt x="201658" y="327490"/>
                    </a:cubicBezTo>
                    <a:lnTo>
                      <a:pt x="73144" y="196372"/>
                    </a:lnTo>
                    <a:lnTo>
                      <a:pt x="14355" y="147886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602E345B-BC0A-668E-91EB-730B7D2BF994}"/>
                  </a:ext>
                </a:extLst>
              </p:cNvPr>
              <p:cNvSpPr/>
              <p:nvPr/>
            </p:nvSpPr>
            <p:spPr>
              <a:xfrm>
                <a:off x="1487575" y="3614351"/>
                <a:ext cx="575830" cy="156524"/>
              </a:xfrm>
              <a:custGeom>
                <a:avLst/>
                <a:gdLst>
                  <a:gd name="connsiteX0" fmla="*/ 575831 w 575830"/>
                  <a:gd name="connsiteY0" fmla="*/ 101210 h 156524"/>
                  <a:gd name="connsiteX1" fmla="*/ 494484 w 575830"/>
                  <a:gd name="connsiteY1" fmla="*/ 28822 h 156524"/>
                  <a:gd name="connsiteX2" fmla="*/ 392630 w 575830"/>
                  <a:gd name="connsiteY2" fmla="*/ 2871 h 156524"/>
                  <a:gd name="connsiteX3" fmla="*/ 20759 w 575830"/>
                  <a:gd name="connsiteY3" fmla="*/ 88234 h 156524"/>
                  <a:gd name="connsiteX4" fmla="*/ 1619 w 575830"/>
                  <a:gd name="connsiteY4" fmla="*/ 123063 h 156524"/>
                  <a:gd name="connsiteX5" fmla="*/ 1619 w 575830"/>
                  <a:gd name="connsiteY5" fmla="*/ 123063 h 156524"/>
                  <a:gd name="connsiteX6" fmla="*/ 18025 w 575830"/>
                  <a:gd name="connsiteY6" fmla="*/ 15652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830" h="156524">
                    <a:moveTo>
                      <a:pt x="575831" y="101210"/>
                    </a:moveTo>
                    <a:lnTo>
                      <a:pt x="494484" y="28822"/>
                    </a:lnTo>
                    <a:cubicBezTo>
                      <a:pt x="466457" y="4237"/>
                      <a:pt x="428860" y="-5324"/>
                      <a:pt x="392630" y="2871"/>
                    </a:cubicBezTo>
                    <a:lnTo>
                      <a:pt x="20759" y="88234"/>
                    </a:lnTo>
                    <a:cubicBezTo>
                      <a:pt x="5037" y="91649"/>
                      <a:pt x="-3850" y="108039"/>
                      <a:pt x="1619" y="123063"/>
                    </a:cubicBezTo>
                    <a:lnTo>
                      <a:pt x="1619" y="123063"/>
                    </a:lnTo>
                    <a:cubicBezTo>
                      <a:pt x="5720" y="135355"/>
                      <a:pt x="11189" y="146281"/>
                      <a:pt x="18025" y="156525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B3BAD295-04EC-4FA4-DAE0-805712F1BEB5}"/>
                  </a:ext>
                </a:extLst>
              </p:cNvPr>
              <p:cNvSpPr/>
              <p:nvPr/>
            </p:nvSpPr>
            <p:spPr>
              <a:xfrm>
                <a:off x="1546615" y="4140327"/>
                <a:ext cx="30761" cy="30730"/>
              </a:xfrm>
              <a:custGeom>
                <a:avLst/>
                <a:gdLst>
                  <a:gd name="connsiteX0" fmla="*/ 0 w 30761"/>
                  <a:gd name="connsiteY0" fmla="*/ 30731 h 30730"/>
                  <a:gd name="connsiteX1" fmla="*/ 30761 w 30761"/>
                  <a:gd name="connsiteY1" fmla="*/ 0 h 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761" h="30730">
                    <a:moveTo>
                      <a:pt x="0" y="30731"/>
                    </a:moveTo>
                    <a:lnTo>
                      <a:pt x="30761" y="0"/>
                    </a:lnTo>
                  </a:path>
                </a:pathLst>
              </a:custGeom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51F04B6B-EEAC-A46D-2017-B76312A27EB1}"/>
                  </a:ext>
                </a:extLst>
              </p:cNvPr>
              <p:cNvSpPr/>
              <p:nvPr/>
            </p:nvSpPr>
            <p:spPr>
              <a:xfrm>
                <a:off x="1448005" y="3868357"/>
                <a:ext cx="122877" cy="122755"/>
              </a:xfrm>
              <a:custGeom>
                <a:avLst/>
                <a:gdLst>
                  <a:gd name="connsiteX0" fmla="*/ 119802 w 122877"/>
                  <a:gd name="connsiteY0" fmla="*/ 41148 h 122755"/>
                  <a:gd name="connsiteX1" fmla="*/ 41873 w 122877"/>
                  <a:gd name="connsiteY1" fmla="*/ 119683 h 122755"/>
                  <a:gd name="connsiteX2" fmla="*/ 28201 w 122877"/>
                  <a:gd name="connsiteY2" fmla="*/ 119683 h 122755"/>
                  <a:gd name="connsiteX3" fmla="*/ 19315 w 122877"/>
                  <a:gd name="connsiteY3" fmla="*/ 111488 h 122755"/>
                  <a:gd name="connsiteX4" fmla="*/ 18631 w 122877"/>
                  <a:gd name="connsiteY4" fmla="*/ 19296 h 122755"/>
                  <a:gd name="connsiteX5" fmla="*/ 18631 w 122877"/>
                  <a:gd name="connsiteY5" fmla="*/ 19296 h 122755"/>
                  <a:gd name="connsiteX6" fmla="*/ 110915 w 122877"/>
                  <a:gd name="connsiteY6" fmla="*/ 18613 h 122755"/>
                  <a:gd name="connsiteX7" fmla="*/ 119802 w 122877"/>
                  <a:gd name="connsiteY7" fmla="*/ 26807 h 122755"/>
                  <a:gd name="connsiteX8" fmla="*/ 119802 w 122877"/>
                  <a:gd name="connsiteY8" fmla="*/ 41148 h 12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77" h="122755">
                    <a:moveTo>
                      <a:pt x="119802" y="41148"/>
                    </a:moveTo>
                    <a:lnTo>
                      <a:pt x="41873" y="119683"/>
                    </a:lnTo>
                    <a:cubicBezTo>
                      <a:pt x="37772" y="123780"/>
                      <a:pt x="31619" y="123780"/>
                      <a:pt x="28201" y="119683"/>
                    </a:cubicBezTo>
                    <a:lnTo>
                      <a:pt x="19315" y="111488"/>
                    </a:lnTo>
                    <a:cubicBezTo>
                      <a:pt x="-5978" y="86220"/>
                      <a:pt x="-6661" y="45246"/>
                      <a:pt x="18631" y="19296"/>
                    </a:cubicBezTo>
                    <a:lnTo>
                      <a:pt x="18631" y="19296"/>
                    </a:lnTo>
                    <a:cubicBezTo>
                      <a:pt x="43924" y="-5972"/>
                      <a:pt x="84939" y="-6655"/>
                      <a:pt x="110915" y="18613"/>
                    </a:cubicBezTo>
                    <a:lnTo>
                      <a:pt x="119802" y="26807"/>
                    </a:lnTo>
                    <a:cubicBezTo>
                      <a:pt x="123903" y="30905"/>
                      <a:pt x="123903" y="37051"/>
                      <a:pt x="119802" y="41148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BE44B2-4E1E-6C49-A26A-C7F8CB8618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Checklist Slide Template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F39FE0-0051-5732-4B35-8FA1962C8FC2}"/>
              </a:ext>
            </a:extLst>
          </p:cNvPr>
          <p:cNvGrpSpPr/>
          <p:nvPr/>
        </p:nvGrpSpPr>
        <p:grpSpPr>
          <a:xfrm>
            <a:off x="3412940" y="1495798"/>
            <a:ext cx="152400" cy="152400"/>
            <a:chOff x="3200400" y="1123950"/>
            <a:chExt cx="152400" cy="1524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40CFBAD-64A5-1C99-B4CC-81B9C44CCC8F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493E1A88-C45A-B549-83E2-4386B0F31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00295E8-7347-E562-6E5F-ECE003415574}"/>
              </a:ext>
            </a:extLst>
          </p:cNvPr>
          <p:cNvGrpSpPr/>
          <p:nvPr/>
        </p:nvGrpSpPr>
        <p:grpSpPr>
          <a:xfrm>
            <a:off x="666750" y="1495798"/>
            <a:ext cx="152400" cy="152400"/>
            <a:chOff x="3200400" y="1123950"/>
            <a:chExt cx="152400" cy="152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AB770D-04AA-4040-0B96-C5C9A51E7953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3479D210-6723-CF1C-D7BA-2E67127F1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CA91CE3-794B-8D36-3317-F35067CAA11E}"/>
              </a:ext>
            </a:extLst>
          </p:cNvPr>
          <p:cNvGrpSpPr/>
          <p:nvPr/>
        </p:nvGrpSpPr>
        <p:grpSpPr>
          <a:xfrm>
            <a:off x="661179" y="1790065"/>
            <a:ext cx="152400" cy="152400"/>
            <a:chOff x="3200400" y="1123950"/>
            <a:chExt cx="152400" cy="1524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F9643C-FA4D-94B0-EF99-1A100408C314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6D81C9FD-C7D6-E3EA-7C04-65D700B66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1AFF99-EE44-6E2C-C4CD-234C65737DBE}"/>
              </a:ext>
            </a:extLst>
          </p:cNvPr>
          <p:cNvGrpSpPr/>
          <p:nvPr/>
        </p:nvGrpSpPr>
        <p:grpSpPr>
          <a:xfrm>
            <a:off x="652272" y="3687318"/>
            <a:ext cx="152400" cy="152400"/>
            <a:chOff x="3200400" y="1123950"/>
            <a:chExt cx="152400" cy="1524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422E096-93B8-2A40-3E0A-A511C0504A1F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7C9B42EA-D805-9D5F-491F-64B37BAC5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300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B83EA59-CE52-0341-8471-2504FB0890AD}"/>
              </a:ext>
            </a:extLst>
          </p:cNvPr>
          <p:cNvGrpSpPr/>
          <p:nvPr/>
        </p:nvGrpSpPr>
        <p:grpSpPr>
          <a:xfrm>
            <a:off x="-21666" y="0"/>
            <a:ext cx="9179927" cy="5176929"/>
            <a:chOff x="-21666" y="0"/>
            <a:chExt cx="9179927" cy="5176929"/>
          </a:xfrm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062BF39F-3FE7-F84E-BCEF-01D5C32146B1}"/>
                </a:ext>
              </a:extLst>
            </p:cNvPr>
            <p:cNvSpPr/>
            <p:nvPr/>
          </p:nvSpPr>
          <p:spPr>
            <a:xfrm>
              <a:off x="-21666" y="0"/>
              <a:ext cx="3049031" cy="1823644"/>
            </a:xfrm>
            <a:custGeom>
              <a:avLst/>
              <a:gdLst>
                <a:gd name="connsiteX0" fmla="*/ 0 w 3049031"/>
                <a:gd name="connsiteY0" fmla="*/ 0 h 1823644"/>
                <a:gd name="connsiteX1" fmla="*/ 3049031 w 3049031"/>
                <a:gd name="connsiteY1" fmla="*/ 0 h 1823644"/>
                <a:gd name="connsiteX2" fmla="*/ 3044067 w 3049031"/>
                <a:gd name="connsiteY2" fmla="*/ 32523 h 1823644"/>
                <a:gd name="connsiteX3" fmla="*/ 846436 w 3049031"/>
                <a:gd name="connsiteY3" fmla="*/ 1823644 h 1823644"/>
                <a:gd name="connsiteX4" fmla="*/ 75147 w 3049031"/>
                <a:gd name="connsiteY4" fmla="*/ 1687527 h 1823644"/>
                <a:gd name="connsiteX5" fmla="*/ 0 w 3049031"/>
                <a:gd name="connsiteY5" fmla="*/ 1656292 h 182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9031" h="1823644">
                  <a:moveTo>
                    <a:pt x="0" y="0"/>
                  </a:moveTo>
                  <a:lnTo>
                    <a:pt x="3049031" y="0"/>
                  </a:lnTo>
                  <a:lnTo>
                    <a:pt x="3044067" y="32523"/>
                  </a:lnTo>
                  <a:cubicBezTo>
                    <a:pt x="2834897" y="1054714"/>
                    <a:pt x="1930463" y="1823644"/>
                    <a:pt x="846436" y="1823644"/>
                  </a:cubicBezTo>
                  <a:cubicBezTo>
                    <a:pt x="575429" y="1823644"/>
                    <a:pt x="315647" y="1775586"/>
                    <a:pt x="75147" y="1687527"/>
                  </a:cubicBezTo>
                  <a:lnTo>
                    <a:pt x="0" y="1656292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305AEEFF-1EF6-2C41-AE44-1BF764C95BF0}"/>
                </a:ext>
              </a:extLst>
            </p:cNvPr>
            <p:cNvSpPr/>
            <p:nvPr/>
          </p:nvSpPr>
          <p:spPr>
            <a:xfrm>
              <a:off x="6038811" y="1941922"/>
              <a:ext cx="3119450" cy="3235007"/>
            </a:xfrm>
            <a:custGeom>
              <a:avLst/>
              <a:gdLst>
                <a:gd name="connsiteX0" fmla="*/ 1927782 w 3119450"/>
                <a:gd name="connsiteY0" fmla="*/ 0 h 3235007"/>
                <a:gd name="connsiteX1" fmla="*/ 3005623 w 3119450"/>
                <a:gd name="connsiteY1" fmla="*/ 329235 h 3235007"/>
                <a:gd name="connsiteX2" fmla="*/ 3119450 w 3119450"/>
                <a:gd name="connsiteY2" fmla="*/ 414353 h 3235007"/>
                <a:gd name="connsiteX3" fmla="*/ 3119450 w 3119450"/>
                <a:gd name="connsiteY3" fmla="*/ 3235007 h 3235007"/>
                <a:gd name="connsiteX4" fmla="*/ 513808 w 3119450"/>
                <a:gd name="connsiteY4" fmla="*/ 3235007 h 3235007"/>
                <a:gd name="connsiteX5" fmla="*/ 440212 w 3119450"/>
                <a:gd name="connsiteY5" fmla="*/ 3154031 h 3235007"/>
                <a:gd name="connsiteX6" fmla="*/ 0 w 3119450"/>
                <a:gd name="connsiteY6" fmla="*/ 1927782 h 3235007"/>
                <a:gd name="connsiteX7" fmla="*/ 1927782 w 3119450"/>
                <a:gd name="connsiteY7" fmla="*/ 0 h 3235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9450" h="3235007">
                  <a:moveTo>
                    <a:pt x="1927782" y="0"/>
                  </a:moveTo>
                  <a:cubicBezTo>
                    <a:pt x="2327039" y="0"/>
                    <a:pt x="2697947" y="121373"/>
                    <a:pt x="3005623" y="329235"/>
                  </a:cubicBezTo>
                  <a:lnTo>
                    <a:pt x="3119450" y="414353"/>
                  </a:lnTo>
                  <a:lnTo>
                    <a:pt x="3119450" y="3235007"/>
                  </a:lnTo>
                  <a:lnTo>
                    <a:pt x="513808" y="3235007"/>
                  </a:lnTo>
                  <a:lnTo>
                    <a:pt x="440212" y="3154031"/>
                  </a:lnTo>
                  <a:cubicBezTo>
                    <a:pt x="165203" y="2820796"/>
                    <a:pt x="0" y="2393582"/>
                    <a:pt x="0" y="1927782"/>
                  </a:cubicBezTo>
                  <a:cubicBezTo>
                    <a:pt x="0" y="863097"/>
                    <a:pt x="863097" y="0"/>
                    <a:pt x="1927782" y="0"/>
                  </a:cubicBez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975AD891-7792-9045-930C-E79120CF39C6}"/>
                </a:ext>
              </a:extLst>
            </p:cNvPr>
            <p:cNvSpPr/>
            <p:nvPr/>
          </p:nvSpPr>
          <p:spPr>
            <a:xfrm>
              <a:off x="8315460" y="0"/>
              <a:ext cx="842801" cy="714247"/>
            </a:xfrm>
            <a:custGeom>
              <a:avLst/>
              <a:gdLst>
                <a:gd name="connsiteX0" fmla="*/ 0 w 842801"/>
                <a:gd name="connsiteY0" fmla="*/ 0 h 714247"/>
                <a:gd name="connsiteX1" fmla="*/ 842801 w 842801"/>
                <a:gd name="connsiteY1" fmla="*/ 0 h 714247"/>
                <a:gd name="connsiteX2" fmla="*/ 842801 w 842801"/>
                <a:gd name="connsiteY2" fmla="*/ 709188 h 714247"/>
                <a:gd name="connsiteX3" fmla="*/ 785465 w 842801"/>
                <a:gd name="connsiteY3" fmla="*/ 714247 h 714247"/>
                <a:gd name="connsiteX4" fmla="*/ 8135 w 842801"/>
                <a:gd name="connsiteY4" fmla="*/ 80705 h 71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01" h="714247">
                  <a:moveTo>
                    <a:pt x="0" y="0"/>
                  </a:moveTo>
                  <a:lnTo>
                    <a:pt x="842801" y="0"/>
                  </a:lnTo>
                  <a:lnTo>
                    <a:pt x="842801" y="709188"/>
                  </a:lnTo>
                  <a:lnTo>
                    <a:pt x="785465" y="714247"/>
                  </a:lnTo>
                  <a:cubicBezTo>
                    <a:pt x="402031" y="714247"/>
                    <a:pt x="82121" y="442266"/>
                    <a:pt x="8135" y="80705"/>
                  </a:cubicBez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ABAFC5B7-BE6E-7742-A266-7AF6B242757E}"/>
                </a:ext>
              </a:extLst>
            </p:cNvPr>
            <p:cNvSpPr/>
            <p:nvPr/>
          </p:nvSpPr>
          <p:spPr>
            <a:xfrm>
              <a:off x="3184959" y="257575"/>
              <a:ext cx="935035" cy="935035"/>
            </a:xfrm>
            <a:prstGeom prst="ellipse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3BF07103-49F0-8842-917B-5DA1A31D3920}"/>
              </a:ext>
            </a:extLst>
          </p:cNvPr>
          <p:cNvSpPr txBox="1"/>
          <p:nvPr/>
        </p:nvSpPr>
        <p:spPr>
          <a:xfrm>
            <a:off x="796907" y="2431127"/>
            <a:ext cx="289533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Client</a:t>
            </a:r>
          </a:p>
        </p:txBody>
      </p:sp>
      <p:grpSp>
        <p:nvGrpSpPr>
          <p:cNvPr id="2" name="Graphic 100">
            <a:extLst>
              <a:ext uri="{FF2B5EF4-FFF2-40B4-BE49-F238E27FC236}">
                <a16:creationId xmlns:a16="http://schemas.microsoft.com/office/drawing/2014/main" id="{FACC30BF-3945-9BFB-5393-364986454D8A}"/>
              </a:ext>
            </a:extLst>
          </p:cNvPr>
          <p:cNvGrpSpPr/>
          <p:nvPr/>
        </p:nvGrpSpPr>
        <p:grpSpPr>
          <a:xfrm>
            <a:off x="4115136" y="667341"/>
            <a:ext cx="3971035" cy="4343003"/>
            <a:chOff x="4115136" y="667341"/>
            <a:chExt cx="3971035" cy="4343003"/>
          </a:xfrm>
        </p:grpSpPr>
        <p:grpSp>
          <p:nvGrpSpPr>
            <p:cNvPr id="3" name="Graphic 100">
              <a:extLst>
                <a:ext uri="{FF2B5EF4-FFF2-40B4-BE49-F238E27FC236}">
                  <a16:creationId xmlns:a16="http://schemas.microsoft.com/office/drawing/2014/main" id="{CD66203C-B988-44BB-10FE-81909915FB31}"/>
                </a:ext>
              </a:extLst>
            </p:cNvPr>
            <p:cNvGrpSpPr/>
            <p:nvPr/>
          </p:nvGrpSpPr>
          <p:grpSpPr>
            <a:xfrm>
              <a:off x="6181746" y="3616847"/>
              <a:ext cx="1004502" cy="1375223"/>
              <a:chOff x="6181746" y="3616847"/>
              <a:chExt cx="1004502" cy="1375223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9B83150B-9624-D776-01EE-105C026AD89B}"/>
                  </a:ext>
                </a:extLst>
              </p:cNvPr>
              <p:cNvSpPr/>
              <p:nvPr/>
            </p:nvSpPr>
            <p:spPr>
              <a:xfrm>
                <a:off x="6181746" y="3982310"/>
                <a:ext cx="1004502" cy="1009760"/>
              </a:xfrm>
              <a:custGeom>
                <a:avLst/>
                <a:gdLst>
                  <a:gd name="connsiteX0" fmla="*/ 22590 w 1004502"/>
                  <a:gd name="connsiteY0" fmla="*/ 1009760 h 1009760"/>
                  <a:gd name="connsiteX1" fmla="*/ 981367 w 1004502"/>
                  <a:gd name="connsiteY1" fmla="*/ 1009760 h 1009760"/>
                  <a:gd name="connsiteX2" fmla="*/ 1004388 w 1004502"/>
                  <a:gd name="connsiteY2" fmla="*/ 984043 h 1009760"/>
                  <a:gd name="connsiteX3" fmla="*/ 907563 w 1004502"/>
                  <a:gd name="connsiteY3" fmla="*/ 20980 h 1009760"/>
                  <a:gd name="connsiteX4" fmla="*/ 884541 w 1004502"/>
                  <a:gd name="connsiteY4" fmla="*/ 0 h 1009760"/>
                  <a:gd name="connsiteX5" fmla="*/ 120093 w 1004502"/>
                  <a:gd name="connsiteY5" fmla="*/ 0 h 1009760"/>
                  <a:gd name="connsiteX6" fmla="*/ 97071 w 1004502"/>
                  <a:gd name="connsiteY6" fmla="*/ 20980 h 1009760"/>
                  <a:gd name="connsiteX7" fmla="*/ 246 w 1004502"/>
                  <a:gd name="connsiteY7" fmla="*/ 984043 h 1009760"/>
                  <a:gd name="connsiteX8" fmla="*/ 22590 w 1004502"/>
                  <a:gd name="connsiteY8" fmla="*/ 1009760 h 100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4502" h="1009760">
                    <a:moveTo>
                      <a:pt x="22590" y="1009760"/>
                    </a:moveTo>
                    <a:lnTo>
                      <a:pt x="981367" y="1009760"/>
                    </a:lnTo>
                    <a:cubicBezTo>
                      <a:pt x="994909" y="1009760"/>
                      <a:pt x="1005742" y="997578"/>
                      <a:pt x="1004388" y="984043"/>
                    </a:cubicBezTo>
                    <a:lnTo>
                      <a:pt x="907563" y="20980"/>
                    </a:lnTo>
                    <a:cubicBezTo>
                      <a:pt x="906208" y="8798"/>
                      <a:pt x="896052" y="0"/>
                      <a:pt x="884541" y="0"/>
                    </a:cubicBezTo>
                    <a:lnTo>
                      <a:pt x="120093" y="0"/>
                    </a:lnTo>
                    <a:cubicBezTo>
                      <a:pt x="107905" y="0"/>
                      <a:pt x="98426" y="8798"/>
                      <a:pt x="97071" y="20980"/>
                    </a:cubicBezTo>
                    <a:lnTo>
                      <a:pt x="246" y="984043"/>
                    </a:lnTo>
                    <a:cubicBezTo>
                      <a:pt x="-1785" y="998255"/>
                      <a:pt x="9048" y="1009760"/>
                      <a:pt x="22590" y="10097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DB9FF17-342A-BDDB-D21F-373FAA22FF7C}"/>
                  </a:ext>
                </a:extLst>
              </p:cNvPr>
              <p:cNvSpPr/>
              <p:nvPr/>
            </p:nvSpPr>
            <p:spPr>
              <a:xfrm>
                <a:off x="6377675" y="4046605"/>
                <a:ext cx="86669" cy="86628"/>
              </a:xfrm>
              <a:custGeom>
                <a:avLst/>
                <a:gdLst>
                  <a:gd name="connsiteX0" fmla="*/ 86669 w 86669"/>
                  <a:gd name="connsiteY0" fmla="*/ 43314 h 86628"/>
                  <a:gd name="connsiteX1" fmla="*/ 43335 w 86669"/>
                  <a:gd name="connsiteY1" fmla="*/ 86628 h 86628"/>
                  <a:gd name="connsiteX2" fmla="*/ 0 w 86669"/>
                  <a:gd name="connsiteY2" fmla="*/ 43314 h 86628"/>
                  <a:gd name="connsiteX3" fmla="*/ 43335 w 86669"/>
                  <a:gd name="connsiteY3" fmla="*/ 0 h 86628"/>
                  <a:gd name="connsiteX4" fmla="*/ 86669 w 86669"/>
                  <a:gd name="connsiteY4" fmla="*/ 43314 h 8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" h="86628">
                    <a:moveTo>
                      <a:pt x="86669" y="43314"/>
                    </a:moveTo>
                    <a:cubicBezTo>
                      <a:pt x="86669" y="67236"/>
                      <a:pt x="67267" y="86628"/>
                      <a:pt x="43335" y="86628"/>
                    </a:cubicBezTo>
                    <a:cubicBezTo>
                      <a:pt x="19401" y="86628"/>
                      <a:pt x="0" y="67236"/>
                      <a:pt x="0" y="43314"/>
                    </a:cubicBezTo>
                    <a:cubicBezTo>
                      <a:pt x="0" y="19392"/>
                      <a:pt x="19402" y="0"/>
                      <a:pt x="43335" y="0"/>
                    </a:cubicBezTo>
                    <a:cubicBezTo>
                      <a:pt x="67268" y="0"/>
                      <a:pt x="86669" y="19393"/>
                      <a:pt x="86669" y="43314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DFFA483-1727-D04C-DEF2-A96922543502}"/>
                  </a:ext>
                </a:extLst>
              </p:cNvPr>
              <p:cNvSpPr/>
              <p:nvPr/>
            </p:nvSpPr>
            <p:spPr>
              <a:xfrm>
                <a:off x="6362778" y="4031715"/>
                <a:ext cx="116461" cy="116406"/>
              </a:xfrm>
              <a:custGeom>
                <a:avLst/>
                <a:gdLst>
                  <a:gd name="connsiteX0" fmla="*/ 116462 w 116461"/>
                  <a:gd name="connsiteY0" fmla="*/ 58203 h 116406"/>
                  <a:gd name="connsiteX1" fmla="*/ 58231 w 116461"/>
                  <a:gd name="connsiteY1" fmla="*/ 116406 h 116406"/>
                  <a:gd name="connsiteX2" fmla="*/ 0 w 116461"/>
                  <a:gd name="connsiteY2" fmla="*/ 58203 h 116406"/>
                  <a:gd name="connsiteX3" fmla="*/ 58231 w 116461"/>
                  <a:gd name="connsiteY3" fmla="*/ 0 h 116406"/>
                  <a:gd name="connsiteX4" fmla="*/ 116462 w 116461"/>
                  <a:gd name="connsiteY4" fmla="*/ 58203 h 11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1" h="116406">
                    <a:moveTo>
                      <a:pt x="116462" y="58203"/>
                    </a:moveTo>
                    <a:cubicBezTo>
                      <a:pt x="116462" y="90348"/>
                      <a:pt x="90391" y="116406"/>
                      <a:pt x="58231" y="116406"/>
                    </a:cubicBezTo>
                    <a:cubicBezTo>
                      <a:pt x="26071" y="116406"/>
                      <a:pt x="0" y="90348"/>
                      <a:pt x="0" y="58203"/>
                    </a:cubicBezTo>
                    <a:cubicBezTo>
                      <a:pt x="0" y="26058"/>
                      <a:pt x="26071" y="0"/>
                      <a:pt x="58231" y="0"/>
                    </a:cubicBezTo>
                    <a:cubicBezTo>
                      <a:pt x="90391" y="0"/>
                      <a:pt x="116462" y="26058"/>
                      <a:pt x="116462" y="58203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AD2B626-0970-6D68-0CB9-69F386D7DD85}"/>
                  </a:ext>
                </a:extLst>
              </p:cNvPr>
              <p:cNvSpPr/>
              <p:nvPr/>
            </p:nvSpPr>
            <p:spPr>
              <a:xfrm>
                <a:off x="6890241" y="4031715"/>
                <a:ext cx="116461" cy="116406"/>
              </a:xfrm>
              <a:custGeom>
                <a:avLst/>
                <a:gdLst>
                  <a:gd name="connsiteX0" fmla="*/ 116462 w 116461"/>
                  <a:gd name="connsiteY0" fmla="*/ 58203 h 116406"/>
                  <a:gd name="connsiteX1" fmla="*/ 58231 w 116461"/>
                  <a:gd name="connsiteY1" fmla="*/ 116406 h 116406"/>
                  <a:gd name="connsiteX2" fmla="*/ 0 w 116461"/>
                  <a:gd name="connsiteY2" fmla="*/ 58203 h 116406"/>
                  <a:gd name="connsiteX3" fmla="*/ 58231 w 116461"/>
                  <a:gd name="connsiteY3" fmla="*/ 0 h 116406"/>
                  <a:gd name="connsiteX4" fmla="*/ 116462 w 116461"/>
                  <a:gd name="connsiteY4" fmla="*/ 58203 h 11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61" h="116406">
                    <a:moveTo>
                      <a:pt x="116462" y="58203"/>
                    </a:moveTo>
                    <a:cubicBezTo>
                      <a:pt x="116462" y="90348"/>
                      <a:pt x="90391" y="116406"/>
                      <a:pt x="58231" y="116406"/>
                    </a:cubicBezTo>
                    <a:cubicBezTo>
                      <a:pt x="26071" y="116406"/>
                      <a:pt x="0" y="90348"/>
                      <a:pt x="0" y="58203"/>
                    </a:cubicBezTo>
                    <a:cubicBezTo>
                      <a:pt x="0" y="26058"/>
                      <a:pt x="26071" y="0"/>
                      <a:pt x="58231" y="0"/>
                    </a:cubicBezTo>
                    <a:cubicBezTo>
                      <a:pt x="90391" y="0"/>
                      <a:pt x="116462" y="26058"/>
                      <a:pt x="116462" y="58203"/>
                    </a:cubicBezTo>
                    <a:close/>
                  </a:path>
                </a:pathLst>
              </a:custGeom>
              <a:noFill/>
              <a:ln w="6766" cap="rnd">
                <a:solidFill>
                  <a:srgbClr val="0E578E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63CC36B-E905-8EFB-6555-2B8627339275}"/>
                  </a:ext>
                </a:extLst>
              </p:cNvPr>
              <p:cNvSpPr/>
              <p:nvPr/>
            </p:nvSpPr>
            <p:spPr>
              <a:xfrm>
                <a:off x="6905137" y="4046605"/>
                <a:ext cx="86669" cy="86628"/>
              </a:xfrm>
              <a:custGeom>
                <a:avLst/>
                <a:gdLst>
                  <a:gd name="connsiteX0" fmla="*/ 86669 w 86669"/>
                  <a:gd name="connsiteY0" fmla="*/ 43314 h 86628"/>
                  <a:gd name="connsiteX1" fmla="*/ 43335 w 86669"/>
                  <a:gd name="connsiteY1" fmla="*/ 86628 h 86628"/>
                  <a:gd name="connsiteX2" fmla="*/ 0 w 86669"/>
                  <a:gd name="connsiteY2" fmla="*/ 43314 h 86628"/>
                  <a:gd name="connsiteX3" fmla="*/ 43335 w 86669"/>
                  <a:gd name="connsiteY3" fmla="*/ 0 h 86628"/>
                  <a:gd name="connsiteX4" fmla="*/ 86669 w 86669"/>
                  <a:gd name="connsiteY4" fmla="*/ 43314 h 8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" h="86628">
                    <a:moveTo>
                      <a:pt x="86669" y="43314"/>
                    </a:moveTo>
                    <a:cubicBezTo>
                      <a:pt x="86669" y="67236"/>
                      <a:pt x="67267" y="86628"/>
                      <a:pt x="43335" y="86628"/>
                    </a:cubicBezTo>
                    <a:cubicBezTo>
                      <a:pt x="19401" y="86628"/>
                      <a:pt x="0" y="67236"/>
                      <a:pt x="0" y="43314"/>
                    </a:cubicBezTo>
                    <a:cubicBezTo>
                      <a:pt x="0" y="19392"/>
                      <a:pt x="19402" y="0"/>
                      <a:pt x="43335" y="0"/>
                    </a:cubicBezTo>
                    <a:cubicBezTo>
                      <a:pt x="67268" y="0"/>
                      <a:pt x="86669" y="19393"/>
                      <a:pt x="86669" y="43314"/>
                    </a:cubicBezTo>
                    <a:close/>
                  </a:path>
                </a:pathLst>
              </a:custGeom>
              <a:noFill/>
              <a:ln w="6766" cap="rnd">
                <a:solidFill>
                  <a:srgbClr val="0E578E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B3A6B77B-EF05-CB99-3F88-69ECBC120A2E}"/>
                  </a:ext>
                </a:extLst>
              </p:cNvPr>
              <p:cNvSpPr/>
              <p:nvPr/>
            </p:nvSpPr>
            <p:spPr>
              <a:xfrm>
                <a:off x="6397311" y="3616847"/>
                <a:ext cx="574182" cy="473071"/>
              </a:xfrm>
              <a:custGeom>
                <a:avLst/>
                <a:gdLst>
                  <a:gd name="connsiteX0" fmla="*/ 0 w 574182"/>
                  <a:gd name="connsiteY0" fmla="*/ 450061 h 473071"/>
                  <a:gd name="connsiteX1" fmla="*/ 0 w 574182"/>
                  <a:gd name="connsiteY1" fmla="*/ 286956 h 473071"/>
                  <a:gd name="connsiteX2" fmla="*/ 287091 w 574182"/>
                  <a:gd name="connsiteY2" fmla="*/ 0 h 473071"/>
                  <a:gd name="connsiteX3" fmla="*/ 287091 w 574182"/>
                  <a:gd name="connsiteY3" fmla="*/ 0 h 473071"/>
                  <a:gd name="connsiteX4" fmla="*/ 574182 w 574182"/>
                  <a:gd name="connsiteY4" fmla="*/ 286956 h 473071"/>
                  <a:gd name="connsiteX5" fmla="*/ 574182 w 574182"/>
                  <a:gd name="connsiteY5" fmla="*/ 450061 h 473071"/>
                  <a:gd name="connsiteX6" fmla="*/ 551161 w 574182"/>
                  <a:gd name="connsiteY6" fmla="*/ 473071 h 473071"/>
                  <a:gd name="connsiteX7" fmla="*/ 551161 w 574182"/>
                  <a:gd name="connsiteY7" fmla="*/ 473071 h 473071"/>
                  <a:gd name="connsiteX8" fmla="*/ 528140 w 574182"/>
                  <a:gd name="connsiteY8" fmla="*/ 450061 h 473071"/>
                  <a:gd name="connsiteX9" fmla="*/ 528140 w 574182"/>
                  <a:gd name="connsiteY9" fmla="*/ 286956 h 473071"/>
                  <a:gd name="connsiteX10" fmla="*/ 287091 w 574182"/>
                  <a:gd name="connsiteY10" fmla="*/ 46021 h 473071"/>
                  <a:gd name="connsiteX11" fmla="*/ 287091 w 574182"/>
                  <a:gd name="connsiteY11" fmla="*/ 46021 h 473071"/>
                  <a:gd name="connsiteX12" fmla="*/ 46043 w 574182"/>
                  <a:gd name="connsiteY12" fmla="*/ 286956 h 473071"/>
                  <a:gd name="connsiteX13" fmla="*/ 46043 w 574182"/>
                  <a:gd name="connsiteY13" fmla="*/ 450061 h 473071"/>
                  <a:gd name="connsiteX14" fmla="*/ 23021 w 574182"/>
                  <a:gd name="connsiteY14" fmla="*/ 473071 h 473071"/>
                  <a:gd name="connsiteX15" fmla="*/ 23021 w 574182"/>
                  <a:gd name="connsiteY15" fmla="*/ 473071 h 473071"/>
                  <a:gd name="connsiteX16" fmla="*/ 0 w 574182"/>
                  <a:gd name="connsiteY16" fmla="*/ 450061 h 473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4182" h="473071">
                    <a:moveTo>
                      <a:pt x="0" y="450061"/>
                    </a:moveTo>
                    <a:lnTo>
                      <a:pt x="0" y="286956"/>
                    </a:lnTo>
                    <a:cubicBezTo>
                      <a:pt x="0" y="128589"/>
                      <a:pt x="128649" y="0"/>
                      <a:pt x="287091" y="0"/>
                    </a:cubicBezTo>
                    <a:lnTo>
                      <a:pt x="287091" y="0"/>
                    </a:lnTo>
                    <a:cubicBezTo>
                      <a:pt x="445533" y="0"/>
                      <a:pt x="574182" y="128589"/>
                      <a:pt x="574182" y="286956"/>
                    </a:cubicBezTo>
                    <a:lnTo>
                      <a:pt x="574182" y="450061"/>
                    </a:lnTo>
                    <a:cubicBezTo>
                      <a:pt x="574182" y="462920"/>
                      <a:pt x="564026" y="473071"/>
                      <a:pt x="551161" y="473071"/>
                    </a:cubicBezTo>
                    <a:lnTo>
                      <a:pt x="551161" y="473071"/>
                    </a:lnTo>
                    <a:cubicBezTo>
                      <a:pt x="538296" y="473071"/>
                      <a:pt x="528140" y="462920"/>
                      <a:pt x="528140" y="450061"/>
                    </a:cubicBezTo>
                    <a:lnTo>
                      <a:pt x="528140" y="286956"/>
                    </a:lnTo>
                    <a:cubicBezTo>
                      <a:pt x="528140" y="153630"/>
                      <a:pt x="420480" y="46021"/>
                      <a:pt x="287091" y="46021"/>
                    </a:cubicBezTo>
                    <a:lnTo>
                      <a:pt x="287091" y="46021"/>
                    </a:lnTo>
                    <a:cubicBezTo>
                      <a:pt x="153702" y="46021"/>
                      <a:pt x="46043" y="153630"/>
                      <a:pt x="46043" y="286956"/>
                    </a:cubicBezTo>
                    <a:lnTo>
                      <a:pt x="46043" y="450061"/>
                    </a:lnTo>
                    <a:cubicBezTo>
                      <a:pt x="46043" y="462920"/>
                      <a:pt x="35886" y="473071"/>
                      <a:pt x="23021" y="473071"/>
                    </a:cubicBezTo>
                    <a:lnTo>
                      <a:pt x="23021" y="473071"/>
                    </a:lnTo>
                    <a:cubicBezTo>
                      <a:pt x="10157" y="473071"/>
                      <a:pt x="0" y="462920"/>
                      <a:pt x="0" y="4500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0" name="Graphic 100">
              <a:extLst>
                <a:ext uri="{FF2B5EF4-FFF2-40B4-BE49-F238E27FC236}">
                  <a16:creationId xmlns:a16="http://schemas.microsoft.com/office/drawing/2014/main" id="{1EC5603E-7D08-F1AA-6510-66A1BE194A8E}"/>
                </a:ext>
              </a:extLst>
            </p:cNvPr>
            <p:cNvGrpSpPr/>
            <p:nvPr/>
          </p:nvGrpSpPr>
          <p:grpSpPr>
            <a:xfrm>
              <a:off x="4115136" y="667341"/>
              <a:ext cx="3971035" cy="4343003"/>
              <a:chOff x="4115136" y="667341"/>
              <a:chExt cx="3971035" cy="4343003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41D55F1-2F17-51A2-E0F3-9D068F3FB981}"/>
                  </a:ext>
                </a:extLst>
              </p:cNvPr>
              <p:cNvSpPr/>
              <p:nvPr/>
            </p:nvSpPr>
            <p:spPr>
              <a:xfrm>
                <a:off x="7595104" y="4066908"/>
                <a:ext cx="284382" cy="634145"/>
              </a:xfrm>
              <a:custGeom>
                <a:avLst/>
                <a:gdLst>
                  <a:gd name="connsiteX0" fmla="*/ 0 w 284382"/>
                  <a:gd name="connsiteY0" fmla="*/ 138064 h 634145"/>
                  <a:gd name="connsiteX1" fmla="*/ 101565 w 284382"/>
                  <a:gd name="connsiteY1" fmla="*/ 281542 h 634145"/>
                  <a:gd name="connsiteX2" fmla="*/ 92763 w 284382"/>
                  <a:gd name="connsiteY2" fmla="*/ 530598 h 634145"/>
                  <a:gd name="connsiteX3" fmla="*/ 104951 w 284382"/>
                  <a:gd name="connsiteY3" fmla="*/ 634146 h 634145"/>
                  <a:gd name="connsiteX4" fmla="*/ 269487 w 284382"/>
                  <a:gd name="connsiteY4" fmla="*/ 419606 h 634145"/>
                  <a:gd name="connsiteX5" fmla="*/ 284383 w 284382"/>
                  <a:gd name="connsiteY5" fmla="*/ 194914 h 634145"/>
                  <a:gd name="connsiteX6" fmla="*/ 102242 w 284382"/>
                  <a:gd name="connsiteY6" fmla="*/ 0 h 634145"/>
                  <a:gd name="connsiteX7" fmla="*/ 0 w 284382"/>
                  <a:gd name="connsiteY7" fmla="*/ 138064 h 634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4382" h="634145">
                    <a:moveTo>
                      <a:pt x="0" y="138064"/>
                    </a:moveTo>
                    <a:cubicBezTo>
                      <a:pt x="0" y="138064"/>
                      <a:pt x="98857" y="261238"/>
                      <a:pt x="101565" y="281542"/>
                    </a:cubicBezTo>
                    <a:cubicBezTo>
                      <a:pt x="103597" y="295754"/>
                      <a:pt x="117816" y="411484"/>
                      <a:pt x="92763" y="530598"/>
                    </a:cubicBezTo>
                    <a:lnTo>
                      <a:pt x="104951" y="634146"/>
                    </a:lnTo>
                    <a:lnTo>
                      <a:pt x="269487" y="419606"/>
                    </a:lnTo>
                    <a:lnTo>
                      <a:pt x="284383" y="194914"/>
                    </a:lnTo>
                    <a:lnTo>
                      <a:pt x="102242" y="0"/>
                    </a:lnTo>
                    <a:lnTo>
                      <a:pt x="0" y="138064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2DA5C43-767F-4BD3-C4B7-C99E333BE20D}"/>
                  </a:ext>
                </a:extLst>
              </p:cNvPr>
              <p:cNvSpPr/>
              <p:nvPr/>
            </p:nvSpPr>
            <p:spPr>
              <a:xfrm>
                <a:off x="6562523" y="4472301"/>
                <a:ext cx="472617" cy="422989"/>
              </a:xfrm>
              <a:custGeom>
                <a:avLst/>
                <a:gdLst>
                  <a:gd name="connsiteX0" fmla="*/ 300633 w 472617"/>
                  <a:gd name="connsiteY0" fmla="*/ 14889 h 422989"/>
                  <a:gd name="connsiteX1" fmla="*/ 261361 w 472617"/>
                  <a:gd name="connsiteY1" fmla="*/ 186115 h 422989"/>
                  <a:gd name="connsiteX2" fmla="*/ 69064 w 472617"/>
                  <a:gd name="connsiteY2" fmla="*/ 345159 h 422989"/>
                  <a:gd name="connsiteX3" fmla="*/ 0 w 472617"/>
                  <a:gd name="connsiteY3" fmla="*/ 422990 h 422989"/>
                  <a:gd name="connsiteX4" fmla="*/ 270164 w 472617"/>
                  <a:gd name="connsiteY4" fmla="*/ 403363 h 422989"/>
                  <a:gd name="connsiteX5" fmla="*/ 448242 w 472617"/>
                  <a:gd name="connsiteY5" fmla="*/ 265299 h 422989"/>
                  <a:gd name="connsiteX6" fmla="*/ 472617 w 472617"/>
                  <a:gd name="connsiteY6" fmla="*/ 0 h 422989"/>
                  <a:gd name="connsiteX7" fmla="*/ 300633 w 472617"/>
                  <a:gd name="connsiteY7" fmla="*/ 14889 h 422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2617" h="422989">
                    <a:moveTo>
                      <a:pt x="300633" y="14889"/>
                    </a:moveTo>
                    <a:cubicBezTo>
                      <a:pt x="300633" y="14889"/>
                      <a:pt x="274226" y="170549"/>
                      <a:pt x="261361" y="186115"/>
                    </a:cubicBezTo>
                    <a:cubicBezTo>
                      <a:pt x="251882" y="196944"/>
                      <a:pt x="175369" y="284249"/>
                      <a:pt x="69064" y="345159"/>
                    </a:cubicBezTo>
                    <a:lnTo>
                      <a:pt x="0" y="422990"/>
                    </a:lnTo>
                    <a:lnTo>
                      <a:pt x="270164" y="403363"/>
                    </a:lnTo>
                    <a:lnTo>
                      <a:pt x="448242" y="265299"/>
                    </a:lnTo>
                    <a:lnTo>
                      <a:pt x="472617" y="0"/>
                    </a:lnTo>
                    <a:lnTo>
                      <a:pt x="300633" y="14889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789333B-102B-F253-8455-4D8215125669}"/>
                  </a:ext>
                </a:extLst>
              </p:cNvPr>
              <p:cNvSpPr/>
              <p:nvPr/>
            </p:nvSpPr>
            <p:spPr>
              <a:xfrm>
                <a:off x="5240820" y="4573142"/>
                <a:ext cx="221412" cy="169195"/>
              </a:xfrm>
              <a:custGeom>
                <a:avLst/>
                <a:gdLst>
                  <a:gd name="connsiteX0" fmla="*/ 154379 w 221412"/>
                  <a:gd name="connsiteY0" fmla="*/ 0 h 169195"/>
                  <a:gd name="connsiteX1" fmla="*/ 221412 w 221412"/>
                  <a:gd name="connsiteY1" fmla="*/ 169196 h 169195"/>
                  <a:gd name="connsiteX2" fmla="*/ 27084 w 221412"/>
                  <a:gd name="connsiteY2" fmla="*/ 169196 h 169195"/>
                  <a:gd name="connsiteX3" fmla="*/ 0 w 221412"/>
                  <a:gd name="connsiteY3" fmla="*/ 39930 h 16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12" h="169195">
                    <a:moveTo>
                      <a:pt x="154379" y="0"/>
                    </a:moveTo>
                    <a:lnTo>
                      <a:pt x="221412" y="169196"/>
                    </a:lnTo>
                    <a:lnTo>
                      <a:pt x="27084" y="169196"/>
                    </a:lnTo>
                    <a:lnTo>
                      <a:pt x="0" y="399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290440-13A9-492A-AE4A-D1A0A11CAEA4}"/>
                  </a:ext>
                </a:extLst>
              </p:cNvPr>
              <p:cNvSpPr/>
              <p:nvPr/>
            </p:nvSpPr>
            <p:spPr>
              <a:xfrm>
                <a:off x="4248866" y="4518322"/>
                <a:ext cx="213287" cy="193560"/>
              </a:xfrm>
              <a:custGeom>
                <a:avLst/>
                <a:gdLst>
                  <a:gd name="connsiteX0" fmla="*/ 44689 w 213287"/>
                  <a:gd name="connsiteY0" fmla="*/ 0 h 193560"/>
                  <a:gd name="connsiteX1" fmla="*/ 0 w 213287"/>
                  <a:gd name="connsiteY1" fmla="*/ 129266 h 193560"/>
                  <a:gd name="connsiteX2" fmla="*/ 148962 w 213287"/>
                  <a:gd name="connsiteY2" fmla="*/ 193560 h 193560"/>
                  <a:gd name="connsiteX3" fmla="*/ 213287 w 213287"/>
                  <a:gd name="connsiteY3" fmla="*/ 39930 h 19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287" h="193560">
                    <a:moveTo>
                      <a:pt x="44689" y="0"/>
                    </a:moveTo>
                    <a:lnTo>
                      <a:pt x="0" y="129266"/>
                    </a:lnTo>
                    <a:lnTo>
                      <a:pt x="148962" y="193560"/>
                    </a:lnTo>
                    <a:lnTo>
                      <a:pt x="213287" y="399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DC5F877-36AF-0899-C700-AA0B9E69B986}"/>
                  </a:ext>
                </a:extLst>
              </p:cNvPr>
              <p:cNvSpPr/>
              <p:nvPr/>
            </p:nvSpPr>
            <p:spPr>
              <a:xfrm>
                <a:off x="6812893" y="2470377"/>
                <a:ext cx="658024" cy="2076364"/>
              </a:xfrm>
              <a:custGeom>
                <a:avLst/>
                <a:gdLst>
                  <a:gd name="connsiteX0" fmla="*/ 169434 w 658024"/>
                  <a:gd name="connsiteY0" fmla="*/ 298461 h 2076364"/>
                  <a:gd name="connsiteX1" fmla="*/ 24534 w 658024"/>
                  <a:gd name="connsiteY1" fmla="*/ 1170158 h 2076364"/>
                  <a:gd name="connsiteX2" fmla="*/ 7606 w 658024"/>
                  <a:gd name="connsiteY2" fmla="*/ 1922064 h 2076364"/>
                  <a:gd name="connsiteX3" fmla="*/ 40784 w 658024"/>
                  <a:gd name="connsiteY3" fmla="*/ 2048623 h 2076364"/>
                  <a:gd name="connsiteX4" fmla="*/ 240529 w 658024"/>
                  <a:gd name="connsiteY4" fmla="*/ 2075017 h 2076364"/>
                  <a:gd name="connsiteX5" fmla="*/ 257457 w 658024"/>
                  <a:gd name="connsiteY5" fmla="*/ 2008692 h 2076364"/>
                  <a:gd name="connsiteX6" fmla="*/ 327198 w 658024"/>
                  <a:gd name="connsiteY6" fmla="*/ 1786031 h 2076364"/>
                  <a:gd name="connsiteX7" fmla="*/ 407097 w 658024"/>
                  <a:gd name="connsiteY7" fmla="*/ 1493661 h 2076364"/>
                  <a:gd name="connsiteX8" fmla="*/ 653562 w 658024"/>
                  <a:gd name="connsiteY8" fmla="*/ 353281 h 2076364"/>
                  <a:gd name="connsiteX9" fmla="*/ 500537 w 658024"/>
                  <a:gd name="connsiteY9" fmla="*/ 0 h 2076364"/>
                  <a:gd name="connsiteX10" fmla="*/ 114588 w 658024"/>
                  <a:gd name="connsiteY10" fmla="*/ 86628 h 2076364"/>
                  <a:gd name="connsiteX11" fmla="*/ 169434 w 658024"/>
                  <a:gd name="connsiteY11" fmla="*/ 298461 h 2076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8024" h="2076364">
                    <a:moveTo>
                      <a:pt x="169434" y="298461"/>
                    </a:moveTo>
                    <a:cubicBezTo>
                      <a:pt x="134902" y="487961"/>
                      <a:pt x="38076" y="990134"/>
                      <a:pt x="24534" y="1170158"/>
                    </a:cubicBezTo>
                    <a:cubicBezTo>
                      <a:pt x="10992" y="1349506"/>
                      <a:pt x="-12030" y="1815133"/>
                      <a:pt x="7606" y="1922064"/>
                    </a:cubicBezTo>
                    <a:cubicBezTo>
                      <a:pt x="-2550" y="2001925"/>
                      <a:pt x="7606" y="2031703"/>
                      <a:pt x="40784" y="2048623"/>
                    </a:cubicBezTo>
                    <a:cubicBezTo>
                      <a:pt x="73962" y="2065542"/>
                      <a:pt x="223602" y="2081108"/>
                      <a:pt x="240529" y="2075017"/>
                    </a:cubicBezTo>
                    <a:cubicBezTo>
                      <a:pt x="257457" y="2068926"/>
                      <a:pt x="257457" y="2008692"/>
                      <a:pt x="257457" y="2008692"/>
                    </a:cubicBezTo>
                    <a:cubicBezTo>
                      <a:pt x="257457" y="2008692"/>
                      <a:pt x="327198" y="1961995"/>
                      <a:pt x="327198" y="1786031"/>
                    </a:cubicBezTo>
                    <a:cubicBezTo>
                      <a:pt x="330584" y="1709554"/>
                      <a:pt x="403711" y="1656089"/>
                      <a:pt x="407097" y="1493661"/>
                    </a:cubicBezTo>
                    <a:cubicBezTo>
                      <a:pt x="410482" y="1330556"/>
                      <a:pt x="696896" y="536689"/>
                      <a:pt x="653562" y="353281"/>
                    </a:cubicBezTo>
                    <a:cubicBezTo>
                      <a:pt x="610227" y="169873"/>
                      <a:pt x="500537" y="0"/>
                      <a:pt x="500537" y="0"/>
                    </a:cubicBezTo>
                    <a:lnTo>
                      <a:pt x="114588" y="86628"/>
                    </a:lnTo>
                    <a:lnTo>
                      <a:pt x="169434" y="298461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033D26A-E047-D47A-C45B-84F3E9C2E641}"/>
                  </a:ext>
                </a:extLst>
              </p:cNvPr>
              <p:cNvSpPr/>
              <p:nvPr/>
            </p:nvSpPr>
            <p:spPr>
              <a:xfrm>
                <a:off x="6790085" y="2556328"/>
                <a:ext cx="953958" cy="1668916"/>
              </a:xfrm>
              <a:custGeom>
                <a:avLst/>
                <a:gdLst>
                  <a:gd name="connsiteX0" fmla="*/ 84582 w 953958"/>
                  <a:gd name="connsiteY0" fmla="*/ 57527 h 1668916"/>
                  <a:gd name="connsiteX1" fmla="*/ 1299 w 953958"/>
                  <a:gd name="connsiteY1" fmla="*/ 837858 h 1668916"/>
                  <a:gd name="connsiteX2" fmla="*/ 786737 w 953958"/>
                  <a:gd name="connsiteY2" fmla="*/ 1662856 h 1668916"/>
                  <a:gd name="connsiteX3" fmla="*/ 953304 w 953958"/>
                  <a:gd name="connsiteY3" fmla="*/ 1523439 h 1668916"/>
                  <a:gd name="connsiteX4" fmla="*/ 513865 w 953958"/>
                  <a:gd name="connsiteY4" fmla="*/ 898091 h 1668916"/>
                  <a:gd name="connsiteX5" fmla="*/ 214586 w 953958"/>
                  <a:gd name="connsiteY5" fmla="*/ 0 h 1668916"/>
                  <a:gd name="connsiteX6" fmla="*/ 84582 w 953958"/>
                  <a:gd name="connsiteY6" fmla="*/ 57527 h 1668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3958" h="1668916">
                    <a:moveTo>
                      <a:pt x="84582" y="57527"/>
                    </a:moveTo>
                    <a:cubicBezTo>
                      <a:pt x="84582" y="57527"/>
                      <a:pt x="-12243" y="698440"/>
                      <a:pt x="1299" y="837858"/>
                    </a:cubicBezTo>
                    <a:cubicBezTo>
                      <a:pt x="14841" y="977275"/>
                      <a:pt x="768455" y="1655412"/>
                      <a:pt x="786737" y="1662856"/>
                    </a:cubicBezTo>
                    <a:cubicBezTo>
                      <a:pt x="867312" y="1695342"/>
                      <a:pt x="962784" y="1589763"/>
                      <a:pt x="953304" y="1523439"/>
                    </a:cubicBezTo>
                    <a:cubicBezTo>
                      <a:pt x="943148" y="1457114"/>
                      <a:pt x="733923" y="997578"/>
                      <a:pt x="513865" y="898091"/>
                    </a:cubicBezTo>
                    <a:cubicBezTo>
                      <a:pt x="307349" y="644974"/>
                      <a:pt x="214586" y="0"/>
                      <a:pt x="214586" y="0"/>
                    </a:cubicBezTo>
                    <a:lnTo>
                      <a:pt x="84582" y="57527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0EA9259-F59D-4A89-7563-7DDF959103D8}"/>
                  </a:ext>
                </a:extLst>
              </p:cNvPr>
              <p:cNvSpPr/>
              <p:nvPr/>
            </p:nvSpPr>
            <p:spPr>
              <a:xfrm>
                <a:off x="6417609" y="4673983"/>
                <a:ext cx="617509" cy="336361"/>
              </a:xfrm>
              <a:custGeom>
                <a:avLst/>
                <a:gdLst>
                  <a:gd name="connsiteX0" fmla="*/ 614823 w 617509"/>
                  <a:gd name="connsiteY0" fmla="*/ 0 h 336361"/>
                  <a:gd name="connsiteX1" fmla="*/ 599927 w 617509"/>
                  <a:gd name="connsiteY1" fmla="*/ 330947 h 336361"/>
                  <a:gd name="connsiteX2" fmla="*/ 594510 w 617509"/>
                  <a:gd name="connsiteY2" fmla="*/ 336361 h 336361"/>
                  <a:gd name="connsiteX3" fmla="*/ 559301 w 617509"/>
                  <a:gd name="connsiteY3" fmla="*/ 336361 h 336361"/>
                  <a:gd name="connsiteX4" fmla="*/ 553884 w 617509"/>
                  <a:gd name="connsiteY4" fmla="*/ 330947 h 336361"/>
                  <a:gd name="connsiteX5" fmla="*/ 553884 w 617509"/>
                  <a:gd name="connsiteY5" fmla="*/ 151600 h 336361"/>
                  <a:gd name="connsiteX6" fmla="*/ 369712 w 617509"/>
                  <a:gd name="connsiteY6" fmla="*/ 329594 h 336361"/>
                  <a:gd name="connsiteX7" fmla="*/ 353462 w 617509"/>
                  <a:gd name="connsiteY7" fmla="*/ 336361 h 336361"/>
                  <a:gd name="connsiteX8" fmla="*/ 19650 w 617509"/>
                  <a:gd name="connsiteY8" fmla="*/ 336361 h 336361"/>
                  <a:gd name="connsiteX9" fmla="*/ 692 w 617509"/>
                  <a:gd name="connsiteY9" fmla="*/ 311320 h 336361"/>
                  <a:gd name="connsiteX10" fmla="*/ 54860 w 617509"/>
                  <a:gd name="connsiteY10" fmla="*/ 226722 h 336361"/>
                  <a:gd name="connsiteX11" fmla="*/ 209916 w 617509"/>
                  <a:gd name="connsiteY11" fmla="*/ 129942 h 336361"/>
                  <a:gd name="connsiteX12" fmla="*/ 328409 w 617509"/>
                  <a:gd name="connsiteY12" fmla="*/ 168519 h 336361"/>
                  <a:gd name="connsiteX13" fmla="*/ 567426 w 617509"/>
                  <a:gd name="connsiteY13" fmla="*/ 677 h 336361"/>
                  <a:gd name="connsiteX14" fmla="*/ 614823 w 617509"/>
                  <a:gd name="connsiteY14" fmla="*/ 0 h 336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7509" h="336361">
                    <a:moveTo>
                      <a:pt x="614823" y="0"/>
                    </a:moveTo>
                    <a:cubicBezTo>
                      <a:pt x="624980" y="6091"/>
                      <a:pt x="603312" y="288987"/>
                      <a:pt x="599927" y="330947"/>
                    </a:cubicBezTo>
                    <a:cubicBezTo>
                      <a:pt x="599927" y="333654"/>
                      <a:pt x="597218" y="336361"/>
                      <a:pt x="594510" y="336361"/>
                    </a:cubicBezTo>
                    <a:lnTo>
                      <a:pt x="559301" y="336361"/>
                    </a:lnTo>
                    <a:cubicBezTo>
                      <a:pt x="555915" y="336361"/>
                      <a:pt x="553884" y="333654"/>
                      <a:pt x="553884" y="330947"/>
                    </a:cubicBezTo>
                    <a:lnTo>
                      <a:pt x="553884" y="151600"/>
                    </a:lnTo>
                    <a:lnTo>
                      <a:pt x="369712" y="329594"/>
                    </a:lnTo>
                    <a:cubicBezTo>
                      <a:pt x="364972" y="333654"/>
                      <a:pt x="359556" y="336361"/>
                      <a:pt x="353462" y="336361"/>
                    </a:cubicBezTo>
                    <a:lnTo>
                      <a:pt x="19650" y="336361"/>
                    </a:lnTo>
                    <a:cubicBezTo>
                      <a:pt x="6785" y="336361"/>
                      <a:pt x="-2694" y="323503"/>
                      <a:pt x="692" y="311320"/>
                    </a:cubicBezTo>
                    <a:cubicBezTo>
                      <a:pt x="10848" y="274774"/>
                      <a:pt x="18296" y="253794"/>
                      <a:pt x="54860" y="226722"/>
                    </a:cubicBezTo>
                    <a:cubicBezTo>
                      <a:pt x="98194" y="194237"/>
                      <a:pt x="159811" y="172580"/>
                      <a:pt x="209916" y="129942"/>
                    </a:cubicBezTo>
                    <a:cubicBezTo>
                      <a:pt x="209916" y="129942"/>
                      <a:pt x="218718" y="196267"/>
                      <a:pt x="328409" y="168519"/>
                    </a:cubicBezTo>
                    <a:cubicBezTo>
                      <a:pt x="438099" y="140771"/>
                      <a:pt x="519352" y="677"/>
                      <a:pt x="567426" y="677"/>
                    </a:cubicBezTo>
                    <a:cubicBezTo>
                      <a:pt x="614823" y="0"/>
                      <a:pt x="614823" y="0"/>
                      <a:pt x="6148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44EE05C-D2C5-36CE-97DC-43F933C0B1AC}"/>
                  </a:ext>
                </a:extLst>
              </p:cNvPr>
              <p:cNvSpPr/>
              <p:nvPr/>
            </p:nvSpPr>
            <p:spPr>
              <a:xfrm>
                <a:off x="7641211" y="4202223"/>
                <a:ext cx="444960" cy="675542"/>
              </a:xfrm>
              <a:custGeom>
                <a:avLst/>
                <a:gdLst>
                  <a:gd name="connsiteX0" fmla="*/ 205775 w 444960"/>
                  <a:gd name="connsiteY0" fmla="*/ 42 h 675542"/>
                  <a:gd name="connsiteX1" fmla="*/ 443437 w 444960"/>
                  <a:gd name="connsiteY1" fmla="*/ 231501 h 675542"/>
                  <a:gd name="connsiteX2" fmla="*/ 443437 w 444960"/>
                  <a:gd name="connsiteY2" fmla="*/ 238946 h 675542"/>
                  <a:gd name="connsiteX3" fmla="*/ 419739 w 444960"/>
                  <a:gd name="connsiteY3" fmla="*/ 265340 h 675542"/>
                  <a:gd name="connsiteX4" fmla="*/ 411613 w 444960"/>
                  <a:gd name="connsiteY4" fmla="*/ 266017 h 675542"/>
                  <a:gd name="connsiteX5" fmla="*/ 277547 w 444960"/>
                  <a:gd name="connsiteY5" fmla="*/ 146903 h 675542"/>
                  <a:gd name="connsiteX6" fmla="*/ 288381 w 444960"/>
                  <a:gd name="connsiteY6" fmla="*/ 402728 h 675542"/>
                  <a:gd name="connsiteX7" fmla="*/ 282287 w 444960"/>
                  <a:gd name="connsiteY7" fmla="*/ 419647 h 675542"/>
                  <a:gd name="connsiteX8" fmla="*/ 60198 w 444960"/>
                  <a:gd name="connsiteY8" fmla="*/ 668703 h 675542"/>
                  <a:gd name="connsiteX9" fmla="*/ 28374 w 444960"/>
                  <a:gd name="connsiteY9" fmla="*/ 665996 h 675542"/>
                  <a:gd name="connsiteX10" fmla="*/ 613 w 444960"/>
                  <a:gd name="connsiteY10" fmla="*/ 569216 h 675542"/>
                  <a:gd name="connsiteX11" fmla="*/ 31759 w 444960"/>
                  <a:gd name="connsiteY11" fmla="*/ 389192 h 675542"/>
                  <a:gd name="connsiteX12" fmla="*/ 139419 w 444960"/>
                  <a:gd name="connsiteY12" fmla="*/ 326251 h 675542"/>
                  <a:gd name="connsiteX13" fmla="*/ 172596 w 444960"/>
                  <a:gd name="connsiteY13" fmla="*/ 35911 h 675542"/>
                  <a:gd name="connsiteX14" fmla="*/ 205775 w 444960"/>
                  <a:gd name="connsiteY14" fmla="*/ 42 h 675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4960" h="675542">
                    <a:moveTo>
                      <a:pt x="205775" y="42"/>
                    </a:moveTo>
                    <a:cubicBezTo>
                      <a:pt x="217285" y="-3342"/>
                      <a:pt x="414322" y="201046"/>
                      <a:pt x="443437" y="231501"/>
                    </a:cubicBezTo>
                    <a:cubicBezTo>
                      <a:pt x="445469" y="233532"/>
                      <a:pt x="445469" y="236916"/>
                      <a:pt x="443437" y="238946"/>
                    </a:cubicBezTo>
                    <a:lnTo>
                      <a:pt x="419739" y="265340"/>
                    </a:lnTo>
                    <a:cubicBezTo>
                      <a:pt x="417708" y="267371"/>
                      <a:pt x="414322" y="268048"/>
                      <a:pt x="411613" y="266017"/>
                    </a:cubicBezTo>
                    <a:lnTo>
                      <a:pt x="277547" y="146903"/>
                    </a:lnTo>
                    <a:lnTo>
                      <a:pt x="288381" y="402728"/>
                    </a:lnTo>
                    <a:cubicBezTo>
                      <a:pt x="288381" y="408818"/>
                      <a:pt x="286350" y="414910"/>
                      <a:pt x="282287" y="419647"/>
                    </a:cubicBezTo>
                    <a:lnTo>
                      <a:pt x="60198" y="668703"/>
                    </a:lnTo>
                    <a:cubicBezTo>
                      <a:pt x="51395" y="678855"/>
                      <a:pt x="35822" y="677501"/>
                      <a:pt x="28374" y="665996"/>
                    </a:cubicBezTo>
                    <a:cubicBezTo>
                      <a:pt x="8061" y="634187"/>
                      <a:pt x="-2773" y="614561"/>
                      <a:pt x="613" y="569216"/>
                    </a:cubicBezTo>
                    <a:cubicBezTo>
                      <a:pt x="5352" y="515073"/>
                      <a:pt x="29728" y="454840"/>
                      <a:pt x="31759" y="389192"/>
                    </a:cubicBezTo>
                    <a:cubicBezTo>
                      <a:pt x="31759" y="389192"/>
                      <a:pt x="87282" y="427092"/>
                      <a:pt x="139419" y="326251"/>
                    </a:cubicBezTo>
                    <a:cubicBezTo>
                      <a:pt x="191555" y="226087"/>
                      <a:pt x="140773" y="71780"/>
                      <a:pt x="172596" y="35911"/>
                    </a:cubicBezTo>
                    <a:cubicBezTo>
                      <a:pt x="205775" y="42"/>
                      <a:pt x="205775" y="42"/>
                      <a:pt x="205775" y="4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DF54F51A-28EB-DA02-DC39-6241AFF6926E}"/>
                  </a:ext>
                </a:extLst>
              </p:cNvPr>
              <p:cNvSpPr/>
              <p:nvPr/>
            </p:nvSpPr>
            <p:spPr>
              <a:xfrm>
                <a:off x="7209833" y="2692361"/>
                <a:ext cx="203807" cy="184085"/>
              </a:xfrm>
              <a:custGeom>
                <a:avLst/>
                <a:gdLst>
                  <a:gd name="connsiteX0" fmla="*/ 25730 w 203807"/>
                  <a:gd name="connsiteY0" fmla="*/ 0 h 184085"/>
                  <a:gd name="connsiteX1" fmla="*/ 0 w 203807"/>
                  <a:gd name="connsiteY1" fmla="*/ 18950 h 184085"/>
                  <a:gd name="connsiteX2" fmla="*/ 194328 w 203807"/>
                  <a:gd name="connsiteY2" fmla="*/ 184085 h 184085"/>
                  <a:gd name="connsiteX3" fmla="*/ 203808 w 203807"/>
                  <a:gd name="connsiteY3" fmla="*/ 158367 h 184085"/>
                  <a:gd name="connsiteX4" fmla="*/ 25730 w 203807"/>
                  <a:gd name="connsiteY4" fmla="*/ 0 h 184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807" h="184085">
                    <a:moveTo>
                      <a:pt x="25730" y="0"/>
                    </a:moveTo>
                    <a:lnTo>
                      <a:pt x="0" y="18950"/>
                    </a:lnTo>
                    <a:cubicBezTo>
                      <a:pt x="0" y="18950"/>
                      <a:pt x="27761" y="165135"/>
                      <a:pt x="194328" y="184085"/>
                    </a:cubicBezTo>
                    <a:lnTo>
                      <a:pt x="203808" y="158367"/>
                    </a:lnTo>
                    <a:cubicBezTo>
                      <a:pt x="203808" y="158367"/>
                      <a:pt x="55522" y="135357"/>
                      <a:pt x="25730" y="0"/>
                    </a:cubicBezTo>
                    <a:close/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3036E4C-BF26-77A2-9C1F-864AD7E572DF}"/>
                  </a:ext>
                </a:extLst>
              </p:cNvPr>
              <p:cNvSpPr/>
              <p:nvPr/>
            </p:nvSpPr>
            <p:spPr>
              <a:xfrm>
                <a:off x="6607191" y="714246"/>
                <a:ext cx="1270424" cy="1585403"/>
              </a:xfrm>
              <a:custGeom>
                <a:avLst/>
                <a:gdLst>
                  <a:gd name="connsiteX0" fmla="*/ 34554 w 1270424"/>
                  <a:gd name="connsiteY0" fmla="*/ 113578 h 1585403"/>
                  <a:gd name="connsiteX1" fmla="*/ 157786 w 1270424"/>
                  <a:gd name="connsiteY1" fmla="*/ 555 h 1585403"/>
                  <a:gd name="connsiteX2" fmla="*/ 325031 w 1270424"/>
                  <a:gd name="connsiteY2" fmla="*/ 40486 h 1585403"/>
                  <a:gd name="connsiteX3" fmla="*/ 432690 w 1270424"/>
                  <a:gd name="connsiteY3" fmla="*/ 24243 h 1585403"/>
                  <a:gd name="connsiteX4" fmla="*/ 487535 w 1270424"/>
                  <a:gd name="connsiteY4" fmla="*/ 98012 h 1585403"/>
                  <a:gd name="connsiteX5" fmla="*/ 670353 w 1270424"/>
                  <a:gd name="connsiteY5" fmla="*/ 142003 h 1585403"/>
                  <a:gd name="connsiteX6" fmla="*/ 731292 w 1270424"/>
                  <a:gd name="connsiteY6" fmla="*/ 347068 h 1585403"/>
                  <a:gd name="connsiteX7" fmla="*/ 895828 w 1270424"/>
                  <a:gd name="connsiteY7" fmla="*/ 361281 h 1585403"/>
                  <a:gd name="connsiteX8" fmla="*/ 942548 w 1270424"/>
                  <a:gd name="connsiteY8" fmla="*/ 468889 h 1585403"/>
                  <a:gd name="connsiteX9" fmla="*/ 1098958 w 1270424"/>
                  <a:gd name="connsiteY9" fmla="*/ 556194 h 1585403"/>
                  <a:gd name="connsiteX10" fmla="*/ 1125365 w 1270424"/>
                  <a:gd name="connsiteY10" fmla="*/ 804574 h 1585403"/>
                  <a:gd name="connsiteX11" fmla="*/ 1268911 w 1270424"/>
                  <a:gd name="connsiteY11" fmla="*/ 1096267 h 1585403"/>
                  <a:gd name="connsiteX12" fmla="*/ 1161929 w 1270424"/>
                  <a:gd name="connsiteY12" fmla="*/ 1239745 h 1585403"/>
                  <a:gd name="connsiteX13" fmla="*/ 1105052 w 1270424"/>
                  <a:gd name="connsiteY13" fmla="*/ 1374425 h 1585403"/>
                  <a:gd name="connsiteX14" fmla="*/ 977757 w 1270424"/>
                  <a:gd name="connsiteY14" fmla="*/ 1441427 h 1585403"/>
                  <a:gd name="connsiteX15" fmla="*/ 859264 w 1270424"/>
                  <a:gd name="connsiteY15" fmla="*/ 1582874 h 1585403"/>
                  <a:gd name="connsiteX16" fmla="*/ 690666 w 1270424"/>
                  <a:gd name="connsiteY16" fmla="*/ 1480003 h 1585403"/>
                  <a:gd name="connsiteX17" fmla="*/ 33200 w 1270424"/>
                  <a:gd name="connsiteY17" fmla="*/ 892556 h 1585403"/>
                  <a:gd name="connsiteX18" fmla="*/ 102264 w 1270424"/>
                  <a:gd name="connsiteY18" fmla="*/ 514234 h 1585403"/>
                  <a:gd name="connsiteX19" fmla="*/ 34554 w 1270424"/>
                  <a:gd name="connsiteY19" fmla="*/ 113578 h 158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424" h="1585403">
                    <a:moveTo>
                      <a:pt x="34554" y="113578"/>
                    </a:moveTo>
                    <a:cubicBezTo>
                      <a:pt x="34554" y="113578"/>
                      <a:pt x="31845" y="10707"/>
                      <a:pt x="157786" y="555"/>
                    </a:cubicBezTo>
                    <a:cubicBezTo>
                      <a:pt x="232945" y="-5536"/>
                      <a:pt x="325031" y="40486"/>
                      <a:pt x="325031" y="40486"/>
                    </a:cubicBezTo>
                    <a:cubicBezTo>
                      <a:pt x="325031" y="40486"/>
                      <a:pt x="379199" y="9354"/>
                      <a:pt x="432690" y="24243"/>
                    </a:cubicBezTo>
                    <a:cubicBezTo>
                      <a:pt x="488889" y="39809"/>
                      <a:pt x="487535" y="98012"/>
                      <a:pt x="487535" y="98012"/>
                    </a:cubicBezTo>
                    <a:cubicBezTo>
                      <a:pt x="487535" y="98012"/>
                      <a:pt x="599257" y="32364"/>
                      <a:pt x="670353" y="142003"/>
                    </a:cubicBezTo>
                    <a:cubicBezTo>
                      <a:pt x="741448" y="251642"/>
                      <a:pt x="731292" y="347068"/>
                      <a:pt x="731292" y="347068"/>
                    </a:cubicBezTo>
                    <a:cubicBezTo>
                      <a:pt x="731292" y="347068"/>
                      <a:pt x="838951" y="304431"/>
                      <a:pt x="895828" y="361281"/>
                    </a:cubicBezTo>
                    <a:cubicBezTo>
                      <a:pt x="952704" y="418131"/>
                      <a:pt x="942548" y="468889"/>
                      <a:pt x="942548" y="468889"/>
                    </a:cubicBezTo>
                    <a:cubicBezTo>
                      <a:pt x="942548" y="468889"/>
                      <a:pt x="1048176" y="444525"/>
                      <a:pt x="1098958" y="556194"/>
                    </a:cubicBezTo>
                    <a:cubicBezTo>
                      <a:pt x="1149741" y="667864"/>
                      <a:pt x="1110469" y="754492"/>
                      <a:pt x="1125365" y="804574"/>
                    </a:cubicBezTo>
                    <a:cubicBezTo>
                      <a:pt x="1155835" y="906091"/>
                      <a:pt x="1285838" y="931132"/>
                      <a:pt x="1268911" y="1096267"/>
                    </a:cubicBezTo>
                    <a:cubicBezTo>
                      <a:pt x="1255369" y="1226887"/>
                      <a:pt x="1161929" y="1239745"/>
                      <a:pt x="1161929" y="1239745"/>
                    </a:cubicBezTo>
                    <a:cubicBezTo>
                      <a:pt x="1161929" y="1239745"/>
                      <a:pt x="1161929" y="1322990"/>
                      <a:pt x="1105052" y="1374425"/>
                    </a:cubicBezTo>
                    <a:cubicBezTo>
                      <a:pt x="1073228" y="1403527"/>
                      <a:pt x="977757" y="1441427"/>
                      <a:pt x="977757" y="1441427"/>
                    </a:cubicBezTo>
                    <a:cubicBezTo>
                      <a:pt x="977757" y="1441427"/>
                      <a:pt x="966923" y="1560541"/>
                      <a:pt x="859264" y="1582874"/>
                    </a:cubicBezTo>
                    <a:cubicBezTo>
                      <a:pt x="751605" y="1604532"/>
                      <a:pt x="690666" y="1480003"/>
                      <a:pt x="690666" y="1480003"/>
                    </a:cubicBezTo>
                    <a:cubicBezTo>
                      <a:pt x="690666" y="1480003"/>
                      <a:pt x="84659" y="1013023"/>
                      <a:pt x="33200" y="892556"/>
                    </a:cubicBezTo>
                    <a:cubicBezTo>
                      <a:pt x="-62272" y="669217"/>
                      <a:pt x="75857" y="667187"/>
                      <a:pt x="102264" y="514234"/>
                    </a:cubicBezTo>
                    <a:cubicBezTo>
                      <a:pt x="130025" y="361958"/>
                      <a:pt x="34554" y="113578"/>
                      <a:pt x="34554" y="11357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F581594-BB4F-75F2-648B-3317A9D9A592}"/>
                  </a:ext>
                </a:extLst>
              </p:cNvPr>
              <p:cNvSpPr/>
              <p:nvPr/>
            </p:nvSpPr>
            <p:spPr>
              <a:xfrm>
                <a:off x="4869768" y="2685594"/>
                <a:ext cx="578009" cy="1946260"/>
              </a:xfrm>
              <a:custGeom>
                <a:avLst/>
                <a:gdLst>
                  <a:gd name="connsiteX0" fmla="*/ 396105 w 578009"/>
                  <a:gd name="connsiteY0" fmla="*/ 0 h 1946260"/>
                  <a:gd name="connsiteX1" fmla="*/ 577568 w 578009"/>
                  <a:gd name="connsiteY1" fmla="*/ 1826638 h 1946260"/>
                  <a:gd name="connsiteX2" fmla="*/ 549807 w 578009"/>
                  <a:gd name="connsiteY2" fmla="*/ 1915296 h 1946260"/>
                  <a:gd name="connsiteX3" fmla="*/ 359541 w 578009"/>
                  <a:gd name="connsiteY3" fmla="*/ 1944398 h 1946260"/>
                  <a:gd name="connsiteX4" fmla="*/ 245788 w 578009"/>
                  <a:gd name="connsiteY4" fmla="*/ 1759636 h 1946260"/>
                  <a:gd name="connsiteX5" fmla="*/ 0 w 578009"/>
                  <a:gd name="connsiteY5" fmla="*/ 624671 h 1946260"/>
                  <a:gd name="connsiteX6" fmla="*/ 90732 w 578009"/>
                  <a:gd name="connsiteY6" fmla="*/ 677 h 1946260"/>
                  <a:gd name="connsiteX7" fmla="*/ 396105 w 578009"/>
                  <a:gd name="connsiteY7" fmla="*/ 677 h 19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009" h="1946260">
                    <a:moveTo>
                      <a:pt x="396105" y="0"/>
                    </a:moveTo>
                    <a:cubicBezTo>
                      <a:pt x="396105" y="0"/>
                      <a:pt x="588402" y="1790769"/>
                      <a:pt x="577568" y="1826638"/>
                    </a:cubicBezTo>
                    <a:cubicBezTo>
                      <a:pt x="566734" y="1863184"/>
                      <a:pt x="549807" y="1915296"/>
                      <a:pt x="549807" y="1915296"/>
                    </a:cubicBezTo>
                    <a:cubicBezTo>
                      <a:pt x="549807" y="1915296"/>
                      <a:pt x="388657" y="1955227"/>
                      <a:pt x="359541" y="1944398"/>
                    </a:cubicBezTo>
                    <a:cubicBezTo>
                      <a:pt x="330426" y="1933570"/>
                      <a:pt x="255945" y="1802951"/>
                      <a:pt x="245788" y="1759636"/>
                    </a:cubicBezTo>
                    <a:cubicBezTo>
                      <a:pt x="235632" y="1716322"/>
                      <a:pt x="76513" y="816877"/>
                      <a:pt x="0" y="624671"/>
                    </a:cubicBezTo>
                    <a:cubicBezTo>
                      <a:pt x="36564" y="123851"/>
                      <a:pt x="90732" y="677"/>
                      <a:pt x="90732" y="677"/>
                    </a:cubicBezTo>
                    <a:lnTo>
                      <a:pt x="396105" y="677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B777139-CF63-E916-B5F2-7985561FCA9D}"/>
                  </a:ext>
                </a:extLst>
              </p:cNvPr>
              <p:cNvSpPr/>
              <p:nvPr/>
            </p:nvSpPr>
            <p:spPr>
              <a:xfrm>
                <a:off x="4263127" y="2621299"/>
                <a:ext cx="771177" cy="1991345"/>
              </a:xfrm>
              <a:custGeom>
                <a:avLst/>
                <a:gdLst>
                  <a:gd name="connsiteX0" fmla="*/ 771177 w 771177"/>
                  <a:gd name="connsiteY0" fmla="*/ 90012 h 1991345"/>
                  <a:gd name="connsiteX1" fmla="*/ 571432 w 771177"/>
                  <a:gd name="connsiteY1" fmla="*/ 1151885 h 1991345"/>
                  <a:gd name="connsiteX2" fmla="*/ 219339 w 771177"/>
                  <a:gd name="connsiteY2" fmla="*/ 1984328 h 1991345"/>
                  <a:gd name="connsiteX3" fmla="*/ 635 w 771177"/>
                  <a:gd name="connsiteY3" fmla="*/ 1883488 h 1991345"/>
                  <a:gd name="connsiteX4" fmla="*/ 227464 w 771177"/>
                  <a:gd name="connsiteY4" fmla="*/ 933284 h 1991345"/>
                  <a:gd name="connsiteX5" fmla="*/ 356114 w 771177"/>
                  <a:gd name="connsiteY5" fmla="*/ 0 h 1991345"/>
                  <a:gd name="connsiteX6" fmla="*/ 771177 w 771177"/>
                  <a:gd name="connsiteY6" fmla="*/ 90012 h 1991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1177" h="1991345">
                    <a:moveTo>
                      <a:pt x="771177" y="90012"/>
                    </a:moveTo>
                    <a:cubicBezTo>
                      <a:pt x="771177" y="90012"/>
                      <a:pt x="664195" y="947496"/>
                      <a:pt x="571432" y="1151885"/>
                    </a:cubicBezTo>
                    <a:cubicBezTo>
                      <a:pt x="478669" y="1356274"/>
                      <a:pt x="262674" y="1962671"/>
                      <a:pt x="219339" y="1984328"/>
                    </a:cubicBezTo>
                    <a:cubicBezTo>
                      <a:pt x="176004" y="2005986"/>
                      <a:pt x="14177" y="1978914"/>
                      <a:pt x="635" y="1883488"/>
                    </a:cubicBezTo>
                    <a:cubicBezTo>
                      <a:pt x="-12907" y="1788061"/>
                      <a:pt x="194286" y="1413800"/>
                      <a:pt x="227464" y="933284"/>
                    </a:cubicBezTo>
                    <a:cubicBezTo>
                      <a:pt x="260642" y="452768"/>
                      <a:pt x="356114" y="0"/>
                      <a:pt x="356114" y="0"/>
                    </a:cubicBezTo>
                    <a:lnTo>
                      <a:pt x="771177" y="90012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55E3A5F-2A02-1CB1-B6EC-FFDFD3E2AE89}"/>
                  </a:ext>
                </a:extLst>
              </p:cNvPr>
              <p:cNvSpPr/>
              <p:nvPr/>
            </p:nvSpPr>
            <p:spPr>
              <a:xfrm>
                <a:off x="5223216" y="4542687"/>
                <a:ext cx="16927" cy="43990"/>
              </a:xfrm>
              <a:custGeom>
                <a:avLst/>
                <a:gdLst>
                  <a:gd name="connsiteX0" fmla="*/ 0 w 16927"/>
                  <a:gd name="connsiteY0" fmla="*/ 0 h 43990"/>
                  <a:gd name="connsiteX1" fmla="*/ 16928 w 16927"/>
                  <a:gd name="connsiteY1" fmla="*/ 43991 h 4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27" h="43990">
                    <a:moveTo>
                      <a:pt x="0" y="0"/>
                    </a:moveTo>
                    <a:cubicBezTo>
                      <a:pt x="0" y="0"/>
                      <a:pt x="6771" y="31809"/>
                      <a:pt x="16928" y="4399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E953AA4-BFE3-8E68-07EA-4A8028268FC7}"/>
                  </a:ext>
                </a:extLst>
              </p:cNvPr>
              <p:cNvSpPr/>
              <p:nvPr/>
            </p:nvSpPr>
            <p:spPr>
              <a:xfrm>
                <a:off x="5291603" y="4542687"/>
                <a:ext cx="11510" cy="29778"/>
              </a:xfrm>
              <a:custGeom>
                <a:avLst/>
                <a:gdLst>
                  <a:gd name="connsiteX0" fmla="*/ 0 w 11510"/>
                  <a:gd name="connsiteY0" fmla="*/ 0 h 29778"/>
                  <a:gd name="connsiteX1" fmla="*/ 11511 w 11510"/>
                  <a:gd name="connsiteY1" fmla="*/ 29778 h 2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10" h="29778">
                    <a:moveTo>
                      <a:pt x="0" y="0"/>
                    </a:moveTo>
                    <a:cubicBezTo>
                      <a:pt x="0" y="0"/>
                      <a:pt x="4740" y="21657"/>
                      <a:pt x="11511" y="29778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EC9669D-F7CD-F971-DB9A-159BB3E4A9A8}"/>
                  </a:ext>
                </a:extLst>
              </p:cNvPr>
              <p:cNvSpPr/>
              <p:nvPr/>
            </p:nvSpPr>
            <p:spPr>
              <a:xfrm>
                <a:off x="5353219" y="4529828"/>
                <a:ext cx="11510" cy="29778"/>
              </a:xfrm>
              <a:custGeom>
                <a:avLst/>
                <a:gdLst>
                  <a:gd name="connsiteX0" fmla="*/ 0 w 11510"/>
                  <a:gd name="connsiteY0" fmla="*/ 0 h 29778"/>
                  <a:gd name="connsiteX1" fmla="*/ 11511 w 11510"/>
                  <a:gd name="connsiteY1" fmla="*/ 29779 h 2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10" h="29778">
                    <a:moveTo>
                      <a:pt x="0" y="0"/>
                    </a:moveTo>
                    <a:cubicBezTo>
                      <a:pt x="0" y="0"/>
                      <a:pt x="4740" y="21657"/>
                      <a:pt x="11511" y="29779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365162-236B-ECA9-3A99-3940CB04F842}"/>
                  </a:ext>
                </a:extLst>
              </p:cNvPr>
              <p:cNvSpPr/>
              <p:nvPr/>
            </p:nvSpPr>
            <p:spPr>
              <a:xfrm>
                <a:off x="6685079" y="959797"/>
                <a:ext cx="368343" cy="408777"/>
              </a:xfrm>
              <a:custGeom>
                <a:avLst/>
                <a:gdLst>
                  <a:gd name="connsiteX0" fmla="*/ 367666 w 368343"/>
                  <a:gd name="connsiteY0" fmla="*/ 408777 h 408777"/>
                  <a:gd name="connsiteX1" fmla="*/ 167244 w 368343"/>
                  <a:gd name="connsiteY1" fmla="*/ 408777 h 408777"/>
                  <a:gd name="connsiteX2" fmla="*/ 0 w 368343"/>
                  <a:gd name="connsiteY2" fmla="*/ 241612 h 408777"/>
                  <a:gd name="connsiteX3" fmla="*/ 0 w 368343"/>
                  <a:gd name="connsiteY3" fmla="*/ 0 h 408777"/>
                  <a:gd name="connsiteX4" fmla="*/ 368343 w 368343"/>
                  <a:gd name="connsiteY4" fmla="*/ 0 h 408777"/>
                  <a:gd name="connsiteX5" fmla="*/ 368343 w 368343"/>
                  <a:gd name="connsiteY5" fmla="*/ 408777 h 40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343" h="408777">
                    <a:moveTo>
                      <a:pt x="367666" y="408777"/>
                    </a:moveTo>
                    <a:lnTo>
                      <a:pt x="167244" y="408777"/>
                    </a:lnTo>
                    <a:cubicBezTo>
                      <a:pt x="74481" y="408777"/>
                      <a:pt x="0" y="333654"/>
                      <a:pt x="0" y="241612"/>
                    </a:cubicBezTo>
                    <a:lnTo>
                      <a:pt x="0" y="0"/>
                    </a:lnTo>
                    <a:lnTo>
                      <a:pt x="368343" y="0"/>
                    </a:lnTo>
                    <a:lnTo>
                      <a:pt x="368343" y="408777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FE13A5F-85F1-5D69-9238-F9BC8B79AC01}"/>
                  </a:ext>
                </a:extLst>
              </p:cNvPr>
              <p:cNvSpPr/>
              <p:nvPr/>
            </p:nvSpPr>
            <p:spPr>
              <a:xfrm>
                <a:off x="6829302" y="1368574"/>
                <a:ext cx="222766" cy="104901"/>
              </a:xfrm>
              <a:custGeom>
                <a:avLst/>
                <a:gdLst>
                  <a:gd name="connsiteX0" fmla="*/ 0 w 222766"/>
                  <a:gd name="connsiteY0" fmla="*/ 0 h 104901"/>
                  <a:gd name="connsiteX1" fmla="*/ 222766 w 222766"/>
                  <a:gd name="connsiteY1" fmla="*/ 0 h 104901"/>
                  <a:gd name="connsiteX2" fmla="*/ 222766 w 222766"/>
                  <a:gd name="connsiteY2" fmla="*/ 104901 h 104901"/>
                  <a:gd name="connsiteX3" fmla="*/ 0 w 222766"/>
                  <a:gd name="connsiteY3" fmla="*/ 104901 h 104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766" h="104901">
                    <a:moveTo>
                      <a:pt x="0" y="0"/>
                    </a:moveTo>
                    <a:lnTo>
                      <a:pt x="222766" y="0"/>
                    </a:lnTo>
                    <a:lnTo>
                      <a:pt x="222766" y="104901"/>
                    </a:lnTo>
                    <a:lnTo>
                      <a:pt x="0" y="104901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C189092-A49B-827F-D00C-F1E5024AE591}"/>
                  </a:ext>
                </a:extLst>
              </p:cNvPr>
              <p:cNvSpPr/>
              <p:nvPr/>
            </p:nvSpPr>
            <p:spPr>
              <a:xfrm>
                <a:off x="6684402" y="974009"/>
                <a:ext cx="260007" cy="395241"/>
              </a:xfrm>
              <a:custGeom>
                <a:avLst/>
                <a:gdLst>
                  <a:gd name="connsiteX0" fmla="*/ 260007 w 260007"/>
                  <a:gd name="connsiteY0" fmla="*/ 363433 h 395241"/>
                  <a:gd name="connsiteX1" fmla="*/ 167244 w 260007"/>
                  <a:gd name="connsiteY1" fmla="*/ 395241 h 395241"/>
                  <a:gd name="connsiteX2" fmla="*/ 0 w 260007"/>
                  <a:gd name="connsiteY2" fmla="*/ 228076 h 395241"/>
                  <a:gd name="connsiteX3" fmla="*/ 0 w 260007"/>
                  <a:gd name="connsiteY3" fmla="*/ 0 h 39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007" h="395241">
                    <a:moveTo>
                      <a:pt x="260007" y="363433"/>
                    </a:moveTo>
                    <a:cubicBezTo>
                      <a:pt x="221412" y="395241"/>
                      <a:pt x="167244" y="395241"/>
                      <a:pt x="167244" y="395241"/>
                    </a:cubicBezTo>
                    <a:cubicBezTo>
                      <a:pt x="74481" y="395241"/>
                      <a:pt x="0" y="320118"/>
                      <a:pt x="0" y="228076"/>
                    </a:cubicBezTo>
                    <a:lnTo>
                      <a:pt x="0" y="0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7C57756-5273-0B8F-76EE-889CBF8F873C}"/>
                  </a:ext>
                </a:extLst>
              </p:cNvPr>
              <p:cNvSpPr/>
              <p:nvPr/>
            </p:nvSpPr>
            <p:spPr>
              <a:xfrm>
                <a:off x="6604663" y="813160"/>
                <a:ext cx="521597" cy="236729"/>
              </a:xfrm>
              <a:custGeom>
                <a:avLst/>
                <a:gdLst>
                  <a:gd name="connsiteX0" fmla="*/ 22862 w 521597"/>
                  <a:gd name="connsiteY0" fmla="*/ 185890 h 236729"/>
                  <a:gd name="connsiteX1" fmla="*/ 236149 w 521597"/>
                  <a:gd name="connsiteY1" fmla="*/ 161526 h 236729"/>
                  <a:gd name="connsiteX2" fmla="*/ 447405 w 521597"/>
                  <a:gd name="connsiteY2" fmla="*/ 236649 h 236729"/>
                  <a:gd name="connsiteX3" fmla="*/ 504282 w 521597"/>
                  <a:gd name="connsiteY3" fmla="*/ 90463 h 236729"/>
                  <a:gd name="connsiteX4" fmla="*/ 280838 w 521597"/>
                  <a:gd name="connsiteY4" fmla="*/ 15340 h 236729"/>
                  <a:gd name="connsiteX5" fmla="*/ 36404 w 521597"/>
                  <a:gd name="connsiteY5" fmla="*/ 15340 h 236729"/>
                  <a:gd name="connsiteX6" fmla="*/ 22862 w 521597"/>
                  <a:gd name="connsiteY6" fmla="*/ 185890 h 23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1597" h="236729">
                    <a:moveTo>
                      <a:pt x="22862" y="185890"/>
                    </a:moveTo>
                    <a:cubicBezTo>
                      <a:pt x="111562" y="274548"/>
                      <a:pt x="236149" y="161526"/>
                      <a:pt x="236149" y="161526"/>
                    </a:cubicBezTo>
                    <a:cubicBezTo>
                      <a:pt x="236149" y="161526"/>
                      <a:pt x="325527" y="232588"/>
                      <a:pt x="447405" y="236649"/>
                    </a:cubicBezTo>
                    <a:cubicBezTo>
                      <a:pt x="569283" y="240709"/>
                      <a:pt x="504282" y="90463"/>
                      <a:pt x="504282" y="90463"/>
                    </a:cubicBezTo>
                    <a:lnTo>
                      <a:pt x="280838" y="15340"/>
                    </a:lnTo>
                    <a:cubicBezTo>
                      <a:pt x="280838" y="15340"/>
                      <a:pt x="69582" y="-19176"/>
                      <a:pt x="36404" y="15340"/>
                    </a:cubicBezTo>
                    <a:cubicBezTo>
                      <a:pt x="4580" y="49180"/>
                      <a:pt x="-19796" y="142576"/>
                      <a:pt x="22862" y="18589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9BA82DE-186B-D8FC-B2D5-D9250D1B8DB0}"/>
                  </a:ext>
                </a:extLst>
              </p:cNvPr>
              <p:cNvSpPr/>
              <p:nvPr/>
            </p:nvSpPr>
            <p:spPr>
              <a:xfrm>
                <a:off x="6800863" y="1421363"/>
                <a:ext cx="285736" cy="143478"/>
              </a:xfrm>
              <a:custGeom>
                <a:avLst/>
                <a:gdLst>
                  <a:gd name="connsiteX0" fmla="*/ 285737 w 285736"/>
                  <a:gd name="connsiteY0" fmla="*/ 143478 h 143478"/>
                  <a:gd name="connsiteX1" fmla="*/ 0 w 285736"/>
                  <a:gd name="connsiteY1" fmla="*/ 143478 h 143478"/>
                  <a:gd name="connsiteX2" fmla="*/ 0 w 285736"/>
                  <a:gd name="connsiteY2" fmla="*/ 25041 h 143478"/>
                  <a:gd name="connsiteX3" fmla="*/ 25053 w 285736"/>
                  <a:gd name="connsiteY3" fmla="*/ 0 h 143478"/>
                  <a:gd name="connsiteX4" fmla="*/ 260007 w 285736"/>
                  <a:gd name="connsiteY4" fmla="*/ 0 h 143478"/>
                  <a:gd name="connsiteX5" fmla="*/ 285060 w 285736"/>
                  <a:gd name="connsiteY5" fmla="*/ 25041 h 143478"/>
                  <a:gd name="connsiteX6" fmla="*/ 285060 w 285736"/>
                  <a:gd name="connsiteY6" fmla="*/ 143478 h 143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36" h="143478">
                    <a:moveTo>
                      <a:pt x="285737" y="143478"/>
                    </a:moveTo>
                    <a:lnTo>
                      <a:pt x="0" y="143478"/>
                    </a:lnTo>
                    <a:lnTo>
                      <a:pt x="0" y="25041"/>
                    </a:lnTo>
                    <a:cubicBezTo>
                      <a:pt x="0" y="10829"/>
                      <a:pt x="11511" y="0"/>
                      <a:pt x="25053" y="0"/>
                    </a:cubicBezTo>
                    <a:lnTo>
                      <a:pt x="260007" y="0"/>
                    </a:lnTo>
                    <a:cubicBezTo>
                      <a:pt x="274226" y="0"/>
                      <a:pt x="285060" y="11505"/>
                      <a:pt x="285060" y="25041"/>
                    </a:cubicBezTo>
                    <a:lnTo>
                      <a:pt x="285060" y="143478"/>
                    </a:ln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CEAE5F6-4108-59EC-FD31-3391531326F9}"/>
                  </a:ext>
                </a:extLst>
              </p:cNvPr>
              <p:cNvSpPr/>
              <p:nvPr/>
            </p:nvSpPr>
            <p:spPr>
              <a:xfrm>
                <a:off x="6582249" y="1466661"/>
                <a:ext cx="802054" cy="1196828"/>
              </a:xfrm>
              <a:custGeom>
                <a:avLst/>
                <a:gdLst>
                  <a:gd name="connsiteX0" fmla="*/ 305284 w 802054"/>
                  <a:gd name="connsiteY0" fmla="*/ 26441 h 1196828"/>
                  <a:gd name="connsiteX1" fmla="*/ 169863 w 802054"/>
                  <a:gd name="connsiteY1" fmla="*/ 52159 h 1196828"/>
                  <a:gd name="connsiteX2" fmla="*/ 64913 w 802054"/>
                  <a:gd name="connsiteY2" fmla="*/ 148262 h 1196828"/>
                  <a:gd name="connsiteX3" fmla="*/ 588 w 802054"/>
                  <a:gd name="connsiteY3" fmla="*/ 451461 h 1196828"/>
                  <a:gd name="connsiteX4" fmla="*/ 77777 w 802054"/>
                  <a:gd name="connsiteY4" fmla="*/ 578696 h 1196828"/>
                  <a:gd name="connsiteX5" fmla="*/ 172572 w 802054"/>
                  <a:gd name="connsiteY5" fmla="*/ 1075455 h 1196828"/>
                  <a:gd name="connsiteX6" fmla="*/ 291065 w 802054"/>
                  <a:gd name="connsiteY6" fmla="*/ 1196599 h 1196828"/>
                  <a:gd name="connsiteX7" fmla="*/ 494872 w 802054"/>
                  <a:gd name="connsiteY7" fmla="*/ 1100496 h 1196828"/>
                  <a:gd name="connsiteX8" fmla="*/ 609980 w 802054"/>
                  <a:gd name="connsiteY8" fmla="*/ 1107941 h 1196828"/>
                  <a:gd name="connsiteX9" fmla="*/ 679721 w 802054"/>
                  <a:gd name="connsiteY9" fmla="*/ 1060566 h 1196828"/>
                  <a:gd name="connsiteX10" fmla="*/ 789412 w 802054"/>
                  <a:gd name="connsiteY10" fmla="*/ 1041616 h 1196828"/>
                  <a:gd name="connsiteX11" fmla="*/ 781964 w 802054"/>
                  <a:gd name="connsiteY11" fmla="*/ 816924 h 1196828"/>
                  <a:gd name="connsiteX12" fmla="*/ 786703 w 802054"/>
                  <a:gd name="connsiteY12" fmla="*/ 206465 h 1196828"/>
                  <a:gd name="connsiteX13" fmla="*/ 669565 w 802054"/>
                  <a:gd name="connsiteY13" fmla="*/ 15613 h 1196828"/>
                  <a:gd name="connsiteX14" fmla="*/ 305284 w 802054"/>
                  <a:gd name="connsiteY14" fmla="*/ 26441 h 119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2054" h="1196828">
                    <a:moveTo>
                      <a:pt x="305284" y="26441"/>
                    </a:moveTo>
                    <a:lnTo>
                      <a:pt x="169863" y="52159"/>
                    </a:lnTo>
                    <a:cubicBezTo>
                      <a:pt x="119758" y="61634"/>
                      <a:pt x="79132" y="98857"/>
                      <a:pt x="64913" y="148262"/>
                    </a:cubicBezTo>
                    <a:cubicBezTo>
                      <a:pt x="37151" y="246396"/>
                      <a:pt x="-5506" y="405440"/>
                      <a:pt x="588" y="451461"/>
                    </a:cubicBezTo>
                    <a:cubicBezTo>
                      <a:pt x="9390" y="519139"/>
                      <a:pt x="77777" y="578696"/>
                      <a:pt x="77777" y="578696"/>
                    </a:cubicBezTo>
                    <a:cubicBezTo>
                      <a:pt x="77777" y="578696"/>
                      <a:pt x="159030" y="1019282"/>
                      <a:pt x="172572" y="1075455"/>
                    </a:cubicBezTo>
                    <a:cubicBezTo>
                      <a:pt x="186114" y="1131628"/>
                      <a:pt x="187468" y="1201337"/>
                      <a:pt x="291065" y="1196599"/>
                    </a:cubicBezTo>
                    <a:cubicBezTo>
                      <a:pt x="394661" y="1191862"/>
                      <a:pt x="494872" y="1100496"/>
                      <a:pt x="494872" y="1100496"/>
                    </a:cubicBezTo>
                    <a:cubicBezTo>
                      <a:pt x="494872" y="1100496"/>
                      <a:pt x="562583" y="1119446"/>
                      <a:pt x="609980" y="1107941"/>
                    </a:cubicBezTo>
                    <a:cubicBezTo>
                      <a:pt x="657377" y="1096435"/>
                      <a:pt x="679721" y="1060566"/>
                      <a:pt x="679721" y="1060566"/>
                    </a:cubicBezTo>
                    <a:cubicBezTo>
                      <a:pt x="679721" y="1060566"/>
                      <a:pt x="752171" y="1101850"/>
                      <a:pt x="789412" y="1041616"/>
                    </a:cubicBezTo>
                    <a:cubicBezTo>
                      <a:pt x="826652" y="980705"/>
                      <a:pt x="768422" y="884602"/>
                      <a:pt x="781964" y="816924"/>
                    </a:cubicBezTo>
                    <a:cubicBezTo>
                      <a:pt x="795506" y="749245"/>
                      <a:pt x="800923" y="256547"/>
                      <a:pt x="786703" y="206465"/>
                    </a:cubicBezTo>
                    <a:cubicBezTo>
                      <a:pt x="772484" y="156383"/>
                      <a:pt x="751494" y="55543"/>
                      <a:pt x="669565" y="15613"/>
                    </a:cubicBezTo>
                    <a:cubicBezTo>
                      <a:pt x="587635" y="-24994"/>
                      <a:pt x="305284" y="26441"/>
                      <a:pt x="305284" y="264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66B2EEE6-5724-AD8E-9E37-EAE4534F56FC}"/>
                  </a:ext>
                </a:extLst>
              </p:cNvPr>
              <p:cNvSpPr/>
              <p:nvPr/>
            </p:nvSpPr>
            <p:spPr>
              <a:xfrm>
                <a:off x="6344077" y="1486647"/>
                <a:ext cx="1006457" cy="1017328"/>
              </a:xfrm>
              <a:custGeom>
                <a:avLst/>
                <a:gdLst>
                  <a:gd name="connsiteX0" fmla="*/ 770961 w 1006457"/>
                  <a:gd name="connsiteY0" fmla="*/ 5101 h 1017328"/>
                  <a:gd name="connsiteX1" fmla="*/ 599654 w 1006457"/>
                  <a:gd name="connsiteY1" fmla="*/ 542467 h 1017328"/>
                  <a:gd name="connsiteX2" fmla="*/ 87765 w 1006457"/>
                  <a:gd name="connsiteY2" fmla="*/ 825362 h 1017328"/>
                  <a:gd name="connsiteX3" fmla="*/ 70161 w 1006457"/>
                  <a:gd name="connsiteY3" fmla="*/ 865292 h 1017328"/>
                  <a:gd name="connsiteX4" fmla="*/ 5159 w 1006457"/>
                  <a:gd name="connsiteY4" fmla="*/ 851080 h 1017328"/>
                  <a:gd name="connsiteX5" fmla="*/ 43077 w 1006457"/>
                  <a:gd name="connsiteY5" fmla="*/ 1014184 h 1017328"/>
                  <a:gd name="connsiteX6" fmla="*/ 103339 w 1006457"/>
                  <a:gd name="connsiteY6" fmla="*/ 989820 h 1017328"/>
                  <a:gd name="connsiteX7" fmla="*/ 152090 w 1006457"/>
                  <a:gd name="connsiteY7" fmla="*/ 1004710 h 1017328"/>
                  <a:gd name="connsiteX8" fmla="*/ 247561 w 1006457"/>
                  <a:gd name="connsiteY8" fmla="*/ 986436 h 1017328"/>
                  <a:gd name="connsiteX9" fmla="*/ 760128 w 1006457"/>
                  <a:gd name="connsiteY9" fmla="*/ 750916 h 1017328"/>
                  <a:gd name="connsiteX10" fmla="*/ 1002530 w 1006457"/>
                  <a:gd name="connsiteY10" fmla="*/ 127598 h 1017328"/>
                  <a:gd name="connsiteX11" fmla="*/ 770961 w 1006457"/>
                  <a:gd name="connsiteY11" fmla="*/ 5101 h 101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6457" h="1017328">
                    <a:moveTo>
                      <a:pt x="770961" y="5101"/>
                    </a:moveTo>
                    <a:cubicBezTo>
                      <a:pt x="719502" y="120154"/>
                      <a:pt x="741846" y="390867"/>
                      <a:pt x="599654" y="542467"/>
                    </a:cubicBezTo>
                    <a:cubicBezTo>
                      <a:pt x="387722" y="769189"/>
                      <a:pt x="125683" y="796937"/>
                      <a:pt x="87765" y="825362"/>
                    </a:cubicBezTo>
                    <a:cubicBezTo>
                      <a:pt x="59327" y="847019"/>
                      <a:pt x="70161" y="865292"/>
                      <a:pt x="70161" y="865292"/>
                    </a:cubicBezTo>
                    <a:cubicBezTo>
                      <a:pt x="70161" y="865292"/>
                      <a:pt x="22764" y="829423"/>
                      <a:pt x="5159" y="851080"/>
                    </a:cubicBezTo>
                    <a:cubicBezTo>
                      <a:pt x="-12446" y="872737"/>
                      <a:pt x="18701" y="994558"/>
                      <a:pt x="43077" y="1014184"/>
                    </a:cubicBezTo>
                    <a:cubicBezTo>
                      <a:pt x="60681" y="1028397"/>
                      <a:pt x="103339" y="989820"/>
                      <a:pt x="103339" y="989820"/>
                    </a:cubicBezTo>
                    <a:cubicBezTo>
                      <a:pt x="103339" y="989820"/>
                      <a:pt x="117558" y="1002002"/>
                      <a:pt x="152090" y="1004710"/>
                    </a:cubicBezTo>
                    <a:cubicBezTo>
                      <a:pt x="160892" y="1005386"/>
                      <a:pt x="202196" y="988467"/>
                      <a:pt x="247561" y="986436"/>
                    </a:cubicBezTo>
                    <a:cubicBezTo>
                      <a:pt x="432410" y="978315"/>
                      <a:pt x="621322" y="899808"/>
                      <a:pt x="760128" y="750916"/>
                    </a:cubicBezTo>
                    <a:cubicBezTo>
                      <a:pt x="947685" y="548558"/>
                      <a:pt x="1025552" y="294764"/>
                      <a:pt x="1002530" y="127598"/>
                    </a:cubicBezTo>
                    <a:cubicBezTo>
                      <a:pt x="980863" y="-38213"/>
                      <a:pt x="770961" y="5101"/>
                      <a:pt x="770961" y="51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BAFD6A3-4A12-8A3E-43B3-FF19AB157473}"/>
                  </a:ext>
                </a:extLst>
              </p:cNvPr>
              <p:cNvSpPr/>
              <p:nvPr/>
            </p:nvSpPr>
            <p:spPr>
              <a:xfrm>
                <a:off x="6841420" y="1671096"/>
                <a:ext cx="50851" cy="309966"/>
              </a:xfrm>
              <a:custGeom>
                <a:avLst/>
                <a:gdLst>
                  <a:gd name="connsiteX0" fmla="*/ 50852 w 50851"/>
                  <a:gd name="connsiteY0" fmla="*/ 0 h 309966"/>
                  <a:gd name="connsiteX1" fmla="*/ 50852 w 50851"/>
                  <a:gd name="connsiteY1" fmla="*/ 309967 h 309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851" h="309966">
                    <a:moveTo>
                      <a:pt x="50852" y="0"/>
                    </a:moveTo>
                    <a:cubicBezTo>
                      <a:pt x="31893" y="61587"/>
                      <a:pt x="-53422" y="215217"/>
                      <a:pt x="50852" y="309967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7162B68-CA64-BBFF-52F2-490E0EA924A7}"/>
                  </a:ext>
                </a:extLst>
              </p:cNvPr>
              <p:cNvSpPr/>
              <p:nvPr/>
            </p:nvSpPr>
            <p:spPr>
              <a:xfrm>
                <a:off x="7027693" y="1003788"/>
                <a:ext cx="98856" cy="188822"/>
              </a:xfrm>
              <a:custGeom>
                <a:avLst/>
                <a:gdLst>
                  <a:gd name="connsiteX0" fmla="*/ 18959 w 98856"/>
                  <a:gd name="connsiteY0" fmla="*/ 188822 h 188822"/>
                  <a:gd name="connsiteX1" fmla="*/ 0 w 98856"/>
                  <a:gd name="connsiteY1" fmla="*/ 188822 h 188822"/>
                  <a:gd name="connsiteX2" fmla="*/ 0 w 98856"/>
                  <a:gd name="connsiteY2" fmla="*/ 48052 h 188822"/>
                  <a:gd name="connsiteX3" fmla="*/ 48074 w 98856"/>
                  <a:gd name="connsiteY3" fmla="*/ 0 h 188822"/>
                  <a:gd name="connsiteX4" fmla="*/ 48074 w 98856"/>
                  <a:gd name="connsiteY4" fmla="*/ 0 h 188822"/>
                  <a:gd name="connsiteX5" fmla="*/ 98857 w 98856"/>
                  <a:gd name="connsiteY5" fmla="*/ 50759 h 188822"/>
                  <a:gd name="connsiteX6" fmla="*/ 98857 w 98856"/>
                  <a:gd name="connsiteY6" fmla="*/ 108285 h 188822"/>
                  <a:gd name="connsiteX7" fmla="*/ 18959 w 98856"/>
                  <a:gd name="connsiteY7" fmla="*/ 188822 h 18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856" h="188822">
                    <a:moveTo>
                      <a:pt x="18959" y="188822"/>
                    </a:moveTo>
                    <a:lnTo>
                      <a:pt x="0" y="188822"/>
                    </a:lnTo>
                    <a:lnTo>
                      <a:pt x="0" y="48052"/>
                    </a:lnTo>
                    <a:cubicBezTo>
                      <a:pt x="0" y="21657"/>
                      <a:pt x="21667" y="0"/>
                      <a:pt x="48074" y="0"/>
                    </a:cubicBezTo>
                    <a:lnTo>
                      <a:pt x="48074" y="0"/>
                    </a:lnTo>
                    <a:cubicBezTo>
                      <a:pt x="75835" y="0"/>
                      <a:pt x="98857" y="23011"/>
                      <a:pt x="98857" y="50759"/>
                    </a:cubicBezTo>
                    <a:lnTo>
                      <a:pt x="98857" y="108285"/>
                    </a:lnTo>
                    <a:cubicBezTo>
                      <a:pt x="98857" y="152953"/>
                      <a:pt x="62970" y="188822"/>
                      <a:pt x="18959" y="188822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49010B9-F9A8-AB94-3446-865E41345DE6}"/>
                  </a:ext>
                </a:extLst>
              </p:cNvPr>
              <p:cNvSpPr/>
              <p:nvPr/>
            </p:nvSpPr>
            <p:spPr>
              <a:xfrm>
                <a:off x="5018054" y="2739736"/>
                <a:ext cx="85992" cy="261915"/>
              </a:xfrm>
              <a:custGeom>
                <a:avLst/>
                <a:gdLst>
                  <a:gd name="connsiteX0" fmla="*/ 37241 w 85992"/>
                  <a:gd name="connsiteY0" fmla="*/ 0 h 261915"/>
                  <a:gd name="connsiteX1" fmla="*/ 0 w 85992"/>
                  <a:gd name="connsiteY1" fmla="*/ 261915 h 261915"/>
                  <a:gd name="connsiteX2" fmla="*/ 17605 w 85992"/>
                  <a:gd name="connsiteY2" fmla="*/ 251087 h 261915"/>
                  <a:gd name="connsiteX3" fmla="*/ 69064 w 85992"/>
                  <a:gd name="connsiteY3" fmla="*/ 165135 h 261915"/>
                  <a:gd name="connsiteX4" fmla="*/ 85992 w 85992"/>
                  <a:gd name="connsiteY4" fmla="*/ 677 h 26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261915">
                    <a:moveTo>
                      <a:pt x="37241" y="0"/>
                    </a:moveTo>
                    <a:lnTo>
                      <a:pt x="0" y="261915"/>
                    </a:lnTo>
                    <a:lnTo>
                      <a:pt x="17605" y="251087"/>
                    </a:lnTo>
                    <a:cubicBezTo>
                      <a:pt x="47397" y="232137"/>
                      <a:pt x="67033" y="200328"/>
                      <a:pt x="69064" y="165135"/>
                    </a:cubicBezTo>
                    <a:lnTo>
                      <a:pt x="85992" y="677"/>
                    </a:ln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ED31355-935C-462C-2FBB-9E78E8C0577B}"/>
                  </a:ext>
                </a:extLst>
              </p:cNvPr>
              <p:cNvSpPr/>
              <p:nvPr/>
            </p:nvSpPr>
            <p:spPr>
              <a:xfrm>
                <a:off x="4921228" y="2779667"/>
                <a:ext cx="58230" cy="58203"/>
              </a:xfrm>
              <a:custGeom>
                <a:avLst/>
                <a:gdLst>
                  <a:gd name="connsiteX0" fmla="*/ 58231 w 58230"/>
                  <a:gd name="connsiteY0" fmla="*/ 29102 h 58203"/>
                  <a:gd name="connsiteX1" fmla="*/ 29115 w 58230"/>
                  <a:gd name="connsiteY1" fmla="*/ 58203 h 58203"/>
                  <a:gd name="connsiteX2" fmla="*/ 0 w 58230"/>
                  <a:gd name="connsiteY2" fmla="*/ 29102 h 58203"/>
                  <a:gd name="connsiteX3" fmla="*/ 29115 w 58230"/>
                  <a:gd name="connsiteY3" fmla="*/ 0 h 58203"/>
                  <a:gd name="connsiteX4" fmla="*/ 58231 w 58230"/>
                  <a:gd name="connsiteY4" fmla="*/ 29102 h 5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30" h="58203">
                    <a:moveTo>
                      <a:pt x="58231" y="29102"/>
                    </a:moveTo>
                    <a:cubicBezTo>
                      <a:pt x="58231" y="45174"/>
                      <a:pt x="45195" y="58203"/>
                      <a:pt x="29115" y="58203"/>
                    </a:cubicBezTo>
                    <a:cubicBezTo>
                      <a:pt x="13035" y="58203"/>
                      <a:pt x="0" y="45174"/>
                      <a:pt x="0" y="29102"/>
                    </a:cubicBezTo>
                    <a:cubicBezTo>
                      <a:pt x="0" y="13029"/>
                      <a:pt x="13035" y="0"/>
                      <a:pt x="29115" y="0"/>
                    </a:cubicBezTo>
                    <a:cubicBezTo>
                      <a:pt x="45195" y="0"/>
                      <a:pt x="58231" y="13029"/>
                      <a:pt x="58231" y="2910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1F2156E-27D8-32FB-4120-408842CCE9F3}"/>
                  </a:ext>
                </a:extLst>
              </p:cNvPr>
              <p:cNvSpPr/>
              <p:nvPr/>
            </p:nvSpPr>
            <p:spPr>
              <a:xfrm>
                <a:off x="6826593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3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99CBAFF-1697-51C2-49FC-984ECEFE9850}"/>
                  </a:ext>
                </a:extLst>
              </p:cNvPr>
              <p:cNvSpPr/>
              <p:nvPr/>
            </p:nvSpPr>
            <p:spPr>
              <a:xfrm>
                <a:off x="6882116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2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9B16416A-03BA-5463-D199-60954B594A17}"/>
                  </a:ext>
                </a:extLst>
              </p:cNvPr>
              <p:cNvSpPr/>
              <p:nvPr/>
            </p:nvSpPr>
            <p:spPr>
              <a:xfrm>
                <a:off x="6937638" y="1493102"/>
                <a:ext cx="6093" cy="27092"/>
              </a:xfrm>
              <a:custGeom>
                <a:avLst/>
                <a:gdLst>
                  <a:gd name="connsiteX0" fmla="*/ 0 w 6093"/>
                  <a:gd name="connsiteY0" fmla="*/ 0 h 27092"/>
                  <a:gd name="connsiteX1" fmla="*/ 6094 w 6093"/>
                  <a:gd name="connsiteY1" fmla="*/ 27071 h 2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093" h="27092">
                    <a:moveTo>
                      <a:pt x="0" y="0"/>
                    </a:moveTo>
                    <a:cubicBezTo>
                      <a:pt x="0" y="12182"/>
                      <a:pt x="4063" y="27748"/>
                      <a:pt x="6094" y="27071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ECE216C-CCF9-7326-ADAE-284AD9EAB725}"/>
                  </a:ext>
                </a:extLst>
              </p:cNvPr>
              <p:cNvSpPr/>
              <p:nvPr/>
            </p:nvSpPr>
            <p:spPr>
              <a:xfrm>
                <a:off x="7023060" y="1194640"/>
                <a:ext cx="131250" cy="173933"/>
              </a:xfrm>
              <a:custGeom>
                <a:avLst/>
                <a:gdLst>
                  <a:gd name="connsiteX0" fmla="*/ 31039 w 131250"/>
                  <a:gd name="connsiteY0" fmla="*/ 0 h 173933"/>
                  <a:gd name="connsiteX1" fmla="*/ 4632 w 131250"/>
                  <a:gd name="connsiteY1" fmla="*/ 98134 h 173933"/>
                  <a:gd name="connsiteX2" fmla="*/ 64217 w 131250"/>
                  <a:gd name="connsiteY2" fmla="*/ 173933 h 173933"/>
                  <a:gd name="connsiteX3" fmla="*/ 131250 w 131250"/>
                  <a:gd name="connsiteY3" fmla="*/ 30455 h 173933"/>
                  <a:gd name="connsiteX4" fmla="*/ 31039 w 131250"/>
                  <a:gd name="connsiteY4" fmla="*/ 0 h 17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250" h="173933">
                    <a:moveTo>
                      <a:pt x="31039" y="0"/>
                    </a:moveTo>
                    <a:cubicBezTo>
                      <a:pt x="31039" y="0"/>
                      <a:pt x="-14327" y="57527"/>
                      <a:pt x="4632" y="98134"/>
                    </a:cubicBezTo>
                    <a:cubicBezTo>
                      <a:pt x="23591" y="138741"/>
                      <a:pt x="64217" y="173933"/>
                      <a:pt x="64217" y="173933"/>
                    </a:cubicBezTo>
                    <a:lnTo>
                      <a:pt x="131250" y="30455"/>
                    </a:lnTo>
                    <a:lnTo>
                      <a:pt x="3103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6774A5A-E67E-D4B3-BC59-BA16EB5B3BA9}"/>
                  </a:ext>
                </a:extLst>
              </p:cNvPr>
              <p:cNvSpPr/>
              <p:nvPr/>
            </p:nvSpPr>
            <p:spPr>
              <a:xfrm>
                <a:off x="7261293" y="2501509"/>
                <a:ext cx="16250" cy="25040"/>
              </a:xfrm>
              <a:custGeom>
                <a:avLst/>
                <a:gdLst>
                  <a:gd name="connsiteX0" fmla="*/ 0 w 16250"/>
                  <a:gd name="connsiteY0" fmla="*/ 25041 h 25040"/>
                  <a:gd name="connsiteX1" fmla="*/ 16250 w 16250"/>
                  <a:gd name="connsiteY1" fmla="*/ 0 h 25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50" h="25040">
                    <a:moveTo>
                      <a:pt x="0" y="25041"/>
                    </a:moveTo>
                    <a:lnTo>
                      <a:pt x="1625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D32FDF5-15D9-87BC-E27D-AC2F44AFF5BB}"/>
                  </a:ext>
                </a:extLst>
              </p:cNvPr>
              <p:cNvSpPr/>
              <p:nvPr/>
            </p:nvSpPr>
            <p:spPr>
              <a:xfrm>
                <a:off x="7027015" y="2556328"/>
                <a:ext cx="49428" cy="10151"/>
              </a:xfrm>
              <a:custGeom>
                <a:avLst/>
                <a:gdLst>
                  <a:gd name="connsiteX0" fmla="*/ 49428 w 49428"/>
                  <a:gd name="connsiteY0" fmla="*/ 10152 h 10151"/>
                  <a:gd name="connsiteX1" fmla="*/ 0 w 49428"/>
                  <a:gd name="connsiteY1" fmla="*/ 0 h 10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428" h="10151">
                    <a:moveTo>
                      <a:pt x="49428" y="10152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5829471-61BF-DCA0-F30A-EADB84B9A1BD}"/>
                  </a:ext>
                </a:extLst>
              </p:cNvPr>
              <p:cNvSpPr/>
              <p:nvPr/>
            </p:nvSpPr>
            <p:spPr>
              <a:xfrm>
                <a:off x="7343899" y="2299827"/>
                <a:ext cx="17604" cy="77830"/>
              </a:xfrm>
              <a:custGeom>
                <a:avLst/>
                <a:gdLst>
                  <a:gd name="connsiteX0" fmla="*/ 17605 w 17604"/>
                  <a:gd name="connsiteY0" fmla="*/ 0 h 77830"/>
                  <a:gd name="connsiteX1" fmla="*/ 0 w 17604"/>
                  <a:gd name="connsiteY1" fmla="*/ 77830 h 77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604" h="77830">
                    <a:moveTo>
                      <a:pt x="17605" y="0"/>
                    </a:moveTo>
                    <a:lnTo>
                      <a:pt x="0" y="7783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5FB1E92-5E90-872F-0590-002CD0E24E99}"/>
                  </a:ext>
                </a:extLst>
              </p:cNvPr>
              <p:cNvSpPr/>
              <p:nvPr/>
            </p:nvSpPr>
            <p:spPr>
              <a:xfrm>
                <a:off x="6691173" y="1491748"/>
                <a:ext cx="423865" cy="722804"/>
              </a:xfrm>
              <a:custGeom>
                <a:avLst/>
                <a:gdLst>
                  <a:gd name="connsiteX0" fmla="*/ 423866 w 423865"/>
                  <a:gd name="connsiteY0" fmla="*/ 0 h 722804"/>
                  <a:gd name="connsiteX1" fmla="*/ 252559 w 423865"/>
                  <a:gd name="connsiteY1" fmla="*/ 537366 h 722804"/>
                  <a:gd name="connsiteX2" fmla="*/ 0 w 423865"/>
                  <a:gd name="connsiteY2" fmla="*/ 722804 h 722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3865" h="722804">
                    <a:moveTo>
                      <a:pt x="423866" y="0"/>
                    </a:moveTo>
                    <a:cubicBezTo>
                      <a:pt x="372406" y="115053"/>
                      <a:pt x="394750" y="385766"/>
                      <a:pt x="252559" y="537366"/>
                    </a:cubicBezTo>
                    <a:cubicBezTo>
                      <a:pt x="170630" y="625348"/>
                      <a:pt x="80575" y="682874"/>
                      <a:pt x="0" y="722804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7592E42E-3E4B-A264-9D0A-44141325C501}"/>
                  </a:ext>
                </a:extLst>
              </p:cNvPr>
              <p:cNvSpPr/>
              <p:nvPr/>
            </p:nvSpPr>
            <p:spPr>
              <a:xfrm>
                <a:off x="6743310" y="1882929"/>
                <a:ext cx="572151" cy="569174"/>
              </a:xfrm>
              <a:custGeom>
                <a:avLst/>
                <a:gdLst>
                  <a:gd name="connsiteX0" fmla="*/ 0 w 572151"/>
                  <a:gd name="connsiteY0" fmla="*/ 569175 h 569174"/>
                  <a:gd name="connsiteX1" fmla="*/ 361572 w 572151"/>
                  <a:gd name="connsiteY1" fmla="*/ 355988 h 569174"/>
                  <a:gd name="connsiteX2" fmla="*/ 572151 w 572151"/>
                  <a:gd name="connsiteY2" fmla="*/ 0 h 56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2151" h="569174">
                    <a:moveTo>
                      <a:pt x="0" y="569175"/>
                    </a:moveTo>
                    <a:cubicBezTo>
                      <a:pt x="133389" y="535335"/>
                      <a:pt x="260684" y="464273"/>
                      <a:pt x="361572" y="355988"/>
                    </a:cubicBezTo>
                    <a:cubicBezTo>
                      <a:pt x="463815" y="245672"/>
                      <a:pt x="533556" y="119114"/>
                      <a:pt x="572151" y="0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73F7F6C-2246-20CD-7A9C-1824467578FF}"/>
                  </a:ext>
                </a:extLst>
              </p:cNvPr>
              <p:cNvSpPr/>
              <p:nvPr/>
            </p:nvSpPr>
            <p:spPr>
              <a:xfrm>
                <a:off x="5207362" y="4723388"/>
                <a:ext cx="748191" cy="286955"/>
              </a:xfrm>
              <a:custGeom>
                <a:avLst/>
                <a:gdLst>
                  <a:gd name="connsiteX0" fmla="*/ 26010 w 748191"/>
                  <a:gd name="connsiteY0" fmla="*/ 0 h 286955"/>
                  <a:gd name="connsiteX1" fmla="*/ 2312 w 748191"/>
                  <a:gd name="connsiteY1" fmla="*/ 23010 h 286955"/>
                  <a:gd name="connsiteX2" fmla="*/ 1635 w 748191"/>
                  <a:gd name="connsiteY2" fmla="*/ 266652 h 286955"/>
                  <a:gd name="connsiteX3" fmla="*/ 23302 w 748191"/>
                  <a:gd name="connsiteY3" fmla="*/ 286956 h 286955"/>
                  <a:gd name="connsiteX4" fmla="*/ 734259 w 748191"/>
                  <a:gd name="connsiteY4" fmla="*/ 286956 h 286955"/>
                  <a:gd name="connsiteX5" fmla="*/ 747801 w 748191"/>
                  <a:gd name="connsiteY5" fmla="*/ 269360 h 286955"/>
                  <a:gd name="connsiteX6" fmla="*/ 738322 w 748191"/>
                  <a:gd name="connsiteY6" fmla="*/ 237551 h 286955"/>
                  <a:gd name="connsiteX7" fmla="*/ 662487 w 748191"/>
                  <a:gd name="connsiteY7" fmla="*/ 160397 h 286955"/>
                  <a:gd name="connsiteX8" fmla="*/ 426855 w 748191"/>
                  <a:gd name="connsiteY8" fmla="*/ 80537 h 286955"/>
                  <a:gd name="connsiteX9" fmla="*/ 353051 w 748191"/>
                  <a:gd name="connsiteY9" fmla="*/ 8798 h 286955"/>
                  <a:gd name="connsiteX10" fmla="*/ 335446 w 748191"/>
                  <a:gd name="connsiteY10" fmla="*/ 677 h 286955"/>
                  <a:gd name="connsiteX11" fmla="*/ 26010 w 748191"/>
                  <a:gd name="connsiteY11" fmla="*/ 677 h 2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8191" h="286955">
                    <a:moveTo>
                      <a:pt x="26010" y="0"/>
                    </a:moveTo>
                    <a:cubicBezTo>
                      <a:pt x="13146" y="0"/>
                      <a:pt x="2989" y="10152"/>
                      <a:pt x="2312" y="23010"/>
                    </a:cubicBezTo>
                    <a:cubicBezTo>
                      <a:pt x="958" y="77830"/>
                      <a:pt x="-1751" y="216571"/>
                      <a:pt x="1635" y="266652"/>
                    </a:cubicBezTo>
                    <a:cubicBezTo>
                      <a:pt x="2312" y="278158"/>
                      <a:pt x="11791" y="286956"/>
                      <a:pt x="23302" y="286956"/>
                    </a:cubicBezTo>
                    <a:lnTo>
                      <a:pt x="734259" y="286956"/>
                    </a:lnTo>
                    <a:cubicBezTo>
                      <a:pt x="743739" y="286956"/>
                      <a:pt x="749833" y="278158"/>
                      <a:pt x="747801" y="269360"/>
                    </a:cubicBezTo>
                    <a:lnTo>
                      <a:pt x="738322" y="237551"/>
                    </a:lnTo>
                    <a:cubicBezTo>
                      <a:pt x="727488" y="201004"/>
                      <a:pt x="699050" y="171903"/>
                      <a:pt x="662487" y="160397"/>
                    </a:cubicBezTo>
                    <a:cubicBezTo>
                      <a:pt x="581234" y="134680"/>
                      <a:pt x="443105" y="90012"/>
                      <a:pt x="426855" y="80537"/>
                    </a:cubicBezTo>
                    <a:cubicBezTo>
                      <a:pt x="408573" y="70385"/>
                      <a:pt x="369301" y="26394"/>
                      <a:pt x="353051" y="8798"/>
                    </a:cubicBezTo>
                    <a:cubicBezTo>
                      <a:pt x="348311" y="4061"/>
                      <a:pt x="342217" y="677"/>
                      <a:pt x="335446" y="677"/>
                    </a:cubicBezTo>
                    <a:lnTo>
                      <a:pt x="26010" y="677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585E649-1EE2-0F5B-58B3-4D94E4EF5A6A}"/>
                  </a:ext>
                </a:extLst>
              </p:cNvPr>
              <p:cNvSpPr/>
              <p:nvPr/>
            </p:nvSpPr>
            <p:spPr>
              <a:xfrm>
                <a:off x="4115136" y="4607818"/>
                <a:ext cx="650358" cy="401849"/>
              </a:xfrm>
              <a:custGeom>
                <a:avLst/>
                <a:gdLst>
                  <a:gd name="connsiteX0" fmla="*/ 116802 w 650358"/>
                  <a:gd name="connsiteY0" fmla="*/ 5931 h 401849"/>
                  <a:gd name="connsiteX1" fmla="*/ 3726 w 650358"/>
                  <a:gd name="connsiteY1" fmla="*/ 204905 h 401849"/>
                  <a:gd name="connsiteX2" fmla="*/ 9820 w 650358"/>
                  <a:gd name="connsiteY2" fmla="*/ 241452 h 401849"/>
                  <a:gd name="connsiteX3" fmla="*/ 183158 w 650358"/>
                  <a:gd name="connsiteY3" fmla="*/ 391698 h 401849"/>
                  <a:gd name="connsiteX4" fmla="*/ 210242 w 650358"/>
                  <a:gd name="connsiteY4" fmla="*/ 401850 h 401849"/>
                  <a:gd name="connsiteX5" fmla="*/ 621243 w 650358"/>
                  <a:gd name="connsiteY5" fmla="*/ 401850 h 401849"/>
                  <a:gd name="connsiteX6" fmla="*/ 650358 w 650358"/>
                  <a:gd name="connsiteY6" fmla="*/ 372748 h 401849"/>
                  <a:gd name="connsiteX7" fmla="*/ 650358 w 650358"/>
                  <a:gd name="connsiteY7" fmla="*/ 372748 h 401849"/>
                  <a:gd name="connsiteX8" fmla="*/ 606346 w 650358"/>
                  <a:gd name="connsiteY8" fmla="*/ 307777 h 401849"/>
                  <a:gd name="connsiteX9" fmla="*/ 374778 w 650358"/>
                  <a:gd name="connsiteY9" fmla="*/ 214381 h 401849"/>
                  <a:gd name="connsiteX10" fmla="*/ 315870 w 650358"/>
                  <a:gd name="connsiteY10" fmla="*/ 81731 h 401849"/>
                  <a:gd name="connsiteX11" fmla="*/ 309099 w 650358"/>
                  <a:gd name="connsiteY11" fmla="*/ 75640 h 401849"/>
                  <a:gd name="connsiteX12" fmla="*/ 132375 w 650358"/>
                  <a:gd name="connsiteY12" fmla="*/ 1194 h 401849"/>
                  <a:gd name="connsiteX13" fmla="*/ 116802 w 650358"/>
                  <a:gd name="connsiteY13" fmla="*/ 5931 h 401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0358" h="401849">
                    <a:moveTo>
                      <a:pt x="116802" y="5931"/>
                    </a:moveTo>
                    <a:lnTo>
                      <a:pt x="3726" y="204905"/>
                    </a:lnTo>
                    <a:cubicBezTo>
                      <a:pt x="-3045" y="217088"/>
                      <a:pt x="-337" y="232654"/>
                      <a:pt x="9820" y="241452"/>
                    </a:cubicBezTo>
                    <a:lnTo>
                      <a:pt x="183158" y="391698"/>
                    </a:lnTo>
                    <a:cubicBezTo>
                      <a:pt x="190606" y="398466"/>
                      <a:pt x="200085" y="401850"/>
                      <a:pt x="210242" y="401850"/>
                    </a:cubicBezTo>
                    <a:lnTo>
                      <a:pt x="621243" y="401850"/>
                    </a:lnTo>
                    <a:cubicBezTo>
                      <a:pt x="637493" y="401850"/>
                      <a:pt x="650358" y="388991"/>
                      <a:pt x="650358" y="372748"/>
                    </a:cubicBezTo>
                    <a:lnTo>
                      <a:pt x="650358" y="372748"/>
                    </a:lnTo>
                    <a:cubicBezTo>
                      <a:pt x="650358" y="344323"/>
                      <a:pt x="632753" y="317928"/>
                      <a:pt x="606346" y="307777"/>
                    </a:cubicBezTo>
                    <a:lnTo>
                      <a:pt x="374778" y="214381"/>
                    </a:lnTo>
                    <a:lnTo>
                      <a:pt x="315870" y="81731"/>
                    </a:lnTo>
                    <a:cubicBezTo>
                      <a:pt x="314515" y="79024"/>
                      <a:pt x="312484" y="76317"/>
                      <a:pt x="309099" y="75640"/>
                    </a:cubicBezTo>
                    <a:lnTo>
                      <a:pt x="132375" y="1194"/>
                    </a:lnTo>
                    <a:cubicBezTo>
                      <a:pt x="126281" y="-1513"/>
                      <a:pt x="119510" y="517"/>
                      <a:pt x="116802" y="59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768ADB-71B4-0DE9-F908-B8416836232D}"/>
                  </a:ext>
                </a:extLst>
              </p:cNvPr>
              <p:cNvSpPr/>
              <p:nvPr/>
            </p:nvSpPr>
            <p:spPr>
              <a:xfrm>
                <a:off x="4115136" y="4780238"/>
                <a:ext cx="650358" cy="230106"/>
              </a:xfrm>
              <a:custGeom>
                <a:avLst/>
                <a:gdLst>
                  <a:gd name="connsiteX0" fmla="*/ 621243 w 650358"/>
                  <a:gd name="connsiteY0" fmla="*/ 230106 h 230106"/>
                  <a:gd name="connsiteX1" fmla="*/ 650358 w 650358"/>
                  <a:gd name="connsiteY1" fmla="*/ 201005 h 230106"/>
                  <a:gd name="connsiteX2" fmla="*/ 643587 w 650358"/>
                  <a:gd name="connsiteY2" fmla="*/ 171226 h 230106"/>
                  <a:gd name="connsiteX3" fmla="*/ 229201 w 650358"/>
                  <a:gd name="connsiteY3" fmla="*/ 171226 h 230106"/>
                  <a:gd name="connsiteX4" fmla="*/ 195346 w 650358"/>
                  <a:gd name="connsiteY4" fmla="*/ 158367 h 230106"/>
                  <a:gd name="connsiteX5" fmla="*/ 22007 w 650358"/>
                  <a:gd name="connsiteY5" fmla="*/ 0 h 230106"/>
                  <a:gd name="connsiteX6" fmla="*/ 3726 w 650358"/>
                  <a:gd name="connsiteY6" fmla="*/ 32486 h 230106"/>
                  <a:gd name="connsiteX7" fmla="*/ 9820 w 650358"/>
                  <a:gd name="connsiteY7" fmla="*/ 69032 h 230106"/>
                  <a:gd name="connsiteX8" fmla="*/ 183158 w 650358"/>
                  <a:gd name="connsiteY8" fmla="*/ 219278 h 230106"/>
                  <a:gd name="connsiteX9" fmla="*/ 210242 w 650358"/>
                  <a:gd name="connsiteY9" fmla="*/ 229430 h 230106"/>
                  <a:gd name="connsiteX10" fmla="*/ 621243 w 650358"/>
                  <a:gd name="connsiteY10" fmla="*/ 229430 h 23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358" h="230106">
                    <a:moveTo>
                      <a:pt x="621243" y="230106"/>
                    </a:moveTo>
                    <a:cubicBezTo>
                      <a:pt x="637493" y="230106"/>
                      <a:pt x="650358" y="217248"/>
                      <a:pt x="650358" y="201005"/>
                    </a:cubicBezTo>
                    <a:cubicBezTo>
                      <a:pt x="650358" y="190176"/>
                      <a:pt x="647650" y="180701"/>
                      <a:pt x="643587" y="171226"/>
                    </a:cubicBezTo>
                    <a:lnTo>
                      <a:pt x="229201" y="171226"/>
                    </a:lnTo>
                    <a:cubicBezTo>
                      <a:pt x="216336" y="171226"/>
                      <a:pt x="204825" y="166489"/>
                      <a:pt x="195346" y="158367"/>
                    </a:cubicBezTo>
                    <a:lnTo>
                      <a:pt x="22007" y="0"/>
                    </a:lnTo>
                    <a:lnTo>
                      <a:pt x="3726" y="32486"/>
                    </a:lnTo>
                    <a:cubicBezTo>
                      <a:pt x="-3045" y="44668"/>
                      <a:pt x="-337" y="60234"/>
                      <a:pt x="9820" y="69032"/>
                    </a:cubicBezTo>
                    <a:lnTo>
                      <a:pt x="183158" y="219278"/>
                    </a:lnTo>
                    <a:cubicBezTo>
                      <a:pt x="190606" y="226046"/>
                      <a:pt x="200085" y="229430"/>
                      <a:pt x="210242" y="229430"/>
                    </a:cubicBezTo>
                    <a:lnTo>
                      <a:pt x="621243" y="22943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117A3CD8-F69D-41DA-BBF5-33E9C40FD86F}"/>
                  </a:ext>
                </a:extLst>
              </p:cNvPr>
              <p:cNvSpPr/>
              <p:nvPr/>
            </p:nvSpPr>
            <p:spPr>
              <a:xfrm>
                <a:off x="4462153" y="4822198"/>
                <a:ext cx="27761" cy="20303"/>
              </a:xfrm>
              <a:custGeom>
                <a:avLst/>
                <a:gdLst>
                  <a:gd name="connsiteX0" fmla="*/ 27761 w 27761"/>
                  <a:gd name="connsiteY0" fmla="*/ 0 h 20303"/>
                  <a:gd name="connsiteX1" fmla="*/ 0 w 27761"/>
                  <a:gd name="connsiteY1" fmla="*/ 20303 h 20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761" h="20303">
                    <a:moveTo>
                      <a:pt x="27761" y="0"/>
                    </a:moveTo>
                    <a:cubicBezTo>
                      <a:pt x="27761" y="0"/>
                      <a:pt x="10157" y="6091"/>
                      <a:pt x="0" y="20303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58E0B7A7-00E5-45BA-4802-879500762EF9}"/>
                  </a:ext>
                </a:extLst>
              </p:cNvPr>
              <p:cNvSpPr/>
              <p:nvPr/>
            </p:nvSpPr>
            <p:spPr>
              <a:xfrm>
                <a:off x="5207642" y="4950594"/>
                <a:ext cx="747911" cy="59556"/>
              </a:xfrm>
              <a:custGeom>
                <a:avLst/>
                <a:gdLst>
                  <a:gd name="connsiteX0" fmla="*/ 0 w 747911"/>
                  <a:gd name="connsiteY0" fmla="*/ 0 h 59556"/>
                  <a:gd name="connsiteX1" fmla="*/ 1354 w 747911"/>
                  <a:gd name="connsiteY1" fmla="*/ 39253 h 59556"/>
                  <a:gd name="connsiteX2" fmla="*/ 23022 w 747911"/>
                  <a:gd name="connsiteY2" fmla="*/ 59557 h 59556"/>
                  <a:gd name="connsiteX3" fmla="*/ 733979 w 747911"/>
                  <a:gd name="connsiteY3" fmla="*/ 59557 h 59556"/>
                  <a:gd name="connsiteX4" fmla="*/ 747521 w 747911"/>
                  <a:gd name="connsiteY4" fmla="*/ 41961 h 59556"/>
                  <a:gd name="connsiteX5" fmla="*/ 738041 w 747911"/>
                  <a:gd name="connsiteY5" fmla="*/ 10152 h 59556"/>
                  <a:gd name="connsiteX6" fmla="*/ 734656 w 747911"/>
                  <a:gd name="connsiteY6" fmla="*/ 677 h 59556"/>
                  <a:gd name="connsiteX7" fmla="*/ 0 w 747911"/>
                  <a:gd name="connsiteY7" fmla="*/ 0 h 59556"/>
                  <a:gd name="connsiteX8" fmla="*/ 0 w 747911"/>
                  <a:gd name="connsiteY8" fmla="*/ 0 h 59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7911" h="59556">
                    <a:moveTo>
                      <a:pt x="0" y="0"/>
                    </a:moveTo>
                    <a:cubicBezTo>
                      <a:pt x="0" y="15566"/>
                      <a:pt x="677" y="29102"/>
                      <a:pt x="1354" y="39253"/>
                    </a:cubicBezTo>
                    <a:cubicBezTo>
                      <a:pt x="2031" y="50759"/>
                      <a:pt x="11511" y="59557"/>
                      <a:pt x="23022" y="59557"/>
                    </a:cubicBezTo>
                    <a:lnTo>
                      <a:pt x="733979" y="59557"/>
                    </a:lnTo>
                    <a:cubicBezTo>
                      <a:pt x="743458" y="59557"/>
                      <a:pt x="749552" y="50759"/>
                      <a:pt x="747521" y="41961"/>
                    </a:cubicBezTo>
                    <a:lnTo>
                      <a:pt x="738041" y="10152"/>
                    </a:lnTo>
                    <a:cubicBezTo>
                      <a:pt x="737364" y="6768"/>
                      <a:pt x="736010" y="4061"/>
                      <a:pt x="734656" y="677"/>
                    </a:cubicBez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ADCCA1B-2B77-A36B-286F-275EF48E015E}"/>
                  </a:ext>
                </a:extLst>
              </p:cNvPr>
              <p:cNvSpPr/>
              <p:nvPr/>
            </p:nvSpPr>
            <p:spPr>
              <a:xfrm>
                <a:off x="4923259" y="946938"/>
                <a:ext cx="379854" cy="407791"/>
              </a:xfrm>
              <a:custGeom>
                <a:avLst/>
                <a:gdLst>
                  <a:gd name="connsiteX0" fmla="*/ 243080 w 379854"/>
                  <a:gd name="connsiteY0" fmla="*/ 406747 h 407791"/>
                  <a:gd name="connsiteX1" fmla="*/ 14896 w 379854"/>
                  <a:gd name="connsiteY1" fmla="*/ 376291 h 407791"/>
                  <a:gd name="connsiteX2" fmla="*/ 0 w 379854"/>
                  <a:gd name="connsiteY2" fmla="*/ 0 h 407791"/>
                  <a:gd name="connsiteX3" fmla="*/ 379854 w 379854"/>
                  <a:gd name="connsiteY3" fmla="*/ 0 h 407791"/>
                  <a:gd name="connsiteX4" fmla="*/ 379854 w 379854"/>
                  <a:gd name="connsiteY4" fmla="*/ 286956 h 407791"/>
                  <a:gd name="connsiteX5" fmla="*/ 243080 w 379854"/>
                  <a:gd name="connsiteY5" fmla="*/ 406747 h 40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854" h="407791">
                    <a:moveTo>
                      <a:pt x="243080" y="406747"/>
                    </a:moveTo>
                    <a:lnTo>
                      <a:pt x="14896" y="376291"/>
                    </a:lnTo>
                    <a:lnTo>
                      <a:pt x="0" y="0"/>
                    </a:lnTo>
                    <a:lnTo>
                      <a:pt x="379854" y="0"/>
                    </a:lnTo>
                    <a:lnTo>
                      <a:pt x="379854" y="286956"/>
                    </a:lnTo>
                    <a:cubicBezTo>
                      <a:pt x="379177" y="360049"/>
                      <a:pt x="314852" y="416222"/>
                      <a:pt x="243080" y="406747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5BE5D13A-8467-F40A-C0C7-5D939E4BB1CF}"/>
                  </a:ext>
                </a:extLst>
              </p:cNvPr>
              <p:cNvSpPr/>
              <p:nvPr/>
            </p:nvSpPr>
            <p:spPr>
              <a:xfrm>
                <a:off x="4892790" y="1081618"/>
                <a:ext cx="314852" cy="718743"/>
              </a:xfrm>
              <a:custGeom>
                <a:avLst/>
                <a:gdLst>
                  <a:gd name="connsiteX0" fmla="*/ 250528 w 314852"/>
                  <a:gd name="connsiteY0" fmla="*/ 372908 h 718743"/>
                  <a:gd name="connsiteX1" fmla="*/ 314852 w 314852"/>
                  <a:gd name="connsiteY1" fmla="*/ 427050 h 718743"/>
                  <a:gd name="connsiteX2" fmla="*/ 236309 w 314852"/>
                  <a:gd name="connsiteY2" fmla="*/ 718744 h 718743"/>
                  <a:gd name="connsiteX3" fmla="*/ 0 w 314852"/>
                  <a:gd name="connsiteY3" fmla="*/ 372908 h 718743"/>
                  <a:gd name="connsiteX4" fmla="*/ 0 w 314852"/>
                  <a:gd name="connsiteY4" fmla="*/ 0 h 718743"/>
                  <a:gd name="connsiteX5" fmla="*/ 275581 w 314852"/>
                  <a:gd name="connsiteY5" fmla="*/ 25718 h 718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852" h="718743">
                    <a:moveTo>
                      <a:pt x="250528" y="372908"/>
                    </a:moveTo>
                    <a:lnTo>
                      <a:pt x="314852" y="427050"/>
                    </a:lnTo>
                    <a:lnTo>
                      <a:pt x="236309" y="718744"/>
                    </a:lnTo>
                    <a:lnTo>
                      <a:pt x="0" y="372908"/>
                    </a:lnTo>
                    <a:lnTo>
                      <a:pt x="0" y="0"/>
                    </a:lnTo>
                    <a:lnTo>
                      <a:pt x="275581" y="25718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EE97A40-8BB4-87BE-0D72-61A5E7B353DA}"/>
                  </a:ext>
                </a:extLst>
              </p:cNvPr>
              <p:cNvSpPr/>
              <p:nvPr/>
            </p:nvSpPr>
            <p:spPr>
              <a:xfrm>
                <a:off x="4892790" y="1166892"/>
                <a:ext cx="314852" cy="633469"/>
              </a:xfrm>
              <a:custGeom>
                <a:avLst/>
                <a:gdLst>
                  <a:gd name="connsiteX0" fmla="*/ 257976 w 314852"/>
                  <a:gd name="connsiteY0" fmla="*/ 184762 h 633469"/>
                  <a:gd name="connsiteX1" fmla="*/ 250528 w 314852"/>
                  <a:gd name="connsiteY1" fmla="*/ 287633 h 633469"/>
                  <a:gd name="connsiteX2" fmla="*/ 314852 w 314852"/>
                  <a:gd name="connsiteY2" fmla="*/ 341776 h 633469"/>
                  <a:gd name="connsiteX3" fmla="*/ 236309 w 314852"/>
                  <a:gd name="connsiteY3" fmla="*/ 633469 h 633469"/>
                  <a:gd name="connsiteX4" fmla="*/ 0 w 314852"/>
                  <a:gd name="connsiteY4" fmla="*/ 287633 h 633469"/>
                  <a:gd name="connsiteX5" fmla="*/ 0 w 314852"/>
                  <a:gd name="connsiteY5" fmla="*/ 0 h 63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852" h="633469">
                    <a:moveTo>
                      <a:pt x="257976" y="184762"/>
                    </a:moveTo>
                    <a:lnTo>
                      <a:pt x="250528" y="287633"/>
                    </a:lnTo>
                    <a:lnTo>
                      <a:pt x="314852" y="341776"/>
                    </a:lnTo>
                    <a:lnTo>
                      <a:pt x="236309" y="633469"/>
                    </a:lnTo>
                    <a:lnTo>
                      <a:pt x="0" y="287633"/>
                    </a:lnTo>
                    <a:lnTo>
                      <a:pt x="0" y="0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F0523F2-5A34-92A7-B986-0FDB284A160F}"/>
                  </a:ext>
                </a:extLst>
              </p:cNvPr>
              <p:cNvSpPr/>
              <p:nvPr/>
            </p:nvSpPr>
            <p:spPr>
              <a:xfrm>
                <a:off x="5016699" y="946261"/>
                <a:ext cx="285737" cy="407791"/>
              </a:xfrm>
              <a:custGeom>
                <a:avLst/>
                <a:gdLst>
                  <a:gd name="connsiteX0" fmla="*/ 0 w 285737"/>
                  <a:gd name="connsiteY0" fmla="*/ 0 h 407791"/>
                  <a:gd name="connsiteX1" fmla="*/ 285737 w 285737"/>
                  <a:gd name="connsiteY1" fmla="*/ 0 h 407791"/>
                  <a:gd name="connsiteX2" fmla="*/ 285737 w 285737"/>
                  <a:gd name="connsiteY2" fmla="*/ 286956 h 407791"/>
                  <a:gd name="connsiteX3" fmla="*/ 148962 w 285737"/>
                  <a:gd name="connsiteY3" fmla="*/ 406747 h 407791"/>
                  <a:gd name="connsiteX4" fmla="*/ 71773 w 285737"/>
                  <a:gd name="connsiteY4" fmla="*/ 396595 h 40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7" h="407791">
                    <a:moveTo>
                      <a:pt x="0" y="0"/>
                    </a:moveTo>
                    <a:lnTo>
                      <a:pt x="285737" y="0"/>
                    </a:lnTo>
                    <a:lnTo>
                      <a:pt x="285737" y="286956"/>
                    </a:lnTo>
                    <a:cubicBezTo>
                      <a:pt x="285737" y="360049"/>
                      <a:pt x="221412" y="416222"/>
                      <a:pt x="148962" y="406747"/>
                    </a:cubicBezTo>
                    <a:lnTo>
                      <a:pt x="71773" y="396595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7239C7B3-4A97-DCAC-7ACA-69A6A1A4A739}"/>
                  </a:ext>
                </a:extLst>
              </p:cNvPr>
              <p:cNvSpPr/>
              <p:nvPr/>
            </p:nvSpPr>
            <p:spPr>
              <a:xfrm>
                <a:off x="5974799" y="2332313"/>
                <a:ext cx="100888" cy="149569"/>
              </a:xfrm>
              <a:custGeom>
                <a:avLst/>
                <a:gdLst>
                  <a:gd name="connsiteX0" fmla="*/ 53491 w 100888"/>
                  <a:gd name="connsiteY0" fmla="*/ 0 h 149569"/>
                  <a:gd name="connsiteX1" fmla="*/ 100888 w 100888"/>
                  <a:gd name="connsiteY1" fmla="*/ 10152 h 149569"/>
                  <a:gd name="connsiteX2" fmla="*/ 64325 w 100888"/>
                  <a:gd name="connsiteY2" fmla="*/ 149569 h 149569"/>
                  <a:gd name="connsiteX3" fmla="*/ 0 w 100888"/>
                  <a:gd name="connsiteY3" fmla="*/ 136033 h 149569"/>
                  <a:gd name="connsiteX4" fmla="*/ 53491 w 100888"/>
                  <a:gd name="connsiteY4" fmla="*/ 0 h 14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88" h="149569">
                    <a:moveTo>
                      <a:pt x="53491" y="0"/>
                    </a:moveTo>
                    <a:lnTo>
                      <a:pt x="100888" y="10152"/>
                    </a:lnTo>
                    <a:cubicBezTo>
                      <a:pt x="100888" y="10152"/>
                      <a:pt x="94117" y="113023"/>
                      <a:pt x="64325" y="149569"/>
                    </a:cubicBezTo>
                    <a:cubicBezTo>
                      <a:pt x="0" y="136033"/>
                      <a:pt x="0" y="136033"/>
                      <a:pt x="0" y="136033"/>
                    </a:cubicBezTo>
                    <a:lnTo>
                      <a:pt x="5349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EAA7CBC-3F03-9D21-47C5-2813A6D6BBF9}"/>
                  </a:ext>
                </a:extLst>
              </p:cNvPr>
              <p:cNvSpPr/>
              <p:nvPr/>
            </p:nvSpPr>
            <p:spPr>
              <a:xfrm>
                <a:off x="5028643" y="1329846"/>
                <a:ext cx="122122" cy="59707"/>
              </a:xfrm>
              <a:custGeom>
                <a:avLst/>
                <a:gdLst>
                  <a:gd name="connsiteX0" fmla="*/ 122123 w 122122"/>
                  <a:gd name="connsiteY0" fmla="*/ 21808 h 59707"/>
                  <a:gd name="connsiteX1" fmla="*/ 5661 w 122122"/>
                  <a:gd name="connsiteY1" fmla="*/ 151 h 59707"/>
                  <a:gd name="connsiteX2" fmla="*/ 2953 w 122122"/>
                  <a:gd name="connsiteY2" fmla="*/ 9626 h 59707"/>
                  <a:gd name="connsiteX3" fmla="*/ 119414 w 122122"/>
                  <a:gd name="connsiteY3" fmla="*/ 59708 h 59707"/>
                  <a:gd name="connsiteX4" fmla="*/ 122123 w 122122"/>
                  <a:gd name="connsiteY4" fmla="*/ 21808 h 5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122" h="59707">
                    <a:moveTo>
                      <a:pt x="122123" y="21808"/>
                    </a:moveTo>
                    <a:lnTo>
                      <a:pt x="5661" y="151"/>
                    </a:lnTo>
                    <a:cubicBezTo>
                      <a:pt x="244" y="-1203"/>
                      <a:pt x="-2464" y="6919"/>
                      <a:pt x="2953" y="9626"/>
                    </a:cubicBezTo>
                    <a:lnTo>
                      <a:pt x="119414" y="59708"/>
                    </a:lnTo>
                    <a:lnTo>
                      <a:pt x="122123" y="21808"/>
                    </a:lnTo>
                    <a:close/>
                  </a:path>
                </a:pathLst>
              </a:custGeom>
              <a:solidFill>
                <a:schemeClr val="accent2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64475B1-AF0B-29CA-54CB-65AC3727222E}"/>
                  </a:ext>
                </a:extLst>
              </p:cNvPr>
              <p:cNvSpPr/>
              <p:nvPr/>
            </p:nvSpPr>
            <p:spPr>
              <a:xfrm>
                <a:off x="5314624" y="1473475"/>
                <a:ext cx="727662" cy="1014507"/>
              </a:xfrm>
              <a:custGeom>
                <a:avLst/>
                <a:gdLst>
                  <a:gd name="connsiteX0" fmla="*/ 695384 w 727662"/>
                  <a:gd name="connsiteY0" fmla="*/ 1014498 h 1014507"/>
                  <a:gd name="connsiteX1" fmla="*/ 721791 w 727662"/>
                  <a:gd name="connsiteY1" fmla="*/ 845302 h 1014507"/>
                  <a:gd name="connsiteX2" fmla="*/ 330426 w 727662"/>
                  <a:gd name="connsiteY2" fmla="*/ 670015 h 1014507"/>
                  <a:gd name="connsiteX3" fmla="*/ 0 w 727662"/>
                  <a:gd name="connsiteY3" fmla="*/ 0 h 1014507"/>
                  <a:gd name="connsiteX4" fmla="*/ 0 w 727662"/>
                  <a:gd name="connsiteY4" fmla="*/ 693703 h 1014507"/>
                  <a:gd name="connsiteX5" fmla="*/ 695384 w 727662"/>
                  <a:gd name="connsiteY5" fmla="*/ 1014498 h 101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7662" h="1014507">
                    <a:moveTo>
                      <a:pt x="695384" y="1014498"/>
                    </a:moveTo>
                    <a:cubicBezTo>
                      <a:pt x="717728" y="1015852"/>
                      <a:pt x="738041" y="870343"/>
                      <a:pt x="721791" y="845302"/>
                    </a:cubicBezTo>
                    <a:cubicBezTo>
                      <a:pt x="715697" y="836504"/>
                      <a:pt x="531525" y="818908"/>
                      <a:pt x="330426" y="670015"/>
                    </a:cubicBezTo>
                    <a:cubicBezTo>
                      <a:pt x="112399" y="507587"/>
                      <a:pt x="29115" y="33162"/>
                      <a:pt x="0" y="0"/>
                    </a:cubicBezTo>
                    <a:lnTo>
                      <a:pt x="0" y="693703"/>
                    </a:lnTo>
                    <a:cubicBezTo>
                      <a:pt x="0" y="693703"/>
                      <a:pt x="182141" y="988104"/>
                      <a:pt x="695384" y="101449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794901CE-C85A-A7A0-1A81-275CF7BFBE57}"/>
                  </a:ext>
                </a:extLst>
              </p:cNvPr>
              <p:cNvSpPr/>
              <p:nvPr/>
            </p:nvSpPr>
            <p:spPr>
              <a:xfrm>
                <a:off x="4538425" y="1377276"/>
                <a:ext cx="803960" cy="1362459"/>
              </a:xfrm>
              <a:custGeom>
                <a:avLst/>
                <a:gdLst>
                  <a:gd name="connsiteX0" fmla="*/ 803960 w 803960"/>
                  <a:gd name="connsiteY0" fmla="*/ 1306964 h 1362459"/>
                  <a:gd name="connsiteX1" fmla="*/ 791772 w 803960"/>
                  <a:gd name="connsiteY1" fmla="*/ 1325237 h 1362459"/>
                  <a:gd name="connsiteX2" fmla="*/ 564943 w 803960"/>
                  <a:gd name="connsiteY2" fmla="*/ 1362460 h 1362459"/>
                  <a:gd name="connsiteX3" fmla="*/ 30032 w 803960"/>
                  <a:gd name="connsiteY3" fmla="*/ 1304257 h 1362459"/>
                  <a:gd name="connsiteX4" fmla="*/ 917 w 803960"/>
                  <a:gd name="connsiteY4" fmla="*/ 1262973 h 1362459"/>
                  <a:gd name="connsiteX5" fmla="*/ 128212 w 803960"/>
                  <a:gd name="connsiteY5" fmla="*/ 762830 h 1362459"/>
                  <a:gd name="connsiteX6" fmla="*/ 267695 w 803960"/>
                  <a:gd name="connsiteY6" fmla="*/ 49501 h 1362459"/>
                  <a:gd name="connsiteX7" fmla="*/ 278529 w 803960"/>
                  <a:gd name="connsiteY7" fmla="*/ 49501 h 1362459"/>
                  <a:gd name="connsiteX8" fmla="*/ 288685 w 803960"/>
                  <a:gd name="connsiteY8" fmla="*/ 42056 h 1362459"/>
                  <a:gd name="connsiteX9" fmla="*/ 298165 w 803960"/>
                  <a:gd name="connsiteY9" fmla="*/ 6187 h 1362459"/>
                  <a:gd name="connsiteX10" fmla="*/ 309676 w 803960"/>
                  <a:gd name="connsiteY10" fmla="*/ 772 h 1362459"/>
                  <a:gd name="connsiteX11" fmla="*/ 476920 w 803960"/>
                  <a:gd name="connsiteY11" fmla="*/ 76572 h 1362459"/>
                  <a:gd name="connsiteX12" fmla="*/ 556141 w 803960"/>
                  <a:gd name="connsiteY12" fmla="*/ 195009 h 1362459"/>
                  <a:gd name="connsiteX13" fmla="*/ 584579 w 803960"/>
                  <a:gd name="connsiteY13" fmla="*/ 335103 h 1362459"/>
                  <a:gd name="connsiteX14" fmla="*/ 640101 w 803960"/>
                  <a:gd name="connsiteY14" fmla="*/ 48824 h 1362459"/>
                  <a:gd name="connsiteX15" fmla="*/ 777553 w 803960"/>
                  <a:gd name="connsiteY15" fmla="*/ 96199 h 1362459"/>
                  <a:gd name="connsiteX16" fmla="*/ 803960 w 803960"/>
                  <a:gd name="connsiteY16" fmla="*/ 1306964 h 1362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3960" h="1362459">
                    <a:moveTo>
                      <a:pt x="803960" y="1306964"/>
                    </a:moveTo>
                    <a:cubicBezTo>
                      <a:pt x="803960" y="1315085"/>
                      <a:pt x="798543" y="1320500"/>
                      <a:pt x="791772" y="1325237"/>
                    </a:cubicBezTo>
                    <a:cubicBezTo>
                      <a:pt x="769428" y="1341480"/>
                      <a:pt x="708489" y="1362460"/>
                      <a:pt x="564943" y="1362460"/>
                    </a:cubicBezTo>
                    <a:cubicBezTo>
                      <a:pt x="368584" y="1362460"/>
                      <a:pt x="124827" y="1331328"/>
                      <a:pt x="30032" y="1304257"/>
                    </a:cubicBezTo>
                    <a:cubicBezTo>
                      <a:pt x="10397" y="1298842"/>
                      <a:pt x="-3823" y="1282600"/>
                      <a:pt x="917" y="1262973"/>
                    </a:cubicBezTo>
                    <a:lnTo>
                      <a:pt x="128212" y="762830"/>
                    </a:lnTo>
                    <a:lnTo>
                      <a:pt x="267695" y="49501"/>
                    </a:lnTo>
                    <a:lnTo>
                      <a:pt x="278529" y="49501"/>
                    </a:lnTo>
                    <a:cubicBezTo>
                      <a:pt x="283269" y="49501"/>
                      <a:pt x="287331" y="46117"/>
                      <a:pt x="288685" y="42056"/>
                    </a:cubicBezTo>
                    <a:lnTo>
                      <a:pt x="298165" y="6187"/>
                    </a:lnTo>
                    <a:cubicBezTo>
                      <a:pt x="299519" y="772"/>
                      <a:pt x="304936" y="-1258"/>
                      <a:pt x="309676" y="772"/>
                    </a:cubicBezTo>
                    <a:lnTo>
                      <a:pt x="476920" y="76572"/>
                    </a:lnTo>
                    <a:cubicBezTo>
                      <a:pt x="518223" y="104320"/>
                      <a:pt x="546661" y="146957"/>
                      <a:pt x="556141" y="195009"/>
                    </a:cubicBezTo>
                    <a:lnTo>
                      <a:pt x="584579" y="335103"/>
                    </a:lnTo>
                    <a:lnTo>
                      <a:pt x="640101" y="48824"/>
                    </a:lnTo>
                    <a:lnTo>
                      <a:pt x="777553" y="96199"/>
                    </a:lnTo>
                    <a:lnTo>
                      <a:pt x="803960" y="130696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4C1A6F4-06D1-C4F3-FB25-588D13EEDDFC}"/>
                  </a:ext>
                </a:extLst>
              </p:cNvPr>
              <p:cNvSpPr/>
              <p:nvPr/>
            </p:nvSpPr>
            <p:spPr>
              <a:xfrm>
                <a:off x="4913451" y="1466707"/>
                <a:ext cx="176375" cy="231459"/>
              </a:xfrm>
              <a:custGeom>
                <a:avLst/>
                <a:gdLst>
                  <a:gd name="connsiteX0" fmla="*/ 43663 w 176375"/>
                  <a:gd name="connsiteY0" fmla="*/ 0 h 231459"/>
                  <a:gd name="connsiteX1" fmla="*/ 329 w 176375"/>
                  <a:gd name="connsiteY1" fmla="*/ 29778 h 231459"/>
                  <a:gd name="connsiteX2" fmla="*/ 103925 w 176375"/>
                  <a:gd name="connsiteY2" fmla="*/ 81891 h 231459"/>
                  <a:gd name="connsiteX3" fmla="*/ 51789 w 176375"/>
                  <a:gd name="connsiteY3" fmla="*/ 146185 h 231459"/>
                  <a:gd name="connsiteX4" fmla="*/ 176375 w 176375"/>
                  <a:gd name="connsiteY4" fmla="*/ 231460 h 231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375" h="231459">
                    <a:moveTo>
                      <a:pt x="43663" y="0"/>
                    </a:moveTo>
                    <a:cubicBezTo>
                      <a:pt x="43663" y="0"/>
                      <a:pt x="-4411" y="19627"/>
                      <a:pt x="329" y="29778"/>
                    </a:cubicBezTo>
                    <a:cubicBezTo>
                      <a:pt x="5068" y="39930"/>
                      <a:pt x="103925" y="81891"/>
                      <a:pt x="103925" y="81891"/>
                    </a:cubicBezTo>
                    <a:cubicBezTo>
                      <a:pt x="103925" y="81891"/>
                      <a:pt x="47726" y="134003"/>
                      <a:pt x="51789" y="146185"/>
                    </a:cubicBezTo>
                    <a:cubicBezTo>
                      <a:pt x="55851" y="158367"/>
                      <a:pt x="176375" y="231460"/>
                      <a:pt x="176375" y="23146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C61F6ED-7426-210F-4AE5-E5F8B5721E5F}"/>
                  </a:ext>
                </a:extLst>
              </p:cNvPr>
              <p:cNvSpPr/>
              <p:nvPr/>
            </p:nvSpPr>
            <p:spPr>
              <a:xfrm>
                <a:off x="5148734" y="1476859"/>
                <a:ext cx="104341" cy="219277"/>
              </a:xfrm>
              <a:custGeom>
                <a:avLst/>
                <a:gdLst>
                  <a:gd name="connsiteX0" fmla="*/ 62293 w 104341"/>
                  <a:gd name="connsiteY0" fmla="*/ 0 h 219277"/>
                  <a:gd name="connsiteX1" fmla="*/ 104274 w 104341"/>
                  <a:gd name="connsiteY1" fmla="*/ 15566 h 219277"/>
                  <a:gd name="connsiteX2" fmla="*/ 52137 w 104341"/>
                  <a:gd name="connsiteY2" fmla="*/ 77830 h 219277"/>
                  <a:gd name="connsiteX3" fmla="*/ 85315 w 104341"/>
                  <a:gd name="connsiteY3" fmla="*/ 122498 h 219277"/>
                  <a:gd name="connsiteX4" fmla="*/ 0 w 104341"/>
                  <a:gd name="connsiteY4" fmla="*/ 219278 h 219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41" h="219277">
                    <a:moveTo>
                      <a:pt x="62293" y="0"/>
                    </a:moveTo>
                    <a:cubicBezTo>
                      <a:pt x="62293" y="0"/>
                      <a:pt x="106305" y="6091"/>
                      <a:pt x="104274" y="15566"/>
                    </a:cubicBezTo>
                    <a:cubicBezTo>
                      <a:pt x="102242" y="25041"/>
                      <a:pt x="52137" y="77830"/>
                      <a:pt x="52137" y="77830"/>
                    </a:cubicBezTo>
                    <a:cubicBezTo>
                      <a:pt x="52137" y="77830"/>
                      <a:pt x="85992" y="111669"/>
                      <a:pt x="85315" y="122498"/>
                    </a:cubicBezTo>
                    <a:cubicBezTo>
                      <a:pt x="84638" y="133326"/>
                      <a:pt x="0" y="219278"/>
                      <a:pt x="0" y="219278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8D2606D-58D5-A2E9-2D8B-19D920E60C0A}"/>
                  </a:ext>
                </a:extLst>
              </p:cNvPr>
              <p:cNvSpPr/>
              <p:nvPr/>
            </p:nvSpPr>
            <p:spPr>
              <a:xfrm>
                <a:off x="5121650" y="1712380"/>
                <a:ext cx="33714" cy="1027356"/>
              </a:xfrm>
              <a:custGeom>
                <a:avLst/>
                <a:gdLst>
                  <a:gd name="connsiteX0" fmla="*/ 0 w 33714"/>
                  <a:gd name="connsiteY0" fmla="*/ 0 h 1027356"/>
                  <a:gd name="connsiteX1" fmla="*/ 18959 w 33714"/>
                  <a:gd name="connsiteY1" fmla="*/ 1027357 h 1027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714" h="1027356">
                    <a:moveTo>
                      <a:pt x="0" y="0"/>
                    </a:moveTo>
                    <a:cubicBezTo>
                      <a:pt x="0" y="0"/>
                      <a:pt x="60939" y="422313"/>
                      <a:pt x="18959" y="1027357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76138CE-8AE4-14EB-67E1-13D72B7C5046}"/>
                  </a:ext>
                </a:extLst>
              </p:cNvPr>
              <p:cNvSpPr/>
              <p:nvPr/>
            </p:nvSpPr>
            <p:spPr>
              <a:xfrm>
                <a:off x="4778636" y="667341"/>
                <a:ext cx="622314" cy="584149"/>
              </a:xfrm>
              <a:custGeom>
                <a:avLst/>
                <a:gdLst>
                  <a:gd name="connsiteX0" fmla="*/ 169676 w 622314"/>
                  <a:gd name="connsiteY0" fmla="*/ 368932 h 584149"/>
                  <a:gd name="connsiteX1" fmla="*/ 183895 w 622314"/>
                  <a:gd name="connsiteY1" fmla="*/ 435257 h 584149"/>
                  <a:gd name="connsiteX2" fmla="*/ 227907 w 622314"/>
                  <a:gd name="connsiteY2" fmla="*/ 467066 h 584149"/>
                  <a:gd name="connsiteX3" fmla="*/ 227907 w 622314"/>
                  <a:gd name="connsiteY3" fmla="*/ 467066 h 584149"/>
                  <a:gd name="connsiteX4" fmla="*/ 263793 w 622314"/>
                  <a:gd name="connsiteY4" fmla="*/ 424429 h 584149"/>
                  <a:gd name="connsiteX5" fmla="*/ 261085 w 622314"/>
                  <a:gd name="connsiteY5" fmla="*/ 381114 h 584149"/>
                  <a:gd name="connsiteX6" fmla="*/ 332858 w 622314"/>
                  <a:gd name="connsiteY6" fmla="*/ 304638 h 584149"/>
                  <a:gd name="connsiteX7" fmla="*/ 479789 w 622314"/>
                  <a:gd name="connsiteY7" fmla="*/ 315466 h 584149"/>
                  <a:gd name="connsiteX8" fmla="*/ 588802 w 622314"/>
                  <a:gd name="connsiteY8" fmla="*/ 220717 h 584149"/>
                  <a:gd name="connsiteX9" fmla="*/ 577292 w 622314"/>
                  <a:gd name="connsiteY9" fmla="*/ 2793 h 584149"/>
                  <a:gd name="connsiteX10" fmla="*/ 456768 w 622314"/>
                  <a:gd name="connsiteY10" fmla="*/ 20389 h 584149"/>
                  <a:gd name="connsiteX11" fmla="*/ 160197 w 622314"/>
                  <a:gd name="connsiteY11" fmla="*/ 116492 h 584149"/>
                  <a:gd name="connsiteX12" fmla="*/ 29516 w 622314"/>
                  <a:gd name="connsiteY12" fmla="*/ 291102 h 584149"/>
                  <a:gd name="connsiteX13" fmla="*/ 99258 w 622314"/>
                  <a:gd name="connsiteY13" fmla="*/ 584149 h 584149"/>
                  <a:gd name="connsiteX14" fmla="*/ 169676 w 622314"/>
                  <a:gd name="connsiteY14" fmla="*/ 368932 h 58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2314" h="584149">
                    <a:moveTo>
                      <a:pt x="169676" y="368932"/>
                    </a:moveTo>
                    <a:lnTo>
                      <a:pt x="183895" y="435257"/>
                    </a:lnTo>
                    <a:cubicBezTo>
                      <a:pt x="187958" y="455561"/>
                      <a:pt x="207594" y="469096"/>
                      <a:pt x="227907" y="467066"/>
                    </a:cubicBezTo>
                    <a:lnTo>
                      <a:pt x="227907" y="467066"/>
                    </a:lnTo>
                    <a:cubicBezTo>
                      <a:pt x="249574" y="465036"/>
                      <a:pt x="265148" y="446086"/>
                      <a:pt x="263793" y="424429"/>
                    </a:cubicBezTo>
                    <a:lnTo>
                      <a:pt x="261085" y="381114"/>
                    </a:lnTo>
                    <a:cubicBezTo>
                      <a:pt x="258377" y="339831"/>
                      <a:pt x="290878" y="304638"/>
                      <a:pt x="332858" y="304638"/>
                    </a:cubicBezTo>
                    <a:cubicBezTo>
                      <a:pt x="379578" y="303961"/>
                      <a:pt x="437809" y="305991"/>
                      <a:pt x="479789" y="315466"/>
                    </a:cubicBezTo>
                    <a:cubicBezTo>
                      <a:pt x="561041" y="333063"/>
                      <a:pt x="632814" y="224101"/>
                      <a:pt x="588802" y="220717"/>
                    </a:cubicBezTo>
                    <a:cubicBezTo>
                      <a:pt x="636200" y="155746"/>
                      <a:pt x="634168" y="17005"/>
                      <a:pt x="577292" y="2793"/>
                    </a:cubicBezTo>
                    <a:cubicBezTo>
                      <a:pt x="520415" y="-11420"/>
                      <a:pt x="517030" y="33925"/>
                      <a:pt x="456768" y="20389"/>
                    </a:cubicBezTo>
                    <a:cubicBezTo>
                      <a:pt x="396505" y="6853"/>
                      <a:pt x="231970" y="-12097"/>
                      <a:pt x="160197" y="116492"/>
                    </a:cubicBezTo>
                    <a:cubicBezTo>
                      <a:pt x="88424" y="85360"/>
                      <a:pt x="-14495" y="116492"/>
                      <a:pt x="29516" y="291102"/>
                    </a:cubicBezTo>
                    <a:cubicBezTo>
                      <a:pt x="-11110" y="369609"/>
                      <a:pt x="-27360" y="580765"/>
                      <a:pt x="99258" y="584149"/>
                    </a:cubicBezTo>
                    <a:cubicBezTo>
                      <a:pt x="129727" y="578735"/>
                      <a:pt x="169676" y="368932"/>
                      <a:pt x="169676" y="36893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DAEAF62-D62A-0A2B-8EBB-CAB6EFBEA1CB}"/>
                  </a:ext>
                </a:extLst>
              </p:cNvPr>
              <p:cNvSpPr/>
              <p:nvPr/>
            </p:nvSpPr>
            <p:spPr>
              <a:xfrm>
                <a:off x="4873154" y="969272"/>
                <a:ext cx="77189" cy="171902"/>
              </a:xfrm>
              <a:custGeom>
                <a:avLst/>
                <a:gdLst>
                  <a:gd name="connsiteX0" fmla="*/ 77190 w 77189"/>
                  <a:gd name="connsiteY0" fmla="*/ 171903 h 171902"/>
                  <a:gd name="connsiteX1" fmla="*/ 72450 w 77189"/>
                  <a:gd name="connsiteY1" fmla="*/ 171903 h 171902"/>
                  <a:gd name="connsiteX2" fmla="*/ 0 w 77189"/>
                  <a:gd name="connsiteY2" fmla="*/ 99487 h 171902"/>
                  <a:gd name="connsiteX3" fmla="*/ 0 w 77189"/>
                  <a:gd name="connsiteY3" fmla="*/ 43314 h 171902"/>
                  <a:gd name="connsiteX4" fmla="*/ 43335 w 77189"/>
                  <a:gd name="connsiteY4" fmla="*/ 0 h 171902"/>
                  <a:gd name="connsiteX5" fmla="*/ 43335 w 77189"/>
                  <a:gd name="connsiteY5" fmla="*/ 0 h 171902"/>
                  <a:gd name="connsiteX6" fmla="*/ 76513 w 77189"/>
                  <a:gd name="connsiteY6" fmla="*/ 33162 h 171902"/>
                  <a:gd name="connsiteX7" fmla="*/ 76513 w 77189"/>
                  <a:gd name="connsiteY7" fmla="*/ 171903 h 171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189" h="171902">
                    <a:moveTo>
                      <a:pt x="77190" y="171903"/>
                    </a:moveTo>
                    <a:lnTo>
                      <a:pt x="72450" y="171903"/>
                    </a:lnTo>
                    <a:cubicBezTo>
                      <a:pt x="32501" y="171903"/>
                      <a:pt x="0" y="139417"/>
                      <a:pt x="0" y="99487"/>
                    </a:cubicBezTo>
                    <a:lnTo>
                      <a:pt x="0" y="43314"/>
                    </a:lnTo>
                    <a:cubicBezTo>
                      <a:pt x="0" y="18950"/>
                      <a:pt x="19636" y="0"/>
                      <a:pt x="43335" y="0"/>
                    </a:cubicBezTo>
                    <a:lnTo>
                      <a:pt x="43335" y="0"/>
                    </a:lnTo>
                    <a:cubicBezTo>
                      <a:pt x="61616" y="0"/>
                      <a:pt x="76513" y="14889"/>
                      <a:pt x="76513" y="33162"/>
                    </a:cubicBezTo>
                    <a:lnTo>
                      <a:pt x="76513" y="171903"/>
                    </a:ln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58415AB-9F1C-E9EB-7A73-733A8A96AC69}"/>
                  </a:ext>
                </a:extLst>
              </p:cNvPr>
              <p:cNvSpPr/>
              <p:nvPr/>
            </p:nvSpPr>
            <p:spPr>
              <a:xfrm>
                <a:off x="4854195" y="2400430"/>
                <a:ext cx="302507" cy="251698"/>
              </a:xfrm>
              <a:custGeom>
                <a:avLst/>
                <a:gdLst>
                  <a:gd name="connsiteX0" fmla="*/ 38595 w 302507"/>
                  <a:gd name="connsiteY0" fmla="*/ 238 h 251698"/>
                  <a:gd name="connsiteX1" fmla="*/ 134066 w 302507"/>
                  <a:gd name="connsiteY1" fmla="*/ 10389 h 251698"/>
                  <a:gd name="connsiteX2" fmla="*/ 247819 w 302507"/>
                  <a:gd name="connsiteY2" fmla="*/ 63178 h 251698"/>
                  <a:gd name="connsiteX3" fmla="*/ 237663 w 302507"/>
                  <a:gd name="connsiteY3" fmla="*/ 92280 h 251698"/>
                  <a:gd name="connsiteX4" fmla="*/ 182141 w 302507"/>
                  <a:gd name="connsiteY4" fmla="*/ 72653 h 251698"/>
                  <a:gd name="connsiteX5" fmla="*/ 299956 w 302507"/>
                  <a:gd name="connsiteY5" fmla="*/ 145746 h 251698"/>
                  <a:gd name="connsiteX6" fmla="*/ 293862 w 302507"/>
                  <a:gd name="connsiteY6" fmla="*/ 220869 h 251698"/>
                  <a:gd name="connsiteX7" fmla="*/ 205839 w 302507"/>
                  <a:gd name="connsiteY7" fmla="*/ 249971 h 251698"/>
                  <a:gd name="connsiteX8" fmla="*/ 0 w 302507"/>
                  <a:gd name="connsiteY8" fmla="*/ 84159 h 251698"/>
                  <a:gd name="connsiteX9" fmla="*/ 38595 w 302507"/>
                  <a:gd name="connsiteY9" fmla="*/ 238 h 251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2507" h="251698">
                    <a:moveTo>
                      <a:pt x="38595" y="238"/>
                    </a:moveTo>
                    <a:cubicBezTo>
                      <a:pt x="38595" y="238"/>
                      <a:pt x="99534" y="-2470"/>
                      <a:pt x="134066" y="10389"/>
                    </a:cubicBezTo>
                    <a:cubicBezTo>
                      <a:pt x="168598" y="23248"/>
                      <a:pt x="236986" y="47612"/>
                      <a:pt x="247819" y="63178"/>
                    </a:cubicBezTo>
                    <a:cubicBezTo>
                      <a:pt x="251205" y="68593"/>
                      <a:pt x="247819" y="90250"/>
                      <a:pt x="237663" y="92280"/>
                    </a:cubicBezTo>
                    <a:cubicBezTo>
                      <a:pt x="227506" y="94310"/>
                      <a:pt x="182141" y="72653"/>
                      <a:pt x="182141" y="72653"/>
                    </a:cubicBezTo>
                    <a:cubicBezTo>
                      <a:pt x="182141" y="72653"/>
                      <a:pt x="297925" y="128150"/>
                      <a:pt x="299956" y="145746"/>
                    </a:cubicBezTo>
                    <a:cubicBezTo>
                      <a:pt x="301988" y="163342"/>
                      <a:pt x="306727" y="205980"/>
                      <a:pt x="293862" y="220869"/>
                    </a:cubicBezTo>
                    <a:cubicBezTo>
                      <a:pt x="280997" y="235758"/>
                      <a:pt x="226829" y="258092"/>
                      <a:pt x="205839" y="249971"/>
                    </a:cubicBezTo>
                    <a:cubicBezTo>
                      <a:pt x="184849" y="241849"/>
                      <a:pt x="6094" y="120705"/>
                      <a:pt x="0" y="84159"/>
                    </a:cubicBezTo>
                    <a:cubicBezTo>
                      <a:pt x="18959" y="38137"/>
                      <a:pt x="38595" y="238"/>
                      <a:pt x="38595" y="238"/>
                    </a:cubicBezTo>
                    <a:close/>
                  </a:path>
                </a:pathLst>
              </a:custGeom>
              <a:solidFill>
                <a:schemeClr val="bg1"/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C82071E-DCA6-9D71-C8DD-D03F138EF74E}"/>
                  </a:ext>
                </a:extLst>
              </p:cNvPr>
              <p:cNvSpPr/>
              <p:nvPr/>
            </p:nvSpPr>
            <p:spPr>
              <a:xfrm>
                <a:off x="5036335" y="2473084"/>
                <a:ext cx="43334" cy="21657"/>
              </a:xfrm>
              <a:custGeom>
                <a:avLst/>
                <a:gdLst>
                  <a:gd name="connsiteX0" fmla="*/ 0 w 43334"/>
                  <a:gd name="connsiteY0" fmla="*/ 0 h 21657"/>
                  <a:gd name="connsiteX1" fmla="*/ 43334 w 43334"/>
                  <a:gd name="connsiteY1" fmla="*/ 21657 h 2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334" h="21657">
                    <a:moveTo>
                      <a:pt x="0" y="0"/>
                    </a:moveTo>
                    <a:cubicBezTo>
                      <a:pt x="0" y="0"/>
                      <a:pt x="19636" y="9475"/>
                      <a:pt x="43334" y="21657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D642F21-5121-A7D8-3E27-0A4A8B6A2DE0}"/>
                  </a:ext>
                </a:extLst>
              </p:cNvPr>
              <p:cNvSpPr/>
              <p:nvPr/>
            </p:nvSpPr>
            <p:spPr>
              <a:xfrm>
                <a:off x="5043784" y="2517075"/>
                <a:ext cx="113076" cy="58203"/>
              </a:xfrm>
              <a:custGeom>
                <a:avLst/>
                <a:gdLst>
                  <a:gd name="connsiteX0" fmla="*/ 113076 w 113076"/>
                  <a:gd name="connsiteY0" fmla="*/ 58203 h 58203"/>
                  <a:gd name="connsiteX1" fmla="*/ 0 w 113076"/>
                  <a:gd name="connsiteY1" fmla="*/ 0 h 5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3076" h="58203">
                    <a:moveTo>
                      <a:pt x="113076" y="58203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50BD716-4562-2069-EA58-30EB656AD8EE}"/>
                  </a:ext>
                </a:extLst>
              </p:cNvPr>
              <p:cNvSpPr/>
              <p:nvPr/>
            </p:nvSpPr>
            <p:spPr>
              <a:xfrm>
                <a:off x="5034304" y="2556328"/>
                <a:ext cx="116461" cy="64971"/>
              </a:xfrm>
              <a:custGeom>
                <a:avLst/>
                <a:gdLst>
                  <a:gd name="connsiteX0" fmla="*/ 116462 w 116461"/>
                  <a:gd name="connsiteY0" fmla="*/ 64971 h 64971"/>
                  <a:gd name="connsiteX1" fmla="*/ 0 w 116461"/>
                  <a:gd name="connsiteY1" fmla="*/ 0 h 64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461" h="64971">
                    <a:moveTo>
                      <a:pt x="116462" y="64971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9878026A-B7FC-5656-80B3-95CB0BA72211}"/>
                  </a:ext>
                </a:extLst>
              </p:cNvPr>
              <p:cNvSpPr/>
              <p:nvPr/>
            </p:nvSpPr>
            <p:spPr>
              <a:xfrm>
                <a:off x="5010606" y="2583399"/>
                <a:ext cx="104950" cy="60910"/>
              </a:xfrm>
              <a:custGeom>
                <a:avLst/>
                <a:gdLst>
                  <a:gd name="connsiteX0" fmla="*/ 104951 w 104950"/>
                  <a:gd name="connsiteY0" fmla="*/ 60911 h 60910"/>
                  <a:gd name="connsiteX1" fmla="*/ 0 w 104950"/>
                  <a:gd name="connsiteY1" fmla="*/ 0 h 60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950" h="60910">
                    <a:moveTo>
                      <a:pt x="104951" y="60911"/>
                    </a:moveTo>
                    <a:lnTo>
                      <a:pt x="0" y="0"/>
                    </a:lnTo>
                  </a:path>
                </a:pathLst>
              </a:custGeom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05DF834-B494-4B0B-A1E1-DF7BBC129F73}"/>
                  </a:ext>
                </a:extLst>
              </p:cNvPr>
              <p:cNvSpPr/>
              <p:nvPr/>
            </p:nvSpPr>
            <p:spPr>
              <a:xfrm>
                <a:off x="4800027" y="2366152"/>
                <a:ext cx="109013" cy="137386"/>
              </a:xfrm>
              <a:custGeom>
                <a:avLst/>
                <a:gdLst>
                  <a:gd name="connsiteX0" fmla="*/ 70419 w 109013"/>
                  <a:gd name="connsiteY0" fmla="*/ 0 h 137386"/>
                  <a:gd name="connsiteX1" fmla="*/ 109013 w 109013"/>
                  <a:gd name="connsiteY1" fmla="*/ 25041 h 137386"/>
                  <a:gd name="connsiteX2" fmla="*/ 48751 w 109013"/>
                  <a:gd name="connsiteY2" fmla="*/ 137387 h 137386"/>
                  <a:gd name="connsiteX3" fmla="*/ 0 w 109013"/>
                  <a:gd name="connsiteY3" fmla="*/ 106255 h 137386"/>
                  <a:gd name="connsiteX4" fmla="*/ 70419 w 109013"/>
                  <a:gd name="connsiteY4" fmla="*/ 0 h 137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013" h="137386">
                    <a:moveTo>
                      <a:pt x="70419" y="0"/>
                    </a:moveTo>
                    <a:lnTo>
                      <a:pt x="109013" y="25041"/>
                    </a:lnTo>
                    <a:cubicBezTo>
                      <a:pt x="109013" y="25041"/>
                      <a:pt x="96826" y="84598"/>
                      <a:pt x="48751" y="137387"/>
                    </a:cubicBezTo>
                    <a:cubicBezTo>
                      <a:pt x="4740" y="112346"/>
                      <a:pt x="0" y="106255"/>
                      <a:pt x="0" y="106255"/>
                    </a:cubicBezTo>
                    <a:lnTo>
                      <a:pt x="70419" y="0"/>
                    </a:lnTo>
                    <a:close/>
                  </a:path>
                </a:pathLst>
              </a:custGeom>
              <a:solidFill>
                <a:schemeClr val="accent2">
                  <a:lumMod val="90000"/>
                  <a:lumOff val="10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3B97C720-8AF7-ADBF-DEE5-000D0FC14DA5}"/>
                  </a:ext>
                </a:extLst>
              </p:cNvPr>
              <p:cNvSpPr/>
              <p:nvPr/>
            </p:nvSpPr>
            <p:spPr>
              <a:xfrm>
                <a:off x="4417791" y="1426100"/>
                <a:ext cx="474417" cy="1077438"/>
              </a:xfrm>
              <a:custGeom>
                <a:avLst/>
                <a:gdLst>
                  <a:gd name="connsiteX0" fmla="*/ 386975 w 474417"/>
                  <a:gd name="connsiteY0" fmla="*/ 0 h 1077438"/>
                  <a:gd name="connsiteX1" fmla="*/ 7121 w 474417"/>
                  <a:gd name="connsiteY1" fmla="*/ 476455 h 1077438"/>
                  <a:gd name="connsiteX2" fmla="*/ 394424 w 474417"/>
                  <a:gd name="connsiteY2" fmla="*/ 1077439 h 1077438"/>
                  <a:gd name="connsiteX3" fmla="*/ 467551 w 474417"/>
                  <a:gd name="connsiteY3" fmla="*/ 935314 h 1077438"/>
                  <a:gd name="connsiteX4" fmla="*/ 248847 w 474417"/>
                  <a:gd name="connsiteY4" fmla="*/ 584741 h 1077438"/>
                  <a:gd name="connsiteX5" fmla="*/ 467551 w 474417"/>
                  <a:gd name="connsiteY5" fmla="*/ 252440 h 1077438"/>
                  <a:gd name="connsiteX6" fmla="*/ 386975 w 474417"/>
                  <a:gd name="connsiteY6" fmla="*/ 0 h 107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417" h="1077438">
                    <a:moveTo>
                      <a:pt x="386975" y="0"/>
                    </a:moveTo>
                    <a:cubicBezTo>
                      <a:pt x="347703" y="2707"/>
                      <a:pt x="40299" y="314704"/>
                      <a:pt x="7121" y="476455"/>
                    </a:cubicBezTo>
                    <a:cubicBezTo>
                      <a:pt x="-26057" y="638207"/>
                      <a:pt x="49101" y="935314"/>
                      <a:pt x="394424" y="1077439"/>
                    </a:cubicBezTo>
                    <a:cubicBezTo>
                      <a:pt x="433018" y="1005700"/>
                      <a:pt x="467551" y="935314"/>
                      <a:pt x="467551" y="935314"/>
                    </a:cubicBezTo>
                    <a:cubicBezTo>
                      <a:pt x="467551" y="935314"/>
                      <a:pt x="242076" y="681521"/>
                      <a:pt x="248847" y="584741"/>
                    </a:cubicBezTo>
                    <a:cubicBezTo>
                      <a:pt x="255618" y="487961"/>
                      <a:pt x="391038" y="374938"/>
                      <a:pt x="467551" y="252440"/>
                    </a:cubicBezTo>
                    <a:cubicBezTo>
                      <a:pt x="503437" y="196267"/>
                      <a:pt x="386975" y="0"/>
                      <a:pt x="38697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lumOff val="25000"/>
                </a:schemeClr>
              </a:solidFill>
              <a:ln w="67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A63D7D16-D5C8-4768-54D1-DAF8DF364BFE}"/>
                  </a:ext>
                </a:extLst>
              </p:cNvPr>
              <p:cNvSpPr/>
              <p:nvPr/>
            </p:nvSpPr>
            <p:spPr>
              <a:xfrm>
                <a:off x="4600959" y="2067691"/>
                <a:ext cx="281945" cy="431471"/>
              </a:xfrm>
              <a:custGeom>
                <a:avLst/>
                <a:gdLst>
                  <a:gd name="connsiteX0" fmla="*/ 0 w 281945"/>
                  <a:gd name="connsiteY0" fmla="*/ 304552 h 431471"/>
                  <a:gd name="connsiteX1" fmla="*/ 199068 w 281945"/>
                  <a:gd name="connsiteY1" fmla="*/ 430434 h 431471"/>
                  <a:gd name="connsiteX2" fmla="*/ 217350 w 281945"/>
                  <a:gd name="connsiteY2" fmla="*/ 423666 h 431471"/>
                  <a:gd name="connsiteX3" fmla="*/ 280320 w 281945"/>
                  <a:gd name="connsiteY3" fmla="*/ 301845 h 431471"/>
                  <a:gd name="connsiteX4" fmla="*/ 278289 w 281945"/>
                  <a:gd name="connsiteY4" fmla="*/ 286279 h 431471"/>
                  <a:gd name="connsiteX5" fmla="*/ 78544 w 281945"/>
                  <a:gd name="connsiteY5" fmla="*/ 0 h 431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945" h="431471">
                    <a:moveTo>
                      <a:pt x="0" y="304552"/>
                    </a:moveTo>
                    <a:cubicBezTo>
                      <a:pt x="52814" y="352604"/>
                      <a:pt x="117816" y="395918"/>
                      <a:pt x="199068" y="430434"/>
                    </a:cubicBezTo>
                    <a:cubicBezTo>
                      <a:pt x="205839" y="433141"/>
                      <a:pt x="213964" y="430434"/>
                      <a:pt x="217350" y="423666"/>
                    </a:cubicBezTo>
                    <a:cubicBezTo>
                      <a:pt x="245111" y="370877"/>
                      <a:pt x="270164" y="321472"/>
                      <a:pt x="280320" y="301845"/>
                    </a:cubicBezTo>
                    <a:cubicBezTo>
                      <a:pt x="283029" y="296431"/>
                      <a:pt x="282352" y="290340"/>
                      <a:pt x="278289" y="286279"/>
                    </a:cubicBezTo>
                    <a:cubicBezTo>
                      <a:pt x="248496" y="251763"/>
                      <a:pt x="119847" y="100841"/>
                      <a:pt x="78544" y="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41BE6F5C-3A43-2E5A-04F0-13693EA1861B}"/>
                  </a:ext>
                </a:extLst>
              </p:cNvPr>
              <p:cNvSpPr/>
              <p:nvPr/>
            </p:nvSpPr>
            <p:spPr>
              <a:xfrm>
                <a:off x="4711326" y="1678540"/>
                <a:ext cx="174692" cy="228075"/>
              </a:xfrm>
              <a:custGeom>
                <a:avLst/>
                <a:gdLst>
                  <a:gd name="connsiteX0" fmla="*/ 0 w 174692"/>
                  <a:gd name="connsiteY0" fmla="*/ 228076 h 228075"/>
                  <a:gd name="connsiteX1" fmla="*/ 174692 w 174692"/>
                  <a:gd name="connsiteY1" fmla="*/ 0 h 22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4692" h="228075">
                    <a:moveTo>
                      <a:pt x="0" y="228076"/>
                    </a:moveTo>
                    <a:cubicBezTo>
                      <a:pt x="48074" y="157014"/>
                      <a:pt x="123910" y="80537"/>
                      <a:pt x="174692" y="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7D5ED8BF-CCAA-CC54-1818-55FED687A544}"/>
                  </a:ext>
                </a:extLst>
              </p:cNvPr>
              <p:cNvSpPr/>
              <p:nvPr/>
            </p:nvSpPr>
            <p:spPr>
              <a:xfrm>
                <a:off x="4582677" y="1991011"/>
                <a:ext cx="72449" cy="19829"/>
              </a:xfrm>
              <a:custGeom>
                <a:avLst/>
                <a:gdLst>
                  <a:gd name="connsiteX0" fmla="*/ 72450 w 72449"/>
                  <a:gd name="connsiteY0" fmla="*/ 2233 h 19829"/>
                  <a:gd name="connsiteX1" fmla="*/ 0 w 72449"/>
                  <a:gd name="connsiteY1" fmla="*/ 19830 h 19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449" h="19829">
                    <a:moveTo>
                      <a:pt x="72450" y="2233"/>
                    </a:moveTo>
                    <a:cubicBezTo>
                      <a:pt x="33855" y="-7918"/>
                      <a:pt x="0" y="19830"/>
                      <a:pt x="0" y="1983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2070823B-F845-E013-759F-11B1AAA25C53}"/>
                  </a:ext>
                </a:extLst>
              </p:cNvPr>
              <p:cNvSpPr/>
              <p:nvPr/>
            </p:nvSpPr>
            <p:spPr>
              <a:xfrm>
                <a:off x="4582627" y="2010841"/>
                <a:ext cx="75207" cy="71844"/>
              </a:xfrm>
              <a:custGeom>
                <a:avLst/>
                <a:gdLst>
                  <a:gd name="connsiteX0" fmla="*/ 72500 w 75207"/>
                  <a:gd name="connsiteY0" fmla="*/ 0 h 71844"/>
                  <a:gd name="connsiteX1" fmla="*/ 50 w 75207"/>
                  <a:gd name="connsiteY1" fmla="*/ 67678 h 71844"/>
                  <a:gd name="connsiteX2" fmla="*/ 75208 w 75207"/>
                  <a:gd name="connsiteY2" fmla="*/ 9475 h 7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207" h="71844">
                    <a:moveTo>
                      <a:pt x="72500" y="0"/>
                    </a:moveTo>
                    <a:cubicBezTo>
                      <a:pt x="72500" y="0"/>
                      <a:pt x="2758" y="6768"/>
                      <a:pt x="50" y="67678"/>
                    </a:cubicBezTo>
                    <a:cubicBezTo>
                      <a:pt x="-1305" y="90012"/>
                      <a:pt x="25102" y="15566"/>
                      <a:pt x="75208" y="9475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5752A22-0DD9-2477-95C7-E509A7705DB9}"/>
                  </a:ext>
                </a:extLst>
              </p:cNvPr>
              <p:cNvSpPr/>
              <p:nvPr/>
            </p:nvSpPr>
            <p:spPr>
              <a:xfrm>
                <a:off x="5323427" y="1843675"/>
                <a:ext cx="7448" cy="345836"/>
              </a:xfrm>
              <a:custGeom>
                <a:avLst/>
                <a:gdLst>
                  <a:gd name="connsiteX0" fmla="*/ 7448 w 7448"/>
                  <a:gd name="connsiteY0" fmla="*/ 345836 h 345836"/>
                  <a:gd name="connsiteX1" fmla="*/ 0 w 7448"/>
                  <a:gd name="connsiteY1" fmla="*/ 0 h 345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48" h="345836">
                    <a:moveTo>
                      <a:pt x="7448" y="345836"/>
                    </a:moveTo>
                    <a:lnTo>
                      <a:pt x="0" y="0"/>
                    </a:lnTo>
                  </a:path>
                </a:pathLst>
              </a:custGeom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039677EC-FDB3-E2AE-FCA8-6A1E2E9266CD}"/>
                  </a:ext>
                </a:extLst>
              </p:cNvPr>
              <p:cNvSpPr/>
              <p:nvPr/>
            </p:nvSpPr>
            <p:spPr>
              <a:xfrm>
                <a:off x="6798832" y="4825582"/>
                <a:ext cx="171983" cy="166488"/>
              </a:xfrm>
              <a:custGeom>
                <a:avLst/>
                <a:gdLst>
                  <a:gd name="connsiteX0" fmla="*/ 171984 w 171983"/>
                  <a:gd name="connsiteY0" fmla="*/ 166489 h 166488"/>
                  <a:gd name="connsiteX1" fmla="*/ 171984 w 171983"/>
                  <a:gd name="connsiteY1" fmla="*/ 0 h 166488"/>
                  <a:gd name="connsiteX2" fmla="*/ 0 w 171983"/>
                  <a:gd name="connsiteY2" fmla="*/ 166489 h 16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983" h="166488">
                    <a:moveTo>
                      <a:pt x="171984" y="166489"/>
                    </a:moveTo>
                    <a:lnTo>
                      <a:pt x="171984" y="0"/>
                    </a:lnTo>
                    <a:lnTo>
                      <a:pt x="0" y="166489"/>
                    </a:ln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9C6D6B3-2754-7D4D-BF25-40BED6C9FB2E}"/>
                  </a:ext>
                </a:extLst>
              </p:cNvPr>
              <p:cNvSpPr/>
              <p:nvPr/>
            </p:nvSpPr>
            <p:spPr>
              <a:xfrm>
                <a:off x="6416946" y="4673983"/>
                <a:ext cx="618167" cy="318765"/>
              </a:xfrm>
              <a:custGeom>
                <a:avLst/>
                <a:gdLst>
                  <a:gd name="connsiteX0" fmla="*/ 0 w 618167"/>
                  <a:gd name="connsiteY0" fmla="*/ 318088 h 318765"/>
                  <a:gd name="connsiteX1" fmla="*/ 677 w 618167"/>
                  <a:gd name="connsiteY1" fmla="*/ 310644 h 318765"/>
                  <a:gd name="connsiteX2" fmla="*/ 54845 w 618167"/>
                  <a:gd name="connsiteY2" fmla="*/ 226046 h 318765"/>
                  <a:gd name="connsiteX3" fmla="*/ 209902 w 618167"/>
                  <a:gd name="connsiteY3" fmla="*/ 129266 h 318765"/>
                  <a:gd name="connsiteX4" fmla="*/ 328395 w 618167"/>
                  <a:gd name="connsiteY4" fmla="*/ 167843 h 318765"/>
                  <a:gd name="connsiteX5" fmla="*/ 567411 w 618167"/>
                  <a:gd name="connsiteY5" fmla="*/ 0 h 318765"/>
                  <a:gd name="connsiteX6" fmla="*/ 615486 w 618167"/>
                  <a:gd name="connsiteY6" fmla="*/ 0 h 318765"/>
                  <a:gd name="connsiteX7" fmla="*/ 601267 w 618167"/>
                  <a:gd name="connsiteY7" fmla="*/ 318765 h 31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8167" h="318765">
                    <a:moveTo>
                      <a:pt x="0" y="318088"/>
                    </a:moveTo>
                    <a:cubicBezTo>
                      <a:pt x="0" y="315381"/>
                      <a:pt x="0" y="313351"/>
                      <a:pt x="677" y="310644"/>
                    </a:cubicBezTo>
                    <a:cubicBezTo>
                      <a:pt x="10834" y="274097"/>
                      <a:pt x="18282" y="253117"/>
                      <a:pt x="54845" y="226046"/>
                    </a:cubicBezTo>
                    <a:cubicBezTo>
                      <a:pt x="98180" y="193560"/>
                      <a:pt x="159796" y="171903"/>
                      <a:pt x="209902" y="129266"/>
                    </a:cubicBezTo>
                    <a:cubicBezTo>
                      <a:pt x="209902" y="129266"/>
                      <a:pt x="218704" y="195591"/>
                      <a:pt x="328395" y="167843"/>
                    </a:cubicBezTo>
                    <a:cubicBezTo>
                      <a:pt x="438085" y="140094"/>
                      <a:pt x="519337" y="0"/>
                      <a:pt x="567411" y="0"/>
                    </a:cubicBezTo>
                    <a:cubicBezTo>
                      <a:pt x="615486" y="0"/>
                      <a:pt x="615486" y="0"/>
                      <a:pt x="615486" y="0"/>
                    </a:cubicBezTo>
                    <a:cubicBezTo>
                      <a:pt x="624965" y="5415"/>
                      <a:pt x="606684" y="249733"/>
                      <a:pt x="601267" y="318765"/>
                    </a:cubicBezTo>
                  </a:path>
                </a:pathLst>
              </a:custGeom>
              <a:noFill/>
              <a:ln w="6766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9F23723-4958-06B0-3804-C4A4274FDBD6}"/>
                  </a:ext>
                </a:extLst>
              </p:cNvPr>
              <p:cNvSpPr/>
              <p:nvPr/>
            </p:nvSpPr>
            <p:spPr>
              <a:xfrm>
                <a:off x="4912426" y="3001651"/>
                <a:ext cx="104950" cy="480516"/>
              </a:xfrm>
              <a:custGeom>
                <a:avLst/>
                <a:gdLst>
                  <a:gd name="connsiteX0" fmla="*/ 0 w 104950"/>
                  <a:gd name="connsiteY0" fmla="*/ 480516 h 480516"/>
                  <a:gd name="connsiteX1" fmla="*/ 104951 w 104950"/>
                  <a:gd name="connsiteY1" fmla="*/ 0 h 48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950" h="480516">
                    <a:moveTo>
                      <a:pt x="0" y="480516"/>
                    </a:moveTo>
                    <a:cubicBezTo>
                      <a:pt x="0" y="480516"/>
                      <a:pt x="90732" y="71739"/>
                      <a:pt x="104951" y="0"/>
                    </a:cubicBezTo>
                  </a:path>
                </a:pathLst>
              </a:custGeom>
              <a:noFill/>
              <a:ln w="6766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EA493F6-47D6-51B2-D39B-329C13909CDE}"/>
                  </a:ext>
                </a:extLst>
              </p:cNvPr>
              <p:cNvSpPr/>
              <p:nvPr/>
            </p:nvSpPr>
            <p:spPr>
              <a:xfrm>
                <a:off x="7228792" y="3471339"/>
                <a:ext cx="113076" cy="429757"/>
              </a:xfrm>
              <a:custGeom>
                <a:avLst/>
                <a:gdLst>
                  <a:gd name="connsiteX0" fmla="*/ 0 w 113076"/>
                  <a:gd name="connsiteY0" fmla="*/ 429757 h 429757"/>
                  <a:gd name="connsiteX1" fmla="*/ 113076 w 113076"/>
                  <a:gd name="connsiteY1" fmla="*/ 0 h 429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3076" h="429757">
                    <a:moveTo>
                      <a:pt x="0" y="429757"/>
                    </a:moveTo>
                    <a:cubicBezTo>
                      <a:pt x="18282" y="332977"/>
                      <a:pt x="65002" y="171226"/>
                      <a:pt x="113076" y="0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2103017-FDB5-99B0-2E49-055229ED8D76}"/>
                  </a:ext>
                </a:extLst>
              </p:cNvPr>
              <p:cNvSpPr/>
              <p:nvPr/>
            </p:nvSpPr>
            <p:spPr>
              <a:xfrm>
                <a:off x="6854354" y="2724847"/>
                <a:ext cx="128649" cy="779654"/>
              </a:xfrm>
              <a:custGeom>
                <a:avLst/>
                <a:gdLst>
                  <a:gd name="connsiteX0" fmla="*/ 117139 w 128649"/>
                  <a:gd name="connsiteY0" fmla="*/ 0 h 779654"/>
                  <a:gd name="connsiteX1" fmla="*/ 128649 w 128649"/>
                  <a:gd name="connsiteY1" fmla="*/ 43991 h 779654"/>
                  <a:gd name="connsiteX2" fmla="*/ 0 w 128649"/>
                  <a:gd name="connsiteY2" fmla="*/ 779654 h 779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8649" h="779654">
                    <a:moveTo>
                      <a:pt x="117139" y="0"/>
                    </a:moveTo>
                    <a:lnTo>
                      <a:pt x="128649" y="43991"/>
                    </a:lnTo>
                    <a:cubicBezTo>
                      <a:pt x="100888" y="196944"/>
                      <a:pt x="32501" y="553609"/>
                      <a:pt x="0" y="779654"/>
                    </a:cubicBezTo>
                  </a:path>
                </a:pathLst>
              </a:custGeom>
              <a:noFill/>
              <a:ln w="6766" cap="flat">
                <a:solidFill>
                  <a:schemeClr val="accent2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84" name="Graphic 100">
                <a:extLst>
                  <a:ext uri="{FF2B5EF4-FFF2-40B4-BE49-F238E27FC236}">
                    <a16:creationId xmlns:a16="http://schemas.microsoft.com/office/drawing/2014/main" id="{631461E8-C3BF-C117-6305-3B7498947356}"/>
                  </a:ext>
                </a:extLst>
              </p:cNvPr>
              <p:cNvGrpSpPr/>
              <p:nvPr/>
            </p:nvGrpSpPr>
            <p:grpSpPr>
              <a:xfrm>
                <a:off x="6037769" y="2345849"/>
                <a:ext cx="347353" cy="274266"/>
                <a:chOff x="6037769" y="2345849"/>
                <a:chExt cx="347353" cy="274266"/>
              </a:xfrm>
            </p:grpSpPr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DE5AF429-EE2A-A50C-5E25-E9412322BB46}"/>
                    </a:ext>
                  </a:extLst>
                </p:cNvPr>
                <p:cNvSpPr/>
                <p:nvPr/>
              </p:nvSpPr>
              <p:spPr>
                <a:xfrm>
                  <a:off x="6037769" y="2345849"/>
                  <a:ext cx="209901" cy="207095"/>
                </a:xfrm>
                <a:custGeom>
                  <a:avLst/>
                  <a:gdLst>
                    <a:gd name="connsiteX0" fmla="*/ 0 w 209901"/>
                    <a:gd name="connsiteY0" fmla="*/ 127235 h 207095"/>
                    <a:gd name="connsiteX1" fmla="*/ 30470 w 209901"/>
                    <a:gd name="connsiteY1" fmla="*/ 133326 h 207095"/>
                    <a:gd name="connsiteX2" fmla="*/ 85992 w 209901"/>
                    <a:gd name="connsiteY2" fmla="*/ 175964 h 207095"/>
                    <a:gd name="connsiteX3" fmla="*/ 209902 w 209901"/>
                    <a:gd name="connsiteY3" fmla="*/ 207096 h 207095"/>
                    <a:gd name="connsiteX4" fmla="*/ 185526 w 209901"/>
                    <a:gd name="connsiteY4" fmla="*/ 55496 h 207095"/>
                    <a:gd name="connsiteX5" fmla="*/ 29115 w 209901"/>
                    <a:gd name="connsiteY5" fmla="*/ 0 h 207095"/>
                    <a:gd name="connsiteX6" fmla="*/ 0 w 209901"/>
                    <a:gd name="connsiteY6" fmla="*/ 127235 h 207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901" h="207095">
                      <a:moveTo>
                        <a:pt x="0" y="127235"/>
                      </a:moveTo>
                      <a:lnTo>
                        <a:pt x="30470" y="133326"/>
                      </a:lnTo>
                      <a:cubicBezTo>
                        <a:pt x="30470" y="133326"/>
                        <a:pt x="34532" y="152276"/>
                        <a:pt x="85992" y="175964"/>
                      </a:cubicBezTo>
                      <a:cubicBezTo>
                        <a:pt x="137452" y="199651"/>
                        <a:pt x="209902" y="207096"/>
                        <a:pt x="209902" y="207096"/>
                      </a:cubicBezTo>
                      <a:lnTo>
                        <a:pt x="185526" y="55496"/>
                      </a:lnTo>
                      <a:lnTo>
                        <a:pt x="29115" y="0"/>
                      </a:lnTo>
                      <a:lnTo>
                        <a:pt x="0" y="1272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 dirty="0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E203D54A-6868-2E25-A922-F5DCED166770}"/>
                    </a:ext>
                  </a:extLst>
                </p:cNvPr>
                <p:cNvSpPr/>
                <p:nvPr/>
              </p:nvSpPr>
              <p:spPr>
                <a:xfrm>
                  <a:off x="6037769" y="2345849"/>
                  <a:ext cx="209901" cy="207095"/>
                </a:xfrm>
                <a:custGeom>
                  <a:avLst/>
                  <a:gdLst>
                    <a:gd name="connsiteX0" fmla="*/ 0 w 209901"/>
                    <a:gd name="connsiteY0" fmla="*/ 127235 h 207095"/>
                    <a:gd name="connsiteX1" fmla="*/ 30470 w 209901"/>
                    <a:gd name="connsiteY1" fmla="*/ 133326 h 207095"/>
                    <a:gd name="connsiteX2" fmla="*/ 85992 w 209901"/>
                    <a:gd name="connsiteY2" fmla="*/ 175964 h 207095"/>
                    <a:gd name="connsiteX3" fmla="*/ 209902 w 209901"/>
                    <a:gd name="connsiteY3" fmla="*/ 207096 h 207095"/>
                    <a:gd name="connsiteX4" fmla="*/ 185526 w 209901"/>
                    <a:gd name="connsiteY4" fmla="*/ 55496 h 207095"/>
                    <a:gd name="connsiteX5" fmla="*/ 29115 w 209901"/>
                    <a:gd name="connsiteY5" fmla="*/ 0 h 207095"/>
                    <a:gd name="connsiteX6" fmla="*/ 0 w 209901"/>
                    <a:gd name="connsiteY6" fmla="*/ 127235 h 207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901" h="207095">
                      <a:moveTo>
                        <a:pt x="0" y="127235"/>
                      </a:moveTo>
                      <a:lnTo>
                        <a:pt x="30470" y="133326"/>
                      </a:lnTo>
                      <a:cubicBezTo>
                        <a:pt x="30470" y="133326"/>
                        <a:pt x="34532" y="152276"/>
                        <a:pt x="85992" y="175964"/>
                      </a:cubicBezTo>
                      <a:cubicBezTo>
                        <a:pt x="137452" y="199651"/>
                        <a:pt x="209902" y="207096"/>
                        <a:pt x="209902" y="207096"/>
                      </a:cubicBezTo>
                      <a:lnTo>
                        <a:pt x="185526" y="55496"/>
                      </a:lnTo>
                      <a:lnTo>
                        <a:pt x="29115" y="0"/>
                      </a:lnTo>
                      <a:lnTo>
                        <a:pt x="0" y="127235"/>
                      </a:ln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 dirty="0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A47CDA44-5609-360A-F0C6-40C243BDFCC8}"/>
                    </a:ext>
                  </a:extLst>
                </p:cNvPr>
                <p:cNvSpPr/>
                <p:nvPr/>
              </p:nvSpPr>
              <p:spPr>
                <a:xfrm>
                  <a:off x="6067274" y="2351171"/>
                  <a:ext cx="317848" cy="251421"/>
                </a:xfrm>
                <a:custGeom>
                  <a:avLst/>
                  <a:gdLst>
                    <a:gd name="connsiteX0" fmla="*/ 286025 w 317848"/>
                    <a:gd name="connsiteY0" fmla="*/ 17688 h 251421"/>
                    <a:gd name="connsiteX1" fmla="*/ 272482 w 317848"/>
                    <a:gd name="connsiteY1" fmla="*/ 25133 h 251421"/>
                    <a:gd name="connsiteX2" fmla="*/ 226439 w 317848"/>
                    <a:gd name="connsiteY2" fmla="*/ 26486 h 251421"/>
                    <a:gd name="connsiteX3" fmla="*/ 180397 w 317848"/>
                    <a:gd name="connsiteY3" fmla="*/ 5506 h 251421"/>
                    <a:gd name="connsiteX4" fmla="*/ 122166 w 317848"/>
                    <a:gd name="connsiteY4" fmla="*/ 9567 h 251421"/>
                    <a:gd name="connsiteX5" fmla="*/ 88311 w 317848"/>
                    <a:gd name="connsiteY5" fmla="*/ 31224 h 251421"/>
                    <a:gd name="connsiteX6" fmla="*/ 108624 w 317848"/>
                    <a:gd name="connsiteY6" fmla="*/ 54911 h 251421"/>
                    <a:gd name="connsiteX7" fmla="*/ 5027 w 317848"/>
                    <a:gd name="connsiteY7" fmla="*/ 156429 h 251421"/>
                    <a:gd name="connsiteX8" fmla="*/ 3673 w 317848"/>
                    <a:gd name="connsiteY8" fmla="*/ 180116 h 251421"/>
                    <a:gd name="connsiteX9" fmla="*/ 7736 w 317848"/>
                    <a:gd name="connsiteY9" fmla="*/ 184854 h 251421"/>
                    <a:gd name="connsiteX10" fmla="*/ 103884 w 317848"/>
                    <a:gd name="connsiteY10" fmla="*/ 249148 h 251421"/>
                    <a:gd name="connsiteX11" fmla="*/ 144510 w 317848"/>
                    <a:gd name="connsiteY11" fmla="*/ 246441 h 251421"/>
                    <a:gd name="connsiteX12" fmla="*/ 252169 w 317848"/>
                    <a:gd name="connsiteY12" fmla="*/ 190945 h 251421"/>
                    <a:gd name="connsiteX13" fmla="*/ 317848 w 317848"/>
                    <a:gd name="connsiteY13" fmla="*/ 125297 h 251421"/>
                    <a:gd name="connsiteX14" fmla="*/ 286025 w 317848"/>
                    <a:gd name="connsiteY14" fmla="*/ 17688 h 251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7848" h="251421">
                      <a:moveTo>
                        <a:pt x="286025" y="17688"/>
                      </a:moveTo>
                      <a:lnTo>
                        <a:pt x="272482" y="25133"/>
                      </a:lnTo>
                      <a:cubicBezTo>
                        <a:pt x="258263" y="32577"/>
                        <a:pt x="241336" y="33254"/>
                        <a:pt x="226439" y="26486"/>
                      </a:cubicBezTo>
                      <a:lnTo>
                        <a:pt x="180397" y="5506"/>
                      </a:lnTo>
                      <a:cubicBezTo>
                        <a:pt x="161438" y="-3292"/>
                        <a:pt x="139770" y="-1262"/>
                        <a:pt x="122166" y="9567"/>
                      </a:cubicBezTo>
                      <a:lnTo>
                        <a:pt x="88311" y="31224"/>
                      </a:lnTo>
                      <a:lnTo>
                        <a:pt x="108624" y="54911"/>
                      </a:lnTo>
                      <a:lnTo>
                        <a:pt x="5027" y="156429"/>
                      </a:lnTo>
                      <a:cubicBezTo>
                        <a:pt x="-1067" y="162520"/>
                        <a:pt x="-1744" y="172671"/>
                        <a:pt x="3673" y="180116"/>
                      </a:cubicBezTo>
                      <a:lnTo>
                        <a:pt x="7736" y="184854"/>
                      </a:lnTo>
                      <a:cubicBezTo>
                        <a:pt x="13829" y="192975"/>
                        <a:pt x="51747" y="235612"/>
                        <a:pt x="103884" y="249148"/>
                      </a:cubicBezTo>
                      <a:cubicBezTo>
                        <a:pt x="117426" y="252532"/>
                        <a:pt x="131645" y="252532"/>
                        <a:pt x="144510" y="246441"/>
                      </a:cubicBezTo>
                      <a:lnTo>
                        <a:pt x="252169" y="190945"/>
                      </a:lnTo>
                      <a:lnTo>
                        <a:pt x="317848" y="125297"/>
                      </a:lnTo>
                      <a:lnTo>
                        <a:pt x="286025" y="176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EA7BC5A4-EA61-FB3C-7847-89554696D2E4}"/>
                    </a:ext>
                  </a:extLst>
                </p:cNvPr>
                <p:cNvSpPr/>
                <p:nvPr/>
              </p:nvSpPr>
              <p:spPr>
                <a:xfrm>
                  <a:off x="6067274" y="2351171"/>
                  <a:ext cx="317848" cy="251421"/>
                </a:xfrm>
                <a:custGeom>
                  <a:avLst/>
                  <a:gdLst>
                    <a:gd name="connsiteX0" fmla="*/ 286025 w 317848"/>
                    <a:gd name="connsiteY0" fmla="*/ 17688 h 251421"/>
                    <a:gd name="connsiteX1" fmla="*/ 272482 w 317848"/>
                    <a:gd name="connsiteY1" fmla="*/ 25133 h 251421"/>
                    <a:gd name="connsiteX2" fmla="*/ 226439 w 317848"/>
                    <a:gd name="connsiteY2" fmla="*/ 26486 h 251421"/>
                    <a:gd name="connsiteX3" fmla="*/ 180397 w 317848"/>
                    <a:gd name="connsiteY3" fmla="*/ 5506 h 251421"/>
                    <a:gd name="connsiteX4" fmla="*/ 122166 w 317848"/>
                    <a:gd name="connsiteY4" fmla="*/ 9567 h 251421"/>
                    <a:gd name="connsiteX5" fmla="*/ 88311 w 317848"/>
                    <a:gd name="connsiteY5" fmla="*/ 31224 h 251421"/>
                    <a:gd name="connsiteX6" fmla="*/ 108624 w 317848"/>
                    <a:gd name="connsiteY6" fmla="*/ 54911 h 251421"/>
                    <a:gd name="connsiteX7" fmla="*/ 5027 w 317848"/>
                    <a:gd name="connsiteY7" fmla="*/ 156429 h 251421"/>
                    <a:gd name="connsiteX8" fmla="*/ 3673 w 317848"/>
                    <a:gd name="connsiteY8" fmla="*/ 180116 h 251421"/>
                    <a:gd name="connsiteX9" fmla="*/ 7736 w 317848"/>
                    <a:gd name="connsiteY9" fmla="*/ 184854 h 251421"/>
                    <a:gd name="connsiteX10" fmla="*/ 103884 w 317848"/>
                    <a:gd name="connsiteY10" fmla="*/ 249148 h 251421"/>
                    <a:gd name="connsiteX11" fmla="*/ 144510 w 317848"/>
                    <a:gd name="connsiteY11" fmla="*/ 246441 h 251421"/>
                    <a:gd name="connsiteX12" fmla="*/ 252169 w 317848"/>
                    <a:gd name="connsiteY12" fmla="*/ 190945 h 251421"/>
                    <a:gd name="connsiteX13" fmla="*/ 317848 w 317848"/>
                    <a:gd name="connsiteY13" fmla="*/ 125297 h 251421"/>
                    <a:gd name="connsiteX14" fmla="*/ 286025 w 317848"/>
                    <a:gd name="connsiteY14" fmla="*/ 17688 h 251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7848" h="251421">
                      <a:moveTo>
                        <a:pt x="286025" y="17688"/>
                      </a:moveTo>
                      <a:lnTo>
                        <a:pt x="272482" y="25133"/>
                      </a:lnTo>
                      <a:cubicBezTo>
                        <a:pt x="258263" y="32577"/>
                        <a:pt x="241336" y="33254"/>
                        <a:pt x="226439" y="26486"/>
                      </a:cubicBezTo>
                      <a:lnTo>
                        <a:pt x="180397" y="5506"/>
                      </a:lnTo>
                      <a:cubicBezTo>
                        <a:pt x="161438" y="-3292"/>
                        <a:pt x="139770" y="-1262"/>
                        <a:pt x="122166" y="9567"/>
                      </a:cubicBezTo>
                      <a:lnTo>
                        <a:pt x="88311" y="31224"/>
                      </a:lnTo>
                      <a:lnTo>
                        <a:pt x="108624" y="54911"/>
                      </a:lnTo>
                      <a:lnTo>
                        <a:pt x="5027" y="156429"/>
                      </a:lnTo>
                      <a:cubicBezTo>
                        <a:pt x="-1067" y="162520"/>
                        <a:pt x="-1744" y="172671"/>
                        <a:pt x="3673" y="180116"/>
                      </a:cubicBezTo>
                      <a:lnTo>
                        <a:pt x="7736" y="184854"/>
                      </a:lnTo>
                      <a:cubicBezTo>
                        <a:pt x="13829" y="192975"/>
                        <a:pt x="51747" y="235612"/>
                        <a:pt x="103884" y="249148"/>
                      </a:cubicBezTo>
                      <a:cubicBezTo>
                        <a:pt x="117426" y="252532"/>
                        <a:pt x="131645" y="252532"/>
                        <a:pt x="144510" y="246441"/>
                      </a:cubicBezTo>
                      <a:lnTo>
                        <a:pt x="252169" y="190945"/>
                      </a:lnTo>
                      <a:lnTo>
                        <a:pt x="317848" y="125297"/>
                      </a:lnTo>
                      <a:lnTo>
                        <a:pt x="286025" y="17688"/>
                      </a:ln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D3321E99-C5AB-D452-211A-F8C0014DEDA2}"/>
                    </a:ext>
                  </a:extLst>
                </p:cNvPr>
                <p:cNvSpPr/>
                <p:nvPr/>
              </p:nvSpPr>
              <p:spPr>
                <a:xfrm>
                  <a:off x="6161679" y="2553621"/>
                  <a:ext cx="50105" cy="44667"/>
                </a:xfrm>
                <a:custGeom>
                  <a:avLst/>
                  <a:gdLst>
                    <a:gd name="connsiteX0" fmla="*/ 0 w 50105"/>
                    <a:gd name="connsiteY0" fmla="*/ 44668 h 44667"/>
                    <a:gd name="connsiteX1" fmla="*/ 50106 w 50105"/>
                    <a:gd name="connsiteY1" fmla="*/ 0 h 44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0105" h="44667">
                      <a:moveTo>
                        <a:pt x="0" y="44668"/>
                      </a:moveTo>
                      <a:lnTo>
                        <a:pt x="50106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6C8C0E90-C0EB-B91D-16FA-045E04CFDE66}"/>
                    </a:ext>
                  </a:extLst>
                </p:cNvPr>
                <p:cNvSpPr/>
                <p:nvPr/>
              </p:nvSpPr>
              <p:spPr>
                <a:xfrm>
                  <a:off x="6125793" y="2532641"/>
                  <a:ext cx="52813" cy="48051"/>
                </a:xfrm>
                <a:custGeom>
                  <a:avLst/>
                  <a:gdLst>
                    <a:gd name="connsiteX0" fmla="*/ 0 w 52813"/>
                    <a:gd name="connsiteY0" fmla="*/ 48052 h 48051"/>
                    <a:gd name="connsiteX1" fmla="*/ 52814 w 52813"/>
                    <a:gd name="connsiteY1" fmla="*/ 0 h 48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813" h="48051">
                      <a:moveTo>
                        <a:pt x="0" y="48052"/>
                      </a:moveTo>
                      <a:lnTo>
                        <a:pt x="52814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49CEC59C-625E-32A4-2E58-20BB5D5EBC72}"/>
                    </a:ext>
                  </a:extLst>
                </p:cNvPr>
                <p:cNvSpPr/>
                <p:nvPr/>
              </p:nvSpPr>
              <p:spPr>
                <a:xfrm>
                  <a:off x="6092615" y="2504216"/>
                  <a:ext cx="52813" cy="48051"/>
                </a:xfrm>
                <a:custGeom>
                  <a:avLst/>
                  <a:gdLst>
                    <a:gd name="connsiteX0" fmla="*/ 0 w 52813"/>
                    <a:gd name="connsiteY0" fmla="*/ 48052 h 48051"/>
                    <a:gd name="connsiteX1" fmla="*/ 52814 w 52813"/>
                    <a:gd name="connsiteY1" fmla="*/ 0 h 48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813" h="48051">
                      <a:moveTo>
                        <a:pt x="0" y="48052"/>
                      </a:moveTo>
                      <a:lnTo>
                        <a:pt x="52814" y="0"/>
                      </a:lnTo>
                    </a:path>
                  </a:pathLst>
                </a:custGeom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DBD032C-9336-163E-40F7-00406B8D220D}"/>
                    </a:ext>
                  </a:extLst>
                </p:cNvPr>
                <p:cNvSpPr/>
                <p:nvPr/>
              </p:nvSpPr>
              <p:spPr>
                <a:xfrm>
                  <a:off x="6076364" y="2349909"/>
                  <a:ext cx="242933" cy="111479"/>
                </a:xfrm>
                <a:custGeom>
                  <a:avLst/>
                  <a:gdLst>
                    <a:gd name="connsiteX0" fmla="*/ 0 w 242933"/>
                    <a:gd name="connsiteY0" fmla="*/ 0 h 111479"/>
                    <a:gd name="connsiteX1" fmla="*/ 58231 w 242933"/>
                    <a:gd name="connsiteY1" fmla="*/ 12182 h 111479"/>
                    <a:gd name="connsiteX2" fmla="*/ 73804 w 242933"/>
                    <a:gd name="connsiteY2" fmla="*/ 12182 h 111479"/>
                    <a:gd name="connsiteX3" fmla="*/ 123910 w 242933"/>
                    <a:gd name="connsiteY3" fmla="*/ 2707 h 111479"/>
                    <a:gd name="connsiteX4" fmla="*/ 150994 w 242933"/>
                    <a:gd name="connsiteY4" fmla="*/ 6091 h 111479"/>
                    <a:gd name="connsiteX5" fmla="*/ 203808 w 242933"/>
                    <a:gd name="connsiteY5" fmla="*/ 31132 h 111479"/>
                    <a:gd name="connsiteX6" fmla="*/ 222089 w 242933"/>
                    <a:gd name="connsiteY6" fmla="*/ 48052 h 111479"/>
                    <a:gd name="connsiteX7" fmla="*/ 240371 w 242933"/>
                    <a:gd name="connsiteY7" fmla="*/ 80537 h 111479"/>
                    <a:gd name="connsiteX8" fmla="*/ 232246 w 242933"/>
                    <a:gd name="connsiteY8" fmla="*/ 108962 h 111479"/>
                    <a:gd name="connsiteX9" fmla="*/ 232246 w 242933"/>
                    <a:gd name="connsiteY9" fmla="*/ 108962 h 111479"/>
                    <a:gd name="connsiteX10" fmla="*/ 205839 w 242933"/>
                    <a:gd name="connsiteY10" fmla="*/ 103548 h 111479"/>
                    <a:gd name="connsiteX11" fmla="*/ 179432 w 242933"/>
                    <a:gd name="connsiteY11" fmla="*/ 69709 h 111479"/>
                    <a:gd name="connsiteX12" fmla="*/ 163859 w 242933"/>
                    <a:gd name="connsiteY12" fmla="*/ 62264 h 111479"/>
                    <a:gd name="connsiteX13" fmla="*/ 134743 w 242933"/>
                    <a:gd name="connsiteY13" fmla="*/ 61587 h 111479"/>
                    <a:gd name="connsiteX14" fmla="*/ 123910 w 242933"/>
                    <a:gd name="connsiteY14" fmla="*/ 64971 h 111479"/>
                    <a:gd name="connsiteX15" fmla="*/ 109013 w 242933"/>
                    <a:gd name="connsiteY15" fmla="*/ 75800 h 111479"/>
                    <a:gd name="connsiteX16" fmla="*/ 46043 w 242933"/>
                    <a:gd name="connsiteY16" fmla="*/ 92042 h 111479"/>
                    <a:gd name="connsiteX17" fmla="*/ 23699 w 242933"/>
                    <a:gd name="connsiteY17" fmla="*/ 89335 h 111479"/>
                    <a:gd name="connsiteX18" fmla="*/ 0 w 242933"/>
                    <a:gd name="connsiteY18" fmla="*/ 0 h 11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2933" h="111479">
                      <a:moveTo>
                        <a:pt x="0" y="0"/>
                      </a:moveTo>
                      <a:lnTo>
                        <a:pt x="58231" y="12182"/>
                      </a:lnTo>
                      <a:cubicBezTo>
                        <a:pt x="63648" y="13536"/>
                        <a:pt x="68387" y="13536"/>
                        <a:pt x="73804" y="12182"/>
                      </a:cubicBezTo>
                      <a:lnTo>
                        <a:pt x="123910" y="2707"/>
                      </a:lnTo>
                      <a:cubicBezTo>
                        <a:pt x="132712" y="677"/>
                        <a:pt x="142191" y="2030"/>
                        <a:pt x="150994" y="6091"/>
                      </a:cubicBezTo>
                      <a:lnTo>
                        <a:pt x="203808" y="31132"/>
                      </a:lnTo>
                      <a:cubicBezTo>
                        <a:pt x="211256" y="34516"/>
                        <a:pt x="218027" y="40607"/>
                        <a:pt x="222089" y="48052"/>
                      </a:cubicBezTo>
                      <a:lnTo>
                        <a:pt x="240371" y="80537"/>
                      </a:lnTo>
                      <a:cubicBezTo>
                        <a:pt x="245788" y="90689"/>
                        <a:pt x="242402" y="103548"/>
                        <a:pt x="232246" y="108962"/>
                      </a:cubicBezTo>
                      <a:lnTo>
                        <a:pt x="232246" y="108962"/>
                      </a:lnTo>
                      <a:cubicBezTo>
                        <a:pt x="223444" y="113700"/>
                        <a:pt x="211933" y="111669"/>
                        <a:pt x="205839" y="103548"/>
                      </a:cubicBezTo>
                      <a:lnTo>
                        <a:pt x="179432" y="69709"/>
                      </a:lnTo>
                      <a:cubicBezTo>
                        <a:pt x="176047" y="64971"/>
                        <a:pt x="169952" y="62264"/>
                        <a:pt x="163859" y="62264"/>
                      </a:cubicBezTo>
                      <a:lnTo>
                        <a:pt x="134743" y="61587"/>
                      </a:lnTo>
                      <a:cubicBezTo>
                        <a:pt x="130681" y="61587"/>
                        <a:pt x="127295" y="62941"/>
                        <a:pt x="123910" y="64971"/>
                      </a:cubicBezTo>
                      <a:lnTo>
                        <a:pt x="109013" y="75800"/>
                      </a:lnTo>
                      <a:cubicBezTo>
                        <a:pt x="90732" y="88659"/>
                        <a:pt x="68387" y="94750"/>
                        <a:pt x="46043" y="92042"/>
                      </a:cubicBezTo>
                      <a:lnTo>
                        <a:pt x="23699" y="893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55B7027F-FCDA-1FBB-827C-A96572778941}"/>
                    </a:ext>
                  </a:extLst>
                </p:cNvPr>
                <p:cNvSpPr/>
                <p:nvPr/>
              </p:nvSpPr>
              <p:spPr>
                <a:xfrm>
                  <a:off x="6076364" y="2349909"/>
                  <a:ext cx="242933" cy="111479"/>
                </a:xfrm>
                <a:custGeom>
                  <a:avLst/>
                  <a:gdLst>
                    <a:gd name="connsiteX0" fmla="*/ 0 w 242933"/>
                    <a:gd name="connsiteY0" fmla="*/ 0 h 111479"/>
                    <a:gd name="connsiteX1" fmla="*/ 58231 w 242933"/>
                    <a:gd name="connsiteY1" fmla="*/ 12182 h 111479"/>
                    <a:gd name="connsiteX2" fmla="*/ 73804 w 242933"/>
                    <a:gd name="connsiteY2" fmla="*/ 12182 h 111479"/>
                    <a:gd name="connsiteX3" fmla="*/ 123910 w 242933"/>
                    <a:gd name="connsiteY3" fmla="*/ 2707 h 111479"/>
                    <a:gd name="connsiteX4" fmla="*/ 150994 w 242933"/>
                    <a:gd name="connsiteY4" fmla="*/ 6091 h 111479"/>
                    <a:gd name="connsiteX5" fmla="*/ 203808 w 242933"/>
                    <a:gd name="connsiteY5" fmla="*/ 31132 h 111479"/>
                    <a:gd name="connsiteX6" fmla="*/ 222089 w 242933"/>
                    <a:gd name="connsiteY6" fmla="*/ 48052 h 111479"/>
                    <a:gd name="connsiteX7" fmla="*/ 240371 w 242933"/>
                    <a:gd name="connsiteY7" fmla="*/ 80537 h 111479"/>
                    <a:gd name="connsiteX8" fmla="*/ 232246 w 242933"/>
                    <a:gd name="connsiteY8" fmla="*/ 108962 h 111479"/>
                    <a:gd name="connsiteX9" fmla="*/ 232246 w 242933"/>
                    <a:gd name="connsiteY9" fmla="*/ 108962 h 111479"/>
                    <a:gd name="connsiteX10" fmla="*/ 205839 w 242933"/>
                    <a:gd name="connsiteY10" fmla="*/ 103548 h 111479"/>
                    <a:gd name="connsiteX11" fmla="*/ 179432 w 242933"/>
                    <a:gd name="connsiteY11" fmla="*/ 69709 h 111479"/>
                    <a:gd name="connsiteX12" fmla="*/ 163859 w 242933"/>
                    <a:gd name="connsiteY12" fmla="*/ 62264 h 111479"/>
                    <a:gd name="connsiteX13" fmla="*/ 134743 w 242933"/>
                    <a:gd name="connsiteY13" fmla="*/ 61587 h 111479"/>
                    <a:gd name="connsiteX14" fmla="*/ 123910 w 242933"/>
                    <a:gd name="connsiteY14" fmla="*/ 64971 h 111479"/>
                    <a:gd name="connsiteX15" fmla="*/ 109013 w 242933"/>
                    <a:gd name="connsiteY15" fmla="*/ 75800 h 111479"/>
                    <a:gd name="connsiteX16" fmla="*/ 46043 w 242933"/>
                    <a:gd name="connsiteY16" fmla="*/ 92042 h 11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2933" h="111479">
                      <a:moveTo>
                        <a:pt x="0" y="0"/>
                      </a:moveTo>
                      <a:lnTo>
                        <a:pt x="58231" y="12182"/>
                      </a:lnTo>
                      <a:cubicBezTo>
                        <a:pt x="63648" y="13536"/>
                        <a:pt x="68387" y="13536"/>
                        <a:pt x="73804" y="12182"/>
                      </a:cubicBezTo>
                      <a:lnTo>
                        <a:pt x="123910" y="2707"/>
                      </a:lnTo>
                      <a:cubicBezTo>
                        <a:pt x="132712" y="677"/>
                        <a:pt x="142191" y="2030"/>
                        <a:pt x="150994" y="6091"/>
                      </a:cubicBezTo>
                      <a:lnTo>
                        <a:pt x="203808" y="31132"/>
                      </a:lnTo>
                      <a:cubicBezTo>
                        <a:pt x="211256" y="34516"/>
                        <a:pt x="218027" y="40607"/>
                        <a:pt x="222089" y="48052"/>
                      </a:cubicBezTo>
                      <a:lnTo>
                        <a:pt x="240371" y="80537"/>
                      </a:lnTo>
                      <a:cubicBezTo>
                        <a:pt x="245788" y="90689"/>
                        <a:pt x="242402" y="103548"/>
                        <a:pt x="232246" y="108962"/>
                      </a:cubicBezTo>
                      <a:lnTo>
                        <a:pt x="232246" y="108962"/>
                      </a:lnTo>
                      <a:cubicBezTo>
                        <a:pt x="223444" y="113700"/>
                        <a:pt x="211933" y="111669"/>
                        <a:pt x="205839" y="103548"/>
                      </a:cubicBezTo>
                      <a:lnTo>
                        <a:pt x="179432" y="69709"/>
                      </a:lnTo>
                      <a:cubicBezTo>
                        <a:pt x="176047" y="64971"/>
                        <a:pt x="169952" y="62264"/>
                        <a:pt x="163859" y="62264"/>
                      </a:cubicBezTo>
                      <a:lnTo>
                        <a:pt x="134743" y="61587"/>
                      </a:lnTo>
                      <a:cubicBezTo>
                        <a:pt x="130681" y="61587"/>
                        <a:pt x="127295" y="62941"/>
                        <a:pt x="123910" y="64971"/>
                      </a:cubicBezTo>
                      <a:lnTo>
                        <a:pt x="109013" y="75800"/>
                      </a:lnTo>
                      <a:cubicBezTo>
                        <a:pt x="90732" y="88659"/>
                        <a:pt x="68387" y="94750"/>
                        <a:pt x="46043" y="92042"/>
                      </a:cubicBezTo>
                    </a:path>
                  </a:pathLst>
                </a:custGeom>
                <a:noFill/>
                <a:ln w="6766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3081DD66-191F-2B85-2E1E-3F18EC717CA7}"/>
                    </a:ext>
                  </a:extLst>
                </p:cNvPr>
                <p:cNvSpPr/>
                <p:nvPr/>
              </p:nvSpPr>
              <p:spPr>
                <a:xfrm>
                  <a:off x="6302347" y="2505400"/>
                  <a:ext cx="45704" cy="45682"/>
                </a:xfrm>
                <a:custGeom>
                  <a:avLst/>
                  <a:gdLst>
                    <a:gd name="connsiteX0" fmla="*/ 40118 w 45704"/>
                    <a:gd name="connsiteY0" fmla="*/ 40099 h 45682"/>
                    <a:gd name="connsiteX1" fmla="*/ 40118 w 45704"/>
                    <a:gd name="connsiteY1" fmla="*/ 40099 h 45682"/>
                    <a:gd name="connsiteX2" fmla="*/ 40118 w 45704"/>
                    <a:gd name="connsiteY2" fmla="*/ 12351 h 45682"/>
                    <a:gd name="connsiteX3" fmla="*/ 33347 w 45704"/>
                    <a:gd name="connsiteY3" fmla="*/ 5583 h 45682"/>
                    <a:gd name="connsiteX4" fmla="*/ 5586 w 45704"/>
                    <a:gd name="connsiteY4" fmla="*/ 5583 h 45682"/>
                    <a:gd name="connsiteX5" fmla="*/ 5586 w 45704"/>
                    <a:gd name="connsiteY5" fmla="*/ 5583 h 45682"/>
                    <a:gd name="connsiteX6" fmla="*/ 5586 w 45704"/>
                    <a:gd name="connsiteY6" fmla="*/ 33332 h 45682"/>
                    <a:gd name="connsiteX7" fmla="*/ 12357 w 45704"/>
                    <a:gd name="connsiteY7" fmla="*/ 40099 h 45682"/>
                    <a:gd name="connsiteX8" fmla="*/ 40118 w 45704"/>
                    <a:gd name="connsiteY8" fmla="*/ 40099 h 45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04" h="45682">
                      <a:moveTo>
                        <a:pt x="40118" y="40099"/>
                      </a:moveTo>
                      <a:lnTo>
                        <a:pt x="40118" y="40099"/>
                      </a:lnTo>
                      <a:cubicBezTo>
                        <a:pt x="47567" y="32655"/>
                        <a:pt x="47567" y="19796"/>
                        <a:pt x="40118" y="1235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2357" y="40099"/>
                      </a:lnTo>
                      <a:cubicBezTo>
                        <a:pt x="19805" y="47544"/>
                        <a:pt x="31993" y="47544"/>
                        <a:pt x="40118" y="400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35F31F96-6290-0275-B621-20E8426EE3D5}"/>
                    </a:ext>
                  </a:extLst>
                </p:cNvPr>
                <p:cNvSpPr/>
                <p:nvPr/>
              </p:nvSpPr>
              <p:spPr>
                <a:xfrm>
                  <a:off x="6263752" y="2520289"/>
                  <a:ext cx="61277" cy="61248"/>
                </a:xfrm>
                <a:custGeom>
                  <a:avLst/>
                  <a:gdLst>
                    <a:gd name="connsiteX0" fmla="*/ 55692 w 61277"/>
                    <a:gd name="connsiteY0" fmla="*/ 55665 h 61248"/>
                    <a:gd name="connsiteX1" fmla="*/ 55692 w 61277"/>
                    <a:gd name="connsiteY1" fmla="*/ 55665 h 61248"/>
                    <a:gd name="connsiteX2" fmla="*/ 55692 w 61277"/>
                    <a:gd name="connsiteY2" fmla="*/ 27917 h 61248"/>
                    <a:gd name="connsiteX3" fmla="*/ 33347 w 61277"/>
                    <a:gd name="connsiteY3" fmla="*/ 5583 h 61248"/>
                    <a:gd name="connsiteX4" fmla="*/ 5586 w 61277"/>
                    <a:gd name="connsiteY4" fmla="*/ 5583 h 61248"/>
                    <a:gd name="connsiteX5" fmla="*/ 5586 w 61277"/>
                    <a:gd name="connsiteY5" fmla="*/ 5583 h 61248"/>
                    <a:gd name="connsiteX6" fmla="*/ 5586 w 61277"/>
                    <a:gd name="connsiteY6" fmla="*/ 33331 h 61248"/>
                    <a:gd name="connsiteX7" fmla="*/ 27930 w 61277"/>
                    <a:gd name="connsiteY7" fmla="*/ 55665 h 61248"/>
                    <a:gd name="connsiteX8" fmla="*/ 55692 w 61277"/>
                    <a:gd name="connsiteY8" fmla="*/ 55665 h 61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277" h="61248">
                      <a:moveTo>
                        <a:pt x="55692" y="55665"/>
                      </a:moveTo>
                      <a:lnTo>
                        <a:pt x="55692" y="55665"/>
                      </a:lnTo>
                      <a:cubicBezTo>
                        <a:pt x="63140" y="48221"/>
                        <a:pt x="63140" y="35362"/>
                        <a:pt x="55692" y="27917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1"/>
                      </a:cubicBezTo>
                      <a:lnTo>
                        <a:pt x="27930" y="55665"/>
                      </a:lnTo>
                      <a:cubicBezTo>
                        <a:pt x="36056" y="63110"/>
                        <a:pt x="48243" y="63110"/>
                        <a:pt x="55692" y="556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16EB961B-4BD9-D661-0991-0A428585F73C}"/>
                    </a:ext>
                  </a:extLst>
                </p:cNvPr>
                <p:cNvSpPr/>
                <p:nvPr/>
              </p:nvSpPr>
              <p:spPr>
                <a:xfrm>
                  <a:off x="6205521" y="2569695"/>
                  <a:ext cx="50444" cy="50420"/>
                </a:xfrm>
                <a:custGeom>
                  <a:avLst/>
                  <a:gdLst>
                    <a:gd name="connsiteX0" fmla="*/ 44858 w 50444"/>
                    <a:gd name="connsiteY0" fmla="*/ 44837 h 50420"/>
                    <a:gd name="connsiteX1" fmla="*/ 44858 w 50444"/>
                    <a:gd name="connsiteY1" fmla="*/ 44837 h 50420"/>
                    <a:gd name="connsiteX2" fmla="*/ 44858 w 50444"/>
                    <a:gd name="connsiteY2" fmla="*/ 17089 h 50420"/>
                    <a:gd name="connsiteX3" fmla="*/ 33347 w 50444"/>
                    <a:gd name="connsiteY3" fmla="*/ 5583 h 50420"/>
                    <a:gd name="connsiteX4" fmla="*/ 5586 w 50444"/>
                    <a:gd name="connsiteY4" fmla="*/ 5583 h 50420"/>
                    <a:gd name="connsiteX5" fmla="*/ 5586 w 50444"/>
                    <a:gd name="connsiteY5" fmla="*/ 5583 h 50420"/>
                    <a:gd name="connsiteX6" fmla="*/ 5586 w 50444"/>
                    <a:gd name="connsiteY6" fmla="*/ 33332 h 50420"/>
                    <a:gd name="connsiteX7" fmla="*/ 17097 w 50444"/>
                    <a:gd name="connsiteY7" fmla="*/ 44837 h 50420"/>
                    <a:gd name="connsiteX8" fmla="*/ 44858 w 50444"/>
                    <a:gd name="connsiteY8" fmla="*/ 44837 h 50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444" h="50420">
                      <a:moveTo>
                        <a:pt x="44858" y="44837"/>
                      </a:moveTo>
                      <a:lnTo>
                        <a:pt x="44858" y="44837"/>
                      </a:lnTo>
                      <a:cubicBezTo>
                        <a:pt x="52306" y="37392"/>
                        <a:pt x="52306" y="24533"/>
                        <a:pt x="44858" y="17089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7097" y="44837"/>
                      </a:lnTo>
                      <a:cubicBezTo>
                        <a:pt x="24545" y="52281"/>
                        <a:pt x="37410" y="52281"/>
                        <a:pt x="44858" y="4483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EF1380FB-A4A3-BF91-7213-5D3198C1272E}"/>
                    </a:ext>
                  </a:extLst>
                </p:cNvPr>
                <p:cNvSpPr/>
                <p:nvPr/>
              </p:nvSpPr>
              <p:spPr>
                <a:xfrm>
                  <a:off x="6230574" y="2538563"/>
                  <a:ext cx="64663" cy="65140"/>
                </a:xfrm>
                <a:custGeom>
                  <a:avLst/>
                  <a:gdLst>
                    <a:gd name="connsiteX0" fmla="*/ 59077 w 64663"/>
                    <a:gd name="connsiteY0" fmla="*/ 59049 h 65140"/>
                    <a:gd name="connsiteX1" fmla="*/ 59077 w 64663"/>
                    <a:gd name="connsiteY1" fmla="*/ 59049 h 65140"/>
                    <a:gd name="connsiteX2" fmla="*/ 59077 w 64663"/>
                    <a:gd name="connsiteY2" fmla="*/ 31301 h 65140"/>
                    <a:gd name="connsiteX3" fmla="*/ 33347 w 64663"/>
                    <a:gd name="connsiteY3" fmla="*/ 5583 h 65140"/>
                    <a:gd name="connsiteX4" fmla="*/ 5586 w 64663"/>
                    <a:gd name="connsiteY4" fmla="*/ 5583 h 65140"/>
                    <a:gd name="connsiteX5" fmla="*/ 5586 w 64663"/>
                    <a:gd name="connsiteY5" fmla="*/ 5583 h 65140"/>
                    <a:gd name="connsiteX6" fmla="*/ 5586 w 64663"/>
                    <a:gd name="connsiteY6" fmla="*/ 33332 h 65140"/>
                    <a:gd name="connsiteX7" fmla="*/ 31316 w 64663"/>
                    <a:gd name="connsiteY7" fmla="*/ 59049 h 65140"/>
                    <a:gd name="connsiteX8" fmla="*/ 59077 w 64663"/>
                    <a:gd name="connsiteY8" fmla="*/ 59049 h 65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663" h="65140">
                      <a:moveTo>
                        <a:pt x="59077" y="59049"/>
                      </a:moveTo>
                      <a:lnTo>
                        <a:pt x="59077" y="59049"/>
                      </a:lnTo>
                      <a:cubicBezTo>
                        <a:pt x="66525" y="51605"/>
                        <a:pt x="66525" y="38746"/>
                        <a:pt x="59077" y="3130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31316" y="59049"/>
                      </a:lnTo>
                      <a:cubicBezTo>
                        <a:pt x="38764" y="67171"/>
                        <a:pt x="51629" y="67171"/>
                        <a:pt x="59077" y="5904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7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D40597DA-5AA0-96E4-BC1E-0051EC66B30A}"/>
                    </a:ext>
                  </a:extLst>
                </p:cNvPr>
                <p:cNvSpPr/>
                <p:nvPr/>
              </p:nvSpPr>
              <p:spPr>
                <a:xfrm>
                  <a:off x="6301351" y="2505400"/>
                  <a:ext cx="46023" cy="45733"/>
                </a:xfrm>
                <a:custGeom>
                  <a:avLst/>
                  <a:gdLst>
                    <a:gd name="connsiteX0" fmla="*/ 20802 w 46023"/>
                    <a:gd name="connsiteY0" fmla="*/ 44837 h 45733"/>
                    <a:gd name="connsiteX1" fmla="*/ 40437 w 46023"/>
                    <a:gd name="connsiteY1" fmla="*/ 40099 h 45733"/>
                    <a:gd name="connsiteX2" fmla="*/ 40437 w 46023"/>
                    <a:gd name="connsiteY2" fmla="*/ 40099 h 45733"/>
                    <a:gd name="connsiteX3" fmla="*/ 40437 w 46023"/>
                    <a:gd name="connsiteY3" fmla="*/ 12351 h 45733"/>
                    <a:gd name="connsiteX4" fmla="*/ 33666 w 46023"/>
                    <a:gd name="connsiteY4" fmla="*/ 5583 h 45733"/>
                    <a:gd name="connsiteX5" fmla="*/ 5905 w 46023"/>
                    <a:gd name="connsiteY5" fmla="*/ 5583 h 45733"/>
                    <a:gd name="connsiteX6" fmla="*/ 5905 w 46023"/>
                    <a:gd name="connsiteY6" fmla="*/ 5583 h 45733"/>
                    <a:gd name="connsiteX7" fmla="*/ 488 w 46023"/>
                    <a:gd name="connsiteY7" fmla="*/ 24533 h 4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023" h="45733">
                      <a:moveTo>
                        <a:pt x="20802" y="44837"/>
                      </a:moveTo>
                      <a:cubicBezTo>
                        <a:pt x="27573" y="46867"/>
                        <a:pt x="35021" y="45514"/>
                        <a:pt x="40437" y="40099"/>
                      </a:cubicBezTo>
                      <a:lnTo>
                        <a:pt x="40437" y="40099"/>
                      </a:lnTo>
                      <a:cubicBezTo>
                        <a:pt x="47886" y="32655"/>
                        <a:pt x="47886" y="19796"/>
                        <a:pt x="40437" y="12351"/>
                      </a:cubicBezTo>
                      <a:lnTo>
                        <a:pt x="33666" y="5583"/>
                      </a:lnTo>
                      <a:cubicBezTo>
                        <a:pt x="26218" y="-1861"/>
                        <a:pt x="13353" y="-1861"/>
                        <a:pt x="5905" y="5583"/>
                      </a:cubicBezTo>
                      <a:lnTo>
                        <a:pt x="5905" y="5583"/>
                      </a:lnTo>
                      <a:cubicBezTo>
                        <a:pt x="488" y="10998"/>
                        <a:pt x="-866" y="17766"/>
                        <a:pt x="488" y="24533"/>
                      </a:cubicBezTo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13646C33-D56F-9075-7274-EE646ED99C33}"/>
                    </a:ext>
                  </a:extLst>
                </p:cNvPr>
                <p:cNvSpPr/>
                <p:nvPr/>
              </p:nvSpPr>
              <p:spPr>
                <a:xfrm>
                  <a:off x="6264187" y="2520289"/>
                  <a:ext cx="61520" cy="61305"/>
                </a:xfrm>
                <a:custGeom>
                  <a:avLst/>
                  <a:gdLst>
                    <a:gd name="connsiteX0" fmla="*/ 30881 w 61520"/>
                    <a:gd name="connsiteY0" fmla="*/ 57696 h 61305"/>
                    <a:gd name="connsiteX1" fmla="*/ 55934 w 61520"/>
                    <a:gd name="connsiteY1" fmla="*/ 55665 h 61305"/>
                    <a:gd name="connsiteX2" fmla="*/ 55934 w 61520"/>
                    <a:gd name="connsiteY2" fmla="*/ 55665 h 61305"/>
                    <a:gd name="connsiteX3" fmla="*/ 55934 w 61520"/>
                    <a:gd name="connsiteY3" fmla="*/ 27917 h 61305"/>
                    <a:gd name="connsiteX4" fmla="*/ 33590 w 61520"/>
                    <a:gd name="connsiteY4" fmla="*/ 5583 h 61305"/>
                    <a:gd name="connsiteX5" fmla="*/ 5829 w 61520"/>
                    <a:gd name="connsiteY5" fmla="*/ 5583 h 61305"/>
                    <a:gd name="connsiteX6" fmla="*/ 5829 w 61520"/>
                    <a:gd name="connsiteY6" fmla="*/ 5583 h 61305"/>
                    <a:gd name="connsiteX7" fmla="*/ 412 w 61520"/>
                    <a:gd name="connsiteY7" fmla="*/ 23857 h 613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520" h="61305">
                      <a:moveTo>
                        <a:pt x="30881" y="57696"/>
                      </a:moveTo>
                      <a:cubicBezTo>
                        <a:pt x="38330" y="63110"/>
                        <a:pt x="48486" y="62433"/>
                        <a:pt x="55934" y="55665"/>
                      </a:cubicBezTo>
                      <a:lnTo>
                        <a:pt x="55934" y="55665"/>
                      </a:lnTo>
                      <a:cubicBezTo>
                        <a:pt x="63382" y="48221"/>
                        <a:pt x="63382" y="35362"/>
                        <a:pt x="55934" y="27917"/>
                      </a:cubicBezTo>
                      <a:lnTo>
                        <a:pt x="33590" y="5583"/>
                      </a:lnTo>
                      <a:cubicBezTo>
                        <a:pt x="26142" y="-1861"/>
                        <a:pt x="13277" y="-1861"/>
                        <a:pt x="5829" y="5583"/>
                      </a:cubicBezTo>
                      <a:lnTo>
                        <a:pt x="5829" y="5583"/>
                      </a:lnTo>
                      <a:cubicBezTo>
                        <a:pt x="1089" y="10321"/>
                        <a:pt x="-942" y="17766"/>
                        <a:pt x="412" y="23857"/>
                      </a:cubicBezTo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B7DD9866-39A9-A5FA-422C-874FD0ED002E}"/>
                    </a:ext>
                  </a:extLst>
                </p:cNvPr>
                <p:cNvSpPr/>
                <p:nvPr/>
              </p:nvSpPr>
              <p:spPr>
                <a:xfrm>
                  <a:off x="6205521" y="2569695"/>
                  <a:ext cx="50444" cy="50420"/>
                </a:xfrm>
                <a:custGeom>
                  <a:avLst/>
                  <a:gdLst>
                    <a:gd name="connsiteX0" fmla="*/ 44858 w 50444"/>
                    <a:gd name="connsiteY0" fmla="*/ 44837 h 50420"/>
                    <a:gd name="connsiteX1" fmla="*/ 44858 w 50444"/>
                    <a:gd name="connsiteY1" fmla="*/ 44837 h 50420"/>
                    <a:gd name="connsiteX2" fmla="*/ 44858 w 50444"/>
                    <a:gd name="connsiteY2" fmla="*/ 17089 h 50420"/>
                    <a:gd name="connsiteX3" fmla="*/ 33347 w 50444"/>
                    <a:gd name="connsiteY3" fmla="*/ 5583 h 50420"/>
                    <a:gd name="connsiteX4" fmla="*/ 5586 w 50444"/>
                    <a:gd name="connsiteY4" fmla="*/ 5583 h 50420"/>
                    <a:gd name="connsiteX5" fmla="*/ 5586 w 50444"/>
                    <a:gd name="connsiteY5" fmla="*/ 5583 h 50420"/>
                    <a:gd name="connsiteX6" fmla="*/ 5586 w 50444"/>
                    <a:gd name="connsiteY6" fmla="*/ 33332 h 50420"/>
                    <a:gd name="connsiteX7" fmla="*/ 17097 w 50444"/>
                    <a:gd name="connsiteY7" fmla="*/ 44837 h 50420"/>
                    <a:gd name="connsiteX8" fmla="*/ 44858 w 50444"/>
                    <a:gd name="connsiteY8" fmla="*/ 44837 h 50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444" h="50420">
                      <a:moveTo>
                        <a:pt x="44858" y="44837"/>
                      </a:moveTo>
                      <a:lnTo>
                        <a:pt x="44858" y="44837"/>
                      </a:lnTo>
                      <a:cubicBezTo>
                        <a:pt x="52306" y="37392"/>
                        <a:pt x="52306" y="24533"/>
                        <a:pt x="44858" y="17089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17097" y="44837"/>
                      </a:lnTo>
                      <a:cubicBezTo>
                        <a:pt x="24545" y="52281"/>
                        <a:pt x="37410" y="52281"/>
                        <a:pt x="44858" y="44837"/>
                      </a:cubicBez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A2057A62-99CC-8CC9-00B3-CB7D961E7DCF}"/>
                    </a:ext>
                  </a:extLst>
                </p:cNvPr>
                <p:cNvSpPr/>
                <p:nvPr/>
              </p:nvSpPr>
              <p:spPr>
                <a:xfrm>
                  <a:off x="6230574" y="2538563"/>
                  <a:ext cx="64663" cy="65140"/>
                </a:xfrm>
                <a:custGeom>
                  <a:avLst/>
                  <a:gdLst>
                    <a:gd name="connsiteX0" fmla="*/ 59077 w 64663"/>
                    <a:gd name="connsiteY0" fmla="*/ 59049 h 65140"/>
                    <a:gd name="connsiteX1" fmla="*/ 59077 w 64663"/>
                    <a:gd name="connsiteY1" fmla="*/ 59049 h 65140"/>
                    <a:gd name="connsiteX2" fmla="*/ 59077 w 64663"/>
                    <a:gd name="connsiteY2" fmla="*/ 31301 h 65140"/>
                    <a:gd name="connsiteX3" fmla="*/ 33347 w 64663"/>
                    <a:gd name="connsiteY3" fmla="*/ 5583 h 65140"/>
                    <a:gd name="connsiteX4" fmla="*/ 5586 w 64663"/>
                    <a:gd name="connsiteY4" fmla="*/ 5583 h 65140"/>
                    <a:gd name="connsiteX5" fmla="*/ 5586 w 64663"/>
                    <a:gd name="connsiteY5" fmla="*/ 5583 h 65140"/>
                    <a:gd name="connsiteX6" fmla="*/ 5586 w 64663"/>
                    <a:gd name="connsiteY6" fmla="*/ 33332 h 65140"/>
                    <a:gd name="connsiteX7" fmla="*/ 31316 w 64663"/>
                    <a:gd name="connsiteY7" fmla="*/ 59049 h 65140"/>
                    <a:gd name="connsiteX8" fmla="*/ 59077 w 64663"/>
                    <a:gd name="connsiteY8" fmla="*/ 59049 h 65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663" h="65140">
                      <a:moveTo>
                        <a:pt x="59077" y="59049"/>
                      </a:moveTo>
                      <a:lnTo>
                        <a:pt x="59077" y="59049"/>
                      </a:lnTo>
                      <a:cubicBezTo>
                        <a:pt x="66525" y="51605"/>
                        <a:pt x="66525" y="38746"/>
                        <a:pt x="59077" y="31301"/>
                      </a:cubicBezTo>
                      <a:lnTo>
                        <a:pt x="33347" y="5583"/>
                      </a:lnTo>
                      <a:cubicBezTo>
                        <a:pt x="25899" y="-1861"/>
                        <a:pt x="13034" y="-1861"/>
                        <a:pt x="5586" y="5583"/>
                      </a:cubicBezTo>
                      <a:lnTo>
                        <a:pt x="5586" y="5583"/>
                      </a:lnTo>
                      <a:cubicBezTo>
                        <a:pt x="-1862" y="13028"/>
                        <a:pt x="-1862" y="25887"/>
                        <a:pt x="5586" y="33332"/>
                      </a:cubicBezTo>
                      <a:lnTo>
                        <a:pt x="31316" y="59049"/>
                      </a:lnTo>
                      <a:cubicBezTo>
                        <a:pt x="38764" y="67171"/>
                        <a:pt x="51629" y="67171"/>
                        <a:pt x="59077" y="59049"/>
                      </a:cubicBezTo>
                      <a:close/>
                    </a:path>
                  </a:pathLst>
                </a:custGeom>
                <a:noFill/>
                <a:ln w="6766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C7237E07-0737-EEBC-D45D-8BBD853A6759}"/>
              </a:ext>
            </a:extLst>
          </p:cNvPr>
          <p:cNvSpPr txBox="1"/>
          <p:nvPr/>
        </p:nvSpPr>
        <p:spPr>
          <a:xfrm>
            <a:off x="824768" y="3666767"/>
            <a:ext cx="31194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B30E57-F54F-0C1A-CF8D-CCAB1F41B57C}"/>
              </a:ext>
            </a:extLst>
          </p:cNvPr>
          <p:cNvSpPr txBox="1"/>
          <p:nvPr/>
        </p:nvSpPr>
        <p:spPr>
          <a:xfrm>
            <a:off x="731438" y="3303440"/>
            <a:ext cx="304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OFFBOARDING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3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aphic 4">
            <a:extLst>
              <a:ext uri="{FF2B5EF4-FFF2-40B4-BE49-F238E27FC236}">
                <a16:creationId xmlns:a16="http://schemas.microsoft.com/office/drawing/2014/main" id="{9EC5AB42-EBAB-D57D-00B0-B8720FA59B4C}"/>
              </a:ext>
            </a:extLst>
          </p:cNvPr>
          <p:cNvGrpSpPr/>
          <p:nvPr/>
        </p:nvGrpSpPr>
        <p:grpSpPr>
          <a:xfrm rot="21312983">
            <a:off x="5942620" y="1495929"/>
            <a:ext cx="4049327" cy="3682680"/>
            <a:chOff x="647832" y="3001151"/>
            <a:chExt cx="2514095" cy="2286456"/>
          </a:xfrm>
        </p:grpSpPr>
        <p:grpSp>
          <p:nvGrpSpPr>
            <p:cNvPr id="106" name="Graphic 4">
              <a:extLst>
                <a:ext uri="{FF2B5EF4-FFF2-40B4-BE49-F238E27FC236}">
                  <a16:creationId xmlns:a16="http://schemas.microsoft.com/office/drawing/2014/main" id="{6D8C0E63-F0C8-E880-91FC-75EB3390EBDF}"/>
                </a:ext>
              </a:extLst>
            </p:cNvPr>
            <p:cNvGrpSpPr/>
            <p:nvPr/>
          </p:nvGrpSpPr>
          <p:grpSpPr>
            <a:xfrm>
              <a:off x="647832" y="3001151"/>
              <a:ext cx="1577451" cy="2028660"/>
              <a:chOff x="647832" y="3001151"/>
              <a:chExt cx="1577451" cy="2028660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12E32470-6FE9-0DE6-0560-7FE3ECCB1C20}"/>
                  </a:ext>
                </a:extLst>
              </p:cNvPr>
              <p:cNvSpPr/>
              <p:nvPr/>
            </p:nvSpPr>
            <p:spPr>
              <a:xfrm>
                <a:off x="647832" y="3077858"/>
                <a:ext cx="1577451" cy="1951953"/>
              </a:xfrm>
              <a:custGeom>
                <a:avLst/>
                <a:gdLst>
                  <a:gd name="connsiteX0" fmla="*/ 1159913 w 1577451"/>
                  <a:gd name="connsiteY0" fmla="*/ 1950245 h 1951953"/>
                  <a:gd name="connsiteX1" fmla="*/ 84633 w 1577451"/>
                  <a:gd name="connsiteY1" fmla="*/ 1745374 h 1951953"/>
                  <a:gd name="connsiteX2" fmla="*/ 1919 w 1577451"/>
                  <a:gd name="connsiteY2" fmla="*/ 1623817 h 1951953"/>
                  <a:gd name="connsiteX3" fmla="*/ 295861 w 1577451"/>
                  <a:gd name="connsiteY3" fmla="*/ 84549 h 1951953"/>
                  <a:gd name="connsiteX4" fmla="*/ 417539 w 1577451"/>
                  <a:gd name="connsiteY4" fmla="*/ 1917 h 1951953"/>
                  <a:gd name="connsiteX5" fmla="*/ 1492819 w 1577451"/>
                  <a:gd name="connsiteY5" fmla="*/ 206789 h 1951953"/>
                  <a:gd name="connsiteX6" fmla="*/ 1575533 w 1577451"/>
                  <a:gd name="connsiteY6" fmla="*/ 328346 h 1951953"/>
                  <a:gd name="connsiteX7" fmla="*/ 1281591 w 1577451"/>
                  <a:gd name="connsiteY7" fmla="*/ 1867614 h 1951953"/>
                  <a:gd name="connsiteX8" fmla="*/ 1159913 w 1577451"/>
                  <a:gd name="connsiteY8" fmla="*/ 1950245 h 195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7451" h="1951953">
                    <a:moveTo>
                      <a:pt x="1159913" y="1950245"/>
                    </a:moveTo>
                    <a:lnTo>
                      <a:pt x="84633" y="1745374"/>
                    </a:lnTo>
                    <a:cubicBezTo>
                      <a:pt x="27895" y="1734447"/>
                      <a:pt x="-9018" y="1679815"/>
                      <a:pt x="1919" y="1623817"/>
                    </a:cubicBezTo>
                    <a:lnTo>
                      <a:pt x="295861" y="84549"/>
                    </a:lnTo>
                    <a:cubicBezTo>
                      <a:pt x="306798" y="27868"/>
                      <a:pt x="361485" y="-9009"/>
                      <a:pt x="417539" y="1917"/>
                    </a:cubicBezTo>
                    <a:lnTo>
                      <a:pt x="1492819" y="206789"/>
                    </a:lnTo>
                    <a:cubicBezTo>
                      <a:pt x="1549556" y="217715"/>
                      <a:pt x="1586470" y="272348"/>
                      <a:pt x="1575533" y="328346"/>
                    </a:cubicBezTo>
                    <a:lnTo>
                      <a:pt x="1281591" y="1867614"/>
                    </a:lnTo>
                    <a:cubicBezTo>
                      <a:pt x="1270653" y="1923612"/>
                      <a:pt x="1215967" y="1960489"/>
                      <a:pt x="1159913" y="195024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B8DCA5A-179D-F90A-06F1-FB0B154137AB}"/>
                  </a:ext>
                </a:extLst>
              </p:cNvPr>
              <p:cNvSpPr/>
              <p:nvPr/>
            </p:nvSpPr>
            <p:spPr>
              <a:xfrm>
                <a:off x="734470" y="3132313"/>
                <a:ext cx="1402808" cy="1779707"/>
              </a:xfrm>
              <a:custGeom>
                <a:avLst/>
                <a:gdLst>
                  <a:gd name="connsiteX0" fmla="*/ 1026791 w 1402808"/>
                  <a:gd name="connsiteY0" fmla="*/ 1779014 h 1779707"/>
                  <a:gd name="connsiteX1" fmla="*/ 21237 w 1402808"/>
                  <a:gd name="connsiteY1" fmla="*/ 1548875 h 1779707"/>
                  <a:gd name="connsiteX2" fmla="*/ 729 w 1402808"/>
                  <a:gd name="connsiteY2" fmla="*/ 1516095 h 1779707"/>
                  <a:gd name="connsiteX3" fmla="*/ 343206 w 1402808"/>
                  <a:gd name="connsiteY3" fmla="*/ 21216 h 1779707"/>
                  <a:gd name="connsiteX4" fmla="*/ 376018 w 1402808"/>
                  <a:gd name="connsiteY4" fmla="*/ 729 h 1779707"/>
                  <a:gd name="connsiteX5" fmla="*/ 1381572 w 1402808"/>
                  <a:gd name="connsiteY5" fmla="*/ 230868 h 1779707"/>
                  <a:gd name="connsiteX6" fmla="*/ 1402079 w 1402808"/>
                  <a:gd name="connsiteY6" fmla="*/ 263647 h 1779707"/>
                  <a:gd name="connsiteX7" fmla="*/ 1059603 w 1402808"/>
                  <a:gd name="connsiteY7" fmla="*/ 1758527 h 1779707"/>
                  <a:gd name="connsiteX8" fmla="*/ 1026791 w 1402808"/>
                  <a:gd name="connsiteY8" fmla="*/ 1779014 h 177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2808" h="1779707">
                    <a:moveTo>
                      <a:pt x="1026791" y="1779014"/>
                    </a:moveTo>
                    <a:lnTo>
                      <a:pt x="21237" y="1548875"/>
                    </a:lnTo>
                    <a:cubicBezTo>
                      <a:pt x="6198" y="1545460"/>
                      <a:pt x="-2688" y="1531119"/>
                      <a:pt x="729" y="1516095"/>
                    </a:cubicBezTo>
                    <a:lnTo>
                      <a:pt x="343206" y="21216"/>
                    </a:lnTo>
                    <a:cubicBezTo>
                      <a:pt x="346624" y="6192"/>
                      <a:pt x="360979" y="-2686"/>
                      <a:pt x="376018" y="729"/>
                    </a:cubicBezTo>
                    <a:lnTo>
                      <a:pt x="1381572" y="230868"/>
                    </a:lnTo>
                    <a:cubicBezTo>
                      <a:pt x="1396611" y="234282"/>
                      <a:pt x="1405497" y="248623"/>
                      <a:pt x="1402079" y="263647"/>
                    </a:cubicBezTo>
                    <a:lnTo>
                      <a:pt x="1059603" y="1758527"/>
                    </a:lnTo>
                    <a:cubicBezTo>
                      <a:pt x="1056185" y="1772867"/>
                      <a:pt x="1041830" y="1782428"/>
                      <a:pt x="1026791" y="17790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042F1234-8728-C512-760F-7D673EAD71B2}"/>
                  </a:ext>
                </a:extLst>
              </p:cNvPr>
              <p:cNvSpPr/>
              <p:nvPr/>
            </p:nvSpPr>
            <p:spPr>
              <a:xfrm>
                <a:off x="1109675" y="3419733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835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587EF5C4-FAEF-A48C-63F9-5643160A6589}"/>
                  </a:ext>
                </a:extLst>
              </p:cNvPr>
              <p:cNvSpPr/>
              <p:nvPr/>
            </p:nvSpPr>
            <p:spPr>
              <a:xfrm>
                <a:off x="1051570" y="3673774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5F2E9732-CC8B-0CC8-0E9D-F2384ADD1D54}"/>
                  </a:ext>
                </a:extLst>
              </p:cNvPr>
              <p:cNvSpPr/>
              <p:nvPr/>
            </p:nvSpPr>
            <p:spPr>
              <a:xfrm>
                <a:off x="992782" y="3928497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3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3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245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F7B88DA0-DC78-976B-4BD8-09BD4AC98661}"/>
                  </a:ext>
                </a:extLst>
              </p:cNvPr>
              <p:cNvSpPr/>
              <p:nvPr/>
            </p:nvSpPr>
            <p:spPr>
              <a:xfrm>
                <a:off x="934677" y="4183221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B990BA85-7472-40C7-9A24-F53A90E836B1}"/>
                  </a:ext>
                </a:extLst>
              </p:cNvPr>
              <p:cNvSpPr/>
              <p:nvPr/>
            </p:nvSpPr>
            <p:spPr>
              <a:xfrm>
                <a:off x="875888" y="4437261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14" name="Graphic 4">
                <a:extLst>
                  <a:ext uri="{FF2B5EF4-FFF2-40B4-BE49-F238E27FC236}">
                    <a16:creationId xmlns:a16="http://schemas.microsoft.com/office/drawing/2014/main" id="{EBFE3D46-9CA6-D0BB-8B67-F06A25044880}"/>
                  </a:ext>
                </a:extLst>
              </p:cNvPr>
              <p:cNvGrpSpPr/>
              <p:nvPr/>
            </p:nvGrpSpPr>
            <p:grpSpPr>
              <a:xfrm>
                <a:off x="1324087" y="3491888"/>
                <a:ext cx="652182" cy="247936"/>
                <a:chOff x="1324087" y="3491888"/>
                <a:chExt cx="652182" cy="247936"/>
              </a:xfrm>
              <a:solidFill>
                <a:srgbClr val="E6F0FF"/>
              </a:solidFill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B0F24216-A031-208C-6308-B53259372DF1}"/>
                    </a:ext>
                  </a:extLst>
                </p:cNvPr>
                <p:cNvSpPr/>
                <p:nvPr/>
              </p:nvSpPr>
              <p:spPr>
                <a:xfrm>
                  <a:off x="1340493" y="3491888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DD49B78F-D22B-529E-9EF7-4302182D8A81}"/>
                    </a:ext>
                  </a:extLst>
                </p:cNvPr>
                <p:cNvSpPr/>
                <p:nvPr/>
              </p:nvSpPr>
              <p:spPr>
                <a:xfrm>
                  <a:off x="1324087" y="3562910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2425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17" name="Graphic 4">
                <a:extLst>
                  <a:ext uri="{FF2B5EF4-FFF2-40B4-BE49-F238E27FC236}">
                    <a16:creationId xmlns:a16="http://schemas.microsoft.com/office/drawing/2014/main" id="{22CF252E-2295-EC38-4735-566A1ED017C3}"/>
                  </a:ext>
                </a:extLst>
              </p:cNvPr>
              <p:cNvGrpSpPr/>
              <p:nvPr/>
            </p:nvGrpSpPr>
            <p:grpSpPr>
              <a:xfrm>
                <a:off x="1265983" y="3746612"/>
                <a:ext cx="652182" cy="247491"/>
                <a:chOff x="1265983" y="3746612"/>
                <a:chExt cx="652182" cy="247491"/>
              </a:xfrm>
              <a:solidFill>
                <a:srgbClr val="E6F0FF"/>
              </a:solidFill>
            </p:grpSpPr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5B8B6D74-2986-3C3E-1D01-55AFBBE89527}"/>
                    </a:ext>
                  </a:extLst>
                </p:cNvPr>
                <p:cNvSpPr/>
                <p:nvPr/>
              </p:nvSpPr>
              <p:spPr>
                <a:xfrm>
                  <a:off x="1282389" y="3746612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1B0AF183-AB3E-A1F9-5998-C3A16F2DF56C}"/>
                    </a:ext>
                  </a:extLst>
                </p:cNvPr>
                <p:cNvSpPr/>
                <p:nvPr/>
              </p:nvSpPr>
              <p:spPr>
                <a:xfrm>
                  <a:off x="1265983" y="3816951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0" name="Graphic 4">
                <a:extLst>
                  <a:ext uri="{FF2B5EF4-FFF2-40B4-BE49-F238E27FC236}">
                    <a16:creationId xmlns:a16="http://schemas.microsoft.com/office/drawing/2014/main" id="{5B4EFE8D-7F88-4BBF-2111-1637CC9AD281}"/>
                  </a:ext>
                </a:extLst>
              </p:cNvPr>
              <p:cNvGrpSpPr/>
              <p:nvPr/>
            </p:nvGrpSpPr>
            <p:grpSpPr>
              <a:xfrm>
                <a:off x="1207878" y="4000652"/>
                <a:ext cx="651498" cy="248137"/>
                <a:chOff x="1207878" y="4000652"/>
                <a:chExt cx="651498" cy="248137"/>
              </a:xfrm>
              <a:solidFill>
                <a:srgbClr val="E6F0FF"/>
              </a:solidFill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1C10DDF-4E08-5D72-7349-F9819E760787}"/>
                    </a:ext>
                  </a:extLst>
                </p:cNvPr>
                <p:cNvSpPr/>
                <p:nvPr/>
              </p:nvSpPr>
              <p:spPr>
                <a:xfrm>
                  <a:off x="1223600" y="4000652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2425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306F1D7B-1788-4430-BE80-60008AEC21FC}"/>
                    </a:ext>
                  </a:extLst>
                </p:cNvPr>
                <p:cNvSpPr/>
                <p:nvPr/>
              </p:nvSpPr>
              <p:spPr>
                <a:xfrm>
                  <a:off x="1207878" y="4071674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7830DDE6-4609-6C23-772A-74553FA8FDB8}"/>
                  </a:ext>
                </a:extLst>
              </p:cNvPr>
              <p:cNvGrpSpPr/>
              <p:nvPr/>
            </p:nvGrpSpPr>
            <p:grpSpPr>
              <a:xfrm>
                <a:off x="1149089" y="4255376"/>
                <a:ext cx="652182" cy="247491"/>
                <a:chOff x="1149089" y="4255376"/>
                <a:chExt cx="652182" cy="247491"/>
              </a:xfrm>
              <a:solidFill>
                <a:srgbClr val="E6F0FF"/>
              </a:solidFill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49775F92-1E0F-B5A0-9814-6162622B279B}"/>
                    </a:ext>
                  </a:extLst>
                </p:cNvPr>
                <p:cNvSpPr/>
                <p:nvPr/>
              </p:nvSpPr>
              <p:spPr>
                <a:xfrm>
                  <a:off x="1165496" y="4255376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A97777E1-C813-8455-5BB2-1CA9C200F0C0}"/>
                    </a:ext>
                  </a:extLst>
                </p:cNvPr>
                <p:cNvSpPr/>
                <p:nvPr/>
              </p:nvSpPr>
              <p:spPr>
                <a:xfrm>
                  <a:off x="1149089" y="4325715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6" name="Graphic 4">
                <a:extLst>
                  <a:ext uri="{FF2B5EF4-FFF2-40B4-BE49-F238E27FC236}">
                    <a16:creationId xmlns:a16="http://schemas.microsoft.com/office/drawing/2014/main" id="{82CFFEA0-6547-70D5-9CC0-E77FD62AC8E4}"/>
                  </a:ext>
                </a:extLst>
              </p:cNvPr>
              <p:cNvGrpSpPr/>
              <p:nvPr/>
            </p:nvGrpSpPr>
            <p:grpSpPr>
              <a:xfrm>
                <a:off x="1090985" y="4510099"/>
                <a:ext cx="652182" cy="247491"/>
                <a:chOff x="1090985" y="4510099"/>
                <a:chExt cx="652182" cy="247491"/>
              </a:xfrm>
              <a:solidFill>
                <a:srgbClr val="E6F0FF"/>
              </a:solidFill>
            </p:grpSpPr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D64B19DF-EE14-E2E5-7AA5-FA5105A4A576}"/>
                    </a:ext>
                  </a:extLst>
                </p:cNvPr>
                <p:cNvSpPr/>
                <p:nvPr/>
              </p:nvSpPr>
              <p:spPr>
                <a:xfrm>
                  <a:off x="1107391" y="4510099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3BD75333-569E-E28B-1363-1FAF08766A05}"/>
                    </a:ext>
                  </a:extLst>
                </p:cNvPr>
                <p:cNvSpPr/>
                <p:nvPr/>
              </p:nvSpPr>
              <p:spPr>
                <a:xfrm>
                  <a:off x="1090985" y="4580439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7770C59C-22D1-5B81-B562-E69271999D97}"/>
                  </a:ext>
                </a:extLst>
              </p:cNvPr>
              <p:cNvSpPr/>
              <p:nvPr/>
            </p:nvSpPr>
            <p:spPr>
              <a:xfrm>
                <a:off x="1142743" y="3457396"/>
                <a:ext cx="209760" cy="112022"/>
              </a:xfrm>
              <a:custGeom>
                <a:avLst/>
                <a:gdLst>
                  <a:gd name="connsiteX0" fmla="*/ 53193 w 209760"/>
                  <a:gd name="connsiteY0" fmla="*/ 111340 h 112022"/>
                  <a:gd name="connsiteX1" fmla="*/ 43623 w 209760"/>
                  <a:gd name="connsiteY1" fmla="*/ 104510 h 112022"/>
                  <a:gd name="connsiteX2" fmla="*/ 2608 w 209760"/>
                  <a:gd name="connsiteY2" fmla="*/ 43732 h 112022"/>
                  <a:gd name="connsiteX3" fmla="*/ 6709 w 209760"/>
                  <a:gd name="connsiteY3" fmla="*/ 21879 h 112022"/>
                  <a:gd name="connsiteX4" fmla="*/ 28584 w 209760"/>
                  <a:gd name="connsiteY4" fmla="*/ 25976 h 112022"/>
                  <a:gd name="connsiteX5" fmla="*/ 61396 w 209760"/>
                  <a:gd name="connsiteY5" fmla="*/ 74463 h 112022"/>
                  <a:gd name="connsiteX6" fmla="*/ 185809 w 209760"/>
                  <a:gd name="connsiteY6" fmla="*/ 2075 h 112022"/>
                  <a:gd name="connsiteX7" fmla="*/ 207683 w 209760"/>
                  <a:gd name="connsiteY7" fmla="*/ 7538 h 112022"/>
                  <a:gd name="connsiteX8" fmla="*/ 202215 w 209760"/>
                  <a:gd name="connsiteY8" fmla="*/ 29391 h 112022"/>
                  <a:gd name="connsiteX9" fmla="*/ 65498 w 209760"/>
                  <a:gd name="connsiteY9" fmla="*/ 109291 h 112022"/>
                  <a:gd name="connsiteX10" fmla="*/ 53193 w 209760"/>
                  <a:gd name="connsiteY10" fmla="*/ 111340 h 11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2022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2022"/>
                      <a:pt x="56611" y="112705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68F6FB8E-1DAD-7FE2-6689-0D5E632BD248}"/>
                  </a:ext>
                </a:extLst>
              </p:cNvPr>
              <p:cNvSpPr/>
              <p:nvPr/>
            </p:nvSpPr>
            <p:spPr>
              <a:xfrm>
                <a:off x="1083271" y="3716900"/>
                <a:ext cx="209760" cy="111595"/>
              </a:xfrm>
              <a:custGeom>
                <a:avLst/>
                <a:gdLst>
                  <a:gd name="connsiteX0" fmla="*/ 53193 w 209760"/>
                  <a:gd name="connsiteY0" fmla="*/ 111340 h 111595"/>
                  <a:gd name="connsiteX1" fmla="*/ 43623 w 209760"/>
                  <a:gd name="connsiteY1" fmla="*/ 104510 h 111595"/>
                  <a:gd name="connsiteX2" fmla="*/ 2608 w 209760"/>
                  <a:gd name="connsiteY2" fmla="*/ 43732 h 111595"/>
                  <a:gd name="connsiteX3" fmla="*/ 6709 w 209760"/>
                  <a:gd name="connsiteY3" fmla="*/ 21879 h 111595"/>
                  <a:gd name="connsiteX4" fmla="*/ 28584 w 209760"/>
                  <a:gd name="connsiteY4" fmla="*/ 25976 h 111595"/>
                  <a:gd name="connsiteX5" fmla="*/ 61396 w 209760"/>
                  <a:gd name="connsiteY5" fmla="*/ 74463 h 111595"/>
                  <a:gd name="connsiteX6" fmla="*/ 185809 w 209760"/>
                  <a:gd name="connsiteY6" fmla="*/ 2075 h 111595"/>
                  <a:gd name="connsiteX7" fmla="*/ 207683 w 209760"/>
                  <a:gd name="connsiteY7" fmla="*/ 7538 h 111595"/>
                  <a:gd name="connsiteX8" fmla="*/ 202215 w 209760"/>
                  <a:gd name="connsiteY8" fmla="*/ 29391 h 111595"/>
                  <a:gd name="connsiteX9" fmla="*/ 65498 w 209760"/>
                  <a:gd name="connsiteY9" fmla="*/ 109291 h 111595"/>
                  <a:gd name="connsiteX10" fmla="*/ 53193 w 209760"/>
                  <a:gd name="connsiteY10" fmla="*/ 111340 h 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1595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1340"/>
                      <a:pt x="56611" y="112022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739310A4-658D-8405-041D-BD4639A9D48A}"/>
                  </a:ext>
                </a:extLst>
              </p:cNvPr>
              <p:cNvSpPr/>
              <p:nvPr/>
            </p:nvSpPr>
            <p:spPr>
              <a:xfrm>
                <a:off x="1252311" y="3001151"/>
                <a:ext cx="684994" cy="348734"/>
              </a:xfrm>
              <a:custGeom>
                <a:avLst/>
                <a:gdLst>
                  <a:gd name="connsiteX0" fmla="*/ 515102 w 684994"/>
                  <a:gd name="connsiteY0" fmla="*/ 188572 h 348734"/>
                  <a:gd name="connsiteX1" fmla="*/ 389323 w 684994"/>
                  <a:gd name="connsiteY1" fmla="*/ 2822 h 348734"/>
                  <a:gd name="connsiteX2" fmla="*/ 203387 w 684994"/>
                  <a:gd name="connsiteY2" fmla="*/ 129160 h 348734"/>
                  <a:gd name="connsiteX3" fmla="*/ 41378 w 684994"/>
                  <a:gd name="connsiteY3" fmla="*/ 98429 h 348734"/>
                  <a:gd name="connsiteX4" fmla="*/ 18136 w 684994"/>
                  <a:gd name="connsiteY4" fmla="*/ 114136 h 348734"/>
                  <a:gd name="connsiteX5" fmla="*/ 363 w 684994"/>
                  <a:gd name="connsiteY5" fmla="*/ 205645 h 348734"/>
                  <a:gd name="connsiteX6" fmla="*/ 16085 w 684994"/>
                  <a:gd name="connsiteY6" fmla="*/ 228864 h 348734"/>
                  <a:gd name="connsiteX7" fmla="*/ 643617 w 684994"/>
                  <a:gd name="connsiteY7" fmla="*/ 348372 h 348734"/>
                  <a:gd name="connsiteX8" fmla="*/ 666858 w 684994"/>
                  <a:gd name="connsiteY8" fmla="*/ 332665 h 348734"/>
                  <a:gd name="connsiteX9" fmla="*/ 684632 w 684994"/>
                  <a:gd name="connsiteY9" fmla="*/ 241156 h 348734"/>
                  <a:gd name="connsiteX10" fmla="*/ 668909 w 684994"/>
                  <a:gd name="connsiteY10" fmla="*/ 217937 h 348734"/>
                  <a:gd name="connsiteX11" fmla="*/ 515102 w 684994"/>
                  <a:gd name="connsiteY11" fmla="*/ 188572 h 348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4994" h="348734">
                    <a:moveTo>
                      <a:pt x="515102" y="188572"/>
                    </a:moveTo>
                    <a:cubicBezTo>
                      <a:pt x="531508" y="102526"/>
                      <a:pt x="475454" y="19212"/>
                      <a:pt x="389323" y="2822"/>
                    </a:cubicBezTo>
                    <a:cubicBezTo>
                      <a:pt x="303191" y="-13568"/>
                      <a:pt x="219794" y="43114"/>
                      <a:pt x="203387" y="129160"/>
                    </a:cubicBezTo>
                    <a:lnTo>
                      <a:pt x="41378" y="98429"/>
                    </a:lnTo>
                    <a:cubicBezTo>
                      <a:pt x="30440" y="96380"/>
                      <a:pt x="20187" y="103209"/>
                      <a:pt x="18136" y="114136"/>
                    </a:cubicBezTo>
                    <a:lnTo>
                      <a:pt x="363" y="205645"/>
                    </a:lnTo>
                    <a:cubicBezTo>
                      <a:pt x="-1688" y="216571"/>
                      <a:pt x="5148" y="226815"/>
                      <a:pt x="16085" y="228864"/>
                    </a:cubicBezTo>
                    <a:lnTo>
                      <a:pt x="643617" y="348372"/>
                    </a:lnTo>
                    <a:cubicBezTo>
                      <a:pt x="654554" y="350421"/>
                      <a:pt x="664808" y="343592"/>
                      <a:pt x="666858" y="332665"/>
                    </a:cubicBezTo>
                    <a:lnTo>
                      <a:pt x="684632" y="241156"/>
                    </a:lnTo>
                    <a:cubicBezTo>
                      <a:pt x="686682" y="230230"/>
                      <a:pt x="679846" y="219986"/>
                      <a:pt x="668909" y="217937"/>
                    </a:cubicBezTo>
                    <a:lnTo>
                      <a:pt x="515102" y="188572"/>
                    </a:ln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32" name="Graphic 4">
              <a:extLst>
                <a:ext uri="{FF2B5EF4-FFF2-40B4-BE49-F238E27FC236}">
                  <a16:creationId xmlns:a16="http://schemas.microsoft.com/office/drawing/2014/main" id="{0C4CCF49-791B-B414-40F8-DA14AFC00295}"/>
                </a:ext>
              </a:extLst>
            </p:cNvPr>
            <p:cNvGrpSpPr/>
            <p:nvPr/>
          </p:nvGrpSpPr>
          <p:grpSpPr>
            <a:xfrm>
              <a:off x="1278077" y="3614351"/>
              <a:ext cx="1883850" cy="1673256"/>
              <a:chOff x="1278077" y="3614351"/>
              <a:chExt cx="1883850" cy="1673256"/>
            </a:xfrm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61D86C66-BB50-6070-9869-F50457D60E81}"/>
                  </a:ext>
                </a:extLst>
              </p:cNvPr>
              <p:cNvSpPr/>
              <p:nvPr/>
            </p:nvSpPr>
            <p:spPr>
              <a:xfrm>
                <a:off x="1406832" y="3705317"/>
                <a:ext cx="731768" cy="650464"/>
              </a:xfrm>
              <a:custGeom>
                <a:avLst/>
                <a:gdLst>
                  <a:gd name="connsiteX0" fmla="*/ 276501 w 731768"/>
                  <a:gd name="connsiteY0" fmla="*/ 66925 h 650464"/>
                  <a:gd name="connsiteX1" fmla="*/ 4434 w 731768"/>
                  <a:gd name="connsiteY1" fmla="*/ 441840 h 650464"/>
                  <a:gd name="connsiteX2" fmla="*/ 6484 w 731768"/>
                  <a:gd name="connsiteY2" fmla="*/ 471887 h 650464"/>
                  <a:gd name="connsiteX3" fmla="*/ 9902 w 731768"/>
                  <a:gd name="connsiteY3" fmla="*/ 475302 h 650464"/>
                  <a:gd name="connsiteX4" fmla="*/ 113124 w 731768"/>
                  <a:gd name="connsiteY4" fmla="*/ 484863 h 650464"/>
                  <a:gd name="connsiteX5" fmla="*/ 139784 w 731768"/>
                  <a:gd name="connsiteY5" fmla="*/ 466424 h 650464"/>
                  <a:gd name="connsiteX6" fmla="*/ 98769 w 731768"/>
                  <a:gd name="connsiteY6" fmla="*/ 525154 h 650464"/>
                  <a:gd name="connsiteX7" fmla="*/ 108339 w 731768"/>
                  <a:gd name="connsiteY7" fmla="*/ 559982 h 650464"/>
                  <a:gd name="connsiteX8" fmla="*/ 108339 w 731768"/>
                  <a:gd name="connsiteY8" fmla="*/ 559982 h 650464"/>
                  <a:gd name="connsiteX9" fmla="*/ 219763 w 731768"/>
                  <a:gd name="connsiteY9" fmla="*/ 538129 h 650464"/>
                  <a:gd name="connsiteX10" fmla="*/ 266931 w 731768"/>
                  <a:gd name="connsiteY10" fmla="*/ 488960 h 650464"/>
                  <a:gd name="connsiteX11" fmla="*/ 230701 w 731768"/>
                  <a:gd name="connsiteY11" fmla="*/ 629639 h 650464"/>
                  <a:gd name="connsiteX12" fmla="*/ 245056 w 731768"/>
                  <a:gd name="connsiteY12" fmla="*/ 649443 h 650464"/>
                  <a:gd name="connsiteX13" fmla="*/ 255993 w 731768"/>
                  <a:gd name="connsiteY13" fmla="*/ 650126 h 650464"/>
                  <a:gd name="connsiteX14" fmla="*/ 381773 w 731768"/>
                  <a:gd name="connsiteY14" fmla="*/ 590713 h 650464"/>
                  <a:gd name="connsiteX15" fmla="*/ 410483 w 731768"/>
                  <a:gd name="connsiteY15" fmla="*/ 550422 h 650464"/>
                  <a:gd name="connsiteX16" fmla="*/ 731769 w 731768"/>
                  <a:gd name="connsiteY16" fmla="*/ 493740 h 650464"/>
                  <a:gd name="connsiteX17" fmla="*/ 479526 w 731768"/>
                  <a:gd name="connsiteY17" fmla="*/ 0 h 650464"/>
                  <a:gd name="connsiteX18" fmla="*/ 276501 w 731768"/>
                  <a:gd name="connsiteY18" fmla="*/ 66925 h 650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31768" h="650464">
                    <a:moveTo>
                      <a:pt x="276501" y="66925"/>
                    </a:moveTo>
                    <a:lnTo>
                      <a:pt x="4434" y="441840"/>
                    </a:lnTo>
                    <a:cubicBezTo>
                      <a:pt x="-2402" y="450717"/>
                      <a:pt x="-1035" y="463693"/>
                      <a:pt x="6484" y="471887"/>
                    </a:cubicBezTo>
                    <a:lnTo>
                      <a:pt x="9902" y="475302"/>
                    </a:lnTo>
                    <a:cubicBezTo>
                      <a:pt x="37246" y="503301"/>
                      <a:pt x="80995" y="507398"/>
                      <a:pt x="113124" y="484863"/>
                    </a:cubicBezTo>
                    <a:lnTo>
                      <a:pt x="139784" y="466424"/>
                    </a:lnTo>
                    <a:lnTo>
                      <a:pt x="98769" y="525154"/>
                    </a:lnTo>
                    <a:cubicBezTo>
                      <a:pt x="90566" y="537446"/>
                      <a:pt x="95351" y="553836"/>
                      <a:pt x="108339" y="559982"/>
                    </a:cubicBezTo>
                    <a:lnTo>
                      <a:pt x="108339" y="559982"/>
                    </a:lnTo>
                    <a:cubicBezTo>
                      <a:pt x="146619" y="577055"/>
                      <a:pt x="191053" y="568177"/>
                      <a:pt x="219763" y="538129"/>
                    </a:cubicBezTo>
                    <a:lnTo>
                      <a:pt x="266931" y="488960"/>
                    </a:lnTo>
                    <a:lnTo>
                      <a:pt x="230701" y="629639"/>
                    </a:lnTo>
                    <a:cubicBezTo>
                      <a:pt x="227966" y="639199"/>
                      <a:pt x="234802" y="648760"/>
                      <a:pt x="245056" y="649443"/>
                    </a:cubicBezTo>
                    <a:lnTo>
                      <a:pt x="255993" y="650126"/>
                    </a:lnTo>
                    <a:cubicBezTo>
                      <a:pt x="305211" y="653540"/>
                      <a:pt x="353062" y="631004"/>
                      <a:pt x="381773" y="590713"/>
                    </a:cubicBezTo>
                    <a:lnTo>
                      <a:pt x="410483" y="550422"/>
                    </a:lnTo>
                    <a:lnTo>
                      <a:pt x="731769" y="493740"/>
                    </a:lnTo>
                    <a:lnTo>
                      <a:pt x="479526" y="0"/>
                    </a:lnTo>
                    <a:lnTo>
                      <a:pt x="276501" y="66925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A4E340B-807A-4388-BC99-A9B2945B5A29}"/>
                  </a:ext>
                </a:extLst>
              </p:cNvPr>
              <p:cNvSpPr/>
              <p:nvPr/>
            </p:nvSpPr>
            <p:spPr>
              <a:xfrm>
                <a:off x="1278077" y="3709157"/>
                <a:ext cx="1310832" cy="611724"/>
              </a:xfrm>
              <a:custGeom>
                <a:avLst/>
                <a:gdLst>
                  <a:gd name="connsiteX0" fmla="*/ 1433152 w 1479795"/>
                  <a:gd name="connsiteY0" fmla="*/ 610517 h 611724"/>
                  <a:gd name="connsiteX1" fmla="*/ 85122 w 1479795"/>
                  <a:gd name="connsiteY1" fmla="*/ 92192 h 611724"/>
                  <a:gd name="connsiteX2" fmla="*/ 2408 w 1479795"/>
                  <a:gd name="connsiteY2" fmla="*/ 17073 h 611724"/>
                  <a:gd name="connsiteX3" fmla="*/ 7193 w 1479795"/>
                  <a:gd name="connsiteY3" fmla="*/ 4780 h 611724"/>
                  <a:gd name="connsiteX4" fmla="*/ 121352 w 1479795"/>
                  <a:gd name="connsiteY4" fmla="*/ 0 h 611724"/>
                  <a:gd name="connsiteX5" fmla="*/ 1469382 w 1479795"/>
                  <a:gd name="connsiteY5" fmla="*/ 518325 h 611724"/>
                  <a:gd name="connsiteX6" fmla="*/ 1478952 w 1479795"/>
                  <a:gd name="connsiteY6" fmla="*/ 539495 h 611724"/>
                  <a:gd name="connsiteX7" fmla="*/ 1455027 w 1479795"/>
                  <a:gd name="connsiteY7" fmla="*/ 601639 h 611724"/>
                  <a:gd name="connsiteX8" fmla="*/ 1433152 w 1479795"/>
                  <a:gd name="connsiteY8" fmla="*/ 610517 h 61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9795" h="611724">
                    <a:moveTo>
                      <a:pt x="1433152" y="610517"/>
                    </a:moveTo>
                    <a:lnTo>
                      <a:pt x="85122" y="92192"/>
                    </a:lnTo>
                    <a:lnTo>
                      <a:pt x="2408" y="17073"/>
                    </a:lnTo>
                    <a:cubicBezTo>
                      <a:pt x="-2377" y="12975"/>
                      <a:pt x="357" y="4780"/>
                      <a:pt x="7193" y="4780"/>
                    </a:cubicBezTo>
                    <a:lnTo>
                      <a:pt x="121352" y="0"/>
                    </a:lnTo>
                    <a:lnTo>
                      <a:pt x="1469382" y="518325"/>
                    </a:lnTo>
                    <a:cubicBezTo>
                      <a:pt x="1477585" y="521739"/>
                      <a:pt x="1481687" y="530617"/>
                      <a:pt x="1478952" y="539495"/>
                    </a:cubicBezTo>
                    <a:lnTo>
                      <a:pt x="1455027" y="601639"/>
                    </a:lnTo>
                    <a:cubicBezTo>
                      <a:pt x="1450925" y="609834"/>
                      <a:pt x="1441355" y="613932"/>
                      <a:pt x="1433152" y="6105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EB566B9A-1956-404A-7033-A9A514518DC5}"/>
                  </a:ext>
                </a:extLst>
              </p:cNvPr>
              <p:cNvSpPr/>
              <p:nvPr/>
            </p:nvSpPr>
            <p:spPr>
              <a:xfrm>
                <a:off x="1422505" y="3614351"/>
                <a:ext cx="1556905" cy="1671891"/>
              </a:xfrm>
              <a:custGeom>
                <a:avLst/>
                <a:gdLst>
                  <a:gd name="connsiteX0" fmla="*/ 1036697 w 1556905"/>
                  <a:gd name="connsiteY0" fmla="*/ 890648 h 1671891"/>
                  <a:gd name="connsiteX1" fmla="*/ 1010721 w 1556905"/>
                  <a:gd name="connsiteY1" fmla="*/ 844893 h 1671891"/>
                  <a:gd name="connsiteX2" fmla="*/ 875371 w 1556905"/>
                  <a:gd name="connsiteY2" fmla="*/ 334763 h 1671891"/>
                  <a:gd name="connsiteX3" fmla="*/ 840508 w 1556905"/>
                  <a:gd name="connsiteY3" fmla="*/ 278765 h 1671891"/>
                  <a:gd name="connsiteX4" fmla="*/ 559554 w 1556905"/>
                  <a:gd name="connsiteY4" fmla="*/ 28822 h 1671891"/>
                  <a:gd name="connsiteX5" fmla="*/ 457700 w 1556905"/>
                  <a:gd name="connsiteY5" fmla="*/ 2871 h 1671891"/>
                  <a:gd name="connsiteX6" fmla="*/ 85830 w 1556905"/>
                  <a:gd name="connsiteY6" fmla="*/ 88234 h 1671891"/>
                  <a:gd name="connsiteX7" fmla="*/ 66689 w 1556905"/>
                  <a:gd name="connsiteY7" fmla="*/ 123063 h 1671891"/>
                  <a:gd name="connsiteX8" fmla="*/ 66689 w 1556905"/>
                  <a:gd name="connsiteY8" fmla="*/ 123063 h 1671891"/>
                  <a:gd name="connsiteX9" fmla="*/ 221863 w 1556905"/>
                  <a:gd name="connsiteY9" fmla="*/ 213889 h 1671891"/>
                  <a:gd name="connsiteX10" fmla="*/ 412584 w 1556905"/>
                  <a:gd name="connsiteY10" fmla="*/ 178378 h 1671891"/>
                  <a:gd name="connsiteX11" fmla="*/ 481626 w 1556905"/>
                  <a:gd name="connsiteY11" fmla="*/ 208426 h 1671891"/>
                  <a:gd name="connsiteX12" fmla="*/ 605355 w 1556905"/>
                  <a:gd name="connsiteY12" fmla="*/ 398956 h 1671891"/>
                  <a:gd name="connsiteX13" fmla="*/ 573910 w 1556905"/>
                  <a:gd name="connsiteY13" fmla="*/ 566268 h 1671891"/>
                  <a:gd name="connsiteX14" fmla="*/ 495981 w 1556905"/>
                  <a:gd name="connsiteY14" fmla="*/ 544415 h 1671891"/>
                  <a:gd name="connsiteX15" fmla="*/ 428990 w 1556905"/>
                  <a:gd name="connsiteY15" fmla="*/ 504806 h 1671891"/>
                  <a:gd name="connsiteX16" fmla="*/ 300476 w 1556905"/>
                  <a:gd name="connsiteY16" fmla="*/ 373689 h 1671891"/>
                  <a:gd name="connsiteX17" fmla="*/ 161024 w 1556905"/>
                  <a:gd name="connsiteY17" fmla="*/ 258961 h 1671891"/>
                  <a:gd name="connsiteX18" fmla="*/ 31827 w 1556905"/>
                  <a:gd name="connsiteY18" fmla="*/ 251449 h 1671891"/>
                  <a:gd name="connsiteX19" fmla="*/ 31827 w 1556905"/>
                  <a:gd name="connsiteY19" fmla="*/ 251449 h 1671891"/>
                  <a:gd name="connsiteX20" fmla="*/ 4483 w 1556905"/>
                  <a:gd name="connsiteY20" fmla="*/ 333397 h 1671891"/>
                  <a:gd name="connsiteX21" fmla="*/ 42080 w 1556905"/>
                  <a:gd name="connsiteY21" fmla="*/ 409883 h 1671891"/>
                  <a:gd name="connsiteX22" fmla="*/ 323034 w 1556905"/>
                  <a:gd name="connsiteY22" fmla="*/ 668704 h 1671891"/>
                  <a:gd name="connsiteX23" fmla="*/ 491196 w 1556905"/>
                  <a:gd name="connsiteY23" fmla="*/ 932988 h 1671891"/>
                  <a:gd name="connsiteX24" fmla="*/ 782403 w 1556905"/>
                  <a:gd name="connsiteY24" fmla="*/ 1151518 h 1671891"/>
                  <a:gd name="connsiteX25" fmla="*/ 815899 w 1556905"/>
                  <a:gd name="connsiteY25" fmla="*/ 1176785 h 1671891"/>
                  <a:gd name="connsiteX26" fmla="*/ 1134450 w 1556905"/>
                  <a:gd name="connsiteY26" fmla="*/ 1671891 h 1671891"/>
                  <a:gd name="connsiteX27" fmla="*/ 1556905 w 1556905"/>
                  <a:gd name="connsiteY27" fmla="*/ 1423997 h 1671891"/>
                  <a:gd name="connsiteX28" fmla="*/ 1036697 w 1556905"/>
                  <a:gd name="connsiteY28" fmla="*/ 890648 h 16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56905" h="1671891">
                    <a:moveTo>
                      <a:pt x="1036697" y="890648"/>
                    </a:moveTo>
                    <a:cubicBezTo>
                      <a:pt x="1024393" y="877673"/>
                      <a:pt x="1015506" y="861966"/>
                      <a:pt x="1010721" y="844893"/>
                    </a:cubicBezTo>
                    <a:lnTo>
                      <a:pt x="875371" y="334763"/>
                    </a:lnTo>
                    <a:cubicBezTo>
                      <a:pt x="869902" y="312910"/>
                      <a:pt x="857598" y="293106"/>
                      <a:pt x="840508" y="278765"/>
                    </a:cubicBezTo>
                    <a:lnTo>
                      <a:pt x="559554" y="28822"/>
                    </a:lnTo>
                    <a:cubicBezTo>
                      <a:pt x="531527" y="4237"/>
                      <a:pt x="493930" y="-5324"/>
                      <a:pt x="457700" y="2871"/>
                    </a:cubicBezTo>
                    <a:lnTo>
                      <a:pt x="85830" y="88234"/>
                    </a:lnTo>
                    <a:cubicBezTo>
                      <a:pt x="70107" y="91649"/>
                      <a:pt x="61221" y="108039"/>
                      <a:pt x="66689" y="123063"/>
                    </a:cubicBezTo>
                    <a:lnTo>
                      <a:pt x="66689" y="123063"/>
                    </a:lnTo>
                    <a:cubicBezTo>
                      <a:pt x="88564" y="187938"/>
                      <a:pt x="154188" y="226864"/>
                      <a:pt x="221863" y="213889"/>
                    </a:cubicBezTo>
                    <a:lnTo>
                      <a:pt x="412584" y="178378"/>
                    </a:lnTo>
                    <a:cubicBezTo>
                      <a:pt x="439243" y="173597"/>
                      <a:pt x="466587" y="185207"/>
                      <a:pt x="481626" y="208426"/>
                    </a:cubicBezTo>
                    <a:lnTo>
                      <a:pt x="605355" y="398956"/>
                    </a:lnTo>
                    <a:lnTo>
                      <a:pt x="573910" y="566268"/>
                    </a:lnTo>
                    <a:lnTo>
                      <a:pt x="495981" y="544415"/>
                    </a:lnTo>
                    <a:cubicBezTo>
                      <a:pt x="470688" y="537586"/>
                      <a:pt x="447446" y="523928"/>
                      <a:pt x="428990" y="504806"/>
                    </a:cubicBezTo>
                    <a:lnTo>
                      <a:pt x="300476" y="373689"/>
                    </a:lnTo>
                    <a:lnTo>
                      <a:pt x="161024" y="258961"/>
                    </a:lnTo>
                    <a:cubicBezTo>
                      <a:pt x="124111" y="228913"/>
                      <a:pt x="72158" y="225498"/>
                      <a:pt x="31827" y="251449"/>
                    </a:cubicBezTo>
                    <a:lnTo>
                      <a:pt x="31827" y="251449"/>
                    </a:lnTo>
                    <a:cubicBezTo>
                      <a:pt x="4483" y="269204"/>
                      <a:pt x="-7138" y="303349"/>
                      <a:pt x="4483" y="333397"/>
                    </a:cubicBezTo>
                    <a:cubicBezTo>
                      <a:pt x="13370" y="356616"/>
                      <a:pt x="25674" y="383932"/>
                      <a:pt x="42080" y="409883"/>
                    </a:cubicBezTo>
                    <a:cubicBezTo>
                      <a:pt x="81045" y="471344"/>
                      <a:pt x="290905" y="636607"/>
                      <a:pt x="323034" y="668704"/>
                    </a:cubicBezTo>
                    <a:cubicBezTo>
                      <a:pt x="355162" y="700800"/>
                      <a:pt x="368834" y="748604"/>
                      <a:pt x="491196" y="932988"/>
                    </a:cubicBezTo>
                    <a:cubicBezTo>
                      <a:pt x="589632" y="1080495"/>
                      <a:pt x="729767" y="1135811"/>
                      <a:pt x="782403" y="1151518"/>
                    </a:cubicBezTo>
                    <a:cubicBezTo>
                      <a:pt x="796075" y="1155615"/>
                      <a:pt x="807696" y="1164493"/>
                      <a:pt x="815899" y="1176785"/>
                    </a:cubicBezTo>
                    <a:lnTo>
                      <a:pt x="1134450" y="1671891"/>
                    </a:lnTo>
                    <a:lnTo>
                      <a:pt x="1556905" y="1423997"/>
                    </a:lnTo>
                    <a:lnTo>
                      <a:pt x="1036697" y="890648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B0FA62E5-F15E-D86A-2957-0907F7CB61B3}"/>
                  </a:ext>
                </a:extLst>
              </p:cNvPr>
              <p:cNvSpPr/>
              <p:nvPr/>
            </p:nvSpPr>
            <p:spPr>
              <a:xfrm>
                <a:off x="1636927" y="4218178"/>
                <a:ext cx="131853" cy="136241"/>
              </a:xfrm>
              <a:custGeom>
                <a:avLst/>
                <a:gdLst>
                  <a:gd name="connsiteX0" fmla="*/ 30683 w 131853"/>
                  <a:gd name="connsiteY0" fmla="*/ 0 h 136241"/>
                  <a:gd name="connsiteX1" fmla="*/ 605 w 131853"/>
                  <a:gd name="connsiteY1" fmla="*/ 115411 h 136241"/>
                  <a:gd name="connsiteX2" fmla="*/ 14960 w 131853"/>
                  <a:gd name="connsiteY2" fmla="*/ 135215 h 136241"/>
                  <a:gd name="connsiteX3" fmla="*/ 25898 w 131853"/>
                  <a:gd name="connsiteY3" fmla="*/ 135898 h 136241"/>
                  <a:gd name="connsiteX4" fmla="*/ 131854 w 131853"/>
                  <a:gd name="connsiteY4" fmla="*/ 98338 h 13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53" h="136241">
                    <a:moveTo>
                      <a:pt x="30683" y="0"/>
                    </a:moveTo>
                    <a:lnTo>
                      <a:pt x="605" y="115411"/>
                    </a:lnTo>
                    <a:cubicBezTo>
                      <a:pt x="-2129" y="124972"/>
                      <a:pt x="4707" y="134532"/>
                      <a:pt x="14960" y="135215"/>
                    </a:cubicBezTo>
                    <a:lnTo>
                      <a:pt x="25898" y="135898"/>
                    </a:lnTo>
                    <a:cubicBezTo>
                      <a:pt x="65546" y="138630"/>
                      <a:pt x="103827" y="124972"/>
                      <a:pt x="131854" y="98338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4D7306A3-A850-C228-10C9-AAA478A22BE0}"/>
                  </a:ext>
                </a:extLst>
              </p:cNvPr>
              <p:cNvSpPr/>
              <p:nvPr/>
            </p:nvSpPr>
            <p:spPr>
              <a:xfrm>
                <a:off x="1407515" y="4049501"/>
                <a:ext cx="250524" cy="224400"/>
              </a:xfrm>
              <a:custGeom>
                <a:avLst/>
                <a:gdLst>
                  <a:gd name="connsiteX0" fmla="*/ 74843 w 250524"/>
                  <a:gd name="connsiteY0" fmla="*/ 0 h 224400"/>
                  <a:gd name="connsiteX1" fmla="*/ 4434 w 250524"/>
                  <a:gd name="connsiteY1" fmla="*/ 97655 h 224400"/>
                  <a:gd name="connsiteX2" fmla="*/ 6484 w 250524"/>
                  <a:gd name="connsiteY2" fmla="*/ 127703 h 224400"/>
                  <a:gd name="connsiteX3" fmla="*/ 9902 w 250524"/>
                  <a:gd name="connsiteY3" fmla="*/ 131118 h 224400"/>
                  <a:gd name="connsiteX4" fmla="*/ 113124 w 250524"/>
                  <a:gd name="connsiteY4" fmla="*/ 140678 h 224400"/>
                  <a:gd name="connsiteX5" fmla="*/ 139784 w 250524"/>
                  <a:gd name="connsiteY5" fmla="*/ 122240 h 224400"/>
                  <a:gd name="connsiteX6" fmla="*/ 98768 w 250524"/>
                  <a:gd name="connsiteY6" fmla="*/ 180970 h 224400"/>
                  <a:gd name="connsiteX7" fmla="*/ 108339 w 250524"/>
                  <a:gd name="connsiteY7" fmla="*/ 215798 h 224400"/>
                  <a:gd name="connsiteX8" fmla="*/ 108339 w 250524"/>
                  <a:gd name="connsiteY8" fmla="*/ 215798 h 224400"/>
                  <a:gd name="connsiteX9" fmla="*/ 219763 w 250524"/>
                  <a:gd name="connsiteY9" fmla="*/ 193945 h 224400"/>
                  <a:gd name="connsiteX10" fmla="*/ 250524 w 250524"/>
                  <a:gd name="connsiteY10" fmla="*/ 161848 h 22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524" h="224400">
                    <a:moveTo>
                      <a:pt x="74843" y="0"/>
                    </a:moveTo>
                    <a:lnTo>
                      <a:pt x="4434" y="97655"/>
                    </a:lnTo>
                    <a:cubicBezTo>
                      <a:pt x="-2402" y="106533"/>
                      <a:pt x="-1035" y="119508"/>
                      <a:pt x="6484" y="127703"/>
                    </a:cubicBezTo>
                    <a:lnTo>
                      <a:pt x="9902" y="131118"/>
                    </a:lnTo>
                    <a:cubicBezTo>
                      <a:pt x="37246" y="159117"/>
                      <a:pt x="80995" y="163214"/>
                      <a:pt x="113124" y="140678"/>
                    </a:cubicBezTo>
                    <a:lnTo>
                      <a:pt x="139784" y="122240"/>
                    </a:lnTo>
                    <a:lnTo>
                      <a:pt x="98768" y="180970"/>
                    </a:lnTo>
                    <a:cubicBezTo>
                      <a:pt x="90565" y="193262"/>
                      <a:pt x="95351" y="209652"/>
                      <a:pt x="108339" y="215798"/>
                    </a:cubicBezTo>
                    <a:lnTo>
                      <a:pt x="108339" y="215798"/>
                    </a:lnTo>
                    <a:cubicBezTo>
                      <a:pt x="146620" y="232871"/>
                      <a:pt x="191053" y="223993"/>
                      <a:pt x="219763" y="193945"/>
                    </a:cubicBezTo>
                    <a:lnTo>
                      <a:pt x="250524" y="161848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FAC5BE4B-F49E-5866-7352-0298E87AE42F}"/>
                  </a:ext>
                </a:extLst>
              </p:cNvPr>
              <p:cNvSpPr/>
              <p:nvPr/>
            </p:nvSpPr>
            <p:spPr>
              <a:xfrm>
                <a:off x="1989579" y="3793411"/>
                <a:ext cx="1172348" cy="1494196"/>
              </a:xfrm>
              <a:custGeom>
                <a:avLst/>
                <a:gdLst>
                  <a:gd name="connsiteX0" fmla="*/ 0 w 1172348"/>
                  <a:gd name="connsiteY0" fmla="*/ 846802 h 1494196"/>
                  <a:gd name="connsiteX1" fmla="*/ 35546 w 1172348"/>
                  <a:gd name="connsiteY1" fmla="*/ 877533 h 1494196"/>
                  <a:gd name="connsiteX2" fmla="*/ 169529 w 1172348"/>
                  <a:gd name="connsiteY2" fmla="*/ 957433 h 1494196"/>
                  <a:gd name="connsiteX3" fmla="*/ 246774 w 1172348"/>
                  <a:gd name="connsiteY3" fmla="*/ 999090 h 1494196"/>
                  <a:gd name="connsiteX4" fmla="*/ 565325 w 1172348"/>
                  <a:gd name="connsiteY4" fmla="*/ 1494196 h 1494196"/>
                  <a:gd name="connsiteX5" fmla="*/ 1172349 w 1172348"/>
                  <a:gd name="connsiteY5" fmla="*/ 1438881 h 1494196"/>
                  <a:gd name="connsiteX6" fmla="*/ 469623 w 1172348"/>
                  <a:gd name="connsiteY6" fmla="*/ 711587 h 1494196"/>
                  <a:gd name="connsiteX7" fmla="*/ 443647 w 1172348"/>
                  <a:gd name="connsiteY7" fmla="*/ 665832 h 1494196"/>
                  <a:gd name="connsiteX8" fmla="*/ 308297 w 1172348"/>
                  <a:gd name="connsiteY8" fmla="*/ 155702 h 1494196"/>
                  <a:gd name="connsiteX9" fmla="*/ 273434 w 1172348"/>
                  <a:gd name="connsiteY9" fmla="*/ 99704 h 1494196"/>
                  <a:gd name="connsiteX10" fmla="*/ 161326 w 1172348"/>
                  <a:gd name="connsiteY10" fmla="*/ 0 h 149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348" h="1494196">
                    <a:moveTo>
                      <a:pt x="0" y="846802"/>
                    </a:moveTo>
                    <a:cubicBezTo>
                      <a:pt x="11621" y="857729"/>
                      <a:pt x="23242" y="867972"/>
                      <a:pt x="35546" y="877533"/>
                    </a:cubicBezTo>
                    <a:cubicBezTo>
                      <a:pt x="35546" y="877533"/>
                      <a:pt x="118944" y="938995"/>
                      <a:pt x="169529" y="957433"/>
                    </a:cubicBezTo>
                    <a:cubicBezTo>
                      <a:pt x="213962" y="973823"/>
                      <a:pt x="234470" y="979286"/>
                      <a:pt x="246774" y="999090"/>
                    </a:cubicBezTo>
                    <a:cubicBezTo>
                      <a:pt x="259079" y="1018894"/>
                      <a:pt x="565325" y="1494196"/>
                      <a:pt x="565325" y="1494196"/>
                    </a:cubicBezTo>
                    <a:lnTo>
                      <a:pt x="1172349" y="1438881"/>
                    </a:lnTo>
                    <a:lnTo>
                      <a:pt x="469623" y="711587"/>
                    </a:lnTo>
                    <a:cubicBezTo>
                      <a:pt x="457319" y="698612"/>
                      <a:pt x="448432" y="682905"/>
                      <a:pt x="443647" y="665832"/>
                    </a:cubicBezTo>
                    <a:lnTo>
                      <a:pt x="308297" y="155702"/>
                    </a:lnTo>
                    <a:cubicBezTo>
                      <a:pt x="302828" y="133849"/>
                      <a:pt x="290524" y="114045"/>
                      <a:pt x="273434" y="99704"/>
                    </a:cubicBezTo>
                    <a:lnTo>
                      <a:pt x="161326" y="0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995B833F-E41D-84B0-ECDB-E8C5142F8EE1}"/>
                  </a:ext>
                </a:extLst>
              </p:cNvPr>
              <p:cNvSpPr/>
              <p:nvPr/>
            </p:nvSpPr>
            <p:spPr>
              <a:xfrm>
                <a:off x="1421137" y="3861702"/>
                <a:ext cx="462485" cy="641930"/>
              </a:xfrm>
              <a:custGeom>
                <a:avLst/>
                <a:gdLst>
                  <a:gd name="connsiteX0" fmla="*/ 40030 w 462485"/>
                  <a:gd name="connsiteY0" fmla="*/ 0 h 641930"/>
                  <a:gd name="connsiteX1" fmla="*/ 31827 w 462485"/>
                  <a:gd name="connsiteY1" fmla="*/ 4780 h 641930"/>
                  <a:gd name="connsiteX2" fmla="*/ 31827 w 462485"/>
                  <a:gd name="connsiteY2" fmla="*/ 4780 h 641930"/>
                  <a:gd name="connsiteX3" fmla="*/ 4483 w 462485"/>
                  <a:gd name="connsiteY3" fmla="*/ 86729 h 641930"/>
                  <a:gd name="connsiteX4" fmla="*/ 42080 w 462485"/>
                  <a:gd name="connsiteY4" fmla="*/ 163214 h 641930"/>
                  <a:gd name="connsiteX5" fmla="*/ 323034 w 462485"/>
                  <a:gd name="connsiteY5" fmla="*/ 422035 h 641930"/>
                  <a:gd name="connsiteX6" fmla="*/ 462485 w 462485"/>
                  <a:gd name="connsiteY6" fmla="*/ 641931 h 6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85" h="641930">
                    <a:moveTo>
                      <a:pt x="40030" y="0"/>
                    </a:moveTo>
                    <a:cubicBezTo>
                      <a:pt x="37295" y="1366"/>
                      <a:pt x="34561" y="3415"/>
                      <a:pt x="31827" y="4780"/>
                    </a:cubicBezTo>
                    <a:lnTo>
                      <a:pt x="31827" y="4780"/>
                    </a:lnTo>
                    <a:cubicBezTo>
                      <a:pt x="4483" y="22536"/>
                      <a:pt x="-7138" y="56681"/>
                      <a:pt x="4483" y="86729"/>
                    </a:cubicBezTo>
                    <a:cubicBezTo>
                      <a:pt x="13370" y="109948"/>
                      <a:pt x="25674" y="137264"/>
                      <a:pt x="42080" y="163214"/>
                    </a:cubicBezTo>
                    <a:cubicBezTo>
                      <a:pt x="81045" y="224676"/>
                      <a:pt x="290905" y="389939"/>
                      <a:pt x="323034" y="422035"/>
                    </a:cubicBezTo>
                    <a:cubicBezTo>
                      <a:pt x="352428" y="451400"/>
                      <a:pt x="366100" y="494423"/>
                      <a:pt x="462485" y="641931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F1071D5-DB3C-D301-DE4D-FA3C390DDA4B}"/>
                  </a:ext>
                </a:extLst>
              </p:cNvPr>
              <p:cNvSpPr/>
              <p:nvPr/>
            </p:nvSpPr>
            <p:spPr>
              <a:xfrm>
                <a:off x="1649153" y="3792350"/>
                <a:ext cx="378022" cy="388951"/>
              </a:xfrm>
              <a:custGeom>
                <a:avLst/>
                <a:gdLst>
                  <a:gd name="connsiteX0" fmla="*/ 0 w 378022"/>
                  <a:gd name="connsiteY0" fmla="*/ 35206 h 388951"/>
                  <a:gd name="connsiteX1" fmla="*/ 185252 w 378022"/>
                  <a:gd name="connsiteY1" fmla="*/ 1061 h 388951"/>
                  <a:gd name="connsiteX2" fmla="*/ 254294 w 378022"/>
                  <a:gd name="connsiteY2" fmla="*/ 31109 h 388951"/>
                  <a:gd name="connsiteX3" fmla="*/ 378023 w 378022"/>
                  <a:gd name="connsiteY3" fmla="*/ 221639 h 388951"/>
                  <a:gd name="connsiteX4" fmla="*/ 346578 w 378022"/>
                  <a:gd name="connsiteY4" fmla="*/ 388951 h 388951"/>
                  <a:gd name="connsiteX5" fmla="*/ 268649 w 378022"/>
                  <a:gd name="connsiteY5" fmla="*/ 367098 h 388951"/>
                  <a:gd name="connsiteX6" fmla="*/ 201658 w 378022"/>
                  <a:gd name="connsiteY6" fmla="*/ 327490 h 388951"/>
                  <a:gd name="connsiteX7" fmla="*/ 73144 w 378022"/>
                  <a:gd name="connsiteY7" fmla="*/ 196372 h 388951"/>
                  <a:gd name="connsiteX8" fmla="*/ 14355 w 378022"/>
                  <a:gd name="connsiteY8" fmla="*/ 147886 h 3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022" h="388951">
                    <a:moveTo>
                      <a:pt x="0" y="35206"/>
                    </a:moveTo>
                    <a:lnTo>
                      <a:pt x="185252" y="1061"/>
                    </a:lnTo>
                    <a:cubicBezTo>
                      <a:pt x="211911" y="-3719"/>
                      <a:pt x="239255" y="7890"/>
                      <a:pt x="254294" y="31109"/>
                    </a:cubicBezTo>
                    <a:lnTo>
                      <a:pt x="378023" y="221639"/>
                    </a:lnTo>
                    <a:lnTo>
                      <a:pt x="346578" y="388951"/>
                    </a:lnTo>
                    <a:lnTo>
                      <a:pt x="268649" y="367098"/>
                    </a:lnTo>
                    <a:cubicBezTo>
                      <a:pt x="243356" y="360269"/>
                      <a:pt x="220114" y="346611"/>
                      <a:pt x="201658" y="327490"/>
                    </a:cubicBezTo>
                    <a:lnTo>
                      <a:pt x="73144" y="196372"/>
                    </a:lnTo>
                    <a:lnTo>
                      <a:pt x="14355" y="147886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602E345B-BC0A-668E-91EB-730B7D2BF994}"/>
                  </a:ext>
                </a:extLst>
              </p:cNvPr>
              <p:cNvSpPr/>
              <p:nvPr/>
            </p:nvSpPr>
            <p:spPr>
              <a:xfrm>
                <a:off x="1487575" y="3614351"/>
                <a:ext cx="575830" cy="156524"/>
              </a:xfrm>
              <a:custGeom>
                <a:avLst/>
                <a:gdLst>
                  <a:gd name="connsiteX0" fmla="*/ 575831 w 575830"/>
                  <a:gd name="connsiteY0" fmla="*/ 101210 h 156524"/>
                  <a:gd name="connsiteX1" fmla="*/ 494484 w 575830"/>
                  <a:gd name="connsiteY1" fmla="*/ 28822 h 156524"/>
                  <a:gd name="connsiteX2" fmla="*/ 392630 w 575830"/>
                  <a:gd name="connsiteY2" fmla="*/ 2871 h 156524"/>
                  <a:gd name="connsiteX3" fmla="*/ 20759 w 575830"/>
                  <a:gd name="connsiteY3" fmla="*/ 88234 h 156524"/>
                  <a:gd name="connsiteX4" fmla="*/ 1619 w 575830"/>
                  <a:gd name="connsiteY4" fmla="*/ 123063 h 156524"/>
                  <a:gd name="connsiteX5" fmla="*/ 1619 w 575830"/>
                  <a:gd name="connsiteY5" fmla="*/ 123063 h 156524"/>
                  <a:gd name="connsiteX6" fmla="*/ 18025 w 575830"/>
                  <a:gd name="connsiteY6" fmla="*/ 15652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830" h="156524">
                    <a:moveTo>
                      <a:pt x="575831" y="101210"/>
                    </a:moveTo>
                    <a:lnTo>
                      <a:pt x="494484" y="28822"/>
                    </a:lnTo>
                    <a:cubicBezTo>
                      <a:pt x="466457" y="4237"/>
                      <a:pt x="428860" y="-5324"/>
                      <a:pt x="392630" y="2871"/>
                    </a:cubicBezTo>
                    <a:lnTo>
                      <a:pt x="20759" y="88234"/>
                    </a:lnTo>
                    <a:cubicBezTo>
                      <a:pt x="5037" y="91649"/>
                      <a:pt x="-3850" y="108039"/>
                      <a:pt x="1619" y="123063"/>
                    </a:cubicBezTo>
                    <a:lnTo>
                      <a:pt x="1619" y="123063"/>
                    </a:lnTo>
                    <a:cubicBezTo>
                      <a:pt x="5720" y="135355"/>
                      <a:pt x="11189" y="146281"/>
                      <a:pt x="18025" y="156525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B3BAD295-04EC-4FA4-DAE0-805712F1BEB5}"/>
                  </a:ext>
                </a:extLst>
              </p:cNvPr>
              <p:cNvSpPr/>
              <p:nvPr/>
            </p:nvSpPr>
            <p:spPr>
              <a:xfrm>
                <a:off x="1546615" y="4140327"/>
                <a:ext cx="30761" cy="30730"/>
              </a:xfrm>
              <a:custGeom>
                <a:avLst/>
                <a:gdLst>
                  <a:gd name="connsiteX0" fmla="*/ 0 w 30761"/>
                  <a:gd name="connsiteY0" fmla="*/ 30731 h 30730"/>
                  <a:gd name="connsiteX1" fmla="*/ 30761 w 30761"/>
                  <a:gd name="connsiteY1" fmla="*/ 0 h 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761" h="30730">
                    <a:moveTo>
                      <a:pt x="0" y="30731"/>
                    </a:moveTo>
                    <a:lnTo>
                      <a:pt x="30761" y="0"/>
                    </a:lnTo>
                  </a:path>
                </a:pathLst>
              </a:custGeom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51F04B6B-EEAC-A46D-2017-B76312A27EB1}"/>
                  </a:ext>
                </a:extLst>
              </p:cNvPr>
              <p:cNvSpPr/>
              <p:nvPr/>
            </p:nvSpPr>
            <p:spPr>
              <a:xfrm>
                <a:off x="1448005" y="3868357"/>
                <a:ext cx="122877" cy="122755"/>
              </a:xfrm>
              <a:custGeom>
                <a:avLst/>
                <a:gdLst>
                  <a:gd name="connsiteX0" fmla="*/ 119802 w 122877"/>
                  <a:gd name="connsiteY0" fmla="*/ 41148 h 122755"/>
                  <a:gd name="connsiteX1" fmla="*/ 41873 w 122877"/>
                  <a:gd name="connsiteY1" fmla="*/ 119683 h 122755"/>
                  <a:gd name="connsiteX2" fmla="*/ 28201 w 122877"/>
                  <a:gd name="connsiteY2" fmla="*/ 119683 h 122755"/>
                  <a:gd name="connsiteX3" fmla="*/ 19315 w 122877"/>
                  <a:gd name="connsiteY3" fmla="*/ 111488 h 122755"/>
                  <a:gd name="connsiteX4" fmla="*/ 18631 w 122877"/>
                  <a:gd name="connsiteY4" fmla="*/ 19296 h 122755"/>
                  <a:gd name="connsiteX5" fmla="*/ 18631 w 122877"/>
                  <a:gd name="connsiteY5" fmla="*/ 19296 h 122755"/>
                  <a:gd name="connsiteX6" fmla="*/ 110915 w 122877"/>
                  <a:gd name="connsiteY6" fmla="*/ 18613 h 122755"/>
                  <a:gd name="connsiteX7" fmla="*/ 119802 w 122877"/>
                  <a:gd name="connsiteY7" fmla="*/ 26807 h 122755"/>
                  <a:gd name="connsiteX8" fmla="*/ 119802 w 122877"/>
                  <a:gd name="connsiteY8" fmla="*/ 41148 h 12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77" h="122755">
                    <a:moveTo>
                      <a:pt x="119802" y="41148"/>
                    </a:moveTo>
                    <a:lnTo>
                      <a:pt x="41873" y="119683"/>
                    </a:lnTo>
                    <a:cubicBezTo>
                      <a:pt x="37772" y="123780"/>
                      <a:pt x="31619" y="123780"/>
                      <a:pt x="28201" y="119683"/>
                    </a:cubicBezTo>
                    <a:lnTo>
                      <a:pt x="19315" y="111488"/>
                    </a:lnTo>
                    <a:cubicBezTo>
                      <a:pt x="-5978" y="86220"/>
                      <a:pt x="-6661" y="45246"/>
                      <a:pt x="18631" y="19296"/>
                    </a:cubicBezTo>
                    <a:lnTo>
                      <a:pt x="18631" y="19296"/>
                    </a:lnTo>
                    <a:cubicBezTo>
                      <a:pt x="43924" y="-5972"/>
                      <a:pt x="84939" y="-6655"/>
                      <a:pt x="110915" y="18613"/>
                    </a:cubicBezTo>
                    <a:lnTo>
                      <a:pt x="119802" y="26807"/>
                    </a:lnTo>
                    <a:cubicBezTo>
                      <a:pt x="123903" y="30905"/>
                      <a:pt x="123903" y="37051"/>
                      <a:pt x="119802" y="41148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BE44B2-4E1E-6C49-A26A-C7F8CB8618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Offboarding Checklist Slide Template</a:t>
            </a:r>
          </a:p>
        </p:txBody>
      </p:sp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3623D7D9-23E3-2840-8A66-6A654DA64F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42097"/>
              </p:ext>
            </p:extLst>
          </p:nvPr>
        </p:nvGraphicFramePr>
        <p:xfrm>
          <a:off x="580103" y="1178846"/>
          <a:ext cx="2458064" cy="1405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PROCESS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Paperwork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Knowledge transfer request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Exit interview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Company Announcement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</a:tbl>
          </a:graphicData>
        </a:graphic>
      </p:graphicFrame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D3E78EBD-AEED-2147-8118-3A6C2251D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35686"/>
              </p:ext>
            </p:extLst>
          </p:nvPr>
        </p:nvGraphicFramePr>
        <p:xfrm>
          <a:off x="3336116" y="3069802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NEW CLIENT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initial invoice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welcome Packet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Schedule initial call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Connect on social channels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welcome gift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81F42647-C276-3F40-B349-8411E9FE8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61675"/>
              </p:ext>
            </p:extLst>
          </p:nvPr>
        </p:nvGraphicFramePr>
        <p:xfrm>
          <a:off x="3338052" y="1178846"/>
          <a:ext cx="2458064" cy="1405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ACCOUNTS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Suspend email account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Redirect phone calls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Remove from Trello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Remove from Slack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</a:tbl>
          </a:graphicData>
        </a:graphic>
      </p:graphicFrame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AC1AB47C-866D-9543-874D-A641B2436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83066"/>
              </p:ext>
            </p:extLst>
          </p:nvPr>
        </p:nvGraphicFramePr>
        <p:xfrm>
          <a:off x="580103" y="3066402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>
                          <a:solidFill>
                            <a:schemeClr val="accent2"/>
                          </a:solidFill>
                        </a:rPr>
                        <a:t>LAST DAY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Resources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Remove from payroll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all finished projects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Request Feedback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Send a thank you letter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sp>
        <p:nvSpPr>
          <p:cNvPr id="89" name="Rectangle 88">
            <a:extLst>
              <a:ext uri="{FF2B5EF4-FFF2-40B4-BE49-F238E27FC236}">
                <a16:creationId xmlns:a16="http://schemas.microsoft.com/office/drawing/2014/main" id="{73CAFED2-8D22-C147-BE51-67FAF1F54D5F}"/>
              </a:ext>
            </a:extLst>
          </p:cNvPr>
          <p:cNvSpPr/>
          <p:nvPr/>
        </p:nvSpPr>
        <p:spPr>
          <a:xfrm>
            <a:off x="666750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76F6E42-9125-A74B-B59D-B7FF70EDAF23}"/>
              </a:ext>
            </a:extLst>
          </p:cNvPr>
          <p:cNvSpPr/>
          <p:nvPr/>
        </p:nvSpPr>
        <p:spPr>
          <a:xfrm>
            <a:off x="666750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6E183CE-C4FC-7E42-B0B8-9911591C9499}"/>
              </a:ext>
            </a:extLst>
          </p:cNvPr>
          <p:cNvSpPr/>
          <p:nvPr/>
        </p:nvSpPr>
        <p:spPr>
          <a:xfrm>
            <a:off x="666750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D855BB3-854D-B24A-A90A-318B2E38364C}"/>
              </a:ext>
            </a:extLst>
          </p:cNvPr>
          <p:cNvSpPr/>
          <p:nvPr/>
        </p:nvSpPr>
        <p:spPr>
          <a:xfrm>
            <a:off x="666750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081304B-2EA4-0245-8AEE-DAECC35B96D3}"/>
              </a:ext>
            </a:extLst>
          </p:cNvPr>
          <p:cNvSpPr/>
          <p:nvPr/>
        </p:nvSpPr>
        <p:spPr>
          <a:xfrm>
            <a:off x="3417384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D0CD470-A384-8D40-B7B1-CA0CEEC290FD}"/>
              </a:ext>
            </a:extLst>
          </p:cNvPr>
          <p:cNvSpPr/>
          <p:nvPr/>
        </p:nvSpPr>
        <p:spPr>
          <a:xfrm>
            <a:off x="3417384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7C6E8A7-7C00-4F49-B538-49C54F02E411}"/>
              </a:ext>
            </a:extLst>
          </p:cNvPr>
          <p:cNvSpPr/>
          <p:nvPr/>
        </p:nvSpPr>
        <p:spPr>
          <a:xfrm>
            <a:off x="3417384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E269328-CDCF-9848-BBCC-2D553622B6C8}"/>
              </a:ext>
            </a:extLst>
          </p:cNvPr>
          <p:cNvSpPr/>
          <p:nvPr/>
        </p:nvSpPr>
        <p:spPr>
          <a:xfrm>
            <a:off x="3417384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CB968D7C-597F-4C4B-9D73-208675733D1D}"/>
              </a:ext>
            </a:extLst>
          </p:cNvPr>
          <p:cNvSpPr/>
          <p:nvPr/>
        </p:nvSpPr>
        <p:spPr>
          <a:xfrm>
            <a:off x="3423002" y="339590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BE220FC-E8FD-F84A-A05E-569C0F3012ED}"/>
              </a:ext>
            </a:extLst>
          </p:cNvPr>
          <p:cNvSpPr/>
          <p:nvPr/>
        </p:nvSpPr>
        <p:spPr>
          <a:xfrm>
            <a:off x="3423002" y="367848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E66FF1-C004-6C42-83A0-E8875B010CCF}"/>
              </a:ext>
            </a:extLst>
          </p:cNvPr>
          <p:cNvSpPr/>
          <p:nvPr/>
        </p:nvSpPr>
        <p:spPr>
          <a:xfrm>
            <a:off x="3423002" y="396740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2DFAC9-987C-E349-A279-D2EC2265BE93}"/>
              </a:ext>
            </a:extLst>
          </p:cNvPr>
          <p:cNvSpPr/>
          <p:nvPr/>
        </p:nvSpPr>
        <p:spPr>
          <a:xfrm>
            <a:off x="3423002" y="425633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80931E-E714-E84C-9D7D-2B7358F6B02A}"/>
              </a:ext>
            </a:extLst>
          </p:cNvPr>
          <p:cNvSpPr/>
          <p:nvPr/>
        </p:nvSpPr>
        <p:spPr>
          <a:xfrm>
            <a:off x="3423002" y="454525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510921B-7496-6843-98FC-CCE78AC6A109}"/>
              </a:ext>
            </a:extLst>
          </p:cNvPr>
          <p:cNvSpPr/>
          <p:nvPr/>
        </p:nvSpPr>
        <p:spPr>
          <a:xfrm>
            <a:off x="659435" y="340254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2BF0F3A-E72F-974E-BA36-CE6BC9EFD447}"/>
              </a:ext>
            </a:extLst>
          </p:cNvPr>
          <p:cNvSpPr/>
          <p:nvPr/>
        </p:nvSpPr>
        <p:spPr>
          <a:xfrm>
            <a:off x="659435" y="3685119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32B14B6-1B87-B941-B2C1-BFDC25266002}"/>
              </a:ext>
            </a:extLst>
          </p:cNvPr>
          <p:cNvSpPr/>
          <p:nvPr/>
        </p:nvSpPr>
        <p:spPr>
          <a:xfrm>
            <a:off x="659435" y="397404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D543CA7A-F39D-F843-BA0E-520DEBF4758F}"/>
              </a:ext>
            </a:extLst>
          </p:cNvPr>
          <p:cNvSpPr/>
          <p:nvPr/>
        </p:nvSpPr>
        <p:spPr>
          <a:xfrm>
            <a:off x="659435" y="4262969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8F32433-EE1D-8143-BD9F-F02FD55E520F}"/>
              </a:ext>
            </a:extLst>
          </p:cNvPr>
          <p:cNvSpPr/>
          <p:nvPr/>
        </p:nvSpPr>
        <p:spPr>
          <a:xfrm>
            <a:off x="659435" y="4551894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8FBCD5-52CE-417D-9A1D-7FF29225DD2F}"/>
              </a:ext>
            </a:extLst>
          </p:cNvPr>
          <p:cNvGrpSpPr/>
          <p:nvPr/>
        </p:nvGrpSpPr>
        <p:grpSpPr>
          <a:xfrm>
            <a:off x="3412940" y="1495798"/>
            <a:ext cx="152400" cy="152400"/>
            <a:chOff x="3200400" y="1123950"/>
            <a:chExt cx="152400" cy="1524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65BC41C-BDCE-1DF5-0ACA-63BB338EC4F1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798A7F96-AB80-501B-1D66-7B3B7185D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F4D74DA-7566-32A4-469D-87F132EE51DB}"/>
              </a:ext>
            </a:extLst>
          </p:cNvPr>
          <p:cNvGrpSpPr/>
          <p:nvPr/>
        </p:nvGrpSpPr>
        <p:grpSpPr>
          <a:xfrm>
            <a:off x="666750" y="1495798"/>
            <a:ext cx="152400" cy="152400"/>
            <a:chOff x="3200400" y="1123950"/>
            <a:chExt cx="152400" cy="1524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EEFA739-45AC-2845-1371-694978EB8209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0EA3F85-3CD4-A395-6CAC-815CA63B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938BEF-4D62-AC88-E6C7-201E49985A2D}"/>
              </a:ext>
            </a:extLst>
          </p:cNvPr>
          <p:cNvGrpSpPr/>
          <p:nvPr/>
        </p:nvGrpSpPr>
        <p:grpSpPr>
          <a:xfrm>
            <a:off x="661179" y="1790065"/>
            <a:ext cx="152400" cy="152400"/>
            <a:chOff x="3200400" y="1123950"/>
            <a:chExt cx="152400" cy="1524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236202-F68C-FE73-1721-9A085E7C1354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04C8F579-2863-2FD7-FC01-67DCD2FB9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054FA6-2AA3-996E-7873-13E32779F4FA}"/>
              </a:ext>
            </a:extLst>
          </p:cNvPr>
          <p:cNvGrpSpPr/>
          <p:nvPr/>
        </p:nvGrpSpPr>
        <p:grpSpPr>
          <a:xfrm>
            <a:off x="652272" y="3687318"/>
            <a:ext cx="152400" cy="152400"/>
            <a:chOff x="3200400" y="1123950"/>
            <a:chExt cx="152400" cy="1524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C4CB8FE-6C44-73AC-6C96-77E6E07752A4}"/>
                </a:ext>
              </a:extLst>
            </p:cNvPr>
            <p:cNvSpPr/>
            <p:nvPr/>
          </p:nvSpPr>
          <p:spPr>
            <a:xfrm>
              <a:off x="3200400" y="1123950"/>
              <a:ext cx="1524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1DFBB80-5F1C-1EAF-E7CE-B18274B6A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19484" y="1164014"/>
              <a:ext cx="116632" cy="777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724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34F7CFD-8324-4675-8C3B-FF7576C5CB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324" y="696643"/>
            <a:ext cx="2845152" cy="162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EE1B0"/>
      </a:accent4>
      <a:accent5>
        <a:srgbClr val="C94B38"/>
      </a:accent5>
      <a:accent6>
        <a:srgbClr val="5F5F5F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</Words>
  <Application>Microsoft Office PowerPoint</Application>
  <PresentationFormat>On-screen Show (16:9)</PresentationFormat>
  <Paragraphs>75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2022-10-27T13:42:35Z</dcterms:modified>
</cp:coreProperties>
</file>