
<file path=[Content_Types].xml><?xml version="1.0" encoding="utf-8"?>
<Types xmlns="http://schemas.openxmlformats.org/package/2006/content-types">
  <Default Extension="jfif" ContentType="image/jpeg"/>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23" r:id="rId2"/>
  </p:sldMasterIdLst>
  <p:notesMasterIdLst>
    <p:notesMasterId r:id="rId13"/>
  </p:notesMasterIdLst>
  <p:handoutMasterIdLst>
    <p:handoutMasterId r:id="rId14"/>
  </p:handoutMasterIdLst>
  <p:sldIdLst>
    <p:sldId id="455" r:id="rId3"/>
    <p:sldId id="456" r:id="rId4"/>
    <p:sldId id="458" r:id="rId5"/>
    <p:sldId id="457" r:id="rId6"/>
    <p:sldId id="459" r:id="rId7"/>
    <p:sldId id="467" r:id="rId8"/>
    <p:sldId id="473" r:id="rId9"/>
    <p:sldId id="475" r:id="rId10"/>
    <p:sldId id="477" r:id="rId11"/>
    <p:sldId id="47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1"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E6E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33" autoAdjust="0"/>
    <p:restoredTop sz="97013"/>
  </p:normalViewPr>
  <p:slideViewPr>
    <p:cSldViewPr snapToGrid="0" snapToObjects="1">
      <p:cViewPr varScale="1">
        <p:scale>
          <a:sx n="67" d="100"/>
          <a:sy n="67" d="100"/>
        </p:scale>
        <p:origin x="672" y="52"/>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9" d="100"/>
          <a:sy n="59" d="100"/>
        </p:scale>
        <p:origin x="193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45F1CD92-DA11-42CA-9E28-F57FD4F371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xmlns="" id="{B6237265-C715-4164-8B30-E32A9AE55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xmlns="" id="{1E152FC6-64DD-41BE-A95D-2E3785E1B9A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845297-E8C3-4A56-9516-E18309FF2736}" type="slidenum">
              <a:rPr lang="en-US" smtClean="0"/>
              <a:t>‹#›</a:t>
            </a:fld>
            <a:endParaRPr lang="en-US" dirty="0"/>
          </a:p>
        </p:txBody>
      </p:sp>
    </p:spTree>
    <p:extLst>
      <p:ext uri="{BB962C8B-B14F-4D97-AF65-F5344CB8AC3E}">
        <p14:creationId xmlns:p14="http://schemas.microsoft.com/office/powerpoint/2010/main" val="594728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6/12/2020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dirty="0"/>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1</a:t>
            </a:fld>
            <a:endParaRPr lang="en-US" dirty="0"/>
          </a:p>
        </p:txBody>
      </p:sp>
    </p:spTree>
    <p:extLst>
      <p:ext uri="{BB962C8B-B14F-4D97-AF65-F5344CB8AC3E}">
        <p14:creationId xmlns:p14="http://schemas.microsoft.com/office/powerpoint/2010/main" val="1594865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721028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https://unsplash.com/photos/e168K8TdLI8</a:t>
            </a:r>
          </a:p>
          <a:p>
            <a:r>
              <a:rPr lang="en-US" dirty="0"/>
              <a:t>https://unsplash.com/photos/-J1Z32zolUY</a:t>
            </a:r>
          </a:p>
        </p:txBody>
      </p:sp>
      <p:sp>
        <p:nvSpPr>
          <p:cNvPr id="4" name="Slide Number Placeholder 3"/>
          <p:cNvSpPr>
            <a:spLocks noGrp="1"/>
          </p:cNvSpPr>
          <p:nvPr>
            <p:ph type="sldNum" sz="quarter" idx="5"/>
          </p:nvPr>
        </p:nvSpPr>
        <p:spPr/>
        <p:txBody>
          <a:bodyPr/>
          <a:lstStyle/>
          <a:p>
            <a:fld id="{4F22E1E8-19DD-9846-964E-7494B0E7F513}" type="slidenum">
              <a:rPr lang="en-US" smtClean="0"/>
              <a:t>2</a:t>
            </a:fld>
            <a:endParaRPr lang="en-US" dirty="0"/>
          </a:p>
        </p:txBody>
      </p:sp>
    </p:spTree>
    <p:extLst>
      <p:ext uri="{BB962C8B-B14F-4D97-AF65-F5344CB8AC3E}">
        <p14:creationId xmlns:p14="http://schemas.microsoft.com/office/powerpoint/2010/main" val="1560279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https://pixabay.com/photos/business-man-newspaper-business-man-1031755/</a:t>
            </a:r>
          </a:p>
          <a:p>
            <a:r>
              <a:rPr lang="en-US" dirty="0"/>
              <a:t>https://unsplash.com/photos/YhC216tAYAg</a:t>
            </a:r>
          </a:p>
        </p:txBody>
      </p:sp>
      <p:sp>
        <p:nvSpPr>
          <p:cNvPr id="4" name="Slide Number Placeholder 3"/>
          <p:cNvSpPr>
            <a:spLocks noGrp="1"/>
          </p:cNvSpPr>
          <p:nvPr>
            <p:ph type="sldNum" sz="quarter" idx="5"/>
          </p:nvPr>
        </p:nvSpPr>
        <p:spPr/>
        <p:txBody>
          <a:bodyPr/>
          <a:lstStyle/>
          <a:p>
            <a:fld id="{4F22E1E8-19DD-9846-964E-7494B0E7F513}" type="slidenum">
              <a:rPr lang="en-US" smtClean="0"/>
              <a:t>3</a:t>
            </a:fld>
            <a:endParaRPr lang="en-US"/>
          </a:p>
        </p:txBody>
      </p:sp>
    </p:spTree>
    <p:extLst>
      <p:ext uri="{BB962C8B-B14F-4D97-AF65-F5344CB8AC3E}">
        <p14:creationId xmlns:p14="http://schemas.microsoft.com/office/powerpoint/2010/main" val="232112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https://unsplash.com/photos/2zmvYDBqnAA</a:t>
            </a:r>
          </a:p>
          <a:p>
            <a:r>
              <a:rPr lang="en-US" dirty="0"/>
              <a:t>https://unsplash.com/photos/6AAEOba9nyo</a:t>
            </a:r>
          </a:p>
          <a:p>
            <a:r>
              <a:rPr lang="en-US" dirty="0"/>
              <a:t>https://unsplash.com/photos/-J1Z32zolUY</a:t>
            </a:r>
          </a:p>
        </p:txBody>
      </p:sp>
      <p:sp>
        <p:nvSpPr>
          <p:cNvPr id="4" name="Slide Number Placeholder 3"/>
          <p:cNvSpPr>
            <a:spLocks noGrp="1"/>
          </p:cNvSpPr>
          <p:nvPr>
            <p:ph type="sldNum" sz="quarter" idx="5"/>
          </p:nvPr>
        </p:nvSpPr>
        <p:spPr/>
        <p:txBody>
          <a:bodyPr/>
          <a:lstStyle/>
          <a:p>
            <a:fld id="{4F22E1E8-19DD-9846-964E-7494B0E7F513}" type="slidenum">
              <a:rPr lang="en-US" smtClean="0"/>
              <a:t>4</a:t>
            </a:fld>
            <a:endParaRPr lang="en-US"/>
          </a:p>
        </p:txBody>
      </p:sp>
    </p:spTree>
    <p:extLst>
      <p:ext uri="{BB962C8B-B14F-4D97-AF65-F5344CB8AC3E}">
        <p14:creationId xmlns:p14="http://schemas.microsoft.com/office/powerpoint/2010/main" val="3667832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5</a:t>
            </a:fld>
            <a:endParaRPr lang="en-US"/>
          </a:p>
        </p:txBody>
      </p:sp>
    </p:spTree>
    <p:extLst>
      <p:ext uri="{BB962C8B-B14F-4D97-AF65-F5344CB8AC3E}">
        <p14:creationId xmlns:p14="http://schemas.microsoft.com/office/powerpoint/2010/main" val="695452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https://unsplash.com/photos/uBn9T18v4iU</a:t>
            </a:r>
          </a:p>
        </p:txBody>
      </p:sp>
      <p:sp>
        <p:nvSpPr>
          <p:cNvPr id="4" name="Slide Number Placeholder 3"/>
          <p:cNvSpPr>
            <a:spLocks noGrp="1"/>
          </p:cNvSpPr>
          <p:nvPr>
            <p:ph type="sldNum" sz="quarter" idx="5"/>
          </p:nvPr>
        </p:nvSpPr>
        <p:spPr/>
        <p:txBody>
          <a:bodyPr/>
          <a:lstStyle/>
          <a:p>
            <a:fld id="{4F22E1E8-19DD-9846-964E-7494B0E7F513}" type="slidenum">
              <a:rPr lang="en-US" smtClean="0"/>
              <a:t>6</a:t>
            </a:fld>
            <a:endParaRPr lang="en-US"/>
          </a:p>
        </p:txBody>
      </p:sp>
    </p:spTree>
    <p:extLst>
      <p:ext uri="{BB962C8B-B14F-4D97-AF65-F5344CB8AC3E}">
        <p14:creationId xmlns:p14="http://schemas.microsoft.com/office/powerpoint/2010/main" val="2483934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7</a:t>
            </a:fld>
            <a:endParaRPr lang="en-US"/>
          </a:p>
        </p:txBody>
      </p:sp>
    </p:spTree>
    <p:extLst>
      <p:ext uri="{BB962C8B-B14F-4D97-AF65-F5344CB8AC3E}">
        <p14:creationId xmlns:p14="http://schemas.microsoft.com/office/powerpoint/2010/main" val="906310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8</a:t>
            </a:fld>
            <a:endParaRPr lang="en-US"/>
          </a:p>
        </p:txBody>
      </p:sp>
    </p:spTree>
    <p:extLst>
      <p:ext uri="{BB962C8B-B14F-4D97-AF65-F5344CB8AC3E}">
        <p14:creationId xmlns:p14="http://schemas.microsoft.com/office/powerpoint/2010/main" val="2534391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buClr>
                <a:srgbClr val="000000"/>
              </a:buClr>
              <a:buFont typeface="Arial"/>
              <a:buNone/>
              <a:defRPr/>
            </a:pPr>
            <a:fld id="{CA2D21D1-52E2-420B-B491-CFF6D7BB79FB}" type="slidenum">
              <a:rPr lang="en-US" sz="1400" kern="0" smtClean="0">
                <a:solidFill>
                  <a:prstClr val="black"/>
                </a:solidFill>
                <a:cs typeface="Arial"/>
                <a:sym typeface="Arial"/>
              </a:rPr>
              <a:pPr>
                <a:buClr>
                  <a:srgbClr val="000000"/>
                </a:buClr>
                <a:buFont typeface="Arial"/>
                <a:buNone/>
                <a:defRPr/>
              </a:pPr>
              <a:t>9</a:t>
            </a:fld>
            <a:endParaRPr lang="en-US" sz="1400" kern="0">
              <a:solidFill>
                <a:prstClr val="black"/>
              </a:solidFill>
              <a:cs typeface="Arial"/>
              <a:sym typeface="Arial"/>
            </a:endParaRPr>
          </a:p>
        </p:txBody>
      </p:sp>
    </p:spTree>
    <p:extLst>
      <p:ext uri="{BB962C8B-B14F-4D97-AF65-F5344CB8AC3E}">
        <p14:creationId xmlns:p14="http://schemas.microsoft.com/office/powerpoint/2010/main" val="2273755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1_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2348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6_Full Blank">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xmlns="" id="{6D2C52C5-4392-4501-AB52-DD758A8D3B9C}"/>
              </a:ext>
            </a:extLst>
          </p:cNvPr>
          <p:cNvSpPr>
            <a:spLocks noGrp="1"/>
          </p:cNvSpPr>
          <p:nvPr>
            <p:ph type="pic" sz="quarter" idx="14"/>
          </p:nvPr>
        </p:nvSpPr>
        <p:spPr>
          <a:xfrm>
            <a:off x="7754572" y="3708702"/>
            <a:ext cx="3734134" cy="2479373"/>
          </a:xfrm>
          <a:custGeom>
            <a:avLst/>
            <a:gdLst>
              <a:gd name="connsiteX0" fmla="*/ 0 w 3734134"/>
              <a:gd name="connsiteY0" fmla="*/ 0 h 2479373"/>
              <a:gd name="connsiteX1" fmla="*/ 3734134 w 3734134"/>
              <a:gd name="connsiteY1" fmla="*/ 0 h 2479373"/>
              <a:gd name="connsiteX2" fmla="*/ 3734134 w 3734134"/>
              <a:gd name="connsiteY2" fmla="*/ 2479373 h 2479373"/>
              <a:gd name="connsiteX3" fmla="*/ 0 w 3734134"/>
              <a:gd name="connsiteY3" fmla="*/ 2479373 h 2479373"/>
            </a:gdLst>
            <a:ahLst/>
            <a:cxnLst>
              <a:cxn ang="0">
                <a:pos x="connsiteX0" y="connsiteY0"/>
              </a:cxn>
              <a:cxn ang="0">
                <a:pos x="connsiteX1" y="connsiteY1"/>
              </a:cxn>
              <a:cxn ang="0">
                <a:pos x="connsiteX2" y="connsiteY2"/>
              </a:cxn>
              <a:cxn ang="0">
                <a:pos x="connsiteX3" y="connsiteY3"/>
              </a:cxn>
            </a:cxnLst>
            <a:rect l="l" t="t" r="r" b="b"/>
            <a:pathLst>
              <a:path w="3734134" h="2479373">
                <a:moveTo>
                  <a:pt x="0" y="0"/>
                </a:moveTo>
                <a:lnTo>
                  <a:pt x="3734134" y="0"/>
                </a:lnTo>
                <a:lnTo>
                  <a:pt x="3734134" y="2479373"/>
                </a:lnTo>
                <a:lnTo>
                  <a:pt x="0" y="2479373"/>
                </a:lnTo>
                <a:close/>
              </a:path>
            </a:pathLst>
          </a:custGeom>
        </p:spPr>
        <p:txBody>
          <a:bodyPr wrap="square">
            <a:noAutofit/>
          </a:bodyPr>
          <a:lstStyle/>
          <a:p>
            <a:endParaRPr lang="en-US" dirty="0"/>
          </a:p>
        </p:txBody>
      </p:sp>
      <p:sp>
        <p:nvSpPr>
          <p:cNvPr id="32" name="Picture Placeholder 31">
            <a:extLst>
              <a:ext uri="{FF2B5EF4-FFF2-40B4-BE49-F238E27FC236}">
                <a16:creationId xmlns:a16="http://schemas.microsoft.com/office/drawing/2014/main" xmlns="" id="{A63E4011-B90D-453E-A20D-BF2122AE4C09}"/>
              </a:ext>
            </a:extLst>
          </p:cNvPr>
          <p:cNvSpPr>
            <a:spLocks noGrp="1"/>
          </p:cNvSpPr>
          <p:nvPr>
            <p:ph type="pic" sz="quarter" idx="12"/>
          </p:nvPr>
        </p:nvSpPr>
        <p:spPr>
          <a:xfrm>
            <a:off x="7754632" y="1662339"/>
            <a:ext cx="2046702" cy="1933861"/>
          </a:xfrm>
          <a:custGeom>
            <a:avLst/>
            <a:gdLst>
              <a:gd name="connsiteX0" fmla="*/ 0 w 2046702"/>
              <a:gd name="connsiteY0" fmla="*/ 0 h 1933861"/>
              <a:gd name="connsiteX1" fmla="*/ 2046702 w 2046702"/>
              <a:gd name="connsiteY1" fmla="*/ 0 h 1933861"/>
              <a:gd name="connsiteX2" fmla="*/ 2046702 w 2046702"/>
              <a:gd name="connsiteY2" fmla="*/ 1933861 h 1933861"/>
              <a:gd name="connsiteX3" fmla="*/ 0 w 2046702"/>
              <a:gd name="connsiteY3" fmla="*/ 1933861 h 1933861"/>
            </a:gdLst>
            <a:ahLst/>
            <a:cxnLst>
              <a:cxn ang="0">
                <a:pos x="connsiteX0" y="connsiteY0"/>
              </a:cxn>
              <a:cxn ang="0">
                <a:pos x="connsiteX1" y="connsiteY1"/>
              </a:cxn>
              <a:cxn ang="0">
                <a:pos x="connsiteX2" y="connsiteY2"/>
              </a:cxn>
              <a:cxn ang="0">
                <a:pos x="connsiteX3" y="connsiteY3"/>
              </a:cxn>
            </a:cxnLst>
            <a:rect l="l" t="t" r="r" b="b"/>
            <a:pathLst>
              <a:path w="2046702" h="1933861">
                <a:moveTo>
                  <a:pt x="0" y="0"/>
                </a:moveTo>
                <a:lnTo>
                  <a:pt x="2046702" y="0"/>
                </a:lnTo>
                <a:lnTo>
                  <a:pt x="2046702" y="1933861"/>
                </a:lnTo>
                <a:lnTo>
                  <a:pt x="0" y="1933861"/>
                </a:lnTo>
                <a:close/>
              </a:path>
            </a:pathLst>
          </a:custGeom>
        </p:spPr>
        <p:txBody>
          <a:bodyPr wrap="square">
            <a:noAutofit/>
          </a:bodyPr>
          <a:lstStyle/>
          <a:p>
            <a:endParaRPr lang="en-US" dirty="0"/>
          </a:p>
        </p:txBody>
      </p:sp>
      <p:sp>
        <p:nvSpPr>
          <p:cNvPr id="33" name="Picture Placeholder 32">
            <a:extLst>
              <a:ext uri="{FF2B5EF4-FFF2-40B4-BE49-F238E27FC236}">
                <a16:creationId xmlns:a16="http://schemas.microsoft.com/office/drawing/2014/main" xmlns="" id="{76D1FD49-F2A9-40FA-8047-7C348802FCB2}"/>
              </a:ext>
            </a:extLst>
          </p:cNvPr>
          <p:cNvSpPr>
            <a:spLocks noGrp="1"/>
          </p:cNvSpPr>
          <p:nvPr>
            <p:ph type="pic" sz="quarter" idx="13"/>
          </p:nvPr>
        </p:nvSpPr>
        <p:spPr>
          <a:xfrm>
            <a:off x="9913535" y="1662339"/>
            <a:ext cx="1575171" cy="1933861"/>
          </a:xfrm>
          <a:custGeom>
            <a:avLst/>
            <a:gdLst>
              <a:gd name="connsiteX0" fmla="*/ 0 w 1575171"/>
              <a:gd name="connsiteY0" fmla="*/ 0 h 1933861"/>
              <a:gd name="connsiteX1" fmla="*/ 1575171 w 1575171"/>
              <a:gd name="connsiteY1" fmla="*/ 0 h 1933861"/>
              <a:gd name="connsiteX2" fmla="*/ 1575171 w 1575171"/>
              <a:gd name="connsiteY2" fmla="*/ 1933861 h 1933861"/>
              <a:gd name="connsiteX3" fmla="*/ 0 w 1575171"/>
              <a:gd name="connsiteY3" fmla="*/ 1933861 h 1933861"/>
            </a:gdLst>
            <a:ahLst/>
            <a:cxnLst>
              <a:cxn ang="0">
                <a:pos x="connsiteX0" y="connsiteY0"/>
              </a:cxn>
              <a:cxn ang="0">
                <a:pos x="connsiteX1" y="connsiteY1"/>
              </a:cxn>
              <a:cxn ang="0">
                <a:pos x="connsiteX2" y="connsiteY2"/>
              </a:cxn>
              <a:cxn ang="0">
                <a:pos x="connsiteX3" y="connsiteY3"/>
              </a:cxn>
            </a:cxnLst>
            <a:rect l="l" t="t" r="r" b="b"/>
            <a:pathLst>
              <a:path w="1575171" h="1933861">
                <a:moveTo>
                  <a:pt x="0" y="0"/>
                </a:moveTo>
                <a:lnTo>
                  <a:pt x="1575171" y="0"/>
                </a:lnTo>
                <a:lnTo>
                  <a:pt x="1575171" y="1933861"/>
                </a:lnTo>
                <a:lnTo>
                  <a:pt x="0" y="1933861"/>
                </a:lnTo>
                <a:close/>
              </a:path>
            </a:pathLst>
          </a:custGeom>
        </p:spPr>
        <p:txBody>
          <a:bodyPr wrap="square">
            <a:noAutofit/>
          </a:bodyPr>
          <a:lstStyle/>
          <a:p>
            <a:endParaRPr lang="en-US" dirty="0"/>
          </a:p>
        </p:txBody>
      </p:sp>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34" name="Picture Placeholder 33">
            <a:extLst>
              <a:ext uri="{FF2B5EF4-FFF2-40B4-BE49-F238E27FC236}">
                <a16:creationId xmlns:a16="http://schemas.microsoft.com/office/drawing/2014/main" xmlns="" id="{AD8CBC4E-F803-48B3-AAC1-045751D2643D}"/>
              </a:ext>
            </a:extLst>
          </p:cNvPr>
          <p:cNvSpPr>
            <a:spLocks noGrp="1"/>
          </p:cNvSpPr>
          <p:nvPr>
            <p:ph type="pic" sz="quarter" idx="11"/>
          </p:nvPr>
        </p:nvSpPr>
        <p:spPr>
          <a:xfrm>
            <a:off x="4511824" y="1647539"/>
            <a:ext cx="3130550" cy="4540250"/>
          </a:xfrm>
          <a:custGeom>
            <a:avLst/>
            <a:gdLst>
              <a:gd name="connsiteX0" fmla="*/ 0 w 3130550"/>
              <a:gd name="connsiteY0" fmla="*/ 0 h 4540250"/>
              <a:gd name="connsiteX1" fmla="*/ 3130550 w 3130550"/>
              <a:gd name="connsiteY1" fmla="*/ 0 h 4540250"/>
              <a:gd name="connsiteX2" fmla="*/ 3130550 w 3130550"/>
              <a:gd name="connsiteY2" fmla="*/ 4540250 h 4540250"/>
              <a:gd name="connsiteX3" fmla="*/ 0 w 3130550"/>
              <a:gd name="connsiteY3" fmla="*/ 4540250 h 4540250"/>
            </a:gdLst>
            <a:ahLst/>
            <a:cxnLst>
              <a:cxn ang="0">
                <a:pos x="connsiteX0" y="connsiteY0"/>
              </a:cxn>
              <a:cxn ang="0">
                <a:pos x="connsiteX1" y="connsiteY1"/>
              </a:cxn>
              <a:cxn ang="0">
                <a:pos x="connsiteX2" y="connsiteY2"/>
              </a:cxn>
              <a:cxn ang="0">
                <a:pos x="connsiteX3" y="connsiteY3"/>
              </a:cxn>
            </a:cxnLst>
            <a:rect l="l" t="t" r="r" b="b"/>
            <a:pathLst>
              <a:path w="3130550" h="4540250">
                <a:moveTo>
                  <a:pt x="0" y="0"/>
                </a:moveTo>
                <a:lnTo>
                  <a:pt x="3130550" y="0"/>
                </a:lnTo>
                <a:lnTo>
                  <a:pt x="3130550" y="4540250"/>
                </a:lnTo>
                <a:lnTo>
                  <a:pt x="0" y="4540250"/>
                </a:lnTo>
                <a:close/>
              </a:path>
            </a:pathLst>
          </a:custGeom>
        </p:spPr>
        <p:txBody>
          <a:bodyPr wrap="square">
            <a:noAutofit/>
          </a:bodyPr>
          <a:lstStyle/>
          <a:p>
            <a:endParaRPr lang="en-US" dirty="0"/>
          </a:p>
        </p:txBody>
      </p:sp>
      <p:sp>
        <p:nvSpPr>
          <p:cNvPr id="30" name="Rectangle 29">
            <a:extLst>
              <a:ext uri="{FF2B5EF4-FFF2-40B4-BE49-F238E27FC236}">
                <a16:creationId xmlns:a16="http://schemas.microsoft.com/office/drawing/2014/main" xmlns="" id="{8FB5BF55-B573-43B5-ACF9-F303C2020735}"/>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xmlns="" id="{5BB5D332-66E7-462C-ADF6-169BA58D7EB5}"/>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6" name="Group 35">
            <a:extLst>
              <a:ext uri="{FF2B5EF4-FFF2-40B4-BE49-F238E27FC236}">
                <a16:creationId xmlns:a16="http://schemas.microsoft.com/office/drawing/2014/main" xmlns="" id="{F025D181-A229-47E3-9600-D518A3B939E4}"/>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7" name="Freeform 9">
              <a:extLst>
                <a:ext uri="{FF2B5EF4-FFF2-40B4-BE49-F238E27FC236}">
                  <a16:creationId xmlns:a16="http://schemas.microsoft.com/office/drawing/2014/main" xmlns="" id="{3B80ACE0-0DE7-4F9C-8C77-44030FE16A77}"/>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10">
              <a:extLst>
                <a:ext uri="{FF2B5EF4-FFF2-40B4-BE49-F238E27FC236}">
                  <a16:creationId xmlns:a16="http://schemas.microsoft.com/office/drawing/2014/main" xmlns="" id="{9D5B142B-0E14-4D61-A645-6B2A15A6E60F}"/>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xmlns="" id="{8276645D-73FE-4FC9-8484-23EA8CFFAD19}"/>
                </a:ext>
              </a:extLst>
            </p:cNvPr>
            <p:cNvGrpSpPr/>
            <p:nvPr/>
          </p:nvGrpSpPr>
          <p:grpSpPr>
            <a:xfrm>
              <a:off x="5441950" y="874713"/>
              <a:ext cx="1046163" cy="703263"/>
              <a:chOff x="5441950" y="874713"/>
              <a:chExt cx="1046163" cy="703263"/>
            </a:xfrm>
            <a:grpFill/>
          </p:grpSpPr>
          <p:sp>
            <p:nvSpPr>
              <p:cNvPr id="40" name="Freeform 5">
                <a:extLst>
                  <a:ext uri="{FF2B5EF4-FFF2-40B4-BE49-F238E27FC236}">
                    <a16:creationId xmlns:a16="http://schemas.microsoft.com/office/drawing/2014/main" xmlns="" id="{5586406D-0882-45BB-B215-DDFE9B53A5D3}"/>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6">
                <a:extLst>
                  <a:ext uri="{FF2B5EF4-FFF2-40B4-BE49-F238E27FC236}">
                    <a16:creationId xmlns:a16="http://schemas.microsoft.com/office/drawing/2014/main" xmlns="" id="{38A373B6-F2C9-450A-8E83-D98EAAB365FA}"/>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7">
                <a:extLst>
                  <a:ext uri="{FF2B5EF4-FFF2-40B4-BE49-F238E27FC236}">
                    <a16:creationId xmlns:a16="http://schemas.microsoft.com/office/drawing/2014/main" xmlns="" id="{36EB3F19-B066-41B5-BEE2-F436632AC952}"/>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8">
                <a:extLst>
                  <a:ext uri="{FF2B5EF4-FFF2-40B4-BE49-F238E27FC236}">
                    <a16:creationId xmlns:a16="http://schemas.microsoft.com/office/drawing/2014/main" xmlns="" id="{DBAF8FD3-531C-44ED-83E0-3B9D9BB6CAFE}"/>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4" name="Freeform 11">
                <a:extLst>
                  <a:ext uri="{FF2B5EF4-FFF2-40B4-BE49-F238E27FC236}">
                    <a16:creationId xmlns:a16="http://schemas.microsoft.com/office/drawing/2014/main" xmlns="" id="{473B1150-29A9-44F1-83CC-83BB00B52560}"/>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12">
                <a:extLst>
                  <a:ext uri="{FF2B5EF4-FFF2-40B4-BE49-F238E27FC236}">
                    <a16:creationId xmlns:a16="http://schemas.microsoft.com/office/drawing/2014/main" xmlns="" id="{EE5FA38F-9D27-4EC7-A96A-7324E6ACEAF4}"/>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1531536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7_Full Blank">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xmlns="" id="{EC3B43E4-3EE8-47A9-9D89-7CB2CD2AE12C}"/>
              </a:ext>
            </a:extLst>
          </p:cNvPr>
          <p:cNvSpPr>
            <a:spLocks noGrp="1"/>
          </p:cNvSpPr>
          <p:nvPr>
            <p:ph type="pic" sz="quarter" idx="10"/>
          </p:nvPr>
        </p:nvSpPr>
        <p:spPr>
          <a:xfrm>
            <a:off x="849086" y="1903862"/>
            <a:ext cx="3396343" cy="2232710"/>
          </a:xfrm>
          <a:custGeom>
            <a:avLst/>
            <a:gdLst>
              <a:gd name="connsiteX0" fmla="*/ 0 w 3396343"/>
              <a:gd name="connsiteY0" fmla="*/ 0 h 2232710"/>
              <a:gd name="connsiteX1" fmla="*/ 3396343 w 3396343"/>
              <a:gd name="connsiteY1" fmla="*/ 0 h 2232710"/>
              <a:gd name="connsiteX2" fmla="*/ 3396343 w 3396343"/>
              <a:gd name="connsiteY2" fmla="*/ 2232710 h 2232710"/>
              <a:gd name="connsiteX3" fmla="*/ 0 w 3396343"/>
              <a:gd name="connsiteY3" fmla="*/ 2232710 h 2232710"/>
            </a:gdLst>
            <a:ahLst/>
            <a:cxnLst>
              <a:cxn ang="0">
                <a:pos x="connsiteX0" y="connsiteY0"/>
              </a:cxn>
              <a:cxn ang="0">
                <a:pos x="connsiteX1" y="connsiteY1"/>
              </a:cxn>
              <a:cxn ang="0">
                <a:pos x="connsiteX2" y="connsiteY2"/>
              </a:cxn>
              <a:cxn ang="0">
                <a:pos x="connsiteX3" y="connsiteY3"/>
              </a:cxn>
            </a:cxnLst>
            <a:rect l="l" t="t" r="r" b="b"/>
            <a:pathLst>
              <a:path w="3396343" h="2232710">
                <a:moveTo>
                  <a:pt x="0" y="0"/>
                </a:moveTo>
                <a:lnTo>
                  <a:pt x="3396343" y="0"/>
                </a:lnTo>
                <a:lnTo>
                  <a:pt x="3396343" y="2232710"/>
                </a:lnTo>
                <a:lnTo>
                  <a:pt x="0" y="2232710"/>
                </a:lnTo>
                <a:close/>
              </a:path>
            </a:pathLst>
          </a:custGeom>
        </p:spPr>
        <p:txBody>
          <a:bodyPr wrap="square">
            <a:noAutofit/>
          </a:bodyPr>
          <a:lstStyle/>
          <a:p>
            <a:endParaRPr lang="en-US" dirty="0"/>
          </a:p>
        </p:txBody>
      </p:sp>
      <p:sp>
        <p:nvSpPr>
          <p:cNvPr id="24" name="Picture Placeholder 23">
            <a:extLst>
              <a:ext uri="{FF2B5EF4-FFF2-40B4-BE49-F238E27FC236}">
                <a16:creationId xmlns:a16="http://schemas.microsoft.com/office/drawing/2014/main" xmlns="" id="{D9A9D3B7-C196-4C6D-9384-0BE229FDBB9C}"/>
              </a:ext>
            </a:extLst>
          </p:cNvPr>
          <p:cNvSpPr>
            <a:spLocks noGrp="1"/>
          </p:cNvSpPr>
          <p:nvPr>
            <p:ph type="pic" sz="quarter" idx="11"/>
          </p:nvPr>
        </p:nvSpPr>
        <p:spPr>
          <a:xfrm>
            <a:off x="4397829" y="1903862"/>
            <a:ext cx="3396343" cy="2232710"/>
          </a:xfrm>
          <a:custGeom>
            <a:avLst/>
            <a:gdLst>
              <a:gd name="connsiteX0" fmla="*/ 0 w 3396343"/>
              <a:gd name="connsiteY0" fmla="*/ 0 h 2232710"/>
              <a:gd name="connsiteX1" fmla="*/ 3396343 w 3396343"/>
              <a:gd name="connsiteY1" fmla="*/ 0 h 2232710"/>
              <a:gd name="connsiteX2" fmla="*/ 3396343 w 3396343"/>
              <a:gd name="connsiteY2" fmla="*/ 2232710 h 2232710"/>
              <a:gd name="connsiteX3" fmla="*/ 0 w 3396343"/>
              <a:gd name="connsiteY3" fmla="*/ 2232710 h 2232710"/>
            </a:gdLst>
            <a:ahLst/>
            <a:cxnLst>
              <a:cxn ang="0">
                <a:pos x="connsiteX0" y="connsiteY0"/>
              </a:cxn>
              <a:cxn ang="0">
                <a:pos x="connsiteX1" y="connsiteY1"/>
              </a:cxn>
              <a:cxn ang="0">
                <a:pos x="connsiteX2" y="connsiteY2"/>
              </a:cxn>
              <a:cxn ang="0">
                <a:pos x="connsiteX3" y="connsiteY3"/>
              </a:cxn>
            </a:cxnLst>
            <a:rect l="l" t="t" r="r" b="b"/>
            <a:pathLst>
              <a:path w="3396343" h="2232710">
                <a:moveTo>
                  <a:pt x="0" y="0"/>
                </a:moveTo>
                <a:lnTo>
                  <a:pt x="3396343" y="0"/>
                </a:lnTo>
                <a:lnTo>
                  <a:pt x="3396343" y="2232710"/>
                </a:lnTo>
                <a:lnTo>
                  <a:pt x="0" y="2232710"/>
                </a:lnTo>
                <a:close/>
              </a:path>
            </a:pathLst>
          </a:custGeom>
        </p:spPr>
        <p:txBody>
          <a:bodyPr wrap="square">
            <a:noAutofit/>
          </a:bodyPr>
          <a:lstStyle/>
          <a:p>
            <a:endParaRPr lang="en-US" dirty="0"/>
          </a:p>
        </p:txBody>
      </p:sp>
      <p:sp>
        <p:nvSpPr>
          <p:cNvPr id="25" name="Picture Placeholder 24">
            <a:extLst>
              <a:ext uri="{FF2B5EF4-FFF2-40B4-BE49-F238E27FC236}">
                <a16:creationId xmlns:a16="http://schemas.microsoft.com/office/drawing/2014/main" xmlns="" id="{3C8FE997-730F-4EDF-95DE-486457970DA6}"/>
              </a:ext>
            </a:extLst>
          </p:cNvPr>
          <p:cNvSpPr>
            <a:spLocks noGrp="1"/>
          </p:cNvSpPr>
          <p:nvPr>
            <p:ph type="pic" sz="quarter" idx="12"/>
          </p:nvPr>
        </p:nvSpPr>
        <p:spPr>
          <a:xfrm>
            <a:off x="7946573" y="1903862"/>
            <a:ext cx="3396343" cy="2232710"/>
          </a:xfrm>
          <a:custGeom>
            <a:avLst/>
            <a:gdLst>
              <a:gd name="connsiteX0" fmla="*/ 0 w 3396343"/>
              <a:gd name="connsiteY0" fmla="*/ 0 h 2232710"/>
              <a:gd name="connsiteX1" fmla="*/ 3396343 w 3396343"/>
              <a:gd name="connsiteY1" fmla="*/ 0 h 2232710"/>
              <a:gd name="connsiteX2" fmla="*/ 3396343 w 3396343"/>
              <a:gd name="connsiteY2" fmla="*/ 2232710 h 2232710"/>
              <a:gd name="connsiteX3" fmla="*/ 0 w 3396343"/>
              <a:gd name="connsiteY3" fmla="*/ 2232710 h 2232710"/>
            </a:gdLst>
            <a:ahLst/>
            <a:cxnLst>
              <a:cxn ang="0">
                <a:pos x="connsiteX0" y="connsiteY0"/>
              </a:cxn>
              <a:cxn ang="0">
                <a:pos x="connsiteX1" y="connsiteY1"/>
              </a:cxn>
              <a:cxn ang="0">
                <a:pos x="connsiteX2" y="connsiteY2"/>
              </a:cxn>
              <a:cxn ang="0">
                <a:pos x="connsiteX3" y="connsiteY3"/>
              </a:cxn>
            </a:cxnLst>
            <a:rect l="l" t="t" r="r" b="b"/>
            <a:pathLst>
              <a:path w="3396343" h="2232710">
                <a:moveTo>
                  <a:pt x="0" y="0"/>
                </a:moveTo>
                <a:lnTo>
                  <a:pt x="3396343" y="0"/>
                </a:lnTo>
                <a:lnTo>
                  <a:pt x="3396343" y="2232710"/>
                </a:lnTo>
                <a:lnTo>
                  <a:pt x="0" y="2232710"/>
                </a:lnTo>
                <a:close/>
              </a:path>
            </a:pathLst>
          </a:custGeom>
        </p:spPr>
        <p:txBody>
          <a:bodyPr wrap="square">
            <a:noAutofit/>
          </a:bodyPr>
          <a:lstStyle/>
          <a:p>
            <a:endParaRPr lang="en-US" dirty="0"/>
          </a:p>
        </p:txBody>
      </p:sp>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33" name="Rectangle 32">
            <a:extLst>
              <a:ext uri="{FF2B5EF4-FFF2-40B4-BE49-F238E27FC236}">
                <a16:creationId xmlns:a16="http://schemas.microsoft.com/office/drawing/2014/main" xmlns="" id="{A28EE7B0-3631-4B72-9367-CD75E5FEAD74}"/>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xmlns="" id="{4C946F88-0C90-4401-A29B-54D807B01E12}"/>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5" name="Group 34">
            <a:extLst>
              <a:ext uri="{FF2B5EF4-FFF2-40B4-BE49-F238E27FC236}">
                <a16:creationId xmlns:a16="http://schemas.microsoft.com/office/drawing/2014/main" xmlns="" id="{402F0378-DED8-4985-9D71-A2216DD51AE2}"/>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6" name="Freeform 9">
              <a:extLst>
                <a:ext uri="{FF2B5EF4-FFF2-40B4-BE49-F238E27FC236}">
                  <a16:creationId xmlns:a16="http://schemas.microsoft.com/office/drawing/2014/main" xmlns="" id="{E25F2E12-FAFC-4AC9-BD3D-3265FBD8BA4F}"/>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10">
              <a:extLst>
                <a:ext uri="{FF2B5EF4-FFF2-40B4-BE49-F238E27FC236}">
                  <a16:creationId xmlns:a16="http://schemas.microsoft.com/office/drawing/2014/main" xmlns="" id="{DF046C04-E3CE-4515-B9CF-5A1E47C7A3E7}"/>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8" name="Group 37">
              <a:extLst>
                <a:ext uri="{FF2B5EF4-FFF2-40B4-BE49-F238E27FC236}">
                  <a16:creationId xmlns:a16="http://schemas.microsoft.com/office/drawing/2014/main" xmlns="" id="{CB50CA86-40A9-424A-A7F0-87B7EB67A28E}"/>
                </a:ext>
              </a:extLst>
            </p:cNvPr>
            <p:cNvGrpSpPr/>
            <p:nvPr/>
          </p:nvGrpSpPr>
          <p:grpSpPr>
            <a:xfrm>
              <a:off x="5441950" y="874713"/>
              <a:ext cx="1046163" cy="703263"/>
              <a:chOff x="5441950" y="874713"/>
              <a:chExt cx="1046163" cy="703263"/>
            </a:xfrm>
            <a:grpFill/>
          </p:grpSpPr>
          <p:sp>
            <p:nvSpPr>
              <p:cNvPr id="39" name="Freeform 5">
                <a:extLst>
                  <a:ext uri="{FF2B5EF4-FFF2-40B4-BE49-F238E27FC236}">
                    <a16:creationId xmlns:a16="http://schemas.microsoft.com/office/drawing/2014/main" xmlns="" id="{F1B3C344-4823-4639-A46B-3A17DD0ED7B7}"/>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6">
                <a:extLst>
                  <a:ext uri="{FF2B5EF4-FFF2-40B4-BE49-F238E27FC236}">
                    <a16:creationId xmlns:a16="http://schemas.microsoft.com/office/drawing/2014/main" xmlns="" id="{3CC2BC2D-3030-4C2C-AD54-741C30042844}"/>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7">
                <a:extLst>
                  <a:ext uri="{FF2B5EF4-FFF2-40B4-BE49-F238E27FC236}">
                    <a16:creationId xmlns:a16="http://schemas.microsoft.com/office/drawing/2014/main" xmlns="" id="{EEE460D3-BB8A-470A-A4BD-61CD3F5BAB72}"/>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8">
                <a:extLst>
                  <a:ext uri="{FF2B5EF4-FFF2-40B4-BE49-F238E27FC236}">
                    <a16:creationId xmlns:a16="http://schemas.microsoft.com/office/drawing/2014/main" xmlns="" id="{BEF3D8C7-5307-46A0-93CD-10949E43F1F4}"/>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11">
                <a:extLst>
                  <a:ext uri="{FF2B5EF4-FFF2-40B4-BE49-F238E27FC236}">
                    <a16:creationId xmlns:a16="http://schemas.microsoft.com/office/drawing/2014/main" xmlns="" id="{4DA51755-C5CD-4E5F-930D-FDC1D7AD6E97}"/>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4" name="Freeform 12">
                <a:extLst>
                  <a:ext uri="{FF2B5EF4-FFF2-40B4-BE49-F238E27FC236}">
                    <a16:creationId xmlns:a16="http://schemas.microsoft.com/office/drawing/2014/main" xmlns="" id="{981429C4-C5A3-4424-9280-61B994CDF79F}"/>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4175040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8_Full Blank">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xmlns="" id="{24A316B1-2894-4E36-B9C3-74C632163C89}"/>
              </a:ext>
            </a:extLst>
          </p:cNvPr>
          <p:cNvSpPr>
            <a:spLocks noGrp="1"/>
          </p:cNvSpPr>
          <p:nvPr>
            <p:ph type="pic" sz="quarter" idx="13"/>
          </p:nvPr>
        </p:nvSpPr>
        <p:spPr>
          <a:xfrm>
            <a:off x="6125712" y="4143376"/>
            <a:ext cx="2201863" cy="2714625"/>
          </a:xfrm>
          <a:custGeom>
            <a:avLst/>
            <a:gdLst>
              <a:gd name="connsiteX0" fmla="*/ 0 w 2201863"/>
              <a:gd name="connsiteY0" fmla="*/ 0 h 2714625"/>
              <a:gd name="connsiteX1" fmla="*/ 2201863 w 2201863"/>
              <a:gd name="connsiteY1" fmla="*/ 0 h 2714625"/>
              <a:gd name="connsiteX2" fmla="*/ 2201863 w 2201863"/>
              <a:gd name="connsiteY2" fmla="*/ 2714625 h 2714625"/>
              <a:gd name="connsiteX3" fmla="*/ 0 w 2201863"/>
              <a:gd name="connsiteY3" fmla="*/ 2714625 h 2714625"/>
            </a:gdLst>
            <a:ahLst/>
            <a:cxnLst>
              <a:cxn ang="0">
                <a:pos x="connsiteX0" y="connsiteY0"/>
              </a:cxn>
              <a:cxn ang="0">
                <a:pos x="connsiteX1" y="connsiteY1"/>
              </a:cxn>
              <a:cxn ang="0">
                <a:pos x="connsiteX2" y="connsiteY2"/>
              </a:cxn>
              <a:cxn ang="0">
                <a:pos x="connsiteX3" y="connsiteY3"/>
              </a:cxn>
            </a:cxnLst>
            <a:rect l="l" t="t" r="r" b="b"/>
            <a:pathLst>
              <a:path w="2201863" h="2714625">
                <a:moveTo>
                  <a:pt x="0" y="0"/>
                </a:moveTo>
                <a:lnTo>
                  <a:pt x="2201863" y="0"/>
                </a:lnTo>
                <a:lnTo>
                  <a:pt x="2201863" y="2714625"/>
                </a:lnTo>
                <a:lnTo>
                  <a:pt x="0" y="2714625"/>
                </a:lnTo>
                <a:close/>
              </a:path>
            </a:pathLst>
          </a:custGeom>
        </p:spPr>
        <p:txBody>
          <a:bodyPr wrap="square">
            <a:noAutofit/>
          </a:bodyPr>
          <a:lstStyle/>
          <a:p>
            <a:endParaRPr lang="en-US" dirty="0"/>
          </a:p>
        </p:txBody>
      </p:sp>
      <p:sp>
        <p:nvSpPr>
          <p:cNvPr id="27" name="Picture Placeholder 26">
            <a:extLst>
              <a:ext uri="{FF2B5EF4-FFF2-40B4-BE49-F238E27FC236}">
                <a16:creationId xmlns:a16="http://schemas.microsoft.com/office/drawing/2014/main" xmlns="" id="{6F9CA4C3-34C1-4A60-84F2-B43F548546BA}"/>
              </a:ext>
            </a:extLst>
          </p:cNvPr>
          <p:cNvSpPr>
            <a:spLocks noGrp="1"/>
          </p:cNvSpPr>
          <p:nvPr>
            <p:ph type="pic" sz="quarter" idx="14"/>
          </p:nvPr>
        </p:nvSpPr>
        <p:spPr>
          <a:xfrm>
            <a:off x="8470450" y="4143376"/>
            <a:ext cx="2963863" cy="1839913"/>
          </a:xfrm>
          <a:custGeom>
            <a:avLst/>
            <a:gdLst>
              <a:gd name="connsiteX0" fmla="*/ 0 w 2963863"/>
              <a:gd name="connsiteY0" fmla="*/ 0 h 1839913"/>
              <a:gd name="connsiteX1" fmla="*/ 2963863 w 2963863"/>
              <a:gd name="connsiteY1" fmla="*/ 0 h 1839913"/>
              <a:gd name="connsiteX2" fmla="*/ 2963863 w 2963863"/>
              <a:gd name="connsiteY2" fmla="*/ 1839913 h 1839913"/>
              <a:gd name="connsiteX3" fmla="*/ 0 w 2963863"/>
              <a:gd name="connsiteY3" fmla="*/ 1839913 h 1839913"/>
            </a:gdLst>
            <a:ahLst/>
            <a:cxnLst>
              <a:cxn ang="0">
                <a:pos x="connsiteX0" y="connsiteY0"/>
              </a:cxn>
              <a:cxn ang="0">
                <a:pos x="connsiteX1" y="connsiteY1"/>
              </a:cxn>
              <a:cxn ang="0">
                <a:pos x="connsiteX2" y="connsiteY2"/>
              </a:cxn>
              <a:cxn ang="0">
                <a:pos x="connsiteX3" y="connsiteY3"/>
              </a:cxn>
            </a:cxnLst>
            <a:rect l="l" t="t" r="r" b="b"/>
            <a:pathLst>
              <a:path w="2963863" h="1839913">
                <a:moveTo>
                  <a:pt x="0" y="0"/>
                </a:moveTo>
                <a:lnTo>
                  <a:pt x="2963863" y="0"/>
                </a:lnTo>
                <a:lnTo>
                  <a:pt x="2963863" y="1839913"/>
                </a:lnTo>
                <a:lnTo>
                  <a:pt x="0" y="1839913"/>
                </a:lnTo>
                <a:close/>
              </a:path>
            </a:pathLst>
          </a:custGeom>
        </p:spPr>
        <p:txBody>
          <a:bodyPr wrap="square">
            <a:noAutofit/>
          </a:bodyPr>
          <a:lstStyle/>
          <a:p>
            <a:endParaRPr lang="en-US" dirty="0"/>
          </a:p>
        </p:txBody>
      </p:sp>
      <p:sp>
        <p:nvSpPr>
          <p:cNvPr id="26" name="Picture Placeholder 25">
            <a:extLst>
              <a:ext uri="{FF2B5EF4-FFF2-40B4-BE49-F238E27FC236}">
                <a16:creationId xmlns:a16="http://schemas.microsoft.com/office/drawing/2014/main" xmlns="" id="{A05FD90C-059C-4686-931C-BB07716E57C5}"/>
              </a:ext>
            </a:extLst>
          </p:cNvPr>
          <p:cNvSpPr>
            <a:spLocks noGrp="1"/>
          </p:cNvSpPr>
          <p:nvPr>
            <p:ph type="pic" sz="quarter" idx="12"/>
          </p:nvPr>
        </p:nvSpPr>
        <p:spPr>
          <a:xfrm>
            <a:off x="6125712" y="1657350"/>
            <a:ext cx="3841750" cy="2343150"/>
          </a:xfrm>
          <a:custGeom>
            <a:avLst/>
            <a:gdLst>
              <a:gd name="connsiteX0" fmla="*/ 0 w 3841750"/>
              <a:gd name="connsiteY0" fmla="*/ 0 h 2343150"/>
              <a:gd name="connsiteX1" fmla="*/ 3841750 w 3841750"/>
              <a:gd name="connsiteY1" fmla="*/ 0 h 2343150"/>
              <a:gd name="connsiteX2" fmla="*/ 3841750 w 3841750"/>
              <a:gd name="connsiteY2" fmla="*/ 2343150 h 2343150"/>
              <a:gd name="connsiteX3" fmla="*/ 0 w 384175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3841750" h="2343150">
                <a:moveTo>
                  <a:pt x="0" y="0"/>
                </a:moveTo>
                <a:lnTo>
                  <a:pt x="3841750" y="0"/>
                </a:lnTo>
                <a:lnTo>
                  <a:pt x="3841750" y="2343150"/>
                </a:lnTo>
                <a:lnTo>
                  <a:pt x="0" y="2343150"/>
                </a:lnTo>
                <a:close/>
              </a:path>
            </a:pathLst>
          </a:custGeom>
        </p:spPr>
        <p:txBody>
          <a:bodyPr wrap="square">
            <a:noAutofit/>
          </a:bodyPr>
          <a:lstStyle/>
          <a:p>
            <a:endParaRPr lang="en-US" dirty="0"/>
          </a:p>
        </p:txBody>
      </p:sp>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35" name="Picture Placeholder 34">
            <a:extLst>
              <a:ext uri="{FF2B5EF4-FFF2-40B4-BE49-F238E27FC236}">
                <a16:creationId xmlns:a16="http://schemas.microsoft.com/office/drawing/2014/main" xmlns="" id="{44770B08-C433-4108-B824-21EA1BDF958C}"/>
              </a:ext>
            </a:extLst>
          </p:cNvPr>
          <p:cNvSpPr>
            <a:spLocks noGrp="1"/>
          </p:cNvSpPr>
          <p:nvPr>
            <p:ph type="pic" sz="quarter" idx="15"/>
          </p:nvPr>
        </p:nvSpPr>
        <p:spPr>
          <a:xfrm>
            <a:off x="812799" y="4143376"/>
            <a:ext cx="5170038" cy="1839913"/>
          </a:xfrm>
          <a:custGeom>
            <a:avLst/>
            <a:gdLst>
              <a:gd name="connsiteX0" fmla="*/ 0 w 5170038"/>
              <a:gd name="connsiteY0" fmla="*/ 0 h 1839913"/>
              <a:gd name="connsiteX1" fmla="*/ 5170038 w 5170038"/>
              <a:gd name="connsiteY1" fmla="*/ 0 h 1839913"/>
              <a:gd name="connsiteX2" fmla="*/ 5170038 w 5170038"/>
              <a:gd name="connsiteY2" fmla="*/ 1839913 h 1839913"/>
              <a:gd name="connsiteX3" fmla="*/ 0 w 5170038"/>
              <a:gd name="connsiteY3" fmla="*/ 1839913 h 1839913"/>
            </a:gdLst>
            <a:ahLst/>
            <a:cxnLst>
              <a:cxn ang="0">
                <a:pos x="connsiteX0" y="connsiteY0"/>
              </a:cxn>
              <a:cxn ang="0">
                <a:pos x="connsiteX1" y="connsiteY1"/>
              </a:cxn>
              <a:cxn ang="0">
                <a:pos x="connsiteX2" y="connsiteY2"/>
              </a:cxn>
              <a:cxn ang="0">
                <a:pos x="connsiteX3" y="connsiteY3"/>
              </a:cxn>
            </a:cxnLst>
            <a:rect l="l" t="t" r="r" b="b"/>
            <a:pathLst>
              <a:path w="5170038" h="1839913">
                <a:moveTo>
                  <a:pt x="0" y="0"/>
                </a:moveTo>
                <a:lnTo>
                  <a:pt x="5170038" y="0"/>
                </a:lnTo>
                <a:lnTo>
                  <a:pt x="5170038" y="1839913"/>
                </a:lnTo>
                <a:lnTo>
                  <a:pt x="0" y="1839913"/>
                </a:lnTo>
                <a:close/>
              </a:path>
            </a:pathLst>
          </a:custGeom>
        </p:spPr>
        <p:txBody>
          <a:bodyPr wrap="square">
            <a:noAutofit/>
          </a:bodyPr>
          <a:lstStyle/>
          <a:p>
            <a:endParaRPr lang="en-US" dirty="0"/>
          </a:p>
        </p:txBody>
      </p:sp>
      <p:sp>
        <p:nvSpPr>
          <p:cNvPr id="33" name="Rectangle 32">
            <a:extLst>
              <a:ext uri="{FF2B5EF4-FFF2-40B4-BE49-F238E27FC236}">
                <a16:creationId xmlns:a16="http://schemas.microsoft.com/office/drawing/2014/main" xmlns="" id="{A0747201-B04F-4D4F-8FD3-7F5E348C2B94}"/>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xmlns="" id="{E29CF19F-AD57-4AA6-A68F-83C1ABCFBAB8}"/>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6" name="Group 35">
            <a:extLst>
              <a:ext uri="{FF2B5EF4-FFF2-40B4-BE49-F238E27FC236}">
                <a16:creationId xmlns:a16="http://schemas.microsoft.com/office/drawing/2014/main" xmlns="" id="{0E296468-EEF8-4870-842C-093310E21A7C}"/>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7" name="Freeform 9">
              <a:extLst>
                <a:ext uri="{FF2B5EF4-FFF2-40B4-BE49-F238E27FC236}">
                  <a16:creationId xmlns:a16="http://schemas.microsoft.com/office/drawing/2014/main" xmlns="" id="{D77C2886-80DD-44A2-AEB5-3A9B48B61203}"/>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10">
              <a:extLst>
                <a:ext uri="{FF2B5EF4-FFF2-40B4-BE49-F238E27FC236}">
                  <a16:creationId xmlns:a16="http://schemas.microsoft.com/office/drawing/2014/main" xmlns="" id="{30F2526A-B5AC-4CE0-9C9D-02DA27665599}"/>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xmlns="" id="{9D036490-DFF9-4130-8578-1B5AB84D7D9F}"/>
                </a:ext>
              </a:extLst>
            </p:cNvPr>
            <p:cNvGrpSpPr/>
            <p:nvPr/>
          </p:nvGrpSpPr>
          <p:grpSpPr>
            <a:xfrm>
              <a:off x="5441950" y="874713"/>
              <a:ext cx="1046163" cy="703263"/>
              <a:chOff x="5441950" y="874713"/>
              <a:chExt cx="1046163" cy="703263"/>
            </a:xfrm>
            <a:grpFill/>
          </p:grpSpPr>
          <p:sp>
            <p:nvSpPr>
              <p:cNvPr id="40" name="Freeform 5">
                <a:extLst>
                  <a:ext uri="{FF2B5EF4-FFF2-40B4-BE49-F238E27FC236}">
                    <a16:creationId xmlns:a16="http://schemas.microsoft.com/office/drawing/2014/main" xmlns="" id="{F0BAB892-30FF-49F8-BAC6-DD42DB83F54C}"/>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6">
                <a:extLst>
                  <a:ext uri="{FF2B5EF4-FFF2-40B4-BE49-F238E27FC236}">
                    <a16:creationId xmlns:a16="http://schemas.microsoft.com/office/drawing/2014/main" xmlns="" id="{953100C9-9726-484F-AF26-56C9294963E1}"/>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7">
                <a:extLst>
                  <a:ext uri="{FF2B5EF4-FFF2-40B4-BE49-F238E27FC236}">
                    <a16:creationId xmlns:a16="http://schemas.microsoft.com/office/drawing/2014/main" xmlns="" id="{F7660AA4-FB07-40B8-8692-CE36C366D5EA}"/>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8">
                <a:extLst>
                  <a:ext uri="{FF2B5EF4-FFF2-40B4-BE49-F238E27FC236}">
                    <a16:creationId xmlns:a16="http://schemas.microsoft.com/office/drawing/2014/main" xmlns="" id="{45CE0349-9578-492B-8403-B05AFF4F73D8}"/>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4" name="Freeform 11">
                <a:extLst>
                  <a:ext uri="{FF2B5EF4-FFF2-40B4-BE49-F238E27FC236}">
                    <a16:creationId xmlns:a16="http://schemas.microsoft.com/office/drawing/2014/main" xmlns="" id="{6EEF6F62-3C24-4934-B5B1-1E756AB048CB}"/>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12">
                <a:extLst>
                  <a:ext uri="{FF2B5EF4-FFF2-40B4-BE49-F238E27FC236}">
                    <a16:creationId xmlns:a16="http://schemas.microsoft.com/office/drawing/2014/main" xmlns="" id="{8EEA3698-FA2E-48E1-BF3A-A6452F37F800}"/>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384347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3" y="2870635"/>
            <a:ext cx="5932223" cy="711081"/>
          </a:xfrm>
          <a:prstGeom prst="rect">
            <a:avLst/>
          </a:prstGeo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a:xfrm>
            <a:off x="838200" y="6356351"/>
            <a:ext cx="2743200" cy="365125"/>
          </a:xfrm>
          <a:prstGeom prst="rect">
            <a:avLst/>
          </a:prstGeom>
        </p:spPr>
        <p:txBody>
          <a:bodyPr/>
          <a:lstStyle>
            <a:lvl1pPr>
              <a:defRPr>
                <a:latin typeface="Open Sans" panose="020B0606030504020204" pitchFamily="34" charset="0"/>
              </a:defRPr>
            </a:lvl1pPr>
          </a:lstStyle>
          <a:p>
            <a:fld id="{425404F2-BE9A-4460-8815-8F645183555F}" type="datetimeFigureOut">
              <a:rPr lang="en-US" smtClean="0"/>
              <a:pPr/>
              <a:t>6/12/2020</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lvl1pPr>
              <a:defRPr>
                <a:latin typeface="Open Sans" panose="020B0606030504020204" pitchFamily="34" charset="0"/>
              </a:defRPr>
            </a:lvl1pPr>
          </a:lstStyle>
          <a:p>
            <a:endParaRPr lang="en-US"/>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lvl1pPr>
              <a:defRPr>
                <a:latin typeface="Open Sans" panose="020B0606030504020204" pitchFamily="34" charset="0"/>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3222918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FB235A-D711-4452-8145-D52EE31704EA}"/>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a:extLst>
              <a:ext uri="{FF2B5EF4-FFF2-40B4-BE49-F238E27FC236}">
                <a16:creationId xmlns="" xmlns:a16="http://schemas.microsoft.com/office/drawing/2014/main" id="{FE47CE11-B5FD-403E-B42E-72E5F8F8A6C3}"/>
              </a:ext>
            </a:extLst>
          </p:cNvPr>
          <p:cNvSpPr>
            <a:spLocks noGrp="1"/>
          </p:cNvSpPr>
          <p:nvPr>
            <p:ph type="subTitle" idx="1"/>
          </p:nvPr>
        </p:nvSpPr>
        <p:spPr>
          <a:xfrm>
            <a:off x="1524000" y="3602037"/>
            <a:ext cx="9144000" cy="1655763"/>
          </a:xfrm>
        </p:spPr>
        <p:txBody>
          <a:bodyPr/>
          <a:lstStyle>
            <a:lvl1pPr marL="0" indent="0" algn="ctr">
              <a:buNone/>
              <a:defRPr sz="2399"/>
            </a:lvl1pPr>
            <a:lvl2pPr marL="457051" indent="0" algn="ctr">
              <a:buNone/>
              <a:defRPr sz="1999"/>
            </a:lvl2pPr>
            <a:lvl3pPr marL="914104" indent="0" algn="ctr">
              <a:buNone/>
              <a:defRPr sz="1799"/>
            </a:lvl3pPr>
            <a:lvl4pPr marL="1371155" indent="0" algn="ctr">
              <a:buNone/>
              <a:defRPr sz="1600"/>
            </a:lvl4pPr>
            <a:lvl5pPr marL="1828205" indent="0" algn="ctr">
              <a:buNone/>
              <a:defRPr sz="1600"/>
            </a:lvl5pPr>
            <a:lvl6pPr marL="2285258" indent="0" algn="ctr">
              <a:buNone/>
              <a:defRPr sz="1600"/>
            </a:lvl6pPr>
            <a:lvl7pPr marL="2742309" indent="0" algn="ctr">
              <a:buNone/>
              <a:defRPr sz="1600"/>
            </a:lvl7pPr>
            <a:lvl8pPr marL="3199360" indent="0" algn="ctr">
              <a:buNone/>
              <a:defRPr sz="1600"/>
            </a:lvl8pPr>
            <a:lvl9pPr marL="3656411"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C8CFB004-AD29-4843-84CC-8B5A8FFFB1B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7ACB03A5-A337-44DC-A620-833C00945DEB}"/>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7DE1C3CA-2568-484C-BBEA-2B6F22B50C5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2942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07371E-D1FF-4F6B-B952-39E0956DEF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D77103B-986B-4367-8B37-DADFD4D35B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3D27F12-11EE-406F-B616-847615977BC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2ECDFB90-C44D-4C9E-B417-8AA919ED8AF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2D6EFC14-499B-4552-9205-DBAA3E894346}"/>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7251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A90718-DD8C-478E-8F56-2663E6AED722}"/>
              </a:ext>
            </a:extLst>
          </p:cNvPr>
          <p:cNvSpPr>
            <a:spLocks noGrp="1"/>
          </p:cNvSpPr>
          <p:nvPr>
            <p:ph type="title"/>
          </p:nvPr>
        </p:nvSpPr>
        <p:spPr>
          <a:xfrm>
            <a:off x="831849" y="1709741"/>
            <a:ext cx="10515600" cy="2852737"/>
          </a:xfrm>
        </p:spPr>
        <p:txBody>
          <a:bodyPr anchor="b"/>
          <a:lstStyle>
            <a:lvl1pPr>
              <a:defRPr sz="5999"/>
            </a:lvl1pPr>
          </a:lstStyle>
          <a:p>
            <a:r>
              <a:rPr lang="en-US"/>
              <a:t>Click to edit Master title style</a:t>
            </a:r>
          </a:p>
        </p:txBody>
      </p:sp>
      <p:sp>
        <p:nvSpPr>
          <p:cNvPr id="3" name="Text Placeholder 2">
            <a:extLst>
              <a:ext uri="{FF2B5EF4-FFF2-40B4-BE49-F238E27FC236}">
                <a16:creationId xmlns="" xmlns:a16="http://schemas.microsoft.com/office/drawing/2014/main" id="{A33F9837-95A4-4931-9AFA-8224A0D008AA}"/>
              </a:ext>
            </a:extLst>
          </p:cNvPr>
          <p:cNvSpPr>
            <a:spLocks noGrp="1"/>
          </p:cNvSpPr>
          <p:nvPr>
            <p:ph type="body" idx="1"/>
          </p:nvPr>
        </p:nvSpPr>
        <p:spPr>
          <a:xfrm>
            <a:off x="831849" y="4589465"/>
            <a:ext cx="10515600" cy="1500187"/>
          </a:xfrm>
        </p:spPr>
        <p:txBody>
          <a:bodyPr/>
          <a:lstStyle>
            <a:lvl1pPr marL="0" indent="0">
              <a:buNone/>
              <a:defRPr sz="2399">
                <a:solidFill>
                  <a:schemeClr val="tx1">
                    <a:tint val="75000"/>
                  </a:schemeClr>
                </a:solidFill>
              </a:defRPr>
            </a:lvl1pPr>
            <a:lvl2pPr marL="457051" indent="0">
              <a:buNone/>
              <a:defRPr sz="1999">
                <a:solidFill>
                  <a:schemeClr val="tx1">
                    <a:tint val="75000"/>
                  </a:schemeClr>
                </a:solidFill>
              </a:defRPr>
            </a:lvl2pPr>
            <a:lvl3pPr marL="914104" indent="0">
              <a:buNone/>
              <a:defRPr sz="1799">
                <a:solidFill>
                  <a:schemeClr val="tx1">
                    <a:tint val="75000"/>
                  </a:schemeClr>
                </a:solidFill>
              </a:defRPr>
            </a:lvl3pPr>
            <a:lvl4pPr marL="1371155" indent="0">
              <a:buNone/>
              <a:defRPr sz="1600">
                <a:solidFill>
                  <a:schemeClr val="tx1">
                    <a:tint val="75000"/>
                  </a:schemeClr>
                </a:solidFill>
              </a:defRPr>
            </a:lvl4pPr>
            <a:lvl5pPr marL="1828205" indent="0">
              <a:buNone/>
              <a:defRPr sz="1600">
                <a:solidFill>
                  <a:schemeClr val="tx1">
                    <a:tint val="75000"/>
                  </a:schemeClr>
                </a:solidFill>
              </a:defRPr>
            </a:lvl5pPr>
            <a:lvl6pPr marL="2285258" indent="0">
              <a:buNone/>
              <a:defRPr sz="1600">
                <a:solidFill>
                  <a:schemeClr val="tx1">
                    <a:tint val="75000"/>
                  </a:schemeClr>
                </a:solidFill>
              </a:defRPr>
            </a:lvl6pPr>
            <a:lvl7pPr marL="2742309" indent="0">
              <a:buNone/>
              <a:defRPr sz="1600">
                <a:solidFill>
                  <a:schemeClr val="tx1">
                    <a:tint val="75000"/>
                  </a:schemeClr>
                </a:solidFill>
              </a:defRPr>
            </a:lvl7pPr>
            <a:lvl8pPr marL="3199360" indent="0">
              <a:buNone/>
              <a:defRPr sz="1600">
                <a:solidFill>
                  <a:schemeClr val="tx1">
                    <a:tint val="75000"/>
                  </a:schemeClr>
                </a:solidFill>
              </a:defRPr>
            </a:lvl8pPr>
            <a:lvl9pPr marL="3656411"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6E4E2F0F-E6BE-4E45-9501-FF856776E9B9}"/>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CA4569A8-5FAA-46CC-B72F-4A568B4BFD0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A098B773-B48A-4455-B8EA-0AB8B6410D7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8886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97A2061-312D-4DF1-834B-B5F03F9B53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9B1D893C-85BA-4325-8861-5C091FA56BDD}"/>
              </a:ext>
            </a:extLst>
          </p:cNvPr>
          <p:cNvSpPr>
            <a:spLocks noGrp="1"/>
          </p:cNvSpPr>
          <p:nvPr>
            <p:ph sz="half" idx="1"/>
          </p:nvPr>
        </p:nvSpPr>
        <p:spPr>
          <a:xfrm>
            <a:off x="838201"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BF24C8-FAE6-41A8-82DC-70C059EEBD88}"/>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C0CEDFD5-4E0B-4C2D-BC9E-B474059219A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36FDC6DB-B254-494D-B562-C40B83E11F2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66B8D559-C189-403E-8C7E-23657E30565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08663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0E8F1E-1182-47ED-BE25-C9187D726B0B}"/>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9B404927-EC7D-4F41-B534-2227F3F644E7}"/>
              </a:ext>
            </a:extLst>
          </p:cNvPr>
          <p:cNvSpPr>
            <a:spLocks noGrp="1"/>
          </p:cNvSpPr>
          <p:nvPr>
            <p:ph type="body" idx="1"/>
          </p:nvPr>
        </p:nvSpPr>
        <p:spPr>
          <a:xfrm>
            <a:off x="839789" y="1681163"/>
            <a:ext cx="5157787" cy="823912"/>
          </a:xfrm>
        </p:spPr>
        <p:txBody>
          <a:bodyPr anchor="b"/>
          <a:lstStyle>
            <a:lvl1pPr marL="0" indent="0">
              <a:buNone/>
              <a:defRPr sz="2399" b="1"/>
            </a:lvl1pPr>
            <a:lvl2pPr marL="457051" indent="0">
              <a:buNone/>
              <a:defRPr sz="1999" b="1"/>
            </a:lvl2pPr>
            <a:lvl3pPr marL="914104" indent="0">
              <a:buNone/>
              <a:defRPr sz="1799" b="1"/>
            </a:lvl3pPr>
            <a:lvl4pPr marL="1371155" indent="0">
              <a:buNone/>
              <a:defRPr sz="1600" b="1"/>
            </a:lvl4pPr>
            <a:lvl5pPr marL="1828205" indent="0">
              <a:buNone/>
              <a:defRPr sz="1600" b="1"/>
            </a:lvl5pPr>
            <a:lvl6pPr marL="2285258" indent="0">
              <a:buNone/>
              <a:defRPr sz="1600" b="1"/>
            </a:lvl6pPr>
            <a:lvl7pPr marL="2742309" indent="0">
              <a:buNone/>
              <a:defRPr sz="1600" b="1"/>
            </a:lvl7pPr>
            <a:lvl8pPr marL="3199360" indent="0">
              <a:buNone/>
              <a:defRPr sz="1600" b="1"/>
            </a:lvl8pPr>
            <a:lvl9pPr marL="3656411"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B50C13B-7152-4EEE-8151-1AC6044477B1}"/>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F9778B89-1757-4B21-9D7F-F3FDE7BAD6D0}"/>
              </a:ext>
            </a:extLst>
          </p:cNvPr>
          <p:cNvSpPr>
            <a:spLocks noGrp="1"/>
          </p:cNvSpPr>
          <p:nvPr>
            <p:ph type="body" sz="quarter" idx="3"/>
          </p:nvPr>
        </p:nvSpPr>
        <p:spPr>
          <a:xfrm>
            <a:off x="6172201" y="1681163"/>
            <a:ext cx="5183188" cy="823912"/>
          </a:xfrm>
        </p:spPr>
        <p:txBody>
          <a:bodyPr anchor="b"/>
          <a:lstStyle>
            <a:lvl1pPr marL="0" indent="0">
              <a:buNone/>
              <a:defRPr sz="2399" b="1"/>
            </a:lvl1pPr>
            <a:lvl2pPr marL="457051" indent="0">
              <a:buNone/>
              <a:defRPr sz="1999" b="1"/>
            </a:lvl2pPr>
            <a:lvl3pPr marL="914104" indent="0">
              <a:buNone/>
              <a:defRPr sz="1799" b="1"/>
            </a:lvl3pPr>
            <a:lvl4pPr marL="1371155" indent="0">
              <a:buNone/>
              <a:defRPr sz="1600" b="1"/>
            </a:lvl4pPr>
            <a:lvl5pPr marL="1828205" indent="0">
              <a:buNone/>
              <a:defRPr sz="1600" b="1"/>
            </a:lvl5pPr>
            <a:lvl6pPr marL="2285258" indent="0">
              <a:buNone/>
              <a:defRPr sz="1600" b="1"/>
            </a:lvl6pPr>
            <a:lvl7pPr marL="2742309" indent="0">
              <a:buNone/>
              <a:defRPr sz="1600" b="1"/>
            </a:lvl7pPr>
            <a:lvl8pPr marL="3199360" indent="0">
              <a:buNone/>
              <a:defRPr sz="1600" b="1"/>
            </a:lvl8pPr>
            <a:lvl9pPr marL="3656411"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32796116-BA7B-4722-AD5B-D4B91AF1C9A4}"/>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6C5EFC7A-E7D2-4D2C-A755-D1EA581CF2C6}"/>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7B0000CB-538E-486A-BA1C-93A82E6FEE7B}"/>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F6C00A63-3EED-42CA-96E9-9EA987E2402B}"/>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0939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62F56E2-EB58-424F-AD33-AB68F36E9E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BB9930C8-1BC7-425D-8C27-45F183435FD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A8842D83-CEBF-45BF-855B-CB33C0F038CC}"/>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1AB9AFA8-0BF6-4307-822B-30354560D76D}"/>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7873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0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14" name="Picture Placeholder 5">
            <a:extLst>
              <a:ext uri="{FF2B5EF4-FFF2-40B4-BE49-F238E27FC236}">
                <a16:creationId xmlns:a16="http://schemas.microsoft.com/office/drawing/2014/main" xmlns="" id="{82F52C8C-1D75-4678-9F29-D70BFC79A4A0}"/>
              </a:ext>
            </a:extLst>
          </p:cNvPr>
          <p:cNvSpPr>
            <a:spLocks noGrp="1"/>
          </p:cNvSpPr>
          <p:nvPr>
            <p:ph type="pic" sz="quarter" idx="10"/>
          </p:nvPr>
        </p:nvSpPr>
        <p:spPr>
          <a:xfrm>
            <a:off x="-5681" y="0"/>
            <a:ext cx="3329451" cy="5517232"/>
          </a:xfrm>
          <a:custGeom>
            <a:avLst/>
            <a:gdLst>
              <a:gd name="connsiteX0" fmla="*/ 0 w 3077344"/>
              <a:gd name="connsiteY0" fmla="*/ 0 h 6858000"/>
              <a:gd name="connsiteX1" fmla="*/ 3077344 w 3077344"/>
              <a:gd name="connsiteY1" fmla="*/ 0 h 6858000"/>
              <a:gd name="connsiteX2" fmla="*/ 3077344 w 3077344"/>
              <a:gd name="connsiteY2" fmla="*/ 6858000 h 6858000"/>
              <a:gd name="connsiteX3" fmla="*/ 0 w 307734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77344" h="6858000">
                <a:moveTo>
                  <a:pt x="0" y="0"/>
                </a:moveTo>
                <a:lnTo>
                  <a:pt x="3077344" y="0"/>
                </a:lnTo>
                <a:lnTo>
                  <a:pt x="3077344" y="6858000"/>
                </a:lnTo>
                <a:lnTo>
                  <a:pt x="0" y="6858000"/>
                </a:lnTo>
                <a:close/>
              </a:path>
            </a:pathLst>
          </a:custGeom>
        </p:spPr>
        <p:txBody>
          <a:bodyPr wrap="square">
            <a:noAutofit/>
          </a:bodyPr>
          <a:lstStyle/>
          <a:p>
            <a:endParaRPr lang="en-US"/>
          </a:p>
        </p:txBody>
      </p:sp>
      <p:sp>
        <p:nvSpPr>
          <p:cNvPr id="21" name="Picture Placeholder 20">
            <a:extLst>
              <a:ext uri="{FF2B5EF4-FFF2-40B4-BE49-F238E27FC236}">
                <a16:creationId xmlns:a16="http://schemas.microsoft.com/office/drawing/2014/main" xmlns="" id="{6D246C08-DC9D-4BA7-B482-89CDD34116D6}"/>
              </a:ext>
            </a:extLst>
          </p:cNvPr>
          <p:cNvSpPr>
            <a:spLocks noGrp="1"/>
          </p:cNvSpPr>
          <p:nvPr>
            <p:ph type="pic" sz="quarter" idx="11"/>
          </p:nvPr>
        </p:nvSpPr>
        <p:spPr>
          <a:xfrm>
            <a:off x="3506500" y="3324310"/>
            <a:ext cx="2039276" cy="2192922"/>
          </a:xfrm>
          <a:custGeom>
            <a:avLst/>
            <a:gdLst>
              <a:gd name="connsiteX0" fmla="*/ 0 w 2039276"/>
              <a:gd name="connsiteY0" fmla="*/ 0 h 2192922"/>
              <a:gd name="connsiteX1" fmla="*/ 2039276 w 2039276"/>
              <a:gd name="connsiteY1" fmla="*/ 0 h 2192922"/>
              <a:gd name="connsiteX2" fmla="*/ 2039276 w 2039276"/>
              <a:gd name="connsiteY2" fmla="*/ 2192922 h 2192922"/>
              <a:gd name="connsiteX3" fmla="*/ 0 w 2039276"/>
              <a:gd name="connsiteY3" fmla="*/ 2192922 h 2192922"/>
            </a:gdLst>
            <a:ahLst/>
            <a:cxnLst>
              <a:cxn ang="0">
                <a:pos x="connsiteX0" y="connsiteY0"/>
              </a:cxn>
              <a:cxn ang="0">
                <a:pos x="connsiteX1" y="connsiteY1"/>
              </a:cxn>
              <a:cxn ang="0">
                <a:pos x="connsiteX2" y="connsiteY2"/>
              </a:cxn>
              <a:cxn ang="0">
                <a:pos x="connsiteX3" y="connsiteY3"/>
              </a:cxn>
            </a:cxnLst>
            <a:rect l="l" t="t" r="r" b="b"/>
            <a:pathLst>
              <a:path w="2039276" h="2192922">
                <a:moveTo>
                  <a:pt x="0" y="0"/>
                </a:moveTo>
                <a:lnTo>
                  <a:pt x="2039276" y="0"/>
                </a:lnTo>
                <a:lnTo>
                  <a:pt x="2039276" y="2192922"/>
                </a:lnTo>
                <a:lnTo>
                  <a:pt x="0" y="2192922"/>
                </a:lnTo>
                <a:close/>
              </a:path>
            </a:pathLst>
          </a:custGeom>
        </p:spPr>
        <p:txBody>
          <a:bodyPr wrap="square">
            <a:noAutofit/>
          </a:bodyPr>
          <a:lstStyle/>
          <a:p>
            <a:endParaRPr lang="en-US"/>
          </a:p>
        </p:txBody>
      </p:sp>
      <p:sp>
        <p:nvSpPr>
          <p:cNvPr id="18" name="Rectangle 17">
            <a:extLst>
              <a:ext uri="{FF2B5EF4-FFF2-40B4-BE49-F238E27FC236}">
                <a16:creationId xmlns:a16="http://schemas.microsoft.com/office/drawing/2014/main" xmlns="" id="{CB024144-D851-4821-B80D-D244BC4B3F20}"/>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xmlns="" id="{AE020688-4E15-49A0-BB4B-96D050E21B51}"/>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20" name="Group 19">
            <a:extLst>
              <a:ext uri="{FF2B5EF4-FFF2-40B4-BE49-F238E27FC236}">
                <a16:creationId xmlns:a16="http://schemas.microsoft.com/office/drawing/2014/main" xmlns="" id="{C351A0B8-DBF2-4887-8438-2DED3313C550}"/>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4" name="Freeform 9">
              <a:extLst>
                <a:ext uri="{FF2B5EF4-FFF2-40B4-BE49-F238E27FC236}">
                  <a16:creationId xmlns:a16="http://schemas.microsoft.com/office/drawing/2014/main" xmlns="" id="{F4F4B33B-8289-440A-B044-C16998B7E32D}"/>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10">
              <a:extLst>
                <a:ext uri="{FF2B5EF4-FFF2-40B4-BE49-F238E27FC236}">
                  <a16:creationId xmlns:a16="http://schemas.microsoft.com/office/drawing/2014/main" xmlns="" id="{891F59EF-1BAF-4A00-9395-71B313F0D0AA}"/>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6" name="Group 35">
              <a:extLst>
                <a:ext uri="{FF2B5EF4-FFF2-40B4-BE49-F238E27FC236}">
                  <a16:creationId xmlns:a16="http://schemas.microsoft.com/office/drawing/2014/main" xmlns="" id="{AD7566A9-5E6B-4336-A8B4-7578A798E1A1}"/>
                </a:ext>
              </a:extLst>
            </p:cNvPr>
            <p:cNvGrpSpPr/>
            <p:nvPr/>
          </p:nvGrpSpPr>
          <p:grpSpPr>
            <a:xfrm>
              <a:off x="5441950" y="874713"/>
              <a:ext cx="1046163" cy="703263"/>
              <a:chOff x="5441950" y="874713"/>
              <a:chExt cx="1046163" cy="703263"/>
            </a:xfrm>
            <a:grpFill/>
          </p:grpSpPr>
          <p:sp>
            <p:nvSpPr>
              <p:cNvPr id="37" name="Freeform 5">
                <a:extLst>
                  <a:ext uri="{FF2B5EF4-FFF2-40B4-BE49-F238E27FC236}">
                    <a16:creationId xmlns:a16="http://schemas.microsoft.com/office/drawing/2014/main" xmlns="" id="{0D4135E6-1F55-4575-A699-7BE654C27640}"/>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6">
                <a:extLst>
                  <a:ext uri="{FF2B5EF4-FFF2-40B4-BE49-F238E27FC236}">
                    <a16:creationId xmlns:a16="http://schemas.microsoft.com/office/drawing/2014/main" xmlns="" id="{A3394B0F-DABD-4579-ABE6-A455F9D02BA7}"/>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7">
                <a:extLst>
                  <a:ext uri="{FF2B5EF4-FFF2-40B4-BE49-F238E27FC236}">
                    <a16:creationId xmlns:a16="http://schemas.microsoft.com/office/drawing/2014/main" xmlns="" id="{2BE68912-E343-43B4-855E-797E2516A5DA}"/>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8">
                <a:extLst>
                  <a:ext uri="{FF2B5EF4-FFF2-40B4-BE49-F238E27FC236}">
                    <a16:creationId xmlns:a16="http://schemas.microsoft.com/office/drawing/2014/main" xmlns="" id="{5CAD7F8D-F831-460C-ABAF-69A0295671F3}"/>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11">
                <a:extLst>
                  <a:ext uri="{FF2B5EF4-FFF2-40B4-BE49-F238E27FC236}">
                    <a16:creationId xmlns:a16="http://schemas.microsoft.com/office/drawing/2014/main" xmlns="" id="{0A29B325-F41D-436A-A840-CF09CB13F4E7}"/>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12">
                <a:extLst>
                  <a:ext uri="{FF2B5EF4-FFF2-40B4-BE49-F238E27FC236}">
                    <a16:creationId xmlns:a16="http://schemas.microsoft.com/office/drawing/2014/main" xmlns="" id="{E5780D54-7E4A-44C0-A52A-25F4436D6258}"/>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074489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6AAF573-0419-4355-95A6-DA9C23D98442}"/>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C26DC0F5-F92D-4417-808F-17E0679D63E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9491B65B-444F-44E7-A0A1-8E5ABE6EEB2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684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F3A135-183A-4374-89F9-CDA3EC4E053D}"/>
              </a:ext>
            </a:extLst>
          </p:cNvPr>
          <p:cNvSpPr>
            <a:spLocks noGrp="1"/>
          </p:cNvSpPr>
          <p:nvPr>
            <p:ph type="title"/>
          </p:nvPr>
        </p:nvSpPr>
        <p:spPr>
          <a:xfrm>
            <a:off x="839790" y="457200"/>
            <a:ext cx="3932237" cy="1600200"/>
          </a:xfrm>
        </p:spPr>
        <p:txBody>
          <a:bodyPr anchor="b"/>
          <a:lstStyle>
            <a:lvl1pPr>
              <a:defRPr sz="3199"/>
            </a:lvl1pPr>
          </a:lstStyle>
          <a:p>
            <a:r>
              <a:rPr lang="en-US"/>
              <a:t>Click to edit Master title style</a:t>
            </a:r>
          </a:p>
        </p:txBody>
      </p:sp>
      <p:sp>
        <p:nvSpPr>
          <p:cNvPr id="3" name="Content Placeholder 2">
            <a:extLst>
              <a:ext uri="{FF2B5EF4-FFF2-40B4-BE49-F238E27FC236}">
                <a16:creationId xmlns="" xmlns:a16="http://schemas.microsoft.com/office/drawing/2014/main" id="{B0A7A63A-9C0E-4EE2-A749-1A394212E81E}"/>
              </a:ext>
            </a:extLst>
          </p:cNvPr>
          <p:cNvSpPr>
            <a:spLocks noGrp="1"/>
          </p:cNvSpPr>
          <p:nvPr>
            <p:ph idx="1"/>
          </p:nvPr>
        </p:nvSpPr>
        <p:spPr>
          <a:xfrm>
            <a:off x="5183188" y="987428"/>
            <a:ext cx="6172200"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7656A3E9-B7C2-47B6-89E7-CEFEFB05ECC6}"/>
              </a:ext>
            </a:extLst>
          </p:cNvPr>
          <p:cNvSpPr>
            <a:spLocks noGrp="1"/>
          </p:cNvSpPr>
          <p:nvPr>
            <p:ph type="body" sz="half" idx="2"/>
          </p:nvPr>
        </p:nvSpPr>
        <p:spPr>
          <a:xfrm>
            <a:off x="839790" y="2057401"/>
            <a:ext cx="3932237" cy="3811588"/>
          </a:xfrm>
        </p:spPr>
        <p:txBody>
          <a:bodyPr/>
          <a:lstStyle>
            <a:lvl1pPr marL="0" indent="0">
              <a:buNone/>
              <a:defRPr sz="1600"/>
            </a:lvl1pPr>
            <a:lvl2pPr marL="457051" indent="0">
              <a:buNone/>
              <a:defRPr sz="1400"/>
            </a:lvl2pPr>
            <a:lvl3pPr marL="914104" indent="0">
              <a:buNone/>
              <a:defRPr sz="1200"/>
            </a:lvl3pPr>
            <a:lvl4pPr marL="1371155" indent="0">
              <a:buNone/>
              <a:defRPr sz="1000"/>
            </a:lvl4pPr>
            <a:lvl5pPr marL="1828205" indent="0">
              <a:buNone/>
              <a:defRPr sz="1000"/>
            </a:lvl5pPr>
            <a:lvl6pPr marL="2285258" indent="0">
              <a:buNone/>
              <a:defRPr sz="1000"/>
            </a:lvl6pPr>
            <a:lvl7pPr marL="2742309" indent="0">
              <a:buNone/>
              <a:defRPr sz="1000"/>
            </a:lvl7pPr>
            <a:lvl8pPr marL="3199360" indent="0">
              <a:buNone/>
              <a:defRPr sz="1000"/>
            </a:lvl8pPr>
            <a:lvl9pPr marL="3656411"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F1E9F330-AE59-45F8-8F32-1EC38EA72514}"/>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D4991B55-743F-4262-97EF-C6A82A4F7F92}"/>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10E04F39-1826-4660-9419-447B1EBC0E45}"/>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6840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793F12-7379-4FA6-90AA-F2B4FED5D744}"/>
              </a:ext>
            </a:extLst>
          </p:cNvPr>
          <p:cNvSpPr>
            <a:spLocks noGrp="1"/>
          </p:cNvSpPr>
          <p:nvPr>
            <p:ph type="title"/>
          </p:nvPr>
        </p:nvSpPr>
        <p:spPr>
          <a:xfrm>
            <a:off x="839790" y="457200"/>
            <a:ext cx="3932237" cy="1600200"/>
          </a:xfrm>
        </p:spPr>
        <p:txBody>
          <a:bodyPr anchor="b"/>
          <a:lstStyle>
            <a:lvl1pPr>
              <a:defRPr sz="3199"/>
            </a:lvl1pPr>
          </a:lstStyle>
          <a:p>
            <a:r>
              <a:rPr lang="en-US"/>
              <a:t>Click to edit Master title style</a:t>
            </a:r>
          </a:p>
        </p:txBody>
      </p:sp>
      <p:sp>
        <p:nvSpPr>
          <p:cNvPr id="3" name="Picture Placeholder 2">
            <a:extLst>
              <a:ext uri="{FF2B5EF4-FFF2-40B4-BE49-F238E27FC236}">
                <a16:creationId xmlns="" xmlns:a16="http://schemas.microsoft.com/office/drawing/2014/main" id="{B09C1747-415C-4D3E-B08B-5D790B37302F}"/>
              </a:ext>
            </a:extLst>
          </p:cNvPr>
          <p:cNvSpPr>
            <a:spLocks noGrp="1"/>
          </p:cNvSpPr>
          <p:nvPr>
            <p:ph type="pic" idx="1"/>
          </p:nvPr>
        </p:nvSpPr>
        <p:spPr>
          <a:xfrm>
            <a:off x="5183188" y="987428"/>
            <a:ext cx="6172200" cy="4873625"/>
          </a:xfrm>
        </p:spPr>
        <p:txBody>
          <a:bodyPr/>
          <a:lstStyle>
            <a:lvl1pPr marL="0" indent="0">
              <a:buNone/>
              <a:defRPr sz="3199"/>
            </a:lvl1pPr>
            <a:lvl2pPr marL="457051" indent="0">
              <a:buNone/>
              <a:defRPr sz="2799"/>
            </a:lvl2pPr>
            <a:lvl3pPr marL="914104" indent="0">
              <a:buNone/>
              <a:defRPr sz="2399"/>
            </a:lvl3pPr>
            <a:lvl4pPr marL="1371155" indent="0">
              <a:buNone/>
              <a:defRPr sz="1999"/>
            </a:lvl4pPr>
            <a:lvl5pPr marL="1828205" indent="0">
              <a:buNone/>
              <a:defRPr sz="1999"/>
            </a:lvl5pPr>
            <a:lvl6pPr marL="2285258" indent="0">
              <a:buNone/>
              <a:defRPr sz="1999"/>
            </a:lvl6pPr>
            <a:lvl7pPr marL="2742309" indent="0">
              <a:buNone/>
              <a:defRPr sz="1999"/>
            </a:lvl7pPr>
            <a:lvl8pPr marL="3199360" indent="0">
              <a:buNone/>
              <a:defRPr sz="1999"/>
            </a:lvl8pPr>
            <a:lvl9pPr marL="3656411" indent="0">
              <a:buNone/>
              <a:defRPr sz="1999"/>
            </a:lvl9pPr>
          </a:lstStyle>
          <a:p>
            <a:endParaRPr lang="en-US"/>
          </a:p>
        </p:txBody>
      </p:sp>
      <p:sp>
        <p:nvSpPr>
          <p:cNvPr id="4" name="Text Placeholder 3">
            <a:extLst>
              <a:ext uri="{FF2B5EF4-FFF2-40B4-BE49-F238E27FC236}">
                <a16:creationId xmlns="" xmlns:a16="http://schemas.microsoft.com/office/drawing/2014/main" id="{60862720-9178-4C91-A8FB-58CD140709B9}"/>
              </a:ext>
            </a:extLst>
          </p:cNvPr>
          <p:cNvSpPr>
            <a:spLocks noGrp="1"/>
          </p:cNvSpPr>
          <p:nvPr>
            <p:ph type="body" sz="half" idx="2"/>
          </p:nvPr>
        </p:nvSpPr>
        <p:spPr>
          <a:xfrm>
            <a:off x="839790" y="2057401"/>
            <a:ext cx="3932237" cy="3811588"/>
          </a:xfrm>
        </p:spPr>
        <p:txBody>
          <a:bodyPr/>
          <a:lstStyle>
            <a:lvl1pPr marL="0" indent="0">
              <a:buNone/>
              <a:defRPr sz="1600"/>
            </a:lvl1pPr>
            <a:lvl2pPr marL="457051" indent="0">
              <a:buNone/>
              <a:defRPr sz="1400"/>
            </a:lvl2pPr>
            <a:lvl3pPr marL="914104" indent="0">
              <a:buNone/>
              <a:defRPr sz="1200"/>
            </a:lvl3pPr>
            <a:lvl4pPr marL="1371155" indent="0">
              <a:buNone/>
              <a:defRPr sz="1000"/>
            </a:lvl4pPr>
            <a:lvl5pPr marL="1828205" indent="0">
              <a:buNone/>
              <a:defRPr sz="1000"/>
            </a:lvl5pPr>
            <a:lvl6pPr marL="2285258" indent="0">
              <a:buNone/>
              <a:defRPr sz="1000"/>
            </a:lvl6pPr>
            <a:lvl7pPr marL="2742309" indent="0">
              <a:buNone/>
              <a:defRPr sz="1000"/>
            </a:lvl7pPr>
            <a:lvl8pPr marL="3199360" indent="0">
              <a:buNone/>
              <a:defRPr sz="1000"/>
            </a:lvl8pPr>
            <a:lvl9pPr marL="3656411"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1F8C6C4E-FFD8-4629-9AB8-1F9EB679175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612906E6-CAA7-4966-B75C-43F2FBE0D3B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E6B4C360-1130-4FDC-9C6E-1587C2F30FF2}"/>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1664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57CB83-4518-4A4C-80C0-58AF6C70F6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481A6048-F117-449E-8109-594A194C1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8231FB9-19EB-490F-9EE8-3E88BDA1C3C3}"/>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E2F5D8B-59CB-4755-A176-2EDA72C8EA28}"/>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DDE9A0C-4A0B-4E72-BD09-44E03E21779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22768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4B65643-310D-4578-8909-B8836159A0CC}"/>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5A442B40-5E62-40CD-BB22-595D67075871}"/>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375359A-7BC6-4DFE-AA57-0E8C5FEA9F8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6/12/2020</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3ABF3F3F-8224-4BEC-943F-741F35B38C4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DE54FBA-6958-498F-AF82-AB9D7E85C88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31469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4" y="2870637"/>
            <a:ext cx="5932223" cy="711081"/>
          </a:xfrm>
        </p:spPr>
        <p:txBody>
          <a:bodyPr>
            <a:normAutofit/>
          </a:bodyPr>
          <a:lstStyle>
            <a:lvl1pPr algn="ctr">
              <a:defRPr sz="27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6/12/2020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1439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32" name="Picture Placeholder 24">
            <a:extLst>
              <a:ext uri="{FF2B5EF4-FFF2-40B4-BE49-F238E27FC236}">
                <a16:creationId xmlns:a16="http://schemas.microsoft.com/office/drawing/2014/main" xmlns="" id="{D3405867-9CF2-4A9E-A754-F6AC1CCDD945}"/>
              </a:ext>
            </a:extLst>
          </p:cNvPr>
          <p:cNvSpPr>
            <a:spLocks noGrp="1"/>
          </p:cNvSpPr>
          <p:nvPr>
            <p:ph type="pic" sz="quarter" idx="14"/>
          </p:nvPr>
        </p:nvSpPr>
        <p:spPr>
          <a:xfrm>
            <a:off x="717849" y="3740727"/>
            <a:ext cx="2609552" cy="2267175"/>
          </a:xfrm>
          <a:custGeom>
            <a:avLst/>
            <a:gdLst>
              <a:gd name="connsiteX0" fmla="*/ 0 w 1286587"/>
              <a:gd name="connsiteY0" fmla="*/ 0 h 1286587"/>
              <a:gd name="connsiteX1" fmla="*/ 1286587 w 1286587"/>
              <a:gd name="connsiteY1" fmla="*/ 0 h 1286587"/>
              <a:gd name="connsiteX2" fmla="*/ 1286587 w 1286587"/>
              <a:gd name="connsiteY2" fmla="*/ 1286587 h 1286587"/>
              <a:gd name="connsiteX3" fmla="*/ 0 w 1286587"/>
              <a:gd name="connsiteY3" fmla="*/ 1286587 h 1286587"/>
            </a:gdLst>
            <a:ahLst/>
            <a:cxnLst>
              <a:cxn ang="0">
                <a:pos x="connsiteX0" y="connsiteY0"/>
              </a:cxn>
              <a:cxn ang="0">
                <a:pos x="connsiteX1" y="connsiteY1"/>
              </a:cxn>
              <a:cxn ang="0">
                <a:pos x="connsiteX2" y="connsiteY2"/>
              </a:cxn>
              <a:cxn ang="0">
                <a:pos x="connsiteX3" y="connsiteY3"/>
              </a:cxn>
            </a:cxnLst>
            <a:rect l="l" t="t" r="r" b="b"/>
            <a:pathLst>
              <a:path w="1286587" h="1286587">
                <a:moveTo>
                  <a:pt x="0" y="0"/>
                </a:moveTo>
                <a:lnTo>
                  <a:pt x="1286587" y="0"/>
                </a:lnTo>
                <a:lnTo>
                  <a:pt x="1286587" y="1286587"/>
                </a:lnTo>
                <a:lnTo>
                  <a:pt x="0" y="1286587"/>
                </a:lnTo>
                <a:close/>
              </a:path>
            </a:pathLst>
          </a:custGeom>
        </p:spPr>
        <p:txBody>
          <a:bodyPr wrap="square">
            <a:noAutofit/>
          </a:bodyPr>
          <a:lstStyle/>
          <a:p>
            <a:endParaRPr lang="en-US" dirty="0"/>
          </a:p>
        </p:txBody>
      </p:sp>
      <p:sp>
        <p:nvSpPr>
          <p:cNvPr id="33" name="Picture Placeholder 24">
            <a:extLst>
              <a:ext uri="{FF2B5EF4-FFF2-40B4-BE49-F238E27FC236}">
                <a16:creationId xmlns:a16="http://schemas.microsoft.com/office/drawing/2014/main" xmlns="" id="{F73CE6E7-CE4D-4F3C-AC5F-B4CC69A98E91}"/>
              </a:ext>
            </a:extLst>
          </p:cNvPr>
          <p:cNvSpPr>
            <a:spLocks noGrp="1"/>
          </p:cNvSpPr>
          <p:nvPr>
            <p:ph type="pic" sz="quarter" idx="15"/>
          </p:nvPr>
        </p:nvSpPr>
        <p:spPr>
          <a:xfrm>
            <a:off x="3461049" y="3740727"/>
            <a:ext cx="2719698" cy="2267175"/>
          </a:xfrm>
          <a:custGeom>
            <a:avLst/>
            <a:gdLst>
              <a:gd name="connsiteX0" fmla="*/ 0 w 1286587"/>
              <a:gd name="connsiteY0" fmla="*/ 0 h 1286587"/>
              <a:gd name="connsiteX1" fmla="*/ 1286587 w 1286587"/>
              <a:gd name="connsiteY1" fmla="*/ 0 h 1286587"/>
              <a:gd name="connsiteX2" fmla="*/ 1286587 w 1286587"/>
              <a:gd name="connsiteY2" fmla="*/ 1286587 h 1286587"/>
              <a:gd name="connsiteX3" fmla="*/ 0 w 1286587"/>
              <a:gd name="connsiteY3" fmla="*/ 1286587 h 1286587"/>
            </a:gdLst>
            <a:ahLst/>
            <a:cxnLst>
              <a:cxn ang="0">
                <a:pos x="connsiteX0" y="connsiteY0"/>
              </a:cxn>
              <a:cxn ang="0">
                <a:pos x="connsiteX1" y="connsiteY1"/>
              </a:cxn>
              <a:cxn ang="0">
                <a:pos x="connsiteX2" y="connsiteY2"/>
              </a:cxn>
              <a:cxn ang="0">
                <a:pos x="connsiteX3" y="connsiteY3"/>
              </a:cxn>
            </a:cxnLst>
            <a:rect l="l" t="t" r="r" b="b"/>
            <a:pathLst>
              <a:path w="1286587" h="1286587">
                <a:moveTo>
                  <a:pt x="0" y="0"/>
                </a:moveTo>
                <a:lnTo>
                  <a:pt x="1286587" y="0"/>
                </a:lnTo>
                <a:lnTo>
                  <a:pt x="1286587" y="1286587"/>
                </a:lnTo>
                <a:lnTo>
                  <a:pt x="0" y="1286587"/>
                </a:lnTo>
                <a:close/>
              </a:path>
            </a:pathLst>
          </a:custGeom>
        </p:spPr>
        <p:txBody>
          <a:bodyPr wrap="square">
            <a:noAutofit/>
          </a:bodyPr>
          <a:lstStyle/>
          <a:p>
            <a:endParaRPr lang="en-US" dirty="0"/>
          </a:p>
        </p:txBody>
      </p:sp>
      <p:sp>
        <p:nvSpPr>
          <p:cNvPr id="25" name="Rectangle 24">
            <a:extLst>
              <a:ext uri="{FF2B5EF4-FFF2-40B4-BE49-F238E27FC236}">
                <a16:creationId xmlns:a16="http://schemas.microsoft.com/office/drawing/2014/main" xmlns="" id="{48F75ABA-A4F8-4F33-BD9F-FEBB08A01905}"/>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xmlns="" id="{D36327DF-C358-4308-9CDC-220F1147EF4A}"/>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27" name="Group 26">
            <a:extLst>
              <a:ext uri="{FF2B5EF4-FFF2-40B4-BE49-F238E27FC236}">
                <a16:creationId xmlns:a16="http://schemas.microsoft.com/office/drawing/2014/main" xmlns="" id="{F44419FD-C7EC-4E72-BEB0-DF730F137CD8}"/>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28" name="Freeform 9">
              <a:extLst>
                <a:ext uri="{FF2B5EF4-FFF2-40B4-BE49-F238E27FC236}">
                  <a16:creationId xmlns:a16="http://schemas.microsoft.com/office/drawing/2014/main" xmlns="" id="{38A519DA-C9DB-47E8-9F79-D18E874B440A}"/>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10">
              <a:extLst>
                <a:ext uri="{FF2B5EF4-FFF2-40B4-BE49-F238E27FC236}">
                  <a16:creationId xmlns:a16="http://schemas.microsoft.com/office/drawing/2014/main" xmlns="" id="{0F9EFD8F-D12D-49EC-B8F2-7E1FC3314DE5}"/>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5" name="Group 34">
              <a:extLst>
                <a:ext uri="{FF2B5EF4-FFF2-40B4-BE49-F238E27FC236}">
                  <a16:creationId xmlns:a16="http://schemas.microsoft.com/office/drawing/2014/main" xmlns="" id="{28990D9D-8745-483D-B834-B79581893561}"/>
                </a:ext>
              </a:extLst>
            </p:cNvPr>
            <p:cNvGrpSpPr/>
            <p:nvPr/>
          </p:nvGrpSpPr>
          <p:grpSpPr>
            <a:xfrm>
              <a:off x="5441950" y="874713"/>
              <a:ext cx="1046163" cy="703263"/>
              <a:chOff x="5441950" y="874713"/>
              <a:chExt cx="1046163" cy="703263"/>
            </a:xfrm>
            <a:grpFill/>
          </p:grpSpPr>
          <p:sp>
            <p:nvSpPr>
              <p:cNvPr id="36" name="Freeform 5">
                <a:extLst>
                  <a:ext uri="{FF2B5EF4-FFF2-40B4-BE49-F238E27FC236}">
                    <a16:creationId xmlns:a16="http://schemas.microsoft.com/office/drawing/2014/main" xmlns="" id="{D280956B-D20C-4F72-8335-A8BBFE0ED033}"/>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6">
                <a:extLst>
                  <a:ext uri="{FF2B5EF4-FFF2-40B4-BE49-F238E27FC236}">
                    <a16:creationId xmlns:a16="http://schemas.microsoft.com/office/drawing/2014/main" xmlns="" id="{D8E9D869-E34A-47A6-BC11-001A8EFB0E15}"/>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7">
                <a:extLst>
                  <a:ext uri="{FF2B5EF4-FFF2-40B4-BE49-F238E27FC236}">
                    <a16:creationId xmlns:a16="http://schemas.microsoft.com/office/drawing/2014/main" xmlns="" id="{0AF9EC04-F36D-4205-92C4-3E339409C6E4}"/>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8">
                <a:extLst>
                  <a:ext uri="{FF2B5EF4-FFF2-40B4-BE49-F238E27FC236}">
                    <a16:creationId xmlns:a16="http://schemas.microsoft.com/office/drawing/2014/main" xmlns="" id="{31068102-C43F-49B2-80F8-80A7EBA2319B}"/>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11">
                <a:extLst>
                  <a:ext uri="{FF2B5EF4-FFF2-40B4-BE49-F238E27FC236}">
                    <a16:creationId xmlns:a16="http://schemas.microsoft.com/office/drawing/2014/main" xmlns="" id="{ED12FC82-9B1C-4034-BCF8-233A52B283EB}"/>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12">
                <a:extLst>
                  <a:ext uri="{FF2B5EF4-FFF2-40B4-BE49-F238E27FC236}">
                    <a16:creationId xmlns:a16="http://schemas.microsoft.com/office/drawing/2014/main" xmlns="" id="{EC64E142-4BAE-43C9-9F7E-4DDEC1BBB581}"/>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2803568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2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18" name="Picture Placeholder 14">
            <a:extLst>
              <a:ext uri="{FF2B5EF4-FFF2-40B4-BE49-F238E27FC236}">
                <a16:creationId xmlns:a16="http://schemas.microsoft.com/office/drawing/2014/main" xmlns="" id="{B1923AEA-A272-4DF9-8EF6-CA43A937C3AD}"/>
              </a:ext>
            </a:extLst>
          </p:cNvPr>
          <p:cNvSpPr>
            <a:spLocks noGrp="1"/>
          </p:cNvSpPr>
          <p:nvPr>
            <p:ph type="pic" sz="quarter" idx="14"/>
          </p:nvPr>
        </p:nvSpPr>
        <p:spPr>
          <a:xfrm>
            <a:off x="1495422" y="2116244"/>
            <a:ext cx="1743078" cy="1743078"/>
          </a:xfrm>
          <a:custGeom>
            <a:avLst/>
            <a:gdLst>
              <a:gd name="connsiteX0" fmla="*/ 871539 w 1743078"/>
              <a:gd name="connsiteY0" fmla="*/ 0 h 1743078"/>
              <a:gd name="connsiteX1" fmla="*/ 1743078 w 1743078"/>
              <a:gd name="connsiteY1" fmla="*/ 871539 h 1743078"/>
              <a:gd name="connsiteX2" fmla="*/ 871539 w 1743078"/>
              <a:gd name="connsiteY2" fmla="*/ 1743078 h 1743078"/>
              <a:gd name="connsiteX3" fmla="*/ 0 w 1743078"/>
              <a:gd name="connsiteY3" fmla="*/ 871539 h 1743078"/>
              <a:gd name="connsiteX4" fmla="*/ 871539 w 1743078"/>
              <a:gd name="connsiteY4" fmla="*/ 0 h 174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3078" h="1743078">
                <a:moveTo>
                  <a:pt x="871539" y="0"/>
                </a:moveTo>
                <a:cubicBezTo>
                  <a:pt x="1352877" y="0"/>
                  <a:pt x="1743078" y="390201"/>
                  <a:pt x="1743078" y="871539"/>
                </a:cubicBezTo>
                <a:cubicBezTo>
                  <a:pt x="1743078" y="1352877"/>
                  <a:pt x="1352877" y="1743078"/>
                  <a:pt x="871539" y="1743078"/>
                </a:cubicBezTo>
                <a:cubicBezTo>
                  <a:pt x="390201" y="1743078"/>
                  <a:pt x="0" y="1352877"/>
                  <a:pt x="0" y="871539"/>
                </a:cubicBezTo>
                <a:cubicBezTo>
                  <a:pt x="0" y="390201"/>
                  <a:pt x="390201" y="0"/>
                  <a:pt x="871539" y="0"/>
                </a:cubicBezTo>
                <a:close/>
              </a:path>
            </a:pathLst>
          </a:custGeom>
        </p:spPr>
        <p:txBody>
          <a:bodyPr wrap="square">
            <a:noAutofit/>
          </a:bodyPr>
          <a:lstStyle/>
          <a:p>
            <a:endParaRPr lang="en-US" dirty="0"/>
          </a:p>
        </p:txBody>
      </p:sp>
      <p:sp>
        <p:nvSpPr>
          <p:cNvPr id="19" name="Picture Placeholder 12">
            <a:extLst>
              <a:ext uri="{FF2B5EF4-FFF2-40B4-BE49-F238E27FC236}">
                <a16:creationId xmlns:a16="http://schemas.microsoft.com/office/drawing/2014/main" xmlns="" id="{09F2C613-218B-4397-91F8-3AC79DBD47FD}"/>
              </a:ext>
            </a:extLst>
          </p:cNvPr>
          <p:cNvSpPr>
            <a:spLocks noGrp="1"/>
          </p:cNvSpPr>
          <p:nvPr>
            <p:ph type="pic" sz="quarter" idx="15"/>
          </p:nvPr>
        </p:nvSpPr>
        <p:spPr>
          <a:xfrm>
            <a:off x="5224460" y="2116244"/>
            <a:ext cx="1743078" cy="1743078"/>
          </a:xfrm>
          <a:custGeom>
            <a:avLst/>
            <a:gdLst>
              <a:gd name="connsiteX0" fmla="*/ 871539 w 1743078"/>
              <a:gd name="connsiteY0" fmla="*/ 0 h 1743078"/>
              <a:gd name="connsiteX1" fmla="*/ 1743078 w 1743078"/>
              <a:gd name="connsiteY1" fmla="*/ 871539 h 1743078"/>
              <a:gd name="connsiteX2" fmla="*/ 871539 w 1743078"/>
              <a:gd name="connsiteY2" fmla="*/ 1743078 h 1743078"/>
              <a:gd name="connsiteX3" fmla="*/ 0 w 1743078"/>
              <a:gd name="connsiteY3" fmla="*/ 871539 h 1743078"/>
              <a:gd name="connsiteX4" fmla="*/ 871539 w 1743078"/>
              <a:gd name="connsiteY4" fmla="*/ 0 h 174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3078" h="1743078">
                <a:moveTo>
                  <a:pt x="871539" y="0"/>
                </a:moveTo>
                <a:cubicBezTo>
                  <a:pt x="1352877" y="0"/>
                  <a:pt x="1743078" y="390201"/>
                  <a:pt x="1743078" y="871539"/>
                </a:cubicBezTo>
                <a:cubicBezTo>
                  <a:pt x="1743078" y="1352877"/>
                  <a:pt x="1352877" y="1743078"/>
                  <a:pt x="871539" y="1743078"/>
                </a:cubicBezTo>
                <a:cubicBezTo>
                  <a:pt x="390201" y="1743078"/>
                  <a:pt x="0" y="1352877"/>
                  <a:pt x="0" y="871539"/>
                </a:cubicBezTo>
                <a:cubicBezTo>
                  <a:pt x="0" y="390201"/>
                  <a:pt x="390201" y="0"/>
                  <a:pt x="871539" y="0"/>
                </a:cubicBezTo>
                <a:close/>
              </a:path>
            </a:pathLst>
          </a:custGeom>
        </p:spPr>
        <p:txBody>
          <a:bodyPr wrap="square">
            <a:noAutofit/>
          </a:bodyPr>
          <a:lstStyle/>
          <a:p>
            <a:endParaRPr lang="en-US" dirty="0"/>
          </a:p>
        </p:txBody>
      </p:sp>
      <p:sp>
        <p:nvSpPr>
          <p:cNvPr id="20" name="Picture Placeholder 9">
            <a:extLst>
              <a:ext uri="{FF2B5EF4-FFF2-40B4-BE49-F238E27FC236}">
                <a16:creationId xmlns:a16="http://schemas.microsoft.com/office/drawing/2014/main" xmlns="" id="{67378D8A-DCCE-4C3E-8D75-F0F0DB1B1B69}"/>
              </a:ext>
            </a:extLst>
          </p:cNvPr>
          <p:cNvSpPr>
            <a:spLocks noGrp="1"/>
          </p:cNvSpPr>
          <p:nvPr>
            <p:ph type="pic" sz="quarter" idx="16"/>
          </p:nvPr>
        </p:nvSpPr>
        <p:spPr>
          <a:xfrm>
            <a:off x="8953500" y="2116244"/>
            <a:ext cx="1743078" cy="1743078"/>
          </a:xfrm>
          <a:custGeom>
            <a:avLst/>
            <a:gdLst>
              <a:gd name="connsiteX0" fmla="*/ 871539 w 1743078"/>
              <a:gd name="connsiteY0" fmla="*/ 0 h 1743078"/>
              <a:gd name="connsiteX1" fmla="*/ 1743078 w 1743078"/>
              <a:gd name="connsiteY1" fmla="*/ 871539 h 1743078"/>
              <a:gd name="connsiteX2" fmla="*/ 871539 w 1743078"/>
              <a:gd name="connsiteY2" fmla="*/ 1743078 h 1743078"/>
              <a:gd name="connsiteX3" fmla="*/ 0 w 1743078"/>
              <a:gd name="connsiteY3" fmla="*/ 871539 h 1743078"/>
              <a:gd name="connsiteX4" fmla="*/ 871539 w 1743078"/>
              <a:gd name="connsiteY4" fmla="*/ 0 h 174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3078" h="1743078">
                <a:moveTo>
                  <a:pt x="871539" y="0"/>
                </a:moveTo>
                <a:cubicBezTo>
                  <a:pt x="1352877" y="0"/>
                  <a:pt x="1743078" y="390201"/>
                  <a:pt x="1743078" y="871539"/>
                </a:cubicBezTo>
                <a:cubicBezTo>
                  <a:pt x="1743078" y="1352877"/>
                  <a:pt x="1352877" y="1743078"/>
                  <a:pt x="871539" y="1743078"/>
                </a:cubicBezTo>
                <a:cubicBezTo>
                  <a:pt x="390201" y="1743078"/>
                  <a:pt x="0" y="1352877"/>
                  <a:pt x="0" y="871539"/>
                </a:cubicBezTo>
                <a:cubicBezTo>
                  <a:pt x="0" y="390201"/>
                  <a:pt x="390201" y="0"/>
                  <a:pt x="871539" y="0"/>
                </a:cubicBezTo>
                <a:close/>
              </a:path>
            </a:pathLst>
          </a:custGeom>
        </p:spPr>
        <p:txBody>
          <a:bodyPr wrap="square">
            <a:noAutofit/>
          </a:bodyPr>
          <a:lstStyle/>
          <a:p>
            <a:endParaRPr lang="en-US" dirty="0"/>
          </a:p>
        </p:txBody>
      </p:sp>
      <p:sp>
        <p:nvSpPr>
          <p:cNvPr id="31" name="Rectangle 30">
            <a:extLst>
              <a:ext uri="{FF2B5EF4-FFF2-40B4-BE49-F238E27FC236}">
                <a16:creationId xmlns:a16="http://schemas.microsoft.com/office/drawing/2014/main" xmlns="" id="{34BB3B92-5CAD-4B85-88DC-C224F02249C7}"/>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xmlns="" id="{A6B4E7EA-0C4C-4388-A3BE-8972D9E88293}"/>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3" name="Group 32">
            <a:extLst>
              <a:ext uri="{FF2B5EF4-FFF2-40B4-BE49-F238E27FC236}">
                <a16:creationId xmlns:a16="http://schemas.microsoft.com/office/drawing/2014/main" xmlns="" id="{F3A2CE67-4BAA-4D78-B133-0B70E77E071A}"/>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4" name="Freeform 9">
              <a:extLst>
                <a:ext uri="{FF2B5EF4-FFF2-40B4-BE49-F238E27FC236}">
                  <a16:creationId xmlns:a16="http://schemas.microsoft.com/office/drawing/2014/main" xmlns="" id="{1D8C029A-3F1E-4EE0-AC30-02A4A9AEE30F}"/>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10">
              <a:extLst>
                <a:ext uri="{FF2B5EF4-FFF2-40B4-BE49-F238E27FC236}">
                  <a16:creationId xmlns:a16="http://schemas.microsoft.com/office/drawing/2014/main" xmlns="" id="{24CB61C8-AAE7-4948-9306-EA777E9897B4}"/>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6" name="Group 35">
              <a:extLst>
                <a:ext uri="{FF2B5EF4-FFF2-40B4-BE49-F238E27FC236}">
                  <a16:creationId xmlns:a16="http://schemas.microsoft.com/office/drawing/2014/main" xmlns="" id="{BAEC1CFD-52D9-4538-A187-5E8FF18CF782}"/>
                </a:ext>
              </a:extLst>
            </p:cNvPr>
            <p:cNvGrpSpPr/>
            <p:nvPr/>
          </p:nvGrpSpPr>
          <p:grpSpPr>
            <a:xfrm>
              <a:off x="5441950" y="874713"/>
              <a:ext cx="1046163" cy="703263"/>
              <a:chOff x="5441950" y="874713"/>
              <a:chExt cx="1046163" cy="703263"/>
            </a:xfrm>
            <a:grpFill/>
          </p:grpSpPr>
          <p:sp>
            <p:nvSpPr>
              <p:cNvPr id="37" name="Freeform 5">
                <a:extLst>
                  <a:ext uri="{FF2B5EF4-FFF2-40B4-BE49-F238E27FC236}">
                    <a16:creationId xmlns:a16="http://schemas.microsoft.com/office/drawing/2014/main" xmlns="" id="{49ACFFCC-AE7F-4185-8B8A-03FC384B7C2F}"/>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6">
                <a:extLst>
                  <a:ext uri="{FF2B5EF4-FFF2-40B4-BE49-F238E27FC236}">
                    <a16:creationId xmlns:a16="http://schemas.microsoft.com/office/drawing/2014/main" xmlns="" id="{A0CCC243-A6EB-4D80-ABCD-9DBBE7EAFC56}"/>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7">
                <a:extLst>
                  <a:ext uri="{FF2B5EF4-FFF2-40B4-BE49-F238E27FC236}">
                    <a16:creationId xmlns:a16="http://schemas.microsoft.com/office/drawing/2014/main" xmlns="" id="{D1FD0E65-0FF9-4491-9D03-59B6418A7C04}"/>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8">
                <a:extLst>
                  <a:ext uri="{FF2B5EF4-FFF2-40B4-BE49-F238E27FC236}">
                    <a16:creationId xmlns:a16="http://schemas.microsoft.com/office/drawing/2014/main" xmlns="" id="{A70A3D54-32C1-404B-B7AF-A227150331D8}"/>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11">
                <a:extLst>
                  <a:ext uri="{FF2B5EF4-FFF2-40B4-BE49-F238E27FC236}">
                    <a16:creationId xmlns:a16="http://schemas.microsoft.com/office/drawing/2014/main" xmlns="" id="{895B8E3C-2D7E-407F-9B5C-81028D1FC55C}"/>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12">
                <a:extLst>
                  <a:ext uri="{FF2B5EF4-FFF2-40B4-BE49-F238E27FC236}">
                    <a16:creationId xmlns:a16="http://schemas.microsoft.com/office/drawing/2014/main" xmlns="" id="{B587BC8E-1A82-43FF-BC95-DF68067DCA31}"/>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2432806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3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22" name="Picture Placeholder 17">
            <a:extLst>
              <a:ext uri="{FF2B5EF4-FFF2-40B4-BE49-F238E27FC236}">
                <a16:creationId xmlns:a16="http://schemas.microsoft.com/office/drawing/2014/main" xmlns="" id="{22177F9C-7CE7-4A88-8656-F13AD926D974}"/>
              </a:ext>
            </a:extLst>
          </p:cNvPr>
          <p:cNvSpPr>
            <a:spLocks noGrp="1"/>
          </p:cNvSpPr>
          <p:nvPr>
            <p:ph type="pic" sz="quarter" idx="12"/>
          </p:nvPr>
        </p:nvSpPr>
        <p:spPr>
          <a:xfrm>
            <a:off x="9213850" y="1814287"/>
            <a:ext cx="2347709" cy="4325254"/>
          </a:xfrm>
          <a:custGeom>
            <a:avLst/>
            <a:gdLst>
              <a:gd name="connsiteX0" fmla="*/ 0 w 2477395"/>
              <a:gd name="connsiteY0" fmla="*/ 0 h 3857171"/>
              <a:gd name="connsiteX1" fmla="*/ 2477395 w 2477395"/>
              <a:gd name="connsiteY1" fmla="*/ 0 h 3857171"/>
              <a:gd name="connsiteX2" fmla="*/ 2477395 w 2477395"/>
              <a:gd name="connsiteY2" fmla="*/ 3857171 h 3857171"/>
              <a:gd name="connsiteX3" fmla="*/ 0 w 2477395"/>
              <a:gd name="connsiteY3" fmla="*/ 3857171 h 3857171"/>
            </a:gdLst>
            <a:ahLst/>
            <a:cxnLst>
              <a:cxn ang="0">
                <a:pos x="connsiteX0" y="connsiteY0"/>
              </a:cxn>
              <a:cxn ang="0">
                <a:pos x="connsiteX1" y="connsiteY1"/>
              </a:cxn>
              <a:cxn ang="0">
                <a:pos x="connsiteX2" y="connsiteY2"/>
              </a:cxn>
              <a:cxn ang="0">
                <a:pos x="connsiteX3" y="connsiteY3"/>
              </a:cxn>
            </a:cxnLst>
            <a:rect l="l" t="t" r="r" b="b"/>
            <a:pathLst>
              <a:path w="2477395" h="3857171">
                <a:moveTo>
                  <a:pt x="0" y="0"/>
                </a:moveTo>
                <a:lnTo>
                  <a:pt x="2477395" y="0"/>
                </a:lnTo>
                <a:lnTo>
                  <a:pt x="2477395" y="3857171"/>
                </a:lnTo>
                <a:lnTo>
                  <a:pt x="0" y="3857171"/>
                </a:lnTo>
                <a:close/>
              </a:path>
            </a:pathLst>
          </a:custGeom>
        </p:spPr>
        <p:txBody>
          <a:bodyPr wrap="square">
            <a:noAutofit/>
          </a:bodyPr>
          <a:lstStyle/>
          <a:p>
            <a:endParaRPr lang="en-US" dirty="0"/>
          </a:p>
        </p:txBody>
      </p:sp>
      <p:sp>
        <p:nvSpPr>
          <p:cNvPr id="24" name="Picture Placeholder 17">
            <a:extLst>
              <a:ext uri="{FF2B5EF4-FFF2-40B4-BE49-F238E27FC236}">
                <a16:creationId xmlns:a16="http://schemas.microsoft.com/office/drawing/2014/main" xmlns="" id="{FBF711E1-9ABF-4C45-8509-5944E864635A}"/>
              </a:ext>
            </a:extLst>
          </p:cNvPr>
          <p:cNvSpPr>
            <a:spLocks noGrp="1"/>
          </p:cNvSpPr>
          <p:nvPr>
            <p:ph type="pic" sz="quarter" idx="13"/>
          </p:nvPr>
        </p:nvSpPr>
        <p:spPr>
          <a:xfrm>
            <a:off x="6688365" y="1814287"/>
            <a:ext cx="2347709" cy="4325254"/>
          </a:xfrm>
          <a:custGeom>
            <a:avLst/>
            <a:gdLst>
              <a:gd name="connsiteX0" fmla="*/ 0 w 2477395"/>
              <a:gd name="connsiteY0" fmla="*/ 0 h 3857171"/>
              <a:gd name="connsiteX1" fmla="*/ 2477395 w 2477395"/>
              <a:gd name="connsiteY1" fmla="*/ 0 h 3857171"/>
              <a:gd name="connsiteX2" fmla="*/ 2477395 w 2477395"/>
              <a:gd name="connsiteY2" fmla="*/ 3857171 h 3857171"/>
              <a:gd name="connsiteX3" fmla="*/ 0 w 2477395"/>
              <a:gd name="connsiteY3" fmla="*/ 3857171 h 3857171"/>
            </a:gdLst>
            <a:ahLst/>
            <a:cxnLst>
              <a:cxn ang="0">
                <a:pos x="connsiteX0" y="connsiteY0"/>
              </a:cxn>
              <a:cxn ang="0">
                <a:pos x="connsiteX1" y="connsiteY1"/>
              </a:cxn>
              <a:cxn ang="0">
                <a:pos x="connsiteX2" y="connsiteY2"/>
              </a:cxn>
              <a:cxn ang="0">
                <a:pos x="connsiteX3" y="connsiteY3"/>
              </a:cxn>
            </a:cxnLst>
            <a:rect l="l" t="t" r="r" b="b"/>
            <a:pathLst>
              <a:path w="2477395" h="3857171">
                <a:moveTo>
                  <a:pt x="0" y="0"/>
                </a:moveTo>
                <a:lnTo>
                  <a:pt x="2477395" y="0"/>
                </a:lnTo>
                <a:lnTo>
                  <a:pt x="2477395" y="3857171"/>
                </a:lnTo>
                <a:lnTo>
                  <a:pt x="0" y="3857171"/>
                </a:lnTo>
                <a:close/>
              </a:path>
            </a:pathLst>
          </a:custGeom>
        </p:spPr>
        <p:txBody>
          <a:bodyPr wrap="square">
            <a:noAutofit/>
          </a:bodyPr>
          <a:lstStyle/>
          <a:p>
            <a:endParaRPr lang="en-US" dirty="0"/>
          </a:p>
        </p:txBody>
      </p:sp>
      <p:sp>
        <p:nvSpPr>
          <p:cNvPr id="18" name="Rectangle 17">
            <a:extLst>
              <a:ext uri="{FF2B5EF4-FFF2-40B4-BE49-F238E27FC236}">
                <a16:creationId xmlns:a16="http://schemas.microsoft.com/office/drawing/2014/main" xmlns="" id="{11C59E63-3AAE-46E1-BDD8-E97458D06BCE}"/>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xmlns="" id="{CC245ED0-E00E-4703-9395-BDFECE8122A0}"/>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20" name="Group 19">
            <a:extLst>
              <a:ext uri="{FF2B5EF4-FFF2-40B4-BE49-F238E27FC236}">
                <a16:creationId xmlns:a16="http://schemas.microsoft.com/office/drawing/2014/main" xmlns="" id="{30102E86-E5EB-4FD7-AD83-BE13BB4E8C11}"/>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21" name="Freeform 9">
              <a:extLst>
                <a:ext uri="{FF2B5EF4-FFF2-40B4-BE49-F238E27FC236}">
                  <a16:creationId xmlns:a16="http://schemas.microsoft.com/office/drawing/2014/main" xmlns="" id="{84F6BB37-DA8D-46DB-9C6B-2F8301AF38B6}"/>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10">
              <a:extLst>
                <a:ext uri="{FF2B5EF4-FFF2-40B4-BE49-F238E27FC236}">
                  <a16:creationId xmlns:a16="http://schemas.microsoft.com/office/drawing/2014/main" xmlns="" id="{76E01D7D-C970-48BC-B8D0-223F9726D3C4}"/>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5" name="Group 24">
              <a:extLst>
                <a:ext uri="{FF2B5EF4-FFF2-40B4-BE49-F238E27FC236}">
                  <a16:creationId xmlns:a16="http://schemas.microsoft.com/office/drawing/2014/main" xmlns="" id="{23C10469-FBB9-4C68-A43B-9F94C19A2A13}"/>
                </a:ext>
              </a:extLst>
            </p:cNvPr>
            <p:cNvGrpSpPr/>
            <p:nvPr/>
          </p:nvGrpSpPr>
          <p:grpSpPr>
            <a:xfrm>
              <a:off x="5441950" y="874713"/>
              <a:ext cx="1046163" cy="703263"/>
              <a:chOff x="5441950" y="874713"/>
              <a:chExt cx="1046163" cy="703263"/>
            </a:xfrm>
            <a:grpFill/>
          </p:grpSpPr>
          <p:sp>
            <p:nvSpPr>
              <p:cNvPr id="26" name="Freeform 5">
                <a:extLst>
                  <a:ext uri="{FF2B5EF4-FFF2-40B4-BE49-F238E27FC236}">
                    <a16:creationId xmlns:a16="http://schemas.microsoft.com/office/drawing/2014/main" xmlns="" id="{9A003D51-FFED-4187-B97D-DDF79F16DA2B}"/>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Freeform 6">
                <a:extLst>
                  <a:ext uri="{FF2B5EF4-FFF2-40B4-BE49-F238E27FC236}">
                    <a16:creationId xmlns:a16="http://schemas.microsoft.com/office/drawing/2014/main" xmlns="" id="{3DF9E930-221F-4850-A767-8A6D0A1A460D}"/>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Freeform 7">
                <a:extLst>
                  <a:ext uri="{FF2B5EF4-FFF2-40B4-BE49-F238E27FC236}">
                    <a16:creationId xmlns:a16="http://schemas.microsoft.com/office/drawing/2014/main" xmlns="" id="{16F541CB-4078-4569-9978-869434D5C0D9}"/>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Freeform 8">
                <a:extLst>
                  <a:ext uri="{FF2B5EF4-FFF2-40B4-BE49-F238E27FC236}">
                    <a16:creationId xmlns:a16="http://schemas.microsoft.com/office/drawing/2014/main" xmlns="" id="{E930ACEC-BEE0-42F9-AFDC-B027F3E5658A}"/>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11">
                <a:extLst>
                  <a:ext uri="{FF2B5EF4-FFF2-40B4-BE49-F238E27FC236}">
                    <a16:creationId xmlns:a16="http://schemas.microsoft.com/office/drawing/2014/main" xmlns="" id="{DB8A9994-4D8A-44CE-801D-44D7C9B0E29B}"/>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12">
                <a:extLst>
                  <a:ext uri="{FF2B5EF4-FFF2-40B4-BE49-F238E27FC236}">
                    <a16:creationId xmlns:a16="http://schemas.microsoft.com/office/drawing/2014/main" xmlns="" id="{6F0C67ED-6960-4190-9C61-0887E37E1BAF}"/>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33723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4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18" name="Picture Placeholder 246">
            <a:extLst>
              <a:ext uri="{FF2B5EF4-FFF2-40B4-BE49-F238E27FC236}">
                <a16:creationId xmlns:a16="http://schemas.microsoft.com/office/drawing/2014/main" xmlns="" id="{6A33A068-0F36-4E9D-B9B4-CEB566877ED3}"/>
              </a:ext>
            </a:extLst>
          </p:cNvPr>
          <p:cNvSpPr>
            <a:spLocks noGrp="1"/>
          </p:cNvSpPr>
          <p:nvPr>
            <p:ph type="pic" sz="quarter" idx="10"/>
          </p:nvPr>
        </p:nvSpPr>
        <p:spPr>
          <a:xfrm>
            <a:off x="958851" y="1652588"/>
            <a:ext cx="2568575" cy="2174875"/>
          </a:xfrm>
          <a:custGeom>
            <a:avLst/>
            <a:gdLst>
              <a:gd name="connsiteX0" fmla="*/ 0 w 2568575"/>
              <a:gd name="connsiteY0" fmla="*/ 0 h 2174875"/>
              <a:gd name="connsiteX1" fmla="*/ 2568575 w 2568575"/>
              <a:gd name="connsiteY1" fmla="*/ 0 h 2174875"/>
              <a:gd name="connsiteX2" fmla="*/ 2568575 w 2568575"/>
              <a:gd name="connsiteY2" fmla="*/ 2174875 h 2174875"/>
              <a:gd name="connsiteX3" fmla="*/ 0 w 2568575"/>
              <a:gd name="connsiteY3" fmla="*/ 2174875 h 2174875"/>
            </a:gdLst>
            <a:ahLst/>
            <a:cxnLst>
              <a:cxn ang="0">
                <a:pos x="connsiteX0" y="connsiteY0"/>
              </a:cxn>
              <a:cxn ang="0">
                <a:pos x="connsiteX1" y="connsiteY1"/>
              </a:cxn>
              <a:cxn ang="0">
                <a:pos x="connsiteX2" y="connsiteY2"/>
              </a:cxn>
              <a:cxn ang="0">
                <a:pos x="connsiteX3" y="connsiteY3"/>
              </a:cxn>
            </a:cxnLst>
            <a:rect l="l" t="t" r="r" b="b"/>
            <a:pathLst>
              <a:path w="2568575" h="2174875">
                <a:moveTo>
                  <a:pt x="0" y="0"/>
                </a:moveTo>
                <a:lnTo>
                  <a:pt x="2568575" y="0"/>
                </a:lnTo>
                <a:lnTo>
                  <a:pt x="2568575" y="2174875"/>
                </a:lnTo>
                <a:lnTo>
                  <a:pt x="0" y="2174875"/>
                </a:lnTo>
                <a:close/>
              </a:path>
            </a:pathLst>
          </a:custGeom>
        </p:spPr>
        <p:txBody>
          <a:bodyPr wrap="square">
            <a:noAutofit/>
          </a:bodyPr>
          <a:lstStyle/>
          <a:p>
            <a:endParaRPr lang="en-US" dirty="0"/>
          </a:p>
        </p:txBody>
      </p:sp>
      <p:sp>
        <p:nvSpPr>
          <p:cNvPr id="19" name="Picture Placeholder 245">
            <a:extLst>
              <a:ext uri="{FF2B5EF4-FFF2-40B4-BE49-F238E27FC236}">
                <a16:creationId xmlns:a16="http://schemas.microsoft.com/office/drawing/2014/main" xmlns="" id="{6834F72C-8E0B-460F-B462-238200FA295A}"/>
              </a:ext>
            </a:extLst>
          </p:cNvPr>
          <p:cNvSpPr>
            <a:spLocks noGrp="1"/>
          </p:cNvSpPr>
          <p:nvPr>
            <p:ph type="pic" sz="quarter" idx="11"/>
          </p:nvPr>
        </p:nvSpPr>
        <p:spPr>
          <a:xfrm>
            <a:off x="3527426" y="1652588"/>
            <a:ext cx="2568575" cy="2176462"/>
          </a:xfrm>
          <a:custGeom>
            <a:avLst/>
            <a:gdLst>
              <a:gd name="connsiteX0" fmla="*/ 0 w 2568575"/>
              <a:gd name="connsiteY0" fmla="*/ 0 h 2176462"/>
              <a:gd name="connsiteX1" fmla="*/ 2568575 w 2568575"/>
              <a:gd name="connsiteY1" fmla="*/ 0 h 2176462"/>
              <a:gd name="connsiteX2" fmla="*/ 2568575 w 2568575"/>
              <a:gd name="connsiteY2" fmla="*/ 2176462 h 2176462"/>
              <a:gd name="connsiteX3" fmla="*/ 0 w 2568575"/>
              <a:gd name="connsiteY3" fmla="*/ 2176462 h 2176462"/>
            </a:gdLst>
            <a:ahLst/>
            <a:cxnLst>
              <a:cxn ang="0">
                <a:pos x="connsiteX0" y="connsiteY0"/>
              </a:cxn>
              <a:cxn ang="0">
                <a:pos x="connsiteX1" y="connsiteY1"/>
              </a:cxn>
              <a:cxn ang="0">
                <a:pos x="connsiteX2" y="connsiteY2"/>
              </a:cxn>
              <a:cxn ang="0">
                <a:pos x="connsiteX3" y="connsiteY3"/>
              </a:cxn>
            </a:cxnLst>
            <a:rect l="l" t="t" r="r" b="b"/>
            <a:pathLst>
              <a:path w="2568575" h="2176462">
                <a:moveTo>
                  <a:pt x="0" y="0"/>
                </a:moveTo>
                <a:lnTo>
                  <a:pt x="2568575" y="0"/>
                </a:lnTo>
                <a:lnTo>
                  <a:pt x="2568575" y="2176462"/>
                </a:lnTo>
                <a:lnTo>
                  <a:pt x="0" y="2176462"/>
                </a:lnTo>
                <a:close/>
              </a:path>
            </a:pathLst>
          </a:custGeom>
        </p:spPr>
        <p:txBody>
          <a:bodyPr wrap="square">
            <a:noAutofit/>
          </a:bodyPr>
          <a:lstStyle/>
          <a:p>
            <a:endParaRPr lang="en-US" dirty="0"/>
          </a:p>
        </p:txBody>
      </p:sp>
      <p:sp>
        <p:nvSpPr>
          <p:cNvPr id="20" name="Picture Placeholder 244">
            <a:extLst>
              <a:ext uri="{FF2B5EF4-FFF2-40B4-BE49-F238E27FC236}">
                <a16:creationId xmlns:a16="http://schemas.microsoft.com/office/drawing/2014/main" xmlns="" id="{212E5D0F-3D17-4510-8CFA-BE31C02718B6}"/>
              </a:ext>
            </a:extLst>
          </p:cNvPr>
          <p:cNvSpPr>
            <a:spLocks noGrp="1"/>
          </p:cNvSpPr>
          <p:nvPr>
            <p:ph type="pic" sz="quarter" idx="12"/>
          </p:nvPr>
        </p:nvSpPr>
        <p:spPr>
          <a:xfrm>
            <a:off x="6096001" y="1652588"/>
            <a:ext cx="2568575" cy="2174875"/>
          </a:xfrm>
          <a:custGeom>
            <a:avLst/>
            <a:gdLst>
              <a:gd name="connsiteX0" fmla="*/ 0 w 2568575"/>
              <a:gd name="connsiteY0" fmla="*/ 0 h 2174875"/>
              <a:gd name="connsiteX1" fmla="*/ 2568575 w 2568575"/>
              <a:gd name="connsiteY1" fmla="*/ 0 h 2174875"/>
              <a:gd name="connsiteX2" fmla="*/ 2568575 w 2568575"/>
              <a:gd name="connsiteY2" fmla="*/ 2174875 h 2174875"/>
              <a:gd name="connsiteX3" fmla="*/ 0 w 2568575"/>
              <a:gd name="connsiteY3" fmla="*/ 2174875 h 2174875"/>
            </a:gdLst>
            <a:ahLst/>
            <a:cxnLst>
              <a:cxn ang="0">
                <a:pos x="connsiteX0" y="connsiteY0"/>
              </a:cxn>
              <a:cxn ang="0">
                <a:pos x="connsiteX1" y="connsiteY1"/>
              </a:cxn>
              <a:cxn ang="0">
                <a:pos x="connsiteX2" y="connsiteY2"/>
              </a:cxn>
              <a:cxn ang="0">
                <a:pos x="connsiteX3" y="connsiteY3"/>
              </a:cxn>
            </a:cxnLst>
            <a:rect l="l" t="t" r="r" b="b"/>
            <a:pathLst>
              <a:path w="2568575" h="2174875">
                <a:moveTo>
                  <a:pt x="0" y="0"/>
                </a:moveTo>
                <a:lnTo>
                  <a:pt x="2568575" y="0"/>
                </a:lnTo>
                <a:lnTo>
                  <a:pt x="2568575" y="2174875"/>
                </a:lnTo>
                <a:lnTo>
                  <a:pt x="0" y="2174875"/>
                </a:lnTo>
                <a:close/>
              </a:path>
            </a:pathLst>
          </a:custGeom>
        </p:spPr>
        <p:txBody>
          <a:bodyPr wrap="square">
            <a:noAutofit/>
          </a:bodyPr>
          <a:lstStyle/>
          <a:p>
            <a:endParaRPr lang="en-US" dirty="0"/>
          </a:p>
        </p:txBody>
      </p:sp>
      <p:sp>
        <p:nvSpPr>
          <p:cNvPr id="21" name="Picture Placeholder 243">
            <a:extLst>
              <a:ext uri="{FF2B5EF4-FFF2-40B4-BE49-F238E27FC236}">
                <a16:creationId xmlns:a16="http://schemas.microsoft.com/office/drawing/2014/main" xmlns="" id="{8AAF7E95-BF3D-43F1-80B7-BBECC4B9FBDD}"/>
              </a:ext>
            </a:extLst>
          </p:cNvPr>
          <p:cNvSpPr>
            <a:spLocks noGrp="1"/>
          </p:cNvSpPr>
          <p:nvPr>
            <p:ph type="pic" sz="quarter" idx="13"/>
          </p:nvPr>
        </p:nvSpPr>
        <p:spPr>
          <a:xfrm>
            <a:off x="8664576" y="1652588"/>
            <a:ext cx="2568575" cy="2176462"/>
          </a:xfrm>
          <a:custGeom>
            <a:avLst/>
            <a:gdLst>
              <a:gd name="connsiteX0" fmla="*/ 0 w 2568575"/>
              <a:gd name="connsiteY0" fmla="*/ 0 h 2176462"/>
              <a:gd name="connsiteX1" fmla="*/ 2568575 w 2568575"/>
              <a:gd name="connsiteY1" fmla="*/ 0 h 2176462"/>
              <a:gd name="connsiteX2" fmla="*/ 2568575 w 2568575"/>
              <a:gd name="connsiteY2" fmla="*/ 2176462 h 2176462"/>
              <a:gd name="connsiteX3" fmla="*/ 0 w 2568575"/>
              <a:gd name="connsiteY3" fmla="*/ 2176462 h 2176462"/>
            </a:gdLst>
            <a:ahLst/>
            <a:cxnLst>
              <a:cxn ang="0">
                <a:pos x="connsiteX0" y="connsiteY0"/>
              </a:cxn>
              <a:cxn ang="0">
                <a:pos x="connsiteX1" y="connsiteY1"/>
              </a:cxn>
              <a:cxn ang="0">
                <a:pos x="connsiteX2" y="connsiteY2"/>
              </a:cxn>
              <a:cxn ang="0">
                <a:pos x="connsiteX3" y="connsiteY3"/>
              </a:cxn>
            </a:cxnLst>
            <a:rect l="l" t="t" r="r" b="b"/>
            <a:pathLst>
              <a:path w="2568575" h="2176462">
                <a:moveTo>
                  <a:pt x="0" y="0"/>
                </a:moveTo>
                <a:lnTo>
                  <a:pt x="2568575" y="0"/>
                </a:lnTo>
                <a:lnTo>
                  <a:pt x="2568575" y="2176462"/>
                </a:lnTo>
                <a:lnTo>
                  <a:pt x="0" y="2176462"/>
                </a:lnTo>
                <a:close/>
              </a:path>
            </a:pathLst>
          </a:custGeom>
        </p:spPr>
        <p:txBody>
          <a:bodyPr wrap="square">
            <a:noAutofit/>
          </a:bodyPr>
          <a:lstStyle/>
          <a:p>
            <a:endParaRPr lang="en-US" dirty="0"/>
          </a:p>
        </p:txBody>
      </p:sp>
      <p:sp>
        <p:nvSpPr>
          <p:cNvPr id="34" name="Rectangle 33">
            <a:extLst>
              <a:ext uri="{FF2B5EF4-FFF2-40B4-BE49-F238E27FC236}">
                <a16:creationId xmlns:a16="http://schemas.microsoft.com/office/drawing/2014/main" xmlns="" id="{D50E1577-8BBF-4D24-9E5C-9E8823808AD2}"/>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xmlns="" id="{C7398235-3ACD-428B-9603-4A1DFE4E15EC}"/>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6" name="Group 35">
            <a:extLst>
              <a:ext uri="{FF2B5EF4-FFF2-40B4-BE49-F238E27FC236}">
                <a16:creationId xmlns:a16="http://schemas.microsoft.com/office/drawing/2014/main" xmlns="" id="{EC7BC68E-61FF-4F18-AE2D-FF8BBE599058}"/>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7" name="Freeform 9">
              <a:extLst>
                <a:ext uri="{FF2B5EF4-FFF2-40B4-BE49-F238E27FC236}">
                  <a16:creationId xmlns:a16="http://schemas.microsoft.com/office/drawing/2014/main" xmlns="" id="{B4CDFA60-322E-432B-ADA3-2A9A52C51632}"/>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10">
              <a:extLst>
                <a:ext uri="{FF2B5EF4-FFF2-40B4-BE49-F238E27FC236}">
                  <a16:creationId xmlns:a16="http://schemas.microsoft.com/office/drawing/2014/main" xmlns="" id="{CFDF3900-24E8-4C71-B760-B0608DE9B0C6}"/>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xmlns="" id="{FDBEA09A-1048-4778-B622-ECDFC4030190}"/>
                </a:ext>
              </a:extLst>
            </p:cNvPr>
            <p:cNvGrpSpPr/>
            <p:nvPr/>
          </p:nvGrpSpPr>
          <p:grpSpPr>
            <a:xfrm>
              <a:off x="5441950" y="874713"/>
              <a:ext cx="1046163" cy="703263"/>
              <a:chOff x="5441950" y="874713"/>
              <a:chExt cx="1046163" cy="703263"/>
            </a:xfrm>
            <a:grpFill/>
          </p:grpSpPr>
          <p:sp>
            <p:nvSpPr>
              <p:cNvPr id="40" name="Freeform 5">
                <a:extLst>
                  <a:ext uri="{FF2B5EF4-FFF2-40B4-BE49-F238E27FC236}">
                    <a16:creationId xmlns:a16="http://schemas.microsoft.com/office/drawing/2014/main" xmlns="" id="{3BAB1B37-5B75-4302-A73F-535335B0438B}"/>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6">
                <a:extLst>
                  <a:ext uri="{FF2B5EF4-FFF2-40B4-BE49-F238E27FC236}">
                    <a16:creationId xmlns:a16="http://schemas.microsoft.com/office/drawing/2014/main" xmlns="" id="{2C8B059E-035F-4423-8DA2-A956493FEE8C}"/>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7">
                <a:extLst>
                  <a:ext uri="{FF2B5EF4-FFF2-40B4-BE49-F238E27FC236}">
                    <a16:creationId xmlns:a16="http://schemas.microsoft.com/office/drawing/2014/main" xmlns="" id="{98BCA79A-8DD4-470A-B6CD-0BB8DDE0CB5B}"/>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8">
                <a:extLst>
                  <a:ext uri="{FF2B5EF4-FFF2-40B4-BE49-F238E27FC236}">
                    <a16:creationId xmlns:a16="http://schemas.microsoft.com/office/drawing/2014/main" xmlns="" id="{394382A1-045B-4D6A-AAFD-05044D0264CD}"/>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4" name="Freeform 11">
                <a:extLst>
                  <a:ext uri="{FF2B5EF4-FFF2-40B4-BE49-F238E27FC236}">
                    <a16:creationId xmlns:a16="http://schemas.microsoft.com/office/drawing/2014/main" xmlns="" id="{249A9B38-7BF5-4699-8999-E18082BD5639}"/>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12">
                <a:extLst>
                  <a:ext uri="{FF2B5EF4-FFF2-40B4-BE49-F238E27FC236}">
                    <a16:creationId xmlns:a16="http://schemas.microsoft.com/office/drawing/2014/main" xmlns="" id="{9D5495F4-1762-4034-99FF-90B141866FCA}"/>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764823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9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18" name="Picture Placeholder 9">
            <a:extLst>
              <a:ext uri="{FF2B5EF4-FFF2-40B4-BE49-F238E27FC236}">
                <a16:creationId xmlns:a16="http://schemas.microsoft.com/office/drawing/2014/main" xmlns="" id="{A51352B6-9F23-4517-BD93-D6A23DD8AD22}"/>
              </a:ext>
            </a:extLst>
          </p:cNvPr>
          <p:cNvSpPr>
            <a:spLocks noGrp="1"/>
          </p:cNvSpPr>
          <p:nvPr>
            <p:ph type="pic" sz="quarter" idx="13"/>
          </p:nvPr>
        </p:nvSpPr>
        <p:spPr>
          <a:xfrm>
            <a:off x="6932646" y="1710007"/>
            <a:ext cx="4391234" cy="4391232"/>
          </a:xfrm>
          <a:custGeom>
            <a:avLst/>
            <a:gdLst>
              <a:gd name="connsiteX0" fmla="*/ 2080504 w 4075758"/>
              <a:gd name="connsiteY0" fmla="*/ 2671163 h 4075756"/>
              <a:gd name="connsiteX1" fmla="*/ 3105533 w 4075758"/>
              <a:gd name="connsiteY1" fmla="*/ 2671163 h 4075756"/>
              <a:gd name="connsiteX2" fmla="*/ 3105533 w 4075758"/>
              <a:gd name="connsiteY2" fmla="*/ 3385638 h 4075756"/>
              <a:gd name="connsiteX3" fmla="*/ 2080504 w 4075758"/>
              <a:gd name="connsiteY3" fmla="*/ 3385638 h 4075756"/>
              <a:gd name="connsiteX4" fmla="*/ 0 w 4075758"/>
              <a:gd name="connsiteY4" fmla="*/ 1993223 h 4075756"/>
              <a:gd name="connsiteX5" fmla="*/ 2013521 w 4075758"/>
              <a:gd name="connsiteY5" fmla="*/ 1993223 h 4075756"/>
              <a:gd name="connsiteX6" fmla="*/ 2013521 w 4075758"/>
              <a:gd name="connsiteY6" fmla="*/ 4075756 h 4075756"/>
              <a:gd name="connsiteX7" fmla="*/ 0 w 4075758"/>
              <a:gd name="connsiteY7" fmla="*/ 4075756 h 4075756"/>
              <a:gd name="connsiteX8" fmla="*/ 2080504 w 4075758"/>
              <a:gd name="connsiteY8" fmla="*/ 1341671 h 4075756"/>
              <a:gd name="connsiteX9" fmla="*/ 4075758 w 4075758"/>
              <a:gd name="connsiteY9" fmla="*/ 1341671 h 4075756"/>
              <a:gd name="connsiteX10" fmla="*/ 4075758 w 4075758"/>
              <a:gd name="connsiteY10" fmla="*/ 2602152 h 4075756"/>
              <a:gd name="connsiteX11" fmla="*/ 2080504 w 4075758"/>
              <a:gd name="connsiteY11" fmla="*/ 2602152 h 4075756"/>
              <a:gd name="connsiteX12" fmla="*/ 834232 w 4075758"/>
              <a:gd name="connsiteY12" fmla="*/ 907303 h 4075756"/>
              <a:gd name="connsiteX13" fmla="*/ 2013523 w 4075758"/>
              <a:gd name="connsiteY13" fmla="*/ 907303 h 4075756"/>
              <a:gd name="connsiteX14" fmla="*/ 2013523 w 4075758"/>
              <a:gd name="connsiteY14" fmla="*/ 1926242 h 4075756"/>
              <a:gd name="connsiteX15" fmla="*/ 834232 w 4075758"/>
              <a:gd name="connsiteY15" fmla="*/ 1926242 h 4075756"/>
              <a:gd name="connsiteX16" fmla="*/ 2080504 w 4075758"/>
              <a:gd name="connsiteY16" fmla="*/ 0 h 4075756"/>
              <a:gd name="connsiteX17" fmla="*/ 3505395 w 4075758"/>
              <a:gd name="connsiteY17" fmla="*/ 0 h 4075756"/>
              <a:gd name="connsiteX18" fmla="*/ 3505395 w 4075758"/>
              <a:gd name="connsiteY18" fmla="*/ 1278748 h 4075756"/>
              <a:gd name="connsiteX19" fmla="*/ 2080504 w 4075758"/>
              <a:gd name="connsiteY19" fmla="*/ 1278748 h 407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75758" h="4075756">
                <a:moveTo>
                  <a:pt x="2080504" y="2671163"/>
                </a:moveTo>
                <a:lnTo>
                  <a:pt x="3105533" y="2671163"/>
                </a:lnTo>
                <a:lnTo>
                  <a:pt x="3105533" y="3385638"/>
                </a:lnTo>
                <a:lnTo>
                  <a:pt x="2080504" y="3385638"/>
                </a:lnTo>
                <a:close/>
                <a:moveTo>
                  <a:pt x="0" y="1993223"/>
                </a:moveTo>
                <a:lnTo>
                  <a:pt x="2013521" y="1993223"/>
                </a:lnTo>
                <a:lnTo>
                  <a:pt x="2013521" y="4075756"/>
                </a:lnTo>
                <a:lnTo>
                  <a:pt x="0" y="4075756"/>
                </a:lnTo>
                <a:close/>
                <a:moveTo>
                  <a:pt x="2080504" y="1341671"/>
                </a:moveTo>
                <a:lnTo>
                  <a:pt x="4075758" y="1341671"/>
                </a:lnTo>
                <a:lnTo>
                  <a:pt x="4075758" y="2602152"/>
                </a:lnTo>
                <a:lnTo>
                  <a:pt x="2080504" y="2602152"/>
                </a:lnTo>
                <a:close/>
                <a:moveTo>
                  <a:pt x="834232" y="907303"/>
                </a:moveTo>
                <a:lnTo>
                  <a:pt x="2013523" y="907303"/>
                </a:lnTo>
                <a:lnTo>
                  <a:pt x="2013523" y="1926242"/>
                </a:lnTo>
                <a:lnTo>
                  <a:pt x="834232" y="1926242"/>
                </a:lnTo>
                <a:close/>
                <a:moveTo>
                  <a:pt x="2080504" y="0"/>
                </a:moveTo>
                <a:lnTo>
                  <a:pt x="3505395" y="0"/>
                </a:lnTo>
                <a:lnTo>
                  <a:pt x="3505395" y="1278748"/>
                </a:lnTo>
                <a:lnTo>
                  <a:pt x="2080504" y="1278748"/>
                </a:lnTo>
                <a:close/>
              </a:path>
            </a:pathLst>
          </a:custGeom>
        </p:spPr>
        <p:txBody>
          <a:bodyPr wrap="square" anchor="ctr">
            <a:noAutofit/>
          </a:bodyPr>
          <a:lstStyle>
            <a:lvl1pPr algn="ctr">
              <a:defRPr/>
            </a:lvl1pPr>
          </a:lstStyle>
          <a:p>
            <a:endParaRPr lang="en-US" dirty="0"/>
          </a:p>
        </p:txBody>
      </p:sp>
      <p:sp>
        <p:nvSpPr>
          <p:cNvPr id="19" name="Rectangle 18">
            <a:extLst>
              <a:ext uri="{FF2B5EF4-FFF2-40B4-BE49-F238E27FC236}">
                <a16:creationId xmlns:a16="http://schemas.microsoft.com/office/drawing/2014/main" xmlns="" id="{8368B12C-34C9-475A-AF92-2643CA14351F}"/>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xmlns="" id="{957A48F3-326B-4CE0-96ED-4B7DE2DAD7F0}"/>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21" name="Group 20">
            <a:extLst>
              <a:ext uri="{FF2B5EF4-FFF2-40B4-BE49-F238E27FC236}">
                <a16:creationId xmlns:a16="http://schemas.microsoft.com/office/drawing/2014/main" xmlns="" id="{EFD26560-C59E-4BA9-9D45-15263661E802}"/>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22" name="Freeform 9">
              <a:extLst>
                <a:ext uri="{FF2B5EF4-FFF2-40B4-BE49-F238E27FC236}">
                  <a16:creationId xmlns:a16="http://schemas.microsoft.com/office/drawing/2014/main" xmlns="" id="{46DD1642-D4CD-4D5A-83A8-DA35736522A6}"/>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10">
              <a:extLst>
                <a:ext uri="{FF2B5EF4-FFF2-40B4-BE49-F238E27FC236}">
                  <a16:creationId xmlns:a16="http://schemas.microsoft.com/office/drawing/2014/main" xmlns="" id="{3B5E6916-C849-4729-8C57-4A70ADD55228}"/>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4" name="Group 23">
              <a:extLst>
                <a:ext uri="{FF2B5EF4-FFF2-40B4-BE49-F238E27FC236}">
                  <a16:creationId xmlns:a16="http://schemas.microsoft.com/office/drawing/2014/main" xmlns="" id="{EF804F09-F627-4D5A-B415-4452DDE8439C}"/>
                </a:ext>
              </a:extLst>
            </p:cNvPr>
            <p:cNvGrpSpPr/>
            <p:nvPr/>
          </p:nvGrpSpPr>
          <p:grpSpPr>
            <a:xfrm>
              <a:off x="5441950" y="874713"/>
              <a:ext cx="1046163" cy="703263"/>
              <a:chOff x="5441950" y="874713"/>
              <a:chExt cx="1046163" cy="703263"/>
            </a:xfrm>
            <a:grpFill/>
          </p:grpSpPr>
          <p:sp>
            <p:nvSpPr>
              <p:cNvPr id="25" name="Freeform 5">
                <a:extLst>
                  <a:ext uri="{FF2B5EF4-FFF2-40B4-BE49-F238E27FC236}">
                    <a16:creationId xmlns:a16="http://schemas.microsoft.com/office/drawing/2014/main" xmlns="" id="{389A7669-5F66-464C-B545-088619F2B24F}"/>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Freeform 6">
                <a:extLst>
                  <a:ext uri="{FF2B5EF4-FFF2-40B4-BE49-F238E27FC236}">
                    <a16:creationId xmlns:a16="http://schemas.microsoft.com/office/drawing/2014/main" xmlns="" id="{4DE9EAAD-E374-42BB-BC99-773DE8AFB086}"/>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Freeform 7">
                <a:extLst>
                  <a:ext uri="{FF2B5EF4-FFF2-40B4-BE49-F238E27FC236}">
                    <a16:creationId xmlns:a16="http://schemas.microsoft.com/office/drawing/2014/main" xmlns="" id="{3A452989-DF39-47A7-8D10-6957ECF90FC1}"/>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Freeform 8">
                <a:extLst>
                  <a:ext uri="{FF2B5EF4-FFF2-40B4-BE49-F238E27FC236}">
                    <a16:creationId xmlns:a16="http://schemas.microsoft.com/office/drawing/2014/main" xmlns="" id="{884BE6A7-233E-4023-A4E2-A94166A59E6C}"/>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Freeform 11">
                <a:extLst>
                  <a:ext uri="{FF2B5EF4-FFF2-40B4-BE49-F238E27FC236}">
                    <a16:creationId xmlns:a16="http://schemas.microsoft.com/office/drawing/2014/main" xmlns="" id="{15B11BBF-8610-463B-94C8-9F02BEAA9A7A}"/>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12">
                <a:extLst>
                  <a:ext uri="{FF2B5EF4-FFF2-40B4-BE49-F238E27FC236}">
                    <a16:creationId xmlns:a16="http://schemas.microsoft.com/office/drawing/2014/main" xmlns="" id="{F1EDCE3C-400E-4630-95F1-4ED380084E14}"/>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48471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31" name="Picture Placeholder 30">
            <a:extLst>
              <a:ext uri="{FF2B5EF4-FFF2-40B4-BE49-F238E27FC236}">
                <a16:creationId xmlns:a16="http://schemas.microsoft.com/office/drawing/2014/main" xmlns="" id="{83F76843-EEFE-4E99-9E18-B25AD913193B}"/>
              </a:ext>
            </a:extLst>
          </p:cNvPr>
          <p:cNvSpPr>
            <a:spLocks noGrp="1"/>
          </p:cNvSpPr>
          <p:nvPr>
            <p:ph type="pic" sz="quarter" idx="13"/>
          </p:nvPr>
        </p:nvSpPr>
        <p:spPr>
          <a:xfrm>
            <a:off x="2" y="1941577"/>
            <a:ext cx="3246119" cy="3974172"/>
          </a:xfrm>
          <a:custGeom>
            <a:avLst/>
            <a:gdLst>
              <a:gd name="connsiteX0" fmla="*/ 0 w 3246119"/>
              <a:gd name="connsiteY0" fmla="*/ 0 h 3974172"/>
              <a:gd name="connsiteX1" fmla="*/ 3246119 w 3246119"/>
              <a:gd name="connsiteY1" fmla="*/ 0 h 3974172"/>
              <a:gd name="connsiteX2" fmla="*/ 3246119 w 3246119"/>
              <a:gd name="connsiteY2" fmla="*/ 3974172 h 3974172"/>
              <a:gd name="connsiteX3" fmla="*/ 0 w 3246119"/>
              <a:gd name="connsiteY3" fmla="*/ 3974172 h 3974172"/>
            </a:gdLst>
            <a:ahLst/>
            <a:cxnLst>
              <a:cxn ang="0">
                <a:pos x="connsiteX0" y="connsiteY0"/>
              </a:cxn>
              <a:cxn ang="0">
                <a:pos x="connsiteX1" y="connsiteY1"/>
              </a:cxn>
              <a:cxn ang="0">
                <a:pos x="connsiteX2" y="connsiteY2"/>
              </a:cxn>
              <a:cxn ang="0">
                <a:pos x="connsiteX3" y="connsiteY3"/>
              </a:cxn>
            </a:cxnLst>
            <a:rect l="l" t="t" r="r" b="b"/>
            <a:pathLst>
              <a:path w="3246119" h="3974172">
                <a:moveTo>
                  <a:pt x="0" y="0"/>
                </a:moveTo>
                <a:lnTo>
                  <a:pt x="3246119" y="0"/>
                </a:lnTo>
                <a:lnTo>
                  <a:pt x="3246119" y="3974172"/>
                </a:lnTo>
                <a:lnTo>
                  <a:pt x="0" y="3974172"/>
                </a:lnTo>
                <a:close/>
              </a:path>
            </a:pathLst>
          </a:custGeom>
        </p:spPr>
        <p:txBody>
          <a:bodyPr wrap="square" anchor="ctr">
            <a:noAutofit/>
          </a:bodyPr>
          <a:lstStyle>
            <a:lvl1pPr algn="ctr">
              <a:defRPr/>
            </a:lvl1pPr>
          </a:lstStyle>
          <a:p>
            <a:endParaRPr lang="en-US" dirty="0"/>
          </a:p>
        </p:txBody>
      </p:sp>
      <p:sp>
        <p:nvSpPr>
          <p:cNvPr id="41" name="Rectangle 40">
            <a:extLst>
              <a:ext uri="{FF2B5EF4-FFF2-40B4-BE49-F238E27FC236}">
                <a16:creationId xmlns:a16="http://schemas.microsoft.com/office/drawing/2014/main" xmlns="" id="{9E135DDF-E232-448E-9481-08F82A89BE17}"/>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xmlns="" id="{78663D5F-DB1C-44D9-A62B-AF2BE31E7328}"/>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43" name="Group 42">
            <a:extLst>
              <a:ext uri="{FF2B5EF4-FFF2-40B4-BE49-F238E27FC236}">
                <a16:creationId xmlns:a16="http://schemas.microsoft.com/office/drawing/2014/main" xmlns="" id="{01846384-48D6-4A2C-83F4-E233469F01A2}"/>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44" name="Freeform 9">
              <a:extLst>
                <a:ext uri="{FF2B5EF4-FFF2-40B4-BE49-F238E27FC236}">
                  <a16:creationId xmlns:a16="http://schemas.microsoft.com/office/drawing/2014/main" xmlns="" id="{C6B5C3A0-B8E9-4398-B74E-EB08D18D509E}"/>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10">
              <a:extLst>
                <a:ext uri="{FF2B5EF4-FFF2-40B4-BE49-F238E27FC236}">
                  <a16:creationId xmlns:a16="http://schemas.microsoft.com/office/drawing/2014/main" xmlns="" id="{B653B17D-6A24-41EA-AE9D-C31194F31D3E}"/>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a:extLst>
                <a:ext uri="{FF2B5EF4-FFF2-40B4-BE49-F238E27FC236}">
                  <a16:creationId xmlns:a16="http://schemas.microsoft.com/office/drawing/2014/main" xmlns="" id="{81BFBFDB-48C7-4093-87FF-2D618241E679}"/>
                </a:ext>
              </a:extLst>
            </p:cNvPr>
            <p:cNvGrpSpPr/>
            <p:nvPr/>
          </p:nvGrpSpPr>
          <p:grpSpPr>
            <a:xfrm>
              <a:off x="5441950" y="874713"/>
              <a:ext cx="1046163" cy="703263"/>
              <a:chOff x="5441950" y="874713"/>
              <a:chExt cx="1046163" cy="703263"/>
            </a:xfrm>
            <a:grpFill/>
          </p:grpSpPr>
          <p:sp>
            <p:nvSpPr>
              <p:cNvPr id="47" name="Freeform 5">
                <a:extLst>
                  <a:ext uri="{FF2B5EF4-FFF2-40B4-BE49-F238E27FC236}">
                    <a16:creationId xmlns:a16="http://schemas.microsoft.com/office/drawing/2014/main" xmlns="" id="{AF0EAF7A-48CA-4638-A26F-6C976E30E85B}"/>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6">
                <a:extLst>
                  <a:ext uri="{FF2B5EF4-FFF2-40B4-BE49-F238E27FC236}">
                    <a16:creationId xmlns:a16="http://schemas.microsoft.com/office/drawing/2014/main" xmlns="" id="{74195C8F-0C30-4D19-94FC-73AD6E3B005F}"/>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7">
                <a:extLst>
                  <a:ext uri="{FF2B5EF4-FFF2-40B4-BE49-F238E27FC236}">
                    <a16:creationId xmlns:a16="http://schemas.microsoft.com/office/drawing/2014/main" xmlns="" id="{1CAE9C26-B5AB-44C7-8D3A-7D8E5439AAFF}"/>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Freeform 8">
                <a:extLst>
                  <a:ext uri="{FF2B5EF4-FFF2-40B4-BE49-F238E27FC236}">
                    <a16:creationId xmlns:a16="http://schemas.microsoft.com/office/drawing/2014/main" xmlns="" id="{388CA888-7A85-4FBC-A428-1B65C7107AAE}"/>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Freeform 11">
                <a:extLst>
                  <a:ext uri="{FF2B5EF4-FFF2-40B4-BE49-F238E27FC236}">
                    <a16:creationId xmlns:a16="http://schemas.microsoft.com/office/drawing/2014/main" xmlns="" id="{63D1DEB6-59F3-41A0-AC8E-CCF842AAD3D0}"/>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Freeform 12">
                <a:extLst>
                  <a:ext uri="{FF2B5EF4-FFF2-40B4-BE49-F238E27FC236}">
                    <a16:creationId xmlns:a16="http://schemas.microsoft.com/office/drawing/2014/main" xmlns="" id="{3FB74EC1-4705-4780-951A-764747A0CE2F}"/>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80763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5_Full Blank">
    <p:spTree>
      <p:nvGrpSpPr>
        <p:cNvPr id="1" name=""/>
        <p:cNvGrpSpPr/>
        <p:nvPr/>
      </p:nvGrpSpPr>
      <p:grpSpPr>
        <a:xfrm>
          <a:off x="0" y="0"/>
          <a:ext cx="0" cy="0"/>
          <a:chOff x="0" y="0"/>
          <a:chExt cx="0" cy="0"/>
        </a:xfrm>
      </p:grpSpPr>
      <p:sp>
        <p:nvSpPr>
          <p:cNvPr id="1809" name="Oval 1808">
            <a:extLst>
              <a:ext uri="{FF2B5EF4-FFF2-40B4-BE49-F238E27FC236}">
                <a16:creationId xmlns:a16="http://schemas.microsoft.com/office/drawing/2014/main" xmlns="" id="{FDC639A0-9ECE-4E88-9ED8-BF944C63807E}"/>
              </a:ext>
            </a:extLst>
          </p:cNvPr>
          <p:cNvSpPr/>
          <p:nvPr userDrawn="1"/>
        </p:nvSpPr>
        <p:spPr>
          <a:xfrm>
            <a:off x="11582106" y="219090"/>
            <a:ext cx="328612" cy="328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xmlns="" id="{F2676BEE-DD25-4C1D-9F53-688D8C9028FE}"/>
              </a:ext>
            </a:extLst>
          </p:cNvPr>
          <p:cNvSpPr>
            <a:spLocks noGrp="1"/>
          </p:cNvSpPr>
          <p:nvPr>
            <p:ph type="sldNum" sz="quarter" idx="4"/>
          </p:nvPr>
        </p:nvSpPr>
        <p:spPr>
          <a:xfrm>
            <a:off x="11561559" y="256127"/>
            <a:ext cx="369706" cy="291576"/>
          </a:xfrm>
          <a:prstGeom prst="rect">
            <a:avLst/>
          </a:prstGeom>
        </p:spPr>
        <p:txBody>
          <a:bodyPr/>
          <a:lstStyle>
            <a:lvl1pPr algn="ctr">
              <a:defRPr sz="1000" b="1">
                <a:solidFill>
                  <a:schemeClr val="bg1"/>
                </a:solidFill>
                <a:latin typeface="+mn-lt"/>
              </a:defRPr>
            </a:lvl1pPr>
          </a:lstStyle>
          <a:p>
            <a:fld id="{DF774B5E-3D86-D744-9739-9A55B86C5C92}" type="slidenum">
              <a:rPr lang="en-US" smtClean="0"/>
              <a:pPr/>
              <a:t>‹#›</a:t>
            </a:fld>
            <a:endParaRPr lang="en-US" dirty="0"/>
          </a:p>
        </p:txBody>
      </p:sp>
      <p:sp>
        <p:nvSpPr>
          <p:cNvPr id="19" name="Picture Placeholder 12">
            <a:extLst>
              <a:ext uri="{FF2B5EF4-FFF2-40B4-BE49-F238E27FC236}">
                <a16:creationId xmlns:a16="http://schemas.microsoft.com/office/drawing/2014/main" xmlns="" id="{253AEFBA-3CEE-4AB2-91E6-0BD254666D67}"/>
              </a:ext>
            </a:extLst>
          </p:cNvPr>
          <p:cNvSpPr>
            <a:spLocks noGrp="1"/>
          </p:cNvSpPr>
          <p:nvPr>
            <p:ph type="pic" sz="quarter" idx="10"/>
          </p:nvPr>
        </p:nvSpPr>
        <p:spPr>
          <a:xfrm>
            <a:off x="5847264" y="1645919"/>
            <a:ext cx="3237762" cy="4553239"/>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dirty="0"/>
          </a:p>
        </p:txBody>
      </p:sp>
      <p:sp>
        <p:nvSpPr>
          <p:cNvPr id="21" name="Picture Placeholder 12">
            <a:extLst>
              <a:ext uri="{FF2B5EF4-FFF2-40B4-BE49-F238E27FC236}">
                <a16:creationId xmlns:a16="http://schemas.microsoft.com/office/drawing/2014/main" xmlns="" id="{AF573F98-55A9-4F06-B22E-46B24A014B21}"/>
              </a:ext>
            </a:extLst>
          </p:cNvPr>
          <p:cNvSpPr>
            <a:spLocks noGrp="1"/>
          </p:cNvSpPr>
          <p:nvPr>
            <p:ph type="pic" sz="quarter" idx="11"/>
          </p:nvPr>
        </p:nvSpPr>
        <p:spPr>
          <a:xfrm>
            <a:off x="8098095" y="1645919"/>
            <a:ext cx="3237762" cy="4553239"/>
          </a:xfrm>
          <a:custGeom>
            <a:avLst/>
            <a:gdLst>
              <a:gd name="connsiteX0" fmla="*/ 981927 w 2675836"/>
              <a:gd name="connsiteY0" fmla="*/ 0 h 4320480"/>
              <a:gd name="connsiteX1" fmla="*/ 2675836 w 2675836"/>
              <a:gd name="connsiteY1" fmla="*/ 0 h 4320480"/>
              <a:gd name="connsiteX2" fmla="*/ 1693909 w 2675836"/>
              <a:gd name="connsiteY2" fmla="*/ 4320480 h 4320480"/>
              <a:gd name="connsiteX3" fmla="*/ 0 w 2675836"/>
              <a:gd name="connsiteY3" fmla="*/ 4320480 h 4320480"/>
            </a:gdLst>
            <a:ahLst/>
            <a:cxnLst>
              <a:cxn ang="0">
                <a:pos x="connsiteX0" y="connsiteY0"/>
              </a:cxn>
              <a:cxn ang="0">
                <a:pos x="connsiteX1" y="connsiteY1"/>
              </a:cxn>
              <a:cxn ang="0">
                <a:pos x="connsiteX2" y="connsiteY2"/>
              </a:cxn>
              <a:cxn ang="0">
                <a:pos x="connsiteX3" y="connsiteY3"/>
              </a:cxn>
            </a:cxnLst>
            <a:rect l="l" t="t" r="r" b="b"/>
            <a:pathLst>
              <a:path w="2675836" h="4320480">
                <a:moveTo>
                  <a:pt x="981927" y="0"/>
                </a:moveTo>
                <a:lnTo>
                  <a:pt x="2675836" y="0"/>
                </a:lnTo>
                <a:lnTo>
                  <a:pt x="1693909" y="4320480"/>
                </a:lnTo>
                <a:lnTo>
                  <a:pt x="0" y="4320480"/>
                </a:lnTo>
                <a:close/>
              </a:path>
            </a:pathLst>
          </a:custGeom>
        </p:spPr>
        <p:txBody>
          <a:bodyPr wrap="square">
            <a:noAutofit/>
          </a:bodyPr>
          <a:lstStyle/>
          <a:p>
            <a:endParaRPr lang="en-US" dirty="0"/>
          </a:p>
        </p:txBody>
      </p:sp>
      <p:sp>
        <p:nvSpPr>
          <p:cNvPr id="32" name="Rectangle 31">
            <a:extLst>
              <a:ext uri="{FF2B5EF4-FFF2-40B4-BE49-F238E27FC236}">
                <a16:creationId xmlns:a16="http://schemas.microsoft.com/office/drawing/2014/main" xmlns="" id="{50544361-CAB4-4388-A7A5-93D9534819EB}"/>
              </a:ext>
            </a:extLst>
          </p:cNvPr>
          <p:cNvSpPr/>
          <p:nvPr userDrawn="1"/>
        </p:nvSpPr>
        <p:spPr>
          <a:xfrm>
            <a:off x="2523548" y="6329512"/>
            <a:ext cx="1286384" cy="301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xmlns="" id="{A10D629A-8991-4F7D-B824-4C7A9B7ED47A}"/>
              </a:ext>
            </a:extLst>
          </p:cNvPr>
          <p:cNvSpPr/>
          <p:nvPr userDrawn="1"/>
        </p:nvSpPr>
        <p:spPr>
          <a:xfrm>
            <a:off x="1175335" y="6293216"/>
            <a:ext cx="3641594" cy="353943"/>
          </a:xfrm>
          <a:prstGeom prst="rect">
            <a:avLst/>
          </a:prstGeom>
        </p:spPr>
        <p:txBody>
          <a:bodyPr wrap="square">
            <a:spAutoFit/>
          </a:bodyPr>
          <a:lstStyle/>
          <a:p>
            <a:r>
              <a:rPr lang="en-US" sz="1700" b="1" spc="-100" baseline="0">
                <a:latin typeface="+mn-lt"/>
              </a:rPr>
              <a:t>Photography  </a:t>
            </a:r>
            <a:r>
              <a:rPr lang="en-US" sz="1700" b="1" spc="-100" baseline="0" dirty="0">
                <a:latin typeface="+mn-lt"/>
              </a:rPr>
              <a:t>Presentation</a:t>
            </a:r>
          </a:p>
        </p:txBody>
      </p:sp>
      <p:grpSp>
        <p:nvGrpSpPr>
          <p:cNvPr id="34" name="Group 33">
            <a:extLst>
              <a:ext uri="{FF2B5EF4-FFF2-40B4-BE49-F238E27FC236}">
                <a16:creationId xmlns:a16="http://schemas.microsoft.com/office/drawing/2014/main" xmlns="" id="{63752E7D-34FD-45C2-81CB-CBAF3A1E9BA7}"/>
              </a:ext>
            </a:extLst>
          </p:cNvPr>
          <p:cNvGrpSpPr/>
          <p:nvPr userDrawn="1"/>
        </p:nvGrpSpPr>
        <p:grpSpPr>
          <a:xfrm>
            <a:off x="735854" y="6329933"/>
            <a:ext cx="399164" cy="268329"/>
            <a:chOff x="5441950" y="874713"/>
            <a:chExt cx="1046163" cy="703263"/>
          </a:xfrm>
          <a:solidFill>
            <a:schemeClr val="tx1">
              <a:lumMod val="75000"/>
              <a:lumOff val="25000"/>
            </a:schemeClr>
          </a:solidFill>
        </p:grpSpPr>
        <p:sp>
          <p:nvSpPr>
            <p:cNvPr id="35" name="Freeform 9">
              <a:extLst>
                <a:ext uri="{FF2B5EF4-FFF2-40B4-BE49-F238E27FC236}">
                  <a16:creationId xmlns:a16="http://schemas.microsoft.com/office/drawing/2014/main" xmlns="" id="{436E6187-ED73-4958-B7A2-CC70DD362954}"/>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10">
              <a:extLst>
                <a:ext uri="{FF2B5EF4-FFF2-40B4-BE49-F238E27FC236}">
                  <a16:creationId xmlns:a16="http://schemas.microsoft.com/office/drawing/2014/main" xmlns="" id="{68EE9D94-AE25-47B4-AE50-A517AF03E603}"/>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7" name="Group 36">
              <a:extLst>
                <a:ext uri="{FF2B5EF4-FFF2-40B4-BE49-F238E27FC236}">
                  <a16:creationId xmlns:a16="http://schemas.microsoft.com/office/drawing/2014/main" xmlns="" id="{211053DE-90FB-487A-B225-8FDCEDD01684}"/>
                </a:ext>
              </a:extLst>
            </p:cNvPr>
            <p:cNvGrpSpPr/>
            <p:nvPr/>
          </p:nvGrpSpPr>
          <p:grpSpPr>
            <a:xfrm>
              <a:off x="5441950" y="874713"/>
              <a:ext cx="1046163" cy="703263"/>
              <a:chOff x="5441950" y="874713"/>
              <a:chExt cx="1046163" cy="703263"/>
            </a:xfrm>
            <a:grpFill/>
          </p:grpSpPr>
          <p:sp>
            <p:nvSpPr>
              <p:cNvPr id="38" name="Freeform 5">
                <a:extLst>
                  <a:ext uri="{FF2B5EF4-FFF2-40B4-BE49-F238E27FC236}">
                    <a16:creationId xmlns:a16="http://schemas.microsoft.com/office/drawing/2014/main" xmlns="" id="{EB471C15-3713-487F-9511-F684E5EF6761}"/>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6">
                <a:extLst>
                  <a:ext uri="{FF2B5EF4-FFF2-40B4-BE49-F238E27FC236}">
                    <a16:creationId xmlns:a16="http://schemas.microsoft.com/office/drawing/2014/main" xmlns="" id="{FFA05761-14CD-4D5C-944F-04491636FC13}"/>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7">
                <a:extLst>
                  <a:ext uri="{FF2B5EF4-FFF2-40B4-BE49-F238E27FC236}">
                    <a16:creationId xmlns:a16="http://schemas.microsoft.com/office/drawing/2014/main" xmlns="" id="{0DB36C17-9738-48A7-8A0E-00390EEA7721}"/>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Freeform 8">
                <a:extLst>
                  <a:ext uri="{FF2B5EF4-FFF2-40B4-BE49-F238E27FC236}">
                    <a16:creationId xmlns:a16="http://schemas.microsoft.com/office/drawing/2014/main" xmlns="" id="{2C4BC470-1742-4026-829D-E4B607DF9655}"/>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11">
                <a:extLst>
                  <a:ext uri="{FF2B5EF4-FFF2-40B4-BE49-F238E27FC236}">
                    <a16:creationId xmlns:a16="http://schemas.microsoft.com/office/drawing/2014/main" xmlns="" id="{77DB6A9D-9A36-4805-B112-4F6468D9392F}"/>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12">
                <a:extLst>
                  <a:ext uri="{FF2B5EF4-FFF2-40B4-BE49-F238E27FC236}">
                    <a16:creationId xmlns:a16="http://schemas.microsoft.com/office/drawing/2014/main" xmlns="" id="{EE7A3761-9E9B-4BD1-B612-DECD4907E4C9}"/>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840750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701" r:id="rId1"/>
    <p:sldLayoutId id="2147483712" r:id="rId2"/>
    <p:sldLayoutId id="2147483713" r:id="rId3"/>
    <p:sldLayoutId id="2147483714" r:id="rId4"/>
    <p:sldLayoutId id="2147483715" r:id="rId5"/>
    <p:sldLayoutId id="2147483716" r:id="rId6"/>
    <p:sldLayoutId id="2147483711" r:id="rId7"/>
    <p:sldLayoutId id="2147483721" r:id="rId8"/>
    <p:sldLayoutId id="2147483717" r:id="rId9"/>
    <p:sldLayoutId id="2147483718" r:id="rId10"/>
    <p:sldLayoutId id="2147483719" r:id="rId11"/>
    <p:sldLayoutId id="2147483720" r:id="rId12"/>
    <p:sldLayoutId id="2147483722" r:id="rId13"/>
  </p:sldLayoutIdLst>
  <p:hf hdr="0" ftr="0" dt="0"/>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3BA68FAD-87D6-4AEC-99CB-326FC1FFAEB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6595BE90-D73E-42BB-85A7-2C5C1F05175B}"/>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A750725-B187-4876-94D1-B1FE0D7EB85B}"/>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104"/>
            <a:fld id="{88BDA05C-B89C-476B-890F-5D0336A8F1D5}" type="datetimeFigureOut">
              <a:rPr lang="en-US" smtClean="0">
                <a:solidFill>
                  <a:prstClr val="black">
                    <a:tint val="75000"/>
                  </a:prstClr>
                </a:solidFill>
                <a:cs typeface="Arial"/>
                <a:sym typeface="Arial"/>
              </a:rPr>
              <a:pPr defTabSz="914104"/>
              <a:t>6/12/2020</a:t>
            </a:fld>
            <a:endParaRPr lang="en-US">
              <a:solidFill>
                <a:prstClr val="black">
                  <a:tint val="75000"/>
                </a:prstClr>
              </a:solidFill>
              <a:cs typeface="Arial"/>
              <a:sym typeface="Arial"/>
            </a:endParaRPr>
          </a:p>
        </p:txBody>
      </p:sp>
      <p:sp>
        <p:nvSpPr>
          <p:cNvPr id="5" name="Footer Placeholder 4">
            <a:extLst>
              <a:ext uri="{FF2B5EF4-FFF2-40B4-BE49-F238E27FC236}">
                <a16:creationId xmlns="" xmlns:a16="http://schemas.microsoft.com/office/drawing/2014/main" id="{C5D25C4E-72E4-4039-9050-BA105EF91AA2}"/>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104"/>
            <a:endParaRPr lang="en-US">
              <a:solidFill>
                <a:prstClr val="black">
                  <a:tint val="75000"/>
                </a:prstClr>
              </a:solidFill>
              <a:cs typeface="Arial"/>
              <a:sym typeface="Arial"/>
            </a:endParaRPr>
          </a:p>
        </p:txBody>
      </p:sp>
      <p:sp>
        <p:nvSpPr>
          <p:cNvPr id="6" name="Slide Number Placeholder 5">
            <a:extLst>
              <a:ext uri="{FF2B5EF4-FFF2-40B4-BE49-F238E27FC236}">
                <a16:creationId xmlns="" xmlns:a16="http://schemas.microsoft.com/office/drawing/2014/main" id="{C101E03B-43B8-4946-BB47-2113D0B71F2B}"/>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04"/>
            <a:fld id="{EC0EF619-2A4B-4A9C-AC55-98D04655D0F3}" type="slidenum">
              <a:rPr lang="en-US" smtClean="0">
                <a:solidFill>
                  <a:prstClr val="black">
                    <a:tint val="75000"/>
                  </a:prstClr>
                </a:solidFill>
                <a:cs typeface="Arial"/>
                <a:sym typeface="Arial"/>
              </a:rPr>
              <a:pPr defTabSz="914104"/>
              <a:t>‹#›</a:t>
            </a:fld>
            <a:endParaRPr lang="en-US">
              <a:solidFill>
                <a:prstClr val="black">
                  <a:tint val="75000"/>
                </a:prstClr>
              </a:solidFill>
              <a:cs typeface="Arial"/>
              <a:sym typeface="Arial"/>
            </a:endParaRPr>
          </a:p>
        </p:txBody>
      </p:sp>
    </p:spTree>
    <p:extLst>
      <p:ext uri="{BB962C8B-B14F-4D97-AF65-F5344CB8AC3E}">
        <p14:creationId xmlns:p14="http://schemas.microsoft.com/office/powerpoint/2010/main" val="414838640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txStyles>
    <p:titleStyle>
      <a:lvl1pPr algn="l" defTabSz="914104"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25" indent="-228525" algn="l" defTabSz="914104"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78" indent="-228525" algn="l" defTabSz="914104"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29" indent="-228525" algn="l" defTabSz="914104"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680"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31"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784"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834"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885"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4938" indent="-228525" algn="l" defTabSz="914104"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04" rtl="0" eaLnBrk="1" latinLnBrk="0" hangingPunct="1">
        <a:defRPr sz="1799" kern="1200">
          <a:solidFill>
            <a:schemeClr val="tx1"/>
          </a:solidFill>
          <a:latin typeface="+mn-lt"/>
          <a:ea typeface="+mn-ea"/>
          <a:cs typeface="+mn-cs"/>
        </a:defRPr>
      </a:lvl1pPr>
      <a:lvl2pPr marL="457051" algn="l" defTabSz="914104" rtl="0" eaLnBrk="1" latinLnBrk="0" hangingPunct="1">
        <a:defRPr sz="1799" kern="1200">
          <a:solidFill>
            <a:schemeClr val="tx1"/>
          </a:solidFill>
          <a:latin typeface="+mn-lt"/>
          <a:ea typeface="+mn-ea"/>
          <a:cs typeface="+mn-cs"/>
        </a:defRPr>
      </a:lvl2pPr>
      <a:lvl3pPr marL="914104" algn="l" defTabSz="914104" rtl="0" eaLnBrk="1" latinLnBrk="0" hangingPunct="1">
        <a:defRPr sz="1799" kern="1200">
          <a:solidFill>
            <a:schemeClr val="tx1"/>
          </a:solidFill>
          <a:latin typeface="+mn-lt"/>
          <a:ea typeface="+mn-ea"/>
          <a:cs typeface="+mn-cs"/>
        </a:defRPr>
      </a:lvl3pPr>
      <a:lvl4pPr marL="1371155" algn="l" defTabSz="914104" rtl="0" eaLnBrk="1" latinLnBrk="0" hangingPunct="1">
        <a:defRPr sz="1799" kern="1200">
          <a:solidFill>
            <a:schemeClr val="tx1"/>
          </a:solidFill>
          <a:latin typeface="+mn-lt"/>
          <a:ea typeface="+mn-ea"/>
          <a:cs typeface="+mn-cs"/>
        </a:defRPr>
      </a:lvl4pPr>
      <a:lvl5pPr marL="1828205" algn="l" defTabSz="914104" rtl="0" eaLnBrk="1" latinLnBrk="0" hangingPunct="1">
        <a:defRPr sz="1799" kern="1200">
          <a:solidFill>
            <a:schemeClr val="tx1"/>
          </a:solidFill>
          <a:latin typeface="+mn-lt"/>
          <a:ea typeface="+mn-ea"/>
          <a:cs typeface="+mn-cs"/>
        </a:defRPr>
      </a:lvl5pPr>
      <a:lvl6pPr marL="2285258" algn="l" defTabSz="914104" rtl="0" eaLnBrk="1" latinLnBrk="0" hangingPunct="1">
        <a:defRPr sz="1799" kern="1200">
          <a:solidFill>
            <a:schemeClr val="tx1"/>
          </a:solidFill>
          <a:latin typeface="+mn-lt"/>
          <a:ea typeface="+mn-ea"/>
          <a:cs typeface="+mn-cs"/>
        </a:defRPr>
      </a:lvl6pPr>
      <a:lvl7pPr marL="2742309" algn="l" defTabSz="914104" rtl="0" eaLnBrk="1" latinLnBrk="0" hangingPunct="1">
        <a:defRPr sz="1799" kern="1200">
          <a:solidFill>
            <a:schemeClr val="tx1"/>
          </a:solidFill>
          <a:latin typeface="+mn-lt"/>
          <a:ea typeface="+mn-ea"/>
          <a:cs typeface="+mn-cs"/>
        </a:defRPr>
      </a:lvl7pPr>
      <a:lvl8pPr marL="3199360" algn="l" defTabSz="914104" rtl="0" eaLnBrk="1" latinLnBrk="0" hangingPunct="1">
        <a:defRPr sz="1799" kern="1200">
          <a:solidFill>
            <a:schemeClr val="tx1"/>
          </a:solidFill>
          <a:latin typeface="+mn-lt"/>
          <a:ea typeface="+mn-ea"/>
          <a:cs typeface="+mn-cs"/>
        </a:defRPr>
      </a:lvl8pPr>
      <a:lvl9pPr marL="3656411" algn="l" defTabSz="914104"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fif"/></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fif"/></Relationships>
</file>

<file path=ppt/slides/_rels/slide4.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jfif"/><Relationship Id="rId4" Type="http://schemas.openxmlformats.org/officeDocument/2006/relationships/image" Target="../media/image6.jf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f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9.xml"/><Relationship Id="rId1" Type="http://schemas.openxmlformats.org/officeDocument/2006/relationships/slideLayout" Target="../slideLayouts/slideLayout20.xml"/><Relationship Id="rId5" Type="http://schemas.openxmlformats.org/officeDocument/2006/relationships/image" Target="../media/image9.pn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496F484C-0507-4B33-97C9-159BBBBE3BA9}"/>
              </a:ext>
            </a:extLst>
          </p:cNvPr>
          <p:cNvSpPr/>
          <p:nvPr/>
        </p:nvSpPr>
        <p:spPr>
          <a:xfrm>
            <a:off x="-24914" y="0"/>
            <a:ext cx="12216913" cy="6867743"/>
          </a:xfrm>
          <a:prstGeom prst="rect">
            <a:avLst/>
          </a:prstGeom>
          <a:solidFill>
            <a:schemeClr val="tx1">
              <a:lumMod val="85000"/>
              <a:lumOff val="1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xmlns="" id="{80665AF8-C99D-4824-A2C4-856667D29D54}"/>
              </a:ext>
            </a:extLst>
          </p:cNvPr>
          <p:cNvSpPr>
            <a:spLocks/>
          </p:cNvSpPr>
          <p:nvPr/>
        </p:nvSpPr>
        <p:spPr bwMode="auto">
          <a:xfrm>
            <a:off x="-38100" y="1487653"/>
            <a:ext cx="12230100" cy="5380090"/>
          </a:xfrm>
          <a:custGeom>
            <a:avLst/>
            <a:gdLst>
              <a:gd name="T0" fmla="*/ 3840 w 3840"/>
              <a:gd name="T1" fmla="*/ 1700 h 1700"/>
              <a:gd name="T2" fmla="*/ 3840 w 3840"/>
              <a:gd name="T3" fmla="*/ 0 h 1700"/>
              <a:gd name="T4" fmla="*/ 3544 w 3840"/>
              <a:gd name="T5" fmla="*/ 212 h 1700"/>
              <a:gd name="T6" fmla="*/ 3219 w 3840"/>
              <a:gd name="T7" fmla="*/ 742 h 1700"/>
              <a:gd name="T8" fmla="*/ 2787 w 3840"/>
              <a:gd name="T9" fmla="*/ 1150 h 1700"/>
              <a:gd name="T10" fmla="*/ 2305 w 3840"/>
              <a:gd name="T11" fmla="*/ 1032 h 1700"/>
              <a:gd name="T12" fmla="*/ 1871 w 3840"/>
              <a:gd name="T13" fmla="*/ 749 h 1700"/>
              <a:gd name="T14" fmla="*/ 999 w 3840"/>
              <a:gd name="T15" fmla="*/ 738 h 1700"/>
              <a:gd name="T16" fmla="*/ 230 w 3840"/>
              <a:gd name="T17" fmla="*/ 1222 h 1700"/>
              <a:gd name="T18" fmla="*/ 0 w 3840"/>
              <a:gd name="T19" fmla="*/ 1427 h 1700"/>
              <a:gd name="T20" fmla="*/ 0 w 3840"/>
              <a:gd name="T21" fmla="*/ 1700 h 1700"/>
              <a:gd name="T22" fmla="*/ 3840 w 3840"/>
              <a:gd name="T23" fmla="*/ 1700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0" h="1700">
                <a:moveTo>
                  <a:pt x="3840" y="1700"/>
                </a:moveTo>
                <a:cubicBezTo>
                  <a:pt x="3840" y="0"/>
                  <a:pt x="3840" y="0"/>
                  <a:pt x="3840" y="0"/>
                </a:cubicBezTo>
                <a:cubicBezTo>
                  <a:pt x="3735" y="60"/>
                  <a:pt x="3630" y="123"/>
                  <a:pt x="3544" y="212"/>
                </a:cubicBezTo>
                <a:cubicBezTo>
                  <a:pt x="3401" y="358"/>
                  <a:pt x="3320" y="559"/>
                  <a:pt x="3219" y="742"/>
                </a:cubicBezTo>
                <a:cubicBezTo>
                  <a:pt x="3118" y="925"/>
                  <a:pt x="2979" y="1104"/>
                  <a:pt x="2787" y="1150"/>
                </a:cubicBezTo>
                <a:cubicBezTo>
                  <a:pt x="2623" y="1190"/>
                  <a:pt x="2452" y="1123"/>
                  <a:pt x="2305" y="1032"/>
                </a:cubicBezTo>
                <a:cubicBezTo>
                  <a:pt x="2159" y="940"/>
                  <a:pt x="2026" y="823"/>
                  <a:pt x="1871" y="749"/>
                </a:cubicBezTo>
                <a:cubicBezTo>
                  <a:pt x="1599" y="619"/>
                  <a:pt x="1281" y="635"/>
                  <a:pt x="999" y="738"/>
                </a:cubicBezTo>
                <a:cubicBezTo>
                  <a:pt x="717" y="840"/>
                  <a:pt x="465" y="1024"/>
                  <a:pt x="230" y="1222"/>
                </a:cubicBezTo>
                <a:cubicBezTo>
                  <a:pt x="152" y="1289"/>
                  <a:pt x="75" y="1357"/>
                  <a:pt x="0" y="1427"/>
                </a:cubicBezTo>
                <a:cubicBezTo>
                  <a:pt x="0" y="1700"/>
                  <a:pt x="0" y="1700"/>
                  <a:pt x="0" y="1700"/>
                </a:cubicBezTo>
                <a:lnTo>
                  <a:pt x="3840" y="170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a:extLst>
              <a:ext uri="{FF2B5EF4-FFF2-40B4-BE49-F238E27FC236}">
                <a16:creationId xmlns:a16="http://schemas.microsoft.com/office/drawing/2014/main" xmlns="" id="{9B9DCA1A-59CE-4D4C-8CF6-03EDD6AE170E}"/>
              </a:ext>
            </a:extLst>
          </p:cNvPr>
          <p:cNvSpPr>
            <a:spLocks/>
          </p:cNvSpPr>
          <p:nvPr/>
        </p:nvSpPr>
        <p:spPr bwMode="auto">
          <a:xfrm>
            <a:off x="3025775" y="4957980"/>
            <a:ext cx="9166225" cy="1909763"/>
          </a:xfrm>
          <a:custGeom>
            <a:avLst/>
            <a:gdLst>
              <a:gd name="T0" fmla="*/ 2887 w 2887"/>
              <a:gd name="T1" fmla="*/ 280 h 601"/>
              <a:gd name="T2" fmla="*/ 2554 w 2887"/>
              <a:gd name="T3" fmla="*/ 532 h 601"/>
              <a:gd name="T4" fmla="*/ 2072 w 2887"/>
              <a:gd name="T5" fmla="*/ 413 h 601"/>
              <a:gd name="T6" fmla="*/ 1638 w 2887"/>
              <a:gd name="T7" fmla="*/ 131 h 601"/>
              <a:gd name="T8" fmla="*/ 766 w 2887"/>
              <a:gd name="T9" fmla="*/ 119 h 601"/>
              <a:gd name="T10" fmla="*/ 0 w 2887"/>
              <a:gd name="T11" fmla="*/ 601 h 601"/>
              <a:gd name="T12" fmla="*/ 2887 w 2887"/>
              <a:gd name="T13" fmla="*/ 601 h 601"/>
              <a:gd name="T14" fmla="*/ 2887 w 2887"/>
              <a:gd name="T15" fmla="*/ 280 h 6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7" h="601">
                <a:moveTo>
                  <a:pt x="2887" y="280"/>
                </a:moveTo>
                <a:cubicBezTo>
                  <a:pt x="2799" y="400"/>
                  <a:pt x="2689" y="499"/>
                  <a:pt x="2554" y="532"/>
                </a:cubicBezTo>
                <a:cubicBezTo>
                  <a:pt x="2390" y="572"/>
                  <a:pt x="2219" y="504"/>
                  <a:pt x="2072" y="413"/>
                </a:cubicBezTo>
                <a:cubicBezTo>
                  <a:pt x="1926" y="321"/>
                  <a:pt x="1793" y="204"/>
                  <a:pt x="1638" y="131"/>
                </a:cubicBezTo>
                <a:cubicBezTo>
                  <a:pt x="1366" y="0"/>
                  <a:pt x="1048" y="16"/>
                  <a:pt x="766" y="119"/>
                </a:cubicBezTo>
                <a:cubicBezTo>
                  <a:pt x="485" y="221"/>
                  <a:pt x="234" y="404"/>
                  <a:pt x="0" y="601"/>
                </a:cubicBezTo>
                <a:cubicBezTo>
                  <a:pt x="2887" y="601"/>
                  <a:pt x="2887" y="601"/>
                  <a:pt x="2887" y="601"/>
                </a:cubicBezTo>
                <a:lnTo>
                  <a:pt x="2887" y="280"/>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 name="Freeform 7">
            <a:extLst>
              <a:ext uri="{FF2B5EF4-FFF2-40B4-BE49-F238E27FC236}">
                <a16:creationId xmlns:a16="http://schemas.microsoft.com/office/drawing/2014/main" xmlns="" id="{95B9221C-BE2B-4C45-84F1-538527B1DAE7}"/>
              </a:ext>
            </a:extLst>
          </p:cNvPr>
          <p:cNvSpPr>
            <a:spLocks/>
          </p:cNvSpPr>
          <p:nvPr/>
        </p:nvSpPr>
        <p:spPr bwMode="auto">
          <a:xfrm>
            <a:off x="-24914" y="628868"/>
            <a:ext cx="6172200" cy="6238875"/>
          </a:xfrm>
          <a:custGeom>
            <a:avLst/>
            <a:gdLst>
              <a:gd name="T0" fmla="*/ 1829 w 1944"/>
              <a:gd name="T1" fmla="*/ 1863 h 1964"/>
              <a:gd name="T2" fmla="*/ 1634 w 1944"/>
              <a:gd name="T3" fmla="*/ 1489 h 1964"/>
              <a:gd name="T4" fmla="*/ 954 w 1944"/>
              <a:gd name="T5" fmla="*/ 1118 h 1964"/>
              <a:gd name="T6" fmla="*/ 584 w 1944"/>
              <a:gd name="T7" fmla="*/ 1107 h 1964"/>
              <a:gd name="T8" fmla="*/ 411 w 1944"/>
              <a:gd name="T9" fmla="*/ 826 h 1964"/>
              <a:gd name="T10" fmla="*/ 494 w 1944"/>
              <a:gd name="T11" fmla="*/ 498 h 1964"/>
              <a:gd name="T12" fmla="*/ 248 w 1944"/>
              <a:gd name="T13" fmla="*/ 51 h 1964"/>
              <a:gd name="T14" fmla="*/ 0 w 1944"/>
              <a:gd name="T15" fmla="*/ 3 h 1964"/>
              <a:gd name="T16" fmla="*/ 0 w 1944"/>
              <a:gd name="T17" fmla="*/ 1964 h 1964"/>
              <a:gd name="T18" fmla="*/ 1944 w 1944"/>
              <a:gd name="T19" fmla="*/ 1964 h 1964"/>
              <a:gd name="T20" fmla="*/ 1829 w 1944"/>
              <a:gd name="T21" fmla="*/ 1863 h 1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4" h="1964">
                <a:moveTo>
                  <a:pt x="1829" y="1863"/>
                </a:moveTo>
                <a:cubicBezTo>
                  <a:pt x="1829" y="1863"/>
                  <a:pt x="1774" y="1751"/>
                  <a:pt x="1634" y="1489"/>
                </a:cubicBezTo>
                <a:cubicBezTo>
                  <a:pt x="1494" y="1227"/>
                  <a:pt x="1224" y="1053"/>
                  <a:pt x="954" y="1118"/>
                </a:cubicBezTo>
                <a:cubicBezTo>
                  <a:pt x="684" y="1184"/>
                  <a:pt x="584" y="1107"/>
                  <a:pt x="584" y="1107"/>
                </a:cubicBezTo>
                <a:cubicBezTo>
                  <a:pt x="491" y="1047"/>
                  <a:pt x="413" y="944"/>
                  <a:pt x="411" y="826"/>
                </a:cubicBezTo>
                <a:cubicBezTo>
                  <a:pt x="410" y="712"/>
                  <a:pt x="476" y="611"/>
                  <a:pt x="494" y="498"/>
                </a:cubicBezTo>
                <a:cubicBezTo>
                  <a:pt x="522" y="314"/>
                  <a:pt x="405" y="127"/>
                  <a:pt x="248" y="51"/>
                </a:cubicBezTo>
                <a:cubicBezTo>
                  <a:pt x="170" y="14"/>
                  <a:pt x="85" y="0"/>
                  <a:pt x="0" y="3"/>
                </a:cubicBezTo>
                <a:cubicBezTo>
                  <a:pt x="0" y="1964"/>
                  <a:pt x="0" y="1964"/>
                  <a:pt x="0" y="1964"/>
                </a:cubicBezTo>
                <a:cubicBezTo>
                  <a:pt x="1944" y="1964"/>
                  <a:pt x="1944" y="1964"/>
                  <a:pt x="1944" y="1964"/>
                </a:cubicBezTo>
                <a:cubicBezTo>
                  <a:pt x="1901" y="1938"/>
                  <a:pt x="1862" y="1903"/>
                  <a:pt x="1829" y="1863"/>
                </a:cubicBezTo>
                <a:close/>
              </a:path>
            </a:pathLst>
          </a:custGeom>
          <a:gradFill flip="none" rotWithShape="1">
            <a:gsLst>
              <a:gs pos="14000">
                <a:schemeClr val="tx1">
                  <a:alpha val="20000"/>
                </a:schemeClr>
              </a:gs>
              <a:gs pos="100000">
                <a:schemeClr val="bg1">
                  <a:alpha val="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40" name="Group 139">
            <a:extLst>
              <a:ext uri="{FF2B5EF4-FFF2-40B4-BE49-F238E27FC236}">
                <a16:creationId xmlns:a16="http://schemas.microsoft.com/office/drawing/2014/main" xmlns="" id="{C8E09535-B89E-44AB-AB26-62C0E2049D3B}"/>
              </a:ext>
            </a:extLst>
          </p:cNvPr>
          <p:cNvGrpSpPr/>
          <p:nvPr/>
        </p:nvGrpSpPr>
        <p:grpSpPr>
          <a:xfrm>
            <a:off x="11380653" y="4685676"/>
            <a:ext cx="846248" cy="1412210"/>
            <a:chOff x="11349038" y="4684713"/>
            <a:chExt cx="839787" cy="1389062"/>
          </a:xfrm>
          <a:solidFill>
            <a:schemeClr val="bg1"/>
          </a:solidFill>
        </p:grpSpPr>
        <p:sp>
          <p:nvSpPr>
            <p:cNvPr id="183" name="Freeform 47">
              <a:extLst>
                <a:ext uri="{FF2B5EF4-FFF2-40B4-BE49-F238E27FC236}">
                  <a16:creationId xmlns:a16="http://schemas.microsoft.com/office/drawing/2014/main" xmlns="" id="{19D8939C-8897-4C61-B895-FC09BB38100A}"/>
                </a:ext>
              </a:extLst>
            </p:cNvPr>
            <p:cNvSpPr>
              <a:spLocks/>
            </p:cNvSpPr>
            <p:nvPr/>
          </p:nvSpPr>
          <p:spPr bwMode="auto">
            <a:xfrm>
              <a:off x="11972925" y="6045200"/>
              <a:ext cx="28575" cy="25400"/>
            </a:xfrm>
            <a:custGeom>
              <a:avLst/>
              <a:gdLst>
                <a:gd name="T0" fmla="*/ 5 w 9"/>
                <a:gd name="T1" fmla="*/ 0 h 8"/>
                <a:gd name="T2" fmla="*/ 5 w 9"/>
                <a:gd name="T3" fmla="*/ 0 h 8"/>
                <a:gd name="T4" fmla="*/ 1 w 9"/>
                <a:gd name="T5" fmla="*/ 4 h 8"/>
                <a:gd name="T6" fmla="*/ 4 w 9"/>
                <a:gd name="T7" fmla="*/ 8 h 8"/>
                <a:gd name="T8" fmla="*/ 5 w 9"/>
                <a:gd name="T9" fmla="*/ 8 h 8"/>
                <a:gd name="T10" fmla="*/ 9 w 9"/>
                <a:gd name="T11" fmla="*/ 4 h 8"/>
                <a:gd name="T12" fmla="*/ 5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5" y="0"/>
                  </a:moveTo>
                  <a:cubicBezTo>
                    <a:pt x="5" y="0"/>
                    <a:pt x="5" y="0"/>
                    <a:pt x="5" y="0"/>
                  </a:cubicBezTo>
                  <a:cubicBezTo>
                    <a:pt x="3" y="0"/>
                    <a:pt x="1" y="1"/>
                    <a:pt x="1" y="4"/>
                  </a:cubicBezTo>
                  <a:cubicBezTo>
                    <a:pt x="0" y="6"/>
                    <a:pt x="2" y="8"/>
                    <a:pt x="4" y="8"/>
                  </a:cubicBezTo>
                  <a:cubicBezTo>
                    <a:pt x="4" y="8"/>
                    <a:pt x="5" y="8"/>
                    <a:pt x="5" y="8"/>
                  </a:cubicBezTo>
                  <a:cubicBezTo>
                    <a:pt x="7" y="8"/>
                    <a:pt x="8" y="6"/>
                    <a:pt x="9" y="4"/>
                  </a:cubicBezTo>
                  <a:cubicBezTo>
                    <a:pt x="9" y="2"/>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4" name="Freeform 48">
              <a:extLst>
                <a:ext uri="{FF2B5EF4-FFF2-40B4-BE49-F238E27FC236}">
                  <a16:creationId xmlns:a16="http://schemas.microsoft.com/office/drawing/2014/main" xmlns="" id="{055FB499-435A-4ADD-BA62-372CFC74496A}"/>
                </a:ext>
              </a:extLst>
            </p:cNvPr>
            <p:cNvSpPr>
              <a:spLocks/>
            </p:cNvSpPr>
            <p:nvPr/>
          </p:nvSpPr>
          <p:spPr bwMode="auto">
            <a:xfrm>
              <a:off x="11625263" y="5913438"/>
              <a:ext cx="26987" cy="25400"/>
            </a:xfrm>
            <a:custGeom>
              <a:avLst/>
              <a:gdLst>
                <a:gd name="T0" fmla="*/ 2 w 9"/>
                <a:gd name="T1" fmla="*/ 2 h 8"/>
                <a:gd name="T2" fmla="*/ 2 w 9"/>
                <a:gd name="T3" fmla="*/ 7 h 8"/>
                <a:gd name="T4" fmla="*/ 5 w 9"/>
                <a:gd name="T5" fmla="*/ 8 h 8"/>
                <a:gd name="T6" fmla="*/ 8 w 9"/>
                <a:gd name="T7" fmla="*/ 7 h 8"/>
                <a:gd name="T8" fmla="*/ 7 w 9"/>
                <a:gd name="T9" fmla="*/ 1 h 8"/>
                <a:gd name="T10" fmla="*/ 2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2" y="2"/>
                  </a:moveTo>
                  <a:cubicBezTo>
                    <a:pt x="0" y="4"/>
                    <a:pt x="1" y="6"/>
                    <a:pt x="2" y="7"/>
                  </a:cubicBezTo>
                  <a:cubicBezTo>
                    <a:pt x="3" y="8"/>
                    <a:pt x="4" y="8"/>
                    <a:pt x="5" y="8"/>
                  </a:cubicBezTo>
                  <a:cubicBezTo>
                    <a:pt x="6" y="8"/>
                    <a:pt x="7" y="8"/>
                    <a:pt x="8" y="7"/>
                  </a:cubicBezTo>
                  <a:cubicBezTo>
                    <a:pt x="9" y="5"/>
                    <a:pt x="9" y="2"/>
                    <a:pt x="7" y="1"/>
                  </a:cubicBezTo>
                  <a:cubicBezTo>
                    <a:pt x="5" y="0"/>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5" name="Freeform 49">
              <a:extLst>
                <a:ext uri="{FF2B5EF4-FFF2-40B4-BE49-F238E27FC236}">
                  <a16:creationId xmlns:a16="http://schemas.microsoft.com/office/drawing/2014/main" xmlns="" id="{D62DD6C1-714B-4C86-954C-9725A7A509F1}"/>
                </a:ext>
              </a:extLst>
            </p:cNvPr>
            <p:cNvSpPr>
              <a:spLocks/>
            </p:cNvSpPr>
            <p:nvPr/>
          </p:nvSpPr>
          <p:spPr bwMode="auto">
            <a:xfrm>
              <a:off x="11658600" y="4791075"/>
              <a:ext cx="28575" cy="28575"/>
            </a:xfrm>
            <a:custGeom>
              <a:avLst/>
              <a:gdLst>
                <a:gd name="T0" fmla="*/ 8 w 9"/>
                <a:gd name="T1" fmla="*/ 3 h 9"/>
                <a:gd name="T2" fmla="*/ 2 w 9"/>
                <a:gd name="T3" fmla="*/ 1 h 9"/>
                <a:gd name="T4" fmla="*/ 1 w 9"/>
                <a:gd name="T5" fmla="*/ 7 h 9"/>
                <a:gd name="T6" fmla="*/ 4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4" y="0"/>
                    <a:pt x="2" y="1"/>
                  </a:cubicBezTo>
                  <a:cubicBezTo>
                    <a:pt x="0" y="3"/>
                    <a:pt x="0" y="5"/>
                    <a:pt x="1" y="7"/>
                  </a:cubicBezTo>
                  <a:cubicBezTo>
                    <a:pt x="2" y="8"/>
                    <a:pt x="3" y="9"/>
                    <a:pt x="4" y="9"/>
                  </a:cubicBezTo>
                  <a:cubicBezTo>
                    <a:pt x="5" y="9"/>
                    <a:pt x="6" y="9"/>
                    <a:pt x="7" y="8"/>
                  </a:cubicBezTo>
                  <a:cubicBezTo>
                    <a:pt x="8" y="7"/>
                    <a:pt x="9" y="4"/>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6" name="Freeform 50">
              <a:extLst>
                <a:ext uri="{FF2B5EF4-FFF2-40B4-BE49-F238E27FC236}">
                  <a16:creationId xmlns:a16="http://schemas.microsoft.com/office/drawing/2014/main" xmlns="" id="{772EE56E-0C35-4EB1-86CF-1F61F352B3EF}"/>
                </a:ext>
              </a:extLst>
            </p:cNvPr>
            <p:cNvSpPr>
              <a:spLocks/>
            </p:cNvSpPr>
            <p:nvPr/>
          </p:nvSpPr>
          <p:spPr bwMode="auto">
            <a:xfrm>
              <a:off x="11912600" y="6035675"/>
              <a:ext cx="25400" cy="25400"/>
            </a:xfrm>
            <a:custGeom>
              <a:avLst/>
              <a:gdLst>
                <a:gd name="T0" fmla="*/ 5 w 8"/>
                <a:gd name="T1" fmla="*/ 0 h 8"/>
                <a:gd name="T2" fmla="*/ 0 w 8"/>
                <a:gd name="T3" fmla="*/ 4 h 8"/>
                <a:gd name="T4" fmla="*/ 3 w 8"/>
                <a:gd name="T5" fmla="*/ 8 h 8"/>
                <a:gd name="T6" fmla="*/ 3 w 8"/>
                <a:gd name="T7" fmla="*/ 8 h 8"/>
                <a:gd name="T8" fmla="*/ 4 w 8"/>
                <a:gd name="T9" fmla="*/ 8 h 8"/>
                <a:gd name="T10" fmla="*/ 8 w 8"/>
                <a:gd name="T11" fmla="*/ 5 h 8"/>
                <a:gd name="T12" fmla="*/ 5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5" y="0"/>
                  </a:moveTo>
                  <a:cubicBezTo>
                    <a:pt x="2" y="0"/>
                    <a:pt x="0" y="2"/>
                    <a:pt x="0" y="4"/>
                  </a:cubicBezTo>
                  <a:cubicBezTo>
                    <a:pt x="0" y="6"/>
                    <a:pt x="1" y="8"/>
                    <a:pt x="3" y="8"/>
                  </a:cubicBezTo>
                  <a:cubicBezTo>
                    <a:pt x="3" y="8"/>
                    <a:pt x="3" y="8"/>
                    <a:pt x="3" y="8"/>
                  </a:cubicBezTo>
                  <a:cubicBezTo>
                    <a:pt x="3" y="8"/>
                    <a:pt x="4" y="8"/>
                    <a:pt x="4" y="8"/>
                  </a:cubicBezTo>
                  <a:cubicBezTo>
                    <a:pt x="6" y="8"/>
                    <a:pt x="7" y="7"/>
                    <a:pt x="8" y="5"/>
                  </a:cubicBezTo>
                  <a:cubicBezTo>
                    <a:pt x="8"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7" name="Freeform 51">
              <a:extLst>
                <a:ext uri="{FF2B5EF4-FFF2-40B4-BE49-F238E27FC236}">
                  <a16:creationId xmlns:a16="http://schemas.microsoft.com/office/drawing/2014/main" xmlns="" id="{18BAAAF8-8D36-4FA4-8EB6-4F21F252AD8A}"/>
                </a:ext>
              </a:extLst>
            </p:cNvPr>
            <p:cNvSpPr>
              <a:spLocks/>
            </p:cNvSpPr>
            <p:nvPr/>
          </p:nvSpPr>
          <p:spPr bwMode="auto">
            <a:xfrm>
              <a:off x="12160250" y="6034088"/>
              <a:ext cx="28575" cy="26988"/>
            </a:xfrm>
            <a:custGeom>
              <a:avLst/>
              <a:gdLst>
                <a:gd name="T0" fmla="*/ 0 w 9"/>
                <a:gd name="T1" fmla="*/ 6 h 9"/>
                <a:gd name="T2" fmla="*/ 4 w 9"/>
                <a:gd name="T3" fmla="*/ 9 h 9"/>
                <a:gd name="T4" fmla="*/ 5 w 9"/>
                <a:gd name="T5" fmla="*/ 9 h 9"/>
                <a:gd name="T6" fmla="*/ 8 w 9"/>
                <a:gd name="T7" fmla="*/ 4 h 9"/>
                <a:gd name="T8" fmla="*/ 4 w 9"/>
                <a:gd name="T9" fmla="*/ 1 h 9"/>
                <a:gd name="T10" fmla="*/ 0 w 9"/>
                <a:gd name="T11" fmla="*/ 6 h 9"/>
              </a:gdLst>
              <a:ahLst/>
              <a:cxnLst>
                <a:cxn ang="0">
                  <a:pos x="T0" y="T1"/>
                </a:cxn>
                <a:cxn ang="0">
                  <a:pos x="T2" y="T3"/>
                </a:cxn>
                <a:cxn ang="0">
                  <a:pos x="T4" y="T5"/>
                </a:cxn>
                <a:cxn ang="0">
                  <a:pos x="T6" y="T7"/>
                </a:cxn>
                <a:cxn ang="0">
                  <a:pos x="T8" y="T9"/>
                </a:cxn>
                <a:cxn ang="0">
                  <a:pos x="T10" y="T11"/>
                </a:cxn>
              </a:cxnLst>
              <a:rect l="0" t="0" r="r" b="b"/>
              <a:pathLst>
                <a:path w="9" h="9">
                  <a:moveTo>
                    <a:pt x="0" y="6"/>
                  </a:moveTo>
                  <a:cubicBezTo>
                    <a:pt x="1" y="7"/>
                    <a:pt x="2" y="9"/>
                    <a:pt x="4" y="9"/>
                  </a:cubicBezTo>
                  <a:cubicBezTo>
                    <a:pt x="5" y="9"/>
                    <a:pt x="5" y="9"/>
                    <a:pt x="5" y="9"/>
                  </a:cubicBezTo>
                  <a:cubicBezTo>
                    <a:pt x="7" y="8"/>
                    <a:pt x="9" y="6"/>
                    <a:pt x="8" y="4"/>
                  </a:cubicBezTo>
                  <a:cubicBezTo>
                    <a:pt x="8" y="2"/>
                    <a:pt x="6" y="0"/>
                    <a:pt x="4" y="1"/>
                  </a:cubicBezTo>
                  <a:cubicBezTo>
                    <a:pt x="1" y="1"/>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8" name="Freeform 52">
              <a:extLst>
                <a:ext uri="{FF2B5EF4-FFF2-40B4-BE49-F238E27FC236}">
                  <a16:creationId xmlns:a16="http://schemas.microsoft.com/office/drawing/2014/main" xmlns="" id="{DACF546F-1527-43B5-AF98-021B0F759087}"/>
                </a:ext>
              </a:extLst>
            </p:cNvPr>
            <p:cNvSpPr>
              <a:spLocks/>
            </p:cNvSpPr>
            <p:nvPr/>
          </p:nvSpPr>
          <p:spPr bwMode="auto">
            <a:xfrm>
              <a:off x="11577638" y="5873750"/>
              <a:ext cx="28575" cy="28575"/>
            </a:xfrm>
            <a:custGeom>
              <a:avLst/>
              <a:gdLst>
                <a:gd name="T0" fmla="*/ 1 w 9"/>
                <a:gd name="T1" fmla="*/ 2 h 9"/>
                <a:gd name="T2" fmla="*/ 2 w 9"/>
                <a:gd name="T3" fmla="*/ 8 h 9"/>
                <a:gd name="T4" fmla="*/ 4 w 9"/>
                <a:gd name="T5" fmla="*/ 9 h 9"/>
                <a:gd name="T6" fmla="*/ 7 w 9"/>
                <a:gd name="T7" fmla="*/ 7 h 9"/>
                <a:gd name="T8" fmla="*/ 7 w 9"/>
                <a:gd name="T9" fmla="*/ 2 h 9"/>
                <a:gd name="T10" fmla="*/ 1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1" y="2"/>
                  </a:moveTo>
                  <a:cubicBezTo>
                    <a:pt x="0" y="4"/>
                    <a:pt x="0" y="6"/>
                    <a:pt x="2" y="8"/>
                  </a:cubicBezTo>
                  <a:cubicBezTo>
                    <a:pt x="2" y="8"/>
                    <a:pt x="3" y="9"/>
                    <a:pt x="4" y="9"/>
                  </a:cubicBezTo>
                  <a:cubicBezTo>
                    <a:pt x="5" y="9"/>
                    <a:pt x="6" y="8"/>
                    <a:pt x="7" y="7"/>
                  </a:cubicBezTo>
                  <a:cubicBezTo>
                    <a:pt x="9" y="6"/>
                    <a:pt x="9" y="3"/>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9" name="Freeform 53">
              <a:extLst>
                <a:ext uri="{FF2B5EF4-FFF2-40B4-BE49-F238E27FC236}">
                  <a16:creationId xmlns:a16="http://schemas.microsoft.com/office/drawing/2014/main" xmlns="" id="{19303D23-70D6-4541-9DB1-0F7302516B26}"/>
                </a:ext>
              </a:extLst>
            </p:cNvPr>
            <p:cNvSpPr>
              <a:spLocks/>
            </p:cNvSpPr>
            <p:nvPr/>
          </p:nvSpPr>
          <p:spPr bwMode="auto">
            <a:xfrm>
              <a:off x="12138025" y="4691063"/>
              <a:ext cx="28575" cy="25400"/>
            </a:xfrm>
            <a:custGeom>
              <a:avLst/>
              <a:gdLst>
                <a:gd name="T0" fmla="*/ 4 w 9"/>
                <a:gd name="T1" fmla="*/ 8 h 8"/>
                <a:gd name="T2" fmla="*/ 4 w 9"/>
                <a:gd name="T3" fmla="*/ 8 h 8"/>
                <a:gd name="T4" fmla="*/ 8 w 9"/>
                <a:gd name="T5" fmla="*/ 5 h 8"/>
                <a:gd name="T6" fmla="*/ 5 w 9"/>
                <a:gd name="T7" fmla="*/ 1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3"/>
                    <a:pt x="7" y="1"/>
                    <a:pt x="5" y="1"/>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0" name="Freeform 54">
              <a:extLst>
                <a:ext uri="{FF2B5EF4-FFF2-40B4-BE49-F238E27FC236}">
                  <a16:creationId xmlns:a16="http://schemas.microsoft.com/office/drawing/2014/main" xmlns="" id="{01102CD5-9F24-45A0-8838-408244C95DFC}"/>
                </a:ext>
              </a:extLst>
            </p:cNvPr>
            <p:cNvSpPr>
              <a:spLocks/>
            </p:cNvSpPr>
            <p:nvPr/>
          </p:nvSpPr>
          <p:spPr bwMode="auto">
            <a:xfrm>
              <a:off x="12038013" y="6048375"/>
              <a:ext cx="25400" cy="25400"/>
            </a:xfrm>
            <a:custGeom>
              <a:avLst/>
              <a:gdLst>
                <a:gd name="T0" fmla="*/ 4 w 8"/>
                <a:gd name="T1" fmla="*/ 0 h 8"/>
                <a:gd name="T2" fmla="*/ 0 w 8"/>
                <a:gd name="T3" fmla="*/ 4 h 8"/>
                <a:gd name="T4" fmla="*/ 4 w 8"/>
                <a:gd name="T5" fmla="*/ 8 h 8"/>
                <a:gd name="T6" fmla="*/ 8 w 8"/>
                <a:gd name="T7" fmla="*/ 4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1" y="0"/>
                    <a:pt x="0" y="2"/>
                    <a:pt x="0" y="4"/>
                  </a:cubicBezTo>
                  <a:cubicBezTo>
                    <a:pt x="0" y="6"/>
                    <a:pt x="1" y="8"/>
                    <a:pt x="4" y="8"/>
                  </a:cubicBezTo>
                  <a:cubicBezTo>
                    <a:pt x="6" y="8"/>
                    <a:pt x="8" y="6"/>
                    <a:pt x="8" y="4"/>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1" name="Freeform 55">
              <a:extLst>
                <a:ext uri="{FF2B5EF4-FFF2-40B4-BE49-F238E27FC236}">
                  <a16:creationId xmlns:a16="http://schemas.microsoft.com/office/drawing/2014/main" xmlns="" id="{1B9111C6-9961-41CB-BB0C-7AAC1EEA0EDE}"/>
                </a:ext>
              </a:extLst>
            </p:cNvPr>
            <p:cNvSpPr>
              <a:spLocks/>
            </p:cNvSpPr>
            <p:nvPr/>
          </p:nvSpPr>
          <p:spPr bwMode="auto">
            <a:xfrm>
              <a:off x="12015788" y="4684713"/>
              <a:ext cx="25400" cy="25400"/>
            </a:xfrm>
            <a:custGeom>
              <a:avLst/>
              <a:gdLst>
                <a:gd name="T0" fmla="*/ 4 w 8"/>
                <a:gd name="T1" fmla="*/ 0 h 8"/>
                <a:gd name="T2" fmla="*/ 4 w 8"/>
                <a:gd name="T3" fmla="*/ 0 h 8"/>
                <a:gd name="T4" fmla="*/ 0 w 8"/>
                <a:gd name="T5" fmla="*/ 4 h 8"/>
                <a:gd name="T6" fmla="*/ 4 w 8"/>
                <a:gd name="T7" fmla="*/ 8 h 8"/>
                <a:gd name="T8" fmla="*/ 4 w 8"/>
                <a:gd name="T9" fmla="*/ 8 h 8"/>
                <a:gd name="T10" fmla="*/ 8 w 8"/>
                <a:gd name="T11" fmla="*/ 4 h 8"/>
                <a:gd name="T12" fmla="*/ 4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0"/>
                  </a:moveTo>
                  <a:cubicBezTo>
                    <a:pt x="4" y="0"/>
                    <a:pt x="4" y="0"/>
                    <a:pt x="4" y="0"/>
                  </a:cubicBezTo>
                  <a:cubicBezTo>
                    <a:pt x="1" y="0"/>
                    <a:pt x="0" y="2"/>
                    <a:pt x="0" y="4"/>
                  </a:cubicBezTo>
                  <a:cubicBezTo>
                    <a:pt x="0" y="6"/>
                    <a:pt x="2" y="8"/>
                    <a:pt x="4" y="8"/>
                  </a:cubicBezTo>
                  <a:cubicBezTo>
                    <a:pt x="4" y="8"/>
                    <a:pt x="2" y="8"/>
                    <a:pt x="4" y="8"/>
                  </a:cubicBezTo>
                  <a:cubicBezTo>
                    <a:pt x="6" y="8"/>
                    <a:pt x="8" y="6"/>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2" name="Freeform 56">
              <a:extLst>
                <a:ext uri="{FF2B5EF4-FFF2-40B4-BE49-F238E27FC236}">
                  <a16:creationId xmlns:a16="http://schemas.microsoft.com/office/drawing/2014/main" xmlns="" id="{FE27DB09-6A82-41E7-B55F-9B431C5716F5}"/>
                </a:ext>
              </a:extLst>
            </p:cNvPr>
            <p:cNvSpPr>
              <a:spLocks/>
            </p:cNvSpPr>
            <p:nvPr/>
          </p:nvSpPr>
          <p:spPr bwMode="auto">
            <a:xfrm>
              <a:off x="11609388" y="4829175"/>
              <a:ext cx="28575" cy="25400"/>
            </a:xfrm>
            <a:custGeom>
              <a:avLst/>
              <a:gdLst>
                <a:gd name="T0" fmla="*/ 7 w 9"/>
                <a:gd name="T1" fmla="*/ 2 h 8"/>
                <a:gd name="T2" fmla="*/ 2 w 9"/>
                <a:gd name="T3" fmla="*/ 1 h 8"/>
                <a:gd name="T4" fmla="*/ 1 w 9"/>
                <a:gd name="T5" fmla="*/ 7 h 8"/>
                <a:gd name="T6" fmla="*/ 4 w 9"/>
                <a:gd name="T7" fmla="*/ 8 h 8"/>
                <a:gd name="T8" fmla="*/ 7 w 9"/>
                <a:gd name="T9" fmla="*/ 8 h 8"/>
                <a:gd name="T10" fmla="*/ 7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7" y="2"/>
                  </a:moveTo>
                  <a:cubicBezTo>
                    <a:pt x="6" y="0"/>
                    <a:pt x="3" y="0"/>
                    <a:pt x="2" y="1"/>
                  </a:cubicBezTo>
                  <a:cubicBezTo>
                    <a:pt x="0" y="3"/>
                    <a:pt x="0" y="5"/>
                    <a:pt x="1" y="7"/>
                  </a:cubicBezTo>
                  <a:cubicBezTo>
                    <a:pt x="2" y="8"/>
                    <a:pt x="3" y="8"/>
                    <a:pt x="4" y="8"/>
                  </a:cubicBezTo>
                  <a:cubicBezTo>
                    <a:pt x="5" y="8"/>
                    <a:pt x="6" y="8"/>
                    <a:pt x="7" y="8"/>
                  </a:cubicBezTo>
                  <a:cubicBezTo>
                    <a:pt x="8" y="6"/>
                    <a:pt x="9" y="4"/>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3" name="Freeform 57">
              <a:extLst>
                <a:ext uri="{FF2B5EF4-FFF2-40B4-BE49-F238E27FC236}">
                  <a16:creationId xmlns:a16="http://schemas.microsoft.com/office/drawing/2014/main" xmlns="" id="{32A203DA-8617-498D-9F51-D117475F1F87}"/>
                </a:ext>
              </a:extLst>
            </p:cNvPr>
            <p:cNvSpPr>
              <a:spLocks/>
            </p:cNvSpPr>
            <p:nvPr/>
          </p:nvSpPr>
          <p:spPr bwMode="auto">
            <a:xfrm>
              <a:off x="11790363" y="6002338"/>
              <a:ext cx="28575" cy="28575"/>
            </a:xfrm>
            <a:custGeom>
              <a:avLst/>
              <a:gdLst>
                <a:gd name="T0" fmla="*/ 6 w 9"/>
                <a:gd name="T1" fmla="*/ 1 h 9"/>
                <a:gd name="T2" fmla="*/ 1 w 9"/>
                <a:gd name="T3" fmla="*/ 3 h 9"/>
                <a:gd name="T4" fmla="*/ 3 w 9"/>
                <a:gd name="T5" fmla="*/ 9 h 9"/>
                <a:gd name="T6" fmla="*/ 4 w 9"/>
                <a:gd name="T7" fmla="*/ 9 h 9"/>
                <a:gd name="T8" fmla="*/ 8 w 9"/>
                <a:gd name="T9" fmla="*/ 6 h 9"/>
                <a:gd name="T10" fmla="*/ 6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6" y="1"/>
                  </a:moveTo>
                  <a:cubicBezTo>
                    <a:pt x="4" y="0"/>
                    <a:pt x="1" y="1"/>
                    <a:pt x="1" y="3"/>
                  </a:cubicBezTo>
                  <a:cubicBezTo>
                    <a:pt x="0" y="6"/>
                    <a:pt x="1" y="8"/>
                    <a:pt x="3" y="9"/>
                  </a:cubicBezTo>
                  <a:cubicBezTo>
                    <a:pt x="3" y="9"/>
                    <a:pt x="4" y="9"/>
                    <a:pt x="4" y="9"/>
                  </a:cubicBezTo>
                  <a:cubicBezTo>
                    <a:pt x="6" y="9"/>
                    <a:pt x="7" y="8"/>
                    <a:pt x="8" y="6"/>
                  </a:cubicBezTo>
                  <a:cubicBezTo>
                    <a:pt x="9" y="4"/>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4" name="Freeform 58">
              <a:extLst>
                <a:ext uri="{FF2B5EF4-FFF2-40B4-BE49-F238E27FC236}">
                  <a16:creationId xmlns:a16="http://schemas.microsoft.com/office/drawing/2014/main" xmlns="" id="{E7E346B7-A74F-4C38-9FFA-358EBCD38BAC}"/>
                </a:ext>
              </a:extLst>
            </p:cNvPr>
            <p:cNvSpPr>
              <a:spLocks/>
            </p:cNvSpPr>
            <p:nvPr/>
          </p:nvSpPr>
          <p:spPr bwMode="auto">
            <a:xfrm>
              <a:off x="11769725" y="4735513"/>
              <a:ext cx="26987" cy="25400"/>
            </a:xfrm>
            <a:custGeom>
              <a:avLst/>
              <a:gdLst>
                <a:gd name="T0" fmla="*/ 9 w 9"/>
                <a:gd name="T1" fmla="*/ 3 h 8"/>
                <a:gd name="T2" fmla="*/ 3 w 9"/>
                <a:gd name="T3" fmla="*/ 0 h 8"/>
                <a:gd name="T4" fmla="*/ 1 w 9"/>
                <a:gd name="T5" fmla="*/ 6 h 8"/>
                <a:gd name="T6" fmla="*/ 5 w 9"/>
                <a:gd name="T7" fmla="*/ 8 h 8"/>
                <a:gd name="T8" fmla="*/ 6 w 9"/>
                <a:gd name="T9" fmla="*/ 8 h 8"/>
                <a:gd name="T10" fmla="*/ 9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9" y="3"/>
                  </a:moveTo>
                  <a:cubicBezTo>
                    <a:pt x="8" y="1"/>
                    <a:pt x="5" y="0"/>
                    <a:pt x="3" y="0"/>
                  </a:cubicBezTo>
                  <a:cubicBezTo>
                    <a:pt x="1" y="1"/>
                    <a:pt x="0" y="4"/>
                    <a:pt x="1" y="6"/>
                  </a:cubicBezTo>
                  <a:cubicBezTo>
                    <a:pt x="2" y="7"/>
                    <a:pt x="3" y="8"/>
                    <a:pt x="5" y="8"/>
                  </a:cubicBezTo>
                  <a:cubicBezTo>
                    <a:pt x="5" y="8"/>
                    <a:pt x="6" y="8"/>
                    <a:pt x="6" y="8"/>
                  </a:cubicBezTo>
                  <a:cubicBezTo>
                    <a:pt x="8" y="7"/>
                    <a:pt x="9"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5" name="Freeform 59">
              <a:extLst>
                <a:ext uri="{FF2B5EF4-FFF2-40B4-BE49-F238E27FC236}">
                  <a16:creationId xmlns:a16="http://schemas.microsoft.com/office/drawing/2014/main" xmlns="" id="{36AFDF4A-8C10-4606-85CC-A5C5D9334565}"/>
                </a:ext>
              </a:extLst>
            </p:cNvPr>
            <p:cNvSpPr>
              <a:spLocks/>
            </p:cNvSpPr>
            <p:nvPr/>
          </p:nvSpPr>
          <p:spPr bwMode="auto">
            <a:xfrm>
              <a:off x="11828463" y="4713288"/>
              <a:ext cx="28575" cy="25400"/>
            </a:xfrm>
            <a:custGeom>
              <a:avLst/>
              <a:gdLst>
                <a:gd name="T0" fmla="*/ 8 w 9"/>
                <a:gd name="T1" fmla="*/ 3 h 8"/>
                <a:gd name="T2" fmla="*/ 3 w 9"/>
                <a:gd name="T3" fmla="*/ 1 h 8"/>
                <a:gd name="T4" fmla="*/ 1 w 9"/>
                <a:gd name="T5" fmla="*/ 6 h 8"/>
                <a:gd name="T6" fmla="*/ 5 w 9"/>
                <a:gd name="T7" fmla="*/ 8 h 8"/>
                <a:gd name="T8" fmla="*/ 6 w 9"/>
                <a:gd name="T9" fmla="*/ 8 h 8"/>
                <a:gd name="T10" fmla="*/ 8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8" y="3"/>
                  </a:moveTo>
                  <a:cubicBezTo>
                    <a:pt x="8" y="1"/>
                    <a:pt x="6" y="0"/>
                    <a:pt x="3" y="1"/>
                  </a:cubicBezTo>
                  <a:cubicBezTo>
                    <a:pt x="1" y="1"/>
                    <a:pt x="0" y="3"/>
                    <a:pt x="1" y="6"/>
                  </a:cubicBezTo>
                  <a:cubicBezTo>
                    <a:pt x="1" y="7"/>
                    <a:pt x="3" y="8"/>
                    <a:pt x="5" y="8"/>
                  </a:cubicBezTo>
                  <a:cubicBezTo>
                    <a:pt x="5" y="8"/>
                    <a:pt x="5" y="8"/>
                    <a:pt x="6" y="8"/>
                  </a:cubicBezTo>
                  <a:cubicBezTo>
                    <a:pt x="8" y="8"/>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6" name="Freeform 60">
              <a:extLst>
                <a:ext uri="{FF2B5EF4-FFF2-40B4-BE49-F238E27FC236}">
                  <a16:creationId xmlns:a16="http://schemas.microsoft.com/office/drawing/2014/main" xmlns="" id="{9308C62E-C16E-4434-AC82-4E8B52B339F9}"/>
                </a:ext>
              </a:extLst>
            </p:cNvPr>
            <p:cNvSpPr>
              <a:spLocks/>
            </p:cNvSpPr>
            <p:nvPr/>
          </p:nvSpPr>
          <p:spPr bwMode="auto">
            <a:xfrm>
              <a:off x="11677650" y="5948363"/>
              <a:ext cx="28575" cy="25400"/>
            </a:xfrm>
            <a:custGeom>
              <a:avLst/>
              <a:gdLst>
                <a:gd name="T0" fmla="*/ 6 w 9"/>
                <a:gd name="T1" fmla="*/ 1 h 8"/>
                <a:gd name="T2" fmla="*/ 1 w 9"/>
                <a:gd name="T3" fmla="*/ 2 h 8"/>
                <a:gd name="T4" fmla="*/ 2 w 9"/>
                <a:gd name="T5" fmla="*/ 8 h 8"/>
                <a:gd name="T6" fmla="*/ 4 w 9"/>
                <a:gd name="T7" fmla="*/ 8 h 8"/>
                <a:gd name="T8" fmla="*/ 8 w 9"/>
                <a:gd name="T9" fmla="*/ 6 h 8"/>
                <a:gd name="T10" fmla="*/ 6 w 9"/>
                <a:gd name="T11" fmla="*/ 1 h 8"/>
              </a:gdLst>
              <a:ahLst/>
              <a:cxnLst>
                <a:cxn ang="0">
                  <a:pos x="T0" y="T1"/>
                </a:cxn>
                <a:cxn ang="0">
                  <a:pos x="T2" y="T3"/>
                </a:cxn>
                <a:cxn ang="0">
                  <a:pos x="T4" y="T5"/>
                </a:cxn>
                <a:cxn ang="0">
                  <a:pos x="T6" y="T7"/>
                </a:cxn>
                <a:cxn ang="0">
                  <a:pos x="T8" y="T9"/>
                </a:cxn>
                <a:cxn ang="0">
                  <a:pos x="T10" y="T11"/>
                </a:cxn>
              </a:cxnLst>
              <a:rect l="0" t="0" r="r" b="b"/>
              <a:pathLst>
                <a:path w="9" h="8">
                  <a:moveTo>
                    <a:pt x="6" y="1"/>
                  </a:moveTo>
                  <a:cubicBezTo>
                    <a:pt x="5" y="0"/>
                    <a:pt x="2" y="0"/>
                    <a:pt x="1" y="2"/>
                  </a:cubicBezTo>
                  <a:cubicBezTo>
                    <a:pt x="0" y="4"/>
                    <a:pt x="0" y="7"/>
                    <a:pt x="2" y="8"/>
                  </a:cubicBezTo>
                  <a:cubicBezTo>
                    <a:pt x="3" y="8"/>
                    <a:pt x="4" y="8"/>
                    <a:pt x="4" y="8"/>
                  </a:cubicBezTo>
                  <a:cubicBezTo>
                    <a:pt x="6" y="8"/>
                    <a:pt x="7" y="8"/>
                    <a:pt x="8" y="6"/>
                  </a:cubicBezTo>
                  <a:cubicBezTo>
                    <a:pt x="9" y="5"/>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7" name="Freeform 61">
              <a:extLst>
                <a:ext uri="{FF2B5EF4-FFF2-40B4-BE49-F238E27FC236}">
                  <a16:creationId xmlns:a16="http://schemas.microsoft.com/office/drawing/2014/main" xmlns="" id="{6D49632E-F5D7-4F84-91E6-04D2AF0F7031}"/>
                </a:ext>
              </a:extLst>
            </p:cNvPr>
            <p:cNvSpPr>
              <a:spLocks/>
            </p:cNvSpPr>
            <p:nvPr/>
          </p:nvSpPr>
          <p:spPr bwMode="auto">
            <a:xfrm>
              <a:off x="11850688" y="6024563"/>
              <a:ext cx="28575" cy="23813"/>
            </a:xfrm>
            <a:custGeom>
              <a:avLst/>
              <a:gdLst>
                <a:gd name="T0" fmla="*/ 5 w 9"/>
                <a:gd name="T1" fmla="*/ 0 h 8"/>
                <a:gd name="T2" fmla="*/ 0 w 9"/>
                <a:gd name="T3" fmla="*/ 3 h 8"/>
                <a:gd name="T4" fmla="*/ 3 w 9"/>
                <a:gd name="T5" fmla="*/ 8 h 8"/>
                <a:gd name="T6" fmla="*/ 4 w 9"/>
                <a:gd name="T7" fmla="*/ 8 h 8"/>
                <a:gd name="T8" fmla="*/ 8 w 9"/>
                <a:gd name="T9" fmla="*/ 5 h 8"/>
                <a:gd name="T10" fmla="*/ 5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5" y="0"/>
                  </a:moveTo>
                  <a:cubicBezTo>
                    <a:pt x="3" y="0"/>
                    <a:pt x="1" y="1"/>
                    <a:pt x="0" y="3"/>
                  </a:cubicBezTo>
                  <a:cubicBezTo>
                    <a:pt x="0" y="5"/>
                    <a:pt x="1" y="7"/>
                    <a:pt x="3" y="8"/>
                  </a:cubicBezTo>
                  <a:cubicBezTo>
                    <a:pt x="4" y="8"/>
                    <a:pt x="4" y="8"/>
                    <a:pt x="4" y="8"/>
                  </a:cubicBezTo>
                  <a:cubicBezTo>
                    <a:pt x="6" y="8"/>
                    <a:pt x="8" y="7"/>
                    <a:pt x="8" y="5"/>
                  </a:cubicBezTo>
                  <a:cubicBezTo>
                    <a:pt x="9" y="3"/>
                    <a:pt x="8"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8" name="Freeform 62">
              <a:extLst>
                <a:ext uri="{FF2B5EF4-FFF2-40B4-BE49-F238E27FC236}">
                  <a16:creationId xmlns:a16="http://schemas.microsoft.com/office/drawing/2014/main" xmlns="" id="{05DF331B-CB99-43E3-B8E5-CAAB30C6C34F}"/>
                </a:ext>
              </a:extLst>
            </p:cNvPr>
            <p:cNvSpPr>
              <a:spLocks/>
            </p:cNvSpPr>
            <p:nvPr/>
          </p:nvSpPr>
          <p:spPr bwMode="auto">
            <a:xfrm>
              <a:off x="11891963" y="4697413"/>
              <a:ext cx="23812" cy="25400"/>
            </a:xfrm>
            <a:custGeom>
              <a:avLst/>
              <a:gdLst>
                <a:gd name="T0" fmla="*/ 8 w 8"/>
                <a:gd name="T1" fmla="*/ 4 h 8"/>
                <a:gd name="T2" fmla="*/ 3 w 8"/>
                <a:gd name="T3" fmla="*/ 0 h 8"/>
                <a:gd name="T4" fmla="*/ 0 w 8"/>
                <a:gd name="T5" fmla="*/ 5 h 8"/>
                <a:gd name="T6" fmla="*/ 4 w 8"/>
                <a:gd name="T7" fmla="*/ 8 h 8"/>
                <a:gd name="T8" fmla="*/ 5 w 8"/>
                <a:gd name="T9" fmla="*/ 8 h 8"/>
                <a:gd name="T10" fmla="*/ 8 w 8"/>
                <a:gd name="T11" fmla="*/ 4 h 8"/>
              </a:gdLst>
              <a:ahLst/>
              <a:cxnLst>
                <a:cxn ang="0">
                  <a:pos x="T0" y="T1"/>
                </a:cxn>
                <a:cxn ang="0">
                  <a:pos x="T2" y="T3"/>
                </a:cxn>
                <a:cxn ang="0">
                  <a:pos x="T4" y="T5"/>
                </a:cxn>
                <a:cxn ang="0">
                  <a:pos x="T6" y="T7"/>
                </a:cxn>
                <a:cxn ang="0">
                  <a:pos x="T8" y="T9"/>
                </a:cxn>
                <a:cxn ang="0">
                  <a:pos x="T10" y="T11"/>
                </a:cxn>
              </a:cxnLst>
              <a:rect l="0" t="0" r="r" b="b"/>
              <a:pathLst>
                <a:path w="8" h="8">
                  <a:moveTo>
                    <a:pt x="8" y="4"/>
                  </a:moveTo>
                  <a:cubicBezTo>
                    <a:pt x="7" y="1"/>
                    <a:pt x="5" y="0"/>
                    <a:pt x="3" y="0"/>
                  </a:cubicBezTo>
                  <a:cubicBezTo>
                    <a:pt x="1" y="1"/>
                    <a:pt x="0" y="3"/>
                    <a:pt x="0" y="5"/>
                  </a:cubicBezTo>
                  <a:cubicBezTo>
                    <a:pt x="0" y="7"/>
                    <a:pt x="2" y="8"/>
                    <a:pt x="4" y="8"/>
                  </a:cubicBezTo>
                  <a:cubicBezTo>
                    <a:pt x="4" y="8"/>
                    <a:pt x="4" y="8"/>
                    <a:pt x="5" y="8"/>
                  </a:cubicBezTo>
                  <a:cubicBezTo>
                    <a:pt x="7" y="8"/>
                    <a:pt x="8"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9" name="Freeform 63">
              <a:extLst>
                <a:ext uri="{FF2B5EF4-FFF2-40B4-BE49-F238E27FC236}">
                  <a16:creationId xmlns:a16="http://schemas.microsoft.com/office/drawing/2014/main" xmlns="" id="{5F1CCFF1-A97D-49DE-AA76-F31341A6BC13}"/>
                </a:ext>
              </a:extLst>
            </p:cNvPr>
            <p:cNvSpPr>
              <a:spLocks/>
            </p:cNvSpPr>
            <p:nvPr/>
          </p:nvSpPr>
          <p:spPr bwMode="auto">
            <a:xfrm>
              <a:off x="12098338" y="6042025"/>
              <a:ext cx="28575" cy="28575"/>
            </a:xfrm>
            <a:custGeom>
              <a:avLst/>
              <a:gdLst>
                <a:gd name="T0" fmla="*/ 1 w 9"/>
                <a:gd name="T1" fmla="*/ 5 h 9"/>
                <a:gd name="T2" fmla="*/ 5 w 9"/>
                <a:gd name="T3" fmla="*/ 9 h 9"/>
                <a:gd name="T4" fmla="*/ 5 w 9"/>
                <a:gd name="T5" fmla="*/ 9 h 9"/>
                <a:gd name="T6" fmla="*/ 9 w 9"/>
                <a:gd name="T7" fmla="*/ 4 h 9"/>
                <a:gd name="T8" fmla="*/ 4 w 9"/>
                <a:gd name="T9" fmla="*/ 1 h 9"/>
                <a:gd name="T10" fmla="*/ 1 w 9"/>
                <a:gd name="T11" fmla="*/ 5 h 9"/>
              </a:gdLst>
              <a:ahLst/>
              <a:cxnLst>
                <a:cxn ang="0">
                  <a:pos x="T0" y="T1"/>
                </a:cxn>
                <a:cxn ang="0">
                  <a:pos x="T2" y="T3"/>
                </a:cxn>
                <a:cxn ang="0">
                  <a:pos x="T4" y="T5"/>
                </a:cxn>
                <a:cxn ang="0">
                  <a:pos x="T6" y="T7"/>
                </a:cxn>
                <a:cxn ang="0">
                  <a:pos x="T8" y="T9"/>
                </a:cxn>
                <a:cxn ang="0">
                  <a:pos x="T10" y="T11"/>
                </a:cxn>
              </a:cxnLst>
              <a:rect l="0" t="0" r="r" b="b"/>
              <a:pathLst>
                <a:path w="9" h="9">
                  <a:moveTo>
                    <a:pt x="1" y="5"/>
                  </a:moveTo>
                  <a:cubicBezTo>
                    <a:pt x="1" y="7"/>
                    <a:pt x="3" y="9"/>
                    <a:pt x="5" y="9"/>
                  </a:cubicBezTo>
                  <a:cubicBezTo>
                    <a:pt x="5" y="9"/>
                    <a:pt x="5" y="9"/>
                    <a:pt x="5" y="9"/>
                  </a:cubicBezTo>
                  <a:cubicBezTo>
                    <a:pt x="7" y="8"/>
                    <a:pt x="9" y="6"/>
                    <a:pt x="9" y="4"/>
                  </a:cubicBezTo>
                  <a:cubicBezTo>
                    <a:pt x="8" y="2"/>
                    <a:pt x="6" y="0"/>
                    <a:pt x="4" y="1"/>
                  </a:cubicBezTo>
                  <a:cubicBezTo>
                    <a:pt x="2" y="1"/>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0" name="Freeform 64">
              <a:extLst>
                <a:ext uri="{FF2B5EF4-FFF2-40B4-BE49-F238E27FC236}">
                  <a16:creationId xmlns:a16="http://schemas.microsoft.com/office/drawing/2014/main" xmlns="" id="{648F1288-62E1-470E-B4B6-AC5745E273E8}"/>
                </a:ext>
              </a:extLst>
            </p:cNvPr>
            <p:cNvSpPr>
              <a:spLocks/>
            </p:cNvSpPr>
            <p:nvPr/>
          </p:nvSpPr>
          <p:spPr bwMode="auto">
            <a:xfrm>
              <a:off x="12076113" y="4684713"/>
              <a:ext cx="28575" cy="25400"/>
            </a:xfrm>
            <a:custGeom>
              <a:avLst/>
              <a:gdLst>
                <a:gd name="T0" fmla="*/ 4 w 9"/>
                <a:gd name="T1" fmla="*/ 8 h 8"/>
                <a:gd name="T2" fmla="*/ 5 w 9"/>
                <a:gd name="T3" fmla="*/ 8 h 8"/>
                <a:gd name="T4" fmla="*/ 9 w 9"/>
                <a:gd name="T5" fmla="*/ 5 h 8"/>
                <a:gd name="T6" fmla="*/ 5 w 9"/>
                <a:gd name="T7" fmla="*/ 0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5" y="8"/>
                    <a:pt x="5" y="8"/>
                  </a:cubicBezTo>
                  <a:cubicBezTo>
                    <a:pt x="7" y="8"/>
                    <a:pt x="8" y="7"/>
                    <a:pt x="9" y="5"/>
                  </a:cubicBezTo>
                  <a:cubicBezTo>
                    <a:pt x="9" y="2"/>
                    <a:pt x="7" y="0"/>
                    <a:pt x="5" y="0"/>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1" name="Freeform 65">
              <a:extLst>
                <a:ext uri="{FF2B5EF4-FFF2-40B4-BE49-F238E27FC236}">
                  <a16:creationId xmlns:a16="http://schemas.microsoft.com/office/drawing/2014/main" xmlns="" id="{D4003411-A827-4C28-A6FD-CBE67C701AB5}"/>
                </a:ext>
              </a:extLst>
            </p:cNvPr>
            <p:cNvSpPr>
              <a:spLocks/>
            </p:cNvSpPr>
            <p:nvPr/>
          </p:nvSpPr>
          <p:spPr bwMode="auto">
            <a:xfrm>
              <a:off x="11731625" y="5976938"/>
              <a:ext cx="31750" cy="28575"/>
            </a:xfrm>
            <a:custGeom>
              <a:avLst/>
              <a:gdLst>
                <a:gd name="T0" fmla="*/ 7 w 10"/>
                <a:gd name="T1" fmla="*/ 1 h 9"/>
                <a:gd name="T2" fmla="*/ 1 w 10"/>
                <a:gd name="T3" fmla="*/ 3 h 9"/>
                <a:gd name="T4" fmla="*/ 3 w 10"/>
                <a:gd name="T5" fmla="*/ 9 h 9"/>
                <a:gd name="T6" fmla="*/ 5 w 10"/>
                <a:gd name="T7" fmla="*/ 9 h 9"/>
                <a:gd name="T8" fmla="*/ 9 w 10"/>
                <a:gd name="T9" fmla="*/ 7 h 9"/>
                <a:gd name="T10" fmla="*/ 7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7" y="1"/>
                  </a:moveTo>
                  <a:cubicBezTo>
                    <a:pt x="5" y="0"/>
                    <a:pt x="2" y="1"/>
                    <a:pt x="1" y="3"/>
                  </a:cubicBezTo>
                  <a:cubicBezTo>
                    <a:pt x="0" y="5"/>
                    <a:pt x="1" y="8"/>
                    <a:pt x="3" y="9"/>
                  </a:cubicBezTo>
                  <a:cubicBezTo>
                    <a:pt x="4" y="9"/>
                    <a:pt x="4" y="9"/>
                    <a:pt x="5" y="9"/>
                  </a:cubicBezTo>
                  <a:cubicBezTo>
                    <a:pt x="6" y="9"/>
                    <a:pt x="8" y="8"/>
                    <a:pt x="9" y="7"/>
                  </a:cubicBezTo>
                  <a:cubicBezTo>
                    <a:pt x="10" y="5"/>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2" name="Freeform 66">
              <a:extLst>
                <a:ext uri="{FF2B5EF4-FFF2-40B4-BE49-F238E27FC236}">
                  <a16:creationId xmlns:a16="http://schemas.microsoft.com/office/drawing/2014/main" xmlns="" id="{7E0DC33A-A282-443E-B368-E7FFF3169AFF}"/>
                </a:ext>
              </a:extLst>
            </p:cNvPr>
            <p:cNvSpPr>
              <a:spLocks/>
            </p:cNvSpPr>
            <p:nvPr/>
          </p:nvSpPr>
          <p:spPr bwMode="auto">
            <a:xfrm>
              <a:off x="11950700" y="4687888"/>
              <a:ext cx="28575" cy="25400"/>
            </a:xfrm>
            <a:custGeom>
              <a:avLst/>
              <a:gdLst>
                <a:gd name="T0" fmla="*/ 9 w 9"/>
                <a:gd name="T1" fmla="*/ 4 h 8"/>
                <a:gd name="T2" fmla="*/ 4 w 9"/>
                <a:gd name="T3" fmla="*/ 0 h 8"/>
                <a:gd name="T4" fmla="*/ 1 w 9"/>
                <a:gd name="T5" fmla="*/ 5 h 8"/>
                <a:gd name="T6" fmla="*/ 5 w 9"/>
                <a:gd name="T7" fmla="*/ 8 h 8"/>
                <a:gd name="T8" fmla="*/ 5 w 9"/>
                <a:gd name="T9" fmla="*/ 8 h 8"/>
                <a:gd name="T10" fmla="*/ 5 w 9"/>
                <a:gd name="T11" fmla="*/ 8 h 8"/>
                <a:gd name="T12" fmla="*/ 9 w 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9" y="4"/>
                  </a:moveTo>
                  <a:cubicBezTo>
                    <a:pt x="8" y="2"/>
                    <a:pt x="6" y="0"/>
                    <a:pt x="4" y="0"/>
                  </a:cubicBezTo>
                  <a:cubicBezTo>
                    <a:pt x="2" y="0"/>
                    <a:pt x="0" y="2"/>
                    <a:pt x="1" y="5"/>
                  </a:cubicBezTo>
                  <a:cubicBezTo>
                    <a:pt x="1" y="7"/>
                    <a:pt x="3" y="8"/>
                    <a:pt x="5" y="8"/>
                  </a:cubicBezTo>
                  <a:cubicBezTo>
                    <a:pt x="5" y="8"/>
                    <a:pt x="5" y="8"/>
                    <a:pt x="5" y="8"/>
                  </a:cubicBezTo>
                  <a:cubicBezTo>
                    <a:pt x="5" y="8"/>
                    <a:pt x="5" y="8"/>
                    <a:pt x="5" y="8"/>
                  </a:cubicBezTo>
                  <a:cubicBezTo>
                    <a:pt x="7"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3" name="Freeform 67">
              <a:extLst>
                <a:ext uri="{FF2B5EF4-FFF2-40B4-BE49-F238E27FC236}">
                  <a16:creationId xmlns:a16="http://schemas.microsoft.com/office/drawing/2014/main" xmlns="" id="{9427235B-9F22-491A-BD23-7C9B4CB52A0B}"/>
                </a:ext>
              </a:extLst>
            </p:cNvPr>
            <p:cNvSpPr>
              <a:spLocks/>
            </p:cNvSpPr>
            <p:nvPr/>
          </p:nvSpPr>
          <p:spPr bwMode="auto">
            <a:xfrm>
              <a:off x="11712575" y="4760913"/>
              <a:ext cx="28575" cy="26988"/>
            </a:xfrm>
            <a:custGeom>
              <a:avLst/>
              <a:gdLst>
                <a:gd name="T0" fmla="*/ 8 w 9"/>
                <a:gd name="T1" fmla="*/ 3 h 9"/>
                <a:gd name="T2" fmla="*/ 3 w 9"/>
                <a:gd name="T3" fmla="*/ 1 h 9"/>
                <a:gd name="T4" fmla="*/ 1 w 9"/>
                <a:gd name="T5" fmla="*/ 7 h 9"/>
                <a:gd name="T6" fmla="*/ 5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5" y="0"/>
                    <a:pt x="3" y="1"/>
                  </a:cubicBezTo>
                  <a:cubicBezTo>
                    <a:pt x="1" y="2"/>
                    <a:pt x="0" y="5"/>
                    <a:pt x="1" y="7"/>
                  </a:cubicBezTo>
                  <a:cubicBezTo>
                    <a:pt x="2" y="8"/>
                    <a:pt x="3" y="9"/>
                    <a:pt x="5" y="9"/>
                  </a:cubicBezTo>
                  <a:cubicBezTo>
                    <a:pt x="5" y="9"/>
                    <a:pt x="6" y="9"/>
                    <a:pt x="7" y="8"/>
                  </a:cubicBezTo>
                  <a:cubicBezTo>
                    <a:pt x="9" y="7"/>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4" name="Freeform 68">
              <a:extLst>
                <a:ext uri="{FF2B5EF4-FFF2-40B4-BE49-F238E27FC236}">
                  <a16:creationId xmlns:a16="http://schemas.microsoft.com/office/drawing/2014/main" xmlns="" id="{48BAC578-FC06-4D28-B1FD-3719E0965D92}"/>
                </a:ext>
              </a:extLst>
            </p:cNvPr>
            <p:cNvSpPr>
              <a:spLocks/>
            </p:cNvSpPr>
            <p:nvPr/>
          </p:nvSpPr>
          <p:spPr bwMode="auto">
            <a:xfrm>
              <a:off x="11352213" y="5314950"/>
              <a:ext cx="25400" cy="25400"/>
            </a:xfrm>
            <a:custGeom>
              <a:avLst/>
              <a:gdLst>
                <a:gd name="T0" fmla="*/ 4 w 8"/>
                <a:gd name="T1" fmla="*/ 8 h 8"/>
                <a:gd name="T2" fmla="*/ 4 w 8"/>
                <a:gd name="T3" fmla="*/ 8 h 8"/>
                <a:gd name="T4" fmla="*/ 8 w 8"/>
                <a:gd name="T5" fmla="*/ 4 h 8"/>
                <a:gd name="T6" fmla="*/ 4 w 8"/>
                <a:gd name="T7" fmla="*/ 0 h 8"/>
                <a:gd name="T8" fmla="*/ 0 w 8"/>
                <a:gd name="T9" fmla="*/ 3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4" y="8"/>
                    <a:pt x="4" y="8"/>
                    <a:pt x="4" y="8"/>
                  </a:cubicBezTo>
                  <a:cubicBezTo>
                    <a:pt x="6" y="8"/>
                    <a:pt x="8" y="6"/>
                    <a:pt x="8" y="4"/>
                  </a:cubicBezTo>
                  <a:cubicBezTo>
                    <a:pt x="8" y="2"/>
                    <a:pt x="7" y="0"/>
                    <a:pt x="4" y="0"/>
                  </a:cubicBezTo>
                  <a:cubicBezTo>
                    <a:pt x="2" y="0"/>
                    <a:pt x="0" y="1"/>
                    <a:pt x="0" y="3"/>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 name="Freeform 69">
              <a:extLst>
                <a:ext uri="{FF2B5EF4-FFF2-40B4-BE49-F238E27FC236}">
                  <a16:creationId xmlns:a16="http://schemas.microsoft.com/office/drawing/2014/main" xmlns="" id="{7D6E8CFD-CB5C-4FB9-BF28-19C5AA8D1576}"/>
                </a:ext>
              </a:extLst>
            </p:cNvPr>
            <p:cNvSpPr>
              <a:spLocks/>
            </p:cNvSpPr>
            <p:nvPr/>
          </p:nvSpPr>
          <p:spPr bwMode="auto">
            <a:xfrm>
              <a:off x="11423650" y="5675313"/>
              <a:ext cx="28575" cy="28575"/>
            </a:xfrm>
            <a:custGeom>
              <a:avLst/>
              <a:gdLst>
                <a:gd name="T0" fmla="*/ 3 w 9"/>
                <a:gd name="T1" fmla="*/ 1 h 9"/>
                <a:gd name="T2" fmla="*/ 1 w 9"/>
                <a:gd name="T3" fmla="*/ 7 h 9"/>
                <a:gd name="T4" fmla="*/ 5 w 9"/>
                <a:gd name="T5" fmla="*/ 9 h 9"/>
                <a:gd name="T6" fmla="*/ 6 w 9"/>
                <a:gd name="T7" fmla="*/ 8 h 9"/>
                <a:gd name="T8" fmla="*/ 8 w 9"/>
                <a:gd name="T9" fmla="*/ 3 h 9"/>
                <a:gd name="T10" fmla="*/ 3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3" y="1"/>
                  </a:moveTo>
                  <a:cubicBezTo>
                    <a:pt x="1" y="2"/>
                    <a:pt x="0" y="5"/>
                    <a:pt x="1" y="7"/>
                  </a:cubicBezTo>
                  <a:cubicBezTo>
                    <a:pt x="2" y="8"/>
                    <a:pt x="3" y="9"/>
                    <a:pt x="5" y="9"/>
                  </a:cubicBezTo>
                  <a:cubicBezTo>
                    <a:pt x="5" y="9"/>
                    <a:pt x="6" y="9"/>
                    <a:pt x="6" y="8"/>
                  </a:cubicBezTo>
                  <a:cubicBezTo>
                    <a:pt x="8" y="7"/>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 name="Freeform 70">
              <a:extLst>
                <a:ext uri="{FF2B5EF4-FFF2-40B4-BE49-F238E27FC236}">
                  <a16:creationId xmlns:a16="http://schemas.microsoft.com/office/drawing/2014/main" xmlns="" id="{B97BAFD8-9E11-4F26-A1F3-14FA9C0159D9}"/>
                </a:ext>
              </a:extLst>
            </p:cNvPr>
            <p:cNvSpPr>
              <a:spLocks/>
            </p:cNvSpPr>
            <p:nvPr/>
          </p:nvSpPr>
          <p:spPr bwMode="auto">
            <a:xfrm>
              <a:off x="11414125" y="5070475"/>
              <a:ext cx="28575" cy="28575"/>
            </a:xfrm>
            <a:custGeom>
              <a:avLst/>
              <a:gdLst>
                <a:gd name="T0" fmla="*/ 3 w 9"/>
                <a:gd name="T1" fmla="*/ 9 h 9"/>
                <a:gd name="T2" fmla="*/ 4 w 9"/>
                <a:gd name="T3" fmla="*/ 9 h 9"/>
                <a:gd name="T4" fmla="*/ 8 w 9"/>
                <a:gd name="T5" fmla="*/ 7 h 9"/>
                <a:gd name="T6" fmla="*/ 6 w 9"/>
                <a:gd name="T7" fmla="*/ 1 h 9"/>
                <a:gd name="T8" fmla="*/ 1 w 9"/>
                <a:gd name="T9" fmla="*/ 3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cubicBezTo>
                    <a:pt x="3" y="9"/>
                    <a:pt x="4" y="9"/>
                    <a:pt x="4" y="9"/>
                  </a:cubicBezTo>
                  <a:cubicBezTo>
                    <a:pt x="6" y="9"/>
                    <a:pt x="7" y="8"/>
                    <a:pt x="8" y="7"/>
                  </a:cubicBezTo>
                  <a:cubicBezTo>
                    <a:pt x="9" y="5"/>
                    <a:pt x="8" y="2"/>
                    <a:pt x="6" y="1"/>
                  </a:cubicBezTo>
                  <a:cubicBezTo>
                    <a:pt x="4" y="0"/>
                    <a:pt x="2" y="1"/>
                    <a:pt x="1" y="3"/>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 name="Freeform 71">
              <a:extLst>
                <a:ext uri="{FF2B5EF4-FFF2-40B4-BE49-F238E27FC236}">
                  <a16:creationId xmlns:a16="http://schemas.microsoft.com/office/drawing/2014/main" xmlns="" id="{58D147FA-19CB-4F6E-BE21-5E4B34196529}"/>
                </a:ext>
              </a:extLst>
            </p:cNvPr>
            <p:cNvSpPr>
              <a:spLocks/>
            </p:cNvSpPr>
            <p:nvPr/>
          </p:nvSpPr>
          <p:spPr bwMode="auto">
            <a:xfrm>
              <a:off x="11352213" y="5437188"/>
              <a:ext cx="28575" cy="28575"/>
            </a:xfrm>
            <a:custGeom>
              <a:avLst/>
              <a:gdLst>
                <a:gd name="T0" fmla="*/ 5 w 9"/>
                <a:gd name="T1" fmla="*/ 9 h 9"/>
                <a:gd name="T2" fmla="*/ 9 w 9"/>
                <a:gd name="T3" fmla="*/ 4 h 9"/>
                <a:gd name="T4" fmla="*/ 4 w 9"/>
                <a:gd name="T5" fmla="*/ 1 h 9"/>
                <a:gd name="T6" fmla="*/ 1 w 9"/>
                <a:gd name="T7" fmla="*/ 5 h 9"/>
                <a:gd name="T8" fmla="*/ 5 w 9"/>
                <a:gd name="T9" fmla="*/ 9 h 9"/>
                <a:gd name="T10" fmla="*/ 5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5" y="9"/>
                  </a:moveTo>
                  <a:cubicBezTo>
                    <a:pt x="7" y="8"/>
                    <a:pt x="9" y="6"/>
                    <a:pt x="9" y="4"/>
                  </a:cubicBezTo>
                  <a:cubicBezTo>
                    <a:pt x="8" y="2"/>
                    <a:pt x="6" y="0"/>
                    <a:pt x="4" y="1"/>
                  </a:cubicBezTo>
                  <a:cubicBezTo>
                    <a:pt x="2" y="1"/>
                    <a:pt x="0" y="3"/>
                    <a:pt x="1" y="5"/>
                  </a:cubicBezTo>
                  <a:cubicBezTo>
                    <a:pt x="1" y="7"/>
                    <a:pt x="3" y="9"/>
                    <a:pt x="5"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8" name="Freeform 72">
              <a:extLst>
                <a:ext uri="{FF2B5EF4-FFF2-40B4-BE49-F238E27FC236}">
                  <a16:creationId xmlns:a16="http://schemas.microsoft.com/office/drawing/2014/main" xmlns="" id="{2D9EDB32-6D37-4B09-BD18-082D20409ED2}"/>
                </a:ext>
              </a:extLst>
            </p:cNvPr>
            <p:cNvSpPr>
              <a:spLocks/>
            </p:cNvSpPr>
            <p:nvPr/>
          </p:nvSpPr>
          <p:spPr bwMode="auto">
            <a:xfrm>
              <a:off x="11377613" y="5559425"/>
              <a:ext cx="28575" cy="28575"/>
            </a:xfrm>
            <a:custGeom>
              <a:avLst/>
              <a:gdLst>
                <a:gd name="T0" fmla="*/ 8 w 9"/>
                <a:gd name="T1" fmla="*/ 4 h 9"/>
                <a:gd name="T2" fmla="*/ 3 w 9"/>
                <a:gd name="T3" fmla="*/ 1 h 9"/>
                <a:gd name="T4" fmla="*/ 1 w 9"/>
                <a:gd name="T5" fmla="*/ 6 h 9"/>
                <a:gd name="T6" fmla="*/ 1 w 9"/>
                <a:gd name="T7" fmla="*/ 6 h 9"/>
                <a:gd name="T8" fmla="*/ 5 w 9"/>
                <a:gd name="T9" fmla="*/ 9 h 9"/>
                <a:gd name="T10" fmla="*/ 6 w 9"/>
                <a:gd name="T11" fmla="*/ 9 h 9"/>
                <a:gd name="T12" fmla="*/ 8 w 9"/>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8" y="4"/>
                  </a:moveTo>
                  <a:cubicBezTo>
                    <a:pt x="8" y="2"/>
                    <a:pt x="6" y="0"/>
                    <a:pt x="3" y="1"/>
                  </a:cubicBezTo>
                  <a:cubicBezTo>
                    <a:pt x="1" y="2"/>
                    <a:pt x="0" y="4"/>
                    <a:pt x="1" y="6"/>
                  </a:cubicBezTo>
                  <a:cubicBezTo>
                    <a:pt x="1" y="6"/>
                    <a:pt x="1" y="6"/>
                    <a:pt x="1" y="6"/>
                  </a:cubicBezTo>
                  <a:cubicBezTo>
                    <a:pt x="1" y="8"/>
                    <a:pt x="3" y="9"/>
                    <a:pt x="5" y="9"/>
                  </a:cubicBezTo>
                  <a:cubicBezTo>
                    <a:pt x="5" y="9"/>
                    <a:pt x="5" y="9"/>
                    <a:pt x="6" y="9"/>
                  </a:cubicBezTo>
                  <a:cubicBezTo>
                    <a:pt x="8" y="8"/>
                    <a:pt x="9"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9" name="Freeform 73">
              <a:extLst>
                <a:ext uri="{FF2B5EF4-FFF2-40B4-BE49-F238E27FC236}">
                  <a16:creationId xmlns:a16="http://schemas.microsoft.com/office/drawing/2014/main" xmlns="" id="{91B76D29-C753-4A8B-9635-9A46CAEB2586}"/>
                </a:ext>
              </a:extLst>
            </p:cNvPr>
            <p:cNvSpPr>
              <a:spLocks/>
            </p:cNvSpPr>
            <p:nvPr/>
          </p:nvSpPr>
          <p:spPr bwMode="auto">
            <a:xfrm>
              <a:off x="11361738" y="5500688"/>
              <a:ext cx="28575" cy="25400"/>
            </a:xfrm>
            <a:custGeom>
              <a:avLst/>
              <a:gdLst>
                <a:gd name="T0" fmla="*/ 9 w 9"/>
                <a:gd name="T1" fmla="*/ 4 h 8"/>
                <a:gd name="T2" fmla="*/ 4 w 9"/>
                <a:gd name="T3" fmla="*/ 1 h 8"/>
                <a:gd name="T4" fmla="*/ 1 w 9"/>
                <a:gd name="T5" fmla="*/ 5 h 8"/>
                <a:gd name="T6" fmla="*/ 5 w 9"/>
                <a:gd name="T7" fmla="*/ 8 h 8"/>
                <a:gd name="T8" fmla="*/ 5 w 9"/>
                <a:gd name="T9" fmla="*/ 8 h 8"/>
                <a:gd name="T10" fmla="*/ 9 w 9"/>
                <a:gd name="T11" fmla="*/ 4 h 8"/>
              </a:gdLst>
              <a:ahLst/>
              <a:cxnLst>
                <a:cxn ang="0">
                  <a:pos x="T0" y="T1"/>
                </a:cxn>
                <a:cxn ang="0">
                  <a:pos x="T2" y="T3"/>
                </a:cxn>
                <a:cxn ang="0">
                  <a:pos x="T4" y="T5"/>
                </a:cxn>
                <a:cxn ang="0">
                  <a:pos x="T6" y="T7"/>
                </a:cxn>
                <a:cxn ang="0">
                  <a:pos x="T8" y="T9"/>
                </a:cxn>
                <a:cxn ang="0">
                  <a:pos x="T10" y="T11"/>
                </a:cxn>
              </a:cxnLst>
              <a:rect l="0" t="0" r="r" b="b"/>
              <a:pathLst>
                <a:path w="9" h="8">
                  <a:moveTo>
                    <a:pt x="9" y="4"/>
                  </a:moveTo>
                  <a:cubicBezTo>
                    <a:pt x="8" y="1"/>
                    <a:pt x="6" y="0"/>
                    <a:pt x="4" y="1"/>
                  </a:cubicBezTo>
                  <a:cubicBezTo>
                    <a:pt x="2" y="1"/>
                    <a:pt x="0" y="3"/>
                    <a:pt x="1" y="5"/>
                  </a:cubicBezTo>
                  <a:cubicBezTo>
                    <a:pt x="1" y="7"/>
                    <a:pt x="3" y="8"/>
                    <a:pt x="5" y="8"/>
                  </a:cubicBezTo>
                  <a:cubicBezTo>
                    <a:pt x="5" y="8"/>
                    <a:pt x="5" y="8"/>
                    <a:pt x="5" y="8"/>
                  </a:cubicBezTo>
                  <a:cubicBezTo>
                    <a:pt x="8"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0" name="Freeform 74">
              <a:extLst>
                <a:ext uri="{FF2B5EF4-FFF2-40B4-BE49-F238E27FC236}">
                  <a16:creationId xmlns:a16="http://schemas.microsoft.com/office/drawing/2014/main" xmlns="" id="{ED7CA14C-919A-4140-BADA-D4B9608CC1AF}"/>
                </a:ext>
              </a:extLst>
            </p:cNvPr>
            <p:cNvSpPr>
              <a:spLocks/>
            </p:cNvSpPr>
            <p:nvPr/>
          </p:nvSpPr>
          <p:spPr bwMode="auto">
            <a:xfrm>
              <a:off x="11442700" y="5018088"/>
              <a:ext cx="28575" cy="23813"/>
            </a:xfrm>
            <a:custGeom>
              <a:avLst/>
              <a:gdLst>
                <a:gd name="T0" fmla="*/ 8 w 9"/>
                <a:gd name="T1" fmla="*/ 6 h 8"/>
                <a:gd name="T2" fmla="*/ 7 w 9"/>
                <a:gd name="T3" fmla="*/ 1 h 8"/>
                <a:gd name="T4" fmla="*/ 1 w 9"/>
                <a:gd name="T5" fmla="*/ 2 h 8"/>
                <a:gd name="T6" fmla="*/ 1 w 9"/>
                <a:gd name="T7" fmla="*/ 2 h 8"/>
                <a:gd name="T8" fmla="*/ 3 w 9"/>
                <a:gd name="T9" fmla="*/ 8 h 8"/>
                <a:gd name="T10" fmla="*/ 5 w 9"/>
                <a:gd name="T11" fmla="*/ 8 h 8"/>
                <a:gd name="T12" fmla="*/ 8 w 9"/>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8" y="6"/>
                  </a:moveTo>
                  <a:cubicBezTo>
                    <a:pt x="9" y="4"/>
                    <a:pt x="9" y="2"/>
                    <a:pt x="7" y="1"/>
                  </a:cubicBezTo>
                  <a:cubicBezTo>
                    <a:pt x="5" y="0"/>
                    <a:pt x="2" y="0"/>
                    <a:pt x="1" y="2"/>
                  </a:cubicBezTo>
                  <a:cubicBezTo>
                    <a:pt x="1" y="2"/>
                    <a:pt x="1" y="2"/>
                    <a:pt x="1" y="2"/>
                  </a:cubicBezTo>
                  <a:cubicBezTo>
                    <a:pt x="0" y="4"/>
                    <a:pt x="1" y="7"/>
                    <a:pt x="3" y="8"/>
                  </a:cubicBezTo>
                  <a:cubicBezTo>
                    <a:pt x="3" y="8"/>
                    <a:pt x="4" y="8"/>
                    <a:pt x="5" y="8"/>
                  </a:cubicBezTo>
                  <a:cubicBezTo>
                    <a:pt x="6" y="8"/>
                    <a:pt x="7" y="8"/>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1" name="Freeform 75">
              <a:extLst>
                <a:ext uri="{FF2B5EF4-FFF2-40B4-BE49-F238E27FC236}">
                  <a16:creationId xmlns:a16="http://schemas.microsoft.com/office/drawing/2014/main" xmlns="" id="{739FBC42-B92B-4AE8-B9F3-A29743533154}"/>
                </a:ext>
              </a:extLst>
            </p:cNvPr>
            <p:cNvSpPr>
              <a:spLocks/>
            </p:cNvSpPr>
            <p:nvPr/>
          </p:nvSpPr>
          <p:spPr bwMode="auto">
            <a:xfrm>
              <a:off x="11358563" y="5253038"/>
              <a:ext cx="28575" cy="23813"/>
            </a:xfrm>
            <a:custGeom>
              <a:avLst/>
              <a:gdLst>
                <a:gd name="T0" fmla="*/ 4 w 9"/>
                <a:gd name="T1" fmla="*/ 8 h 8"/>
                <a:gd name="T2" fmla="*/ 4 w 9"/>
                <a:gd name="T3" fmla="*/ 8 h 8"/>
                <a:gd name="T4" fmla="*/ 8 w 9"/>
                <a:gd name="T5" fmla="*/ 5 h 8"/>
                <a:gd name="T6" fmla="*/ 5 w 9"/>
                <a:gd name="T7" fmla="*/ 0 h 8"/>
                <a:gd name="T8" fmla="*/ 0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2"/>
                    <a:pt x="7" y="0"/>
                    <a:pt x="5" y="0"/>
                  </a:cubicBezTo>
                  <a:cubicBezTo>
                    <a:pt x="3" y="0"/>
                    <a:pt x="1" y="1"/>
                    <a:pt x="0" y="3"/>
                  </a:cubicBezTo>
                  <a:cubicBezTo>
                    <a:pt x="0" y="5"/>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2" name="Freeform 76">
              <a:extLst>
                <a:ext uri="{FF2B5EF4-FFF2-40B4-BE49-F238E27FC236}">
                  <a16:creationId xmlns:a16="http://schemas.microsoft.com/office/drawing/2014/main" xmlns="" id="{E9267BE6-C7AA-4908-8C90-8E3F254963B5}"/>
                </a:ext>
              </a:extLst>
            </p:cNvPr>
            <p:cNvSpPr>
              <a:spLocks/>
            </p:cNvSpPr>
            <p:nvPr/>
          </p:nvSpPr>
          <p:spPr bwMode="auto">
            <a:xfrm>
              <a:off x="11518900" y="4913313"/>
              <a:ext cx="26987" cy="28575"/>
            </a:xfrm>
            <a:custGeom>
              <a:avLst/>
              <a:gdLst>
                <a:gd name="T0" fmla="*/ 7 w 9"/>
                <a:gd name="T1" fmla="*/ 2 h 9"/>
                <a:gd name="T2" fmla="*/ 1 w 9"/>
                <a:gd name="T3" fmla="*/ 2 h 9"/>
                <a:gd name="T4" fmla="*/ 2 w 9"/>
                <a:gd name="T5" fmla="*/ 8 h 9"/>
                <a:gd name="T6" fmla="*/ 4 w 9"/>
                <a:gd name="T7" fmla="*/ 9 h 9"/>
                <a:gd name="T8" fmla="*/ 7 w 9"/>
                <a:gd name="T9" fmla="*/ 8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5" y="0"/>
                    <a:pt x="3" y="1"/>
                    <a:pt x="1" y="2"/>
                  </a:cubicBezTo>
                  <a:cubicBezTo>
                    <a:pt x="0" y="4"/>
                    <a:pt x="0" y="6"/>
                    <a:pt x="2" y="8"/>
                  </a:cubicBezTo>
                  <a:cubicBezTo>
                    <a:pt x="2" y="9"/>
                    <a:pt x="3" y="9"/>
                    <a:pt x="4" y="9"/>
                  </a:cubicBezTo>
                  <a:cubicBezTo>
                    <a:pt x="5" y="9"/>
                    <a:pt x="6" y="8"/>
                    <a:pt x="7" y="8"/>
                  </a:cubicBezTo>
                  <a:cubicBezTo>
                    <a:pt x="9"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3" name="Freeform 77">
              <a:extLst>
                <a:ext uri="{FF2B5EF4-FFF2-40B4-BE49-F238E27FC236}">
                  <a16:creationId xmlns:a16="http://schemas.microsoft.com/office/drawing/2014/main" xmlns="" id="{A28955D4-8539-4D3C-B077-1BE9F5A06E40}"/>
                </a:ext>
              </a:extLst>
            </p:cNvPr>
            <p:cNvSpPr>
              <a:spLocks/>
            </p:cNvSpPr>
            <p:nvPr/>
          </p:nvSpPr>
          <p:spPr bwMode="auto">
            <a:xfrm>
              <a:off x="11390313" y="5130800"/>
              <a:ext cx="26987" cy="23813"/>
            </a:xfrm>
            <a:custGeom>
              <a:avLst/>
              <a:gdLst>
                <a:gd name="T0" fmla="*/ 3 w 9"/>
                <a:gd name="T1" fmla="*/ 8 h 8"/>
                <a:gd name="T2" fmla="*/ 5 w 9"/>
                <a:gd name="T3" fmla="*/ 8 h 8"/>
                <a:gd name="T4" fmla="*/ 8 w 9"/>
                <a:gd name="T5" fmla="*/ 6 h 8"/>
                <a:gd name="T6" fmla="*/ 6 w 9"/>
                <a:gd name="T7" fmla="*/ 1 h 8"/>
                <a:gd name="T8" fmla="*/ 1 w 9"/>
                <a:gd name="T9" fmla="*/ 3 h 8"/>
                <a:gd name="T10" fmla="*/ 3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3" y="8"/>
                  </a:moveTo>
                  <a:cubicBezTo>
                    <a:pt x="4" y="8"/>
                    <a:pt x="4" y="8"/>
                    <a:pt x="5" y="8"/>
                  </a:cubicBezTo>
                  <a:cubicBezTo>
                    <a:pt x="6" y="8"/>
                    <a:pt x="8" y="7"/>
                    <a:pt x="8" y="6"/>
                  </a:cubicBezTo>
                  <a:cubicBezTo>
                    <a:pt x="9" y="4"/>
                    <a:pt x="8" y="1"/>
                    <a:pt x="6" y="1"/>
                  </a:cubicBezTo>
                  <a:cubicBezTo>
                    <a:pt x="4" y="0"/>
                    <a:pt x="2" y="1"/>
                    <a:pt x="1" y="3"/>
                  </a:cubicBezTo>
                  <a:cubicBezTo>
                    <a:pt x="0" y="5"/>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4" name="Freeform 78">
              <a:extLst>
                <a:ext uri="{FF2B5EF4-FFF2-40B4-BE49-F238E27FC236}">
                  <a16:creationId xmlns:a16="http://schemas.microsoft.com/office/drawing/2014/main" xmlns="" id="{0A27FB48-7F3A-419C-BB2F-1CCCBAA2762E}"/>
                </a:ext>
              </a:extLst>
            </p:cNvPr>
            <p:cNvSpPr>
              <a:spLocks/>
            </p:cNvSpPr>
            <p:nvPr/>
          </p:nvSpPr>
          <p:spPr bwMode="auto">
            <a:xfrm>
              <a:off x="11371263" y="5189538"/>
              <a:ext cx="28575" cy="25400"/>
            </a:xfrm>
            <a:custGeom>
              <a:avLst/>
              <a:gdLst>
                <a:gd name="T0" fmla="*/ 4 w 9"/>
                <a:gd name="T1" fmla="*/ 8 h 8"/>
                <a:gd name="T2" fmla="*/ 5 w 9"/>
                <a:gd name="T3" fmla="*/ 8 h 8"/>
                <a:gd name="T4" fmla="*/ 8 w 9"/>
                <a:gd name="T5" fmla="*/ 5 h 8"/>
                <a:gd name="T6" fmla="*/ 6 w 9"/>
                <a:gd name="T7" fmla="*/ 1 h 8"/>
                <a:gd name="T8" fmla="*/ 1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6" y="8"/>
                    <a:pt x="8" y="7"/>
                    <a:pt x="8" y="5"/>
                  </a:cubicBezTo>
                  <a:cubicBezTo>
                    <a:pt x="9" y="3"/>
                    <a:pt x="8" y="1"/>
                    <a:pt x="6" y="1"/>
                  </a:cubicBezTo>
                  <a:cubicBezTo>
                    <a:pt x="4" y="0"/>
                    <a:pt x="1" y="1"/>
                    <a:pt x="1" y="3"/>
                  </a:cubicBezTo>
                  <a:cubicBezTo>
                    <a:pt x="0" y="6"/>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5" name="Freeform 79">
              <a:extLst>
                <a:ext uri="{FF2B5EF4-FFF2-40B4-BE49-F238E27FC236}">
                  <a16:creationId xmlns:a16="http://schemas.microsoft.com/office/drawing/2014/main" xmlns="" id="{C46F659C-7AFD-4807-BF8B-791FD1290154}"/>
                </a:ext>
              </a:extLst>
            </p:cNvPr>
            <p:cNvSpPr>
              <a:spLocks/>
            </p:cNvSpPr>
            <p:nvPr/>
          </p:nvSpPr>
          <p:spPr bwMode="auto">
            <a:xfrm>
              <a:off x="11533188" y="5829300"/>
              <a:ext cx="25400" cy="28575"/>
            </a:xfrm>
            <a:custGeom>
              <a:avLst/>
              <a:gdLst>
                <a:gd name="T0" fmla="*/ 1 w 8"/>
                <a:gd name="T1" fmla="*/ 2 h 9"/>
                <a:gd name="T2" fmla="*/ 1 w 8"/>
                <a:gd name="T3" fmla="*/ 7 h 9"/>
                <a:gd name="T4" fmla="*/ 4 w 8"/>
                <a:gd name="T5" fmla="*/ 9 h 9"/>
                <a:gd name="T6" fmla="*/ 7 w 8"/>
                <a:gd name="T7" fmla="*/ 8 h 9"/>
                <a:gd name="T8" fmla="*/ 7 w 8"/>
                <a:gd name="T9" fmla="*/ 2 h 9"/>
                <a:gd name="T10" fmla="*/ 1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1" y="2"/>
                  </a:moveTo>
                  <a:cubicBezTo>
                    <a:pt x="0" y="3"/>
                    <a:pt x="0" y="6"/>
                    <a:pt x="1" y="7"/>
                  </a:cubicBezTo>
                  <a:cubicBezTo>
                    <a:pt x="2" y="8"/>
                    <a:pt x="3" y="9"/>
                    <a:pt x="4" y="9"/>
                  </a:cubicBezTo>
                  <a:cubicBezTo>
                    <a:pt x="5" y="9"/>
                    <a:pt x="6" y="8"/>
                    <a:pt x="7" y="8"/>
                  </a:cubicBezTo>
                  <a:cubicBezTo>
                    <a:pt x="8" y="6"/>
                    <a:pt x="8" y="4"/>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6" name="Freeform 80">
              <a:extLst>
                <a:ext uri="{FF2B5EF4-FFF2-40B4-BE49-F238E27FC236}">
                  <a16:creationId xmlns:a16="http://schemas.microsoft.com/office/drawing/2014/main" xmlns="" id="{1E36CF51-C96D-4F14-BC71-62EC59BAF636}"/>
                </a:ext>
              </a:extLst>
            </p:cNvPr>
            <p:cNvSpPr>
              <a:spLocks/>
            </p:cNvSpPr>
            <p:nvPr/>
          </p:nvSpPr>
          <p:spPr bwMode="auto">
            <a:xfrm>
              <a:off x="11561763" y="4870450"/>
              <a:ext cx="28575" cy="26988"/>
            </a:xfrm>
            <a:custGeom>
              <a:avLst/>
              <a:gdLst>
                <a:gd name="T0" fmla="*/ 7 w 9"/>
                <a:gd name="T1" fmla="*/ 2 h 9"/>
                <a:gd name="T2" fmla="*/ 1 w 9"/>
                <a:gd name="T3" fmla="*/ 2 h 9"/>
                <a:gd name="T4" fmla="*/ 1 w 9"/>
                <a:gd name="T5" fmla="*/ 7 h 9"/>
                <a:gd name="T6" fmla="*/ 4 w 9"/>
                <a:gd name="T7" fmla="*/ 9 h 9"/>
                <a:gd name="T8" fmla="*/ 7 w 9"/>
                <a:gd name="T9" fmla="*/ 7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6" y="0"/>
                    <a:pt x="3" y="0"/>
                    <a:pt x="1" y="2"/>
                  </a:cubicBezTo>
                  <a:cubicBezTo>
                    <a:pt x="0" y="3"/>
                    <a:pt x="0" y="6"/>
                    <a:pt x="1" y="7"/>
                  </a:cubicBezTo>
                  <a:cubicBezTo>
                    <a:pt x="2" y="8"/>
                    <a:pt x="3" y="9"/>
                    <a:pt x="4" y="9"/>
                  </a:cubicBezTo>
                  <a:cubicBezTo>
                    <a:pt x="5" y="9"/>
                    <a:pt x="6" y="8"/>
                    <a:pt x="7" y="7"/>
                  </a:cubicBezTo>
                  <a:cubicBezTo>
                    <a:pt x="8"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7" name="Freeform 81">
              <a:extLst>
                <a:ext uri="{FF2B5EF4-FFF2-40B4-BE49-F238E27FC236}">
                  <a16:creationId xmlns:a16="http://schemas.microsoft.com/office/drawing/2014/main" xmlns="" id="{20C82454-1B2B-448D-8E54-D0A7E2803C71}"/>
                </a:ext>
              </a:extLst>
            </p:cNvPr>
            <p:cNvSpPr>
              <a:spLocks/>
            </p:cNvSpPr>
            <p:nvPr/>
          </p:nvSpPr>
          <p:spPr bwMode="auto">
            <a:xfrm>
              <a:off x="11477625" y="4964113"/>
              <a:ext cx="28575" cy="28575"/>
            </a:xfrm>
            <a:custGeom>
              <a:avLst/>
              <a:gdLst>
                <a:gd name="T0" fmla="*/ 7 w 9"/>
                <a:gd name="T1" fmla="*/ 1 h 9"/>
                <a:gd name="T2" fmla="*/ 2 w 9"/>
                <a:gd name="T3" fmla="*/ 2 h 9"/>
                <a:gd name="T4" fmla="*/ 2 w 9"/>
                <a:gd name="T5" fmla="*/ 8 h 9"/>
                <a:gd name="T6" fmla="*/ 5 w 9"/>
                <a:gd name="T7" fmla="*/ 9 h 9"/>
                <a:gd name="T8" fmla="*/ 8 w 9"/>
                <a:gd name="T9" fmla="*/ 7 h 9"/>
                <a:gd name="T10" fmla="*/ 7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7" y="1"/>
                  </a:moveTo>
                  <a:cubicBezTo>
                    <a:pt x="5" y="0"/>
                    <a:pt x="3" y="0"/>
                    <a:pt x="2" y="2"/>
                  </a:cubicBezTo>
                  <a:cubicBezTo>
                    <a:pt x="0" y="4"/>
                    <a:pt x="1" y="7"/>
                    <a:pt x="2" y="8"/>
                  </a:cubicBezTo>
                  <a:cubicBezTo>
                    <a:pt x="3" y="8"/>
                    <a:pt x="4" y="9"/>
                    <a:pt x="5" y="9"/>
                  </a:cubicBezTo>
                  <a:cubicBezTo>
                    <a:pt x="6" y="9"/>
                    <a:pt x="7" y="8"/>
                    <a:pt x="8" y="7"/>
                  </a:cubicBezTo>
                  <a:cubicBezTo>
                    <a:pt x="9" y="5"/>
                    <a:pt x="9" y="3"/>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8" name="Freeform 82">
              <a:extLst>
                <a:ext uri="{FF2B5EF4-FFF2-40B4-BE49-F238E27FC236}">
                  <a16:creationId xmlns:a16="http://schemas.microsoft.com/office/drawing/2014/main" xmlns="" id="{B7D1B4C7-8D3C-41B7-A047-32A9D5B8824F}"/>
                </a:ext>
              </a:extLst>
            </p:cNvPr>
            <p:cNvSpPr>
              <a:spLocks/>
            </p:cNvSpPr>
            <p:nvPr/>
          </p:nvSpPr>
          <p:spPr bwMode="auto">
            <a:xfrm>
              <a:off x="11490325" y="5781675"/>
              <a:ext cx="31750" cy="28575"/>
            </a:xfrm>
            <a:custGeom>
              <a:avLst/>
              <a:gdLst>
                <a:gd name="T0" fmla="*/ 3 w 10"/>
                <a:gd name="T1" fmla="*/ 1 h 9"/>
                <a:gd name="T2" fmla="*/ 2 w 10"/>
                <a:gd name="T3" fmla="*/ 7 h 9"/>
                <a:gd name="T4" fmla="*/ 5 w 10"/>
                <a:gd name="T5" fmla="*/ 9 h 9"/>
                <a:gd name="T6" fmla="*/ 7 w 10"/>
                <a:gd name="T7" fmla="*/ 8 h 9"/>
                <a:gd name="T8" fmla="*/ 8 w 10"/>
                <a:gd name="T9" fmla="*/ 2 h 9"/>
                <a:gd name="T10" fmla="*/ 3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3" y="1"/>
                  </a:moveTo>
                  <a:cubicBezTo>
                    <a:pt x="1" y="3"/>
                    <a:pt x="0" y="5"/>
                    <a:pt x="2" y="7"/>
                  </a:cubicBezTo>
                  <a:cubicBezTo>
                    <a:pt x="3" y="8"/>
                    <a:pt x="4" y="9"/>
                    <a:pt x="5" y="9"/>
                  </a:cubicBezTo>
                  <a:cubicBezTo>
                    <a:pt x="6" y="9"/>
                    <a:pt x="7" y="8"/>
                    <a:pt x="7" y="8"/>
                  </a:cubicBezTo>
                  <a:cubicBezTo>
                    <a:pt x="9" y="6"/>
                    <a:pt x="10" y="4"/>
                    <a:pt x="8" y="2"/>
                  </a:cubicBezTo>
                  <a:cubicBezTo>
                    <a:pt x="7"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9" name="Freeform 83">
              <a:extLst>
                <a:ext uri="{FF2B5EF4-FFF2-40B4-BE49-F238E27FC236}">
                  <a16:creationId xmlns:a16="http://schemas.microsoft.com/office/drawing/2014/main" xmlns="" id="{7D8B6248-306A-4F47-8A08-6CBD46891021}"/>
                </a:ext>
              </a:extLst>
            </p:cNvPr>
            <p:cNvSpPr>
              <a:spLocks/>
            </p:cNvSpPr>
            <p:nvPr/>
          </p:nvSpPr>
          <p:spPr bwMode="auto">
            <a:xfrm>
              <a:off x="11399838" y="5619750"/>
              <a:ext cx="26987" cy="28575"/>
            </a:xfrm>
            <a:custGeom>
              <a:avLst/>
              <a:gdLst>
                <a:gd name="T0" fmla="*/ 3 w 9"/>
                <a:gd name="T1" fmla="*/ 1 h 9"/>
                <a:gd name="T2" fmla="*/ 0 w 9"/>
                <a:gd name="T3" fmla="*/ 6 h 9"/>
                <a:gd name="T4" fmla="*/ 0 w 9"/>
                <a:gd name="T5" fmla="*/ 6 h 9"/>
                <a:gd name="T6" fmla="*/ 4 w 9"/>
                <a:gd name="T7" fmla="*/ 9 h 9"/>
                <a:gd name="T8" fmla="*/ 6 w 9"/>
                <a:gd name="T9" fmla="*/ 8 h 9"/>
                <a:gd name="T10" fmla="*/ 8 w 9"/>
                <a:gd name="T11" fmla="*/ 3 h 9"/>
                <a:gd name="T12" fmla="*/ 3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3" y="1"/>
                  </a:moveTo>
                  <a:cubicBezTo>
                    <a:pt x="1" y="2"/>
                    <a:pt x="0" y="4"/>
                    <a:pt x="0" y="6"/>
                  </a:cubicBezTo>
                  <a:cubicBezTo>
                    <a:pt x="0" y="6"/>
                    <a:pt x="0" y="6"/>
                    <a:pt x="0" y="6"/>
                  </a:cubicBezTo>
                  <a:cubicBezTo>
                    <a:pt x="1" y="8"/>
                    <a:pt x="3" y="9"/>
                    <a:pt x="4" y="9"/>
                  </a:cubicBezTo>
                  <a:cubicBezTo>
                    <a:pt x="5" y="9"/>
                    <a:pt x="5" y="9"/>
                    <a:pt x="6" y="8"/>
                  </a:cubicBezTo>
                  <a:cubicBezTo>
                    <a:pt x="8" y="8"/>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0" name="Freeform 84">
              <a:extLst>
                <a:ext uri="{FF2B5EF4-FFF2-40B4-BE49-F238E27FC236}">
                  <a16:creationId xmlns:a16="http://schemas.microsoft.com/office/drawing/2014/main" xmlns="" id="{C269BFC0-96E2-46E9-B488-7A562B76363C}"/>
                </a:ext>
              </a:extLst>
            </p:cNvPr>
            <p:cNvSpPr>
              <a:spLocks/>
            </p:cNvSpPr>
            <p:nvPr/>
          </p:nvSpPr>
          <p:spPr bwMode="auto">
            <a:xfrm>
              <a:off x="11455400" y="5732463"/>
              <a:ext cx="28575" cy="25400"/>
            </a:xfrm>
            <a:custGeom>
              <a:avLst/>
              <a:gdLst>
                <a:gd name="T0" fmla="*/ 8 w 9"/>
                <a:gd name="T1" fmla="*/ 2 h 8"/>
                <a:gd name="T2" fmla="*/ 2 w 9"/>
                <a:gd name="T3" fmla="*/ 1 h 8"/>
                <a:gd name="T4" fmla="*/ 1 w 9"/>
                <a:gd name="T5" fmla="*/ 6 h 8"/>
                <a:gd name="T6" fmla="*/ 4 w 9"/>
                <a:gd name="T7" fmla="*/ 8 h 8"/>
                <a:gd name="T8" fmla="*/ 7 w 9"/>
                <a:gd name="T9" fmla="*/ 8 h 8"/>
                <a:gd name="T10" fmla="*/ 8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8" y="2"/>
                  </a:moveTo>
                  <a:cubicBezTo>
                    <a:pt x="7" y="0"/>
                    <a:pt x="4" y="0"/>
                    <a:pt x="2" y="1"/>
                  </a:cubicBezTo>
                  <a:cubicBezTo>
                    <a:pt x="0" y="2"/>
                    <a:pt x="0" y="4"/>
                    <a:pt x="1" y="6"/>
                  </a:cubicBezTo>
                  <a:cubicBezTo>
                    <a:pt x="2" y="8"/>
                    <a:pt x="3" y="8"/>
                    <a:pt x="4" y="8"/>
                  </a:cubicBezTo>
                  <a:cubicBezTo>
                    <a:pt x="5" y="8"/>
                    <a:pt x="6" y="8"/>
                    <a:pt x="7" y="8"/>
                  </a:cubicBezTo>
                  <a:cubicBezTo>
                    <a:pt x="8" y="6"/>
                    <a:pt x="9" y="4"/>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1" name="Freeform 85">
              <a:extLst>
                <a:ext uri="{FF2B5EF4-FFF2-40B4-BE49-F238E27FC236}">
                  <a16:creationId xmlns:a16="http://schemas.microsoft.com/office/drawing/2014/main" xmlns="" id="{C458652F-2E4F-4526-90C9-57CF3EC691A8}"/>
                </a:ext>
              </a:extLst>
            </p:cNvPr>
            <p:cNvSpPr>
              <a:spLocks/>
            </p:cNvSpPr>
            <p:nvPr/>
          </p:nvSpPr>
          <p:spPr bwMode="auto">
            <a:xfrm>
              <a:off x="11349038" y="5378450"/>
              <a:ext cx="25400" cy="23813"/>
            </a:xfrm>
            <a:custGeom>
              <a:avLst/>
              <a:gdLst>
                <a:gd name="T0" fmla="*/ 4 w 8"/>
                <a:gd name="T1" fmla="*/ 8 h 8"/>
                <a:gd name="T2" fmla="*/ 8 w 8"/>
                <a:gd name="T3" fmla="*/ 4 h 8"/>
                <a:gd name="T4" fmla="*/ 4 w 8"/>
                <a:gd name="T5" fmla="*/ 0 h 8"/>
                <a:gd name="T6" fmla="*/ 0 w 8"/>
                <a:gd name="T7" fmla="*/ 4 h 8"/>
                <a:gd name="T8" fmla="*/ 4 w 8"/>
                <a:gd name="T9" fmla="*/ 8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7" y="8"/>
                    <a:pt x="8" y="6"/>
                    <a:pt x="8" y="4"/>
                  </a:cubicBezTo>
                  <a:cubicBezTo>
                    <a:pt x="8" y="1"/>
                    <a:pt x="7" y="0"/>
                    <a:pt x="4" y="0"/>
                  </a:cubicBezTo>
                  <a:cubicBezTo>
                    <a:pt x="2" y="0"/>
                    <a:pt x="0" y="2"/>
                    <a:pt x="0" y="4"/>
                  </a:cubicBezTo>
                  <a:cubicBezTo>
                    <a:pt x="0" y="6"/>
                    <a:pt x="2" y="8"/>
                    <a:pt x="4" y="8"/>
                  </a:cubicBezTo>
                  <a:cubicBezTo>
                    <a:pt x="4" y="8"/>
                    <a:pt x="4"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1" name="Freeform 45">
            <a:extLst>
              <a:ext uri="{FF2B5EF4-FFF2-40B4-BE49-F238E27FC236}">
                <a16:creationId xmlns:a16="http://schemas.microsoft.com/office/drawing/2014/main" xmlns="" id="{CE1AF4A9-D243-4F93-9FBA-2851115E23F6}"/>
              </a:ext>
            </a:extLst>
          </p:cNvPr>
          <p:cNvSpPr>
            <a:spLocks/>
          </p:cNvSpPr>
          <p:nvPr/>
        </p:nvSpPr>
        <p:spPr bwMode="auto">
          <a:xfrm>
            <a:off x="10806768" y="1028031"/>
            <a:ext cx="1383340" cy="1925890"/>
          </a:xfrm>
          <a:custGeom>
            <a:avLst/>
            <a:gdLst>
              <a:gd name="T0" fmla="*/ 80 w 116"/>
              <a:gd name="T1" fmla="*/ 0 h 160"/>
              <a:gd name="T2" fmla="*/ 0 w 116"/>
              <a:gd name="T3" fmla="*/ 80 h 160"/>
              <a:gd name="T4" fmla="*/ 80 w 116"/>
              <a:gd name="T5" fmla="*/ 160 h 160"/>
              <a:gd name="T6" fmla="*/ 116 w 116"/>
              <a:gd name="T7" fmla="*/ 151 h 160"/>
              <a:gd name="T8" fmla="*/ 116 w 116"/>
              <a:gd name="T9" fmla="*/ 9 h 160"/>
              <a:gd name="T10" fmla="*/ 80 w 116"/>
              <a:gd name="T11" fmla="*/ 0 h 160"/>
            </a:gdLst>
            <a:ahLst/>
            <a:cxnLst>
              <a:cxn ang="0">
                <a:pos x="T0" y="T1"/>
              </a:cxn>
              <a:cxn ang="0">
                <a:pos x="T2" y="T3"/>
              </a:cxn>
              <a:cxn ang="0">
                <a:pos x="T4" y="T5"/>
              </a:cxn>
              <a:cxn ang="0">
                <a:pos x="T6" y="T7"/>
              </a:cxn>
              <a:cxn ang="0">
                <a:pos x="T8" y="T9"/>
              </a:cxn>
              <a:cxn ang="0">
                <a:pos x="T10" y="T11"/>
              </a:cxn>
            </a:cxnLst>
            <a:rect l="0" t="0" r="r" b="b"/>
            <a:pathLst>
              <a:path w="116" h="160">
                <a:moveTo>
                  <a:pt x="80" y="0"/>
                </a:moveTo>
                <a:cubicBezTo>
                  <a:pt x="36" y="0"/>
                  <a:pt x="0" y="36"/>
                  <a:pt x="0" y="80"/>
                </a:cubicBezTo>
                <a:cubicBezTo>
                  <a:pt x="0" y="124"/>
                  <a:pt x="36" y="160"/>
                  <a:pt x="80" y="160"/>
                </a:cubicBezTo>
                <a:cubicBezTo>
                  <a:pt x="93" y="160"/>
                  <a:pt x="105" y="157"/>
                  <a:pt x="116" y="151"/>
                </a:cubicBezTo>
                <a:cubicBezTo>
                  <a:pt x="116" y="9"/>
                  <a:pt x="116" y="9"/>
                  <a:pt x="116" y="9"/>
                </a:cubicBezTo>
                <a:cubicBezTo>
                  <a:pt x="105" y="3"/>
                  <a:pt x="93" y="0"/>
                  <a:pt x="80" y="0"/>
                </a:cubicBez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42" name="Group 141">
            <a:extLst>
              <a:ext uri="{FF2B5EF4-FFF2-40B4-BE49-F238E27FC236}">
                <a16:creationId xmlns:a16="http://schemas.microsoft.com/office/drawing/2014/main" xmlns="" id="{91BD1EDC-9AC7-4914-B99F-90734F53AB9C}"/>
              </a:ext>
            </a:extLst>
          </p:cNvPr>
          <p:cNvGrpSpPr/>
          <p:nvPr/>
        </p:nvGrpSpPr>
        <p:grpSpPr>
          <a:xfrm>
            <a:off x="1838363" y="6130166"/>
            <a:ext cx="2529146" cy="765016"/>
            <a:chOff x="1879600" y="6105525"/>
            <a:chExt cx="2509837" cy="752476"/>
          </a:xfrm>
          <a:solidFill>
            <a:schemeClr val="tx1">
              <a:alpha val="20000"/>
            </a:schemeClr>
          </a:solidFill>
        </p:grpSpPr>
        <p:sp>
          <p:nvSpPr>
            <p:cNvPr id="173" name="Freeform 86">
              <a:extLst>
                <a:ext uri="{FF2B5EF4-FFF2-40B4-BE49-F238E27FC236}">
                  <a16:creationId xmlns:a16="http://schemas.microsoft.com/office/drawing/2014/main" xmlns="" id="{7802E09A-6BB8-4F6F-81B7-134ACBC3CAEA}"/>
                </a:ext>
              </a:extLst>
            </p:cNvPr>
            <p:cNvSpPr>
              <a:spLocks/>
            </p:cNvSpPr>
            <p:nvPr/>
          </p:nvSpPr>
          <p:spPr bwMode="auto">
            <a:xfrm>
              <a:off x="1879600" y="6786563"/>
              <a:ext cx="84137" cy="71438"/>
            </a:xfrm>
            <a:custGeom>
              <a:avLst/>
              <a:gdLst>
                <a:gd name="T0" fmla="*/ 5 w 27"/>
                <a:gd name="T1" fmla="*/ 0 h 23"/>
                <a:gd name="T2" fmla="*/ 4 w 27"/>
                <a:gd name="T3" fmla="*/ 23 h 23"/>
                <a:gd name="T4" fmla="*/ 27 w 27"/>
                <a:gd name="T5" fmla="*/ 23 h 23"/>
                <a:gd name="T6" fmla="*/ 5 w 27"/>
                <a:gd name="T7" fmla="*/ 0 h 23"/>
              </a:gdLst>
              <a:ahLst/>
              <a:cxnLst>
                <a:cxn ang="0">
                  <a:pos x="T0" y="T1"/>
                </a:cxn>
                <a:cxn ang="0">
                  <a:pos x="T2" y="T3"/>
                </a:cxn>
                <a:cxn ang="0">
                  <a:pos x="T4" y="T5"/>
                </a:cxn>
                <a:cxn ang="0">
                  <a:pos x="T6" y="T7"/>
                </a:cxn>
              </a:cxnLst>
              <a:rect l="0" t="0" r="r" b="b"/>
              <a:pathLst>
                <a:path w="27" h="23">
                  <a:moveTo>
                    <a:pt x="5" y="0"/>
                  </a:moveTo>
                  <a:cubicBezTo>
                    <a:pt x="1" y="7"/>
                    <a:pt x="0" y="15"/>
                    <a:pt x="4" y="23"/>
                  </a:cubicBezTo>
                  <a:cubicBezTo>
                    <a:pt x="27" y="23"/>
                    <a:pt x="27" y="23"/>
                    <a:pt x="27" y="23"/>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4" name="Freeform 87">
              <a:extLst>
                <a:ext uri="{FF2B5EF4-FFF2-40B4-BE49-F238E27FC236}">
                  <a16:creationId xmlns:a16="http://schemas.microsoft.com/office/drawing/2014/main" xmlns="" id="{A9F9E590-DF4C-4C72-BC52-67247A001C65}"/>
                </a:ext>
              </a:extLst>
            </p:cNvPr>
            <p:cNvSpPr>
              <a:spLocks/>
            </p:cNvSpPr>
            <p:nvPr/>
          </p:nvSpPr>
          <p:spPr bwMode="auto">
            <a:xfrm>
              <a:off x="1976438" y="6626225"/>
              <a:ext cx="257175" cy="231775"/>
            </a:xfrm>
            <a:custGeom>
              <a:avLst/>
              <a:gdLst>
                <a:gd name="T0" fmla="*/ 0 w 82"/>
                <a:gd name="T1" fmla="*/ 14 h 74"/>
                <a:gd name="T2" fmla="*/ 57 w 82"/>
                <a:gd name="T3" fmla="*/ 74 h 74"/>
                <a:gd name="T4" fmla="*/ 82 w 82"/>
                <a:gd name="T5" fmla="*/ 74 h 74"/>
                <a:gd name="T6" fmla="*/ 12 w 82"/>
                <a:gd name="T7" fmla="*/ 0 h 74"/>
                <a:gd name="T8" fmla="*/ 0 w 82"/>
                <a:gd name="T9" fmla="*/ 14 h 74"/>
              </a:gdLst>
              <a:ahLst/>
              <a:cxnLst>
                <a:cxn ang="0">
                  <a:pos x="T0" y="T1"/>
                </a:cxn>
                <a:cxn ang="0">
                  <a:pos x="T2" y="T3"/>
                </a:cxn>
                <a:cxn ang="0">
                  <a:pos x="T4" y="T5"/>
                </a:cxn>
                <a:cxn ang="0">
                  <a:pos x="T6" y="T7"/>
                </a:cxn>
                <a:cxn ang="0">
                  <a:pos x="T8" y="T9"/>
                </a:cxn>
              </a:cxnLst>
              <a:rect l="0" t="0" r="r" b="b"/>
              <a:pathLst>
                <a:path w="82" h="74">
                  <a:moveTo>
                    <a:pt x="0" y="14"/>
                  </a:moveTo>
                  <a:cubicBezTo>
                    <a:pt x="57" y="74"/>
                    <a:pt x="57" y="74"/>
                    <a:pt x="57" y="74"/>
                  </a:cubicBezTo>
                  <a:cubicBezTo>
                    <a:pt x="82" y="74"/>
                    <a:pt x="82" y="74"/>
                    <a:pt x="82" y="74"/>
                  </a:cubicBezTo>
                  <a:cubicBezTo>
                    <a:pt x="12" y="0"/>
                    <a:pt x="12" y="0"/>
                    <a:pt x="12" y="0"/>
                  </a:cubicBezTo>
                  <a:cubicBezTo>
                    <a:pt x="8" y="4"/>
                    <a:pt x="4" y="9"/>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5" name="Freeform 88">
              <a:extLst>
                <a:ext uri="{FF2B5EF4-FFF2-40B4-BE49-F238E27FC236}">
                  <a16:creationId xmlns:a16="http://schemas.microsoft.com/office/drawing/2014/main" xmlns="" id="{C135A1B9-A4FE-44A7-95DE-6D0817C1EB81}"/>
                </a:ext>
              </a:extLst>
            </p:cNvPr>
            <p:cNvSpPr>
              <a:spLocks/>
            </p:cNvSpPr>
            <p:nvPr/>
          </p:nvSpPr>
          <p:spPr bwMode="auto">
            <a:xfrm>
              <a:off x="2254250" y="6362700"/>
              <a:ext cx="517525" cy="495300"/>
            </a:xfrm>
            <a:custGeom>
              <a:avLst/>
              <a:gdLst>
                <a:gd name="T0" fmla="*/ 0 w 165"/>
                <a:gd name="T1" fmla="*/ 11 h 158"/>
                <a:gd name="T2" fmla="*/ 140 w 165"/>
                <a:gd name="T3" fmla="*/ 158 h 158"/>
                <a:gd name="T4" fmla="*/ 165 w 165"/>
                <a:gd name="T5" fmla="*/ 158 h 158"/>
                <a:gd name="T6" fmla="*/ 15 w 165"/>
                <a:gd name="T7" fmla="*/ 0 h 158"/>
                <a:gd name="T8" fmla="*/ 0 w 165"/>
                <a:gd name="T9" fmla="*/ 11 h 158"/>
              </a:gdLst>
              <a:ahLst/>
              <a:cxnLst>
                <a:cxn ang="0">
                  <a:pos x="T0" y="T1"/>
                </a:cxn>
                <a:cxn ang="0">
                  <a:pos x="T2" y="T3"/>
                </a:cxn>
                <a:cxn ang="0">
                  <a:pos x="T4" y="T5"/>
                </a:cxn>
                <a:cxn ang="0">
                  <a:pos x="T6" y="T7"/>
                </a:cxn>
                <a:cxn ang="0">
                  <a:pos x="T8" y="T9"/>
                </a:cxn>
              </a:cxnLst>
              <a:rect l="0" t="0" r="r" b="b"/>
              <a:pathLst>
                <a:path w="165" h="158">
                  <a:moveTo>
                    <a:pt x="0" y="11"/>
                  </a:moveTo>
                  <a:cubicBezTo>
                    <a:pt x="140" y="158"/>
                    <a:pt x="140" y="158"/>
                    <a:pt x="140" y="158"/>
                  </a:cubicBezTo>
                  <a:cubicBezTo>
                    <a:pt x="165" y="158"/>
                    <a:pt x="165" y="158"/>
                    <a:pt x="165" y="158"/>
                  </a:cubicBezTo>
                  <a:cubicBezTo>
                    <a:pt x="15" y="0"/>
                    <a:pt x="15" y="0"/>
                    <a:pt x="15"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6" name="Freeform 89">
              <a:extLst>
                <a:ext uri="{FF2B5EF4-FFF2-40B4-BE49-F238E27FC236}">
                  <a16:creationId xmlns:a16="http://schemas.microsoft.com/office/drawing/2014/main" xmlns="" id="{C29EA686-785D-45D0-AFFE-C36724B0A14D}"/>
                </a:ext>
              </a:extLst>
            </p:cNvPr>
            <p:cNvSpPr>
              <a:spLocks/>
            </p:cNvSpPr>
            <p:nvPr/>
          </p:nvSpPr>
          <p:spPr bwMode="auto">
            <a:xfrm>
              <a:off x="3338513" y="6121400"/>
              <a:ext cx="781050" cy="736600"/>
            </a:xfrm>
            <a:custGeom>
              <a:avLst/>
              <a:gdLst>
                <a:gd name="T0" fmla="*/ 23 w 249"/>
                <a:gd name="T1" fmla="*/ 4 h 235"/>
                <a:gd name="T2" fmla="*/ 0 w 249"/>
                <a:gd name="T3" fmla="*/ 0 h 235"/>
                <a:gd name="T4" fmla="*/ 224 w 249"/>
                <a:gd name="T5" fmla="*/ 235 h 235"/>
                <a:gd name="T6" fmla="*/ 249 w 249"/>
                <a:gd name="T7" fmla="*/ 235 h 235"/>
                <a:gd name="T8" fmla="*/ 36 w 249"/>
                <a:gd name="T9" fmla="*/ 11 h 235"/>
                <a:gd name="T10" fmla="*/ 23 w 249"/>
                <a:gd name="T11" fmla="*/ 4 h 235"/>
              </a:gdLst>
              <a:ahLst/>
              <a:cxnLst>
                <a:cxn ang="0">
                  <a:pos x="T0" y="T1"/>
                </a:cxn>
                <a:cxn ang="0">
                  <a:pos x="T2" y="T3"/>
                </a:cxn>
                <a:cxn ang="0">
                  <a:pos x="T4" y="T5"/>
                </a:cxn>
                <a:cxn ang="0">
                  <a:pos x="T6" y="T7"/>
                </a:cxn>
                <a:cxn ang="0">
                  <a:pos x="T8" y="T9"/>
                </a:cxn>
                <a:cxn ang="0">
                  <a:pos x="T10" y="T11"/>
                </a:cxn>
              </a:cxnLst>
              <a:rect l="0" t="0" r="r" b="b"/>
              <a:pathLst>
                <a:path w="249" h="235">
                  <a:moveTo>
                    <a:pt x="23" y="4"/>
                  </a:moveTo>
                  <a:cubicBezTo>
                    <a:pt x="16" y="2"/>
                    <a:pt x="8" y="1"/>
                    <a:pt x="0" y="0"/>
                  </a:cubicBezTo>
                  <a:cubicBezTo>
                    <a:pt x="224" y="235"/>
                    <a:pt x="224" y="235"/>
                    <a:pt x="224" y="235"/>
                  </a:cubicBezTo>
                  <a:cubicBezTo>
                    <a:pt x="249" y="235"/>
                    <a:pt x="249" y="235"/>
                    <a:pt x="249" y="235"/>
                  </a:cubicBezTo>
                  <a:cubicBezTo>
                    <a:pt x="36" y="11"/>
                    <a:pt x="36" y="11"/>
                    <a:pt x="36" y="11"/>
                  </a:cubicBezTo>
                  <a:cubicBezTo>
                    <a:pt x="33" y="7"/>
                    <a:pt x="28" y="5"/>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7" name="Freeform 90">
              <a:extLst>
                <a:ext uri="{FF2B5EF4-FFF2-40B4-BE49-F238E27FC236}">
                  <a16:creationId xmlns:a16="http://schemas.microsoft.com/office/drawing/2014/main" xmlns="" id="{286A5ECE-95C6-463B-8145-09051DC25638}"/>
                </a:ext>
              </a:extLst>
            </p:cNvPr>
            <p:cNvSpPr>
              <a:spLocks/>
            </p:cNvSpPr>
            <p:nvPr/>
          </p:nvSpPr>
          <p:spPr bwMode="auto">
            <a:xfrm>
              <a:off x="3708400" y="6224588"/>
              <a:ext cx="681037" cy="633413"/>
            </a:xfrm>
            <a:custGeom>
              <a:avLst/>
              <a:gdLst>
                <a:gd name="T0" fmla="*/ 46 w 217"/>
                <a:gd name="T1" fmla="*/ 23 h 202"/>
                <a:gd name="T2" fmla="*/ 0 w 217"/>
                <a:gd name="T3" fmla="*/ 0 h 202"/>
                <a:gd name="T4" fmla="*/ 192 w 217"/>
                <a:gd name="T5" fmla="*/ 202 h 202"/>
                <a:gd name="T6" fmla="*/ 217 w 217"/>
                <a:gd name="T7" fmla="*/ 202 h 202"/>
                <a:gd name="T8" fmla="*/ 51 w 217"/>
                <a:gd name="T9" fmla="*/ 28 h 202"/>
                <a:gd name="T10" fmla="*/ 46 w 217"/>
                <a:gd name="T11" fmla="*/ 23 h 202"/>
              </a:gdLst>
              <a:ahLst/>
              <a:cxnLst>
                <a:cxn ang="0">
                  <a:pos x="T0" y="T1"/>
                </a:cxn>
                <a:cxn ang="0">
                  <a:pos x="T2" y="T3"/>
                </a:cxn>
                <a:cxn ang="0">
                  <a:pos x="T4" y="T5"/>
                </a:cxn>
                <a:cxn ang="0">
                  <a:pos x="T6" y="T7"/>
                </a:cxn>
                <a:cxn ang="0">
                  <a:pos x="T8" y="T9"/>
                </a:cxn>
                <a:cxn ang="0">
                  <a:pos x="T10" y="T11"/>
                </a:cxn>
              </a:cxnLst>
              <a:rect l="0" t="0" r="r" b="b"/>
              <a:pathLst>
                <a:path w="217" h="202">
                  <a:moveTo>
                    <a:pt x="46" y="23"/>
                  </a:moveTo>
                  <a:cubicBezTo>
                    <a:pt x="31" y="15"/>
                    <a:pt x="16" y="7"/>
                    <a:pt x="0" y="0"/>
                  </a:cubicBezTo>
                  <a:cubicBezTo>
                    <a:pt x="192" y="202"/>
                    <a:pt x="192" y="202"/>
                    <a:pt x="192" y="202"/>
                  </a:cubicBezTo>
                  <a:cubicBezTo>
                    <a:pt x="217" y="202"/>
                    <a:pt x="217" y="202"/>
                    <a:pt x="217" y="202"/>
                  </a:cubicBezTo>
                  <a:cubicBezTo>
                    <a:pt x="51" y="28"/>
                    <a:pt x="51" y="28"/>
                    <a:pt x="51" y="28"/>
                  </a:cubicBezTo>
                  <a:cubicBezTo>
                    <a:pt x="50" y="26"/>
                    <a:pt x="48" y="24"/>
                    <a:pt x="4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8" name="Freeform 91">
              <a:extLst>
                <a:ext uri="{FF2B5EF4-FFF2-40B4-BE49-F238E27FC236}">
                  <a16:creationId xmlns:a16="http://schemas.microsoft.com/office/drawing/2014/main" xmlns="" id="{877E6F8A-1344-464C-A7B5-37AD319AFFC0}"/>
                </a:ext>
              </a:extLst>
            </p:cNvPr>
            <p:cNvSpPr>
              <a:spLocks/>
            </p:cNvSpPr>
            <p:nvPr/>
          </p:nvSpPr>
          <p:spPr bwMode="auto">
            <a:xfrm>
              <a:off x="3057525" y="6105525"/>
              <a:ext cx="792162" cy="752475"/>
            </a:xfrm>
            <a:custGeom>
              <a:avLst/>
              <a:gdLst>
                <a:gd name="T0" fmla="*/ 14 w 253"/>
                <a:gd name="T1" fmla="*/ 0 h 240"/>
                <a:gd name="T2" fmla="*/ 0 w 253"/>
                <a:gd name="T3" fmla="*/ 1 h 240"/>
                <a:gd name="T4" fmla="*/ 228 w 253"/>
                <a:gd name="T5" fmla="*/ 240 h 240"/>
                <a:gd name="T6" fmla="*/ 253 w 253"/>
                <a:gd name="T7" fmla="*/ 240 h 240"/>
                <a:gd name="T8" fmla="*/ 32 w 253"/>
                <a:gd name="T9" fmla="*/ 8 h 240"/>
                <a:gd name="T10" fmla="*/ 14 w 253"/>
                <a:gd name="T11" fmla="*/ 0 h 240"/>
              </a:gdLst>
              <a:ahLst/>
              <a:cxnLst>
                <a:cxn ang="0">
                  <a:pos x="T0" y="T1"/>
                </a:cxn>
                <a:cxn ang="0">
                  <a:pos x="T2" y="T3"/>
                </a:cxn>
                <a:cxn ang="0">
                  <a:pos x="T4" y="T5"/>
                </a:cxn>
                <a:cxn ang="0">
                  <a:pos x="T6" y="T7"/>
                </a:cxn>
                <a:cxn ang="0">
                  <a:pos x="T8" y="T9"/>
                </a:cxn>
                <a:cxn ang="0">
                  <a:pos x="T10" y="T11"/>
                </a:cxn>
              </a:cxnLst>
              <a:rect l="0" t="0" r="r" b="b"/>
              <a:pathLst>
                <a:path w="253" h="240">
                  <a:moveTo>
                    <a:pt x="14" y="0"/>
                  </a:moveTo>
                  <a:cubicBezTo>
                    <a:pt x="10" y="0"/>
                    <a:pt x="5" y="0"/>
                    <a:pt x="0" y="1"/>
                  </a:cubicBezTo>
                  <a:cubicBezTo>
                    <a:pt x="228" y="240"/>
                    <a:pt x="228" y="240"/>
                    <a:pt x="228" y="240"/>
                  </a:cubicBezTo>
                  <a:cubicBezTo>
                    <a:pt x="253" y="240"/>
                    <a:pt x="253" y="240"/>
                    <a:pt x="253" y="240"/>
                  </a:cubicBezTo>
                  <a:cubicBezTo>
                    <a:pt x="32" y="8"/>
                    <a:pt x="32" y="8"/>
                    <a:pt x="32" y="8"/>
                  </a:cubicBezTo>
                  <a:cubicBezTo>
                    <a:pt x="28" y="3"/>
                    <a:pt x="21"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9" name="Freeform 92">
              <a:extLst>
                <a:ext uri="{FF2B5EF4-FFF2-40B4-BE49-F238E27FC236}">
                  <a16:creationId xmlns:a16="http://schemas.microsoft.com/office/drawing/2014/main" xmlns="" id="{6DEF0936-D60C-4532-B5B0-72D82107B563}"/>
                </a:ext>
              </a:extLst>
            </p:cNvPr>
            <p:cNvSpPr>
              <a:spLocks/>
            </p:cNvSpPr>
            <p:nvPr/>
          </p:nvSpPr>
          <p:spPr bwMode="auto">
            <a:xfrm>
              <a:off x="2609850" y="6186488"/>
              <a:ext cx="701675" cy="671513"/>
            </a:xfrm>
            <a:custGeom>
              <a:avLst/>
              <a:gdLst>
                <a:gd name="T0" fmla="*/ 3 w 224"/>
                <a:gd name="T1" fmla="*/ 3 h 214"/>
                <a:gd name="T2" fmla="*/ 0 w 224"/>
                <a:gd name="T3" fmla="*/ 5 h 214"/>
                <a:gd name="T4" fmla="*/ 199 w 224"/>
                <a:gd name="T5" fmla="*/ 214 h 214"/>
                <a:gd name="T6" fmla="*/ 224 w 224"/>
                <a:gd name="T7" fmla="*/ 214 h 214"/>
                <a:gd name="T8" fmla="*/ 30 w 224"/>
                <a:gd name="T9" fmla="*/ 9 h 214"/>
                <a:gd name="T10" fmla="*/ 3 w 224"/>
                <a:gd name="T11" fmla="*/ 3 h 214"/>
              </a:gdLst>
              <a:ahLst/>
              <a:cxnLst>
                <a:cxn ang="0">
                  <a:pos x="T0" y="T1"/>
                </a:cxn>
                <a:cxn ang="0">
                  <a:pos x="T2" y="T3"/>
                </a:cxn>
                <a:cxn ang="0">
                  <a:pos x="T4" y="T5"/>
                </a:cxn>
                <a:cxn ang="0">
                  <a:pos x="T6" y="T7"/>
                </a:cxn>
                <a:cxn ang="0">
                  <a:pos x="T8" y="T9"/>
                </a:cxn>
                <a:cxn ang="0">
                  <a:pos x="T10" y="T11"/>
                </a:cxn>
              </a:cxnLst>
              <a:rect l="0" t="0" r="r" b="b"/>
              <a:pathLst>
                <a:path w="224" h="214">
                  <a:moveTo>
                    <a:pt x="3" y="3"/>
                  </a:moveTo>
                  <a:cubicBezTo>
                    <a:pt x="2" y="4"/>
                    <a:pt x="1" y="4"/>
                    <a:pt x="0" y="5"/>
                  </a:cubicBezTo>
                  <a:cubicBezTo>
                    <a:pt x="199" y="214"/>
                    <a:pt x="199" y="214"/>
                    <a:pt x="199" y="214"/>
                  </a:cubicBezTo>
                  <a:cubicBezTo>
                    <a:pt x="224" y="214"/>
                    <a:pt x="224" y="214"/>
                    <a:pt x="224" y="214"/>
                  </a:cubicBezTo>
                  <a:cubicBezTo>
                    <a:pt x="30" y="9"/>
                    <a:pt x="30" y="9"/>
                    <a:pt x="30" y="9"/>
                  </a:cubicBezTo>
                  <a:cubicBezTo>
                    <a:pt x="23" y="2"/>
                    <a:pt x="13"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0" name="Freeform 93">
              <a:extLst>
                <a:ext uri="{FF2B5EF4-FFF2-40B4-BE49-F238E27FC236}">
                  <a16:creationId xmlns:a16="http://schemas.microsoft.com/office/drawing/2014/main" xmlns="" id="{1A8F0C95-F94A-4C31-887D-59ACD60676B6}"/>
                </a:ext>
              </a:extLst>
            </p:cNvPr>
            <p:cNvSpPr>
              <a:spLocks/>
            </p:cNvSpPr>
            <p:nvPr/>
          </p:nvSpPr>
          <p:spPr bwMode="auto">
            <a:xfrm>
              <a:off x="2420938" y="6272213"/>
              <a:ext cx="620712" cy="585788"/>
            </a:xfrm>
            <a:custGeom>
              <a:avLst/>
              <a:gdLst>
                <a:gd name="T0" fmla="*/ 1 w 198"/>
                <a:gd name="T1" fmla="*/ 5 h 187"/>
                <a:gd name="T2" fmla="*/ 0 w 198"/>
                <a:gd name="T3" fmla="*/ 5 h 187"/>
                <a:gd name="T4" fmla="*/ 173 w 198"/>
                <a:gd name="T5" fmla="*/ 187 h 187"/>
                <a:gd name="T6" fmla="*/ 198 w 198"/>
                <a:gd name="T7" fmla="*/ 187 h 187"/>
                <a:gd name="T8" fmla="*/ 30 w 198"/>
                <a:gd name="T9" fmla="*/ 10 h 187"/>
                <a:gd name="T10" fmla="*/ 1 w 198"/>
                <a:gd name="T11" fmla="*/ 5 h 187"/>
              </a:gdLst>
              <a:ahLst/>
              <a:cxnLst>
                <a:cxn ang="0">
                  <a:pos x="T0" y="T1"/>
                </a:cxn>
                <a:cxn ang="0">
                  <a:pos x="T2" y="T3"/>
                </a:cxn>
                <a:cxn ang="0">
                  <a:pos x="T4" y="T5"/>
                </a:cxn>
                <a:cxn ang="0">
                  <a:pos x="T6" y="T7"/>
                </a:cxn>
                <a:cxn ang="0">
                  <a:pos x="T8" y="T9"/>
                </a:cxn>
                <a:cxn ang="0">
                  <a:pos x="T10" y="T11"/>
                </a:cxn>
              </a:cxnLst>
              <a:rect l="0" t="0" r="r" b="b"/>
              <a:pathLst>
                <a:path w="198" h="187">
                  <a:moveTo>
                    <a:pt x="1" y="5"/>
                  </a:moveTo>
                  <a:cubicBezTo>
                    <a:pt x="0" y="5"/>
                    <a:pt x="0" y="5"/>
                    <a:pt x="0" y="5"/>
                  </a:cubicBezTo>
                  <a:cubicBezTo>
                    <a:pt x="173" y="187"/>
                    <a:pt x="173" y="187"/>
                    <a:pt x="173" y="187"/>
                  </a:cubicBezTo>
                  <a:cubicBezTo>
                    <a:pt x="198" y="187"/>
                    <a:pt x="198" y="187"/>
                    <a:pt x="198" y="187"/>
                  </a:cubicBezTo>
                  <a:cubicBezTo>
                    <a:pt x="30" y="10"/>
                    <a:pt x="30" y="10"/>
                    <a:pt x="30" y="10"/>
                  </a:cubicBezTo>
                  <a:cubicBezTo>
                    <a:pt x="22" y="2"/>
                    <a:pt x="10" y="0"/>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1" name="Freeform 94">
              <a:extLst>
                <a:ext uri="{FF2B5EF4-FFF2-40B4-BE49-F238E27FC236}">
                  <a16:creationId xmlns:a16="http://schemas.microsoft.com/office/drawing/2014/main" xmlns="" id="{1B3FB3C9-3DF8-47FE-9D3C-DB74E5CE35F7}"/>
                </a:ext>
              </a:extLst>
            </p:cNvPr>
            <p:cNvSpPr>
              <a:spLocks/>
            </p:cNvSpPr>
            <p:nvPr/>
          </p:nvSpPr>
          <p:spPr bwMode="auto">
            <a:xfrm>
              <a:off x="2108200" y="6484938"/>
              <a:ext cx="393700" cy="373063"/>
            </a:xfrm>
            <a:custGeom>
              <a:avLst/>
              <a:gdLst>
                <a:gd name="T0" fmla="*/ 0 w 126"/>
                <a:gd name="T1" fmla="*/ 12 h 119"/>
                <a:gd name="T2" fmla="*/ 101 w 126"/>
                <a:gd name="T3" fmla="*/ 119 h 119"/>
                <a:gd name="T4" fmla="*/ 126 w 126"/>
                <a:gd name="T5" fmla="*/ 119 h 119"/>
                <a:gd name="T6" fmla="*/ 13 w 126"/>
                <a:gd name="T7" fmla="*/ 0 h 119"/>
                <a:gd name="T8" fmla="*/ 0 w 126"/>
                <a:gd name="T9" fmla="*/ 12 h 119"/>
              </a:gdLst>
              <a:ahLst/>
              <a:cxnLst>
                <a:cxn ang="0">
                  <a:pos x="T0" y="T1"/>
                </a:cxn>
                <a:cxn ang="0">
                  <a:pos x="T2" y="T3"/>
                </a:cxn>
                <a:cxn ang="0">
                  <a:pos x="T4" y="T5"/>
                </a:cxn>
                <a:cxn ang="0">
                  <a:pos x="T6" y="T7"/>
                </a:cxn>
                <a:cxn ang="0">
                  <a:pos x="T8" y="T9"/>
                </a:cxn>
              </a:cxnLst>
              <a:rect l="0" t="0" r="r" b="b"/>
              <a:pathLst>
                <a:path w="126" h="119">
                  <a:moveTo>
                    <a:pt x="0" y="12"/>
                  </a:moveTo>
                  <a:cubicBezTo>
                    <a:pt x="101" y="119"/>
                    <a:pt x="101" y="119"/>
                    <a:pt x="101" y="119"/>
                  </a:cubicBezTo>
                  <a:cubicBezTo>
                    <a:pt x="126" y="119"/>
                    <a:pt x="126" y="119"/>
                    <a:pt x="126" y="119"/>
                  </a:cubicBezTo>
                  <a:cubicBezTo>
                    <a:pt x="13" y="0"/>
                    <a:pt x="13" y="0"/>
                    <a:pt x="13" y="0"/>
                  </a:cubicBezTo>
                  <a:cubicBezTo>
                    <a:pt x="9" y="4"/>
                    <a:pt x="4"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2" name="Freeform 95">
              <a:extLst>
                <a:ext uri="{FF2B5EF4-FFF2-40B4-BE49-F238E27FC236}">
                  <a16:creationId xmlns:a16="http://schemas.microsoft.com/office/drawing/2014/main" xmlns="" id="{B0974C5B-622D-4FD0-953F-CD198679715E}"/>
                </a:ext>
              </a:extLst>
            </p:cNvPr>
            <p:cNvSpPr>
              <a:spLocks/>
            </p:cNvSpPr>
            <p:nvPr/>
          </p:nvSpPr>
          <p:spPr bwMode="auto">
            <a:xfrm>
              <a:off x="2819400" y="6127750"/>
              <a:ext cx="760412" cy="730250"/>
            </a:xfrm>
            <a:custGeom>
              <a:avLst/>
              <a:gdLst>
                <a:gd name="T0" fmla="*/ 8 w 243"/>
                <a:gd name="T1" fmla="*/ 2 h 233"/>
                <a:gd name="T2" fmla="*/ 0 w 243"/>
                <a:gd name="T3" fmla="*/ 4 h 233"/>
                <a:gd name="T4" fmla="*/ 218 w 243"/>
                <a:gd name="T5" fmla="*/ 233 h 233"/>
                <a:gd name="T6" fmla="*/ 243 w 243"/>
                <a:gd name="T7" fmla="*/ 233 h 233"/>
                <a:gd name="T8" fmla="*/ 30 w 243"/>
                <a:gd name="T9" fmla="*/ 9 h 233"/>
                <a:gd name="T10" fmla="*/ 8 w 243"/>
                <a:gd name="T11" fmla="*/ 2 h 233"/>
              </a:gdLst>
              <a:ahLst/>
              <a:cxnLst>
                <a:cxn ang="0">
                  <a:pos x="T0" y="T1"/>
                </a:cxn>
                <a:cxn ang="0">
                  <a:pos x="T2" y="T3"/>
                </a:cxn>
                <a:cxn ang="0">
                  <a:pos x="T4" y="T5"/>
                </a:cxn>
                <a:cxn ang="0">
                  <a:pos x="T6" y="T7"/>
                </a:cxn>
                <a:cxn ang="0">
                  <a:pos x="T8" y="T9"/>
                </a:cxn>
                <a:cxn ang="0">
                  <a:pos x="T10" y="T11"/>
                </a:cxn>
              </a:cxnLst>
              <a:rect l="0" t="0" r="r" b="b"/>
              <a:pathLst>
                <a:path w="243" h="233">
                  <a:moveTo>
                    <a:pt x="8" y="2"/>
                  </a:moveTo>
                  <a:cubicBezTo>
                    <a:pt x="5" y="3"/>
                    <a:pt x="2" y="3"/>
                    <a:pt x="0" y="4"/>
                  </a:cubicBezTo>
                  <a:cubicBezTo>
                    <a:pt x="218" y="233"/>
                    <a:pt x="218" y="233"/>
                    <a:pt x="218" y="233"/>
                  </a:cubicBezTo>
                  <a:cubicBezTo>
                    <a:pt x="243" y="233"/>
                    <a:pt x="243" y="233"/>
                    <a:pt x="243" y="233"/>
                  </a:cubicBezTo>
                  <a:cubicBezTo>
                    <a:pt x="30" y="9"/>
                    <a:pt x="30" y="9"/>
                    <a:pt x="30" y="9"/>
                  </a:cubicBezTo>
                  <a:cubicBezTo>
                    <a:pt x="25" y="3"/>
                    <a:pt x="16"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4" name="Freeform 97">
            <a:extLst>
              <a:ext uri="{FF2B5EF4-FFF2-40B4-BE49-F238E27FC236}">
                <a16:creationId xmlns:a16="http://schemas.microsoft.com/office/drawing/2014/main" xmlns="" id="{07F031EA-5412-4BFB-83D4-D70968718F30}"/>
              </a:ext>
            </a:extLst>
          </p:cNvPr>
          <p:cNvSpPr>
            <a:spLocks/>
          </p:cNvSpPr>
          <p:nvPr/>
        </p:nvSpPr>
        <p:spPr bwMode="auto">
          <a:xfrm>
            <a:off x="3242911" y="-70652"/>
            <a:ext cx="900638" cy="845712"/>
          </a:xfrm>
          <a:custGeom>
            <a:avLst/>
            <a:gdLst>
              <a:gd name="T0" fmla="*/ 0 w 285"/>
              <a:gd name="T1" fmla="*/ 122 h 265"/>
              <a:gd name="T2" fmla="*/ 142 w 285"/>
              <a:gd name="T3" fmla="*/ 265 h 265"/>
              <a:gd name="T4" fmla="*/ 285 w 285"/>
              <a:gd name="T5" fmla="*/ 122 h 265"/>
              <a:gd name="T6" fmla="*/ 216 w 285"/>
              <a:gd name="T7" fmla="*/ 0 h 265"/>
              <a:gd name="T8" fmla="*/ 154 w 285"/>
              <a:gd name="T9" fmla="*/ 0 h 265"/>
              <a:gd name="T10" fmla="*/ 265 w 285"/>
              <a:gd name="T11" fmla="*/ 122 h 265"/>
              <a:gd name="T12" fmla="*/ 142 w 285"/>
              <a:gd name="T13" fmla="*/ 245 h 265"/>
              <a:gd name="T14" fmla="*/ 20 w 285"/>
              <a:gd name="T15" fmla="*/ 122 h 265"/>
              <a:gd name="T16" fmla="*/ 131 w 285"/>
              <a:gd name="T17" fmla="*/ 0 h 265"/>
              <a:gd name="T18" fmla="*/ 69 w 285"/>
              <a:gd name="T19" fmla="*/ 0 h 265"/>
              <a:gd name="T20" fmla="*/ 0 w 285"/>
              <a:gd name="T21" fmla="*/ 1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265">
                <a:moveTo>
                  <a:pt x="0" y="122"/>
                </a:moveTo>
                <a:cubicBezTo>
                  <a:pt x="0" y="201"/>
                  <a:pt x="64" y="265"/>
                  <a:pt x="142" y="265"/>
                </a:cubicBezTo>
                <a:cubicBezTo>
                  <a:pt x="221" y="265"/>
                  <a:pt x="285" y="201"/>
                  <a:pt x="285" y="122"/>
                </a:cubicBezTo>
                <a:cubicBezTo>
                  <a:pt x="285" y="70"/>
                  <a:pt x="257" y="25"/>
                  <a:pt x="216" y="0"/>
                </a:cubicBezTo>
                <a:cubicBezTo>
                  <a:pt x="154" y="0"/>
                  <a:pt x="154" y="0"/>
                  <a:pt x="154" y="0"/>
                </a:cubicBezTo>
                <a:cubicBezTo>
                  <a:pt x="216" y="6"/>
                  <a:pt x="265" y="58"/>
                  <a:pt x="265" y="122"/>
                </a:cubicBezTo>
                <a:cubicBezTo>
                  <a:pt x="265" y="190"/>
                  <a:pt x="210" y="245"/>
                  <a:pt x="142" y="245"/>
                </a:cubicBezTo>
                <a:cubicBezTo>
                  <a:pt x="75" y="245"/>
                  <a:pt x="20" y="190"/>
                  <a:pt x="20" y="122"/>
                </a:cubicBezTo>
                <a:cubicBezTo>
                  <a:pt x="20" y="58"/>
                  <a:pt x="69" y="6"/>
                  <a:pt x="131" y="0"/>
                </a:cubicBezTo>
                <a:cubicBezTo>
                  <a:pt x="69" y="0"/>
                  <a:pt x="69" y="0"/>
                  <a:pt x="69" y="0"/>
                </a:cubicBezTo>
                <a:cubicBezTo>
                  <a:pt x="27" y="25"/>
                  <a:pt x="0" y="70"/>
                  <a:pt x="0" y="122"/>
                </a:cubicBezTo>
                <a:close/>
              </a:path>
            </a:pathLst>
          </a:custGeom>
          <a:solidFill>
            <a:schemeClr val="tx1">
              <a:alpha val="2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7" name="Freeform 19">
            <a:extLst>
              <a:ext uri="{FF2B5EF4-FFF2-40B4-BE49-F238E27FC236}">
                <a16:creationId xmlns:a16="http://schemas.microsoft.com/office/drawing/2014/main" xmlns="" id="{3913B616-688F-4951-B35D-95D63C16CCEB}"/>
              </a:ext>
            </a:extLst>
          </p:cNvPr>
          <p:cNvSpPr>
            <a:spLocks/>
          </p:cNvSpPr>
          <p:nvPr/>
        </p:nvSpPr>
        <p:spPr bwMode="auto">
          <a:xfrm>
            <a:off x="1038506" y="1698244"/>
            <a:ext cx="843048" cy="166238"/>
          </a:xfrm>
          <a:custGeom>
            <a:avLst/>
            <a:gdLst>
              <a:gd name="T0" fmla="*/ 34 w 267"/>
              <a:gd name="T1" fmla="*/ 49 h 52"/>
              <a:gd name="T2" fmla="*/ 5 w 267"/>
              <a:gd name="T3" fmla="*/ 28 h 52"/>
              <a:gd name="T4" fmla="*/ 3 w 267"/>
              <a:gd name="T5" fmla="*/ 13 h 52"/>
              <a:gd name="T6" fmla="*/ 3 w 267"/>
              <a:gd name="T7" fmla="*/ 13 h 52"/>
              <a:gd name="T8" fmla="*/ 18 w 267"/>
              <a:gd name="T9" fmla="*/ 11 h 52"/>
              <a:gd name="T10" fmla="*/ 34 w 267"/>
              <a:gd name="T11" fmla="*/ 23 h 52"/>
              <a:gd name="T12" fmla="*/ 47 w 267"/>
              <a:gd name="T13" fmla="*/ 23 h 52"/>
              <a:gd name="T14" fmla="*/ 71 w 267"/>
              <a:gd name="T15" fmla="*/ 4 h 52"/>
              <a:gd name="T16" fmla="*/ 84 w 267"/>
              <a:gd name="T17" fmla="*/ 4 h 52"/>
              <a:gd name="T18" fmla="*/ 109 w 267"/>
              <a:gd name="T19" fmla="*/ 22 h 52"/>
              <a:gd name="T20" fmla="*/ 121 w 267"/>
              <a:gd name="T21" fmla="*/ 22 h 52"/>
              <a:gd name="T22" fmla="*/ 146 w 267"/>
              <a:gd name="T23" fmla="*/ 4 h 52"/>
              <a:gd name="T24" fmla="*/ 158 w 267"/>
              <a:gd name="T25" fmla="*/ 4 h 52"/>
              <a:gd name="T26" fmla="*/ 183 w 267"/>
              <a:gd name="T27" fmla="*/ 22 h 52"/>
              <a:gd name="T28" fmla="*/ 196 w 267"/>
              <a:gd name="T29" fmla="*/ 22 h 52"/>
              <a:gd name="T30" fmla="*/ 220 w 267"/>
              <a:gd name="T31" fmla="*/ 3 h 52"/>
              <a:gd name="T32" fmla="*/ 233 w 267"/>
              <a:gd name="T33" fmla="*/ 3 h 52"/>
              <a:gd name="T34" fmla="*/ 262 w 267"/>
              <a:gd name="T35" fmla="*/ 24 h 52"/>
              <a:gd name="T36" fmla="*/ 264 w 267"/>
              <a:gd name="T37" fmla="*/ 39 h 52"/>
              <a:gd name="T38" fmla="*/ 264 w 267"/>
              <a:gd name="T39" fmla="*/ 39 h 52"/>
              <a:gd name="T40" fmla="*/ 249 w 267"/>
              <a:gd name="T41" fmla="*/ 41 h 52"/>
              <a:gd name="T42" fmla="*/ 233 w 267"/>
              <a:gd name="T43" fmla="*/ 29 h 52"/>
              <a:gd name="T44" fmla="*/ 220 w 267"/>
              <a:gd name="T45" fmla="*/ 29 h 52"/>
              <a:gd name="T46" fmla="*/ 196 w 267"/>
              <a:gd name="T47" fmla="*/ 48 h 52"/>
              <a:gd name="T48" fmla="*/ 183 w 267"/>
              <a:gd name="T49" fmla="*/ 48 h 52"/>
              <a:gd name="T50" fmla="*/ 158 w 267"/>
              <a:gd name="T51" fmla="*/ 30 h 52"/>
              <a:gd name="T52" fmla="*/ 146 w 267"/>
              <a:gd name="T53" fmla="*/ 30 h 52"/>
              <a:gd name="T54" fmla="*/ 121 w 267"/>
              <a:gd name="T55" fmla="*/ 49 h 52"/>
              <a:gd name="T56" fmla="*/ 109 w 267"/>
              <a:gd name="T57" fmla="*/ 49 h 52"/>
              <a:gd name="T58" fmla="*/ 84 w 267"/>
              <a:gd name="T59" fmla="*/ 30 h 52"/>
              <a:gd name="T60" fmla="*/ 71 w 267"/>
              <a:gd name="T61" fmla="*/ 30 h 52"/>
              <a:gd name="T62" fmla="*/ 47 w 267"/>
              <a:gd name="T63" fmla="*/ 49 h 52"/>
              <a:gd name="T64" fmla="*/ 34 w 267"/>
              <a:gd name="T65"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7" h="52">
                <a:moveTo>
                  <a:pt x="34" y="49"/>
                </a:moveTo>
                <a:cubicBezTo>
                  <a:pt x="5" y="28"/>
                  <a:pt x="5" y="28"/>
                  <a:pt x="5" y="28"/>
                </a:cubicBezTo>
                <a:cubicBezTo>
                  <a:pt x="1" y="24"/>
                  <a:pt x="0" y="18"/>
                  <a:pt x="3" y="13"/>
                </a:cubicBezTo>
                <a:cubicBezTo>
                  <a:pt x="3" y="13"/>
                  <a:pt x="3" y="13"/>
                  <a:pt x="3" y="13"/>
                </a:cubicBezTo>
                <a:cubicBezTo>
                  <a:pt x="6" y="9"/>
                  <a:pt x="13" y="8"/>
                  <a:pt x="18" y="11"/>
                </a:cubicBezTo>
                <a:cubicBezTo>
                  <a:pt x="34" y="23"/>
                  <a:pt x="34" y="23"/>
                  <a:pt x="34" y="23"/>
                </a:cubicBezTo>
                <a:cubicBezTo>
                  <a:pt x="38" y="26"/>
                  <a:pt x="43" y="26"/>
                  <a:pt x="47" y="23"/>
                </a:cubicBezTo>
                <a:cubicBezTo>
                  <a:pt x="71" y="4"/>
                  <a:pt x="71" y="4"/>
                  <a:pt x="71" y="4"/>
                </a:cubicBezTo>
                <a:cubicBezTo>
                  <a:pt x="75" y="1"/>
                  <a:pt x="80" y="1"/>
                  <a:pt x="84" y="4"/>
                </a:cubicBezTo>
                <a:cubicBezTo>
                  <a:pt x="109" y="22"/>
                  <a:pt x="109" y="22"/>
                  <a:pt x="109" y="22"/>
                </a:cubicBezTo>
                <a:cubicBezTo>
                  <a:pt x="112" y="25"/>
                  <a:pt x="117" y="25"/>
                  <a:pt x="121" y="22"/>
                </a:cubicBezTo>
                <a:cubicBezTo>
                  <a:pt x="146" y="4"/>
                  <a:pt x="146" y="4"/>
                  <a:pt x="146" y="4"/>
                </a:cubicBezTo>
                <a:cubicBezTo>
                  <a:pt x="149" y="1"/>
                  <a:pt x="154" y="1"/>
                  <a:pt x="158" y="4"/>
                </a:cubicBezTo>
                <a:cubicBezTo>
                  <a:pt x="183" y="22"/>
                  <a:pt x="183" y="22"/>
                  <a:pt x="183" y="22"/>
                </a:cubicBezTo>
                <a:cubicBezTo>
                  <a:pt x="187" y="25"/>
                  <a:pt x="192" y="25"/>
                  <a:pt x="196" y="22"/>
                </a:cubicBezTo>
                <a:cubicBezTo>
                  <a:pt x="220" y="3"/>
                  <a:pt x="220" y="3"/>
                  <a:pt x="220" y="3"/>
                </a:cubicBezTo>
                <a:cubicBezTo>
                  <a:pt x="224" y="0"/>
                  <a:pt x="229" y="0"/>
                  <a:pt x="233" y="3"/>
                </a:cubicBezTo>
                <a:cubicBezTo>
                  <a:pt x="262" y="24"/>
                  <a:pt x="262" y="24"/>
                  <a:pt x="262" y="24"/>
                </a:cubicBezTo>
                <a:cubicBezTo>
                  <a:pt x="266" y="28"/>
                  <a:pt x="267" y="34"/>
                  <a:pt x="264" y="39"/>
                </a:cubicBezTo>
                <a:cubicBezTo>
                  <a:pt x="264" y="39"/>
                  <a:pt x="264" y="39"/>
                  <a:pt x="264" y="39"/>
                </a:cubicBezTo>
                <a:cubicBezTo>
                  <a:pt x="260" y="44"/>
                  <a:pt x="254" y="45"/>
                  <a:pt x="249" y="41"/>
                </a:cubicBezTo>
                <a:cubicBezTo>
                  <a:pt x="233" y="29"/>
                  <a:pt x="233" y="29"/>
                  <a:pt x="233" y="29"/>
                </a:cubicBezTo>
                <a:cubicBezTo>
                  <a:pt x="229" y="26"/>
                  <a:pt x="224" y="26"/>
                  <a:pt x="220" y="29"/>
                </a:cubicBezTo>
                <a:cubicBezTo>
                  <a:pt x="196" y="48"/>
                  <a:pt x="196" y="48"/>
                  <a:pt x="196" y="48"/>
                </a:cubicBezTo>
                <a:cubicBezTo>
                  <a:pt x="192" y="51"/>
                  <a:pt x="187" y="51"/>
                  <a:pt x="183" y="48"/>
                </a:cubicBezTo>
                <a:cubicBezTo>
                  <a:pt x="158" y="30"/>
                  <a:pt x="158" y="30"/>
                  <a:pt x="158" y="30"/>
                </a:cubicBezTo>
                <a:cubicBezTo>
                  <a:pt x="155" y="27"/>
                  <a:pt x="150" y="27"/>
                  <a:pt x="146" y="30"/>
                </a:cubicBezTo>
                <a:cubicBezTo>
                  <a:pt x="121" y="49"/>
                  <a:pt x="121" y="49"/>
                  <a:pt x="121" y="49"/>
                </a:cubicBezTo>
                <a:cubicBezTo>
                  <a:pt x="118" y="51"/>
                  <a:pt x="112" y="51"/>
                  <a:pt x="109" y="49"/>
                </a:cubicBezTo>
                <a:cubicBezTo>
                  <a:pt x="84" y="30"/>
                  <a:pt x="84" y="30"/>
                  <a:pt x="84" y="30"/>
                </a:cubicBezTo>
                <a:cubicBezTo>
                  <a:pt x="80" y="28"/>
                  <a:pt x="75" y="28"/>
                  <a:pt x="71" y="30"/>
                </a:cubicBezTo>
                <a:cubicBezTo>
                  <a:pt x="47" y="49"/>
                  <a:pt x="47" y="49"/>
                  <a:pt x="47" y="49"/>
                </a:cubicBezTo>
                <a:cubicBezTo>
                  <a:pt x="43" y="52"/>
                  <a:pt x="38" y="52"/>
                  <a:pt x="34" y="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48" name="Group 147">
            <a:extLst>
              <a:ext uri="{FF2B5EF4-FFF2-40B4-BE49-F238E27FC236}">
                <a16:creationId xmlns:a16="http://schemas.microsoft.com/office/drawing/2014/main" xmlns="" id="{143A2D3F-7360-457D-ADAD-9F80F794CCCB}"/>
              </a:ext>
            </a:extLst>
          </p:cNvPr>
          <p:cNvGrpSpPr/>
          <p:nvPr/>
        </p:nvGrpSpPr>
        <p:grpSpPr>
          <a:xfrm>
            <a:off x="7940613" y="3331616"/>
            <a:ext cx="2445430" cy="2469302"/>
            <a:chOff x="8634078" y="3156680"/>
            <a:chExt cx="1869578" cy="1868921"/>
          </a:xfrm>
          <a:solidFill>
            <a:schemeClr val="tx1">
              <a:alpha val="20000"/>
            </a:schemeClr>
          </a:solidFill>
        </p:grpSpPr>
        <p:sp>
          <p:nvSpPr>
            <p:cNvPr id="155" name="Freeform 20">
              <a:extLst>
                <a:ext uri="{FF2B5EF4-FFF2-40B4-BE49-F238E27FC236}">
                  <a16:creationId xmlns:a16="http://schemas.microsoft.com/office/drawing/2014/main" xmlns="" id="{A82E02DA-2732-42BD-A635-689E653B9F96}"/>
                </a:ext>
              </a:extLst>
            </p:cNvPr>
            <p:cNvSpPr>
              <a:spLocks/>
            </p:cNvSpPr>
            <p:nvPr/>
          </p:nvSpPr>
          <p:spPr bwMode="auto">
            <a:xfrm>
              <a:off x="8705619" y="3709258"/>
              <a:ext cx="1208230" cy="1263942"/>
            </a:xfrm>
            <a:custGeom>
              <a:avLst/>
              <a:gdLst>
                <a:gd name="T0" fmla="*/ 3 w 385"/>
                <a:gd name="T1" fmla="*/ 0 h 403"/>
                <a:gd name="T2" fmla="*/ 2 w 385"/>
                <a:gd name="T3" fmla="*/ 2 h 403"/>
                <a:gd name="T4" fmla="*/ 5 w 385"/>
                <a:gd name="T5" fmla="*/ 19 h 403"/>
                <a:gd name="T6" fmla="*/ 366 w 385"/>
                <a:gd name="T7" fmla="*/ 397 h 403"/>
                <a:gd name="T8" fmla="*/ 383 w 385"/>
                <a:gd name="T9" fmla="*/ 400 h 403"/>
                <a:gd name="T10" fmla="*/ 385 w 385"/>
                <a:gd name="T11" fmla="*/ 400 h 403"/>
                <a:gd name="T12" fmla="*/ 3 w 385"/>
                <a:gd name="T13" fmla="*/ 0 h 403"/>
              </a:gdLst>
              <a:ahLst/>
              <a:cxnLst>
                <a:cxn ang="0">
                  <a:pos x="T0" y="T1"/>
                </a:cxn>
                <a:cxn ang="0">
                  <a:pos x="T2" y="T3"/>
                </a:cxn>
                <a:cxn ang="0">
                  <a:pos x="T4" y="T5"/>
                </a:cxn>
                <a:cxn ang="0">
                  <a:pos x="T6" y="T7"/>
                </a:cxn>
                <a:cxn ang="0">
                  <a:pos x="T8" y="T9"/>
                </a:cxn>
                <a:cxn ang="0">
                  <a:pos x="T10" y="T11"/>
                </a:cxn>
                <a:cxn ang="0">
                  <a:pos x="T12" y="T13"/>
                </a:cxn>
              </a:cxnLst>
              <a:rect l="0" t="0" r="r" b="b"/>
              <a:pathLst>
                <a:path w="385" h="403">
                  <a:moveTo>
                    <a:pt x="3" y="0"/>
                  </a:moveTo>
                  <a:cubicBezTo>
                    <a:pt x="3" y="0"/>
                    <a:pt x="2" y="1"/>
                    <a:pt x="2" y="2"/>
                  </a:cubicBezTo>
                  <a:cubicBezTo>
                    <a:pt x="0" y="7"/>
                    <a:pt x="1" y="14"/>
                    <a:pt x="5" y="19"/>
                  </a:cubicBezTo>
                  <a:cubicBezTo>
                    <a:pt x="366" y="397"/>
                    <a:pt x="366" y="397"/>
                    <a:pt x="366" y="397"/>
                  </a:cubicBezTo>
                  <a:cubicBezTo>
                    <a:pt x="370" y="401"/>
                    <a:pt x="377" y="403"/>
                    <a:pt x="383" y="400"/>
                  </a:cubicBezTo>
                  <a:cubicBezTo>
                    <a:pt x="383" y="400"/>
                    <a:pt x="384" y="400"/>
                    <a:pt x="385" y="40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6" name="Freeform 21">
              <a:extLst>
                <a:ext uri="{FF2B5EF4-FFF2-40B4-BE49-F238E27FC236}">
                  <a16:creationId xmlns:a16="http://schemas.microsoft.com/office/drawing/2014/main" xmlns="" id="{8A8959A0-2FEE-4178-9652-5E0F4AA81766}"/>
                </a:ext>
              </a:extLst>
            </p:cNvPr>
            <p:cNvSpPr>
              <a:spLocks/>
            </p:cNvSpPr>
            <p:nvPr/>
          </p:nvSpPr>
          <p:spPr bwMode="auto">
            <a:xfrm>
              <a:off x="8764440" y="3593343"/>
              <a:ext cx="1268642" cy="1322694"/>
            </a:xfrm>
            <a:custGeom>
              <a:avLst/>
              <a:gdLst>
                <a:gd name="T0" fmla="*/ 4 w 404"/>
                <a:gd name="T1" fmla="*/ 0 h 422"/>
                <a:gd name="T2" fmla="*/ 4 w 404"/>
                <a:gd name="T3" fmla="*/ 0 h 422"/>
                <a:gd name="T4" fmla="*/ 6 w 404"/>
                <a:gd name="T5" fmla="*/ 19 h 422"/>
                <a:gd name="T6" fmla="*/ 385 w 404"/>
                <a:gd name="T7" fmla="*/ 416 h 422"/>
                <a:gd name="T8" fmla="*/ 403 w 404"/>
                <a:gd name="T9" fmla="*/ 419 h 422"/>
                <a:gd name="T10" fmla="*/ 404 w 404"/>
                <a:gd name="T11" fmla="*/ 418 h 422"/>
                <a:gd name="T12" fmla="*/ 4 w 404"/>
                <a:gd name="T13" fmla="*/ 0 h 422"/>
              </a:gdLst>
              <a:ahLst/>
              <a:cxnLst>
                <a:cxn ang="0">
                  <a:pos x="T0" y="T1"/>
                </a:cxn>
                <a:cxn ang="0">
                  <a:pos x="T2" y="T3"/>
                </a:cxn>
                <a:cxn ang="0">
                  <a:pos x="T4" y="T5"/>
                </a:cxn>
                <a:cxn ang="0">
                  <a:pos x="T6" y="T7"/>
                </a:cxn>
                <a:cxn ang="0">
                  <a:pos x="T8" y="T9"/>
                </a:cxn>
                <a:cxn ang="0">
                  <a:pos x="T10" y="T11"/>
                </a:cxn>
                <a:cxn ang="0">
                  <a:pos x="T12" y="T13"/>
                </a:cxn>
              </a:cxnLst>
              <a:rect l="0" t="0" r="r" b="b"/>
              <a:pathLst>
                <a:path w="404" h="422">
                  <a:moveTo>
                    <a:pt x="4" y="0"/>
                  </a:moveTo>
                  <a:cubicBezTo>
                    <a:pt x="4" y="0"/>
                    <a:pt x="4" y="0"/>
                    <a:pt x="4" y="0"/>
                  </a:cubicBezTo>
                  <a:cubicBezTo>
                    <a:pt x="0" y="6"/>
                    <a:pt x="1" y="13"/>
                    <a:pt x="6" y="19"/>
                  </a:cubicBezTo>
                  <a:cubicBezTo>
                    <a:pt x="385" y="416"/>
                    <a:pt x="385" y="416"/>
                    <a:pt x="385" y="416"/>
                  </a:cubicBezTo>
                  <a:cubicBezTo>
                    <a:pt x="390" y="421"/>
                    <a:pt x="397" y="422"/>
                    <a:pt x="403" y="419"/>
                  </a:cubicBezTo>
                  <a:cubicBezTo>
                    <a:pt x="404" y="418"/>
                    <a:pt x="404" y="418"/>
                    <a:pt x="404" y="418"/>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7" name="Freeform 22">
              <a:extLst>
                <a:ext uri="{FF2B5EF4-FFF2-40B4-BE49-F238E27FC236}">
                  <a16:creationId xmlns:a16="http://schemas.microsoft.com/office/drawing/2014/main" xmlns="" id="{A0C84667-E8E3-4A6A-B228-3CAEF334B6D1}"/>
                </a:ext>
              </a:extLst>
            </p:cNvPr>
            <p:cNvSpPr>
              <a:spLocks/>
            </p:cNvSpPr>
            <p:nvPr/>
          </p:nvSpPr>
          <p:spPr bwMode="auto">
            <a:xfrm>
              <a:off x="8828031" y="3490132"/>
              <a:ext cx="1308386" cy="1367154"/>
            </a:xfrm>
            <a:custGeom>
              <a:avLst/>
              <a:gdLst>
                <a:gd name="T0" fmla="*/ 8 w 417"/>
                <a:gd name="T1" fmla="*/ 0 h 436"/>
                <a:gd name="T2" fmla="*/ 0 w 417"/>
                <a:gd name="T3" fmla="*/ 9 h 436"/>
                <a:gd name="T4" fmla="*/ 408 w 417"/>
                <a:gd name="T5" fmla="*/ 436 h 436"/>
                <a:gd name="T6" fmla="*/ 417 w 417"/>
                <a:gd name="T7" fmla="*/ 429 h 436"/>
                <a:gd name="T8" fmla="*/ 8 w 417"/>
                <a:gd name="T9" fmla="*/ 0 h 436"/>
              </a:gdLst>
              <a:ahLst/>
              <a:cxnLst>
                <a:cxn ang="0">
                  <a:pos x="T0" y="T1"/>
                </a:cxn>
                <a:cxn ang="0">
                  <a:pos x="T2" y="T3"/>
                </a:cxn>
                <a:cxn ang="0">
                  <a:pos x="T4" y="T5"/>
                </a:cxn>
                <a:cxn ang="0">
                  <a:pos x="T6" y="T7"/>
                </a:cxn>
                <a:cxn ang="0">
                  <a:pos x="T8" y="T9"/>
                </a:cxn>
              </a:cxnLst>
              <a:rect l="0" t="0" r="r" b="b"/>
              <a:pathLst>
                <a:path w="417" h="436">
                  <a:moveTo>
                    <a:pt x="8" y="0"/>
                  </a:moveTo>
                  <a:cubicBezTo>
                    <a:pt x="5" y="3"/>
                    <a:pt x="3" y="6"/>
                    <a:pt x="0" y="9"/>
                  </a:cubicBezTo>
                  <a:cubicBezTo>
                    <a:pt x="408" y="436"/>
                    <a:pt x="408" y="436"/>
                    <a:pt x="408" y="436"/>
                  </a:cubicBezTo>
                  <a:cubicBezTo>
                    <a:pt x="411" y="434"/>
                    <a:pt x="414" y="431"/>
                    <a:pt x="417" y="429"/>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8" name="Freeform 23">
              <a:extLst>
                <a:ext uri="{FF2B5EF4-FFF2-40B4-BE49-F238E27FC236}">
                  <a16:creationId xmlns:a16="http://schemas.microsoft.com/office/drawing/2014/main" xmlns="" id="{E00FA6DE-447A-476E-A7CE-651A6FB77F45}"/>
                </a:ext>
              </a:extLst>
            </p:cNvPr>
            <p:cNvSpPr>
              <a:spLocks/>
            </p:cNvSpPr>
            <p:nvPr/>
          </p:nvSpPr>
          <p:spPr bwMode="auto">
            <a:xfrm>
              <a:off x="8634078" y="3988723"/>
              <a:ext cx="993610" cy="1036878"/>
            </a:xfrm>
            <a:custGeom>
              <a:avLst/>
              <a:gdLst>
                <a:gd name="T0" fmla="*/ 2 w 317"/>
                <a:gd name="T1" fmla="*/ 0 h 331"/>
                <a:gd name="T2" fmla="*/ 1 w 317"/>
                <a:gd name="T3" fmla="*/ 9 h 331"/>
                <a:gd name="T4" fmla="*/ 5 w 317"/>
                <a:gd name="T5" fmla="*/ 21 h 331"/>
                <a:gd name="T6" fmla="*/ 297 w 317"/>
                <a:gd name="T7" fmla="*/ 326 h 331"/>
                <a:gd name="T8" fmla="*/ 308 w 317"/>
                <a:gd name="T9" fmla="*/ 331 h 331"/>
                <a:gd name="T10" fmla="*/ 317 w 317"/>
                <a:gd name="T11" fmla="*/ 331 h 331"/>
                <a:gd name="T12" fmla="*/ 2 w 317"/>
                <a:gd name="T13" fmla="*/ 0 h 331"/>
              </a:gdLst>
              <a:ahLst/>
              <a:cxnLst>
                <a:cxn ang="0">
                  <a:pos x="T0" y="T1"/>
                </a:cxn>
                <a:cxn ang="0">
                  <a:pos x="T2" y="T3"/>
                </a:cxn>
                <a:cxn ang="0">
                  <a:pos x="T4" y="T5"/>
                </a:cxn>
                <a:cxn ang="0">
                  <a:pos x="T6" y="T7"/>
                </a:cxn>
                <a:cxn ang="0">
                  <a:pos x="T8" y="T9"/>
                </a:cxn>
                <a:cxn ang="0">
                  <a:pos x="T10" y="T11"/>
                </a:cxn>
                <a:cxn ang="0">
                  <a:pos x="T12" y="T13"/>
                </a:cxn>
              </a:cxnLst>
              <a:rect l="0" t="0" r="r" b="b"/>
              <a:pathLst>
                <a:path w="317" h="331">
                  <a:moveTo>
                    <a:pt x="2" y="0"/>
                  </a:moveTo>
                  <a:cubicBezTo>
                    <a:pt x="1" y="3"/>
                    <a:pt x="1" y="6"/>
                    <a:pt x="1" y="9"/>
                  </a:cubicBezTo>
                  <a:cubicBezTo>
                    <a:pt x="0" y="13"/>
                    <a:pt x="2" y="18"/>
                    <a:pt x="5" y="21"/>
                  </a:cubicBezTo>
                  <a:cubicBezTo>
                    <a:pt x="297" y="326"/>
                    <a:pt x="297" y="326"/>
                    <a:pt x="297" y="326"/>
                  </a:cubicBezTo>
                  <a:cubicBezTo>
                    <a:pt x="300" y="330"/>
                    <a:pt x="304" y="331"/>
                    <a:pt x="308" y="331"/>
                  </a:cubicBezTo>
                  <a:cubicBezTo>
                    <a:pt x="311" y="331"/>
                    <a:pt x="314" y="331"/>
                    <a:pt x="317" y="33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9" name="Freeform 24">
              <a:extLst>
                <a:ext uri="{FF2B5EF4-FFF2-40B4-BE49-F238E27FC236}">
                  <a16:creationId xmlns:a16="http://schemas.microsoft.com/office/drawing/2014/main" xmlns="" id="{3D672E44-07F4-4FD7-9A89-18CC06C57BC9}"/>
                </a:ext>
              </a:extLst>
            </p:cNvPr>
            <p:cNvSpPr>
              <a:spLocks/>
            </p:cNvSpPr>
            <p:nvPr/>
          </p:nvSpPr>
          <p:spPr bwMode="auto">
            <a:xfrm>
              <a:off x="8683362" y="4398392"/>
              <a:ext cx="537345" cy="562105"/>
            </a:xfrm>
            <a:custGeom>
              <a:avLst/>
              <a:gdLst>
                <a:gd name="T0" fmla="*/ 0 w 171"/>
                <a:gd name="T1" fmla="*/ 0 h 179"/>
                <a:gd name="T2" fmla="*/ 11 w 171"/>
                <a:gd name="T3" fmla="*/ 27 h 179"/>
                <a:gd name="T4" fmla="*/ 14 w 171"/>
                <a:gd name="T5" fmla="*/ 32 h 179"/>
                <a:gd name="T6" fmla="*/ 140 w 171"/>
                <a:gd name="T7" fmla="*/ 164 h 179"/>
                <a:gd name="T8" fmla="*/ 144 w 171"/>
                <a:gd name="T9" fmla="*/ 167 h 179"/>
                <a:gd name="T10" fmla="*/ 171 w 171"/>
                <a:gd name="T11" fmla="*/ 179 h 179"/>
                <a:gd name="T12" fmla="*/ 0 w 171"/>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71" h="179">
                  <a:moveTo>
                    <a:pt x="0" y="0"/>
                  </a:moveTo>
                  <a:cubicBezTo>
                    <a:pt x="3" y="9"/>
                    <a:pt x="7" y="18"/>
                    <a:pt x="11" y="27"/>
                  </a:cubicBezTo>
                  <a:cubicBezTo>
                    <a:pt x="12" y="29"/>
                    <a:pt x="13" y="30"/>
                    <a:pt x="14" y="32"/>
                  </a:cubicBezTo>
                  <a:cubicBezTo>
                    <a:pt x="140" y="164"/>
                    <a:pt x="140" y="164"/>
                    <a:pt x="140" y="164"/>
                  </a:cubicBezTo>
                  <a:cubicBezTo>
                    <a:pt x="141" y="165"/>
                    <a:pt x="143" y="166"/>
                    <a:pt x="144" y="167"/>
                  </a:cubicBezTo>
                  <a:cubicBezTo>
                    <a:pt x="153" y="171"/>
                    <a:pt x="162" y="176"/>
                    <a:pt x="171" y="17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0" name="Freeform 25">
              <a:extLst>
                <a:ext uri="{FF2B5EF4-FFF2-40B4-BE49-F238E27FC236}">
                  <a16:creationId xmlns:a16="http://schemas.microsoft.com/office/drawing/2014/main" xmlns="" id="{DD3F2D72-52EF-4E5D-8258-37FB400CD6DF}"/>
                </a:ext>
              </a:extLst>
            </p:cNvPr>
            <p:cNvSpPr>
              <a:spLocks/>
            </p:cNvSpPr>
            <p:nvPr/>
          </p:nvSpPr>
          <p:spPr bwMode="auto">
            <a:xfrm>
              <a:off x="8657925" y="3837875"/>
              <a:ext cx="1120792" cy="1173434"/>
            </a:xfrm>
            <a:custGeom>
              <a:avLst/>
              <a:gdLst>
                <a:gd name="T0" fmla="*/ 3 w 357"/>
                <a:gd name="T1" fmla="*/ 0 h 374"/>
                <a:gd name="T2" fmla="*/ 1 w 357"/>
                <a:gd name="T3" fmla="*/ 5 h 374"/>
                <a:gd name="T4" fmla="*/ 5 w 357"/>
                <a:gd name="T5" fmla="*/ 20 h 374"/>
                <a:gd name="T6" fmla="*/ 338 w 357"/>
                <a:gd name="T7" fmla="*/ 368 h 374"/>
                <a:gd name="T8" fmla="*/ 352 w 357"/>
                <a:gd name="T9" fmla="*/ 373 h 374"/>
                <a:gd name="T10" fmla="*/ 357 w 357"/>
                <a:gd name="T11" fmla="*/ 372 h 374"/>
                <a:gd name="T12" fmla="*/ 3 w 357"/>
                <a:gd name="T13" fmla="*/ 0 h 374"/>
              </a:gdLst>
              <a:ahLst/>
              <a:cxnLst>
                <a:cxn ang="0">
                  <a:pos x="T0" y="T1"/>
                </a:cxn>
                <a:cxn ang="0">
                  <a:pos x="T2" y="T3"/>
                </a:cxn>
                <a:cxn ang="0">
                  <a:pos x="T4" y="T5"/>
                </a:cxn>
                <a:cxn ang="0">
                  <a:pos x="T6" y="T7"/>
                </a:cxn>
                <a:cxn ang="0">
                  <a:pos x="T8" y="T9"/>
                </a:cxn>
                <a:cxn ang="0">
                  <a:pos x="T10" y="T11"/>
                </a:cxn>
                <a:cxn ang="0">
                  <a:pos x="T12" y="T13"/>
                </a:cxn>
              </a:cxnLst>
              <a:rect l="0" t="0" r="r" b="b"/>
              <a:pathLst>
                <a:path w="357" h="374">
                  <a:moveTo>
                    <a:pt x="3" y="0"/>
                  </a:moveTo>
                  <a:cubicBezTo>
                    <a:pt x="2" y="2"/>
                    <a:pt x="2" y="4"/>
                    <a:pt x="1" y="5"/>
                  </a:cubicBezTo>
                  <a:cubicBezTo>
                    <a:pt x="0" y="10"/>
                    <a:pt x="2" y="16"/>
                    <a:pt x="5" y="20"/>
                  </a:cubicBezTo>
                  <a:cubicBezTo>
                    <a:pt x="338" y="368"/>
                    <a:pt x="338" y="368"/>
                    <a:pt x="338" y="368"/>
                  </a:cubicBezTo>
                  <a:cubicBezTo>
                    <a:pt x="342" y="372"/>
                    <a:pt x="347" y="374"/>
                    <a:pt x="352" y="373"/>
                  </a:cubicBezTo>
                  <a:cubicBezTo>
                    <a:pt x="354" y="373"/>
                    <a:pt x="356" y="372"/>
                    <a:pt x="357" y="37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1" name="Freeform 26">
              <a:extLst>
                <a:ext uri="{FF2B5EF4-FFF2-40B4-BE49-F238E27FC236}">
                  <a16:creationId xmlns:a16="http://schemas.microsoft.com/office/drawing/2014/main" xmlns="" id="{851B5CC6-8443-4259-A172-C3BE9392D500}"/>
                </a:ext>
              </a:extLst>
            </p:cNvPr>
            <p:cNvSpPr>
              <a:spLocks/>
            </p:cNvSpPr>
            <p:nvPr/>
          </p:nvSpPr>
          <p:spPr bwMode="auto">
            <a:xfrm>
              <a:off x="8635668" y="4166564"/>
              <a:ext cx="813966" cy="854273"/>
            </a:xfrm>
            <a:custGeom>
              <a:avLst/>
              <a:gdLst>
                <a:gd name="T0" fmla="*/ 0 w 259"/>
                <a:gd name="T1" fmla="*/ 0 h 272"/>
                <a:gd name="T2" fmla="*/ 1 w 259"/>
                <a:gd name="T3" fmla="*/ 14 h 272"/>
                <a:gd name="T4" fmla="*/ 5 w 259"/>
                <a:gd name="T5" fmla="*/ 23 h 272"/>
                <a:gd name="T6" fmla="*/ 237 w 259"/>
                <a:gd name="T7" fmla="*/ 265 h 272"/>
                <a:gd name="T8" fmla="*/ 245 w 259"/>
                <a:gd name="T9" fmla="*/ 270 h 272"/>
                <a:gd name="T10" fmla="*/ 259 w 259"/>
                <a:gd name="T11" fmla="*/ 272 h 272"/>
                <a:gd name="T12" fmla="*/ 0 w 259"/>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259" h="272">
                  <a:moveTo>
                    <a:pt x="0" y="0"/>
                  </a:moveTo>
                  <a:cubicBezTo>
                    <a:pt x="0" y="5"/>
                    <a:pt x="1" y="10"/>
                    <a:pt x="1" y="14"/>
                  </a:cubicBezTo>
                  <a:cubicBezTo>
                    <a:pt x="2" y="18"/>
                    <a:pt x="3" y="21"/>
                    <a:pt x="5" y="23"/>
                  </a:cubicBezTo>
                  <a:cubicBezTo>
                    <a:pt x="237" y="265"/>
                    <a:pt x="237" y="265"/>
                    <a:pt x="237" y="265"/>
                  </a:cubicBezTo>
                  <a:cubicBezTo>
                    <a:pt x="239" y="268"/>
                    <a:pt x="242" y="269"/>
                    <a:pt x="245" y="270"/>
                  </a:cubicBezTo>
                  <a:cubicBezTo>
                    <a:pt x="250" y="271"/>
                    <a:pt x="255" y="272"/>
                    <a:pt x="259" y="27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2" name="Freeform 27">
              <a:extLst>
                <a:ext uri="{FF2B5EF4-FFF2-40B4-BE49-F238E27FC236}">
                  <a16:creationId xmlns:a16="http://schemas.microsoft.com/office/drawing/2014/main" xmlns="" id="{685D11FC-4B44-467B-BF59-63BA979CF338}"/>
                </a:ext>
              </a:extLst>
            </p:cNvPr>
            <p:cNvSpPr>
              <a:spLocks/>
            </p:cNvSpPr>
            <p:nvPr/>
          </p:nvSpPr>
          <p:spPr bwMode="auto">
            <a:xfrm>
              <a:off x="9006086" y="3323406"/>
              <a:ext cx="1306797" cy="1363978"/>
            </a:xfrm>
            <a:custGeom>
              <a:avLst/>
              <a:gdLst>
                <a:gd name="T0" fmla="*/ 10 w 416"/>
                <a:gd name="T1" fmla="*/ 0 h 435"/>
                <a:gd name="T2" fmla="*/ 0 w 416"/>
                <a:gd name="T3" fmla="*/ 7 h 435"/>
                <a:gd name="T4" fmla="*/ 409 w 416"/>
                <a:gd name="T5" fmla="*/ 435 h 435"/>
                <a:gd name="T6" fmla="*/ 416 w 416"/>
                <a:gd name="T7" fmla="*/ 426 h 435"/>
                <a:gd name="T8" fmla="*/ 10 w 416"/>
                <a:gd name="T9" fmla="*/ 0 h 435"/>
              </a:gdLst>
              <a:ahLst/>
              <a:cxnLst>
                <a:cxn ang="0">
                  <a:pos x="T0" y="T1"/>
                </a:cxn>
                <a:cxn ang="0">
                  <a:pos x="T2" y="T3"/>
                </a:cxn>
                <a:cxn ang="0">
                  <a:pos x="T4" y="T5"/>
                </a:cxn>
                <a:cxn ang="0">
                  <a:pos x="T6" y="T7"/>
                </a:cxn>
                <a:cxn ang="0">
                  <a:pos x="T8" y="T9"/>
                </a:cxn>
              </a:cxnLst>
              <a:rect l="0" t="0" r="r" b="b"/>
              <a:pathLst>
                <a:path w="416" h="435">
                  <a:moveTo>
                    <a:pt x="10" y="0"/>
                  </a:moveTo>
                  <a:cubicBezTo>
                    <a:pt x="7" y="2"/>
                    <a:pt x="3" y="4"/>
                    <a:pt x="0" y="7"/>
                  </a:cubicBezTo>
                  <a:cubicBezTo>
                    <a:pt x="409" y="435"/>
                    <a:pt x="409" y="435"/>
                    <a:pt x="409" y="435"/>
                  </a:cubicBezTo>
                  <a:cubicBezTo>
                    <a:pt x="412" y="432"/>
                    <a:pt x="414" y="429"/>
                    <a:pt x="416" y="426"/>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3" name="Freeform 28">
              <a:extLst>
                <a:ext uri="{FF2B5EF4-FFF2-40B4-BE49-F238E27FC236}">
                  <a16:creationId xmlns:a16="http://schemas.microsoft.com/office/drawing/2014/main" xmlns="" id="{7A5CC38E-5E59-4237-805F-B752992CF963}"/>
                </a:ext>
              </a:extLst>
            </p:cNvPr>
            <p:cNvSpPr>
              <a:spLocks/>
            </p:cNvSpPr>
            <p:nvPr/>
          </p:nvSpPr>
          <p:spPr bwMode="auto">
            <a:xfrm>
              <a:off x="9703999" y="3166207"/>
              <a:ext cx="796478" cy="835218"/>
            </a:xfrm>
            <a:custGeom>
              <a:avLst/>
              <a:gdLst>
                <a:gd name="T0" fmla="*/ 23 w 254"/>
                <a:gd name="T1" fmla="*/ 7 h 266"/>
                <a:gd name="T2" fmla="*/ 15 w 254"/>
                <a:gd name="T3" fmla="*/ 3 h 266"/>
                <a:gd name="T4" fmla="*/ 0 w 254"/>
                <a:gd name="T5" fmla="*/ 0 h 266"/>
                <a:gd name="T6" fmla="*/ 254 w 254"/>
                <a:gd name="T7" fmla="*/ 266 h 266"/>
                <a:gd name="T8" fmla="*/ 252 w 254"/>
                <a:gd name="T9" fmla="*/ 251 h 266"/>
                <a:gd name="T10" fmla="*/ 248 w 254"/>
                <a:gd name="T11" fmla="*/ 243 h 266"/>
                <a:gd name="T12" fmla="*/ 23 w 254"/>
                <a:gd name="T13" fmla="*/ 7 h 266"/>
              </a:gdLst>
              <a:ahLst/>
              <a:cxnLst>
                <a:cxn ang="0">
                  <a:pos x="T0" y="T1"/>
                </a:cxn>
                <a:cxn ang="0">
                  <a:pos x="T2" y="T3"/>
                </a:cxn>
                <a:cxn ang="0">
                  <a:pos x="T4" y="T5"/>
                </a:cxn>
                <a:cxn ang="0">
                  <a:pos x="T6" y="T7"/>
                </a:cxn>
                <a:cxn ang="0">
                  <a:pos x="T8" y="T9"/>
                </a:cxn>
                <a:cxn ang="0">
                  <a:pos x="T10" y="T11"/>
                </a:cxn>
                <a:cxn ang="0">
                  <a:pos x="T12" y="T13"/>
                </a:cxn>
              </a:cxnLst>
              <a:rect l="0" t="0" r="r" b="b"/>
              <a:pathLst>
                <a:path w="254" h="266">
                  <a:moveTo>
                    <a:pt x="23" y="7"/>
                  </a:moveTo>
                  <a:cubicBezTo>
                    <a:pt x="21" y="5"/>
                    <a:pt x="18" y="3"/>
                    <a:pt x="15" y="3"/>
                  </a:cubicBezTo>
                  <a:cubicBezTo>
                    <a:pt x="10" y="2"/>
                    <a:pt x="5" y="1"/>
                    <a:pt x="0" y="0"/>
                  </a:cubicBezTo>
                  <a:cubicBezTo>
                    <a:pt x="254" y="266"/>
                    <a:pt x="254" y="266"/>
                    <a:pt x="254" y="266"/>
                  </a:cubicBezTo>
                  <a:cubicBezTo>
                    <a:pt x="253" y="261"/>
                    <a:pt x="253" y="256"/>
                    <a:pt x="252" y="251"/>
                  </a:cubicBezTo>
                  <a:cubicBezTo>
                    <a:pt x="251" y="248"/>
                    <a:pt x="250" y="245"/>
                    <a:pt x="248" y="243"/>
                  </a:cubicBezTo>
                  <a:lnTo>
                    <a:pt x="2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4" name="Freeform 29">
              <a:extLst>
                <a:ext uri="{FF2B5EF4-FFF2-40B4-BE49-F238E27FC236}">
                  <a16:creationId xmlns:a16="http://schemas.microsoft.com/office/drawing/2014/main" xmlns="" id="{F5882B8E-7903-4A60-82C3-CE9EBC6762AE}"/>
                </a:ext>
              </a:extLst>
            </p:cNvPr>
            <p:cNvSpPr>
              <a:spLocks/>
            </p:cNvSpPr>
            <p:nvPr/>
          </p:nvSpPr>
          <p:spPr bwMode="auto">
            <a:xfrm>
              <a:off x="9939286" y="3236074"/>
              <a:ext cx="505549" cy="525585"/>
            </a:xfrm>
            <a:custGeom>
              <a:avLst/>
              <a:gdLst>
                <a:gd name="T0" fmla="*/ 33 w 161"/>
                <a:gd name="T1" fmla="*/ 17 h 168"/>
                <a:gd name="T2" fmla="*/ 29 w 161"/>
                <a:gd name="T3" fmla="*/ 14 h 168"/>
                <a:gd name="T4" fmla="*/ 0 w 161"/>
                <a:gd name="T5" fmla="*/ 0 h 168"/>
                <a:gd name="T6" fmla="*/ 161 w 161"/>
                <a:gd name="T7" fmla="*/ 168 h 168"/>
                <a:gd name="T8" fmla="*/ 148 w 161"/>
                <a:gd name="T9" fmla="*/ 138 h 168"/>
                <a:gd name="T10" fmla="*/ 145 w 161"/>
                <a:gd name="T11" fmla="*/ 134 h 168"/>
                <a:gd name="T12" fmla="*/ 33 w 161"/>
                <a:gd name="T13" fmla="*/ 17 h 168"/>
              </a:gdLst>
              <a:ahLst/>
              <a:cxnLst>
                <a:cxn ang="0">
                  <a:pos x="T0" y="T1"/>
                </a:cxn>
                <a:cxn ang="0">
                  <a:pos x="T2" y="T3"/>
                </a:cxn>
                <a:cxn ang="0">
                  <a:pos x="T4" y="T5"/>
                </a:cxn>
                <a:cxn ang="0">
                  <a:pos x="T6" y="T7"/>
                </a:cxn>
                <a:cxn ang="0">
                  <a:pos x="T8" y="T9"/>
                </a:cxn>
                <a:cxn ang="0">
                  <a:pos x="T10" y="T11"/>
                </a:cxn>
                <a:cxn ang="0">
                  <a:pos x="T12" y="T13"/>
                </a:cxn>
              </a:cxnLst>
              <a:rect l="0" t="0" r="r" b="b"/>
              <a:pathLst>
                <a:path w="161" h="168">
                  <a:moveTo>
                    <a:pt x="33" y="17"/>
                  </a:moveTo>
                  <a:cubicBezTo>
                    <a:pt x="32" y="16"/>
                    <a:pt x="31" y="15"/>
                    <a:pt x="29" y="14"/>
                  </a:cubicBezTo>
                  <a:cubicBezTo>
                    <a:pt x="20" y="9"/>
                    <a:pt x="10" y="4"/>
                    <a:pt x="0" y="0"/>
                  </a:cubicBezTo>
                  <a:cubicBezTo>
                    <a:pt x="161" y="168"/>
                    <a:pt x="161" y="168"/>
                    <a:pt x="161" y="168"/>
                  </a:cubicBezTo>
                  <a:cubicBezTo>
                    <a:pt x="157" y="158"/>
                    <a:pt x="153" y="148"/>
                    <a:pt x="148" y="138"/>
                  </a:cubicBezTo>
                  <a:cubicBezTo>
                    <a:pt x="147" y="137"/>
                    <a:pt x="146" y="135"/>
                    <a:pt x="145" y="134"/>
                  </a:cubicBezTo>
                  <a:lnTo>
                    <a:pt x="3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5" name="Freeform 30">
              <a:extLst>
                <a:ext uri="{FF2B5EF4-FFF2-40B4-BE49-F238E27FC236}">
                  <a16:creationId xmlns:a16="http://schemas.microsoft.com/office/drawing/2014/main" xmlns="" id="{D1F4C564-B17E-4745-8AED-E0071E28FB55}"/>
                </a:ext>
              </a:extLst>
            </p:cNvPr>
            <p:cNvSpPr>
              <a:spLocks/>
            </p:cNvSpPr>
            <p:nvPr/>
          </p:nvSpPr>
          <p:spPr bwMode="auto">
            <a:xfrm>
              <a:off x="9521174" y="3156680"/>
              <a:ext cx="982482" cy="1025762"/>
            </a:xfrm>
            <a:custGeom>
              <a:avLst/>
              <a:gdLst>
                <a:gd name="T0" fmla="*/ 21 w 313"/>
                <a:gd name="T1" fmla="*/ 5 h 327"/>
                <a:gd name="T2" fmla="*/ 9 w 313"/>
                <a:gd name="T3" fmla="*/ 0 h 327"/>
                <a:gd name="T4" fmla="*/ 0 w 313"/>
                <a:gd name="T5" fmla="*/ 0 h 327"/>
                <a:gd name="T6" fmla="*/ 312 w 313"/>
                <a:gd name="T7" fmla="*/ 327 h 327"/>
                <a:gd name="T8" fmla="*/ 312 w 313"/>
                <a:gd name="T9" fmla="*/ 318 h 327"/>
                <a:gd name="T10" fmla="*/ 308 w 313"/>
                <a:gd name="T11" fmla="*/ 306 h 327"/>
                <a:gd name="T12" fmla="*/ 21 w 313"/>
                <a:gd name="T13" fmla="*/ 5 h 327"/>
              </a:gdLst>
              <a:ahLst/>
              <a:cxnLst>
                <a:cxn ang="0">
                  <a:pos x="T0" y="T1"/>
                </a:cxn>
                <a:cxn ang="0">
                  <a:pos x="T2" y="T3"/>
                </a:cxn>
                <a:cxn ang="0">
                  <a:pos x="T4" y="T5"/>
                </a:cxn>
                <a:cxn ang="0">
                  <a:pos x="T6" y="T7"/>
                </a:cxn>
                <a:cxn ang="0">
                  <a:pos x="T8" y="T9"/>
                </a:cxn>
                <a:cxn ang="0">
                  <a:pos x="T10" y="T11"/>
                </a:cxn>
                <a:cxn ang="0">
                  <a:pos x="T12" y="T13"/>
                </a:cxn>
              </a:cxnLst>
              <a:rect l="0" t="0" r="r" b="b"/>
              <a:pathLst>
                <a:path w="313" h="327">
                  <a:moveTo>
                    <a:pt x="21" y="5"/>
                  </a:moveTo>
                  <a:cubicBezTo>
                    <a:pt x="18" y="2"/>
                    <a:pt x="14" y="0"/>
                    <a:pt x="9" y="0"/>
                  </a:cubicBezTo>
                  <a:cubicBezTo>
                    <a:pt x="6" y="0"/>
                    <a:pt x="3" y="0"/>
                    <a:pt x="0" y="0"/>
                  </a:cubicBezTo>
                  <a:cubicBezTo>
                    <a:pt x="312" y="327"/>
                    <a:pt x="312" y="327"/>
                    <a:pt x="312" y="327"/>
                  </a:cubicBezTo>
                  <a:cubicBezTo>
                    <a:pt x="312" y="324"/>
                    <a:pt x="312" y="321"/>
                    <a:pt x="312" y="318"/>
                  </a:cubicBezTo>
                  <a:cubicBezTo>
                    <a:pt x="313" y="314"/>
                    <a:pt x="311" y="309"/>
                    <a:pt x="308" y="306"/>
                  </a:cubicBezTo>
                  <a:lnTo>
                    <a:pt x="2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6" name="Freeform 31">
              <a:extLst>
                <a:ext uri="{FF2B5EF4-FFF2-40B4-BE49-F238E27FC236}">
                  <a16:creationId xmlns:a16="http://schemas.microsoft.com/office/drawing/2014/main" xmlns="" id="{57845522-704A-487D-B242-50631D7B8B22}"/>
                </a:ext>
              </a:extLst>
            </p:cNvPr>
            <p:cNvSpPr>
              <a:spLocks/>
            </p:cNvSpPr>
            <p:nvPr/>
          </p:nvSpPr>
          <p:spPr bwMode="auto">
            <a:xfrm>
              <a:off x="9233425" y="3210668"/>
              <a:ext cx="1205051" cy="1257591"/>
            </a:xfrm>
            <a:custGeom>
              <a:avLst/>
              <a:gdLst>
                <a:gd name="T0" fmla="*/ 20 w 384"/>
                <a:gd name="T1" fmla="*/ 6 h 401"/>
                <a:gd name="T2" fmla="*/ 3 w 384"/>
                <a:gd name="T3" fmla="*/ 2 h 401"/>
                <a:gd name="T4" fmla="*/ 0 w 384"/>
                <a:gd name="T5" fmla="*/ 3 h 401"/>
                <a:gd name="T6" fmla="*/ 380 w 384"/>
                <a:gd name="T7" fmla="*/ 401 h 401"/>
                <a:gd name="T8" fmla="*/ 381 w 384"/>
                <a:gd name="T9" fmla="*/ 398 h 401"/>
                <a:gd name="T10" fmla="*/ 378 w 384"/>
                <a:gd name="T11" fmla="*/ 381 h 401"/>
                <a:gd name="T12" fmla="*/ 20 w 384"/>
                <a:gd name="T13" fmla="*/ 6 h 401"/>
              </a:gdLst>
              <a:ahLst/>
              <a:cxnLst>
                <a:cxn ang="0">
                  <a:pos x="T0" y="T1"/>
                </a:cxn>
                <a:cxn ang="0">
                  <a:pos x="T2" y="T3"/>
                </a:cxn>
                <a:cxn ang="0">
                  <a:pos x="T4" y="T5"/>
                </a:cxn>
                <a:cxn ang="0">
                  <a:pos x="T6" y="T7"/>
                </a:cxn>
                <a:cxn ang="0">
                  <a:pos x="T8" y="T9"/>
                </a:cxn>
                <a:cxn ang="0">
                  <a:pos x="T10" y="T11"/>
                </a:cxn>
                <a:cxn ang="0">
                  <a:pos x="T12" y="T13"/>
                </a:cxn>
              </a:cxnLst>
              <a:rect l="0" t="0" r="r" b="b"/>
              <a:pathLst>
                <a:path w="384" h="401">
                  <a:moveTo>
                    <a:pt x="20" y="6"/>
                  </a:moveTo>
                  <a:cubicBezTo>
                    <a:pt x="15" y="1"/>
                    <a:pt x="9" y="0"/>
                    <a:pt x="3" y="2"/>
                  </a:cubicBezTo>
                  <a:cubicBezTo>
                    <a:pt x="2" y="2"/>
                    <a:pt x="1" y="2"/>
                    <a:pt x="0" y="3"/>
                  </a:cubicBezTo>
                  <a:cubicBezTo>
                    <a:pt x="380" y="401"/>
                    <a:pt x="380" y="401"/>
                    <a:pt x="380" y="401"/>
                  </a:cubicBezTo>
                  <a:cubicBezTo>
                    <a:pt x="381" y="400"/>
                    <a:pt x="381" y="399"/>
                    <a:pt x="381" y="398"/>
                  </a:cubicBezTo>
                  <a:cubicBezTo>
                    <a:pt x="384" y="393"/>
                    <a:pt x="382" y="386"/>
                    <a:pt x="378" y="381"/>
                  </a:cubicBezTo>
                  <a:lnTo>
                    <a:pt x="2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7" name="Freeform 32">
              <a:extLst>
                <a:ext uri="{FF2B5EF4-FFF2-40B4-BE49-F238E27FC236}">
                  <a16:creationId xmlns:a16="http://schemas.microsoft.com/office/drawing/2014/main" xmlns="" id="{4ABF0E61-FD11-4CC9-9FD3-FBB6354D3816}"/>
                </a:ext>
              </a:extLst>
            </p:cNvPr>
            <p:cNvSpPr>
              <a:spLocks/>
            </p:cNvSpPr>
            <p:nvPr/>
          </p:nvSpPr>
          <p:spPr bwMode="auto">
            <a:xfrm>
              <a:off x="9114191" y="3263067"/>
              <a:ext cx="1260693" cy="1321105"/>
            </a:xfrm>
            <a:custGeom>
              <a:avLst/>
              <a:gdLst>
                <a:gd name="T0" fmla="*/ 19 w 402"/>
                <a:gd name="T1" fmla="*/ 6 h 421"/>
                <a:gd name="T2" fmla="*/ 1 w 402"/>
                <a:gd name="T3" fmla="*/ 3 h 421"/>
                <a:gd name="T4" fmla="*/ 0 w 402"/>
                <a:gd name="T5" fmla="*/ 3 h 421"/>
                <a:gd name="T6" fmla="*/ 399 w 402"/>
                <a:gd name="T7" fmla="*/ 421 h 421"/>
                <a:gd name="T8" fmla="*/ 399 w 402"/>
                <a:gd name="T9" fmla="*/ 421 h 421"/>
                <a:gd name="T10" fmla="*/ 397 w 402"/>
                <a:gd name="T11" fmla="*/ 402 h 421"/>
                <a:gd name="T12" fmla="*/ 19 w 402"/>
                <a:gd name="T13" fmla="*/ 6 h 421"/>
              </a:gdLst>
              <a:ahLst/>
              <a:cxnLst>
                <a:cxn ang="0">
                  <a:pos x="T0" y="T1"/>
                </a:cxn>
                <a:cxn ang="0">
                  <a:pos x="T2" y="T3"/>
                </a:cxn>
                <a:cxn ang="0">
                  <a:pos x="T4" y="T5"/>
                </a:cxn>
                <a:cxn ang="0">
                  <a:pos x="T6" y="T7"/>
                </a:cxn>
                <a:cxn ang="0">
                  <a:pos x="T8" y="T9"/>
                </a:cxn>
                <a:cxn ang="0">
                  <a:pos x="T10" y="T11"/>
                </a:cxn>
                <a:cxn ang="0">
                  <a:pos x="T12" y="T13"/>
                </a:cxn>
              </a:cxnLst>
              <a:rect l="0" t="0" r="r" b="b"/>
              <a:pathLst>
                <a:path w="402" h="421">
                  <a:moveTo>
                    <a:pt x="19" y="6"/>
                  </a:moveTo>
                  <a:cubicBezTo>
                    <a:pt x="14" y="1"/>
                    <a:pt x="7" y="0"/>
                    <a:pt x="1" y="3"/>
                  </a:cubicBezTo>
                  <a:cubicBezTo>
                    <a:pt x="0" y="3"/>
                    <a:pt x="0" y="3"/>
                    <a:pt x="0" y="3"/>
                  </a:cubicBezTo>
                  <a:cubicBezTo>
                    <a:pt x="399" y="421"/>
                    <a:pt x="399" y="421"/>
                    <a:pt x="399" y="421"/>
                  </a:cubicBezTo>
                  <a:cubicBezTo>
                    <a:pt x="399" y="421"/>
                    <a:pt x="399" y="421"/>
                    <a:pt x="399" y="421"/>
                  </a:cubicBezTo>
                  <a:cubicBezTo>
                    <a:pt x="402" y="415"/>
                    <a:pt x="402" y="407"/>
                    <a:pt x="397" y="402"/>
                  </a:cubicBezTo>
                  <a:lnTo>
                    <a:pt x="1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8" name="Freeform 33">
              <a:extLst>
                <a:ext uri="{FF2B5EF4-FFF2-40B4-BE49-F238E27FC236}">
                  <a16:creationId xmlns:a16="http://schemas.microsoft.com/office/drawing/2014/main" xmlns="" id="{AB1FFECB-3CEA-45BC-92B1-1E9B3569270E}"/>
                </a:ext>
              </a:extLst>
            </p:cNvPr>
            <p:cNvSpPr>
              <a:spLocks/>
            </p:cNvSpPr>
            <p:nvPr/>
          </p:nvSpPr>
          <p:spPr bwMode="auto">
            <a:xfrm>
              <a:off x="8912290" y="3398036"/>
              <a:ext cx="1317925" cy="1379857"/>
            </a:xfrm>
            <a:custGeom>
              <a:avLst/>
              <a:gdLst>
                <a:gd name="T0" fmla="*/ 420 w 420"/>
                <a:gd name="T1" fmla="*/ 432 h 440"/>
                <a:gd name="T2" fmla="*/ 9 w 420"/>
                <a:gd name="T3" fmla="*/ 0 h 440"/>
                <a:gd name="T4" fmla="*/ 0 w 420"/>
                <a:gd name="T5" fmla="*/ 8 h 440"/>
                <a:gd name="T6" fmla="*/ 412 w 420"/>
                <a:gd name="T7" fmla="*/ 440 h 440"/>
                <a:gd name="T8" fmla="*/ 420 w 420"/>
                <a:gd name="T9" fmla="*/ 432 h 440"/>
              </a:gdLst>
              <a:ahLst/>
              <a:cxnLst>
                <a:cxn ang="0">
                  <a:pos x="T0" y="T1"/>
                </a:cxn>
                <a:cxn ang="0">
                  <a:pos x="T2" y="T3"/>
                </a:cxn>
                <a:cxn ang="0">
                  <a:pos x="T4" y="T5"/>
                </a:cxn>
                <a:cxn ang="0">
                  <a:pos x="T6" y="T7"/>
                </a:cxn>
                <a:cxn ang="0">
                  <a:pos x="T8" y="T9"/>
                </a:cxn>
              </a:cxnLst>
              <a:rect l="0" t="0" r="r" b="b"/>
              <a:pathLst>
                <a:path w="420" h="440">
                  <a:moveTo>
                    <a:pt x="420" y="432"/>
                  </a:moveTo>
                  <a:cubicBezTo>
                    <a:pt x="9" y="0"/>
                    <a:pt x="9" y="0"/>
                    <a:pt x="9" y="0"/>
                  </a:cubicBezTo>
                  <a:cubicBezTo>
                    <a:pt x="6" y="3"/>
                    <a:pt x="3" y="6"/>
                    <a:pt x="0" y="8"/>
                  </a:cubicBezTo>
                  <a:cubicBezTo>
                    <a:pt x="412" y="440"/>
                    <a:pt x="412" y="440"/>
                    <a:pt x="412" y="440"/>
                  </a:cubicBezTo>
                  <a:cubicBezTo>
                    <a:pt x="415" y="437"/>
                    <a:pt x="417" y="435"/>
                    <a:pt x="420" y="4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9" name="Freeform 34">
              <a:extLst>
                <a:ext uri="{FF2B5EF4-FFF2-40B4-BE49-F238E27FC236}">
                  <a16:creationId xmlns:a16="http://schemas.microsoft.com/office/drawing/2014/main" xmlns="" id="{F76AF648-C61B-41A1-AF37-7310BDE4FA8A}"/>
                </a:ext>
              </a:extLst>
            </p:cNvPr>
            <p:cNvSpPr>
              <a:spLocks/>
            </p:cNvSpPr>
            <p:nvPr/>
          </p:nvSpPr>
          <p:spPr bwMode="auto">
            <a:xfrm>
              <a:off x="9366966" y="3172559"/>
              <a:ext cx="1114433" cy="1160731"/>
            </a:xfrm>
            <a:custGeom>
              <a:avLst/>
              <a:gdLst>
                <a:gd name="T0" fmla="*/ 20 w 355"/>
                <a:gd name="T1" fmla="*/ 5 h 370"/>
                <a:gd name="T2" fmla="*/ 6 w 355"/>
                <a:gd name="T3" fmla="*/ 1 h 370"/>
                <a:gd name="T4" fmla="*/ 0 w 355"/>
                <a:gd name="T5" fmla="*/ 2 h 370"/>
                <a:gd name="T6" fmla="*/ 352 w 355"/>
                <a:gd name="T7" fmla="*/ 370 h 370"/>
                <a:gd name="T8" fmla="*/ 353 w 355"/>
                <a:gd name="T9" fmla="*/ 365 h 370"/>
                <a:gd name="T10" fmla="*/ 349 w 355"/>
                <a:gd name="T11" fmla="*/ 351 h 370"/>
                <a:gd name="T12" fmla="*/ 20 w 355"/>
                <a:gd name="T13" fmla="*/ 5 h 370"/>
              </a:gdLst>
              <a:ahLst/>
              <a:cxnLst>
                <a:cxn ang="0">
                  <a:pos x="T0" y="T1"/>
                </a:cxn>
                <a:cxn ang="0">
                  <a:pos x="T2" y="T3"/>
                </a:cxn>
                <a:cxn ang="0">
                  <a:pos x="T4" y="T5"/>
                </a:cxn>
                <a:cxn ang="0">
                  <a:pos x="T6" y="T7"/>
                </a:cxn>
                <a:cxn ang="0">
                  <a:pos x="T8" y="T9"/>
                </a:cxn>
                <a:cxn ang="0">
                  <a:pos x="T10" y="T11"/>
                </a:cxn>
                <a:cxn ang="0">
                  <a:pos x="T12" y="T13"/>
                </a:cxn>
              </a:cxnLst>
              <a:rect l="0" t="0" r="r" b="b"/>
              <a:pathLst>
                <a:path w="355" h="370">
                  <a:moveTo>
                    <a:pt x="20" y="5"/>
                  </a:moveTo>
                  <a:cubicBezTo>
                    <a:pt x="16" y="2"/>
                    <a:pt x="11" y="0"/>
                    <a:pt x="6" y="1"/>
                  </a:cubicBezTo>
                  <a:cubicBezTo>
                    <a:pt x="4" y="1"/>
                    <a:pt x="2" y="2"/>
                    <a:pt x="0" y="2"/>
                  </a:cubicBezTo>
                  <a:cubicBezTo>
                    <a:pt x="352" y="370"/>
                    <a:pt x="352" y="370"/>
                    <a:pt x="352" y="370"/>
                  </a:cubicBezTo>
                  <a:cubicBezTo>
                    <a:pt x="352" y="369"/>
                    <a:pt x="353" y="367"/>
                    <a:pt x="353" y="365"/>
                  </a:cubicBezTo>
                  <a:cubicBezTo>
                    <a:pt x="355" y="360"/>
                    <a:pt x="353" y="355"/>
                    <a:pt x="349" y="351"/>
                  </a:cubicBezTo>
                  <a:lnTo>
                    <a:pt x="2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9" name="Freeform 96">
            <a:extLst>
              <a:ext uri="{FF2B5EF4-FFF2-40B4-BE49-F238E27FC236}">
                <a16:creationId xmlns:a16="http://schemas.microsoft.com/office/drawing/2014/main" xmlns="" id="{CA6FAB9B-71CD-4BCA-99FA-A94819A693B4}"/>
              </a:ext>
            </a:extLst>
          </p:cNvPr>
          <p:cNvSpPr>
            <a:spLocks/>
          </p:cNvSpPr>
          <p:nvPr/>
        </p:nvSpPr>
        <p:spPr bwMode="auto">
          <a:xfrm>
            <a:off x="707366" y="5894528"/>
            <a:ext cx="167969" cy="1000653"/>
          </a:xfrm>
          <a:custGeom>
            <a:avLst/>
            <a:gdLst>
              <a:gd name="T0" fmla="*/ 0 w 105"/>
              <a:gd name="T1" fmla="*/ 0 h 620"/>
              <a:gd name="T2" fmla="*/ 0 w 105"/>
              <a:gd name="T3" fmla="*/ 620 h 620"/>
              <a:gd name="T4" fmla="*/ 16 w 105"/>
              <a:gd name="T5" fmla="*/ 620 h 620"/>
              <a:gd name="T6" fmla="*/ 16 w 105"/>
              <a:gd name="T7" fmla="*/ 16 h 620"/>
              <a:gd name="T8" fmla="*/ 89 w 105"/>
              <a:gd name="T9" fmla="*/ 16 h 620"/>
              <a:gd name="T10" fmla="*/ 89 w 105"/>
              <a:gd name="T11" fmla="*/ 620 h 620"/>
              <a:gd name="T12" fmla="*/ 105 w 105"/>
              <a:gd name="T13" fmla="*/ 620 h 620"/>
              <a:gd name="T14" fmla="*/ 105 w 105"/>
              <a:gd name="T15" fmla="*/ 0 h 620"/>
              <a:gd name="T16" fmla="*/ 0 w 105"/>
              <a:gd name="T17"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620">
                <a:moveTo>
                  <a:pt x="0" y="0"/>
                </a:moveTo>
                <a:lnTo>
                  <a:pt x="0" y="620"/>
                </a:lnTo>
                <a:lnTo>
                  <a:pt x="16" y="620"/>
                </a:lnTo>
                <a:lnTo>
                  <a:pt x="16" y="16"/>
                </a:lnTo>
                <a:lnTo>
                  <a:pt x="89" y="16"/>
                </a:lnTo>
                <a:lnTo>
                  <a:pt x="89" y="620"/>
                </a:lnTo>
                <a:lnTo>
                  <a:pt x="105" y="620"/>
                </a:lnTo>
                <a:lnTo>
                  <a:pt x="105"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0" name="Freeform 98">
            <a:extLst>
              <a:ext uri="{FF2B5EF4-FFF2-40B4-BE49-F238E27FC236}">
                <a16:creationId xmlns:a16="http://schemas.microsoft.com/office/drawing/2014/main" xmlns="" id="{7C5D14DB-25CD-4A4C-AF28-2D4B59E220C3}"/>
              </a:ext>
            </a:extLst>
          </p:cNvPr>
          <p:cNvSpPr>
            <a:spLocks/>
          </p:cNvSpPr>
          <p:nvPr/>
        </p:nvSpPr>
        <p:spPr bwMode="auto">
          <a:xfrm>
            <a:off x="-38100" y="3927117"/>
            <a:ext cx="628687" cy="908658"/>
          </a:xfrm>
          <a:custGeom>
            <a:avLst/>
            <a:gdLst>
              <a:gd name="T0" fmla="*/ 199 w 199"/>
              <a:gd name="T1" fmla="*/ 142 h 285"/>
              <a:gd name="T2" fmla="*/ 57 w 199"/>
              <a:gd name="T3" fmla="*/ 0 h 285"/>
              <a:gd name="T4" fmla="*/ 0 w 199"/>
              <a:gd name="T5" fmla="*/ 11 h 285"/>
              <a:gd name="T6" fmla="*/ 0 w 199"/>
              <a:gd name="T7" fmla="*/ 33 h 285"/>
              <a:gd name="T8" fmla="*/ 57 w 199"/>
              <a:gd name="T9" fmla="*/ 20 h 285"/>
              <a:gd name="T10" fmla="*/ 179 w 199"/>
              <a:gd name="T11" fmla="*/ 142 h 285"/>
              <a:gd name="T12" fmla="*/ 57 w 199"/>
              <a:gd name="T13" fmla="*/ 265 h 285"/>
              <a:gd name="T14" fmla="*/ 0 w 199"/>
              <a:gd name="T15" fmla="*/ 251 h 285"/>
              <a:gd name="T16" fmla="*/ 0 w 199"/>
              <a:gd name="T17" fmla="*/ 273 h 285"/>
              <a:gd name="T18" fmla="*/ 57 w 199"/>
              <a:gd name="T19" fmla="*/ 285 h 285"/>
              <a:gd name="T20" fmla="*/ 199 w 199"/>
              <a:gd name="T21" fmla="*/ 1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85">
                <a:moveTo>
                  <a:pt x="199" y="142"/>
                </a:moveTo>
                <a:cubicBezTo>
                  <a:pt x="199" y="64"/>
                  <a:pt x="135" y="0"/>
                  <a:pt x="57" y="0"/>
                </a:cubicBezTo>
                <a:cubicBezTo>
                  <a:pt x="36" y="0"/>
                  <a:pt x="17" y="4"/>
                  <a:pt x="0" y="11"/>
                </a:cubicBezTo>
                <a:cubicBezTo>
                  <a:pt x="0" y="33"/>
                  <a:pt x="0" y="33"/>
                  <a:pt x="0" y="33"/>
                </a:cubicBezTo>
                <a:cubicBezTo>
                  <a:pt x="17" y="25"/>
                  <a:pt x="36" y="20"/>
                  <a:pt x="57" y="20"/>
                </a:cubicBezTo>
                <a:cubicBezTo>
                  <a:pt x="124" y="20"/>
                  <a:pt x="179" y="75"/>
                  <a:pt x="179" y="142"/>
                </a:cubicBezTo>
                <a:cubicBezTo>
                  <a:pt x="179" y="210"/>
                  <a:pt x="124" y="265"/>
                  <a:pt x="57" y="265"/>
                </a:cubicBezTo>
                <a:cubicBezTo>
                  <a:pt x="36" y="265"/>
                  <a:pt x="17" y="260"/>
                  <a:pt x="0" y="251"/>
                </a:cubicBezTo>
                <a:cubicBezTo>
                  <a:pt x="0" y="273"/>
                  <a:pt x="0" y="273"/>
                  <a:pt x="0" y="273"/>
                </a:cubicBezTo>
                <a:cubicBezTo>
                  <a:pt x="17" y="281"/>
                  <a:pt x="36" y="285"/>
                  <a:pt x="57" y="285"/>
                </a:cubicBezTo>
                <a:cubicBezTo>
                  <a:pt x="135" y="285"/>
                  <a:pt x="199" y="221"/>
                  <a:pt x="199" y="14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51" name="Group 150">
            <a:extLst>
              <a:ext uri="{FF2B5EF4-FFF2-40B4-BE49-F238E27FC236}">
                <a16:creationId xmlns:a16="http://schemas.microsoft.com/office/drawing/2014/main" xmlns="" id="{DAB8D797-57B9-4905-9442-F06DA4E8AFAD}"/>
              </a:ext>
            </a:extLst>
          </p:cNvPr>
          <p:cNvGrpSpPr/>
          <p:nvPr/>
        </p:nvGrpSpPr>
        <p:grpSpPr>
          <a:xfrm>
            <a:off x="2382090" y="227992"/>
            <a:ext cx="1190187" cy="177535"/>
            <a:chOff x="1127151" y="435076"/>
            <a:chExt cx="1182794" cy="174665"/>
          </a:xfrm>
          <a:solidFill>
            <a:schemeClr val="tx1">
              <a:alpha val="20000"/>
            </a:schemeClr>
          </a:solidFill>
        </p:grpSpPr>
        <p:sp>
          <p:nvSpPr>
            <p:cNvPr id="152" name="Freeform 9">
              <a:extLst>
                <a:ext uri="{FF2B5EF4-FFF2-40B4-BE49-F238E27FC236}">
                  <a16:creationId xmlns:a16="http://schemas.microsoft.com/office/drawing/2014/main" xmlns="" id="{AB29AD55-3DC3-4ADE-8CC2-5C7A45DC76BF}"/>
                </a:ext>
              </a:extLst>
            </p:cNvPr>
            <p:cNvSpPr>
              <a:spLocks/>
            </p:cNvSpPr>
            <p:nvPr/>
          </p:nvSpPr>
          <p:spPr bwMode="auto">
            <a:xfrm>
              <a:off x="1127151" y="435076"/>
              <a:ext cx="178055" cy="174665"/>
            </a:xfrm>
            <a:custGeom>
              <a:avLst/>
              <a:gdLst>
                <a:gd name="T0" fmla="*/ 0 w 112"/>
                <a:gd name="T1" fmla="*/ 55 h 110"/>
                <a:gd name="T2" fmla="*/ 57 w 112"/>
                <a:gd name="T3" fmla="*/ 110 h 110"/>
                <a:gd name="T4" fmla="*/ 112 w 112"/>
                <a:gd name="T5" fmla="*/ 55 h 110"/>
                <a:gd name="T6" fmla="*/ 57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7" y="110"/>
                  </a:lnTo>
                  <a:lnTo>
                    <a:pt x="112" y="55"/>
                  </a:lnTo>
                  <a:lnTo>
                    <a:pt x="57"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3" name="Freeform 10">
              <a:extLst>
                <a:ext uri="{FF2B5EF4-FFF2-40B4-BE49-F238E27FC236}">
                  <a16:creationId xmlns:a16="http://schemas.microsoft.com/office/drawing/2014/main" xmlns="" id="{A3FC202B-F43B-4D9A-AA0E-A7C39707F930}"/>
                </a:ext>
              </a:extLst>
            </p:cNvPr>
            <p:cNvSpPr>
              <a:spLocks/>
            </p:cNvSpPr>
            <p:nvPr/>
          </p:nvSpPr>
          <p:spPr bwMode="auto">
            <a:xfrm>
              <a:off x="1629521" y="435076"/>
              <a:ext cx="178055" cy="174665"/>
            </a:xfrm>
            <a:custGeom>
              <a:avLst/>
              <a:gdLst>
                <a:gd name="T0" fmla="*/ 0 w 112"/>
                <a:gd name="T1" fmla="*/ 55 h 110"/>
                <a:gd name="T2" fmla="*/ 55 w 112"/>
                <a:gd name="T3" fmla="*/ 110 h 110"/>
                <a:gd name="T4" fmla="*/ 112 w 112"/>
                <a:gd name="T5" fmla="*/ 55 h 110"/>
                <a:gd name="T6" fmla="*/ 55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5" y="110"/>
                  </a:lnTo>
                  <a:lnTo>
                    <a:pt x="112" y="55"/>
                  </a:lnTo>
                  <a:lnTo>
                    <a:pt x="55"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4" name="Freeform 11">
              <a:extLst>
                <a:ext uri="{FF2B5EF4-FFF2-40B4-BE49-F238E27FC236}">
                  <a16:creationId xmlns:a16="http://schemas.microsoft.com/office/drawing/2014/main" xmlns="" id="{86B80D79-11BD-4808-BBC6-23016743DEFE}"/>
                </a:ext>
              </a:extLst>
            </p:cNvPr>
            <p:cNvSpPr>
              <a:spLocks/>
            </p:cNvSpPr>
            <p:nvPr/>
          </p:nvSpPr>
          <p:spPr bwMode="auto">
            <a:xfrm>
              <a:off x="2130301" y="435076"/>
              <a:ext cx="179644" cy="174665"/>
            </a:xfrm>
            <a:custGeom>
              <a:avLst/>
              <a:gdLst>
                <a:gd name="T0" fmla="*/ 0 w 113"/>
                <a:gd name="T1" fmla="*/ 55 h 110"/>
                <a:gd name="T2" fmla="*/ 56 w 113"/>
                <a:gd name="T3" fmla="*/ 110 h 110"/>
                <a:gd name="T4" fmla="*/ 113 w 113"/>
                <a:gd name="T5" fmla="*/ 55 h 110"/>
                <a:gd name="T6" fmla="*/ 56 w 113"/>
                <a:gd name="T7" fmla="*/ 0 h 110"/>
                <a:gd name="T8" fmla="*/ 0 w 113"/>
                <a:gd name="T9" fmla="*/ 55 h 110"/>
              </a:gdLst>
              <a:ahLst/>
              <a:cxnLst>
                <a:cxn ang="0">
                  <a:pos x="T0" y="T1"/>
                </a:cxn>
                <a:cxn ang="0">
                  <a:pos x="T2" y="T3"/>
                </a:cxn>
                <a:cxn ang="0">
                  <a:pos x="T4" y="T5"/>
                </a:cxn>
                <a:cxn ang="0">
                  <a:pos x="T6" y="T7"/>
                </a:cxn>
                <a:cxn ang="0">
                  <a:pos x="T8" y="T9"/>
                </a:cxn>
              </a:cxnLst>
              <a:rect l="0" t="0" r="r" b="b"/>
              <a:pathLst>
                <a:path w="113" h="110">
                  <a:moveTo>
                    <a:pt x="0" y="55"/>
                  </a:moveTo>
                  <a:lnTo>
                    <a:pt x="56" y="110"/>
                  </a:lnTo>
                  <a:lnTo>
                    <a:pt x="113" y="55"/>
                  </a:lnTo>
                  <a:lnTo>
                    <a:pt x="56"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25" name="TextBox 224">
            <a:extLst>
              <a:ext uri="{FF2B5EF4-FFF2-40B4-BE49-F238E27FC236}">
                <a16:creationId xmlns:a16="http://schemas.microsoft.com/office/drawing/2014/main" xmlns="" id="{72826C58-D5B0-4849-9089-2BFD3D8F0211}"/>
              </a:ext>
            </a:extLst>
          </p:cNvPr>
          <p:cNvSpPr txBox="1"/>
          <p:nvPr/>
        </p:nvSpPr>
        <p:spPr>
          <a:xfrm>
            <a:off x="2220687" y="3674246"/>
            <a:ext cx="7750628" cy="980525"/>
          </a:xfrm>
          <a:prstGeom prst="rect">
            <a:avLst/>
          </a:prstGeom>
          <a:noFill/>
        </p:spPr>
        <p:txBody>
          <a:bodyPr wrap="square" rtlCol="0">
            <a:spAutoFit/>
          </a:bodyPr>
          <a:lstStyle/>
          <a:p>
            <a:pPr algn="ctr">
              <a:lnSpc>
                <a:spcPts val="6600"/>
              </a:lnSpc>
            </a:pPr>
            <a:r>
              <a:rPr lang="en-US" sz="7500" spc="-300">
                <a:solidFill>
                  <a:schemeClr val="bg1"/>
                </a:solidFill>
                <a:effectLst>
                  <a:outerShdw dist="50800" dir="2700000" algn="tl">
                    <a:srgbClr val="000000">
                      <a:alpha val="20000"/>
                    </a:srgbClr>
                  </a:outerShdw>
                </a:effectLst>
                <a:latin typeface="+mj-lt"/>
              </a:rPr>
              <a:t>Photography</a:t>
            </a:r>
            <a:endParaRPr lang="en-US" sz="7500" spc="-300" dirty="0">
              <a:solidFill>
                <a:schemeClr val="bg1"/>
              </a:solidFill>
              <a:effectLst>
                <a:outerShdw dist="50800" dir="2700000" algn="tl">
                  <a:srgbClr val="000000">
                    <a:alpha val="20000"/>
                  </a:srgbClr>
                </a:outerShdw>
              </a:effectLst>
              <a:latin typeface="+mj-lt"/>
            </a:endParaRPr>
          </a:p>
        </p:txBody>
      </p:sp>
      <p:grpSp>
        <p:nvGrpSpPr>
          <p:cNvPr id="24" name="Group 23">
            <a:extLst>
              <a:ext uri="{FF2B5EF4-FFF2-40B4-BE49-F238E27FC236}">
                <a16:creationId xmlns:a16="http://schemas.microsoft.com/office/drawing/2014/main" xmlns="" id="{76128B23-A5BA-40E1-9648-9E5B956F9C4E}"/>
              </a:ext>
            </a:extLst>
          </p:cNvPr>
          <p:cNvGrpSpPr/>
          <p:nvPr/>
        </p:nvGrpSpPr>
        <p:grpSpPr>
          <a:xfrm>
            <a:off x="3556412" y="5019445"/>
            <a:ext cx="4921566" cy="584775"/>
            <a:chOff x="3556412" y="5106531"/>
            <a:chExt cx="4921566" cy="584775"/>
          </a:xfrm>
        </p:grpSpPr>
        <p:sp>
          <p:nvSpPr>
            <p:cNvPr id="103" name="TextBox 102">
              <a:extLst>
                <a:ext uri="{FF2B5EF4-FFF2-40B4-BE49-F238E27FC236}">
                  <a16:creationId xmlns:a16="http://schemas.microsoft.com/office/drawing/2014/main" xmlns="" id="{69B52363-1A49-46F8-ACEA-39822CA5FDC3}"/>
                </a:ext>
              </a:extLst>
            </p:cNvPr>
            <p:cNvSpPr txBox="1"/>
            <p:nvPr/>
          </p:nvSpPr>
          <p:spPr>
            <a:xfrm>
              <a:off x="3556412" y="5106531"/>
              <a:ext cx="4921566" cy="584775"/>
            </a:xfrm>
            <a:prstGeom prst="rect">
              <a:avLst/>
            </a:prstGeom>
            <a:noFill/>
          </p:spPr>
          <p:txBody>
            <a:bodyPr wrap="square" rtlCol="0">
              <a:spAutoFit/>
            </a:bodyPr>
            <a:lstStyle/>
            <a:p>
              <a:pPr algn="ctr"/>
              <a:r>
                <a:rPr lang="en-US" sz="3100" dirty="0">
                  <a:solidFill>
                    <a:schemeClr val="bg1"/>
                  </a:solidFill>
                  <a:latin typeface="+mj-lt"/>
                </a:rPr>
                <a:t>PowerPoint Template</a:t>
              </a:r>
            </a:p>
          </p:txBody>
        </p:sp>
        <p:sp>
          <p:nvSpPr>
            <p:cNvPr id="12" name="Freeform 11">
              <a:extLst>
                <a:ext uri="{FF2B5EF4-FFF2-40B4-BE49-F238E27FC236}">
                  <a16:creationId xmlns:a16="http://schemas.microsoft.com/office/drawing/2014/main" xmlns="" id="{44029F8A-A6AC-4A5E-945D-8FCD2F267AB6}"/>
                </a:ext>
              </a:extLst>
            </p:cNvPr>
            <p:cNvSpPr>
              <a:spLocks/>
            </p:cNvSpPr>
            <p:nvPr/>
          </p:nvSpPr>
          <p:spPr bwMode="auto">
            <a:xfrm>
              <a:off x="3567113" y="5123975"/>
              <a:ext cx="276225" cy="546966"/>
            </a:xfrm>
            <a:custGeom>
              <a:avLst/>
              <a:gdLst>
                <a:gd name="T0" fmla="*/ 18 w 70"/>
                <a:gd name="T1" fmla="*/ 147 h 150"/>
                <a:gd name="T2" fmla="*/ 4 w 70"/>
                <a:gd name="T3" fmla="*/ 132 h 150"/>
                <a:gd name="T4" fmla="*/ 4 w 70"/>
                <a:gd name="T5" fmla="*/ 17 h 150"/>
                <a:gd name="T6" fmla="*/ 18 w 70"/>
                <a:gd name="T7" fmla="*/ 3 h 150"/>
                <a:gd name="T8" fmla="*/ 49 w 70"/>
                <a:gd name="T9" fmla="*/ 3 h 150"/>
                <a:gd name="T10" fmla="*/ 49 w 70"/>
                <a:gd name="T11" fmla="*/ 0 h 150"/>
                <a:gd name="T12" fmla="*/ 18 w 70"/>
                <a:gd name="T13" fmla="*/ 0 h 150"/>
                <a:gd name="T14" fmla="*/ 0 w 70"/>
                <a:gd name="T15" fmla="*/ 17 h 150"/>
                <a:gd name="T16" fmla="*/ 0 w 70"/>
                <a:gd name="T17" fmla="*/ 132 h 150"/>
                <a:gd name="T18" fmla="*/ 18 w 70"/>
                <a:gd name="T19" fmla="*/ 150 h 150"/>
                <a:gd name="T20" fmla="*/ 70 w 70"/>
                <a:gd name="T21" fmla="*/ 150 h 150"/>
                <a:gd name="T22" fmla="*/ 70 w 70"/>
                <a:gd name="T23" fmla="*/ 147 h 150"/>
                <a:gd name="T24" fmla="*/ 18 w 70"/>
                <a:gd name="T25" fmla="*/ 14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150">
                  <a:moveTo>
                    <a:pt x="18" y="147"/>
                  </a:moveTo>
                  <a:cubicBezTo>
                    <a:pt x="10" y="147"/>
                    <a:pt x="4" y="140"/>
                    <a:pt x="4" y="132"/>
                  </a:cubicBezTo>
                  <a:cubicBezTo>
                    <a:pt x="4" y="17"/>
                    <a:pt x="4" y="17"/>
                    <a:pt x="4" y="17"/>
                  </a:cubicBezTo>
                  <a:cubicBezTo>
                    <a:pt x="4" y="9"/>
                    <a:pt x="10" y="3"/>
                    <a:pt x="18" y="3"/>
                  </a:cubicBezTo>
                  <a:cubicBezTo>
                    <a:pt x="49" y="3"/>
                    <a:pt x="49" y="3"/>
                    <a:pt x="49" y="3"/>
                  </a:cubicBezTo>
                  <a:cubicBezTo>
                    <a:pt x="49" y="0"/>
                    <a:pt x="49" y="0"/>
                    <a:pt x="49" y="0"/>
                  </a:cubicBezTo>
                  <a:cubicBezTo>
                    <a:pt x="18" y="0"/>
                    <a:pt x="18" y="0"/>
                    <a:pt x="18" y="0"/>
                  </a:cubicBezTo>
                  <a:cubicBezTo>
                    <a:pt x="9" y="0"/>
                    <a:pt x="0" y="8"/>
                    <a:pt x="0" y="17"/>
                  </a:cubicBezTo>
                  <a:cubicBezTo>
                    <a:pt x="0" y="132"/>
                    <a:pt x="0" y="132"/>
                    <a:pt x="0" y="132"/>
                  </a:cubicBezTo>
                  <a:cubicBezTo>
                    <a:pt x="0" y="142"/>
                    <a:pt x="9" y="150"/>
                    <a:pt x="18" y="150"/>
                  </a:cubicBezTo>
                  <a:cubicBezTo>
                    <a:pt x="70" y="150"/>
                    <a:pt x="70" y="150"/>
                    <a:pt x="70" y="150"/>
                  </a:cubicBezTo>
                  <a:cubicBezTo>
                    <a:pt x="70" y="147"/>
                    <a:pt x="70" y="147"/>
                    <a:pt x="70" y="147"/>
                  </a:cubicBezTo>
                  <a:lnTo>
                    <a:pt x="18" y="147"/>
                  </a:lnTo>
                  <a:close/>
                </a:path>
              </a:pathLst>
            </a:custGeom>
            <a:solidFill>
              <a:srgbClr val="FFFFFF"/>
            </a:solidFill>
            <a:ln w="2540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2">
              <a:extLst>
                <a:ext uri="{FF2B5EF4-FFF2-40B4-BE49-F238E27FC236}">
                  <a16:creationId xmlns:a16="http://schemas.microsoft.com/office/drawing/2014/main" xmlns="" id="{9AF9A8E4-9B60-4F18-9ABB-311A1135FDD8}"/>
                </a:ext>
              </a:extLst>
            </p:cNvPr>
            <p:cNvSpPr>
              <a:spLocks/>
            </p:cNvSpPr>
            <p:nvPr/>
          </p:nvSpPr>
          <p:spPr bwMode="auto">
            <a:xfrm>
              <a:off x="6307138" y="5123975"/>
              <a:ext cx="2133600" cy="546966"/>
            </a:xfrm>
            <a:custGeom>
              <a:avLst/>
              <a:gdLst>
                <a:gd name="T0" fmla="*/ 521 w 539"/>
                <a:gd name="T1" fmla="*/ 0 h 150"/>
                <a:gd name="T2" fmla="*/ 0 w 539"/>
                <a:gd name="T3" fmla="*/ 0 h 150"/>
                <a:gd name="T4" fmla="*/ 0 w 539"/>
                <a:gd name="T5" fmla="*/ 3 h 150"/>
                <a:gd name="T6" fmla="*/ 521 w 539"/>
                <a:gd name="T7" fmla="*/ 3 h 150"/>
                <a:gd name="T8" fmla="*/ 536 w 539"/>
                <a:gd name="T9" fmla="*/ 17 h 150"/>
                <a:gd name="T10" fmla="*/ 536 w 539"/>
                <a:gd name="T11" fmla="*/ 132 h 150"/>
                <a:gd name="T12" fmla="*/ 521 w 539"/>
                <a:gd name="T13" fmla="*/ 147 h 150"/>
                <a:gd name="T14" fmla="*/ 240 w 539"/>
                <a:gd name="T15" fmla="*/ 147 h 150"/>
                <a:gd name="T16" fmla="*/ 240 w 539"/>
                <a:gd name="T17" fmla="*/ 150 h 150"/>
                <a:gd name="T18" fmla="*/ 521 w 539"/>
                <a:gd name="T19" fmla="*/ 150 h 150"/>
                <a:gd name="T20" fmla="*/ 539 w 539"/>
                <a:gd name="T21" fmla="*/ 132 h 150"/>
                <a:gd name="T22" fmla="*/ 539 w 539"/>
                <a:gd name="T23" fmla="*/ 17 h 150"/>
                <a:gd name="T24" fmla="*/ 521 w 539"/>
                <a:gd name="T25"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9" h="150">
                  <a:moveTo>
                    <a:pt x="521" y="0"/>
                  </a:moveTo>
                  <a:cubicBezTo>
                    <a:pt x="0" y="0"/>
                    <a:pt x="0" y="0"/>
                    <a:pt x="0" y="0"/>
                  </a:cubicBezTo>
                  <a:cubicBezTo>
                    <a:pt x="0" y="3"/>
                    <a:pt x="0" y="3"/>
                    <a:pt x="0" y="3"/>
                  </a:cubicBezTo>
                  <a:cubicBezTo>
                    <a:pt x="521" y="3"/>
                    <a:pt x="521" y="3"/>
                    <a:pt x="521" y="3"/>
                  </a:cubicBezTo>
                  <a:cubicBezTo>
                    <a:pt x="529" y="3"/>
                    <a:pt x="536" y="9"/>
                    <a:pt x="536" y="17"/>
                  </a:cubicBezTo>
                  <a:cubicBezTo>
                    <a:pt x="536" y="132"/>
                    <a:pt x="536" y="132"/>
                    <a:pt x="536" y="132"/>
                  </a:cubicBezTo>
                  <a:cubicBezTo>
                    <a:pt x="536" y="140"/>
                    <a:pt x="529" y="147"/>
                    <a:pt x="521" y="147"/>
                  </a:cubicBezTo>
                  <a:cubicBezTo>
                    <a:pt x="240" y="147"/>
                    <a:pt x="240" y="147"/>
                    <a:pt x="240" y="147"/>
                  </a:cubicBezTo>
                  <a:cubicBezTo>
                    <a:pt x="240" y="150"/>
                    <a:pt x="240" y="150"/>
                    <a:pt x="240" y="150"/>
                  </a:cubicBezTo>
                  <a:cubicBezTo>
                    <a:pt x="521" y="150"/>
                    <a:pt x="521" y="150"/>
                    <a:pt x="521" y="150"/>
                  </a:cubicBezTo>
                  <a:cubicBezTo>
                    <a:pt x="531" y="150"/>
                    <a:pt x="539" y="142"/>
                    <a:pt x="539" y="132"/>
                  </a:cubicBezTo>
                  <a:cubicBezTo>
                    <a:pt x="539" y="17"/>
                    <a:pt x="539" y="17"/>
                    <a:pt x="539" y="17"/>
                  </a:cubicBezTo>
                  <a:cubicBezTo>
                    <a:pt x="539" y="8"/>
                    <a:pt x="531" y="0"/>
                    <a:pt x="521" y="0"/>
                  </a:cubicBezTo>
                  <a:close/>
                </a:path>
              </a:pathLst>
            </a:custGeom>
            <a:solidFill>
              <a:srgbClr val="FFFFFF"/>
            </a:solidFill>
            <a:ln w="2540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129" name="Group 128">
            <a:extLst>
              <a:ext uri="{FF2B5EF4-FFF2-40B4-BE49-F238E27FC236}">
                <a16:creationId xmlns:a16="http://schemas.microsoft.com/office/drawing/2014/main" xmlns="" id="{9CB7A29C-10C9-4CA0-937C-116DAA71B6B2}"/>
              </a:ext>
            </a:extLst>
          </p:cNvPr>
          <p:cNvGrpSpPr/>
          <p:nvPr/>
        </p:nvGrpSpPr>
        <p:grpSpPr>
          <a:xfrm>
            <a:off x="5317865" y="1831584"/>
            <a:ext cx="1556270" cy="1046168"/>
            <a:chOff x="5441950" y="874713"/>
            <a:chExt cx="1046163" cy="703263"/>
          </a:xfrm>
          <a:solidFill>
            <a:schemeClr val="tx1">
              <a:lumMod val="75000"/>
              <a:lumOff val="25000"/>
            </a:schemeClr>
          </a:solidFill>
        </p:grpSpPr>
        <p:sp>
          <p:nvSpPr>
            <p:cNvPr id="130" name="Freeform 9">
              <a:extLst>
                <a:ext uri="{FF2B5EF4-FFF2-40B4-BE49-F238E27FC236}">
                  <a16:creationId xmlns:a16="http://schemas.microsoft.com/office/drawing/2014/main" xmlns="" id="{53D47184-DBAD-47CF-9FB1-15FCB9D6F7EA}"/>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1" name="Freeform 10">
              <a:extLst>
                <a:ext uri="{FF2B5EF4-FFF2-40B4-BE49-F238E27FC236}">
                  <a16:creationId xmlns:a16="http://schemas.microsoft.com/office/drawing/2014/main" xmlns="" id="{FF11C59D-4ABC-4ABF-9BFE-44BEB9FEC55A}"/>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32" name="Group 131">
              <a:extLst>
                <a:ext uri="{FF2B5EF4-FFF2-40B4-BE49-F238E27FC236}">
                  <a16:creationId xmlns:a16="http://schemas.microsoft.com/office/drawing/2014/main" xmlns="" id="{C4FA5670-8162-43BA-AABF-CEB1FA907A45}"/>
                </a:ext>
              </a:extLst>
            </p:cNvPr>
            <p:cNvGrpSpPr/>
            <p:nvPr/>
          </p:nvGrpSpPr>
          <p:grpSpPr>
            <a:xfrm>
              <a:off x="5441950" y="874713"/>
              <a:ext cx="1046163" cy="703263"/>
              <a:chOff x="5441950" y="874713"/>
              <a:chExt cx="1046163" cy="703263"/>
            </a:xfrm>
            <a:grpFill/>
          </p:grpSpPr>
          <p:sp>
            <p:nvSpPr>
              <p:cNvPr id="133" name="Freeform 5">
                <a:extLst>
                  <a:ext uri="{FF2B5EF4-FFF2-40B4-BE49-F238E27FC236}">
                    <a16:creationId xmlns:a16="http://schemas.microsoft.com/office/drawing/2014/main" xmlns="" id="{77A6D2FC-CD9D-4217-8916-9C7326B28A32}"/>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4" name="Freeform 6">
                <a:extLst>
                  <a:ext uri="{FF2B5EF4-FFF2-40B4-BE49-F238E27FC236}">
                    <a16:creationId xmlns:a16="http://schemas.microsoft.com/office/drawing/2014/main" xmlns="" id="{EE51B94D-D99F-47DA-97EE-7E564EDD2D10}"/>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5" name="Freeform 7">
                <a:extLst>
                  <a:ext uri="{FF2B5EF4-FFF2-40B4-BE49-F238E27FC236}">
                    <a16:creationId xmlns:a16="http://schemas.microsoft.com/office/drawing/2014/main" xmlns="" id="{69D0831D-41CD-41F2-90AD-F885BB3F6A07}"/>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6" name="Freeform 8">
                <a:extLst>
                  <a:ext uri="{FF2B5EF4-FFF2-40B4-BE49-F238E27FC236}">
                    <a16:creationId xmlns:a16="http://schemas.microsoft.com/office/drawing/2014/main" xmlns="" id="{8EB9AAE9-CADD-4750-B3A1-6E1620F48ACE}"/>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7" name="Freeform 11">
                <a:extLst>
                  <a:ext uri="{FF2B5EF4-FFF2-40B4-BE49-F238E27FC236}">
                    <a16:creationId xmlns:a16="http://schemas.microsoft.com/office/drawing/2014/main" xmlns="" id="{F9633CAE-4C82-4320-9C61-5D73FDB6DC59}"/>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8" name="Freeform 12">
                <a:extLst>
                  <a:ext uri="{FF2B5EF4-FFF2-40B4-BE49-F238E27FC236}">
                    <a16:creationId xmlns:a16="http://schemas.microsoft.com/office/drawing/2014/main" xmlns="" id="{6B6408B5-CBF5-4130-AAE0-4CE2DBAF9279}"/>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70881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081" y="3164753"/>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0867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xmlns="" id="{7B7AEFDF-68E0-4DE5-8AF0-3EFCB039BF76}"/>
              </a:ext>
            </a:extLst>
          </p:cNvPr>
          <p:cNvSpPr/>
          <p:nvPr/>
        </p:nvSpPr>
        <p:spPr>
          <a:xfrm>
            <a:off x="3320177" y="1754148"/>
            <a:ext cx="181511" cy="13250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xmlns="" id="{9022DB0F-5E9D-435A-A459-02B3811D0952}"/>
              </a:ext>
            </a:extLst>
          </p:cNvPr>
          <p:cNvSpPr>
            <a:spLocks noGrp="1"/>
          </p:cNvSpPr>
          <p:nvPr>
            <p:ph type="sldNum" sz="quarter" idx="4"/>
          </p:nvPr>
        </p:nvSpPr>
        <p:spPr/>
        <p:txBody>
          <a:bodyPr/>
          <a:lstStyle/>
          <a:p>
            <a:fld id="{DF774B5E-3D86-D744-9739-9A55B86C5C92}" type="slidenum">
              <a:rPr lang="en-US" smtClean="0"/>
              <a:pPr/>
              <a:t>2</a:t>
            </a:fld>
            <a:endParaRPr lang="en-US" dirty="0"/>
          </a:p>
        </p:txBody>
      </p:sp>
      <p:pic>
        <p:nvPicPr>
          <p:cNvPr id="103" name="Picture Placeholder 102">
            <a:extLst>
              <a:ext uri="{FF2B5EF4-FFF2-40B4-BE49-F238E27FC236}">
                <a16:creationId xmlns:a16="http://schemas.microsoft.com/office/drawing/2014/main" xmlns="" id="{F3638AEA-0E4B-4B7D-BE38-444DAAA91B8A}"/>
              </a:ext>
            </a:extLst>
          </p:cNvPr>
          <p:cNvPicPr>
            <a:picLocks noGrp="1" noChangeAspect="1"/>
          </p:cNvPicPr>
          <p:nvPr>
            <p:ph type="pic" sz="quarter" idx="11"/>
          </p:nvPr>
        </p:nvPicPr>
        <p:blipFill>
          <a:blip r:embed="rId3"/>
          <a:srcRect l="19008" r="19008"/>
          <a:stretch>
            <a:fillRect/>
          </a:stretch>
        </p:blipFill>
        <p:spPr/>
      </p:pic>
      <p:cxnSp>
        <p:nvCxnSpPr>
          <p:cNvPr id="29" name="Straight Connector 28">
            <a:extLst>
              <a:ext uri="{FF2B5EF4-FFF2-40B4-BE49-F238E27FC236}">
                <a16:creationId xmlns:a16="http://schemas.microsoft.com/office/drawing/2014/main" xmlns="" id="{D8376CF2-2F04-40E1-9E3A-A4B81D50C02B}"/>
              </a:ext>
            </a:extLst>
          </p:cNvPr>
          <p:cNvCxnSpPr/>
          <p:nvPr/>
        </p:nvCxnSpPr>
        <p:spPr>
          <a:xfrm>
            <a:off x="6769071" y="1753494"/>
            <a:ext cx="365664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xmlns="" id="{F82E1399-FF02-4989-A924-1E018E8B72B3}"/>
              </a:ext>
            </a:extLst>
          </p:cNvPr>
          <p:cNvCxnSpPr>
            <a:cxnSpLocks/>
          </p:cNvCxnSpPr>
          <p:nvPr/>
        </p:nvCxnSpPr>
        <p:spPr>
          <a:xfrm>
            <a:off x="6769071" y="2365732"/>
            <a:ext cx="365664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xmlns="" id="{1EE1A1D1-9511-424A-8133-E9D51A69738C}"/>
              </a:ext>
            </a:extLst>
          </p:cNvPr>
          <p:cNvSpPr/>
          <p:nvPr/>
        </p:nvSpPr>
        <p:spPr>
          <a:xfrm>
            <a:off x="6909495" y="1825736"/>
            <a:ext cx="3350013" cy="461665"/>
          </a:xfrm>
          <a:prstGeom prst="rect">
            <a:avLst/>
          </a:prstGeom>
        </p:spPr>
        <p:txBody>
          <a:bodyPr wrap="square">
            <a:spAutoFit/>
          </a:bodyPr>
          <a:lstStyle/>
          <a:p>
            <a:r>
              <a:rPr lang="en-US" sz="2400" b="1" dirty="0">
                <a:solidFill>
                  <a:schemeClr val="accent1"/>
                </a:solidFill>
              </a:rPr>
              <a:t>Table of Content</a:t>
            </a:r>
          </a:p>
        </p:txBody>
      </p:sp>
      <p:cxnSp>
        <p:nvCxnSpPr>
          <p:cNvPr id="32" name="Straight Connector 31">
            <a:extLst>
              <a:ext uri="{FF2B5EF4-FFF2-40B4-BE49-F238E27FC236}">
                <a16:creationId xmlns:a16="http://schemas.microsoft.com/office/drawing/2014/main" xmlns="" id="{BFDFBD26-4626-4E32-8E81-F269BC8551A8}"/>
              </a:ext>
            </a:extLst>
          </p:cNvPr>
          <p:cNvCxnSpPr>
            <a:cxnSpLocks/>
          </p:cNvCxnSpPr>
          <p:nvPr/>
        </p:nvCxnSpPr>
        <p:spPr>
          <a:xfrm>
            <a:off x="7009895" y="2365732"/>
            <a:ext cx="387739"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xmlns="" id="{D1A5131B-F9B6-4398-A39A-158B5C127E47}"/>
              </a:ext>
            </a:extLst>
          </p:cNvPr>
          <p:cNvSpPr txBox="1"/>
          <p:nvPr/>
        </p:nvSpPr>
        <p:spPr>
          <a:xfrm>
            <a:off x="3680179" y="2515779"/>
            <a:ext cx="1865597" cy="615490"/>
          </a:xfrm>
          <a:prstGeom prst="rect">
            <a:avLst/>
          </a:prstGeom>
          <a:noFill/>
        </p:spPr>
        <p:txBody>
          <a:bodyPr wrap="square" rtlCol="0">
            <a:spAutoFit/>
          </a:bodyPr>
          <a:lstStyle/>
          <a:p>
            <a:pPr>
              <a:lnSpc>
                <a:spcPts val="2000"/>
              </a:lnSpc>
            </a:pPr>
            <a:r>
              <a:rPr lang="en-US" sz="2200" spc="-200" dirty="0">
                <a:solidFill>
                  <a:schemeClr val="tx1">
                    <a:lumMod val="65000"/>
                    <a:lumOff val="35000"/>
                  </a:schemeClr>
                </a:solidFill>
                <a:latin typeface="+mj-lt"/>
              </a:rPr>
              <a:t>Portfolio &amp;</a:t>
            </a:r>
          </a:p>
          <a:p>
            <a:pPr>
              <a:lnSpc>
                <a:spcPts val="2000"/>
              </a:lnSpc>
            </a:pPr>
            <a:r>
              <a:rPr lang="en-US" sz="2200" spc="-200" dirty="0">
                <a:solidFill>
                  <a:schemeClr val="tx1">
                    <a:lumMod val="65000"/>
                    <a:lumOff val="35000"/>
                  </a:schemeClr>
                </a:solidFill>
                <a:latin typeface="+mj-lt"/>
              </a:rPr>
              <a:t>Photography</a:t>
            </a:r>
          </a:p>
        </p:txBody>
      </p:sp>
      <p:sp>
        <p:nvSpPr>
          <p:cNvPr id="35" name="Rectangle 34">
            <a:extLst>
              <a:ext uri="{FF2B5EF4-FFF2-40B4-BE49-F238E27FC236}">
                <a16:creationId xmlns:a16="http://schemas.microsoft.com/office/drawing/2014/main" xmlns="" id="{369F042F-E42E-4AD4-8D2B-E6B1238AEE54}"/>
              </a:ext>
            </a:extLst>
          </p:cNvPr>
          <p:cNvSpPr/>
          <p:nvPr/>
        </p:nvSpPr>
        <p:spPr>
          <a:xfrm>
            <a:off x="7314501" y="2809374"/>
            <a:ext cx="3111218" cy="366127"/>
          </a:xfrm>
          <a:prstGeom prst="rect">
            <a:avLst/>
          </a:prstGeom>
        </p:spPr>
        <p:txBody>
          <a:bodyPr wrap="square">
            <a:spAutoFit/>
          </a:bodyPr>
          <a:lstStyle/>
          <a:p>
            <a:pPr>
              <a:lnSpc>
                <a:spcPts val="2300"/>
              </a:lnSpc>
            </a:pPr>
            <a:r>
              <a:rPr lang="en-US">
                <a:solidFill>
                  <a:schemeClr val="tx1">
                    <a:lumMod val="65000"/>
                    <a:lumOff val="35000"/>
                  </a:schemeClr>
                </a:solidFill>
              </a:rPr>
              <a:t>You can edit here</a:t>
            </a:r>
          </a:p>
        </p:txBody>
      </p:sp>
      <p:grpSp>
        <p:nvGrpSpPr>
          <p:cNvPr id="38" name="Group 37">
            <a:extLst>
              <a:ext uri="{FF2B5EF4-FFF2-40B4-BE49-F238E27FC236}">
                <a16:creationId xmlns:a16="http://schemas.microsoft.com/office/drawing/2014/main" xmlns="" id="{E28328B1-6EDE-4224-871C-BD36F9EB7820}"/>
              </a:ext>
            </a:extLst>
          </p:cNvPr>
          <p:cNvGrpSpPr/>
          <p:nvPr/>
        </p:nvGrpSpPr>
        <p:grpSpPr>
          <a:xfrm>
            <a:off x="7011781" y="2882425"/>
            <a:ext cx="233728" cy="210419"/>
            <a:chOff x="4902200" y="2354263"/>
            <a:chExt cx="2387601" cy="2149475"/>
          </a:xfrm>
          <a:solidFill>
            <a:schemeClr val="accent1"/>
          </a:solidFill>
        </p:grpSpPr>
        <p:sp>
          <p:nvSpPr>
            <p:cNvPr id="39" name="Freeform 5">
              <a:extLst>
                <a:ext uri="{FF2B5EF4-FFF2-40B4-BE49-F238E27FC236}">
                  <a16:creationId xmlns:a16="http://schemas.microsoft.com/office/drawing/2014/main" xmlns="" id="{48EA4112-049F-412C-9A8F-D9BCBBD51358}"/>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sp>
          <p:nvSpPr>
            <p:cNvPr id="40" name="Freeform 6">
              <a:extLst>
                <a:ext uri="{FF2B5EF4-FFF2-40B4-BE49-F238E27FC236}">
                  <a16:creationId xmlns:a16="http://schemas.microsoft.com/office/drawing/2014/main" xmlns="" id="{91366FC1-FEAF-4A77-A556-B469C00DB183}"/>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grpSp>
      <p:grpSp>
        <p:nvGrpSpPr>
          <p:cNvPr id="41" name="Group 40">
            <a:extLst>
              <a:ext uri="{FF2B5EF4-FFF2-40B4-BE49-F238E27FC236}">
                <a16:creationId xmlns:a16="http://schemas.microsoft.com/office/drawing/2014/main" xmlns="" id="{16DDF1D9-2D78-4999-8E7B-5155D7225323}"/>
              </a:ext>
            </a:extLst>
          </p:cNvPr>
          <p:cNvGrpSpPr/>
          <p:nvPr/>
        </p:nvGrpSpPr>
        <p:grpSpPr>
          <a:xfrm>
            <a:off x="7011781" y="3240214"/>
            <a:ext cx="233728" cy="210419"/>
            <a:chOff x="4902200" y="2354263"/>
            <a:chExt cx="2387601" cy="2149475"/>
          </a:xfrm>
          <a:solidFill>
            <a:schemeClr val="accent1"/>
          </a:solidFill>
        </p:grpSpPr>
        <p:sp>
          <p:nvSpPr>
            <p:cNvPr id="42" name="Freeform 5">
              <a:extLst>
                <a:ext uri="{FF2B5EF4-FFF2-40B4-BE49-F238E27FC236}">
                  <a16:creationId xmlns:a16="http://schemas.microsoft.com/office/drawing/2014/main" xmlns="" id="{E314B47E-21DA-4523-9EBB-76C1912238B1}"/>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sp>
          <p:nvSpPr>
            <p:cNvPr id="43" name="Freeform 6">
              <a:extLst>
                <a:ext uri="{FF2B5EF4-FFF2-40B4-BE49-F238E27FC236}">
                  <a16:creationId xmlns:a16="http://schemas.microsoft.com/office/drawing/2014/main" xmlns="" id="{5EB37708-4419-4BD1-8202-6E60FD7DE496}"/>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grpSp>
      <p:grpSp>
        <p:nvGrpSpPr>
          <p:cNvPr id="44" name="Group 43">
            <a:extLst>
              <a:ext uri="{FF2B5EF4-FFF2-40B4-BE49-F238E27FC236}">
                <a16:creationId xmlns:a16="http://schemas.microsoft.com/office/drawing/2014/main" xmlns="" id="{EA490D5E-DB3C-4B1E-B065-3C1B5B265EB8}"/>
              </a:ext>
            </a:extLst>
          </p:cNvPr>
          <p:cNvGrpSpPr/>
          <p:nvPr/>
        </p:nvGrpSpPr>
        <p:grpSpPr>
          <a:xfrm>
            <a:off x="7011781" y="3598002"/>
            <a:ext cx="233728" cy="210419"/>
            <a:chOff x="4902200" y="2354263"/>
            <a:chExt cx="2387601" cy="2149475"/>
          </a:xfrm>
          <a:solidFill>
            <a:schemeClr val="accent1"/>
          </a:solidFill>
        </p:grpSpPr>
        <p:sp>
          <p:nvSpPr>
            <p:cNvPr id="45" name="Freeform 5">
              <a:extLst>
                <a:ext uri="{FF2B5EF4-FFF2-40B4-BE49-F238E27FC236}">
                  <a16:creationId xmlns:a16="http://schemas.microsoft.com/office/drawing/2014/main" xmlns="" id="{EEBE7123-7FDC-4F7F-876D-8551599EC335}"/>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sp>
          <p:nvSpPr>
            <p:cNvPr id="46" name="Freeform 6">
              <a:extLst>
                <a:ext uri="{FF2B5EF4-FFF2-40B4-BE49-F238E27FC236}">
                  <a16:creationId xmlns:a16="http://schemas.microsoft.com/office/drawing/2014/main" xmlns="" id="{86B9CAB8-71D9-48EE-8EA2-14AB6D272FB4}"/>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grpSp>
      <p:grpSp>
        <p:nvGrpSpPr>
          <p:cNvPr id="47" name="Group 46">
            <a:extLst>
              <a:ext uri="{FF2B5EF4-FFF2-40B4-BE49-F238E27FC236}">
                <a16:creationId xmlns:a16="http://schemas.microsoft.com/office/drawing/2014/main" xmlns="" id="{3B79254F-E853-4DAB-B6AE-0CE82DFA4CC8}"/>
              </a:ext>
            </a:extLst>
          </p:cNvPr>
          <p:cNvGrpSpPr/>
          <p:nvPr/>
        </p:nvGrpSpPr>
        <p:grpSpPr>
          <a:xfrm>
            <a:off x="7011781" y="3955791"/>
            <a:ext cx="233728" cy="210419"/>
            <a:chOff x="4902200" y="2354263"/>
            <a:chExt cx="2387601" cy="2149475"/>
          </a:xfrm>
          <a:solidFill>
            <a:schemeClr val="accent1"/>
          </a:solidFill>
        </p:grpSpPr>
        <p:sp>
          <p:nvSpPr>
            <p:cNvPr id="48" name="Freeform 5">
              <a:extLst>
                <a:ext uri="{FF2B5EF4-FFF2-40B4-BE49-F238E27FC236}">
                  <a16:creationId xmlns:a16="http://schemas.microsoft.com/office/drawing/2014/main" xmlns="" id="{6D283FD1-6DCA-4649-B26B-85FDF11B6749}"/>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sp>
          <p:nvSpPr>
            <p:cNvPr id="49" name="Freeform 6">
              <a:extLst>
                <a:ext uri="{FF2B5EF4-FFF2-40B4-BE49-F238E27FC236}">
                  <a16:creationId xmlns:a16="http://schemas.microsoft.com/office/drawing/2014/main" xmlns="" id="{583510DE-42C3-442D-949A-13CBEC12DA60}"/>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grpSp>
      <p:grpSp>
        <p:nvGrpSpPr>
          <p:cNvPr id="50" name="Group 49">
            <a:extLst>
              <a:ext uri="{FF2B5EF4-FFF2-40B4-BE49-F238E27FC236}">
                <a16:creationId xmlns:a16="http://schemas.microsoft.com/office/drawing/2014/main" xmlns="" id="{B760E924-08A1-4AF9-96BC-46730CF0E590}"/>
              </a:ext>
            </a:extLst>
          </p:cNvPr>
          <p:cNvGrpSpPr/>
          <p:nvPr/>
        </p:nvGrpSpPr>
        <p:grpSpPr>
          <a:xfrm>
            <a:off x="7011781" y="4313579"/>
            <a:ext cx="233728" cy="210419"/>
            <a:chOff x="4902200" y="2354263"/>
            <a:chExt cx="2387601" cy="2149475"/>
          </a:xfrm>
          <a:solidFill>
            <a:schemeClr val="accent1"/>
          </a:solidFill>
        </p:grpSpPr>
        <p:sp>
          <p:nvSpPr>
            <p:cNvPr id="51" name="Freeform 5">
              <a:extLst>
                <a:ext uri="{FF2B5EF4-FFF2-40B4-BE49-F238E27FC236}">
                  <a16:creationId xmlns:a16="http://schemas.microsoft.com/office/drawing/2014/main" xmlns="" id="{5B54F3D4-ED0F-46DF-BC51-FB103F0AAA15}"/>
                </a:ext>
              </a:extLst>
            </p:cNvPr>
            <p:cNvSpPr>
              <a:spLocks/>
            </p:cNvSpPr>
            <p:nvPr/>
          </p:nvSpPr>
          <p:spPr bwMode="auto">
            <a:xfrm>
              <a:off x="5233988" y="2517776"/>
              <a:ext cx="2055813" cy="1698625"/>
            </a:xfrm>
            <a:custGeom>
              <a:avLst/>
              <a:gdLst>
                <a:gd name="T0" fmla="*/ 389 w 544"/>
                <a:gd name="T1" fmla="*/ 62 h 449"/>
                <a:gd name="T2" fmla="*/ 372 w 544"/>
                <a:gd name="T3" fmla="*/ 71 h 449"/>
                <a:gd name="T4" fmla="*/ 264 w 544"/>
                <a:gd name="T5" fmla="*/ 146 h 449"/>
                <a:gd name="T6" fmla="*/ 263 w 544"/>
                <a:gd name="T7" fmla="*/ 147 h 449"/>
                <a:gd name="T8" fmla="*/ 214 w 544"/>
                <a:gd name="T9" fmla="*/ 192 h 449"/>
                <a:gd name="T10" fmla="*/ 194 w 544"/>
                <a:gd name="T11" fmla="*/ 215 h 449"/>
                <a:gd name="T12" fmla="*/ 163 w 544"/>
                <a:gd name="T13" fmla="*/ 259 h 449"/>
                <a:gd name="T14" fmla="*/ 148 w 544"/>
                <a:gd name="T15" fmla="*/ 278 h 449"/>
                <a:gd name="T16" fmla="*/ 134 w 544"/>
                <a:gd name="T17" fmla="*/ 270 h 449"/>
                <a:gd name="T18" fmla="*/ 122 w 544"/>
                <a:gd name="T19" fmla="*/ 249 h 449"/>
                <a:gd name="T20" fmla="*/ 105 w 544"/>
                <a:gd name="T21" fmla="*/ 220 h 449"/>
                <a:gd name="T22" fmla="*/ 87 w 544"/>
                <a:gd name="T23" fmla="*/ 199 h 449"/>
                <a:gd name="T24" fmla="*/ 86 w 544"/>
                <a:gd name="T25" fmla="*/ 198 h 449"/>
                <a:gd name="T26" fmla="*/ 85 w 544"/>
                <a:gd name="T27" fmla="*/ 198 h 449"/>
                <a:gd name="T28" fmla="*/ 63 w 544"/>
                <a:gd name="T29" fmla="*/ 187 h 449"/>
                <a:gd name="T30" fmla="*/ 27 w 544"/>
                <a:gd name="T31" fmla="*/ 192 h 449"/>
                <a:gd name="T32" fmla="*/ 17 w 544"/>
                <a:gd name="T33" fmla="*/ 199 h 449"/>
                <a:gd name="T34" fmla="*/ 9 w 544"/>
                <a:gd name="T35" fmla="*/ 208 h 449"/>
                <a:gd name="T36" fmla="*/ 9 w 544"/>
                <a:gd name="T37" fmla="*/ 209 h 449"/>
                <a:gd name="T38" fmla="*/ 9 w 544"/>
                <a:gd name="T39" fmla="*/ 209 h 449"/>
                <a:gd name="T40" fmla="*/ 8 w 544"/>
                <a:gd name="T41" fmla="*/ 209 h 449"/>
                <a:gd name="T42" fmla="*/ 4 w 544"/>
                <a:gd name="T43" fmla="*/ 223 h 449"/>
                <a:gd name="T44" fmla="*/ 13 w 544"/>
                <a:gd name="T45" fmla="*/ 274 h 449"/>
                <a:gd name="T46" fmla="*/ 89 w 544"/>
                <a:gd name="T47" fmla="*/ 405 h 449"/>
                <a:gd name="T48" fmla="*/ 168 w 544"/>
                <a:gd name="T49" fmla="*/ 434 h 449"/>
                <a:gd name="T50" fmla="*/ 180 w 544"/>
                <a:gd name="T51" fmla="*/ 423 h 449"/>
                <a:gd name="T52" fmla="*/ 188 w 544"/>
                <a:gd name="T53" fmla="*/ 413 h 449"/>
                <a:gd name="T54" fmla="*/ 202 w 544"/>
                <a:gd name="T55" fmla="*/ 388 h 449"/>
                <a:gd name="T56" fmla="*/ 257 w 544"/>
                <a:gd name="T57" fmla="*/ 299 h 449"/>
                <a:gd name="T58" fmla="*/ 319 w 544"/>
                <a:gd name="T59" fmla="*/ 214 h 449"/>
                <a:gd name="T60" fmla="*/ 352 w 544"/>
                <a:gd name="T61" fmla="*/ 174 h 449"/>
                <a:gd name="T62" fmla="*/ 361 w 544"/>
                <a:gd name="T63" fmla="*/ 164 h 449"/>
                <a:gd name="T64" fmla="*/ 544 w 544"/>
                <a:gd name="T65" fmla="*/ 0 h 449"/>
                <a:gd name="T66" fmla="*/ 389 w 544"/>
                <a:gd name="T67" fmla="*/ 6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4" h="449">
                  <a:moveTo>
                    <a:pt x="389" y="62"/>
                  </a:moveTo>
                  <a:cubicBezTo>
                    <a:pt x="383" y="65"/>
                    <a:pt x="378" y="68"/>
                    <a:pt x="372" y="71"/>
                  </a:cubicBezTo>
                  <a:cubicBezTo>
                    <a:pt x="334" y="92"/>
                    <a:pt x="297" y="117"/>
                    <a:pt x="264" y="146"/>
                  </a:cubicBezTo>
                  <a:cubicBezTo>
                    <a:pt x="264" y="146"/>
                    <a:pt x="263" y="147"/>
                    <a:pt x="263" y="147"/>
                  </a:cubicBezTo>
                  <a:cubicBezTo>
                    <a:pt x="245" y="159"/>
                    <a:pt x="228" y="175"/>
                    <a:pt x="214" y="192"/>
                  </a:cubicBezTo>
                  <a:cubicBezTo>
                    <a:pt x="207" y="200"/>
                    <a:pt x="200" y="208"/>
                    <a:pt x="194" y="215"/>
                  </a:cubicBezTo>
                  <a:cubicBezTo>
                    <a:pt x="182" y="229"/>
                    <a:pt x="173" y="244"/>
                    <a:pt x="163" y="259"/>
                  </a:cubicBezTo>
                  <a:cubicBezTo>
                    <a:pt x="159" y="265"/>
                    <a:pt x="154" y="275"/>
                    <a:pt x="148" y="278"/>
                  </a:cubicBezTo>
                  <a:cubicBezTo>
                    <a:pt x="140" y="283"/>
                    <a:pt x="138" y="275"/>
                    <a:pt x="134" y="270"/>
                  </a:cubicBezTo>
                  <a:cubicBezTo>
                    <a:pt x="130" y="263"/>
                    <a:pt x="126" y="256"/>
                    <a:pt x="122" y="249"/>
                  </a:cubicBezTo>
                  <a:cubicBezTo>
                    <a:pt x="116" y="240"/>
                    <a:pt x="111" y="230"/>
                    <a:pt x="105" y="220"/>
                  </a:cubicBezTo>
                  <a:cubicBezTo>
                    <a:pt x="100" y="212"/>
                    <a:pt x="94" y="205"/>
                    <a:pt x="87" y="199"/>
                  </a:cubicBezTo>
                  <a:cubicBezTo>
                    <a:pt x="87" y="199"/>
                    <a:pt x="86" y="198"/>
                    <a:pt x="86" y="198"/>
                  </a:cubicBezTo>
                  <a:cubicBezTo>
                    <a:pt x="86" y="198"/>
                    <a:pt x="85" y="198"/>
                    <a:pt x="85" y="198"/>
                  </a:cubicBezTo>
                  <a:cubicBezTo>
                    <a:pt x="78" y="192"/>
                    <a:pt x="71" y="189"/>
                    <a:pt x="63" y="187"/>
                  </a:cubicBezTo>
                  <a:cubicBezTo>
                    <a:pt x="50" y="184"/>
                    <a:pt x="37" y="185"/>
                    <a:pt x="27" y="192"/>
                  </a:cubicBezTo>
                  <a:cubicBezTo>
                    <a:pt x="23" y="194"/>
                    <a:pt x="20" y="196"/>
                    <a:pt x="17" y="199"/>
                  </a:cubicBezTo>
                  <a:cubicBezTo>
                    <a:pt x="14" y="201"/>
                    <a:pt x="12" y="204"/>
                    <a:pt x="9" y="208"/>
                  </a:cubicBezTo>
                  <a:cubicBezTo>
                    <a:pt x="9" y="209"/>
                    <a:pt x="9" y="209"/>
                    <a:pt x="9" y="209"/>
                  </a:cubicBezTo>
                  <a:cubicBezTo>
                    <a:pt x="9" y="209"/>
                    <a:pt x="9" y="209"/>
                    <a:pt x="9" y="209"/>
                  </a:cubicBezTo>
                  <a:cubicBezTo>
                    <a:pt x="8" y="209"/>
                    <a:pt x="8" y="209"/>
                    <a:pt x="8" y="209"/>
                  </a:cubicBezTo>
                  <a:cubicBezTo>
                    <a:pt x="6" y="214"/>
                    <a:pt x="5" y="219"/>
                    <a:pt x="4" y="223"/>
                  </a:cubicBezTo>
                  <a:cubicBezTo>
                    <a:pt x="0" y="239"/>
                    <a:pt x="3" y="257"/>
                    <a:pt x="13" y="274"/>
                  </a:cubicBezTo>
                  <a:cubicBezTo>
                    <a:pt x="89" y="405"/>
                    <a:pt x="89" y="405"/>
                    <a:pt x="89" y="405"/>
                  </a:cubicBezTo>
                  <a:cubicBezTo>
                    <a:pt x="107" y="436"/>
                    <a:pt x="142" y="449"/>
                    <a:pt x="168" y="434"/>
                  </a:cubicBezTo>
                  <a:cubicBezTo>
                    <a:pt x="173" y="431"/>
                    <a:pt x="177" y="427"/>
                    <a:pt x="180" y="423"/>
                  </a:cubicBezTo>
                  <a:cubicBezTo>
                    <a:pt x="183" y="420"/>
                    <a:pt x="186" y="417"/>
                    <a:pt x="188" y="413"/>
                  </a:cubicBezTo>
                  <a:cubicBezTo>
                    <a:pt x="193" y="405"/>
                    <a:pt x="197" y="396"/>
                    <a:pt x="202" y="388"/>
                  </a:cubicBezTo>
                  <a:cubicBezTo>
                    <a:pt x="218" y="357"/>
                    <a:pt x="238" y="328"/>
                    <a:pt x="257" y="299"/>
                  </a:cubicBezTo>
                  <a:cubicBezTo>
                    <a:pt x="276" y="270"/>
                    <a:pt x="296" y="241"/>
                    <a:pt x="319" y="214"/>
                  </a:cubicBezTo>
                  <a:cubicBezTo>
                    <a:pt x="330" y="200"/>
                    <a:pt x="341" y="187"/>
                    <a:pt x="352" y="174"/>
                  </a:cubicBezTo>
                  <a:cubicBezTo>
                    <a:pt x="355" y="170"/>
                    <a:pt x="358" y="167"/>
                    <a:pt x="361" y="164"/>
                  </a:cubicBezTo>
                  <a:cubicBezTo>
                    <a:pt x="417" y="104"/>
                    <a:pt x="478" y="49"/>
                    <a:pt x="544" y="0"/>
                  </a:cubicBezTo>
                  <a:cubicBezTo>
                    <a:pt x="486" y="7"/>
                    <a:pt x="438" y="36"/>
                    <a:pt x="389"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sp>
          <p:nvSpPr>
            <p:cNvPr id="52" name="Freeform 6">
              <a:extLst>
                <a:ext uri="{FF2B5EF4-FFF2-40B4-BE49-F238E27FC236}">
                  <a16:creationId xmlns:a16="http://schemas.microsoft.com/office/drawing/2014/main" xmlns="" id="{2B7C8140-A8BF-4AB2-B566-59D6B86ADA92}"/>
                </a:ext>
              </a:extLst>
            </p:cNvPr>
            <p:cNvSpPr>
              <a:spLocks/>
            </p:cNvSpPr>
            <p:nvPr/>
          </p:nvSpPr>
          <p:spPr bwMode="auto">
            <a:xfrm>
              <a:off x="4902200" y="2354263"/>
              <a:ext cx="2143125" cy="2149475"/>
            </a:xfrm>
            <a:custGeom>
              <a:avLst/>
              <a:gdLst>
                <a:gd name="T0" fmla="*/ 555 w 567"/>
                <a:gd name="T1" fmla="*/ 284 h 568"/>
                <a:gd name="T2" fmla="*/ 283 w 567"/>
                <a:gd name="T3" fmla="*/ 556 h 568"/>
                <a:gd name="T4" fmla="*/ 12 w 567"/>
                <a:gd name="T5" fmla="*/ 284 h 568"/>
                <a:gd name="T6" fmla="*/ 283 w 567"/>
                <a:gd name="T7" fmla="*/ 12 h 568"/>
                <a:gd name="T8" fmla="*/ 457 w 567"/>
                <a:gd name="T9" fmla="*/ 75 h 568"/>
                <a:gd name="T10" fmla="*/ 463 w 567"/>
                <a:gd name="T11" fmla="*/ 72 h 568"/>
                <a:gd name="T12" fmla="*/ 469 w 567"/>
                <a:gd name="T13" fmla="*/ 69 h 568"/>
                <a:gd name="T14" fmla="*/ 283 w 567"/>
                <a:gd name="T15" fmla="*/ 0 h 568"/>
                <a:gd name="T16" fmla="*/ 0 w 567"/>
                <a:gd name="T17" fmla="*/ 284 h 568"/>
                <a:gd name="T18" fmla="*/ 283 w 567"/>
                <a:gd name="T19" fmla="*/ 568 h 568"/>
                <a:gd name="T20" fmla="*/ 567 w 567"/>
                <a:gd name="T21" fmla="*/ 284 h 568"/>
                <a:gd name="T22" fmla="*/ 542 w 567"/>
                <a:gd name="T23" fmla="*/ 167 h 568"/>
                <a:gd name="T24" fmla="*/ 533 w 567"/>
                <a:gd name="T25" fmla="*/ 175 h 568"/>
                <a:gd name="T26" fmla="*/ 555 w 567"/>
                <a:gd name="T27" fmla="*/ 284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7" h="568">
                  <a:moveTo>
                    <a:pt x="555" y="284"/>
                  </a:moveTo>
                  <a:cubicBezTo>
                    <a:pt x="555" y="434"/>
                    <a:pt x="433" y="556"/>
                    <a:pt x="283" y="556"/>
                  </a:cubicBezTo>
                  <a:cubicBezTo>
                    <a:pt x="134" y="556"/>
                    <a:pt x="12" y="434"/>
                    <a:pt x="12" y="284"/>
                  </a:cubicBezTo>
                  <a:cubicBezTo>
                    <a:pt x="12" y="134"/>
                    <a:pt x="134" y="12"/>
                    <a:pt x="283" y="12"/>
                  </a:cubicBezTo>
                  <a:cubicBezTo>
                    <a:pt x="349" y="12"/>
                    <a:pt x="410" y="36"/>
                    <a:pt x="457" y="75"/>
                  </a:cubicBezTo>
                  <a:cubicBezTo>
                    <a:pt x="459" y="74"/>
                    <a:pt x="461" y="73"/>
                    <a:pt x="463" y="72"/>
                  </a:cubicBezTo>
                  <a:cubicBezTo>
                    <a:pt x="465" y="71"/>
                    <a:pt x="467" y="70"/>
                    <a:pt x="469" y="69"/>
                  </a:cubicBezTo>
                  <a:cubicBezTo>
                    <a:pt x="419" y="26"/>
                    <a:pt x="354" y="0"/>
                    <a:pt x="283" y="0"/>
                  </a:cubicBezTo>
                  <a:cubicBezTo>
                    <a:pt x="127" y="0"/>
                    <a:pt x="0" y="127"/>
                    <a:pt x="0" y="284"/>
                  </a:cubicBezTo>
                  <a:cubicBezTo>
                    <a:pt x="0" y="441"/>
                    <a:pt x="127" y="568"/>
                    <a:pt x="283" y="568"/>
                  </a:cubicBezTo>
                  <a:cubicBezTo>
                    <a:pt x="440" y="568"/>
                    <a:pt x="567" y="441"/>
                    <a:pt x="567" y="284"/>
                  </a:cubicBezTo>
                  <a:cubicBezTo>
                    <a:pt x="567" y="242"/>
                    <a:pt x="558" y="202"/>
                    <a:pt x="542" y="167"/>
                  </a:cubicBezTo>
                  <a:cubicBezTo>
                    <a:pt x="539" y="169"/>
                    <a:pt x="536" y="172"/>
                    <a:pt x="533" y="175"/>
                  </a:cubicBezTo>
                  <a:cubicBezTo>
                    <a:pt x="547" y="209"/>
                    <a:pt x="555" y="245"/>
                    <a:pt x="555" y="2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dirty="0"/>
            </a:p>
          </p:txBody>
        </p:sp>
      </p:grpSp>
      <p:grpSp>
        <p:nvGrpSpPr>
          <p:cNvPr id="26" name="Group 25">
            <a:extLst>
              <a:ext uri="{FF2B5EF4-FFF2-40B4-BE49-F238E27FC236}">
                <a16:creationId xmlns:a16="http://schemas.microsoft.com/office/drawing/2014/main" xmlns="" id="{CFA373AF-76D3-4BA5-B079-868D8A9CA681}"/>
              </a:ext>
            </a:extLst>
          </p:cNvPr>
          <p:cNvGrpSpPr/>
          <p:nvPr/>
        </p:nvGrpSpPr>
        <p:grpSpPr>
          <a:xfrm>
            <a:off x="3803728" y="1794995"/>
            <a:ext cx="836466" cy="562296"/>
            <a:chOff x="5441950" y="874713"/>
            <a:chExt cx="1046163" cy="703263"/>
          </a:xfrm>
          <a:solidFill>
            <a:schemeClr val="tx1">
              <a:lumMod val="75000"/>
              <a:lumOff val="25000"/>
            </a:schemeClr>
          </a:solidFill>
        </p:grpSpPr>
        <p:sp>
          <p:nvSpPr>
            <p:cNvPr id="14" name="Freeform 9">
              <a:extLst>
                <a:ext uri="{FF2B5EF4-FFF2-40B4-BE49-F238E27FC236}">
                  <a16:creationId xmlns:a16="http://schemas.microsoft.com/office/drawing/2014/main" xmlns="" id="{543036CB-AE03-40D3-A1BC-AED890A4BF20}"/>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10">
              <a:extLst>
                <a:ext uri="{FF2B5EF4-FFF2-40B4-BE49-F238E27FC236}">
                  <a16:creationId xmlns:a16="http://schemas.microsoft.com/office/drawing/2014/main" xmlns="" id="{C6DAB763-4B82-408D-8A0D-98F85629F9C3}"/>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0" name="Group 19">
              <a:extLst>
                <a:ext uri="{FF2B5EF4-FFF2-40B4-BE49-F238E27FC236}">
                  <a16:creationId xmlns:a16="http://schemas.microsoft.com/office/drawing/2014/main" xmlns="" id="{2A480071-3321-4C4D-98D2-7DBE422226CE}"/>
                </a:ext>
              </a:extLst>
            </p:cNvPr>
            <p:cNvGrpSpPr/>
            <p:nvPr/>
          </p:nvGrpSpPr>
          <p:grpSpPr>
            <a:xfrm>
              <a:off x="5441950" y="874713"/>
              <a:ext cx="1046163" cy="703263"/>
              <a:chOff x="5441950" y="874713"/>
              <a:chExt cx="1046163" cy="703263"/>
            </a:xfrm>
            <a:grpFill/>
          </p:grpSpPr>
          <p:sp>
            <p:nvSpPr>
              <p:cNvPr id="9" name="Freeform 5">
                <a:extLst>
                  <a:ext uri="{FF2B5EF4-FFF2-40B4-BE49-F238E27FC236}">
                    <a16:creationId xmlns:a16="http://schemas.microsoft.com/office/drawing/2014/main" xmlns="" id="{EDAAE0C6-04BD-4065-85CF-8C5799D676D8}"/>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6">
                <a:extLst>
                  <a:ext uri="{FF2B5EF4-FFF2-40B4-BE49-F238E27FC236}">
                    <a16:creationId xmlns:a16="http://schemas.microsoft.com/office/drawing/2014/main" xmlns="" id="{BEDF389C-2D16-47DA-BC24-18C0624E1277}"/>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7">
                <a:extLst>
                  <a:ext uri="{FF2B5EF4-FFF2-40B4-BE49-F238E27FC236}">
                    <a16:creationId xmlns:a16="http://schemas.microsoft.com/office/drawing/2014/main" xmlns="" id="{5F734299-4940-4341-8A7E-586C10C79740}"/>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8">
                <a:extLst>
                  <a:ext uri="{FF2B5EF4-FFF2-40B4-BE49-F238E27FC236}">
                    <a16:creationId xmlns:a16="http://schemas.microsoft.com/office/drawing/2014/main" xmlns="" id="{F48FCDD2-DCC4-4CCF-B39D-C072F0669434}"/>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11">
                <a:extLst>
                  <a:ext uri="{FF2B5EF4-FFF2-40B4-BE49-F238E27FC236}">
                    <a16:creationId xmlns:a16="http://schemas.microsoft.com/office/drawing/2014/main" xmlns="" id="{230E32B7-0D43-42EC-95F0-7169F730566C}"/>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12">
                <a:extLst>
                  <a:ext uri="{FF2B5EF4-FFF2-40B4-BE49-F238E27FC236}">
                    <a16:creationId xmlns:a16="http://schemas.microsoft.com/office/drawing/2014/main" xmlns="" id="{08BD8CEC-E6C9-495E-BF36-E504FD63F837}"/>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pic>
        <p:nvPicPr>
          <p:cNvPr id="113" name="Picture Placeholder 112">
            <a:extLst>
              <a:ext uri="{FF2B5EF4-FFF2-40B4-BE49-F238E27FC236}">
                <a16:creationId xmlns:a16="http://schemas.microsoft.com/office/drawing/2014/main" xmlns="" id="{38081B3A-55DF-4D8F-9F49-B4E60416E141}"/>
              </a:ext>
            </a:extLst>
          </p:cNvPr>
          <p:cNvPicPr>
            <a:picLocks noGrp="1" noChangeAspect="1"/>
          </p:cNvPicPr>
          <p:nvPr>
            <p:ph type="pic" sz="quarter" idx="10"/>
          </p:nvPr>
        </p:nvPicPr>
        <p:blipFill rotWithShape="1">
          <a:blip r:embed="rId4"/>
          <a:srcRect l="37868" r="21882"/>
          <a:stretch/>
        </p:blipFill>
        <p:spPr>
          <a:xfrm>
            <a:off x="-5681" y="0"/>
            <a:ext cx="3329451" cy="5517232"/>
          </a:xfrm>
        </p:spPr>
      </p:pic>
      <p:sp>
        <p:nvSpPr>
          <p:cNvPr id="68" name="Rectangle 67">
            <a:extLst>
              <a:ext uri="{FF2B5EF4-FFF2-40B4-BE49-F238E27FC236}">
                <a16:creationId xmlns:a16="http://schemas.microsoft.com/office/drawing/2014/main" xmlns="" id="{CA5E1553-8D37-4279-BE2C-92E7E5289723}"/>
              </a:ext>
            </a:extLst>
          </p:cNvPr>
          <p:cNvSpPr/>
          <p:nvPr/>
        </p:nvSpPr>
        <p:spPr>
          <a:xfrm>
            <a:off x="7314501" y="3171896"/>
            <a:ext cx="3111218" cy="366127"/>
          </a:xfrm>
          <a:prstGeom prst="rect">
            <a:avLst/>
          </a:prstGeom>
        </p:spPr>
        <p:txBody>
          <a:bodyPr wrap="square">
            <a:spAutoFit/>
          </a:bodyPr>
          <a:lstStyle/>
          <a:p>
            <a:pPr>
              <a:lnSpc>
                <a:spcPts val="2300"/>
              </a:lnSpc>
            </a:pPr>
            <a:r>
              <a:rPr lang="en-US">
                <a:solidFill>
                  <a:schemeClr val="tx1">
                    <a:lumMod val="65000"/>
                    <a:lumOff val="35000"/>
                  </a:schemeClr>
                </a:solidFill>
              </a:rPr>
              <a:t>Edit text here</a:t>
            </a:r>
          </a:p>
        </p:txBody>
      </p:sp>
      <p:sp>
        <p:nvSpPr>
          <p:cNvPr id="69" name="Rectangle 68">
            <a:extLst>
              <a:ext uri="{FF2B5EF4-FFF2-40B4-BE49-F238E27FC236}">
                <a16:creationId xmlns:a16="http://schemas.microsoft.com/office/drawing/2014/main" xmlns="" id="{23D6B10E-930D-4A34-B9FB-2522A20B43F2}"/>
              </a:ext>
            </a:extLst>
          </p:cNvPr>
          <p:cNvSpPr/>
          <p:nvPr/>
        </p:nvSpPr>
        <p:spPr>
          <a:xfrm>
            <a:off x="7314501" y="3524586"/>
            <a:ext cx="3111218" cy="366127"/>
          </a:xfrm>
          <a:prstGeom prst="rect">
            <a:avLst/>
          </a:prstGeom>
        </p:spPr>
        <p:txBody>
          <a:bodyPr wrap="square">
            <a:spAutoFit/>
          </a:bodyPr>
          <a:lstStyle/>
          <a:p>
            <a:pPr>
              <a:lnSpc>
                <a:spcPts val="2300"/>
              </a:lnSpc>
            </a:pPr>
            <a:r>
              <a:rPr lang="en-US">
                <a:solidFill>
                  <a:schemeClr val="tx1">
                    <a:lumMod val="65000"/>
                    <a:lumOff val="35000"/>
                  </a:schemeClr>
                </a:solidFill>
              </a:rPr>
              <a:t>You can edit here</a:t>
            </a:r>
          </a:p>
        </p:txBody>
      </p:sp>
      <p:sp>
        <p:nvSpPr>
          <p:cNvPr id="70" name="Rectangle 69">
            <a:extLst>
              <a:ext uri="{FF2B5EF4-FFF2-40B4-BE49-F238E27FC236}">
                <a16:creationId xmlns:a16="http://schemas.microsoft.com/office/drawing/2014/main" xmlns="" id="{7F427A9B-D2BB-4A79-9019-12E942B61DED}"/>
              </a:ext>
            </a:extLst>
          </p:cNvPr>
          <p:cNvSpPr/>
          <p:nvPr/>
        </p:nvSpPr>
        <p:spPr>
          <a:xfrm>
            <a:off x="7314501" y="3877277"/>
            <a:ext cx="3111218" cy="366127"/>
          </a:xfrm>
          <a:prstGeom prst="rect">
            <a:avLst/>
          </a:prstGeom>
        </p:spPr>
        <p:txBody>
          <a:bodyPr wrap="square">
            <a:spAutoFit/>
          </a:bodyPr>
          <a:lstStyle/>
          <a:p>
            <a:pPr>
              <a:lnSpc>
                <a:spcPts val="2300"/>
              </a:lnSpc>
            </a:pPr>
            <a:r>
              <a:rPr lang="en-US">
                <a:solidFill>
                  <a:schemeClr val="tx1">
                    <a:lumMod val="65000"/>
                    <a:lumOff val="35000"/>
                  </a:schemeClr>
                </a:solidFill>
              </a:rPr>
              <a:t>Edit text here</a:t>
            </a:r>
          </a:p>
        </p:txBody>
      </p:sp>
      <p:sp>
        <p:nvSpPr>
          <p:cNvPr id="71" name="Rectangle 70">
            <a:extLst>
              <a:ext uri="{FF2B5EF4-FFF2-40B4-BE49-F238E27FC236}">
                <a16:creationId xmlns:a16="http://schemas.microsoft.com/office/drawing/2014/main" xmlns="" id="{C96B03DC-B692-4EE6-BB63-1B34E6A4D32B}"/>
              </a:ext>
            </a:extLst>
          </p:cNvPr>
          <p:cNvSpPr/>
          <p:nvPr/>
        </p:nvSpPr>
        <p:spPr>
          <a:xfrm>
            <a:off x="7314501" y="4239798"/>
            <a:ext cx="3111218" cy="366127"/>
          </a:xfrm>
          <a:prstGeom prst="rect">
            <a:avLst/>
          </a:prstGeom>
        </p:spPr>
        <p:txBody>
          <a:bodyPr wrap="square">
            <a:spAutoFit/>
          </a:bodyPr>
          <a:lstStyle/>
          <a:p>
            <a:pPr>
              <a:lnSpc>
                <a:spcPts val="2300"/>
              </a:lnSpc>
            </a:pPr>
            <a:r>
              <a:rPr lang="en-US">
                <a:solidFill>
                  <a:schemeClr val="tx1">
                    <a:lumMod val="65000"/>
                    <a:lumOff val="35000"/>
                  </a:schemeClr>
                </a:solidFill>
              </a:rPr>
              <a:t>You can edit here</a:t>
            </a:r>
          </a:p>
        </p:txBody>
      </p:sp>
    </p:spTree>
    <p:extLst>
      <p:ext uri="{BB962C8B-B14F-4D97-AF65-F5344CB8AC3E}">
        <p14:creationId xmlns:p14="http://schemas.microsoft.com/office/powerpoint/2010/main" val="4135568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022DB0F-5E9D-435A-A459-02B3811D0952}"/>
              </a:ext>
            </a:extLst>
          </p:cNvPr>
          <p:cNvSpPr>
            <a:spLocks noGrp="1"/>
          </p:cNvSpPr>
          <p:nvPr>
            <p:ph type="sldNum" sz="quarter" idx="4"/>
          </p:nvPr>
        </p:nvSpPr>
        <p:spPr/>
        <p:txBody>
          <a:bodyPr/>
          <a:lstStyle/>
          <a:p>
            <a:fld id="{DF774B5E-3D86-D744-9739-9A55B86C5C92}" type="slidenum">
              <a:rPr lang="en-US" smtClean="0"/>
              <a:pPr/>
              <a:t>3</a:t>
            </a:fld>
            <a:endParaRPr lang="en-US" dirty="0"/>
          </a:p>
        </p:txBody>
      </p:sp>
      <p:pic>
        <p:nvPicPr>
          <p:cNvPr id="152" name="Picture Placeholder 151">
            <a:extLst>
              <a:ext uri="{FF2B5EF4-FFF2-40B4-BE49-F238E27FC236}">
                <a16:creationId xmlns:a16="http://schemas.microsoft.com/office/drawing/2014/main" xmlns="" id="{20686D27-FEB3-4389-9013-A3791D04E757}"/>
              </a:ext>
            </a:extLst>
          </p:cNvPr>
          <p:cNvPicPr>
            <a:picLocks noGrp="1" noChangeAspect="1"/>
          </p:cNvPicPr>
          <p:nvPr>
            <p:ph type="pic" sz="quarter" idx="14"/>
          </p:nvPr>
        </p:nvPicPr>
        <p:blipFill>
          <a:blip r:embed="rId3">
            <a:duotone>
              <a:schemeClr val="bg2">
                <a:shade val="45000"/>
                <a:satMod val="135000"/>
              </a:schemeClr>
              <a:prstClr val="white"/>
            </a:duotone>
          </a:blip>
          <a:srcRect l="11412" r="11412"/>
          <a:stretch>
            <a:fillRect/>
          </a:stretch>
        </p:blipFill>
        <p:spPr>
          <a:custGeom>
            <a:avLst/>
            <a:gdLst>
              <a:gd name="connsiteX0" fmla="*/ 0 w 1286587"/>
              <a:gd name="connsiteY0" fmla="*/ 0 h 1286587"/>
              <a:gd name="connsiteX1" fmla="*/ 1286587 w 1286587"/>
              <a:gd name="connsiteY1" fmla="*/ 0 h 1286587"/>
              <a:gd name="connsiteX2" fmla="*/ 1286587 w 1286587"/>
              <a:gd name="connsiteY2" fmla="*/ 1286587 h 1286587"/>
              <a:gd name="connsiteX3" fmla="*/ 0 w 1286587"/>
              <a:gd name="connsiteY3" fmla="*/ 1286587 h 1286587"/>
            </a:gdLst>
            <a:ahLst/>
            <a:cxnLst>
              <a:cxn ang="0">
                <a:pos x="connsiteX0" y="connsiteY0"/>
              </a:cxn>
              <a:cxn ang="0">
                <a:pos x="connsiteX1" y="connsiteY1"/>
              </a:cxn>
              <a:cxn ang="0">
                <a:pos x="connsiteX2" y="connsiteY2"/>
              </a:cxn>
              <a:cxn ang="0">
                <a:pos x="connsiteX3" y="connsiteY3"/>
              </a:cxn>
            </a:cxnLst>
            <a:rect l="l" t="t" r="r" b="b"/>
            <a:pathLst>
              <a:path w="1286587" h="1286587">
                <a:moveTo>
                  <a:pt x="0" y="0"/>
                </a:moveTo>
                <a:lnTo>
                  <a:pt x="1286587" y="0"/>
                </a:lnTo>
                <a:lnTo>
                  <a:pt x="1286587" y="1286587"/>
                </a:lnTo>
                <a:lnTo>
                  <a:pt x="0" y="1286587"/>
                </a:lnTo>
                <a:close/>
              </a:path>
            </a:pathLst>
          </a:custGeom>
        </p:spPr>
      </p:pic>
      <p:pic>
        <p:nvPicPr>
          <p:cNvPr id="6" name="Picture Placeholder 5">
            <a:extLst>
              <a:ext uri="{FF2B5EF4-FFF2-40B4-BE49-F238E27FC236}">
                <a16:creationId xmlns:a16="http://schemas.microsoft.com/office/drawing/2014/main" xmlns="" id="{28AF9DEB-24E0-41DD-A5EA-C95FCD8E20E1}"/>
              </a:ext>
            </a:extLst>
          </p:cNvPr>
          <p:cNvPicPr>
            <a:picLocks noGrp="1" noChangeAspect="1"/>
          </p:cNvPicPr>
          <p:nvPr>
            <p:ph type="pic" sz="quarter" idx="15"/>
          </p:nvPr>
        </p:nvPicPr>
        <p:blipFill>
          <a:blip r:embed="rId4"/>
          <a:srcRect t="22193" b="22193"/>
          <a:stretch>
            <a:fillRect/>
          </a:stretch>
        </p:blipFill>
        <p:spPr/>
      </p:pic>
      <p:sp>
        <p:nvSpPr>
          <p:cNvPr id="68" name="Subtitle 6">
            <a:extLst>
              <a:ext uri="{FF2B5EF4-FFF2-40B4-BE49-F238E27FC236}">
                <a16:creationId xmlns:a16="http://schemas.microsoft.com/office/drawing/2014/main" xmlns="" id="{508C4232-910E-4475-944B-752DEB87F602}"/>
              </a:ext>
            </a:extLst>
          </p:cNvPr>
          <p:cNvSpPr txBox="1">
            <a:spLocks/>
          </p:cNvSpPr>
          <p:nvPr/>
        </p:nvSpPr>
        <p:spPr>
          <a:xfrm>
            <a:off x="812798" y="1053894"/>
            <a:ext cx="8102601" cy="3644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200"/>
              </a:lnSpc>
              <a:spcBef>
                <a:spcPts val="0"/>
              </a:spcBef>
            </a:pPr>
            <a:r>
              <a:rPr lang="en-US" sz="1500">
                <a:solidFill>
                  <a:schemeClr val="tx1"/>
                </a:solidFill>
                <a:latin typeface="Arial" panose="020B0604020202020204" pitchFamily="34" charset="0"/>
                <a:cs typeface="Arial" panose="020B0604020202020204" pitchFamily="34" charset="0"/>
              </a:rPr>
              <a:t>This is the sample dummy text insert your desired text here, this is the dummy text.</a:t>
            </a:r>
            <a:endParaRPr lang="en-US" sz="1500" dirty="0">
              <a:solidFill>
                <a:schemeClr val="tx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xmlns="" id="{DFFC4E5F-883C-4B2F-9A56-A464C9C77441}"/>
              </a:ext>
            </a:extLst>
          </p:cNvPr>
          <p:cNvSpPr txBox="1"/>
          <p:nvPr/>
        </p:nvSpPr>
        <p:spPr>
          <a:xfrm>
            <a:off x="812799" y="597373"/>
            <a:ext cx="3072352" cy="503635"/>
          </a:xfrm>
          <a:prstGeom prst="rect">
            <a:avLst/>
          </a:prstGeom>
          <a:noFill/>
        </p:spPr>
        <p:txBody>
          <a:bodyPr wrap="square" rtlCol="0">
            <a:spAutoFit/>
          </a:bodyPr>
          <a:lstStyle/>
          <a:p>
            <a:r>
              <a:rPr lang="en-US" sz="3000" b="1" dirty="0">
                <a:solidFill>
                  <a:schemeClr val="accent1"/>
                </a:solidFill>
              </a:rPr>
              <a:t>About Us</a:t>
            </a:r>
          </a:p>
        </p:txBody>
      </p:sp>
      <p:sp>
        <p:nvSpPr>
          <p:cNvPr id="73" name="Subtitle 6">
            <a:extLst>
              <a:ext uri="{FF2B5EF4-FFF2-40B4-BE49-F238E27FC236}">
                <a16:creationId xmlns:a16="http://schemas.microsoft.com/office/drawing/2014/main" xmlns="" id="{DD664412-D210-4D7A-A284-2BF90EE7646B}"/>
              </a:ext>
            </a:extLst>
          </p:cNvPr>
          <p:cNvSpPr txBox="1">
            <a:spLocks/>
          </p:cNvSpPr>
          <p:nvPr/>
        </p:nvSpPr>
        <p:spPr>
          <a:xfrm>
            <a:off x="741119" y="2514239"/>
            <a:ext cx="5411492" cy="1065434"/>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900"/>
              </a:lnSpc>
              <a:spcBef>
                <a:spcPts val="0"/>
              </a:spcBef>
            </a:pPr>
            <a:r>
              <a:rPr lang="en-US" kern="0" dirty="0">
                <a:solidFill>
                  <a:schemeClr val="tx1">
                    <a:lumMod val="65000"/>
                    <a:lumOff val="35000"/>
                  </a:schemeClr>
                </a:solidFill>
                <a:latin typeface="+mn-lt"/>
                <a:cs typeface="Times New Roman" panose="02020603050405020304" pitchFamily="18" charset="0"/>
              </a:rPr>
              <a:t>This is the sample dummy text insert your desired text here because</a:t>
            </a:r>
          </a:p>
          <a:p>
            <a:pPr algn="l">
              <a:lnSpc>
                <a:spcPts val="1900"/>
              </a:lnSpc>
              <a:spcBef>
                <a:spcPts val="0"/>
              </a:spcBef>
            </a:pPr>
            <a:r>
              <a:rPr lang="en-US" kern="0" dirty="0">
                <a:solidFill>
                  <a:schemeClr val="tx1">
                    <a:lumMod val="65000"/>
                    <a:lumOff val="35000"/>
                  </a:schemeClr>
                </a:solidFill>
                <a:latin typeface="+mn-lt"/>
                <a:cs typeface="Times New Roman" panose="02020603050405020304" pitchFamily="18" charset="0"/>
              </a:rPr>
              <a:t>this is the dummy text This is the sample dummy text insert your desired text here because this is the dummy text</a:t>
            </a:r>
            <a:r>
              <a:rPr lang="en-US" kern="0" dirty="0">
                <a:solidFill>
                  <a:schemeClr val="bg2">
                    <a:lumMod val="50000"/>
                  </a:schemeClr>
                </a:solidFill>
                <a:latin typeface="+mn-lt"/>
                <a:cs typeface="Times New Roman" panose="02020603050405020304" pitchFamily="18" charset="0"/>
              </a:rPr>
              <a:t> </a:t>
            </a:r>
            <a:r>
              <a:rPr lang="en-US" kern="0" dirty="0">
                <a:solidFill>
                  <a:schemeClr val="tx1">
                    <a:lumMod val="65000"/>
                    <a:lumOff val="35000"/>
                  </a:schemeClr>
                </a:solidFill>
                <a:latin typeface="+mn-lt"/>
                <a:cs typeface="Times New Roman" panose="02020603050405020304" pitchFamily="18" charset="0"/>
              </a:rPr>
              <a:t>This is the sample dummy text insert your desired text here because this is the dummy text</a:t>
            </a:r>
            <a:endParaRPr lang="en-US" kern="0" dirty="0">
              <a:solidFill>
                <a:schemeClr val="bg2">
                  <a:lumMod val="50000"/>
                </a:schemeClr>
              </a:solidFill>
              <a:latin typeface="+mn-lt"/>
              <a:cs typeface="Times New Roman" panose="02020603050405020304" pitchFamily="18" charset="0"/>
            </a:endParaRPr>
          </a:p>
        </p:txBody>
      </p:sp>
      <p:sp>
        <p:nvSpPr>
          <p:cNvPr id="4" name="Rectangle 3">
            <a:extLst>
              <a:ext uri="{FF2B5EF4-FFF2-40B4-BE49-F238E27FC236}">
                <a16:creationId xmlns:a16="http://schemas.microsoft.com/office/drawing/2014/main" xmlns="" id="{1E9AC386-42AF-4822-BE9D-AD3D11782B2B}"/>
              </a:ext>
            </a:extLst>
          </p:cNvPr>
          <p:cNvSpPr/>
          <p:nvPr/>
        </p:nvSpPr>
        <p:spPr>
          <a:xfrm>
            <a:off x="1495376" y="2034511"/>
            <a:ext cx="1231949" cy="3415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xmlns="" id="{FDFDA281-B20D-41C7-999A-4F7901B83430}"/>
              </a:ext>
            </a:extLst>
          </p:cNvPr>
          <p:cNvSpPr/>
          <p:nvPr/>
        </p:nvSpPr>
        <p:spPr>
          <a:xfrm>
            <a:off x="803008" y="1978444"/>
            <a:ext cx="1924317" cy="425822"/>
          </a:xfrm>
          <a:prstGeom prst="rect">
            <a:avLst/>
          </a:prstGeom>
        </p:spPr>
        <p:txBody>
          <a:bodyPr wrap="square">
            <a:spAutoFit/>
          </a:bodyPr>
          <a:lstStyle/>
          <a:p>
            <a:pPr>
              <a:lnSpc>
                <a:spcPts val="2800"/>
              </a:lnSpc>
            </a:pPr>
            <a:r>
              <a:rPr lang="en-GB" sz="2200" b="1">
                <a:ea typeface="Lato Bold" panose="020F0502020204030203" pitchFamily="34" charset="0"/>
                <a:cs typeface="Times New Roman" panose="02020603050405020304" pitchFamily="18" charset="0"/>
              </a:rPr>
              <a:t>Feq. </a:t>
            </a:r>
            <a:r>
              <a:rPr lang="en-GB" sz="2200" b="1" dirty="0">
                <a:solidFill>
                  <a:schemeClr val="bg1"/>
                </a:solidFill>
                <a:ea typeface="Lato Bold" panose="020F0502020204030203" pitchFamily="34" charset="0"/>
                <a:cs typeface="Times New Roman" panose="02020603050405020304" pitchFamily="18" charset="0"/>
              </a:rPr>
              <a:t>Session</a:t>
            </a:r>
            <a:endParaRPr lang="en-US" sz="2200" b="1" dirty="0">
              <a:solidFill>
                <a:schemeClr val="bg1"/>
              </a:solidFill>
              <a:ea typeface="Lato Bold" panose="020F0502020204030203" pitchFamily="34" charset="0"/>
              <a:cs typeface="Times New Roman" panose="02020603050405020304" pitchFamily="18" charset="0"/>
            </a:endParaRPr>
          </a:p>
        </p:txBody>
      </p:sp>
      <p:sp>
        <p:nvSpPr>
          <p:cNvPr id="78" name="Oval 77">
            <a:extLst>
              <a:ext uri="{FF2B5EF4-FFF2-40B4-BE49-F238E27FC236}">
                <a16:creationId xmlns:a16="http://schemas.microsoft.com/office/drawing/2014/main" xmlns="" id="{7EED9857-5F87-45B0-8878-31FB66B6BCF8}"/>
              </a:ext>
            </a:extLst>
          </p:cNvPr>
          <p:cNvSpPr/>
          <p:nvPr/>
        </p:nvSpPr>
        <p:spPr>
          <a:xfrm>
            <a:off x="6891021" y="1972597"/>
            <a:ext cx="654285" cy="654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xmlns="" id="{E8988B25-730F-4078-AE35-0BFA7AD426EE}"/>
              </a:ext>
            </a:extLst>
          </p:cNvPr>
          <p:cNvGrpSpPr/>
          <p:nvPr/>
        </p:nvGrpSpPr>
        <p:grpSpPr>
          <a:xfrm>
            <a:off x="7708720" y="1858184"/>
            <a:ext cx="3576143" cy="883112"/>
            <a:chOff x="4144158" y="2467545"/>
            <a:chExt cx="3576143" cy="883112"/>
          </a:xfrm>
        </p:grpSpPr>
        <p:sp>
          <p:nvSpPr>
            <p:cNvPr id="81" name="TextBox 80">
              <a:extLst>
                <a:ext uri="{FF2B5EF4-FFF2-40B4-BE49-F238E27FC236}">
                  <a16:creationId xmlns:a16="http://schemas.microsoft.com/office/drawing/2014/main" xmlns="" id="{0BD54D88-A2A0-486A-93BF-C5B89F65A4D5}"/>
                </a:ext>
              </a:extLst>
            </p:cNvPr>
            <p:cNvSpPr txBox="1"/>
            <p:nvPr/>
          </p:nvSpPr>
          <p:spPr>
            <a:xfrm>
              <a:off x="4144159" y="2467545"/>
              <a:ext cx="2377726" cy="369332"/>
            </a:xfrm>
            <a:prstGeom prst="rect">
              <a:avLst/>
            </a:prstGeom>
            <a:noFill/>
          </p:spPr>
          <p:txBody>
            <a:bodyPr wrap="square" rtlCol="0">
              <a:spAutoFit/>
            </a:bodyPr>
            <a:lstStyle/>
            <a:p>
              <a:r>
                <a:rPr lang="en-US" b="1" dirty="0"/>
                <a:t>Creative Portfolio</a:t>
              </a:r>
            </a:p>
          </p:txBody>
        </p:sp>
        <p:sp>
          <p:nvSpPr>
            <p:cNvPr id="82" name="Subtitle 6">
              <a:extLst>
                <a:ext uri="{FF2B5EF4-FFF2-40B4-BE49-F238E27FC236}">
                  <a16:creationId xmlns:a16="http://schemas.microsoft.com/office/drawing/2014/main" xmlns="" id="{2BDC85C0-9BD0-4C8F-9789-1C8C935CF58C}"/>
                </a:ext>
              </a:extLst>
            </p:cNvPr>
            <p:cNvSpPr txBox="1">
              <a:spLocks/>
            </p:cNvSpPr>
            <p:nvPr/>
          </p:nvSpPr>
          <p:spPr>
            <a:xfrm>
              <a:off x="4144158" y="2809098"/>
              <a:ext cx="3576143" cy="54155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700"/>
                </a:lnSpc>
                <a:spcBef>
                  <a:spcPts val="0"/>
                </a:spcBef>
              </a:pPr>
              <a:r>
                <a:rPr lang="en-US" dirty="0">
                  <a:solidFill>
                    <a:schemeClr val="tx1"/>
                  </a:solidFill>
                  <a:latin typeface="+mn-lt"/>
                  <a:cs typeface="Times New Roman" panose="02020603050405020304" pitchFamily="18" charset="0"/>
                </a:rPr>
                <a:t>This is the sample dummy text insert your desired text here because this is the dummy text</a:t>
              </a:r>
            </a:p>
          </p:txBody>
        </p:sp>
      </p:grpSp>
      <p:sp>
        <p:nvSpPr>
          <p:cNvPr id="138" name="Rectangle 137">
            <a:extLst>
              <a:ext uri="{FF2B5EF4-FFF2-40B4-BE49-F238E27FC236}">
                <a16:creationId xmlns:a16="http://schemas.microsoft.com/office/drawing/2014/main" xmlns="" id="{7C11756B-8018-4CAC-AF8E-73DC7677CEB9}"/>
              </a:ext>
            </a:extLst>
          </p:cNvPr>
          <p:cNvSpPr/>
          <p:nvPr/>
        </p:nvSpPr>
        <p:spPr>
          <a:xfrm>
            <a:off x="6974242" y="2102966"/>
            <a:ext cx="487842" cy="375744"/>
          </a:xfrm>
          <a:prstGeom prst="rect">
            <a:avLst/>
          </a:prstGeom>
        </p:spPr>
        <p:txBody>
          <a:bodyPr wrap="square">
            <a:spAutoFit/>
          </a:bodyPr>
          <a:lstStyle/>
          <a:p>
            <a:pPr>
              <a:lnSpc>
                <a:spcPts val="2400"/>
              </a:lnSpc>
            </a:pPr>
            <a:r>
              <a:rPr lang="en-GB" b="1" dirty="0">
                <a:solidFill>
                  <a:schemeClr val="bg1"/>
                </a:solidFill>
                <a:ea typeface="Lato Bold" panose="020F0502020204030203" pitchFamily="34" charset="0"/>
                <a:cs typeface="Times New Roman" panose="02020603050405020304" pitchFamily="18" charset="0"/>
              </a:rPr>
              <a:t>01</a:t>
            </a:r>
            <a:endParaRPr lang="en-US" b="1" dirty="0">
              <a:solidFill>
                <a:schemeClr val="bg1"/>
              </a:solidFill>
              <a:ea typeface="Lato Bold" panose="020F0502020204030203" pitchFamily="34" charset="0"/>
              <a:cs typeface="Times New Roman" panose="02020603050405020304" pitchFamily="18" charset="0"/>
            </a:endParaRPr>
          </a:p>
        </p:txBody>
      </p:sp>
      <p:sp>
        <p:nvSpPr>
          <p:cNvPr id="124" name="Oval 123">
            <a:extLst>
              <a:ext uri="{FF2B5EF4-FFF2-40B4-BE49-F238E27FC236}">
                <a16:creationId xmlns:a16="http://schemas.microsoft.com/office/drawing/2014/main" xmlns="" id="{4D1A44A2-0E1A-4F6D-927B-948B35791776}"/>
              </a:ext>
            </a:extLst>
          </p:cNvPr>
          <p:cNvSpPr/>
          <p:nvPr/>
        </p:nvSpPr>
        <p:spPr>
          <a:xfrm>
            <a:off x="6891021" y="3071141"/>
            <a:ext cx="654285" cy="654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a:extLst>
              <a:ext uri="{FF2B5EF4-FFF2-40B4-BE49-F238E27FC236}">
                <a16:creationId xmlns:a16="http://schemas.microsoft.com/office/drawing/2014/main" xmlns="" id="{DF3C776D-AE6E-464C-9C1E-37AA04E48B0D}"/>
              </a:ext>
            </a:extLst>
          </p:cNvPr>
          <p:cNvGrpSpPr/>
          <p:nvPr/>
        </p:nvGrpSpPr>
        <p:grpSpPr>
          <a:xfrm>
            <a:off x="7708720" y="2956728"/>
            <a:ext cx="3576143" cy="883112"/>
            <a:chOff x="4144158" y="2467545"/>
            <a:chExt cx="3576143" cy="883112"/>
          </a:xfrm>
        </p:grpSpPr>
        <p:sp>
          <p:nvSpPr>
            <p:cNvPr id="126" name="TextBox 125">
              <a:extLst>
                <a:ext uri="{FF2B5EF4-FFF2-40B4-BE49-F238E27FC236}">
                  <a16:creationId xmlns:a16="http://schemas.microsoft.com/office/drawing/2014/main" xmlns="" id="{4EB4721D-E9CF-4559-B268-EBDF373CFE65}"/>
                </a:ext>
              </a:extLst>
            </p:cNvPr>
            <p:cNvSpPr txBox="1"/>
            <p:nvPr/>
          </p:nvSpPr>
          <p:spPr>
            <a:xfrm>
              <a:off x="4144159" y="2467545"/>
              <a:ext cx="2377726" cy="369332"/>
            </a:xfrm>
            <a:prstGeom prst="rect">
              <a:avLst/>
            </a:prstGeom>
            <a:noFill/>
          </p:spPr>
          <p:txBody>
            <a:bodyPr wrap="square" rtlCol="0">
              <a:spAutoFit/>
            </a:bodyPr>
            <a:lstStyle/>
            <a:p>
              <a:r>
                <a:rPr lang="en-US" b="1" dirty="0"/>
                <a:t>User Interface</a:t>
              </a:r>
            </a:p>
          </p:txBody>
        </p:sp>
        <p:sp>
          <p:nvSpPr>
            <p:cNvPr id="127" name="Subtitle 6">
              <a:extLst>
                <a:ext uri="{FF2B5EF4-FFF2-40B4-BE49-F238E27FC236}">
                  <a16:creationId xmlns:a16="http://schemas.microsoft.com/office/drawing/2014/main" xmlns="" id="{BF6BDCF9-3360-4A61-8D2E-56C3194DFEB3}"/>
                </a:ext>
              </a:extLst>
            </p:cNvPr>
            <p:cNvSpPr txBox="1">
              <a:spLocks/>
            </p:cNvSpPr>
            <p:nvPr/>
          </p:nvSpPr>
          <p:spPr>
            <a:xfrm>
              <a:off x="4144158" y="2809098"/>
              <a:ext cx="3576143" cy="54155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700"/>
                </a:lnSpc>
                <a:spcBef>
                  <a:spcPts val="0"/>
                </a:spcBef>
              </a:pPr>
              <a:r>
                <a:rPr lang="en-US" dirty="0">
                  <a:solidFill>
                    <a:schemeClr val="tx1"/>
                  </a:solidFill>
                  <a:latin typeface="+mn-lt"/>
                  <a:cs typeface="Times New Roman" panose="02020603050405020304" pitchFamily="18" charset="0"/>
                </a:rPr>
                <a:t>This is the sample dummy text insert your desired text here because this is the dummy text</a:t>
              </a:r>
            </a:p>
          </p:txBody>
        </p:sp>
      </p:grpSp>
      <p:sp>
        <p:nvSpPr>
          <p:cNvPr id="144" name="Rectangle 143">
            <a:extLst>
              <a:ext uri="{FF2B5EF4-FFF2-40B4-BE49-F238E27FC236}">
                <a16:creationId xmlns:a16="http://schemas.microsoft.com/office/drawing/2014/main" xmlns="" id="{6DA8BD48-47EB-4426-9997-53F41559C4A9}"/>
              </a:ext>
            </a:extLst>
          </p:cNvPr>
          <p:cNvSpPr/>
          <p:nvPr/>
        </p:nvSpPr>
        <p:spPr>
          <a:xfrm>
            <a:off x="6974242" y="3203929"/>
            <a:ext cx="487842" cy="375744"/>
          </a:xfrm>
          <a:prstGeom prst="rect">
            <a:avLst/>
          </a:prstGeom>
        </p:spPr>
        <p:txBody>
          <a:bodyPr wrap="square">
            <a:spAutoFit/>
          </a:bodyPr>
          <a:lstStyle/>
          <a:p>
            <a:pPr>
              <a:lnSpc>
                <a:spcPts val="2400"/>
              </a:lnSpc>
            </a:pPr>
            <a:r>
              <a:rPr lang="en-GB" b="1" dirty="0">
                <a:solidFill>
                  <a:schemeClr val="bg1"/>
                </a:solidFill>
                <a:ea typeface="Lato Bold" panose="020F0502020204030203" pitchFamily="34" charset="0"/>
                <a:cs typeface="Times New Roman" panose="02020603050405020304" pitchFamily="18" charset="0"/>
              </a:rPr>
              <a:t>02</a:t>
            </a:r>
            <a:endParaRPr lang="en-US" b="1" dirty="0">
              <a:solidFill>
                <a:schemeClr val="bg1"/>
              </a:solidFill>
              <a:ea typeface="Lato Bold" panose="020F0502020204030203" pitchFamily="34" charset="0"/>
              <a:cs typeface="Times New Roman" panose="02020603050405020304" pitchFamily="18" charset="0"/>
            </a:endParaRPr>
          </a:p>
        </p:txBody>
      </p:sp>
      <p:sp>
        <p:nvSpPr>
          <p:cNvPr id="129" name="Oval 128">
            <a:extLst>
              <a:ext uri="{FF2B5EF4-FFF2-40B4-BE49-F238E27FC236}">
                <a16:creationId xmlns:a16="http://schemas.microsoft.com/office/drawing/2014/main" xmlns="" id="{F5847A99-B955-47E5-88FB-6C94C6080B84}"/>
              </a:ext>
            </a:extLst>
          </p:cNvPr>
          <p:cNvSpPr/>
          <p:nvPr/>
        </p:nvSpPr>
        <p:spPr>
          <a:xfrm>
            <a:off x="6891021" y="4169685"/>
            <a:ext cx="654285" cy="654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0" name="Group 129">
            <a:extLst>
              <a:ext uri="{FF2B5EF4-FFF2-40B4-BE49-F238E27FC236}">
                <a16:creationId xmlns:a16="http://schemas.microsoft.com/office/drawing/2014/main" xmlns="" id="{073A9593-6F60-4A9C-B5A1-3D20B186C5E9}"/>
              </a:ext>
            </a:extLst>
          </p:cNvPr>
          <p:cNvGrpSpPr/>
          <p:nvPr/>
        </p:nvGrpSpPr>
        <p:grpSpPr>
          <a:xfrm>
            <a:off x="7708720" y="4055272"/>
            <a:ext cx="3576143" cy="883112"/>
            <a:chOff x="4144158" y="2467545"/>
            <a:chExt cx="3576143" cy="883112"/>
          </a:xfrm>
        </p:grpSpPr>
        <p:sp>
          <p:nvSpPr>
            <p:cNvPr id="131" name="TextBox 130">
              <a:extLst>
                <a:ext uri="{FF2B5EF4-FFF2-40B4-BE49-F238E27FC236}">
                  <a16:creationId xmlns:a16="http://schemas.microsoft.com/office/drawing/2014/main" xmlns="" id="{68EF04D2-E5D9-4BD6-9B5F-7379DCB0CE5B}"/>
                </a:ext>
              </a:extLst>
            </p:cNvPr>
            <p:cNvSpPr txBox="1"/>
            <p:nvPr/>
          </p:nvSpPr>
          <p:spPr>
            <a:xfrm>
              <a:off x="4144159" y="2467545"/>
              <a:ext cx="2377726" cy="369332"/>
            </a:xfrm>
            <a:prstGeom prst="rect">
              <a:avLst/>
            </a:prstGeom>
            <a:noFill/>
          </p:spPr>
          <p:txBody>
            <a:bodyPr wrap="square" rtlCol="0">
              <a:spAutoFit/>
            </a:bodyPr>
            <a:lstStyle/>
            <a:p>
              <a:r>
                <a:rPr lang="en-US" b="1" dirty="0"/>
                <a:t>High Pricing</a:t>
              </a:r>
            </a:p>
          </p:txBody>
        </p:sp>
        <p:sp>
          <p:nvSpPr>
            <p:cNvPr id="132" name="Subtitle 6">
              <a:extLst>
                <a:ext uri="{FF2B5EF4-FFF2-40B4-BE49-F238E27FC236}">
                  <a16:creationId xmlns:a16="http://schemas.microsoft.com/office/drawing/2014/main" xmlns="" id="{723C52FC-4DDD-4CB9-870A-9D9A58B753AC}"/>
                </a:ext>
              </a:extLst>
            </p:cNvPr>
            <p:cNvSpPr txBox="1">
              <a:spLocks/>
            </p:cNvSpPr>
            <p:nvPr/>
          </p:nvSpPr>
          <p:spPr>
            <a:xfrm>
              <a:off x="4144158" y="2809098"/>
              <a:ext cx="3576143" cy="54155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700"/>
                </a:lnSpc>
                <a:spcBef>
                  <a:spcPts val="0"/>
                </a:spcBef>
              </a:pPr>
              <a:r>
                <a:rPr lang="en-US" dirty="0">
                  <a:solidFill>
                    <a:schemeClr val="tx1"/>
                  </a:solidFill>
                  <a:latin typeface="+mn-lt"/>
                  <a:cs typeface="Times New Roman" panose="02020603050405020304" pitchFamily="18" charset="0"/>
                </a:rPr>
                <a:t>This is the sample dummy text insert your desired text here because this is the dummy text</a:t>
              </a:r>
            </a:p>
          </p:txBody>
        </p:sp>
      </p:grpSp>
      <p:sp>
        <p:nvSpPr>
          <p:cNvPr id="145" name="Rectangle 144">
            <a:extLst>
              <a:ext uri="{FF2B5EF4-FFF2-40B4-BE49-F238E27FC236}">
                <a16:creationId xmlns:a16="http://schemas.microsoft.com/office/drawing/2014/main" xmlns="" id="{2F4108C6-6306-4CCE-86CC-2FDE9DC0515E}"/>
              </a:ext>
            </a:extLst>
          </p:cNvPr>
          <p:cNvSpPr/>
          <p:nvPr/>
        </p:nvSpPr>
        <p:spPr>
          <a:xfrm>
            <a:off x="6974242" y="4298542"/>
            <a:ext cx="487842" cy="375744"/>
          </a:xfrm>
          <a:prstGeom prst="rect">
            <a:avLst/>
          </a:prstGeom>
        </p:spPr>
        <p:txBody>
          <a:bodyPr wrap="square">
            <a:spAutoFit/>
          </a:bodyPr>
          <a:lstStyle/>
          <a:p>
            <a:pPr>
              <a:lnSpc>
                <a:spcPts val="2400"/>
              </a:lnSpc>
            </a:pPr>
            <a:r>
              <a:rPr lang="en-GB" b="1" dirty="0">
                <a:solidFill>
                  <a:schemeClr val="bg1"/>
                </a:solidFill>
                <a:ea typeface="Lato Bold" panose="020F0502020204030203" pitchFamily="34" charset="0"/>
                <a:cs typeface="Times New Roman" panose="02020603050405020304" pitchFamily="18" charset="0"/>
              </a:rPr>
              <a:t>03</a:t>
            </a:r>
            <a:endParaRPr lang="en-US" b="1" dirty="0">
              <a:solidFill>
                <a:schemeClr val="bg1"/>
              </a:solidFill>
              <a:ea typeface="Lato Bold" panose="020F0502020204030203" pitchFamily="34" charset="0"/>
              <a:cs typeface="Times New Roman" panose="02020603050405020304" pitchFamily="18" charset="0"/>
            </a:endParaRPr>
          </a:p>
        </p:txBody>
      </p:sp>
      <p:sp>
        <p:nvSpPr>
          <p:cNvPr id="134" name="Oval 133">
            <a:extLst>
              <a:ext uri="{FF2B5EF4-FFF2-40B4-BE49-F238E27FC236}">
                <a16:creationId xmlns:a16="http://schemas.microsoft.com/office/drawing/2014/main" xmlns="" id="{BF1362F3-A376-4AF5-8AE0-714EA8AB7B98}"/>
              </a:ext>
            </a:extLst>
          </p:cNvPr>
          <p:cNvSpPr/>
          <p:nvPr/>
        </p:nvSpPr>
        <p:spPr>
          <a:xfrm>
            <a:off x="6891021" y="5268230"/>
            <a:ext cx="654285" cy="654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oup 134">
            <a:extLst>
              <a:ext uri="{FF2B5EF4-FFF2-40B4-BE49-F238E27FC236}">
                <a16:creationId xmlns:a16="http://schemas.microsoft.com/office/drawing/2014/main" xmlns="" id="{736CAEF5-DECB-4557-81A3-4EEB19E7484B}"/>
              </a:ext>
            </a:extLst>
          </p:cNvPr>
          <p:cNvGrpSpPr/>
          <p:nvPr/>
        </p:nvGrpSpPr>
        <p:grpSpPr>
          <a:xfrm>
            <a:off x="7708720" y="5153817"/>
            <a:ext cx="3576143" cy="883112"/>
            <a:chOff x="4144158" y="2467545"/>
            <a:chExt cx="3576143" cy="883112"/>
          </a:xfrm>
        </p:grpSpPr>
        <p:sp>
          <p:nvSpPr>
            <p:cNvPr id="136" name="TextBox 135">
              <a:extLst>
                <a:ext uri="{FF2B5EF4-FFF2-40B4-BE49-F238E27FC236}">
                  <a16:creationId xmlns:a16="http://schemas.microsoft.com/office/drawing/2014/main" xmlns="" id="{CAB55618-AECB-4E88-9EC0-EFF66CB77636}"/>
                </a:ext>
              </a:extLst>
            </p:cNvPr>
            <p:cNvSpPr txBox="1"/>
            <p:nvPr/>
          </p:nvSpPr>
          <p:spPr>
            <a:xfrm>
              <a:off x="4144159" y="2467545"/>
              <a:ext cx="2377726" cy="369332"/>
            </a:xfrm>
            <a:prstGeom prst="rect">
              <a:avLst/>
            </a:prstGeom>
            <a:noFill/>
          </p:spPr>
          <p:txBody>
            <a:bodyPr wrap="square" rtlCol="0">
              <a:spAutoFit/>
            </a:bodyPr>
            <a:lstStyle/>
            <a:p>
              <a:r>
                <a:rPr lang="en-US" b="1" dirty="0"/>
                <a:t>The Future is Bright</a:t>
              </a:r>
            </a:p>
          </p:txBody>
        </p:sp>
        <p:sp>
          <p:nvSpPr>
            <p:cNvPr id="137" name="Subtitle 6">
              <a:extLst>
                <a:ext uri="{FF2B5EF4-FFF2-40B4-BE49-F238E27FC236}">
                  <a16:creationId xmlns:a16="http://schemas.microsoft.com/office/drawing/2014/main" xmlns="" id="{28C0BEA2-2F1A-46F2-A816-E8CFFC98C7A0}"/>
                </a:ext>
              </a:extLst>
            </p:cNvPr>
            <p:cNvSpPr txBox="1">
              <a:spLocks/>
            </p:cNvSpPr>
            <p:nvPr/>
          </p:nvSpPr>
          <p:spPr>
            <a:xfrm>
              <a:off x="4144158" y="2809098"/>
              <a:ext cx="3576143" cy="54155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700"/>
                </a:lnSpc>
                <a:spcBef>
                  <a:spcPts val="0"/>
                </a:spcBef>
              </a:pPr>
              <a:r>
                <a:rPr lang="en-US" dirty="0">
                  <a:solidFill>
                    <a:schemeClr val="tx1"/>
                  </a:solidFill>
                  <a:latin typeface="+mn-lt"/>
                  <a:cs typeface="Times New Roman" panose="02020603050405020304" pitchFamily="18" charset="0"/>
                </a:rPr>
                <a:t>This is the sample dummy text insert your desired text here because this is the dummy text</a:t>
              </a:r>
            </a:p>
          </p:txBody>
        </p:sp>
      </p:grpSp>
      <p:sp>
        <p:nvSpPr>
          <p:cNvPr id="146" name="Rectangle 145">
            <a:extLst>
              <a:ext uri="{FF2B5EF4-FFF2-40B4-BE49-F238E27FC236}">
                <a16:creationId xmlns:a16="http://schemas.microsoft.com/office/drawing/2014/main" xmlns="" id="{5ACA1743-441F-443F-A33A-0CE97507DE03}"/>
              </a:ext>
            </a:extLst>
          </p:cNvPr>
          <p:cNvSpPr/>
          <p:nvPr/>
        </p:nvSpPr>
        <p:spPr>
          <a:xfrm>
            <a:off x="6974242" y="5409031"/>
            <a:ext cx="487842" cy="375744"/>
          </a:xfrm>
          <a:prstGeom prst="rect">
            <a:avLst/>
          </a:prstGeom>
        </p:spPr>
        <p:txBody>
          <a:bodyPr wrap="square">
            <a:spAutoFit/>
          </a:bodyPr>
          <a:lstStyle/>
          <a:p>
            <a:pPr>
              <a:lnSpc>
                <a:spcPts val="2400"/>
              </a:lnSpc>
            </a:pPr>
            <a:r>
              <a:rPr lang="en-GB" b="1" dirty="0">
                <a:solidFill>
                  <a:schemeClr val="bg1"/>
                </a:solidFill>
                <a:ea typeface="Lato Bold" panose="020F0502020204030203" pitchFamily="34" charset="0"/>
                <a:cs typeface="Times New Roman" panose="02020603050405020304" pitchFamily="18" charset="0"/>
              </a:rPr>
              <a:t>04</a:t>
            </a:r>
            <a:endParaRPr lang="en-US" b="1" dirty="0">
              <a:solidFill>
                <a:schemeClr val="bg1"/>
              </a:solidFill>
              <a:ea typeface="Lato Bold" panose="020F0502020204030203" pitchFamily="34" charset="0"/>
              <a:cs typeface="Times New Roman" panose="02020603050405020304" pitchFamily="18" charset="0"/>
            </a:endParaRPr>
          </a:p>
        </p:txBody>
      </p:sp>
    </p:spTree>
    <p:extLst>
      <p:ext uri="{BB962C8B-B14F-4D97-AF65-F5344CB8AC3E}">
        <p14:creationId xmlns:p14="http://schemas.microsoft.com/office/powerpoint/2010/main" val="1958317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6" name="Group 165">
            <a:extLst>
              <a:ext uri="{FF2B5EF4-FFF2-40B4-BE49-F238E27FC236}">
                <a16:creationId xmlns:a16="http://schemas.microsoft.com/office/drawing/2014/main" xmlns="" id="{2EBBD5C9-6607-4BB8-8B2C-BDF735102DD7}"/>
              </a:ext>
            </a:extLst>
          </p:cNvPr>
          <p:cNvGrpSpPr/>
          <p:nvPr/>
        </p:nvGrpSpPr>
        <p:grpSpPr>
          <a:xfrm>
            <a:off x="735805" y="2897945"/>
            <a:ext cx="10720389" cy="3158050"/>
            <a:chOff x="735805" y="2486032"/>
            <a:chExt cx="10720389" cy="3752843"/>
          </a:xfrm>
        </p:grpSpPr>
        <p:sp>
          <p:nvSpPr>
            <p:cNvPr id="167" name="Rectangle 166">
              <a:extLst>
                <a:ext uri="{FF2B5EF4-FFF2-40B4-BE49-F238E27FC236}">
                  <a16:creationId xmlns:a16="http://schemas.microsoft.com/office/drawing/2014/main" xmlns="" id="{03E32CD7-C281-42B9-B767-47BE92A63D2A}"/>
                </a:ext>
              </a:extLst>
            </p:cNvPr>
            <p:cNvSpPr/>
            <p:nvPr/>
          </p:nvSpPr>
          <p:spPr>
            <a:xfrm>
              <a:off x="735805" y="2486032"/>
              <a:ext cx="3495675" cy="3752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Rectangle 167">
              <a:extLst>
                <a:ext uri="{FF2B5EF4-FFF2-40B4-BE49-F238E27FC236}">
                  <a16:creationId xmlns:a16="http://schemas.microsoft.com/office/drawing/2014/main" xmlns="" id="{61A435D0-5E5B-4880-AAFF-D73EE4699FF8}"/>
                </a:ext>
              </a:extLst>
            </p:cNvPr>
            <p:cNvSpPr/>
            <p:nvPr/>
          </p:nvSpPr>
          <p:spPr>
            <a:xfrm>
              <a:off x="4348162" y="2486032"/>
              <a:ext cx="3495675" cy="3752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a:extLst>
                <a:ext uri="{FF2B5EF4-FFF2-40B4-BE49-F238E27FC236}">
                  <a16:creationId xmlns:a16="http://schemas.microsoft.com/office/drawing/2014/main" xmlns="" id="{1F7024F7-8752-4D76-8116-351CD1EB2E05}"/>
                </a:ext>
              </a:extLst>
            </p:cNvPr>
            <p:cNvSpPr/>
            <p:nvPr/>
          </p:nvSpPr>
          <p:spPr>
            <a:xfrm>
              <a:off x="7960519" y="2486032"/>
              <a:ext cx="3495675" cy="3752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a:extLst>
              <a:ext uri="{FF2B5EF4-FFF2-40B4-BE49-F238E27FC236}">
                <a16:creationId xmlns:a16="http://schemas.microsoft.com/office/drawing/2014/main" xmlns="" id="{9022DB0F-5E9D-435A-A459-02B3811D0952}"/>
              </a:ext>
            </a:extLst>
          </p:cNvPr>
          <p:cNvSpPr>
            <a:spLocks noGrp="1"/>
          </p:cNvSpPr>
          <p:nvPr>
            <p:ph type="sldNum" sz="quarter" idx="4"/>
          </p:nvPr>
        </p:nvSpPr>
        <p:spPr/>
        <p:txBody>
          <a:bodyPr/>
          <a:lstStyle/>
          <a:p>
            <a:fld id="{DF774B5E-3D86-D744-9739-9A55B86C5C92}" type="slidenum">
              <a:rPr lang="en-US" smtClean="0"/>
              <a:pPr/>
              <a:t>4</a:t>
            </a:fld>
            <a:endParaRPr lang="en-US" dirty="0"/>
          </a:p>
        </p:txBody>
      </p:sp>
      <p:sp>
        <p:nvSpPr>
          <p:cNvPr id="68" name="Subtitle 6">
            <a:extLst>
              <a:ext uri="{FF2B5EF4-FFF2-40B4-BE49-F238E27FC236}">
                <a16:creationId xmlns:a16="http://schemas.microsoft.com/office/drawing/2014/main" xmlns="" id="{508C4232-910E-4475-944B-752DEB87F602}"/>
              </a:ext>
            </a:extLst>
          </p:cNvPr>
          <p:cNvSpPr txBox="1">
            <a:spLocks/>
          </p:cNvSpPr>
          <p:nvPr/>
        </p:nvSpPr>
        <p:spPr>
          <a:xfrm>
            <a:off x="812798" y="1053894"/>
            <a:ext cx="8102601" cy="3644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200"/>
              </a:lnSpc>
              <a:spcBef>
                <a:spcPts val="0"/>
              </a:spcBef>
            </a:pPr>
            <a:r>
              <a:rPr lang="en-US" sz="1500">
                <a:solidFill>
                  <a:schemeClr val="tx1"/>
                </a:solidFill>
                <a:latin typeface="Arial" panose="020B0604020202020204" pitchFamily="34" charset="0"/>
                <a:cs typeface="Arial" panose="020B0604020202020204" pitchFamily="34" charset="0"/>
              </a:rPr>
              <a:t>This is the sample dummy text insert your desired text here, this is the dummy text.</a:t>
            </a:r>
            <a:endParaRPr lang="en-US" sz="1500" dirty="0">
              <a:solidFill>
                <a:schemeClr val="tx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xmlns="" id="{DFFC4E5F-883C-4B2F-9A56-A464C9C77441}"/>
              </a:ext>
            </a:extLst>
          </p:cNvPr>
          <p:cNvSpPr txBox="1"/>
          <p:nvPr/>
        </p:nvSpPr>
        <p:spPr>
          <a:xfrm>
            <a:off x="812798" y="597373"/>
            <a:ext cx="8365925" cy="584775"/>
          </a:xfrm>
          <a:prstGeom prst="rect">
            <a:avLst/>
          </a:prstGeom>
          <a:noFill/>
        </p:spPr>
        <p:txBody>
          <a:bodyPr wrap="square" rtlCol="0">
            <a:spAutoFit/>
          </a:bodyPr>
          <a:lstStyle/>
          <a:p>
            <a:r>
              <a:rPr lang="en-US" sz="3200" b="1" dirty="0">
                <a:solidFill>
                  <a:schemeClr val="accent1"/>
                </a:solidFill>
              </a:rPr>
              <a:t>Meet the World </a:t>
            </a:r>
            <a:r>
              <a:rPr lang="en-US" sz="3200" b="1">
                <a:solidFill>
                  <a:schemeClr val="accent1"/>
                </a:solidFill>
              </a:rPr>
              <a:t>Best Photographers</a:t>
            </a:r>
            <a:endParaRPr lang="en-US" sz="3000" b="1" dirty="0">
              <a:solidFill>
                <a:schemeClr val="accent1"/>
              </a:solidFill>
            </a:endParaRPr>
          </a:p>
        </p:txBody>
      </p:sp>
      <p:sp>
        <p:nvSpPr>
          <p:cNvPr id="173" name="Rectangle 172">
            <a:extLst>
              <a:ext uri="{FF2B5EF4-FFF2-40B4-BE49-F238E27FC236}">
                <a16:creationId xmlns:a16="http://schemas.microsoft.com/office/drawing/2014/main" xmlns="" id="{0794E72B-09E5-46AD-8DA8-EA5D961B19ED}"/>
              </a:ext>
            </a:extLst>
          </p:cNvPr>
          <p:cNvSpPr/>
          <p:nvPr/>
        </p:nvSpPr>
        <p:spPr>
          <a:xfrm>
            <a:off x="1145253" y="4052295"/>
            <a:ext cx="2546379" cy="369332"/>
          </a:xfrm>
          <a:prstGeom prst="rect">
            <a:avLst/>
          </a:prstGeom>
        </p:spPr>
        <p:txBody>
          <a:bodyPr wrap="square">
            <a:spAutoFit/>
          </a:bodyPr>
          <a:lstStyle/>
          <a:p>
            <a:pPr algn="ctr"/>
            <a:r>
              <a:rPr lang="en-GB" b="1">
                <a:solidFill>
                  <a:schemeClr val="bg1"/>
                </a:solidFill>
                <a:ea typeface="Lato Bold" panose="020F0502020204030203" pitchFamily="34" charset="0"/>
                <a:cs typeface="Times New Roman" panose="02020603050405020304" pitchFamily="18" charset="0"/>
              </a:rPr>
              <a:t>Mike </a:t>
            </a:r>
            <a:r>
              <a:rPr lang="en-GB" b="1" dirty="0">
                <a:solidFill>
                  <a:schemeClr val="bg1"/>
                </a:solidFill>
                <a:ea typeface="Lato Bold" panose="020F0502020204030203" pitchFamily="34" charset="0"/>
                <a:cs typeface="Times New Roman" panose="02020603050405020304" pitchFamily="18" charset="0"/>
              </a:rPr>
              <a:t>Robertson</a:t>
            </a:r>
            <a:endParaRPr lang="en-US" b="1" dirty="0">
              <a:solidFill>
                <a:schemeClr val="bg1"/>
              </a:solidFill>
              <a:ea typeface="Lato Bold" panose="020F0502020204030203" pitchFamily="34" charset="0"/>
              <a:cs typeface="Times New Roman" panose="02020603050405020304" pitchFamily="18" charset="0"/>
            </a:endParaRPr>
          </a:p>
        </p:txBody>
      </p:sp>
      <p:sp>
        <p:nvSpPr>
          <p:cNvPr id="174" name="Rectangle 173">
            <a:extLst>
              <a:ext uri="{FF2B5EF4-FFF2-40B4-BE49-F238E27FC236}">
                <a16:creationId xmlns:a16="http://schemas.microsoft.com/office/drawing/2014/main" xmlns="" id="{04324C04-FE23-4A86-AB5D-0766498F11D1}"/>
              </a:ext>
            </a:extLst>
          </p:cNvPr>
          <p:cNvSpPr/>
          <p:nvPr/>
        </p:nvSpPr>
        <p:spPr>
          <a:xfrm>
            <a:off x="1260997" y="4369367"/>
            <a:ext cx="2314890" cy="284288"/>
          </a:xfrm>
          <a:prstGeom prst="rect">
            <a:avLst/>
          </a:prstGeom>
        </p:spPr>
        <p:txBody>
          <a:bodyPr wrap="square">
            <a:spAutoFit/>
          </a:bodyPr>
          <a:lstStyle/>
          <a:p>
            <a:pPr algn="ctr"/>
            <a:r>
              <a:rPr lang="en-GB" sz="1500" dirty="0">
                <a:solidFill>
                  <a:schemeClr val="bg1"/>
                </a:solidFill>
                <a:ea typeface="Lato Bold" panose="020F0502020204030203" pitchFamily="34" charset="0"/>
                <a:cs typeface="Times New Roman" panose="02020603050405020304" pitchFamily="18" charset="0"/>
              </a:rPr>
              <a:t>Senior Photographer</a:t>
            </a:r>
            <a:endParaRPr lang="en-US" sz="1500" dirty="0">
              <a:solidFill>
                <a:schemeClr val="bg1"/>
              </a:solidFill>
              <a:ea typeface="Lato Bold" panose="020F0502020204030203" pitchFamily="34" charset="0"/>
              <a:cs typeface="Times New Roman" panose="02020603050405020304" pitchFamily="18" charset="0"/>
            </a:endParaRPr>
          </a:p>
        </p:txBody>
      </p:sp>
      <p:sp>
        <p:nvSpPr>
          <p:cNvPr id="175" name="Rectangle 174">
            <a:extLst>
              <a:ext uri="{FF2B5EF4-FFF2-40B4-BE49-F238E27FC236}">
                <a16:creationId xmlns:a16="http://schemas.microsoft.com/office/drawing/2014/main" xmlns="" id="{1D96964F-3D95-4EEE-BFA2-83A02FBF20A8}"/>
              </a:ext>
            </a:extLst>
          </p:cNvPr>
          <p:cNvSpPr/>
          <p:nvPr/>
        </p:nvSpPr>
        <p:spPr>
          <a:xfrm>
            <a:off x="4845111" y="4065376"/>
            <a:ext cx="2546379" cy="369332"/>
          </a:xfrm>
          <a:prstGeom prst="rect">
            <a:avLst/>
          </a:prstGeom>
        </p:spPr>
        <p:txBody>
          <a:bodyPr wrap="square">
            <a:spAutoFit/>
          </a:bodyPr>
          <a:lstStyle/>
          <a:p>
            <a:pPr algn="ctr"/>
            <a:r>
              <a:rPr lang="en-GB" b="1">
                <a:solidFill>
                  <a:schemeClr val="bg1"/>
                </a:solidFill>
                <a:ea typeface="Lato Bold" panose="020F0502020204030203" pitchFamily="34" charset="0"/>
                <a:cs typeface="Times New Roman" panose="02020603050405020304" pitchFamily="18" charset="0"/>
              </a:rPr>
              <a:t>Johanna </a:t>
            </a:r>
            <a:r>
              <a:rPr lang="en-GB" b="1" dirty="0" err="1">
                <a:solidFill>
                  <a:schemeClr val="bg1"/>
                </a:solidFill>
                <a:ea typeface="Lato Bold" panose="020F0502020204030203" pitchFamily="34" charset="0"/>
                <a:cs typeface="Times New Roman" panose="02020603050405020304" pitchFamily="18" charset="0"/>
              </a:rPr>
              <a:t>Ferrin</a:t>
            </a:r>
            <a:endParaRPr lang="en-US" b="1" dirty="0">
              <a:solidFill>
                <a:schemeClr val="bg1"/>
              </a:solidFill>
              <a:ea typeface="Lato Bold" panose="020F0502020204030203" pitchFamily="34" charset="0"/>
              <a:cs typeface="Times New Roman" panose="02020603050405020304" pitchFamily="18" charset="0"/>
            </a:endParaRPr>
          </a:p>
        </p:txBody>
      </p:sp>
      <p:sp>
        <p:nvSpPr>
          <p:cNvPr id="176" name="Rectangle 175">
            <a:extLst>
              <a:ext uri="{FF2B5EF4-FFF2-40B4-BE49-F238E27FC236}">
                <a16:creationId xmlns:a16="http://schemas.microsoft.com/office/drawing/2014/main" xmlns="" id="{59508B2F-F520-42E0-89DA-35AF47E8A821}"/>
              </a:ext>
            </a:extLst>
          </p:cNvPr>
          <p:cNvSpPr/>
          <p:nvPr/>
        </p:nvSpPr>
        <p:spPr>
          <a:xfrm>
            <a:off x="5066078" y="4369367"/>
            <a:ext cx="2104445" cy="312717"/>
          </a:xfrm>
          <a:prstGeom prst="rect">
            <a:avLst/>
          </a:prstGeom>
        </p:spPr>
        <p:txBody>
          <a:bodyPr wrap="square">
            <a:spAutoFit/>
          </a:bodyPr>
          <a:lstStyle/>
          <a:p>
            <a:pPr algn="ctr"/>
            <a:r>
              <a:rPr lang="en-GB" sz="1500" dirty="0">
                <a:solidFill>
                  <a:schemeClr val="bg1"/>
                </a:solidFill>
                <a:ea typeface="Lato Bold" panose="020F0502020204030203" pitchFamily="34" charset="0"/>
                <a:cs typeface="Times New Roman" panose="02020603050405020304" pitchFamily="18" charset="0"/>
              </a:rPr>
              <a:t>Wildlife Photographer</a:t>
            </a:r>
            <a:endParaRPr lang="en-US" sz="1500" dirty="0">
              <a:solidFill>
                <a:schemeClr val="bg1"/>
              </a:solidFill>
              <a:ea typeface="Lato Bold" panose="020F0502020204030203" pitchFamily="34" charset="0"/>
              <a:cs typeface="Times New Roman" panose="02020603050405020304" pitchFamily="18" charset="0"/>
            </a:endParaRPr>
          </a:p>
        </p:txBody>
      </p:sp>
      <p:sp>
        <p:nvSpPr>
          <p:cNvPr id="177" name="Rectangle 176">
            <a:extLst>
              <a:ext uri="{FF2B5EF4-FFF2-40B4-BE49-F238E27FC236}">
                <a16:creationId xmlns:a16="http://schemas.microsoft.com/office/drawing/2014/main" xmlns="" id="{74DF268B-BDF5-462A-81C0-742F3ED969E4}"/>
              </a:ext>
            </a:extLst>
          </p:cNvPr>
          <p:cNvSpPr/>
          <p:nvPr/>
        </p:nvSpPr>
        <p:spPr>
          <a:xfrm>
            <a:off x="8542886" y="4065376"/>
            <a:ext cx="2546379" cy="369332"/>
          </a:xfrm>
          <a:prstGeom prst="rect">
            <a:avLst/>
          </a:prstGeom>
        </p:spPr>
        <p:txBody>
          <a:bodyPr wrap="square">
            <a:spAutoFit/>
          </a:bodyPr>
          <a:lstStyle/>
          <a:p>
            <a:pPr algn="ctr"/>
            <a:r>
              <a:rPr lang="en-GB" b="1" dirty="0">
                <a:solidFill>
                  <a:schemeClr val="bg1"/>
                </a:solidFill>
                <a:ea typeface="Lato Bold" panose="020F0502020204030203" pitchFamily="34" charset="0"/>
                <a:cs typeface="Times New Roman" panose="02020603050405020304" pitchFamily="18" charset="0"/>
              </a:rPr>
              <a:t>Sarah Stain</a:t>
            </a:r>
            <a:endParaRPr lang="en-US" b="1" dirty="0">
              <a:solidFill>
                <a:schemeClr val="bg1"/>
              </a:solidFill>
              <a:ea typeface="Lato Bold" panose="020F0502020204030203" pitchFamily="34" charset="0"/>
              <a:cs typeface="Times New Roman" panose="02020603050405020304" pitchFamily="18" charset="0"/>
            </a:endParaRPr>
          </a:p>
        </p:txBody>
      </p:sp>
      <p:sp>
        <p:nvSpPr>
          <p:cNvPr id="178" name="Rectangle 177">
            <a:extLst>
              <a:ext uri="{FF2B5EF4-FFF2-40B4-BE49-F238E27FC236}">
                <a16:creationId xmlns:a16="http://schemas.microsoft.com/office/drawing/2014/main" xmlns="" id="{8A3F9722-05DF-4223-98C0-70D8A68D11C3}"/>
              </a:ext>
            </a:extLst>
          </p:cNvPr>
          <p:cNvSpPr/>
          <p:nvPr/>
        </p:nvSpPr>
        <p:spPr>
          <a:xfrm>
            <a:off x="8658630" y="4365925"/>
            <a:ext cx="2314890" cy="323165"/>
          </a:xfrm>
          <a:prstGeom prst="rect">
            <a:avLst/>
          </a:prstGeom>
        </p:spPr>
        <p:txBody>
          <a:bodyPr wrap="square">
            <a:spAutoFit/>
          </a:bodyPr>
          <a:lstStyle/>
          <a:p>
            <a:pPr algn="ctr"/>
            <a:r>
              <a:rPr lang="en-GB" sz="1500" dirty="0">
                <a:solidFill>
                  <a:schemeClr val="bg1"/>
                </a:solidFill>
                <a:ea typeface="Lato Bold" panose="020F0502020204030203" pitchFamily="34" charset="0"/>
                <a:cs typeface="Times New Roman" panose="02020603050405020304" pitchFamily="18" charset="0"/>
              </a:rPr>
              <a:t>World Best Photography</a:t>
            </a:r>
          </a:p>
        </p:txBody>
      </p:sp>
      <p:sp>
        <p:nvSpPr>
          <p:cNvPr id="179" name="Rectangle 178">
            <a:extLst>
              <a:ext uri="{FF2B5EF4-FFF2-40B4-BE49-F238E27FC236}">
                <a16:creationId xmlns:a16="http://schemas.microsoft.com/office/drawing/2014/main" xmlns="" id="{000B5081-A148-40FE-BE77-ACDD91F9CFC7}"/>
              </a:ext>
            </a:extLst>
          </p:cNvPr>
          <p:cNvSpPr/>
          <p:nvPr/>
        </p:nvSpPr>
        <p:spPr>
          <a:xfrm>
            <a:off x="1002980" y="5116435"/>
            <a:ext cx="2830925" cy="797462"/>
          </a:xfrm>
          <a:prstGeom prst="rect">
            <a:avLst/>
          </a:prstGeom>
        </p:spPr>
        <p:txBody>
          <a:bodyPr wrap="square">
            <a:spAutoFit/>
          </a:bodyPr>
          <a:lstStyle/>
          <a:p>
            <a:pPr algn="ctr">
              <a:lnSpc>
                <a:spcPts val="1900"/>
              </a:lnSpc>
            </a:pPr>
            <a:r>
              <a:rPr lang="en-US" sz="1200" dirty="0">
                <a:solidFill>
                  <a:schemeClr val="bg1"/>
                </a:solidFill>
                <a:cs typeface="Times New Roman" panose="02020603050405020304" pitchFamily="18" charset="0"/>
              </a:rPr>
              <a:t>This is the sample dummy text</a:t>
            </a:r>
          </a:p>
          <a:p>
            <a:pPr algn="ctr">
              <a:lnSpc>
                <a:spcPts val="1900"/>
              </a:lnSpc>
            </a:pPr>
            <a:r>
              <a:rPr lang="en-US" sz="1200" dirty="0">
                <a:solidFill>
                  <a:schemeClr val="bg1"/>
                </a:solidFill>
                <a:cs typeface="Times New Roman" panose="02020603050405020304" pitchFamily="18" charset="0"/>
              </a:rPr>
              <a:t>insert your desired text here because this is the dummy text.</a:t>
            </a:r>
          </a:p>
        </p:txBody>
      </p:sp>
      <p:sp>
        <p:nvSpPr>
          <p:cNvPr id="180" name="Rectangle 179">
            <a:extLst>
              <a:ext uri="{FF2B5EF4-FFF2-40B4-BE49-F238E27FC236}">
                <a16:creationId xmlns:a16="http://schemas.microsoft.com/office/drawing/2014/main" xmlns="" id="{AB8C43EA-4D23-4796-A7B4-CD745554BCF3}"/>
              </a:ext>
            </a:extLst>
          </p:cNvPr>
          <p:cNvSpPr/>
          <p:nvPr/>
        </p:nvSpPr>
        <p:spPr>
          <a:xfrm>
            <a:off x="4686457" y="5116435"/>
            <a:ext cx="2863687" cy="797462"/>
          </a:xfrm>
          <a:prstGeom prst="rect">
            <a:avLst/>
          </a:prstGeom>
        </p:spPr>
        <p:txBody>
          <a:bodyPr wrap="square">
            <a:spAutoFit/>
          </a:bodyPr>
          <a:lstStyle/>
          <a:p>
            <a:pPr algn="ctr">
              <a:lnSpc>
                <a:spcPts val="1900"/>
              </a:lnSpc>
            </a:pPr>
            <a:r>
              <a:rPr lang="en-US" sz="1200" dirty="0">
                <a:solidFill>
                  <a:schemeClr val="bg1"/>
                </a:solidFill>
                <a:cs typeface="Times New Roman" panose="02020603050405020304" pitchFamily="18" charset="0"/>
              </a:rPr>
              <a:t>This is the sample dummy text</a:t>
            </a:r>
          </a:p>
          <a:p>
            <a:pPr algn="ctr">
              <a:lnSpc>
                <a:spcPts val="1900"/>
              </a:lnSpc>
            </a:pPr>
            <a:r>
              <a:rPr lang="en-US" sz="1200" dirty="0">
                <a:solidFill>
                  <a:schemeClr val="bg1"/>
                </a:solidFill>
                <a:cs typeface="Times New Roman" panose="02020603050405020304" pitchFamily="18" charset="0"/>
              </a:rPr>
              <a:t>insert your desired text here because this is the dummy text.</a:t>
            </a:r>
          </a:p>
        </p:txBody>
      </p:sp>
      <p:sp>
        <p:nvSpPr>
          <p:cNvPr id="181" name="Rectangle 180">
            <a:extLst>
              <a:ext uri="{FF2B5EF4-FFF2-40B4-BE49-F238E27FC236}">
                <a16:creationId xmlns:a16="http://schemas.microsoft.com/office/drawing/2014/main" xmlns="" id="{B5612483-6419-4A37-AB1E-6713487E2DEF}"/>
              </a:ext>
            </a:extLst>
          </p:cNvPr>
          <p:cNvSpPr/>
          <p:nvPr/>
        </p:nvSpPr>
        <p:spPr>
          <a:xfrm>
            <a:off x="8441776" y="5116435"/>
            <a:ext cx="2748599" cy="797462"/>
          </a:xfrm>
          <a:prstGeom prst="rect">
            <a:avLst/>
          </a:prstGeom>
        </p:spPr>
        <p:txBody>
          <a:bodyPr wrap="square">
            <a:spAutoFit/>
          </a:bodyPr>
          <a:lstStyle/>
          <a:p>
            <a:pPr algn="ctr">
              <a:lnSpc>
                <a:spcPts val="1900"/>
              </a:lnSpc>
            </a:pPr>
            <a:r>
              <a:rPr lang="en-US" sz="1200" dirty="0">
                <a:solidFill>
                  <a:schemeClr val="bg1"/>
                </a:solidFill>
                <a:cs typeface="Times New Roman" panose="02020603050405020304" pitchFamily="18" charset="0"/>
              </a:rPr>
              <a:t>This is the sample dummy text</a:t>
            </a:r>
          </a:p>
          <a:p>
            <a:pPr algn="ctr">
              <a:lnSpc>
                <a:spcPts val="1900"/>
              </a:lnSpc>
            </a:pPr>
            <a:r>
              <a:rPr lang="en-US" sz="1200" dirty="0">
                <a:solidFill>
                  <a:schemeClr val="bg1"/>
                </a:solidFill>
                <a:cs typeface="Times New Roman" panose="02020603050405020304" pitchFamily="18" charset="0"/>
              </a:rPr>
              <a:t>insert your desired text here because this is the dummy text.</a:t>
            </a:r>
          </a:p>
        </p:txBody>
      </p:sp>
      <p:grpSp>
        <p:nvGrpSpPr>
          <p:cNvPr id="182" name="Group 181">
            <a:extLst>
              <a:ext uri="{FF2B5EF4-FFF2-40B4-BE49-F238E27FC236}">
                <a16:creationId xmlns:a16="http://schemas.microsoft.com/office/drawing/2014/main" xmlns="" id="{EC9AE290-4545-44DA-935B-2E2BD634698D}"/>
              </a:ext>
            </a:extLst>
          </p:cNvPr>
          <p:cNvGrpSpPr/>
          <p:nvPr/>
        </p:nvGrpSpPr>
        <p:grpSpPr>
          <a:xfrm>
            <a:off x="1879336" y="4749692"/>
            <a:ext cx="1078212" cy="226615"/>
            <a:chOff x="2036763" y="6107113"/>
            <a:chExt cx="1435100" cy="301625"/>
          </a:xfrm>
          <a:solidFill>
            <a:schemeClr val="bg1"/>
          </a:solidFill>
        </p:grpSpPr>
        <p:sp>
          <p:nvSpPr>
            <p:cNvPr id="183" name="Freeform 5">
              <a:extLst>
                <a:ext uri="{FF2B5EF4-FFF2-40B4-BE49-F238E27FC236}">
                  <a16:creationId xmlns:a16="http://schemas.microsoft.com/office/drawing/2014/main" xmlns="" id="{245762D9-3429-4E27-B509-CA5C5474698D}"/>
                </a:ext>
              </a:extLst>
            </p:cNvPr>
            <p:cNvSpPr>
              <a:spLocks noEditPoints="1"/>
            </p:cNvSpPr>
            <p:nvPr/>
          </p:nvSpPr>
          <p:spPr bwMode="auto">
            <a:xfrm>
              <a:off x="2036763" y="6113463"/>
              <a:ext cx="295275"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171 w 305"/>
                <a:gd name="T11" fmla="*/ 124 h 304"/>
                <a:gd name="T12" fmla="*/ 201 w 305"/>
                <a:gd name="T13" fmla="*/ 124 h 304"/>
                <a:gd name="T14" fmla="*/ 204 w 305"/>
                <a:gd name="T15" fmla="*/ 125 h 304"/>
                <a:gd name="T16" fmla="*/ 206 w 305"/>
                <a:gd name="T17" fmla="*/ 128 h 304"/>
                <a:gd name="T18" fmla="*/ 206 w 305"/>
                <a:gd name="T19" fmla="*/ 161 h 304"/>
                <a:gd name="T20" fmla="*/ 202 w 305"/>
                <a:gd name="T21" fmla="*/ 165 h 304"/>
                <a:gd name="T22" fmla="*/ 171 w 305"/>
                <a:gd name="T23" fmla="*/ 165 h 304"/>
                <a:gd name="T24" fmla="*/ 171 w 305"/>
                <a:gd name="T25" fmla="*/ 248 h 304"/>
                <a:gd name="T26" fmla="*/ 167 w 305"/>
                <a:gd name="T27" fmla="*/ 252 h 304"/>
                <a:gd name="T28" fmla="*/ 133 w 305"/>
                <a:gd name="T29" fmla="*/ 252 h 304"/>
                <a:gd name="T30" fmla="*/ 129 w 305"/>
                <a:gd name="T31" fmla="*/ 248 h 304"/>
                <a:gd name="T32" fmla="*/ 129 w 305"/>
                <a:gd name="T33" fmla="*/ 165 h 304"/>
                <a:gd name="T34" fmla="*/ 102 w 305"/>
                <a:gd name="T35" fmla="*/ 165 h 304"/>
                <a:gd name="T36" fmla="*/ 98 w 305"/>
                <a:gd name="T37" fmla="*/ 161 h 304"/>
                <a:gd name="T38" fmla="*/ 98 w 305"/>
                <a:gd name="T39" fmla="*/ 128 h 304"/>
                <a:gd name="T40" fmla="*/ 102 w 305"/>
                <a:gd name="T41" fmla="*/ 124 h 304"/>
                <a:gd name="T42" fmla="*/ 129 w 305"/>
                <a:gd name="T43" fmla="*/ 124 h 304"/>
                <a:gd name="T44" fmla="*/ 128 w 305"/>
                <a:gd name="T45" fmla="*/ 101 h 304"/>
                <a:gd name="T46" fmla="*/ 176 w 305"/>
                <a:gd name="T47" fmla="*/ 52 h 304"/>
                <a:gd name="T48" fmla="*/ 203 w 305"/>
                <a:gd name="T49" fmla="*/ 52 h 304"/>
                <a:gd name="T50" fmla="*/ 207 w 305"/>
                <a:gd name="T51" fmla="*/ 56 h 304"/>
                <a:gd name="T52" fmla="*/ 207 w 305"/>
                <a:gd name="T53" fmla="*/ 86 h 304"/>
                <a:gd name="T54" fmla="*/ 203 w 305"/>
                <a:gd name="T55" fmla="*/ 90 h 304"/>
                <a:gd name="T56" fmla="*/ 185 w 305"/>
                <a:gd name="T57" fmla="*/ 90 h 304"/>
                <a:gd name="T58" fmla="*/ 171 w 305"/>
                <a:gd name="T59" fmla="*/ 104 h 304"/>
                <a:gd name="T60" fmla="*/ 171 w 305"/>
                <a:gd name="T61" fmla="*/ 12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171" y="124"/>
                  </a:moveTo>
                  <a:cubicBezTo>
                    <a:pt x="201" y="124"/>
                    <a:pt x="201" y="124"/>
                    <a:pt x="201" y="124"/>
                  </a:cubicBezTo>
                  <a:cubicBezTo>
                    <a:pt x="203" y="124"/>
                    <a:pt x="204" y="124"/>
                    <a:pt x="204" y="125"/>
                  </a:cubicBezTo>
                  <a:cubicBezTo>
                    <a:pt x="205" y="126"/>
                    <a:pt x="206" y="127"/>
                    <a:pt x="206" y="128"/>
                  </a:cubicBezTo>
                  <a:cubicBezTo>
                    <a:pt x="206" y="161"/>
                    <a:pt x="206" y="161"/>
                    <a:pt x="206" y="161"/>
                  </a:cubicBezTo>
                  <a:cubicBezTo>
                    <a:pt x="206" y="163"/>
                    <a:pt x="204" y="165"/>
                    <a:pt x="202" y="165"/>
                  </a:cubicBezTo>
                  <a:cubicBezTo>
                    <a:pt x="171" y="165"/>
                    <a:pt x="171" y="165"/>
                    <a:pt x="171" y="165"/>
                  </a:cubicBezTo>
                  <a:cubicBezTo>
                    <a:pt x="171" y="248"/>
                    <a:pt x="171" y="248"/>
                    <a:pt x="171" y="248"/>
                  </a:cubicBezTo>
                  <a:cubicBezTo>
                    <a:pt x="171" y="250"/>
                    <a:pt x="169" y="252"/>
                    <a:pt x="167" y="252"/>
                  </a:cubicBezTo>
                  <a:cubicBezTo>
                    <a:pt x="133" y="252"/>
                    <a:pt x="133" y="252"/>
                    <a:pt x="133" y="252"/>
                  </a:cubicBezTo>
                  <a:cubicBezTo>
                    <a:pt x="131" y="252"/>
                    <a:pt x="129" y="251"/>
                    <a:pt x="129" y="248"/>
                  </a:cubicBezTo>
                  <a:cubicBezTo>
                    <a:pt x="129" y="165"/>
                    <a:pt x="129" y="165"/>
                    <a:pt x="129" y="165"/>
                  </a:cubicBezTo>
                  <a:cubicBezTo>
                    <a:pt x="102" y="165"/>
                    <a:pt x="102" y="165"/>
                    <a:pt x="102" y="165"/>
                  </a:cubicBezTo>
                  <a:cubicBezTo>
                    <a:pt x="100" y="165"/>
                    <a:pt x="98" y="163"/>
                    <a:pt x="98" y="161"/>
                  </a:cubicBezTo>
                  <a:cubicBezTo>
                    <a:pt x="98" y="128"/>
                    <a:pt x="98" y="128"/>
                    <a:pt x="98" y="128"/>
                  </a:cubicBezTo>
                  <a:cubicBezTo>
                    <a:pt x="98" y="126"/>
                    <a:pt x="100" y="124"/>
                    <a:pt x="102" y="124"/>
                  </a:cubicBezTo>
                  <a:cubicBezTo>
                    <a:pt x="129" y="124"/>
                    <a:pt x="129" y="124"/>
                    <a:pt x="129" y="124"/>
                  </a:cubicBezTo>
                  <a:cubicBezTo>
                    <a:pt x="128" y="101"/>
                    <a:pt x="128" y="101"/>
                    <a:pt x="128" y="101"/>
                  </a:cubicBezTo>
                  <a:cubicBezTo>
                    <a:pt x="128" y="71"/>
                    <a:pt x="147" y="52"/>
                    <a:pt x="176" y="52"/>
                  </a:cubicBezTo>
                  <a:cubicBezTo>
                    <a:pt x="203" y="52"/>
                    <a:pt x="203" y="52"/>
                    <a:pt x="203" y="52"/>
                  </a:cubicBezTo>
                  <a:cubicBezTo>
                    <a:pt x="205" y="52"/>
                    <a:pt x="207" y="53"/>
                    <a:pt x="207" y="56"/>
                  </a:cubicBezTo>
                  <a:cubicBezTo>
                    <a:pt x="207" y="86"/>
                    <a:pt x="207" y="86"/>
                    <a:pt x="207" y="86"/>
                  </a:cubicBezTo>
                  <a:cubicBezTo>
                    <a:pt x="207" y="89"/>
                    <a:pt x="205" y="90"/>
                    <a:pt x="203" y="90"/>
                  </a:cubicBezTo>
                  <a:cubicBezTo>
                    <a:pt x="185" y="90"/>
                    <a:pt x="185" y="90"/>
                    <a:pt x="185" y="90"/>
                  </a:cubicBezTo>
                  <a:cubicBezTo>
                    <a:pt x="173" y="90"/>
                    <a:pt x="171" y="95"/>
                    <a:pt x="171" y="104"/>
                  </a:cubicBezTo>
                  <a:lnTo>
                    <a:pt x="17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6">
              <a:extLst>
                <a:ext uri="{FF2B5EF4-FFF2-40B4-BE49-F238E27FC236}">
                  <a16:creationId xmlns:a16="http://schemas.microsoft.com/office/drawing/2014/main" xmlns="" id="{1F6EBB70-9107-4822-85F6-18621CEC3BA8}"/>
                </a:ext>
              </a:extLst>
            </p:cNvPr>
            <p:cNvSpPr>
              <a:spLocks noEditPoints="1"/>
            </p:cNvSpPr>
            <p:nvPr/>
          </p:nvSpPr>
          <p:spPr bwMode="auto">
            <a:xfrm>
              <a:off x="3178176" y="6107113"/>
              <a:ext cx="293687" cy="295275"/>
            </a:xfrm>
            <a:custGeom>
              <a:avLst/>
              <a:gdLst>
                <a:gd name="T0" fmla="*/ 153 w 305"/>
                <a:gd name="T1" fmla="*/ 0 h 304"/>
                <a:gd name="T2" fmla="*/ 0 w 305"/>
                <a:gd name="T3" fmla="*/ 152 h 304"/>
                <a:gd name="T4" fmla="*/ 153 w 305"/>
                <a:gd name="T5" fmla="*/ 304 h 304"/>
                <a:gd name="T6" fmla="*/ 305 w 305"/>
                <a:gd name="T7" fmla="*/ 152 h 304"/>
                <a:gd name="T8" fmla="*/ 153 w 305"/>
                <a:gd name="T9" fmla="*/ 0 h 304"/>
                <a:gd name="T10" fmla="*/ 111 w 305"/>
                <a:gd name="T11" fmla="*/ 231 h 304"/>
                <a:gd name="T12" fmla="*/ 75 w 305"/>
                <a:gd name="T13" fmla="*/ 231 h 304"/>
                <a:gd name="T14" fmla="*/ 75 w 305"/>
                <a:gd name="T15" fmla="*/ 124 h 304"/>
                <a:gd name="T16" fmla="*/ 111 w 305"/>
                <a:gd name="T17" fmla="*/ 124 h 304"/>
                <a:gd name="T18" fmla="*/ 111 w 305"/>
                <a:gd name="T19" fmla="*/ 231 h 304"/>
                <a:gd name="T20" fmla="*/ 93 w 305"/>
                <a:gd name="T21" fmla="*/ 110 h 304"/>
                <a:gd name="T22" fmla="*/ 93 w 305"/>
                <a:gd name="T23" fmla="*/ 110 h 304"/>
                <a:gd name="T24" fmla="*/ 73 w 305"/>
                <a:gd name="T25" fmla="*/ 91 h 304"/>
                <a:gd name="T26" fmla="*/ 93 w 305"/>
                <a:gd name="T27" fmla="*/ 73 h 304"/>
                <a:gd name="T28" fmla="*/ 113 w 305"/>
                <a:gd name="T29" fmla="*/ 91 h 304"/>
                <a:gd name="T30" fmla="*/ 93 w 305"/>
                <a:gd name="T31" fmla="*/ 110 h 304"/>
                <a:gd name="T32" fmla="*/ 239 w 305"/>
                <a:gd name="T33" fmla="*/ 231 h 304"/>
                <a:gd name="T34" fmla="*/ 203 w 305"/>
                <a:gd name="T35" fmla="*/ 231 h 304"/>
                <a:gd name="T36" fmla="*/ 203 w 305"/>
                <a:gd name="T37" fmla="*/ 174 h 304"/>
                <a:gd name="T38" fmla="*/ 185 w 305"/>
                <a:gd name="T39" fmla="*/ 150 h 304"/>
                <a:gd name="T40" fmla="*/ 167 w 305"/>
                <a:gd name="T41" fmla="*/ 163 h 304"/>
                <a:gd name="T42" fmla="*/ 166 w 305"/>
                <a:gd name="T43" fmla="*/ 172 h 304"/>
                <a:gd name="T44" fmla="*/ 166 w 305"/>
                <a:gd name="T45" fmla="*/ 231 h 304"/>
                <a:gd name="T46" fmla="*/ 130 w 305"/>
                <a:gd name="T47" fmla="*/ 231 h 304"/>
                <a:gd name="T48" fmla="*/ 130 w 305"/>
                <a:gd name="T49" fmla="*/ 124 h 304"/>
                <a:gd name="T50" fmla="*/ 166 w 305"/>
                <a:gd name="T51" fmla="*/ 124 h 304"/>
                <a:gd name="T52" fmla="*/ 166 w 305"/>
                <a:gd name="T53" fmla="*/ 140 h 304"/>
                <a:gd name="T54" fmla="*/ 198 w 305"/>
                <a:gd name="T55" fmla="*/ 122 h 304"/>
                <a:gd name="T56" fmla="*/ 239 w 305"/>
                <a:gd name="T57" fmla="*/ 170 h 304"/>
                <a:gd name="T58" fmla="*/ 239 w 305"/>
                <a:gd name="T59" fmla="*/ 23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5" h="304">
                  <a:moveTo>
                    <a:pt x="153" y="0"/>
                  </a:moveTo>
                  <a:cubicBezTo>
                    <a:pt x="69" y="0"/>
                    <a:pt x="0" y="68"/>
                    <a:pt x="0" y="152"/>
                  </a:cubicBezTo>
                  <a:cubicBezTo>
                    <a:pt x="0" y="236"/>
                    <a:pt x="69" y="304"/>
                    <a:pt x="153" y="304"/>
                  </a:cubicBezTo>
                  <a:cubicBezTo>
                    <a:pt x="237" y="304"/>
                    <a:pt x="305" y="236"/>
                    <a:pt x="305" y="152"/>
                  </a:cubicBezTo>
                  <a:cubicBezTo>
                    <a:pt x="305" y="68"/>
                    <a:pt x="237" y="0"/>
                    <a:pt x="153" y="0"/>
                  </a:cubicBezTo>
                  <a:close/>
                  <a:moveTo>
                    <a:pt x="111" y="231"/>
                  </a:moveTo>
                  <a:cubicBezTo>
                    <a:pt x="75" y="231"/>
                    <a:pt x="75" y="231"/>
                    <a:pt x="75" y="231"/>
                  </a:cubicBezTo>
                  <a:cubicBezTo>
                    <a:pt x="75" y="124"/>
                    <a:pt x="75" y="124"/>
                    <a:pt x="75" y="124"/>
                  </a:cubicBezTo>
                  <a:cubicBezTo>
                    <a:pt x="111" y="124"/>
                    <a:pt x="111" y="124"/>
                    <a:pt x="111" y="124"/>
                  </a:cubicBezTo>
                  <a:lnTo>
                    <a:pt x="111" y="231"/>
                  </a:lnTo>
                  <a:close/>
                  <a:moveTo>
                    <a:pt x="93" y="110"/>
                  </a:moveTo>
                  <a:cubicBezTo>
                    <a:pt x="93" y="110"/>
                    <a:pt x="93" y="110"/>
                    <a:pt x="93" y="110"/>
                  </a:cubicBezTo>
                  <a:cubicBezTo>
                    <a:pt x="81" y="110"/>
                    <a:pt x="73" y="101"/>
                    <a:pt x="73" y="91"/>
                  </a:cubicBezTo>
                  <a:cubicBezTo>
                    <a:pt x="73" y="81"/>
                    <a:pt x="81" y="73"/>
                    <a:pt x="93" y="73"/>
                  </a:cubicBezTo>
                  <a:cubicBezTo>
                    <a:pt x="105" y="73"/>
                    <a:pt x="113" y="81"/>
                    <a:pt x="113" y="91"/>
                  </a:cubicBezTo>
                  <a:cubicBezTo>
                    <a:pt x="113" y="101"/>
                    <a:pt x="105" y="110"/>
                    <a:pt x="93" y="110"/>
                  </a:cubicBezTo>
                  <a:close/>
                  <a:moveTo>
                    <a:pt x="239" y="231"/>
                  </a:moveTo>
                  <a:cubicBezTo>
                    <a:pt x="203" y="231"/>
                    <a:pt x="203" y="231"/>
                    <a:pt x="203" y="231"/>
                  </a:cubicBezTo>
                  <a:cubicBezTo>
                    <a:pt x="203" y="174"/>
                    <a:pt x="203" y="174"/>
                    <a:pt x="203" y="174"/>
                  </a:cubicBezTo>
                  <a:cubicBezTo>
                    <a:pt x="203" y="160"/>
                    <a:pt x="198" y="150"/>
                    <a:pt x="185" y="150"/>
                  </a:cubicBezTo>
                  <a:cubicBezTo>
                    <a:pt x="176" y="150"/>
                    <a:pt x="170" y="157"/>
                    <a:pt x="167" y="163"/>
                  </a:cubicBezTo>
                  <a:cubicBezTo>
                    <a:pt x="166" y="165"/>
                    <a:pt x="166" y="168"/>
                    <a:pt x="166" y="172"/>
                  </a:cubicBezTo>
                  <a:cubicBezTo>
                    <a:pt x="166" y="231"/>
                    <a:pt x="166" y="231"/>
                    <a:pt x="166" y="231"/>
                  </a:cubicBezTo>
                  <a:cubicBezTo>
                    <a:pt x="130" y="231"/>
                    <a:pt x="130" y="231"/>
                    <a:pt x="130" y="231"/>
                  </a:cubicBezTo>
                  <a:cubicBezTo>
                    <a:pt x="130" y="231"/>
                    <a:pt x="131" y="134"/>
                    <a:pt x="130" y="124"/>
                  </a:cubicBezTo>
                  <a:cubicBezTo>
                    <a:pt x="166" y="124"/>
                    <a:pt x="166" y="124"/>
                    <a:pt x="166" y="124"/>
                  </a:cubicBezTo>
                  <a:cubicBezTo>
                    <a:pt x="166" y="140"/>
                    <a:pt x="166" y="140"/>
                    <a:pt x="166" y="140"/>
                  </a:cubicBezTo>
                  <a:cubicBezTo>
                    <a:pt x="171" y="132"/>
                    <a:pt x="179" y="122"/>
                    <a:pt x="198" y="122"/>
                  </a:cubicBezTo>
                  <a:cubicBezTo>
                    <a:pt x="222" y="122"/>
                    <a:pt x="239" y="137"/>
                    <a:pt x="239" y="170"/>
                  </a:cubicBezTo>
                  <a:lnTo>
                    <a:pt x="23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7">
              <a:extLst>
                <a:ext uri="{FF2B5EF4-FFF2-40B4-BE49-F238E27FC236}">
                  <a16:creationId xmlns:a16="http://schemas.microsoft.com/office/drawing/2014/main" xmlns="" id="{5B78FCF7-5456-404F-A52F-18D6784F19B0}"/>
                </a:ext>
              </a:extLst>
            </p:cNvPr>
            <p:cNvSpPr>
              <a:spLocks noEditPoints="1"/>
            </p:cNvSpPr>
            <p:nvPr/>
          </p:nvSpPr>
          <p:spPr bwMode="auto">
            <a:xfrm>
              <a:off x="2418293" y="6113463"/>
              <a:ext cx="293687"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221 w 305"/>
                <a:gd name="T11" fmla="*/ 117 h 304"/>
                <a:gd name="T12" fmla="*/ 221 w 305"/>
                <a:gd name="T13" fmla="*/ 122 h 304"/>
                <a:gd name="T14" fmla="*/ 120 w 305"/>
                <a:gd name="T15" fmla="*/ 221 h 304"/>
                <a:gd name="T16" fmla="*/ 66 w 305"/>
                <a:gd name="T17" fmla="*/ 206 h 304"/>
                <a:gd name="T18" fmla="*/ 75 w 305"/>
                <a:gd name="T19" fmla="*/ 206 h 304"/>
                <a:gd name="T20" fmla="*/ 119 w 305"/>
                <a:gd name="T21" fmla="*/ 191 h 304"/>
                <a:gd name="T22" fmla="*/ 85 w 305"/>
                <a:gd name="T23" fmla="*/ 167 h 304"/>
                <a:gd name="T24" fmla="*/ 92 w 305"/>
                <a:gd name="T25" fmla="*/ 167 h 304"/>
                <a:gd name="T26" fmla="*/ 101 w 305"/>
                <a:gd name="T27" fmla="*/ 166 h 304"/>
                <a:gd name="T28" fmla="*/ 73 w 305"/>
                <a:gd name="T29" fmla="*/ 132 h 304"/>
                <a:gd name="T30" fmla="*/ 73 w 305"/>
                <a:gd name="T31" fmla="*/ 131 h 304"/>
                <a:gd name="T32" fmla="*/ 89 w 305"/>
                <a:gd name="T33" fmla="*/ 136 h 304"/>
                <a:gd name="T34" fmla="*/ 73 w 305"/>
                <a:gd name="T35" fmla="*/ 107 h 304"/>
                <a:gd name="T36" fmla="*/ 78 w 305"/>
                <a:gd name="T37" fmla="*/ 89 h 304"/>
                <a:gd name="T38" fmla="*/ 151 w 305"/>
                <a:gd name="T39" fmla="*/ 126 h 304"/>
                <a:gd name="T40" fmla="*/ 150 w 305"/>
                <a:gd name="T41" fmla="*/ 118 h 304"/>
                <a:gd name="T42" fmla="*/ 186 w 305"/>
                <a:gd name="T43" fmla="*/ 83 h 304"/>
                <a:gd name="T44" fmla="*/ 212 w 305"/>
                <a:gd name="T45" fmla="*/ 94 h 304"/>
                <a:gd name="T46" fmla="*/ 234 w 305"/>
                <a:gd name="T47" fmla="*/ 85 h 304"/>
                <a:gd name="T48" fmla="*/ 219 w 305"/>
                <a:gd name="T49" fmla="*/ 105 h 304"/>
                <a:gd name="T50" fmla="*/ 239 w 305"/>
                <a:gd name="T51" fmla="*/ 99 h 304"/>
                <a:gd name="T52" fmla="*/ 221 w 305"/>
                <a:gd name="T53" fmla="*/ 1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21" y="117"/>
                  </a:moveTo>
                  <a:cubicBezTo>
                    <a:pt x="221" y="122"/>
                    <a:pt x="221" y="122"/>
                    <a:pt x="221" y="122"/>
                  </a:cubicBezTo>
                  <a:cubicBezTo>
                    <a:pt x="221" y="168"/>
                    <a:pt x="186" y="221"/>
                    <a:pt x="120" y="221"/>
                  </a:cubicBezTo>
                  <a:cubicBezTo>
                    <a:pt x="100" y="221"/>
                    <a:pt x="82" y="216"/>
                    <a:pt x="66" y="206"/>
                  </a:cubicBezTo>
                  <a:cubicBezTo>
                    <a:pt x="69" y="206"/>
                    <a:pt x="72" y="206"/>
                    <a:pt x="75" y="206"/>
                  </a:cubicBezTo>
                  <a:cubicBezTo>
                    <a:pt x="91" y="206"/>
                    <a:pt x="106" y="200"/>
                    <a:pt x="119" y="191"/>
                  </a:cubicBezTo>
                  <a:cubicBezTo>
                    <a:pt x="103" y="191"/>
                    <a:pt x="90" y="181"/>
                    <a:pt x="85" y="167"/>
                  </a:cubicBezTo>
                  <a:cubicBezTo>
                    <a:pt x="88" y="167"/>
                    <a:pt x="90" y="167"/>
                    <a:pt x="92" y="167"/>
                  </a:cubicBezTo>
                  <a:cubicBezTo>
                    <a:pt x="95" y="167"/>
                    <a:pt x="99" y="167"/>
                    <a:pt x="101" y="166"/>
                  </a:cubicBezTo>
                  <a:cubicBezTo>
                    <a:pt x="85" y="163"/>
                    <a:pt x="73" y="149"/>
                    <a:pt x="73" y="132"/>
                  </a:cubicBezTo>
                  <a:cubicBezTo>
                    <a:pt x="73" y="131"/>
                    <a:pt x="73" y="131"/>
                    <a:pt x="73" y="131"/>
                  </a:cubicBezTo>
                  <a:cubicBezTo>
                    <a:pt x="78" y="134"/>
                    <a:pt x="83" y="136"/>
                    <a:pt x="89" y="136"/>
                  </a:cubicBezTo>
                  <a:cubicBezTo>
                    <a:pt x="80" y="130"/>
                    <a:pt x="73" y="119"/>
                    <a:pt x="73" y="107"/>
                  </a:cubicBezTo>
                  <a:cubicBezTo>
                    <a:pt x="73" y="100"/>
                    <a:pt x="75" y="94"/>
                    <a:pt x="78" y="89"/>
                  </a:cubicBezTo>
                  <a:cubicBezTo>
                    <a:pt x="96" y="110"/>
                    <a:pt x="122" y="124"/>
                    <a:pt x="151" y="126"/>
                  </a:cubicBezTo>
                  <a:cubicBezTo>
                    <a:pt x="151" y="123"/>
                    <a:pt x="150" y="120"/>
                    <a:pt x="150" y="118"/>
                  </a:cubicBezTo>
                  <a:cubicBezTo>
                    <a:pt x="150" y="98"/>
                    <a:pt x="166" y="83"/>
                    <a:pt x="186" y="83"/>
                  </a:cubicBezTo>
                  <a:cubicBezTo>
                    <a:pt x="196" y="83"/>
                    <a:pt x="205" y="87"/>
                    <a:pt x="212" y="94"/>
                  </a:cubicBezTo>
                  <a:cubicBezTo>
                    <a:pt x="220" y="92"/>
                    <a:pt x="227" y="89"/>
                    <a:pt x="234" y="85"/>
                  </a:cubicBezTo>
                  <a:cubicBezTo>
                    <a:pt x="231" y="93"/>
                    <a:pt x="226" y="100"/>
                    <a:pt x="219" y="105"/>
                  </a:cubicBezTo>
                  <a:cubicBezTo>
                    <a:pt x="226" y="104"/>
                    <a:pt x="233" y="102"/>
                    <a:pt x="239" y="99"/>
                  </a:cubicBezTo>
                  <a:cubicBezTo>
                    <a:pt x="234" y="106"/>
                    <a:pt x="228" y="112"/>
                    <a:pt x="221"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8">
              <a:extLst>
                <a:ext uri="{FF2B5EF4-FFF2-40B4-BE49-F238E27FC236}">
                  <a16:creationId xmlns:a16="http://schemas.microsoft.com/office/drawing/2014/main" xmlns="" id="{DDC3EE8C-5E8E-43CF-960E-FAAEF249A1DC}"/>
                </a:ext>
              </a:extLst>
            </p:cNvPr>
            <p:cNvSpPr>
              <a:spLocks noEditPoints="1"/>
            </p:cNvSpPr>
            <p:nvPr/>
          </p:nvSpPr>
          <p:spPr bwMode="auto">
            <a:xfrm>
              <a:off x="2798235" y="6113463"/>
              <a:ext cx="293687" cy="295275"/>
            </a:xfrm>
            <a:custGeom>
              <a:avLst/>
              <a:gdLst>
                <a:gd name="T0" fmla="*/ 152 w 305"/>
                <a:gd name="T1" fmla="*/ 124 h 304"/>
                <a:gd name="T2" fmla="*/ 125 w 305"/>
                <a:gd name="T3" fmla="*/ 151 h 304"/>
                <a:gd name="T4" fmla="*/ 152 w 305"/>
                <a:gd name="T5" fmla="*/ 178 h 304"/>
                <a:gd name="T6" fmla="*/ 180 w 305"/>
                <a:gd name="T7" fmla="*/ 151 h 304"/>
                <a:gd name="T8" fmla="*/ 152 w 305"/>
                <a:gd name="T9" fmla="*/ 124 h 304"/>
                <a:gd name="T10" fmla="*/ 187 w 305"/>
                <a:gd name="T11" fmla="*/ 82 h 304"/>
                <a:gd name="T12" fmla="*/ 118 w 305"/>
                <a:gd name="T13" fmla="*/ 82 h 304"/>
                <a:gd name="T14" fmla="*/ 83 w 305"/>
                <a:gd name="T15" fmla="*/ 116 h 304"/>
                <a:gd name="T16" fmla="*/ 83 w 305"/>
                <a:gd name="T17" fmla="*/ 186 h 304"/>
                <a:gd name="T18" fmla="*/ 118 w 305"/>
                <a:gd name="T19" fmla="*/ 220 h 304"/>
                <a:gd name="T20" fmla="*/ 187 w 305"/>
                <a:gd name="T21" fmla="*/ 220 h 304"/>
                <a:gd name="T22" fmla="*/ 222 w 305"/>
                <a:gd name="T23" fmla="*/ 186 h 304"/>
                <a:gd name="T24" fmla="*/ 222 w 305"/>
                <a:gd name="T25" fmla="*/ 116 h 304"/>
                <a:gd name="T26" fmla="*/ 187 w 305"/>
                <a:gd name="T27" fmla="*/ 82 h 304"/>
                <a:gd name="T28" fmla="*/ 152 w 305"/>
                <a:gd name="T29" fmla="*/ 196 h 304"/>
                <a:gd name="T30" fmla="*/ 108 w 305"/>
                <a:gd name="T31" fmla="*/ 151 h 304"/>
                <a:gd name="T32" fmla="*/ 152 w 305"/>
                <a:gd name="T33" fmla="*/ 106 h 304"/>
                <a:gd name="T34" fmla="*/ 197 w 305"/>
                <a:gd name="T35" fmla="*/ 151 h 304"/>
                <a:gd name="T36" fmla="*/ 152 w 305"/>
                <a:gd name="T37" fmla="*/ 196 h 304"/>
                <a:gd name="T38" fmla="*/ 197 w 305"/>
                <a:gd name="T39" fmla="*/ 117 h 304"/>
                <a:gd name="T40" fmla="*/ 187 w 305"/>
                <a:gd name="T41" fmla="*/ 107 h 304"/>
                <a:gd name="T42" fmla="*/ 197 w 305"/>
                <a:gd name="T43" fmla="*/ 96 h 304"/>
                <a:gd name="T44" fmla="*/ 208 w 305"/>
                <a:gd name="T45" fmla="*/ 107 h 304"/>
                <a:gd name="T46" fmla="*/ 197 w 305"/>
                <a:gd name="T47" fmla="*/ 117 h 304"/>
                <a:gd name="T48" fmla="*/ 152 w 305"/>
                <a:gd name="T49" fmla="*/ 0 h 304"/>
                <a:gd name="T50" fmla="*/ 0 w 305"/>
                <a:gd name="T51" fmla="*/ 152 h 304"/>
                <a:gd name="T52" fmla="*/ 152 w 305"/>
                <a:gd name="T53" fmla="*/ 304 h 304"/>
                <a:gd name="T54" fmla="*/ 305 w 305"/>
                <a:gd name="T55" fmla="*/ 152 h 304"/>
                <a:gd name="T56" fmla="*/ 152 w 305"/>
                <a:gd name="T57" fmla="*/ 0 h 304"/>
                <a:gd name="T58" fmla="*/ 239 w 305"/>
                <a:gd name="T59" fmla="*/ 186 h 304"/>
                <a:gd name="T60" fmla="*/ 187 w 305"/>
                <a:gd name="T61" fmla="*/ 237 h 304"/>
                <a:gd name="T62" fmla="*/ 118 w 305"/>
                <a:gd name="T63" fmla="*/ 237 h 304"/>
                <a:gd name="T64" fmla="*/ 66 w 305"/>
                <a:gd name="T65" fmla="*/ 186 h 304"/>
                <a:gd name="T66" fmla="*/ 66 w 305"/>
                <a:gd name="T67" fmla="*/ 116 h 304"/>
                <a:gd name="T68" fmla="*/ 118 w 305"/>
                <a:gd name="T69" fmla="*/ 65 h 304"/>
                <a:gd name="T70" fmla="*/ 187 w 305"/>
                <a:gd name="T71" fmla="*/ 65 h 304"/>
                <a:gd name="T72" fmla="*/ 239 w 305"/>
                <a:gd name="T73" fmla="*/ 116 h 304"/>
                <a:gd name="T74" fmla="*/ 239 w 305"/>
                <a:gd name="T75" fmla="*/ 18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304">
                  <a:moveTo>
                    <a:pt x="152" y="124"/>
                  </a:moveTo>
                  <a:cubicBezTo>
                    <a:pt x="137" y="124"/>
                    <a:pt x="125" y="136"/>
                    <a:pt x="125" y="151"/>
                  </a:cubicBezTo>
                  <a:cubicBezTo>
                    <a:pt x="125" y="166"/>
                    <a:pt x="137" y="178"/>
                    <a:pt x="152" y="178"/>
                  </a:cubicBezTo>
                  <a:cubicBezTo>
                    <a:pt x="168" y="178"/>
                    <a:pt x="180" y="166"/>
                    <a:pt x="180" y="151"/>
                  </a:cubicBezTo>
                  <a:cubicBezTo>
                    <a:pt x="180" y="136"/>
                    <a:pt x="168" y="124"/>
                    <a:pt x="152" y="124"/>
                  </a:cubicBezTo>
                  <a:close/>
                  <a:moveTo>
                    <a:pt x="187" y="82"/>
                  </a:moveTo>
                  <a:cubicBezTo>
                    <a:pt x="118" y="82"/>
                    <a:pt x="118" y="82"/>
                    <a:pt x="118" y="82"/>
                  </a:cubicBezTo>
                  <a:cubicBezTo>
                    <a:pt x="99" y="82"/>
                    <a:pt x="83" y="97"/>
                    <a:pt x="83" y="116"/>
                  </a:cubicBezTo>
                  <a:cubicBezTo>
                    <a:pt x="83" y="186"/>
                    <a:pt x="83" y="186"/>
                    <a:pt x="83" y="186"/>
                  </a:cubicBezTo>
                  <a:cubicBezTo>
                    <a:pt x="83" y="205"/>
                    <a:pt x="99" y="220"/>
                    <a:pt x="118" y="220"/>
                  </a:cubicBezTo>
                  <a:cubicBezTo>
                    <a:pt x="187" y="220"/>
                    <a:pt x="187" y="220"/>
                    <a:pt x="187" y="220"/>
                  </a:cubicBezTo>
                  <a:cubicBezTo>
                    <a:pt x="206" y="220"/>
                    <a:pt x="222" y="205"/>
                    <a:pt x="222" y="186"/>
                  </a:cubicBezTo>
                  <a:cubicBezTo>
                    <a:pt x="222" y="116"/>
                    <a:pt x="222" y="116"/>
                    <a:pt x="222" y="116"/>
                  </a:cubicBezTo>
                  <a:cubicBezTo>
                    <a:pt x="222" y="97"/>
                    <a:pt x="206" y="82"/>
                    <a:pt x="187" y="82"/>
                  </a:cubicBezTo>
                  <a:close/>
                  <a:moveTo>
                    <a:pt x="152" y="196"/>
                  </a:moveTo>
                  <a:cubicBezTo>
                    <a:pt x="128" y="196"/>
                    <a:pt x="108" y="176"/>
                    <a:pt x="108" y="151"/>
                  </a:cubicBezTo>
                  <a:cubicBezTo>
                    <a:pt x="108" y="126"/>
                    <a:pt x="128" y="106"/>
                    <a:pt x="152" y="106"/>
                  </a:cubicBezTo>
                  <a:cubicBezTo>
                    <a:pt x="177" y="106"/>
                    <a:pt x="197" y="126"/>
                    <a:pt x="197" y="151"/>
                  </a:cubicBezTo>
                  <a:cubicBezTo>
                    <a:pt x="197" y="176"/>
                    <a:pt x="177" y="196"/>
                    <a:pt x="152" y="196"/>
                  </a:cubicBezTo>
                  <a:close/>
                  <a:moveTo>
                    <a:pt x="197" y="117"/>
                  </a:moveTo>
                  <a:cubicBezTo>
                    <a:pt x="191" y="117"/>
                    <a:pt x="187" y="113"/>
                    <a:pt x="187" y="107"/>
                  </a:cubicBezTo>
                  <a:cubicBezTo>
                    <a:pt x="187" y="101"/>
                    <a:pt x="191" y="96"/>
                    <a:pt x="197" y="96"/>
                  </a:cubicBezTo>
                  <a:cubicBezTo>
                    <a:pt x="203" y="96"/>
                    <a:pt x="208" y="101"/>
                    <a:pt x="208" y="107"/>
                  </a:cubicBezTo>
                  <a:cubicBezTo>
                    <a:pt x="208" y="113"/>
                    <a:pt x="203" y="117"/>
                    <a:pt x="197" y="117"/>
                  </a:cubicBezTo>
                  <a:close/>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39" y="186"/>
                  </a:moveTo>
                  <a:cubicBezTo>
                    <a:pt x="239" y="214"/>
                    <a:pt x="216" y="237"/>
                    <a:pt x="187" y="237"/>
                  </a:cubicBezTo>
                  <a:cubicBezTo>
                    <a:pt x="118" y="237"/>
                    <a:pt x="118" y="237"/>
                    <a:pt x="118" y="237"/>
                  </a:cubicBezTo>
                  <a:cubicBezTo>
                    <a:pt x="89" y="237"/>
                    <a:pt x="66" y="214"/>
                    <a:pt x="66" y="186"/>
                  </a:cubicBezTo>
                  <a:cubicBezTo>
                    <a:pt x="66" y="116"/>
                    <a:pt x="66" y="116"/>
                    <a:pt x="66" y="116"/>
                  </a:cubicBezTo>
                  <a:cubicBezTo>
                    <a:pt x="66" y="88"/>
                    <a:pt x="89" y="65"/>
                    <a:pt x="118" y="65"/>
                  </a:cubicBezTo>
                  <a:cubicBezTo>
                    <a:pt x="187" y="65"/>
                    <a:pt x="187" y="65"/>
                    <a:pt x="187" y="65"/>
                  </a:cubicBezTo>
                  <a:cubicBezTo>
                    <a:pt x="216" y="65"/>
                    <a:pt x="239" y="88"/>
                    <a:pt x="239" y="116"/>
                  </a:cubicBezTo>
                  <a:lnTo>
                    <a:pt x="239"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86">
            <a:extLst>
              <a:ext uri="{FF2B5EF4-FFF2-40B4-BE49-F238E27FC236}">
                <a16:creationId xmlns:a16="http://schemas.microsoft.com/office/drawing/2014/main" xmlns="" id="{47BB0027-E460-47A4-B29A-7D0981EEDC41}"/>
              </a:ext>
            </a:extLst>
          </p:cNvPr>
          <p:cNvGrpSpPr/>
          <p:nvPr/>
        </p:nvGrpSpPr>
        <p:grpSpPr>
          <a:xfrm>
            <a:off x="5579194" y="4749692"/>
            <a:ext cx="1078212" cy="226615"/>
            <a:chOff x="2036763" y="6107113"/>
            <a:chExt cx="1435100" cy="301625"/>
          </a:xfrm>
          <a:solidFill>
            <a:schemeClr val="bg1"/>
          </a:solidFill>
        </p:grpSpPr>
        <p:sp>
          <p:nvSpPr>
            <p:cNvPr id="188" name="Freeform 5">
              <a:extLst>
                <a:ext uri="{FF2B5EF4-FFF2-40B4-BE49-F238E27FC236}">
                  <a16:creationId xmlns:a16="http://schemas.microsoft.com/office/drawing/2014/main" xmlns="" id="{61ABD8A8-470B-4412-9DC3-5C50F87F0E34}"/>
                </a:ext>
              </a:extLst>
            </p:cNvPr>
            <p:cNvSpPr>
              <a:spLocks noEditPoints="1"/>
            </p:cNvSpPr>
            <p:nvPr/>
          </p:nvSpPr>
          <p:spPr bwMode="auto">
            <a:xfrm>
              <a:off x="2036763" y="6113463"/>
              <a:ext cx="295275"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171 w 305"/>
                <a:gd name="T11" fmla="*/ 124 h 304"/>
                <a:gd name="T12" fmla="*/ 201 w 305"/>
                <a:gd name="T13" fmla="*/ 124 h 304"/>
                <a:gd name="T14" fmla="*/ 204 w 305"/>
                <a:gd name="T15" fmla="*/ 125 h 304"/>
                <a:gd name="T16" fmla="*/ 206 w 305"/>
                <a:gd name="T17" fmla="*/ 128 h 304"/>
                <a:gd name="T18" fmla="*/ 206 w 305"/>
                <a:gd name="T19" fmla="*/ 161 h 304"/>
                <a:gd name="T20" fmla="*/ 202 w 305"/>
                <a:gd name="T21" fmla="*/ 165 h 304"/>
                <a:gd name="T22" fmla="*/ 171 w 305"/>
                <a:gd name="T23" fmla="*/ 165 h 304"/>
                <a:gd name="T24" fmla="*/ 171 w 305"/>
                <a:gd name="T25" fmla="*/ 248 h 304"/>
                <a:gd name="T26" fmla="*/ 167 w 305"/>
                <a:gd name="T27" fmla="*/ 252 h 304"/>
                <a:gd name="T28" fmla="*/ 133 w 305"/>
                <a:gd name="T29" fmla="*/ 252 h 304"/>
                <a:gd name="T30" fmla="*/ 129 w 305"/>
                <a:gd name="T31" fmla="*/ 248 h 304"/>
                <a:gd name="T32" fmla="*/ 129 w 305"/>
                <a:gd name="T33" fmla="*/ 165 h 304"/>
                <a:gd name="T34" fmla="*/ 102 w 305"/>
                <a:gd name="T35" fmla="*/ 165 h 304"/>
                <a:gd name="T36" fmla="*/ 98 w 305"/>
                <a:gd name="T37" fmla="*/ 161 h 304"/>
                <a:gd name="T38" fmla="*/ 98 w 305"/>
                <a:gd name="T39" fmla="*/ 128 h 304"/>
                <a:gd name="T40" fmla="*/ 102 w 305"/>
                <a:gd name="T41" fmla="*/ 124 h 304"/>
                <a:gd name="T42" fmla="*/ 129 w 305"/>
                <a:gd name="T43" fmla="*/ 124 h 304"/>
                <a:gd name="T44" fmla="*/ 128 w 305"/>
                <a:gd name="T45" fmla="*/ 101 h 304"/>
                <a:gd name="T46" fmla="*/ 176 w 305"/>
                <a:gd name="T47" fmla="*/ 52 h 304"/>
                <a:gd name="T48" fmla="*/ 203 w 305"/>
                <a:gd name="T49" fmla="*/ 52 h 304"/>
                <a:gd name="T50" fmla="*/ 207 w 305"/>
                <a:gd name="T51" fmla="*/ 56 h 304"/>
                <a:gd name="T52" fmla="*/ 207 w 305"/>
                <a:gd name="T53" fmla="*/ 86 h 304"/>
                <a:gd name="T54" fmla="*/ 203 w 305"/>
                <a:gd name="T55" fmla="*/ 90 h 304"/>
                <a:gd name="T56" fmla="*/ 185 w 305"/>
                <a:gd name="T57" fmla="*/ 90 h 304"/>
                <a:gd name="T58" fmla="*/ 171 w 305"/>
                <a:gd name="T59" fmla="*/ 104 h 304"/>
                <a:gd name="T60" fmla="*/ 171 w 305"/>
                <a:gd name="T61" fmla="*/ 12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171" y="124"/>
                  </a:moveTo>
                  <a:cubicBezTo>
                    <a:pt x="201" y="124"/>
                    <a:pt x="201" y="124"/>
                    <a:pt x="201" y="124"/>
                  </a:cubicBezTo>
                  <a:cubicBezTo>
                    <a:pt x="203" y="124"/>
                    <a:pt x="204" y="124"/>
                    <a:pt x="204" y="125"/>
                  </a:cubicBezTo>
                  <a:cubicBezTo>
                    <a:pt x="205" y="126"/>
                    <a:pt x="206" y="127"/>
                    <a:pt x="206" y="128"/>
                  </a:cubicBezTo>
                  <a:cubicBezTo>
                    <a:pt x="206" y="161"/>
                    <a:pt x="206" y="161"/>
                    <a:pt x="206" y="161"/>
                  </a:cubicBezTo>
                  <a:cubicBezTo>
                    <a:pt x="206" y="163"/>
                    <a:pt x="204" y="165"/>
                    <a:pt x="202" y="165"/>
                  </a:cubicBezTo>
                  <a:cubicBezTo>
                    <a:pt x="171" y="165"/>
                    <a:pt x="171" y="165"/>
                    <a:pt x="171" y="165"/>
                  </a:cubicBezTo>
                  <a:cubicBezTo>
                    <a:pt x="171" y="248"/>
                    <a:pt x="171" y="248"/>
                    <a:pt x="171" y="248"/>
                  </a:cubicBezTo>
                  <a:cubicBezTo>
                    <a:pt x="171" y="250"/>
                    <a:pt x="169" y="252"/>
                    <a:pt x="167" y="252"/>
                  </a:cubicBezTo>
                  <a:cubicBezTo>
                    <a:pt x="133" y="252"/>
                    <a:pt x="133" y="252"/>
                    <a:pt x="133" y="252"/>
                  </a:cubicBezTo>
                  <a:cubicBezTo>
                    <a:pt x="131" y="252"/>
                    <a:pt x="129" y="251"/>
                    <a:pt x="129" y="248"/>
                  </a:cubicBezTo>
                  <a:cubicBezTo>
                    <a:pt x="129" y="165"/>
                    <a:pt x="129" y="165"/>
                    <a:pt x="129" y="165"/>
                  </a:cubicBezTo>
                  <a:cubicBezTo>
                    <a:pt x="102" y="165"/>
                    <a:pt x="102" y="165"/>
                    <a:pt x="102" y="165"/>
                  </a:cubicBezTo>
                  <a:cubicBezTo>
                    <a:pt x="100" y="165"/>
                    <a:pt x="98" y="163"/>
                    <a:pt x="98" y="161"/>
                  </a:cubicBezTo>
                  <a:cubicBezTo>
                    <a:pt x="98" y="128"/>
                    <a:pt x="98" y="128"/>
                    <a:pt x="98" y="128"/>
                  </a:cubicBezTo>
                  <a:cubicBezTo>
                    <a:pt x="98" y="126"/>
                    <a:pt x="100" y="124"/>
                    <a:pt x="102" y="124"/>
                  </a:cubicBezTo>
                  <a:cubicBezTo>
                    <a:pt x="129" y="124"/>
                    <a:pt x="129" y="124"/>
                    <a:pt x="129" y="124"/>
                  </a:cubicBezTo>
                  <a:cubicBezTo>
                    <a:pt x="128" y="101"/>
                    <a:pt x="128" y="101"/>
                    <a:pt x="128" y="101"/>
                  </a:cubicBezTo>
                  <a:cubicBezTo>
                    <a:pt x="128" y="71"/>
                    <a:pt x="147" y="52"/>
                    <a:pt x="176" y="52"/>
                  </a:cubicBezTo>
                  <a:cubicBezTo>
                    <a:pt x="203" y="52"/>
                    <a:pt x="203" y="52"/>
                    <a:pt x="203" y="52"/>
                  </a:cubicBezTo>
                  <a:cubicBezTo>
                    <a:pt x="205" y="52"/>
                    <a:pt x="207" y="53"/>
                    <a:pt x="207" y="56"/>
                  </a:cubicBezTo>
                  <a:cubicBezTo>
                    <a:pt x="207" y="86"/>
                    <a:pt x="207" y="86"/>
                    <a:pt x="207" y="86"/>
                  </a:cubicBezTo>
                  <a:cubicBezTo>
                    <a:pt x="207" y="89"/>
                    <a:pt x="205" y="90"/>
                    <a:pt x="203" y="90"/>
                  </a:cubicBezTo>
                  <a:cubicBezTo>
                    <a:pt x="185" y="90"/>
                    <a:pt x="185" y="90"/>
                    <a:pt x="185" y="90"/>
                  </a:cubicBezTo>
                  <a:cubicBezTo>
                    <a:pt x="173" y="90"/>
                    <a:pt x="171" y="95"/>
                    <a:pt x="171" y="104"/>
                  </a:cubicBezTo>
                  <a:lnTo>
                    <a:pt x="17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6">
              <a:extLst>
                <a:ext uri="{FF2B5EF4-FFF2-40B4-BE49-F238E27FC236}">
                  <a16:creationId xmlns:a16="http://schemas.microsoft.com/office/drawing/2014/main" xmlns="" id="{C3C1A25D-1190-4135-88EE-BB6D24EF0518}"/>
                </a:ext>
              </a:extLst>
            </p:cNvPr>
            <p:cNvSpPr>
              <a:spLocks noEditPoints="1"/>
            </p:cNvSpPr>
            <p:nvPr/>
          </p:nvSpPr>
          <p:spPr bwMode="auto">
            <a:xfrm>
              <a:off x="3178176" y="6107113"/>
              <a:ext cx="293687" cy="295275"/>
            </a:xfrm>
            <a:custGeom>
              <a:avLst/>
              <a:gdLst>
                <a:gd name="T0" fmla="*/ 153 w 305"/>
                <a:gd name="T1" fmla="*/ 0 h 304"/>
                <a:gd name="T2" fmla="*/ 0 w 305"/>
                <a:gd name="T3" fmla="*/ 152 h 304"/>
                <a:gd name="T4" fmla="*/ 153 w 305"/>
                <a:gd name="T5" fmla="*/ 304 h 304"/>
                <a:gd name="T6" fmla="*/ 305 w 305"/>
                <a:gd name="T7" fmla="*/ 152 h 304"/>
                <a:gd name="T8" fmla="*/ 153 w 305"/>
                <a:gd name="T9" fmla="*/ 0 h 304"/>
                <a:gd name="T10" fmla="*/ 111 w 305"/>
                <a:gd name="T11" fmla="*/ 231 h 304"/>
                <a:gd name="T12" fmla="*/ 75 w 305"/>
                <a:gd name="T13" fmla="*/ 231 h 304"/>
                <a:gd name="T14" fmla="*/ 75 w 305"/>
                <a:gd name="T15" fmla="*/ 124 h 304"/>
                <a:gd name="T16" fmla="*/ 111 w 305"/>
                <a:gd name="T17" fmla="*/ 124 h 304"/>
                <a:gd name="T18" fmla="*/ 111 w 305"/>
                <a:gd name="T19" fmla="*/ 231 h 304"/>
                <a:gd name="T20" fmla="*/ 93 w 305"/>
                <a:gd name="T21" fmla="*/ 110 h 304"/>
                <a:gd name="T22" fmla="*/ 93 w 305"/>
                <a:gd name="T23" fmla="*/ 110 h 304"/>
                <a:gd name="T24" fmla="*/ 73 w 305"/>
                <a:gd name="T25" fmla="*/ 91 h 304"/>
                <a:gd name="T26" fmla="*/ 93 w 305"/>
                <a:gd name="T27" fmla="*/ 73 h 304"/>
                <a:gd name="T28" fmla="*/ 113 w 305"/>
                <a:gd name="T29" fmla="*/ 91 h 304"/>
                <a:gd name="T30" fmla="*/ 93 w 305"/>
                <a:gd name="T31" fmla="*/ 110 h 304"/>
                <a:gd name="T32" fmla="*/ 239 w 305"/>
                <a:gd name="T33" fmla="*/ 231 h 304"/>
                <a:gd name="T34" fmla="*/ 203 w 305"/>
                <a:gd name="T35" fmla="*/ 231 h 304"/>
                <a:gd name="T36" fmla="*/ 203 w 305"/>
                <a:gd name="T37" fmla="*/ 174 h 304"/>
                <a:gd name="T38" fmla="*/ 185 w 305"/>
                <a:gd name="T39" fmla="*/ 150 h 304"/>
                <a:gd name="T40" fmla="*/ 167 w 305"/>
                <a:gd name="T41" fmla="*/ 163 h 304"/>
                <a:gd name="T42" fmla="*/ 166 w 305"/>
                <a:gd name="T43" fmla="*/ 172 h 304"/>
                <a:gd name="T44" fmla="*/ 166 w 305"/>
                <a:gd name="T45" fmla="*/ 231 h 304"/>
                <a:gd name="T46" fmla="*/ 130 w 305"/>
                <a:gd name="T47" fmla="*/ 231 h 304"/>
                <a:gd name="T48" fmla="*/ 130 w 305"/>
                <a:gd name="T49" fmla="*/ 124 h 304"/>
                <a:gd name="T50" fmla="*/ 166 w 305"/>
                <a:gd name="T51" fmla="*/ 124 h 304"/>
                <a:gd name="T52" fmla="*/ 166 w 305"/>
                <a:gd name="T53" fmla="*/ 140 h 304"/>
                <a:gd name="T54" fmla="*/ 198 w 305"/>
                <a:gd name="T55" fmla="*/ 122 h 304"/>
                <a:gd name="T56" fmla="*/ 239 w 305"/>
                <a:gd name="T57" fmla="*/ 170 h 304"/>
                <a:gd name="T58" fmla="*/ 239 w 305"/>
                <a:gd name="T59" fmla="*/ 23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5" h="304">
                  <a:moveTo>
                    <a:pt x="153" y="0"/>
                  </a:moveTo>
                  <a:cubicBezTo>
                    <a:pt x="69" y="0"/>
                    <a:pt x="0" y="68"/>
                    <a:pt x="0" y="152"/>
                  </a:cubicBezTo>
                  <a:cubicBezTo>
                    <a:pt x="0" y="236"/>
                    <a:pt x="69" y="304"/>
                    <a:pt x="153" y="304"/>
                  </a:cubicBezTo>
                  <a:cubicBezTo>
                    <a:pt x="237" y="304"/>
                    <a:pt x="305" y="236"/>
                    <a:pt x="305" y="152"/>
                  </a:cubicBezTo>
                  <a:cubicBezTo>
                    <a:pt x="305" y="68"/>
                    <a:pt x="237" y="0"/>
                    <a:pt x="153" y="0"/>
                  </a:cubicBezTo>
                  <a:close/>
                  <a:moveTo>
                    <a:pt x="111" y="231"/>
                  </a:moveTo>
                  <a:cubicBezTo>
                    <a:pt x="75" y="231"/>
                    <a:pt x="75" y="231"/>
                    <a:pt x="75" y="231"/>
                  </a:cubicBezTo>
                  <a:cubicBezTo>
                    <a:pt x="75" y="124"/>
                    <a:pt x="75" y="124"/>
                    <a:pt x="75" y="124"/>
                  </a:cubicBezTo>
                  <a:cubicBezTo>
                    <a:pt x="111" y="124"/>
                    <a:pt x="111" y="124"/>
                    <a:pt x="111" y="124"/>
                  </a:cubicBezTo>
                  <a:lnTo>
                    <a:pt x="111" y="231"/>
                  </a:lnTo>
                  <a:close/>
                  <a:moveTo>
                    <a:pt x="93" y="110"/>
                  </a:moveTo>
                  <a:cubicBezTo>
                    <a:pt x="93" y="110"/>
                    <a:pt x="93" y="110"/>
                    <a:pt x="93" y="110"/>
                  </a:cubicBezTo>
                  <a:cubicBezTo>
                    <a:pt x="81" y="110"/>
                    <a:pt x="73" y="101"/>
                    <a:pt x="73" y="91"/>
                  </a:cubicBezTo>
                  <a:cubicBezTo>
                    <a:pt x="73" y="81"/>
                    <a:pt x="81" y="73"/>
                    <a:pt x="93" y="73"/>
                  </a:cubicBezTo>
                  <a:cubicBezTo>
                    <a:pt x="105" y="73"/>
                    <a:pt x="113" y="81"/>
                    <a:pt x="113" y="91"/>
                  </a:cubicBezTo>
                  <a:cubicBezTo>
                    <a:pt x="113" y="101"/>
                    <a:pt x="105" y="110"/>
                    <a:pt x="93" y="110"/>
                  </a:cubicBezTo>
                  <a:close/>
                  <a:moveTo>
                    <a:pt x="239" y="231"/>
                  </a:moveTo>
                  <a:cubicBezTo>
                    <a:pt x="203" y="231"/>
                    <a:pt x="203" y="231"/>
                    <a:pt x="203" y="231"/>
                  </a:cubicBezTo>
                  <a:cubicBezTo>
                    <a:pt x="203" y="174"/>
                    <a:pt x="203" y="174"/>
                    <a:pt x="203" y="174"/>
                  </a:cubicBezTo>
                  <a:cubicBezTo>
                    <a:pt x="203" y="160"/>
                    <a:pt x="198" y="150"/>
                    <a:pt x="185" y="150"/>
                  </a:cubicBezTo>
                  <a:cubicBezTo>
                    <a:pt x="176" y="150"/>
                    <a:pt x="170" y="157"/>
                    <a:pt x="167" y="163"/>
                  </a:cubicBezTo>
                  <a:cubicBezTo>
                    <a:pt x="166" y="165"/>
                    <a:pt x="166" y="168"/>
                    <a:pt x="166" y="172"/>
                  </a:cubicBezTo>
                  <a:cubicBezTo>
                    <a:pt x="166" y="231"/>
                    <a:pt x="166" y="231"/>
                    <a:pt x="166" y="231"/>
                  </a:cubicBezTo>
                  <a:cubicBezTo>
                    <a:pt x="130" y="231"/>
                    <a:pt x="130" y="231"/>
                    <a:pt x="130" y="231"/>
                  </a:cubicBezTo>
                  <a:cubicBezTo>
                    <a:pt x="130" y="231"/>
                    <a:pt x="131" y="134"/>
                    <a:pt x="130" y="124"/>
                  </a:cubicBezTo>
                  <a:cubicBezTo>
                    <a:pt x="166" y="124"/>
                    <a:pt x="166" y="124"/>
                    <a:pt x="166" y="124"/>
                  </a:cubicBezTo>
                  <a:cubicBezTo>
                    <a:pt x="166" y="140"/>
                    <a:pt x="166" y="140"/>
                    <a:pt x="166" y="140"/>
                  </a:cubicBezTo>
                  <a:cubicBezTo>
                    <a:pt x="171" y="132"/>
                    <a:pt x="179" y="122"/>
                    <a:pt x="198" y="122"/>
                  </a:cubicBezTo>
                  <a:cubicBezTo>
                    <a:pt x="222" y="122"/>
                    <a:pt x="239" y="137"/>
                    <a:pt x="239" y="170"/>
                  </a:cubicBezTo>
                  <a:lnTo>
                    <a:pt x="23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7">
              <a:extLst>
                <a:ext uri="{FF2B5EF4-FFF2-40B4-BE49-F238E27FC236}">
                  <a16:creationId xmlns:a16="http://schemas.microsoft.com/office/drawing/2014/main" xmlns="" id="{FF2464E1-90C4-4215-A813-4E06F67836C0}"/>
                </a:ext>
              </a:extLst>
            </p:cNvPr>
            <p:cNvSpPr>
              <a:spLocks noEditPoints="1"/>
            </p:cNvSpPr>
            <p:nvPr/>
          </p:nvSpPr>
          <p:spPr bwMode="auto">
            <a:xfrm>
              <a:off x="2418293" y="6113463"/>
              <a:ext cx="293687"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221 w 305"/>
                <a:gd name="T11" fmla="*/ 117 h 304"/>
                <a:gd name="T12" fmla="*/ 221 w 305"/>
                <a:gd name="T13" fmla="*/ 122 h 304"/>
                <a:gd name="T14" fmla="*/ 120 w 305"/>
                <a:gd name="T15" fmla="*/ 221 h 304"/>
                <a:gd name="T16" fmla="*/ 66 w 305"/>
                <a:gd name="T17" fmla="*/ 206 h 304"/>
                <a:gd name="T18" fmla="*/ 75 w 305"/>
                <a:gd name="T19" fmla="*/ 206 h 304"/>
                <a:gd name="T20" fmla="*/ 119 w 305"/>
                <a:gd name="T21" fmla="*/ 191 h 304"/>
                <a:gd name="T22" fmla="*/ 85 w 305"/>
                <a:gd name="T23" fmla="*/ 167 h 304"/>
                <a:gd name="T24" fmla="*/ 92 w 305"/>
                <a:gd name="T25" fmla="*/ 167 h 304"/>
                <a:gd name="T26" fmla="*/ 101 w 305"/>
                <a:gd name="T27" fmla="*/ 166 h 304"/>
                <a:gd name="T28" fmla="*/ 73 w 305"/>
                <a:gd name="T29" fmla="*/ 132 h 304"/>
                <a:gd name="T30" fmla="*/ 73 w 305"/>
                <a:gd name="T31" fmla="*/ 131 h 304"/>
                <a:gd name="T32" fmla="*/ 89 w 305"/>
                <a:gd name="T33" fmla="*/ 136 h 304"/>
                <a:gd name="T34" fmla="*/ 73 w 305"/>
                <a:gd name="T35" fmla="*/ 107 h 304"/>
                <a:gd name="T36" fmla="*/ 78 w 305"/>
                <a:gd name="T37" fmla="*/ 89 h 304"/>
                <a:gd name="T38" fmla="*/ 151 w 305"/>
                <a:gd name="T39" fmla="*/ 126 h 304"/>
                <a:gd name="T40" fmla="*/ 150 w 305"/>
                <a:gd name="T41" fmla="*/ 118 h 304"/>
                <a:gd name="T42" fmla="*/ 186 w 305"/>
                <a:gd name="T43" fmla="*/ 83 h 304"/>
                <a:gd name="T44" fmla="*/ 212 w 305"/>
                <a:gd name="T45" fmla="*/ 94 h 304"/>
                <a:gd name="T46" fmla="*/ 234 w 305"/>
                <a:gd name="T47" fmla="*/ 85 h 304"/>
                <a:gd name="T48" fmla="*/ 219 w 305"/>
                <a:gd name="T49" fmla="*/ 105 h 304"/>
                <a:gd name="T50" fmla="*/ 239 w 305"/>
                <a:gd name="T51" fmla="*/ 99 h 304"/>
                <a:gd name="T52" fmla="*/ 221 w 305"/>
                <a:gd name="T53" fmla="*/ 1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21" y="117"/>
                  </a:moveTo>
                  <a:cubicBezTo>
                    <a:pt x="221" y="122"/>
                    <a:pt x="221" y="122"/>
                    <a:pt x="221" y="122"/>
                  </a:cubicBezTo>
                  <a:cubicBezTo>
                    <a:pt x="221" y="168"/>
                    <a:pt x="186" y="221"/>
                    <a:pt x="120" y="221"/>
                  </a:cubicBezTo>
                  <a:cubicBezTo>
                    <a:pt x="100" y="221"/>
                    <a:pt x="82" y="216"/>
                    <a:pt x="66" y="206"/>
                  </a:cubicBezTo>
                  <a:cubicBezTo>
                    <a:pt x="69" y="206"/>
                    <a:pt x="72" y="206"/>
                    <a:pt x="75" y="206"/>
                  </a:cubicBezTo>
                  <a:cubicBezTo>
                    <a:pt x="91" y="206"/>
                    <a:pt x="106" y="200"/>
                    <a:pt x="119" y="191"/>
                  </a:cubicBezTo>
                  <a:cubicBezTo>
                    <a:pt x="103" y="191"/>
                    <a:pt x="90" y="181"/>
                    <a:pt x="85" y="167"/>
                  </a:cubicBezTo>
                  <a:cubicBezTo>
                    <a:pt x="88" y="167"/>
                    <a:pt x="90" y="167"/>
                    <a:pt x="92" y="167"/>
                  </a:cubicBezTo>
                  <a:cubicBezTo>
                    <a:pt x="95" y="167"/>
                    <a:pt x="99" y="167"/>
                    <a:pt x="101" y="166"/>
                  </a:cubicBezTo>
                  <a:cubicBezTo>
                    <a:pt x="85" y="163"/>
                    <a:pt x="73" y="149"/>
                    <a:pt x="73" y="132"/>
                  </a:cubicBezTo>
                  <a:cubicBezTo>
                    <a:pt x="73" y="131"/>
                    <a:pt x="73" y="131"/>
                    <a:pt x="73" y="131"/>
                  </a:cubicBezTo>
                  <a:cubicBezTo>
                    <a:pt x="78" y="134"/>
                    <a:pt x="83" y="136"/>
                    <a:pt x="89" y="136"/>
                  </a:cubicBezTo>
                  <a:cubicBezTo>
                    <a:pt x="80" y="130"/>
                    <a:pt x="73" y="119"/>
                    <a:pt x="73" y="107"/>
                  </a:cubicBezTo>
                  <a:cubicBezTo>
                    <a:pt x="73" y="100"/>
                    <a:pt x="75" y="94"/>
                    <a:pt x="78" y="89"/>
                  </a:cubicBezTo>
                  <a:cubicBezTo>
                    <a:pt x="96" y="110"/>
                    <a:pt x="122" y="124"/>
                    <a:pt x="151" y="126"/>
                  </a:cubicBezTo>
                  <a:cubicBezTo>
                    <a:pt x="151" y="123"/>
                    <a:pt x="150" y="120"/>
                    <a:pt x="150" y="118"/>
                  </a:cubicBezTo>
                  <a:cubicBezTo>
                    <a:pt x="150" y="98"/>
                    <a:pt x="166" y="83"/>
                    <a:pt x="186" y="83"/>
                  </a:cubicBezTo>
                  <a:cubicBezTo>
                    <a:pt x="196" y="83"/>
                    <a:pt x="205" y="87"/>
                    <a:pt x="212" y="94"/>
                  </a:cubicBezTo>
                  <a:cubicBezTo>
                    <a:pt x="220" y="92"/>
                    <a:pt x="227" y="89"/>
                    <a:pt x="234" y="85"/>
                  </a:cubicBezTo>
                  <a:cubicBezTo>
                    <a:pt x="231" y="93"/>
                    <a:pt x="226" y="100"/>
                    <a:pt x="219" y="105"/>
                  </a:cubicBezTo>
                  <a:cubicBezTo>
                    <a:pt x="226" y="104"/>
                    <a:pt x="233" y="102"/>
                    <a:pt x="239" y="99"/>
                  </a:cubicBezTo>
                  <a:cubicBezTo>
                    <a:pt x="234" y="106"/>
                    <a:pt x="228" y="112"/>
                    <a:pt x="221"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8">
              <a:extLst>
                <a:ext uri="{FF2B5EF4-FFF2-40B4-BE49-F238E27FC236}">
                  <a16:creationId xmlns:a16="http://schemas.microsoft.com/office/drawing/2014/main" xmlns="" id="{65EE76A2-CEA1-49D7-BA37-4AF406E81573}"/>
                </a:ext>
              </a:extLst>
            </p:cNvPr>
            <p:cNvSpPr>
              <a:spLocks noEditPoints="1"/>
            </p:cNvSpPr>
            <p:nvPr/>
          </p:nvSpPr>
          <p:spPr bwMode="auto">
            <a:xfrm>
              <a:off x="2798235" y="6113463"/>
              <a:ext cx="293687" cy="295275"/>
            </a:xfrm>
            <a:custGeom>
              <a:avLst/>
              <a:gdLst>
                <a:gd name="T0" fmla="*/ 152 w 305"/>
                <a:gd name="T1" fmla="*/ 124 h 304"/>
                <a:gd name="T2" fmla="*/ 125 w 305"/>
                <a:gd name="T3" fmla="*/ 151 h 304"/>
                <a:gd name="T4" fmla="*/ 152 w 305"/>
                <a:gd name="T5" fmla="*/ 178 h 304"/>
                <a:gd name="T6" fmla="*/ 180 w 305"/>
                <a:gd name="T7" fmla="*/ 151 h 304"/>
                <a:gd name="T8" fmla="*/ 152 w 305"/>
                <a:gd name="T9" fmla="*/ 124 h 304"/>
                <a:gd name="T10" fmla="*/ 187 w 305"/>
                <a:gd name="T11" fmla="*/ 82 h 304"/>
                <a:gd name="T12" fmla="*/ 118 w 305"/>
                <a:gd name="T13" fmla="*/ 82 h 304"/>
                <a:gd name="T14" fmla="*/ 83 w 305"/>
                <a:gd name="T15" fmla="*/ 116 h 304"/>
                <a:gd name="T16" fmla="*/ 83 w 305"/>
                <a:gd name="T17" fmla="*/ 186 h 304"/>
                <a:gd name="T18" fmla="*/ 118 w 305"/>
                <a:gd name="T19" fmla="*/ 220 h 304"/>
                <a:gd name="T20" fmla="*/ 187 w 305"/>
                <a:gd name="T21" fmla="*/ 220 h 304"/>
                <a:gd name="T22" fmla="*/ 222 w 305"/>
                <a:gd name="T23" fmla="*/ 186 h 304"/>
                <a:gd name="T24" fmla="*/ 222 w 305"/>
                <a:gd name="T25" fmla="*/ 116 h 304"/>
                <a:gd name="T26" fmla="*/ 187 w 305"/>
                <a:gd name="T27" fmla="*/ 82 h 304"/>
                <a:gd name="T28" fmla="*/ 152 w 305"/>
                <a:gd name="T29" fmla="*/ 196 h 304"/>
                <a:gd name="T30" fmla="*/ 108 w 305"/>
                <a:gd name="T31" fmla="*/ 151 h 304"/>
                <a:gd name="T32" fmla="*/ 152 w 305"/>
                <a:gd name="T33" fmla="*/ 106 h 304"/>
                <a:gd name="T34" fmla="*/ 197 w 305"/>
                <a:gd name="T35" fmla="*/ 151 h 304"/>
                <a:gd name="T36" fmla="*/ 152 w 305"/>
                <a:gd name="T37" fmla="*/ 196 h 304"/>
                <a:gd name="T38" fmla="*/ 197 w 305"/>
                <a:gd name="T39" fmla="*/ 117 h 304"/>
                <a:gd name="T40" fmla="*/ 187 w 305"/>
                <a:gd name="T41" fmla="*/ 107 h 304"/>
                <a:gd name="T42" fmla="*/ 197 w 305"/>
                <a:gd name="T43" fmla="*/ 96 h 304"/>
                <a:gd name="T44" fmla="*/ 208 w 305"/>
                <a:gd name="T45" fmla="*/ 107 h 304"/>
                <a:gd name="T46" fmla="*/ 197 w 305"/>
                <a:gd name="T47" fmla="*/ 117 h 304"/>
                <a:gd name="T48" fmla="*/ 152 w 305"/>
                <a:gd name="T49" fmla="*/ 0 h 304"/>
                <a:gd name="T50" fmla="*/ 0 w 305"/>
                <a:gd name="T51" fmla="*/ 152 h 304"/>
                <a:gd name="T52" fmla="*/ 152 w 305"/>
                <a:gd name="T53" fmla="*/ 304 h 304"/>
                <a:gd name="T54" fmla="*/ 305 w 305"/>
                <a:gd name="T55" fmla="*/ 152 h 304"/>
                <a:gd name="T56" fmla="*/ 152 w 305"/>
                <a:gd name="T57" fmla="*/ 0 h 304"/>
                <a:gd name="T58" fmla="*/ 239 w 305"/>
                <a:gd name="T59" fmla="*/ 186 h 304"/>
                <a:gd name="T60" fmla="*/ 187 w 305"/>
                <a:gd name="T61" fmla="*/ 237 h 304"/>
                <a:gd name="T62" fmla="*/ 118 w 305"/>
                <a:gd name="T63" fmla="*/ 237 h 304"/>
                <a:gd name="T64" fmla="*/ 66 w 305"/>
                <a:gd name="T65" fmla="*/ 186 h 304"/>
                <a:gd name="T66" fmla="*/ 66 w 305"/>
                <a:gd name="T67" fmla="*/ 116 h 304"/>
                <a:gd name="T68" fmla="*/ 118 w 305"/>
                <a:gd name="T69" fmla="*/ 65 h 304"/>
                <a:gd name="T70" fmla="*/ 187 w 305"/>
                <a:gd name="T71" fmla="*/ 65 h 304"/>
                <a:gd name="T72" fmla="*/ 239 w 305"/>
                <a:gd name="T73" fmla="*/ 116 h 304"/>
                <a:gd name="T74" fmla="*/ 239 w 305"/>
                <a:gd name="T75" fmla="*/ 18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304">
                  <a:moveTo>
                    <a:pt x="152" y="124"/>
                  </a:moveTo>
                  <a:cubicBezTo>
                    <a:pt x="137" y="124"/>
                    <a:pt x="125" y="136"/>
                    <a:pt x="125" y="151"/>
                  </a:cubicBezTo>
                  <a:cubicBezTo>
                    <a:pt x="125" y="166"/>
                    <a:pt x="137" y="178"/>
                    <a:pt x="152" y="178"/>
                  </a:cubicBezTo>
                  <a:cubicBezTo>
                    <a:pt x="168" y="178"/>
                    <a:pt x="180" y="166"/>
                    <a:pt x="180" y="151"/>
                  </a:cubicBezTo>
                  <a:cubicBezTo>
                    <a:pt x="180" y="136"/>
                    <a:pt x="168" y="124"/>
                    <a:pt x="152" y="124"/>
                  </a:cubicBezTo>
                  <a:close/>
                  <a:moveTo>
                    <a:pt x="187" y="82"/>
                  </a:moveTo>
                  <a:cubicBezTo>
                    <a:pt x="118" y="82"/>
                    <a:pt x="118" y="82"/>
                    <a:pt x="118" y="82"/>
                  </a:cubicBezTo>
                  <a:cubicBezTo>
                    <a:pt x="99" y="82"/>
                    <a:pt x="83" y="97"/>
                    <a:pt x="83" y="116"/>
                  </a:cubicBezTo>
                  <a:cubicBezTo>
                    <a:pt x="83" y="186"/>
                    <a:pt x="83" y="186"/>
                    <a:pt x="83" y="186"/>
                  </a:cubicBezTo>
                  <a:cubicBezTo>
                    <a:pt x="83" y="205"/>
                    <a:pt x="99" y="220"/>
                    <a:pt x="118" y="220"/>
                  </a:cubicBezTo>
                  <a:cubicBezTo>
                    <a:pt x="187" y="220"/>
                    <a:pt x="187" y="220"/>
                    <a:pt x="187" y="220"/>
                  </a:cubicBezTo>
                  <a:cubicBezTo>
                    <a:pt x="206" y="220"/>
                    <a:pt x="222" y="205"/>
                    <a:pt x="222" y="186"/>
                  </a:cubicBezTo>
                  <a:cubicBezTo>
                    <a:pt x="222" y="116"/>
                    <a:pt x="222" y="116"/>
                    <a:pt x="222" y="116"/>
                  </a:cubicBezTo>
                  <a:cubicBezTo>
                    <a:pt x="222" y="97"/>
                    <a:pt x="206" y="82"/>
                    <a:pt x="187" y="82"/>
                  </a:cubicBezTo>
                  <a:close/>
                  <a:moveTo>
                    <a:pt x="152" y="196"/>
                  </a:moveTo>
                  <a:cubicBezTo>
                    <a:pt x="128" y="196"/>
                    <a:pt x="108" y="176"/>
                    <a:pt x="108" y="151"/>
                  </a:cubicBezTo>
                  <a:cubicBezTo>
                    <a:pt x="108" y="126"/>
                    <a:pt x="128" y="106"/>
                    <a:pt x="152" y="106"/>
                  </a:cubicBezTo>
                  <a:cubicBezTo>
                    <a:pt x="177" y="106"/>
                    <a:pt x="197" y="126"/>
                    <a:pt x="197" y="151"/>
                  </a:cubicBezTo>
                  <a:cubicBezTo>
                    <a:pt x="197" y="176"/>
                    <a:pt x="177" y="196"/>
                    <a:pt x="152" y="196"/>
                  </a:cubicBezTo>
                  <a:close/>
                  <a:moveTo>
                    <a:pt x="197" y="117"/>
                  </a:moveTo>
                  <a:cubicBezTo>
                    <a:pt x="191" y="117"/>
                    <a:pt x="187" y="113"/>
                    <a:pt x="187" y="107"/>
                  </a:cubicBezTo>
                  <a:cubicBezTo>
                    <a:pt x="187" y="101"/>
                    <a:pt x="191" y="96"/>
                    <a:pt x="197" y="96"/>
                  </a:cubicBezTo>
                  <a:cubicBezTo>
                    <a:pt x="203" y="96"/>
                    <a:pt x="208" y="101"/>
                    <a:pt x="208" y="107"/>
                  </a:cubicBezTo>
                  <a:cubicBezTo>
                    <a:pt x="208" y="113"/>
                    <a:pt x="203" y="117"/>
                    <a:pt x="197" y="117"/>
                  </a:cubicBezTo>
                  <a:close/>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39" y="186"/>
                  </a:moveTo>
                  <a:cubicBezTo>
                    <a:pt x="239" y="214"/>
                    <a:pt x="216" y="237"/>
                    <a:pt x="187" y="237"/>
                  </a:cubicBezTo>
                  <a:cubicBezTo>
                    <a:pt x="118" y="237"/>
                    <a:pt x="118" y="237"/>
                    <a:pt x="118" y="237"/>
                  </a:cubicBezTo>
                  <a:cubicBezTo>
                    <a:pt x="89" y="237"/>
                    <a:pt x="66" y="214"/>
                    <a:pt x="66" y="186"/>
                  </a:cubicBezTo>
                  <a:cubicBezTo>
                    <a:pt x="66" y="116"/>
                    <a:pt x="66" y="116"/>
                    <a:pt x="66" y="116"/>
                  </a:cubicBezTo>
                  <a:cubicBezTo>
                    <a:pt x="66" y="88"/>
                    <a:pt x="89" y="65"/>
                    <a:pt x="118" y="65"/>
                  </a:cubicBezTo>
                  <a:cubicBezTo>
                    <a:pt x="187" y="65"/>
                    <a:pt x="187" y="65"/>
                    <a:pt x="187" y="65"/>
                  </a:cubicBezTo>
                  <a:cubicBezTo>
                    <a:pt x="216" y="65"/>
                    <a:pt x="239" y="88"/>
                    <a:pt x="239" y="116"/>
                  </a:cubicBezTo>
                  <a:lnTo>
                    <a:pt x="239"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2" name="Group 191">
            <a:extLst>
              <a:ext uri="{FF2B5EF4-FFF2-40B4-BE49-F238E27FC236}">
                <a16:creationId xmlns:a16="http://schemas.microsoft.com/office/drawing/2014/main" xmlns="" id="{5DCADDB5-6C66-4CCD-A5D6-2964A7ABAADB}"/>
              </a:ext>
            </a:extLst>
          </p:cNvPr>
          <p:cNvGrpSpPr/>
          <p:nvPr/>
        </p:nvGrpSpPr>
        <p:grpSpPr>
          <a:xfrm>
            <a:off x="9276969" y="4749692"/>
            <a:ext cx="1078212" cy="226615"/>
            <a:chOff x="2036763" y="6107113"/>
            <a:chExt cx="1435100" cy="301625"/>
          </a:xfrm>
          <a:solidFill>
            <a:schemeClr val="bg1"/>
          </a:solidFill>
        </p:grpSpPr>
        <p:sp>
          <p:nvSpPr>
            <p:cNvPr id="193" name="Freeform 5">
              <a:extLst>
                <a:ext uri="{FF2B5EF4-FFF2-40B4-BE49-F238E27FC236}">
                  <a16:creationId xmlns:a16="http://schemas.microsoft.com/office/drawing/2014/main" xmlns="" id="{D48B0155-82EC-4665-970F-02DA10CA2DC0}"/>
                </a:ext>
              </a:extLst>
            </p:cNvPr>
            <p:cNvSpPr>
              <a:spLocks noEditPoints="1"/>
            </p:cNvSpPr>
            <p:nvPr/>
          </p:nvSpPr>
          <p:spPr bwMode="auto">
            <a:xfrm>
              <a:off x="2036763" y="6113463"/>
              <a:ext cx="295275"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171 w 305"/>
                <a:gd name="T11" fmla="*/ 124 h 304"/>
                <a:gd name="T12" fmla="*/ 201 w 305"/>
                <a:gd name="T13" fmla="*/ 124 h 304"/>
                <a:gd name="T14" fmla="*/ 204 w 305"/>
                <a:gd name="T15" fmla="*/ 125 h 304"/>
                <a:gd name="T16" fmla="*/ 206 w 305"/>
                <a:gd name="T17" fmla="*/ 128 h 304"/>
                <a:gd name="T18" fmla="*/ 206 w 305"/>
                <a:gd name="T19" fmla="*/ 161 h 304"/>
                <a:gd name="T20" fmla="*/ 202 w 305"/>
                <a:gd name="T21" fmla="*/ 165 h 304"/>
                <a:gd name="T22" fmla="*/ 171 w 305"/>
                <a:gd name="T23" fmla="*/ 165 h 304"/>
                <a:gd name="T24" fmla="*/ 171 w 305"/>
                <a:gd name="T25" fmla="*/ 248 h 304"/>
                <a:gd name="T26" fmla="*/ 167 w 305"/>
                <a:gd name="T27" fmla="*/ 252 h 304"/>
                <a:gd name="T28" fmla="*/ 133 w 305"/>
                <a:gd name="T29" fmla="*/ 252 h 304"/>
                <a:gd name="T30" fmla="*/ 129 w 305"/>
                <a:gd name="T31" fmla="*/ 248 h 304"/>
                <a:gd name="T32" fmla="*/ 129 w 305"/>
                <a:gd name="T33" fmla="*/ 165 h 304"/>
                <a:gd name="T34" fmla="*/ 102 w 305"/>
                <a:gd name="T35" fmla="*/ 165 h 304"/>
                <a:gd name="T36" fmla="*/ 98 w 305"/>
                <a:gd name="T37" fmla="*/ 161 h 304"/>
                <a:gd name="T38" fmla="*/ 98 w 305"/>
                <a:gd name="T39" fmla="*/ 128 h 304"/>
                <a:gd name="T40" fmla="*/ 102 w 305"/>
                <a:gd name="T41" fmla="*/ 124 h 304"/>
                <a:gd name="T42" fmla="*/ 129 w 305"/>
                <a:gd name="T43" fmla="*/ 124 h 304"/>
                <a:gd name="T44" fmla="*/ 128 w 305"/>
                <a:gd name="T45" fmla="*/ 101 h 304"/>
                <a:gd name="T46" fmla="*/ 176 w 305"/>
                <a:gd name="T47" fmla="*/ 52 h 304"/>
                <a:gd name="T48" fmla="*/ 203 w 305"/>
                <a:gd name="T49" fmla="*/ 52 h 304"/>
                <a:gd name="T50" fmla="*/ 207 w 305"/>
                <a:gd name="T51" fmla="*/ 56 h 304"/>
                <a:gd name="T52" fmla="*/ 207 w 305"/>
                <a:gd name="T53" fmla="*/ 86 h 304"/>
                <a:gd name="T54" fmla="*/ 203 w 305"/>
                <a:gd name="T55" fmla="*/ 90 h 304"/>
                <a:gd name="T56" fmla="*/ 185 w 305"/>
                <a:gd name="T57" fmla="*/ 90 h 304"/>
                <a:gd name="T58" fmla="*/ 171 w 305"/>
                <a:gd name="T59" fmla="*/ 104 h 304"/>
                <a:gd name="T60" fmla="*/ 171 w 305"/>
                <a:gd name="T61" fmla="*/ 12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171" y="124"/>
                  </a:moveTo>
                  <a:cubicBezTo>
                    <a:pt x="201" y="124"/>
                    <a:pt x="201" y="124"/>
                    <a:pt x="201" y="124"/>
                  </a:cubicBezTo>
                  <a:cubicBezTo>
                    <a:pt x="203" y="124"/>
                    <a:pt x="204" y="124"/>
                    <a:pt x="204" y="125"/>
                  </a:cubicBezTo>
                  <a:cubicBezTo>
                    <a:pt x="205" y="126"/>
                    <a:pt x="206" y="127"/>
                    <a:pt x="206" y="128"/>
                  </a:cubicBezTo>
                  <a:cubicBezTo>
                    <a:pt x="206" y="161"/>
                    <a:pt x="206" y="161"/>
                    <a:pt x="206" y="161"/>
                  </a:cubicBezTo>
                  <a:cubicBezTo>
                    <a:pt x="206" y="163"/>
                    <a:pt x="204" y="165"/>
                    <a:pt x="202" y="165"/>
                  </a:cubicBezTo>
                  <a:cubicBezTo>
                    <a:pt x="171" y="165"/>
                    <a:pt x="171" y="165"/>
                    <a:pt x="171" y="165"/>
                  </a:cubicBezTo>
                  <a:cubicBezTo>
                    <a:pt x="171" y="248"/>
                    <a:pt x="171" y="248"/>
                    <a:pt x="171" y="248"/>
                  </a:cubicBezTo>
                  <a:cubicBezTo>
                    <a:pt x="171" y="250"/>
                    <a:pt x="169" y="252"/>
                    <a:pt x="167" y="252"/>
                  </a:cubicBezTo>
                  <a:cubicBezTo>
                    <a:pt x="133" y="252"/>
                    <a:pt x="133" y="252"/>
                    <a:pt x="133" y="252"/>
                  </a:cubicBezTo>
                  <a:cubicBezTo>
                    <a:pt x="131" y="252"/>
                    <a:pt x="129" y="251"/>
                    <a:pt x="129" y="248"/>
                  </a:cubicBezTo>
                  <a:cubicBezTo>
                    <a:pt x="129" y="165"/>
                    <a:pt x="129" y="165"/>
                    <a:pt x="129" y="165"/>
                  </a:cubicBezTo>
                  <a:cubicBezTo>
                    <a:pt x="102" y="165"/>
                    <a:pt x="102" y="165"/>
                    <a:pt x="102" y="165"/>
                  </a:cubicBezTo>
                  <a:cubicBezTo>
                    <a:pt x="100" y="165"/>
                    <a:pt x="98" y="163"/>
                    <a:pt x="98" y="161"/>
                  </a:cubicBezTo>
                  <a:cubicBezTo>
                    <a:pt x="98" y="128"/>
                    <a:pt x="98" y="128"/>
                    <a:pt x="98" y="128"/>
                  </a:cubicBezTo>
                  <a:cubicBezTo>
                    <a:pt x="98" y="126"/>
                    <a:pt x="100" y="124"/>
                    <a:pt x="102" y="124"/>
                  </a:cubicBezTo>
                  <a:cubicBezTo>
                    <a:pt x="129" y="124"/>
                    <a:pt x="129" y="124"/>
                    <a:pt x="129" y="124"/>
                  </a:cubicBezTo>
                  <a:cubicBezTo>
                    <a:pt x="128" y="101"/>
                    <a:pt x="128" y="101"/>
                    <a:pt x="128" y="101"/>
                  </a:cubicBezTo>
                  <a:cubicBezTo>
                    <a:pt x="128" y="71"/>
                    <a:pt x="147" y="52"/>
                    <a:pt x="176" y="52"/>
                  </a:cubicBezTo>
                  <a:cubicBezTo>
                    <a:pt x="203" y="52"/>
                    <a:pt x="203" y="52"/>
                    <a:pt x="203" y="52"/>
                  </a:cubicBezTo>
                  <a:cubicBezTo>
                    <a:pt x="205" y="52"/>
                    <a:pt x="207" y="53"/>
                    <a:pt x="207" y="56"/>
                  </a:cubicBezTo>
                  <a:cubicBezTo>
                    <a:pt x="207" y="86"/>
                    <a:pt x="207" y="86"/>
                    <a:pt x="207" y="86"/>
                  </a:cubicBezTo>
                  <a:cubicBezTo>
                    <a:pt x="207" y="89"/>
                    <a:pt x="205" y="90"/>
                    <a:pt x="203" y="90"/>
                  </a:cubicBezTo>
                  <a:cubicBezTo>
                    <a:pt x="185" y="90"/>
                    <a:pt x="185" y="90"/>
                    <a:pt x="185" y="90"/>
                  </a:cubicBezTo>
                  <a:cubicBezTo>
                    <a:pt x="173" y="90"/>
                    <a:pt x="171" y="95"/>
                    <a:pt x="171" y="104"/>
                  </a:cubicBezTo>
                  <a:lnTo>
                    <a:pt x="17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6">
              <a:extLst>
                <a:ext uri="{FF2B5EF4-FFF2-40B4-BE49-F238E27FC236}">
                  <a16:creationId xmlns:a16="http://schemas.microsoft.com/office/drawing/2014/main" xmlns="" id="{E18B999E-A756-482D-A634-44B4153D7B85}"/>
                </a:ext>
              </a:extLst>
            </p:cNvPr>
            <p:cNvSpPr>
              <a:spLocks noEditPoints="1"/>
            </p:cNvSpPr>
            <p:nvPr/>
          </p:nvSpPr>
          <p:spPr bwMode="auto">
            <a:xfrm>
              <a:off x="3178176" y="6107113"/>
              <a:ext cx="293687" cy="295275"/>
            </a:xfrm>
            <a:custGeom>
              <a:avLst/>
              <a:gdLst>
                <a:gd name="T0" fmla="*/ 153 w 305"/>
                <a:gd name="T1" fmla="*/ 0 h 304"/>
                <a:gd name="T2" fmla="*/ 0 w 305"/>
                <a:gd name="T3" fmla="*/ 152 h 304"/>
                <a:gd name="T4" fmla="*/ 153 w 305"/>
                <a:gd name="T5" fmla="*/ 304 h 304"/>
                <a:gd name="T6" fmla="*/ 305 w 305"/>
                <a:gd name="T7" fmla="*/ 152 h 304"/>
                <a:gd name="T8" fmla="*/ 153 w 305"/>
                <a:gd name="T9" fmla="*/ 0 h 304"/>
                <a:gd name="T10" fmla="*/ 111 w 305"/>
                <a:gd name="T11" fmla="*/ 231 h 304"/>
                <a:gd name="T12" fmla="*/ 75 w 305"/>
                <a:gd name="T13" fmla="*/ 231 h 304"/>
                <a:gd name="T14" fmla="*/ 75 w 305"/>
                <a:gd name="T15" fmla="*/ 124 h 304"/>
                <a:gd name="T16" fmla="*/ 111 w 305"/>
                <a:gd name="T17" fmla="*/ 124 h 304"/>
                <a:gd name="T18" fmla="*/ 111 w 305"/>
                <a:gd name="T19" fmla="*/ 231 h 304"/>
                <a:gd name="T20" fmla="*/ 93 w 305"/>
                <a:gd name="T21" fmla="*/ 110 h 304"/>
                <a:gd name="T22" fmla="*/ 93 w 305"/>
                <a:gd name="T23" fmla="*/ 110 h 304"/>
                <a:gd name="T24" fmla="*/ 73 w 305"/>
                <a:gd name="T25" fmla="*/ 91 h 304"/>
                <a:gd name="T26" fmla="*/ 93 w 305"/>
                <a:gd name="T27" fmla="*/ 73 h 304"/>
                <a:gd name="T28" fmla="*/ 113 w 305"/>
                <a:gd name="T29" fmla="*/ 91 h 304"/>
                <a:gd name="T30" fmla="*/ 93 w 305"/>
                <a:gd name="T31" fmla="*/ 110 h 304"/>
                <a:gd name="T32" fmla="*/ 239 w 305"/>
                <a:gd name="T33" fmla="*/ 231 h 304"/>
                <a:gd name="T34" fmla="*/ 203 w 305"/>
                <a:gd name="T35" fmla="*/ 231 h 304"/>
                <a:gd name="T36" fmla="*/ 203 w 305"/>
                <a:gd name="T37" fmla="*/ 174 h 304"/>
                <a:gd name="T38" fmla="*/ 185 w 305"/>
                <a:gd name="T39" fmla="*/ 150 h 304"/>
                <a:gd name="T40" fmla="*/ 167 w 305"/>
                <a:gd name="T41" fmla="*/ 163 h 304"/>
                <a:gd name="T42" fmla="*/ 166 w 305"/>
                <a:gd name="T43" fmla="*/ 172 h 304"/>
                <a:gd name="T44" fmla="*/ 166 w 305"/>
                <a:gd name="T45" fmla="*/ 231 h 304"/>
                <a:gd name="T46" fmla="*/ 130 w 305"/>
                <a:gd name="T47" fmla="*/ 231 h 304"/>
                <a:gd name="T48" fmla="*/ 130 w 305"/>
                <a:gd name="T49" fmla="*/ 124 h 304"/>
                <a:gd name="T50" fmla="*/ 166 w 305"/>
                <a:gd name="T51" fmla="*/ 124 h 304"/>
                <a:gd name="T52" fmla="*/ 166 w 305"/>
                <a:gd name="T53" fmla="*/ 140 h 304"/>
                <a:gd name="T54" fmla="*/ 198 w 305"/>
                <a:gd name="T55" fmla="*/ 122 h 304"/>
                <a:gd name="T56" fmla="*/ 239 w 305"/>
                <a:gd name="T57" fmla="*/ 170 h 304"/>
                <a:gd name="T58" fmla="*/ 239 w 305"/>
                <a:gd name="T59" fmla="*/ 23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5" h="304">
                  <a:moveTo>
                    <a:pt x="153" y="0"/>
                  </a:moveTo>
                  <a:cubicBezTo>
                    <a:pt x="69" y="0"/>
                    <a:pt x="0" y="68"/>
                    <a:pt x="0" y="152"/>
                  </a:cubicBezTo>
                  <a:cubicBezTo>
                    <a:pt x="0" y="236"/>
                    <a:pt x="69" y="304"/>
                    <a:pt x="153" y="304"/>
                  </a:cubicBezTo>
                  <a:cubicBezTo>
                    <a:pt x="237" y="304"/>
                    <a:pt x="305" y="236"/>
                    <a:pt x="305" y="152"/>
                  </a:cubicBezTo>
                  <a:cubicBezTo>
                    <a:pt x="305" y="68"/>
                    <a:pt x="237" y="0"/>
                    <a:pt x="153" y="0"/>
                  </a:cubicBezTo>
                  <a:close/>
                  <a:moveTo>
                    <a:pt x="111" y="231"/>
                  </a:moveTo>
                  <a:cubicBezTo>
                    <a:pt x="75" y="231"/>
                    <a:pt x="75" y="231"/>
                    <a:pt x="75" y="231"/>
                  </a:cubicBezTo>
                  <a:cubicBezTo>
                    <a:pt x="75" y="124"/>
                    <a:pt x="75" y="124"/>
                    <a:pt x="75" y="124"/>
                  </a:cubicBezTo>
                  <a:cubicBezTo>
                    <a:pt x="111" y="124"/>
                    <a:pt x="111" y="124"/>
                    <a:pt x="111" y="124"/>
                  </a:cubicBezTo>
                  <a:lnTo>
                    <a:pt x="111" y="231"/>
                  </a:lnTo>
                  <a:close/>
                  <a:moveTo>
                    <a:pt x="93" y="110"/>
                  </a:moveTo>
                  <a:cubicBezTo>
                    <a:pt x="93" y="110"/>
                    <a:pt x="93" y="110"/>
                    <a:pt x="93" y="110"/>
                  </a:cubicBezTo>
                  <a:cubicBezTo>
                    <a:pt x="81" y="110"/>
                    <a:pt x="73" y="101"/>
                    <a:pt x="73" y="91"/>
                  </a:cubicBezTo>
                  <a:cubicBezTo>
                    <a:pt x="73" y="81"/>
                    <a:pt x="81" y="73"/>
                    <a:pt x="93" y="73"/>
                  </a:cubicBezTo>
                  <a:cubicBezTo>
                    <a:pt x="105" y="73"/>
                    <a:pt x="113" y="81"/>
                    <a:pt x="113" y="91"/>
                  </a:cubicBezTo>
                  <a:cubicBezTo>
                    <a:pt x="113" y="101"/>
                    <a:pt x="105" y="110"/>
                    <a:pt x="93" y="110"/>
                  </a:cubicBezTo>
                  <a:close/>
                  <a:moveTo>
                    <a:pt x="239" y="231"/>
                  </a:moveTo>
                  <a:cubicBezTo>
                    <a:pt x="203" y="231"/>
                    <a:pt x="203" y="231"/>
                    <a:pt x="203" y="231"/>
                  </a:cubicBezTo>
                  <a:cubicBezTo>
                    <a:pt x="203" y="174"/>
                    <a:pt x="203" y="174"/>
                    <a:pt x="203" y="174"/>
                  </a:cubicBezTo>
                  <a:cubicBezTo>
                    <a:pt x="203" y="160"/>
                    <a:pt x="198" y="150"/>
                    <a:pt x="185" y="150"/>
                  </a:cubicBezTo>
                  <a:cubicBezTo>
                    <a:pt x="176" y="150"/>
                    <a:pt x="170" y="157"/>
                    <a:pt x="167" y="163"/>
                  </a:cubicBezTo>
                  <a:cubicBezTo>
                    <a:pt x="166" y="165"/>
                    <a:pt x="166" y="168"/>
                    <a:pt x="166" y="172"/>
                  </a:cubicBezTo>
                  <a:cubicBezTo>
                    <a:pt x="166" y="231"/>
                    <a:pt x="166" y="231"/>
                    <a:pt x="166" y="231"/>
                  </a:cubicBezTo>
                  <a:cubicBezTo>
                    <a:pt x="130" y="231"/>
                    <a:pt x="130" y="231"/>
                    <a:pt x="130" y="231"/>
                  </a:cubicBezTo>
                  <a:cubicBezTo>
                    <a:pt x="130" y="231"/>
                    <a:pt x="131" y="134"/>
                    <a:pt x="130" y="124"/>
                  </a:cubicBezTo>
                  <a:cubicBezTo>
                    <a:pt x="166" y="124"/>
                    <a:pt x="166" y="124"/>
                    <a:pt x="166" y="124"/>
                  </a:cubicBezTo>
                  <a:cubicBezTo>
                    <a:pt x="166" y="140"/>
                    <a:pt x="166" y="140"/>
                    <a:pt x="166" y="140"/>
                  </a:cubicBezTo>
                  <a:cubicBezTo>
                    <a:pt x="171" y="132"/>
                    <a:pt x="179" y="122"/>
                    <a:pt x="198" y="122"/>
                  </a:cubicBezTo>
                  <a:cubicBezTo>
                    <a:pt x="222" y="122"/>
                    <a:pt x="239" y="137"/>
                    <a:pt x="239" y="170"/>
                  </a:cubicBezTo>
                  <a:lnTo>
                    <a:pt x="23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
              <a:extLst>
                <a:ext uri="{FF2B5EF4-FFF2-40B4-BE49-F238E27FC236}">
                  <a16:creationId xmlns:a16="http://schemas.microsoft.com/office/drawing/2014/main" xmlns="" id="{78569C41-B68A-4F26-962F-F1978ACB2B8B}"/>
                </a:ext>
              </a:extLst>
            </p:cNvPr>
            <p:cNvSpPr>
              <a:spLocks noEditPoints="1"/>
            </p:cNvSpPr>
            <p:nvPr/>
          </p:nvSpPr>
          <p:spPr bwMode="auto">
            <a:xfrm>
              <a:off x="2418293" y="6113463"/>
              <a:ext cx="293687" cy="295275"/>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221 w 305"/>
                <a:gd name="T11" fmla="*/ 117 h 304"/>
                <a:gd name="T12" fmla="*/ 221 w 305"/>
                <a:gd name="T13" fmla="*/ 122 h 304"/>
                <a:gd name="T14" fmla="*/ 120 w 305"/>
                <a:gd name="T15" fmla="*/ 221 h 304"/>
                <a:gd name="T16" fmla="*/ 66 w 305"/>
                <a:gd name="T17" fmla="*/ 206 h 304"/>
                <a:gd name="T18" fmla="*/ 75 w 305"/>
                <a:gd name="T19" fmla="*/ 206 h 304"/>
                <a:gd name="T20" fmla="*/ 119 w 305"/>
                <a:gd name="T21" fmla="*/ 191 h 304"/>
                <a:gd name="T22" fmla="*/ 85 w 305"/>
                <a:gd name="T23" fmla="*/ 167 h 304"/>
                <a:gd name="T24" fmla="*/ 92 w 305"/>
                <a:gd name="T25" fmla="*/ 167 h 304"/>
                <a:gd name="T26" fmla="*/ 101 w 305"/>
                <a:gd name="T27" fmla="*/ 166 h 304"/>
                <a:gd name="T28" fmla="*/ 73 w 305"/>
                <a:gd name="T29" fmla="*/ 132 h 304"/>
                <a:gd name="T30" fmla="*/ 73 w 305"/>
                <a:gd name="T31" fmla="*/ 131 h 304"/>
                <a:gd name="T32" fmla="*/ 89 w 305"/>
                <a:gd name="T33" fmla="*/ 136 h 304"/>
                <a:gd name="T34" fmla="*/ 73 w 305"/>
                <a:gd name="T35" fmla="*/ 107 h 304"/>
                <a:gd name="T36" fmla="*/ 78 w 305"/>
                <a:gd name="T37" fmla="*/ 89 h 304"/>
                <a:gd name="T38" fmla="*/ 151 w 305"/>
                <a:gd name="T39" fmla="*/ 126 h 304"/>
                <a:gd name="T40" fmla="*/ 150 w 305"/>
                <a:gd name="T41" fmla="*/ 118 h 304"/>
                <a:gd name="T42" fmla="*/ 186 w 305"/>
                <a:gd name="T43" fmla="*/ 83 h 304"/>
                <a:gd name="T44" fmla="*/ 212 w 305"/>
                <a:gd name="T45" fmla="*/ 94 h 304"/>
                <a:gd name="T46" fmla="*/ 234 w 305"/>
                <a:gd name="T47" fmla="*/ 85 h 304"/>
                <a:gd name="T48" fmla="*/ 219 w 305"/>
                <a:gd name="T49" fmla="*/ 105 h 304"/>
                <a:gd name="T50" fmla="*/ 239 w 305"/>
                <a:gd name="T51" fmla="*/ 99 h 304"/>
                <a:gd name="T52" fmla="*/ 221 w 305"/>
                <a:gd name="T53" fmla="*/ 1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21" y="117"/>
                  </a:moveTo>
                  <a:cubicBezTo>
                    <a:pt x="221" y="122"/>
                    <a:pt x="221" y="122"/>
                    <a:pt x="221" y="122"/>
                  </a:cubicBezTo>
                  <a:cubicBezTo>
                    <a:pt x="221" y="168"/>
                    <a:pt x="186" y="221"/>
                    <a:pt x="120" y="221"/>
                  </a:cubicBezTo>
                  <a:cubicBezTo>
                    <a:pt x="100" y="221"/>
                    <a:pt x="82" y="216"/>
                    <a:pt x="66" y="206"/>
                  </a:cubicBezTo>
                  <a:cubicBezTo>
                    <a:pt x="69" y="206"/>
                    <a:pt x="72" y="206"/>
                    <a:pt x="75" y="206"/>
                  </a:cubicBezTo>
                  <a:cubicBezTo>
                    <a:pt x="91" y="206"/>
                    <a:pt x="106" y="200"/>
                    <a:pt x="119" y="191"/>
                  </a:cubicBezTo>
                  <a:cubicBezTo>
                    <a:pt x="103" y="191"/>
                    <a:pt x="90" y="181"/>
                    <a:pt x="85" y="167"/>
                  </a:cubicBezTo>
                  <a:cubicBezTo>
                    <a:pt x="88" y="167"/>
                    <a:pt x="90" y="167"/>
                    <a:pt x="92" y="167"/>
                  </a:cubicBezTo>
                  <a:cubicBezTo>
                    <a:pt x="95" y="167"/>
                    <a:pt x="99" y="167"/>
                    <a:pt x="101" y="166"/>
                  </a:cubicBezTo>
                  <a:cubicBezTo>
                    <a:pt x="85" y="163"/>
                    <a:pt x="73" y="149"/>
                    <a:pt x="73" y="132"/>
                  </a:cubicBezTo>
                  <a:cubicBezTo>
                    <a:pt x="73" y="131"/>
                    <a:pt x="73" y="131"/>
                    <a:pt x="73" y="131"/>
                  </a:cubicBezTo>
                  <a:cubicBezTo>
                    <a:pt x="78" y="134"/>
                    <a:pt x="83" y="136"/>
                    <a:pt x="89" y="136"/>
                  </a:cubicBezTo>
                  <a:cubicBezTo>
                    <a:pt x="80" y="130"/>
                    <a:pt x="73" y="119"/>
                    <a:pt x="73" y="107"/>
                  </a:cubicBezTo>
                  <a:cubicBezTo>
                    <a:pt x="73" y="100"/>
                    <a:pt x="75" y="94"/>
                    <a:pt x="78" y="89"/>
                  </a:cubicBezTo>
                  <a:cubicBezTo>
                    <a:pt x="96" y="110"/>
                    <a:pt x="122" y="124"/>
                    <a:pt x="151" y="126"/>
                  </a:cubicBezTo>
                  <a:cubicBezTo>
                    <a:pt x="151" y="123"/>
                    <a:pt x="150" y="120"/>
                    <a:pt x="150" y="118"/>
                  </a:cubicBezTo>
                  <a:cubicBezTo>
                    <a:pt x="150" y="98"/>
                    <a:pt x="166" y="83"/>
                    <a:pt x="186" y="83"/>
                  </a:cubicBezTo>
                  <a:cubicBezTo>
                    <a:pt x="196" y="83"/>
                    <a:pt x="205" y="87"/>
                    <a:pt x="212" y="94"/>
                  </a:cubicBezTo>
                  <a:cubicBezTo>
                    <a:pt x="220" y="92"/>
                    <a:pt x="227" y="89"/>
                    <a:pt x="234" y="85"/>
                  </a:cubicBezTo>
                  <a:cubicBezTo>
                    <a:pt x="231" y="93"/>
                    <a:pt x="226" y="100"/>
                    <a:pt x="219" y="105"/>
                  </a:cubicBezTo>
                  <a:cubicBezTo>
                    <a:pt x="226" y="104"/>
                    <a:pt x="233" y="102"/>
                    <a:pt x="239" y="99"/>
                  </a:cubicBezTo>
                  <a:cubicBezTo>
                    <a:pt x="234" y="106"/>
                    <a:pt x="228" y="112"/>
                    <a:pt x="221"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8">
              <a:extLst>
                <a:ext uri="{FF2B5EF4-FFF2-40B4-BE49-F238E27FC236}">
                  <a16:creationId xmlns:a16="http://schemas.microsoft.com/office/drawing/2014/main" xmlns="" id="{C69CCB2B-CE5D-4121-B3F7-1FDB38DEA906}"/>
                </a:ext>
              </a:extLst>
            </p:cNvPr>
            <p:cNvSpPr>
              <a:spLocks noEditPoints="1"/>
            </p:cNvSpPr>
            <p:nvPr/>
          </p:nvSpPr>
          <p:spPr bwMode="auto">
            <a:xfrm>
              <a:off x="2798235" y="6113463"/>
              <a:ext cx="293687" cy="295275"/>
            </a:xfrm>
            <a:custGeom>
              <a:avLst/>
              <a:gdLst>
                <a:gd name="T0" fmla="*/ 152 w 305"/>
                <a:gd name="T1" fmla="*/ 124 h 304"/>
                <a:gd name="T2" fmla="*/ 125 w 305"/>
                <a:gd name="T3" fmla="*/ 151 h 304"/>
                <a:gd name="T4" fmla="*/ 152 w 305"/>
                <a:gd name="T5" fmla="*/ 178 h 304"/>
                <a:gd name="T6" fmla="*/ 180 w 305"/>
                <a:gd name="T7" fmla="*/ 151 h 304"/>
                <a:gd name="T8" fmla="*/ 152 w 305"/>
                <a:gd name="T9" fmla="*/ 124 h 304"/>
                <a:gd name="T10" fmla="*/ 187 w 305"/>
                <a:gd name="T11" fmla="*/ 82 h 304"/>
                <a:gd name="T12" fmla="*/ 118 w 305"/>
                <a:gd name="T13" fmla="*/ 82 h 304"/>
                <a:gd name="T14" fmla="*/ 83 w 305"/>
                <a:gd name="T15" fmla="*/ 116 h 304"/>
                <a:gd name="T16" fmla="*/ 83 w 305"/>
                <a:gd name="T17" fmla="*/ 186 h 304"/>
                <a:gd name="T18" fmla="*/ 118 w 305"/>
                <a:gd name="T19" fmla="*/ 220 h 304"/>
                <a:gd name="T20" fmla="*/ 187 w 305"/>
                <a:gd name="T21" fmla="*/ 220 h 304"/>
                <a:gd name="T22" fmla="*/ 222 w 305"/>
                <a:gd name="T23" fmla="*/ 186 h 304"/>
                <a:gd name="T24" fmla="*/ 222 w 305"/>
                <a:gd name="T25" fmla="*/ 116 h 304"/>
                <a:gd name="T26" fmla="*/ 187 w 305"/>
                <a:gd name="T27" fmla="*/ 82 h 304"/>
                <a:gd name="T28" fmla="*/ 152 w 305"/>
                <a:gd name="T29" fmla="*/ 196 h 304"/>
                <a:gd name="T30" fmla="*/ 108 w 305"/>
                <a:gd name="T31" fmla="*/ 151 h 304"/>
                <a:gd name="T32" fmla="*/ 152 w 305"/>
                <a:gd name="T33" fmla="*/ 106 h 304"/>
                <a:gd name="T34" fmla="*/ 197 w 305"/>
                <a:gd name="T35" fmla="*/ 151 h 304"/>
                <a:gd name="T36" fmla="*/ 152 w 305"/>
                <a:gd name="T37" fmla="*/ 196 h 304"/>
                <a:gd name="T38" fmla="*/ 197 w 305"/>
                <a:gd name="T39" fmla="*/ 117 h 304"/>
                <a:gd name="T40" fmla="*/ 187 w 305"/>
                <a:gd name="T41" fmla="*/ 107 h 304"/>
                <a:gd name="T42" fmla="*/ 197 w 305"/>
                <a:gd name="T43" fmla="*/ 96 h 304"/>
                <a:gd name="T44" fmla="*/ 208 w 305"/>
                <a:gd name="T45" fmla="*/ 107 h 304"/>
                <a:gd name="T46" fmla="*/ 197 w 305"/>
                <a:gd name="T47" fmla="*/ 117 h 304"/>
                <a:gd name="T48" fmla="*/ 152 w 305"/>
                <a:gd name="T49" fmla="*/ 0 h 304"/>
                <a:gd name="T50" fmla="*/ 0 w 305"/>
                <a:gd name="T51" fmla="*/ 152 h 304"/>
                <a:gd name="T52" fmla="*/ 152 w 305"/>
                <a:gd name="T53" fmla="*/ 304 h 304"/>
                <a:gd name="T54" fmla="*/ 305 w 305"/>
                <a:gd name="T55" fmla="*/ 152 h 304"/>
                <a:gd name="T56" fmla="*/ 152 w 305"/>
                <a:gd name="T57" fmla="*/ 0 h 304"/>
                <a:gd name="T58" fmla="*/ 239 w 305"/>
                <a:gd name="T59" fmla="*/ 186 h 304"/>
                <a:gd name="T60" fmla="*/ 187 w 305"/>
                <a:gd name="T61" fmla="*/ 237 h 304"/>
                <a:gd name="T62" fmla="*/ 118 w 305"/>
                <a:gd name="T63" fmla="*/ 237 h 304"/>
                <a:gd name="T64" fmla="*/ 66 w 305"/>
                <a:gd name="T65" fmla="*/ 186 h 304"/>
                <a:gd name="T66" fmla="*/ 66 w 305"/>
                <a:gd name="T67" fmla="*/ 116 h 304"/>
                <a:gd name="T68" fmla="*/ 118 w 305"/>
                <a:gd name="T69" fmla="*/ 65 h 304"/>
                <a:gd name="T70" fmla="*/ 187 w 305"/>
                <a:gd name="T71" fmla="*/ 65 h 304"/>
                <a:gd name="T72" fmla="*/ 239 w 305"/>
                <a:gd name="T73" fmla="*/ 116 h 304"/>
                <a:gd name="T74" fmla="*/ 239 w 305"/>
                <a:gd name="T75" fmla="*/ 18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304">
                  <a:moveTo>
                    <a:pt x="152" y="124"/>
                  </a:moveTo>
                  <a:cubicBezTo>
                    <a:pt x="137" y="124"/>
                    <a:pt x="125" y="136"/>
                    <a:pt x="125" y="151"/>
                  </a:cubicBezTo>
                  <a:cubicBezTo>
                    <a:pt x="125" y="166"/>
                    <a:pt x="137" y="178"/>
                    <a:pt x="152" y="178"/>
                  </a:cubicBezTo>
                  <a:cubicBezTo>
                    <a:pt x="168" y="178"/>
                    <a:pt x="180" y="166"/>
                    <a:pt x="180" y="151"/>
                  </a:cubicBezTo>
                  <a:cubicBezTo>
                    <a:pt x="180" y="136"/>
                    <a:pt x="168" y="124"/>
                    <a:pt x="152" y="124"/>
                  </a:cubicBezTo>
                  <a:close/>
                  <a:moveTo>
                    <a:pt x="187" y="82"/>
                  </a:moveTo>
                  <a:cubicBezTo>
                    <a:pt x="118" y="82"/>
                    <a:pt x="118" y="82"/>
                    <a:pt x="118" y="82"/>
                  </a:cubicBezTo>
                  <a:cubicBezTo>
                    <a:pt x="99" y="82"/>
                    <a:pt x="83" y="97"/>
                    <a:pt x="83" y="116"/>
                  </a:cubicBezTo>
                  <a:cubicBezTo>
                    <a:pt x="83" y="186"/>
                    <a:pt x="83" y="186"/>
                    <a:pt x="83" y="186"/>
                  </a:cubicBezTo>
                  <a:cubicBezTo>
                    <a:pt x="83" y="205"/>
                    <a:pt x="99" y="220"/>
                    <a:pt x="118" y="220"/>
                  </a:cubicBezTo>
                  <a:cubicBezTo>
                    <a:pt x="187" y="220"/>
                    <a:pt x="187" y="220"/>
                    <a:pt x="187" y="220"/>
                  </a:cubicBezTo>
                  <a:cubicBezTo>
                    <a:pt x="206" y="220"/>
                    <a:pt x="222" y="205"/>
                    <a:pt x="222" y="186"/>
                  </a:cubicBezTo>
                  <a:cubicBezTo>
                    <a:pt x="222" y="116"/>
                    <a:pt x="222" y="116"/>
                    <a:pt x="222" y="116"/>
                  </a:cubicBezTo>
                  <a:cubicBezTo>
                    <a:pt x="222" y="97"/>
                    <a:pt x="206" y="82"/>
                    <a:pt x="187" y="82"/>
                  </a:cubicBezTo>
                  <a:close/>
                  <a:moveTo>
                    <a:pt x="152" y="196"/>
                  </a:moveTo>
                  <a:cubicBezTo>
                    <a:pt x="128" y="196"/>
                    <a:pt x="108" y="176"/>
                    <a:pt x="108" y="151"/>
                  </a:cubicBezTo>
                  <a:cubicBezTo>
                    <a:pt x="108" y="126"/>
                    <a:pt x="128" y="106"/>
                    <a:pt x="152" y="106"/>
                  </a:cubicBezTo>
                  <a:cubicBezTo>
                    <a:pt x="177" y="106"/>
                    <a:pt x="197" y="126"/>
                    <a:pt x="197" y="151"/>
                  </a:cubicBezTo>
                  <a:cubicBezTo>
                    <a:pt x="197" y="176"/>
                    <a:pt x="177" y="196"/>
                    <a:pt x="152" y="196"/>
                  </a:cubicBezTo>
                  <a:close/>
                  <a:moveTo>
                    <a:pt x="197" y="117"/>
                  </a:moveTo>
                  <a:cubicBezTo>
                    <a:pt x="191" y="117"/>
                    <a:pt x="187" y="113"/>
                    <a:pt x="187" y="107"/>
                  </a:cubicBezTo>
                  <a:cubicBezTo>
                    <a:pt x="187" y="101"/>
                    <a:pt x="191" y="96"/>
                    <a:pt x="197" y="96"/>
                  </a:cubicBezTo>
                  <a:cubicBezTo>
                    <a:pt x="203" y="96"/>
                    <a:pt x="208" y="101"/>
                    <a:pt x="208" y="107"/>
                  </a:cubicBezTo>
                  <a:cubicBezTo>
                    <a:pt x="208" y="113"/>
                    <a:pt x="203" y="117"/>
                    <a:pt x="197" y="117"/>
                  </a:cubicBezTo>
                  <a:close/>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39" y="186"/>
                  </a:moveTo>
                  <a:cubicBezTo>
                    <a:pt x="239" y="214"/>
                    <a:pt x="216" y="237"/>
                    <a:pt x="187" y="237"/>
                  </a:cubicBezTo>
                  <a:cubicBezTo>
                    <a:pt x="118" y="237"/>
                    <a:pt x="118" y="237"/>
                    <a:pt x="118" y="237"/>
                  </a:cubicBezTo>
                  <a:cubicBezTo>
                    <a:pt x="89" y="237"/>
                    <a:pt x="66" y="214"/>
                    <a:pt x="66" y="186"/>
                  </a:cubicBezTo>
                  <a:cubicBezTo>
                    <a:pt x="66" y="116"/>
                    <a:pt x="66" y="116"/>
                    <a:pt x="66" y="116"/>
                  </a:cubicBezTo>
                  <a:cubicBezTo>
                    <a:pt x="66" y="88"/>
                    <a:pt x="89" y="65"/>
                    <a:pt x="118" y="65"/>
                  </a:cubicBezTo>
                  <a:cubicBezTo>
                    <a:pt x="187" y="65"/>
                    <a:pt x="187" y="65"/>
                    <a:pt x="187" y="65"/>
                  </a:cubicBezTo>
                  <a:cubicBezTo>
                    <a:pt x="216" y="65"/>
                    <a:pt x="239" y="88"/>
                    <a:pt x="239" y="116"/>
                  </a:cubicBezTo>
                  <a:lnTo>
                    <a:pt x="239"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215" name="Picture Placeholder 214">
            <a:extLst>
              <a:ext uri="{FF2B5EF4-FFF2-40B4-BE49-F238E27FC236}">
                <a16:creationId xmlns:a16="http://schemas.microsoft.com/office/drawing/2014/main" xmlns="" id="{1F1A33E9-874F-4B1D-B56E-389E83FA12CC}"/>
              </a:ext>
            </a:extLst>
          </p:cNvPr>
          <p:cNvPicPr>
            <a:picLocks noGrp="1" noChangeAspect="1"/>
          </p:cNvPicPr>
          <p:nvPr>
            <p:ph type="pic" sz="quarter" idx="15"/>
          </p:nvPr>
        </p:nvPicPr>
        <p:blipFill>
          <a:blip r:embed="rId3"/>
          <a:srcRect t="18256" b="18256"/>
          <a:stretch>
            <a:fillRect/>
          </a:stretch>
        </p:blipFill>
        <p:spPr/>
      </p:pic>
      <p:pic>
        <p:nvPicPr>
          <p:cNvPr id="213" name="Picture Placeholder 212">
            <a:extLst>
              <a:ext uri="{FF2B5EF4-FFF2-40B4-BE49-F238E27FC236}">
                <a16:creationId xmlns:a16="http://schemas.microsoft.com/office/drawing/2014/main" xmlns="" id="{7AA4CADD-0FCA-48DA-B0AC-390758B980A8}"/>
              </a:ext>
            </a:extLst>
          </p:cNvPr>
          <p:cNvPicPr>
            <a:picLocks noGrp="1" noChangeAspect="1"/>
          </p:cNvPicPr>
          <p:nvPr>
            <p:ph type="pic" sz="quarter" idx="14"/>
          </p:nvPr>
        </p:nvPicPr>
        <p:blipFill>
          <a:blip r:embed="rId4"/>
          <a:srcRect l="16667" r="16667"/>
          <a:stretch>
            <a:fillRect/>
          </a:stretch>
        </p:blipFill>
        <p:spPr/>
      </p:pic>
      <p:pic>
        <p:nvPicPr>
          <p:cNvPr id="217" name="Picture Placeholder 216">
            <a:extLst>
              <a:ext uri="{FF2B5EF4-FFF2-40B4-BE49-F238E27FC236}">
                <a16:creationId xmlns:a16="http://schemas.microsoft.com/office/drawing/2014/main" xmlns="" id="{E68230AB-C5EA-41F9-BACE-B878B614EF5E}"/>
              </a:ext>
            </a:extLst>
          </p:cNvPr>
          <p:cNvPicPr>
            <a:picLocks noGrp="1" noChangeAspect="1"/>
          </p:cNvPicPr>
          <p:nvPr>
            <p:ph type="pic" sz="quarter" idx="16"/>
          </p:nvPr>
        </p:nvPicPr>
        <p:blipFill>
          <a:blip r:embed="rId5"/>
          <a:srcRect l="16667" r="16667"/>
          <a:stretch>
            <a:fillRect/>
          </a:stretch>
        </p:blipFill>
        <p:spPr/>
      </p:pic>
    </p:spTree>
    <p:extLst>
      <p:ext uri="{BB962C8B-B14F-4D97-AF65-F5344CB8AC3E}">
        <p14:creationId xmlns:p14="http://schemas.microsoft.com/office/powerpoint/2010/main" val="21767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022DB0F-5E9D-435A-A459-02B3811D0952}"/>
              </a:ext>
            </a:extLst>
          </p:cNvPr>
          <p:cNvSpPr>
            <a:spLocks noGrp="1"/>
          </p:cNvSpPr>
          <p:nvPr>
            <p:ph type="sldNum" sz="quarter" idx="4"/>
          </p:nvPr>
        </p:nvSpPr>
        <p:spPr/>
        <p:txBody>
          <a:bodyPr/>
          <a:lstStyle/>
          <a:p>
            <a:fld id="{DF774B5E-3D86-D744-9739-9A55B86C5C92}" type="slidenum">
              <a:rPr lang="en-US" smtClean="0"/>
              <a:pPr/>
              <a:t>5</a:t>
            </a:fld>
            <a:endParaRPr lang="en-US" dirty="0"/>
          </a:p>
        </p:txBody>
      </p:sp>
      <p:sp>
        <p:nvSpPr>
          <p:cNvPr id="68" name="Subtitle 6">
            <a:extLst>
              <a:ext uri="{FF2B5EF4-FFF2-40B4-BE49-F238E27FC236}">
                <a16:creationId xmlns:a16="http://schemas.microsoft.com/office/drawing/2014/main" xmlns="" id="{508C4232-910E-4475-944B-752DEB87F602}"/>
              </a:ext>
            </a:extLst>
          </p:cNvPr>
          <p:cNvSpPr txBox="1">
            <a:spLocks/>
          </p:cNvSpPr>
          <p:nvPr/>
        </p:nvSpPr>
        <p:spPr>
          <a:xfrm>
            <a:off x="812798" y="1053894"/>
            <a:ext cx="8102601" cy="3644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200"/>
              </a:lnSpc>
              <a:spcBef>
                <a:spcPts val="0"/>
              </a:spcBef>
            </a:pPr>
            <a:r>
              <a:rPr lang="en-US" sz="1500">
                <a:solidFill>
                  <a:schemeClr val="tx1"/>
                </a:solidFill>
                <a:latin typeface="Arial" panose="020B0604020202020204" pitchFamily="34" charset="0"/>
                <a:cs typeface="Arial" panose="020B0604020202020204" pitchFamily="34" charset="0"/>
              </a:rPr>
              <a:t>This is the sample dummy text insert your desired text here, this is the dummy text.</a:t>
            </a:r>
            <a:endParaRPr lang="en-US" sz="1500" dirty="0">
              <a:solidFill>
                <a:schemeClr val="tx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xmlns="" id="{DFFC4E5F-883C-4B2F-9A56-A464C9C77441}"/>
              </a:ext>
            </a:extLst>
          </p:cNvPr>
          <p:cNvSpPr txBox="1"/>
          <p:nvPr/>
        </p:nvSpPr>
        <p:spPr>
          <a:xfrm>
            <a:off x="812799" y="597373"/>
            <a:ext cx="7036974" cy="584775"/>
          </a:xfrm>
          <a:prstGeom prst="rect">
            <a:avLst/>
          </a:prstGeom>
          <a:noFill/>
        </p:spPr>
        <p:txBody>
          <a:bodyPr wrap="square" rtlCol="0">
            <a:spAutoFit/>
          </a:bodyPr>
          <a:lstStyle/>
          <a:p>
            <a:r>
              <a:rPr lang="en-US" sz="3200" b="1" dirty="0">
                <a:solidFill>
                  <a:schemeClr val="accent1"/>
                </a:solidFill>
              </a:rPr>
              <a:t>Company Timeline History</a:t>
            </a:r>
          </a:p>
        </p:txBody>
      </p:sp>
      <p:sp>
        <p:nvSpPr>
          <p:cNvPr id="446" name="Freeform 15">
            <a:extLst>
              <a:ext uri="{FF2B5EF4-FFF2-40B4-BE49-F238E27FC236}">
                <a16:creationId xmlns:a16="http://schemas.microsoft.com/office/drawing/2014/main" xmlns="" id="{26B8A2BE-990A-46CF-BAF8-F4C8D350388B}"/>
              </a:ext>
            </a:extLst>
          </p:cNvPr>
          <p:cNvSpPr>
            <a:spLocks noEditPoints="1"/>
          </p:cNvSpPr>
          <p:nvPr/>
        </p:nvSpPr>
        <p:spPr bwMode="auto">
          <a:xfrm>
            <a:off x="1473078" y="2892171"/>
            <a:ext cx="1895198" cy="1899894"/>
          </a:xfrm>
          <a:custGeom>
            <a:avLst/>
            <a:gdLst>
              <a:gd name="T0" fmla="*/ 281 w 562"/>
              <a:gd name="T1" fmla="*/ 562 h 562"/>
              <a:gd name="T2" fmla="*/ 0 w 562"/>
              <a:gd name="T3" fmla="*/ 281 h 562"/>
              <a:gd name="T4" fmla="*/ 281 w 562"/>
              <a:gd name="T5" fmla="*/ 0 h 562"/>
              <a:gd name="T6" fmla="*/ 562 w 562"/>
              <a:gd name="T7" fmla="*/ 281 h 562"/>
              <a:gd name="T8" fmla="*/ 281 w 562"/>
              <a:gd name="T9" fmla="*/ 562 h 562"/>
              <a:gd name="T10" fmla="*/ 281 w 562"/>
              <a:gd name="T11" fmla="*/ 8 h 562"/>
              <a:gd name="T12" fmla="*/ 8 w 562"/>
              <a:gd name="T13" fmla="*/ 281 h 562"/>
              <a:gd name="T14" fmla="*/ 281 w 562"/>
              <a:gd name="T15" fmla="*/ 554 h 562"/>
              <a:gd name="T16" fmla="*/ 554 w 562"/>
              <a:gd name="T17" fmla="*/ 281 h 562"/>
              <a:gd name="T18" fmla="*/ 281 w 562"/>
              <a:gd name="T19" fmla="*/ 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2" h="562">
                <a:moveTo>
                  <a:pt x="281" y="562"/>
                </a:moveTo>
                <a:cubicBezTo>
                  <a:pt x="126" y="562"/>
                  <a:pt x="0" y="436"/>
                  <a:pt x="0" y="281"/>
                </a:cubicBezTo>
                <a:cubicBezTo>
                  <a:pt x="0" y="126"/>
                  <a:pt x="126" y="0"/>
                  <a:pt x="281" y="0"/>
                </a:cubicBezTo>
                <a:cubicBezTo>
                  <a:pt x="436" y="0"/>
                  <a:pt x="562" y="126"/>
                  <a:pt x="562" y="281"/>
                </a:cubicBezTo>
                <a:cubicBezTo>
                  <a:pt x="562" y="436"/>
                  <a:pt x="436" y="562"/>
                  <a:pt x="281" y="562"/>
                </a:cubicBezTo>
                <a:close/>
                <a:moveTo>
                  <a:pt x="281" y="8"/>
                </a:moveTo>
                <a:cubicBezTo>
                  <a:pt x="130" y="8"/>
                  <a:pt x="8" y="130"/>
                  <a:pt x="8" y="281"/>
                </a:cubicBezTo>
                <a:cubicBezTo>
                  <a:pt x="8" y="431"/>
                  <a:pt x="130" y="554"/>
                  <a:pt x="281" y="554"/>
                </a:cubicBezTo>
                <a:cubicBezTo>
                  <a:pt x="431" y="554"/>
                  <a:pt x="554" y="431"/>
                  <a:pt x="554" y="281"/>
                </a:cubicBezTo>
                <a:cubicBezTo>
                  <a:pt x="554" y="130"/>
                  <a:pt x="431" y="8"/>
                  <a:pt x="281" y="8"/>
                </a:cubicBezTo>
                <a:close/>
              </a:path>
            </a:pathLst>
          </a:custGeom>
          <a:solidFill>
            <a:schemeClr val="bg1">
              <a:lumMod val="7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18">
            <a:extLst>
              <a:ext uri="{FF2B5EF4-FFF2-40B4-BE49-F238E27FC236}">
                <a16:creationId xmlns:a16="http://schemas.microsoft.com/office/drawing/2014/main" xmlns="" id="{4482FC8E-ADD3-4D7E-ACAE-D97428AFC39E}"/>
              </a:ext>
            </a:extLst>
          </p:cNvPr>
          <p:cNvSpPr>
            <a:spLocks noEditPoints="1"/>
          </p:cNvSpPr>
          <p:nvPr/>
        </p:nvSpPr>
        <p:spPr bwMode="auto">
          <a:xfrm>
            <a:off x="6376640" y="2892171"/>
            <a:ext cx="1895198" cy="1899894"/>
          </a:xfrm>
          <a:custGeom>
            <a:avLst/>
            <a:gdLst>
              <a:gd name="T0" fmla="*/ 281 w 562"/>
              <a:gd name="T1" fmla="*/ 562 h 562"/>
              <a:gd name="T2" fmla="*/ 0 w 562"/>
              <a:gd name="T3" fmla="*/ 281 h 562"/>
              <a:gd name="T4" fmla="*/ 281 w 562"/>
              <a:gd name="T5" fmla="*/ 0 h 562"/>
              <a:gd name="T6" fmla="*/ 562 w 562"/>
              <a:gd name="T7" fmla="*/ 281 h 562"/>
              <a:gd name="T8" fmla="*/ 281 w 562"/>
              <a:gd name="T9" fmla="*/ 562 h 562"/>
              <a:gd name="T10" fmla="*/ 281 w 562"/>
              <a:gd name="T11" fmla="*/ 8 h 562"/>
              <a:gd name="T12" fmla="*/ 8 w 562"/>
              <a:gd name="T13" fmla="*/ 281 h 562"/>
              <a:gd name="T14" fmla="*/ 281 w 562"/>
              <a:gd name="T15" fmla="*/ 554 h 562"/>
              <a:gd name="T16" fmla="*/ 554 w 562"/>
              <a:gd name="T17" fmla="*/ 281 h 562"/>
              <a:gd name="T18" fmla="*/ 281 w 562"/>
              <a:gd name="T19" fmla="*/ 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2" h="562">
                <a:moveTo>
                  <a:pt x="281" y="562"/>
                </a:moveTo>
                <a:cubicBezTo>
                  <a:pt x="126" y="562"/>
                  <a:pt x="0" y="436"/>
                  <a:pt x="0" y="281"/>
                </a:cubicBezTo>
                <a:cubicBezTo>
                  <a:pt x="0" y="126"/>
                  <a:pt x="126" y="0"/>
                  <a:pt x="281" y="0"/>
                </a:cubicBezTo>
                <a:cubicBezTo>
                  <a:pt x="436" y="0"/>
                  <a:pt x="562" y="126"/>
                  <a:pt x="562" y="281"/>
                </a:cubicBezTo>
                <a:cubicBezTo>
                  <a:pt x="562" y="436"/>
                  <a:pt x="436" y="562"/>
                  <a:pt x="281" y="562"/>
                </a:cubicBezTo>
                <a:close/>
                <a:moveTo>
                  <a:pt x="281" y="8"/>
                </a:moveTo>
                <a:cubicBezTo>
                  <a:pt x="130" y="8"/>
                  <a:pt x="8" y="130"/>
                  <a:pt x="8" y="281"/>
                </a:cubicBezTo>
                <a:cubicBezTo>
                  <a:pt x="8" y="431"/>
                  <a:pt x="130" y="554"/>
                  <a:pt x="281" y="554"/>
                </a:cubicBezTo>
                <a:cubicBezTo>
                  <a:pt x="431" y="554"/>
                  <a:pt x="554" y="431"/>
                  <a:pt x="554" y="281"/>
                </a:cubicBezTo>
                <a:cubicBezTo>
                  <a:pt x="554" y="130"/>
                  <a:pt x="431" y="8"/>
                  <a:pt x="281" y="8"/>
                </a:cubicBezTo>
                <a:close/>
              </a:path>
            </a:pathLst>
          </a:custGeom>
          <a:solidFill>
            <a:schemeClr val="bg1">
              <a:lumMod val="7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Oval 20">
            <a:extLst>
              <a:ext uri="{FF2B5EF4-FFF2-40B4-BE49-F238E27FC236}">
                <a16:creationId xmlns:a16="http://schemas.microsoft.com/office/drawing/2014/main" xmlns="" id="{BC6DDECA-3E5D-4655-8EA8-615EB35FC098}"/>
              </a:ext>
            </a:extLst>
          </p:cNvPr>
          <p:cNvSpPr>
            <a:spLocks noChangeArrowheads="1"/>
          </p:cNvSpPr>
          <p:nvPr/>
        </p:nvSpPr>
        <p:spPr bwMode="auto">
          <a:xfrm>
            <a:off x="4120954" y="3152849"/>
            <a:ext cx="1504181" cy="1504181"/>
          </a:xfrm>
          <a:prstGeom prst="ellipse">
            <a:avLst/>
          </a:prstGeom>
          <a:solidFill>
            <a:schemeClr val="tx1">
              <a:lumMod val="85000"/>
              <a:lumOff val="15000"/>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21">
            <a:extLst>
              <a:ext uri="{FF2B5EF4-FFF2-40B4-BE49-F238E27FC236}">
                <a16:creationId xmlns:a16="http://schemas.microsoft.com/office/drawing/2014/main" xmlns="" id="{2CCCE2E8-48A9-46DE-A030-2D899BCE381D}"/>
              </a:ext>
            </a:extLst>
          </p:cNvPr>
          <p:cNvSpPr>
            <a:spLocks noEditPoints="1"/>
          </p:cNvSpPr>
          <p:nvPr/>
        </p:nvSpPr>
        <p:spPr bwMode="auto">
          <a:xfrm>
            <a:off x="3924859" y="2956753"/>
            <a:ext cx="1895198" cy="1896371"/>
          </a:xfrm>
          <a:custGeom>
            <a:avLst/>
            <a:gdLst>
              <a:gd name="T0" fmla="*/ 281 w 562"/>
              <a:gd name="T1" fmla="*/ 561 h 561"/>
              <a:gd name="T2" fmla="*/ 0 w 562"/>
              <a:gd name="T3" fmla="*/ 280 h 561"/>
              <a:gd name="T4" fmla="*/ 281 w 562"/>
              <a:gd name="T5" fmla="*/ 0 h 561"/>
              <a:gd name="T6" fmla="*/ 562 w 562"/>
              <a:gd name="T7" fmla="*/ 280 h 561"/>
              <a:gd name="T8" fmla="*/ 281 w 562"/>
              <a:gd name="T9" fmla="*/ 561 h 561"/>
              <a:gd name="T10" fmla="*/ 281 w 562"/>
              <a:gd name="T11" fmla="*/ 8 h 561"/>
              <a:gd name="T12" fmla="*/ 8 w 562"/>
              <a:gd name="T13" fmla="*/ 280 h 561"/>
              <a:gd name="T14" fmla="*/ 281 w 562"/>
              <a:gd name="T15" fmla="*/ 553 h 561"/>
              <a:gd name="T16" fmla="*/ 554 w 562"/>
              <a:gd name="T17" fmla="*/ 280 h 561"/>
              <a:gd name="T18" fmla="*/ 281 w 562"/>
              <a:gd name="T19" fmla="*/ 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2" h="561">
                <a:moveTo>
                  <a:pt x="281" y="561"/>
                </a:moveTo>
                <a:cubicBezTo>
                  <a:pt x="126" y="561"/>
                  <a:pt x="0" y="435"/>
                  <a:pt x="0" y="280"/>
                </a:cubicBezTo>
                <a:cubicBezTo>
                  <a:pt x="0" y="126"/>
                  <a:pt x="126" y="0"/>
                  <a:pt x="281" y="0"/>
                </a:cubicBezTo>
                <a:cubicBezTo>
                  <a:pt x="436" y="0"/>
                  <a:pt x="562" y="126"/>
                  <a:pt x="562" y="280"/>
                </a:cubicBezTo>
                <a:cubicBezTo>
                  <a:pt x="562" y="435"/>
                  <a:pt x="436" y="561"/>
                  <a:pt x="281" y="561"/>
                </a:cubicBezTo>
                <a:close/>
                <a:moveTo>
                  <a:pt x="281" y="8"/>
                </a:moveTo>
                <a:cubicBezTo>
                  <a:pt x="130" y="8"/>
                  <a:pt x="8" y="130"/>
                  <a:pt x="8" y="280"/>
                </a:cubicBezTo>
                <a:cubicBezTo>
                  <a:pt x="8" y="431"/>
                  <a:pt x="130" y="553"/>
                  <a:pt x="281" y="553"/>
                </a:cubicBezTo>
                <a:cubicBezTo>
                  <a:pt x="431" y="553"/>
                  <a:pt x="554" y="431"/>
                  <a:pt x="554" y="280"/>
                </a:cubicBezTo>
                <a:cubicBezTo>
                  <a:pt x="554" y="130"/>
                  <a:pt x="431" y="8"/>
                  <a:pt x="281" y="8"/>
                </a:cubicBezTo>
                <a:close/>
              </a:path>
            </a:pathLst>
          </a:custGeom>
          <a:solidFill>
            <a:schemeClr val="bg1">
              <a:lumMod val="7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5" name="Freeform 21">
            <a:extLst>
              <a:ext uri="{FF2B5EF4-FFF2-40B4-BE49-F238E27FC236}">
                <a16:creationId xmlns:a16="http://schemas.microsoft.com/office/drawing/2014/main" xmlns="" id="{B3D4081C-2524-4237-BAC9-DC153D9BE58E}"/>
              </a:ext>
            </a:extLst>
          </p:cNvPr>
          <p:cNvSpPr>
            <a:spLocks noEditPoints="1"/>
          </p:cNvSpPr>
          <p:nvPr/>
        </p:nvSpPr>
        <p:spPr bwMode="auto">
          <a:xfrm>
            <a:off x="8827246" y="2956753"/>
            <a:ext cx="1895198" cy="1896371"/>
          </a:xfrm>
          <a:custGeom>
            <a:avLst/>
            <a:gdLst>
              <a:gd name="T0" fmla="*/ 281 w 562"/>
              <a:gd name="T1" fmla="*/ 561 h 561"/>
              <a:gd name="T2" fmla="*/ 0 w 562"/>
              <a:gd name="T3" fmla="*/ 280 h 561"/>
              <a:gd name="T4" fmla="*/ 281 w 562"/>
              <a:gd name="T5" fmla="*/ 0 h 561"/>
              <a:gd name="T6" fmla="*/ 562 w 562"/>
              <a:gd name="T7" fmla="*/ 280 h 561"/>
              <a:gd name="T8" fmla="*/ 281 w 562"/>
              <a:gd name="T9" fmla="*/ 561 h 561"/>
              <a:gd name="T10" fmla="*/ 281 w 562"/>
              <a:gd name="T11" fmla="*/ 8 h 561"/>
              <a:gd name="T12" fmla="*/ 8 w 562"/>
              <a:gd name="T13" fmla="*/ 280 h 561"/>
              <a:gd name="T14" fmla="*/ 281 w 562"/>
              <a:gd name="T15" fmla="*/ 553 h 561"/>
              <a:gd name="T16" fmla="*/ 554 w 562"/>
              <a:gd name="T17" fmla="*/ 280 h 561"/>
              <a:gd name="T18" fmla="*/ 281 w 562"/>
              <a:gd name="T19" fmla="*/ 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2" h="561">
                <a:moveTo>
                  <a:pt x="281" y="561"/>
                </a:moveTo>
                <a:cubicBezTo>
                  <a:pt x="126" y="561"/>
                  <a:pt x="0" y="435"/>
                  <a:pt x="0" y="280"/>
                </a:cubicBezTo>
                <a:cubicBezTo>
                  <a:pt x="0" y="126"/>
                  <a:pt x="126" y="0"/>
                  <a:pt x="281" y="0"/>
                </a:cubicBezTo>
                <a:cubicBezTo>
                  <a:pt x="436" y="0"/>
                  <a:pt x="562" y="126"/>
                  <a:pt x="562" y="280"/>
                </a:cubicBezTo>
                <a:cubicBezTo>
                  <a:pt x="562" y="435"/>
                  <a:pt x="436" y="561"/>
                  <a:pt x="281" y="561"/>
                </a:cubicBezTo>
                <a:close/>
                <a:moveTo>
                  <a:pt x="281" y="8"/>
                </a:moveTo>
                <a:cubicBezTo>
                  <a:pt x="130" y="8"/>
                  <a:pt x="8" y="130"/>
                  <a:pt x="8" y="280"/>
                </a:cubicBezTo>
                <a:cubicBezTo>
                  <a:pt x="8" y="431"/>
                  <a:pt x="130" y="553"/>
                  <a:pt x="281" y="553"/>
                </a:cubicBezTo>
                <a:cubicBezTo>
                  <a:pt x="431" y="553"/>
                  <a:pt x="554" y="431"/>
                  <a:pt x="554" y="280"/>
                </a:cubicBezTo>
                <a:cubicBezTo>
                  <a:pt x="554" y="130"/>
                  <a:pt x="431" y="8"/>
                  <a:pt x="281" y="8"/>
                </a:cubicBezTo>
                <a:close/>
              </a:path>
            </a:pathLst>
          </a:custGeom>
          <a:solidFill>
            <a:schemeClr val="bg1">
              <a:lumMod val="7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Oval 14">
            <a:extLst>
              <a:ext uri="{FF2B5EF4-FFF2-40B4-BE49-F238E27FC236}">
                <a16:creationId xmlns:a16="http://schemas.microsoft.com/office/drawing/2014/main" xmlns="" id="{133C7201-309A-4990-81BF-5FB1A8DEE391}"/>
              </a:ext>
            </a:extLst>
          </p:cNvPr>
          <p:cNvSpPr>
            <a:spLocks noChangeArrowheads="1"/>
          </p:cNvSpPr>
          <p:nvPr/>
        </p:nvSpPr>
        <p:spPr bwMode="auto">
          <a:xfrm>
            <a:off x="1669173" y="3088266"/>
            <a:ext cx="1504181" cy="150770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16">
            <a:extLst>
              <a:ext uri="{FF2B5EF4-FFF2-40B4-BE49-F238E27FC236}">
                <a16:creationId xmlns:a16="http://schemas.microsoft.com/office/drawing/2014/main" xmlns="" id="{5D7F74F8-EA59-4674-8169-B1F1EFF38465}"/>
              </a:ext>
            </a:extLst>
          </p:cNvPr>
          <p:cNvSpPr>
            <a:spLocks/>
          </p:cNvSpPr>
          <p:nvPr/>
        </p:nvSpPr>
        <p:spPr bwMode="auto">
          <a:xfrm>
            <a:off x="5962138" y="2510548"/>
            <a:ext cx="2720678" cy="1497136"/>
          </a:xfrm>
          <a:custGeom>
            <a:avLst/>
            <a:gdLst>
              <a:gd name="T0" fmla="*/ 767 w 807"/>
              <a:gd name="T1" fmla="*/ 443 h 443"/>
              <a:gd name="T2" fmla="*/ 727 w 807"/>
              <a:gd name="T3" fmla="*/ 403 h 443"/>
              <a:gd name="T4" fmla="*/ 404 w 807"/>
              <a:gd name="T5" fmla="*/ 80 h 443"/>
              <a:gd name="T6" fmla="*/ 80 w 807"/>
              <a:gd name="T7" fmla="*/ 403 h 443"/>
              <a:gd name="T8" fmla="*/ 40 w 807"/>
              <a:gd name="T9" fmla="*/ 443 h 443"/>
              <a:gd name="T10" fmla="*/ 0 w 807"/>
              <a:gd name="T11" fmla="*/ 403 h 443"/>
              <a:gd name="T12" fmla="*/ 404 w 807"/>
              <a:gd name="T13" fmla="*/ 0 h 443"/>
              <a:gd name="T14" fmla="*/ 807 w 807"/>
              <a:gd name="T15" fmla="*/ 403 h 443"/>
              <a:gd name="T16" fmla="*/ 767 w 807"/>
              <a:gd name="T17" fmla="*/ 443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443">
                <a:moveTo>
                  <a:pt x="767" y="443"/>
                </a:moveTo>
                <a:cubicBezTo>
                  <a:pt x="745" y="443"/>
                  <a:pt x="727" y="425"/>
                  <a:pt x="727" y="403"/>
                </a:cubicBezTo>
                <a:cubicBezTo>
                  <a:pt x="727" y="225"/>
                  <a:pt x="582" y="80"/>
                  <a:pt x="404" y="80"/>
                </a:cubicBezTo>
                <a:cubicBezTo>
                  <a:pt x="226" y="80"/>
                  <a:pt x="80" y="225"/>
                  <a:pt x="80" y="403"/>
                </a:cubicBezTo>
                <a:cubicBezTo>
                  <a:pt x="80" y="425"/>
                  <a:pt x="62" y="443"/>
                  <a:pt x="40" y="443"/>
                </a:cubicBezTo>
                <a:cubicBezTo>
                  <a:pt x="18" y="443"/>
                  <a:pt x="0" y="425"/>
                  <a:pt x="0" y="403"/>
                </a:cubicBezTo>
                <a:cubicBezTo>
                  <a:pt x="0" y="181"/>
                  <a:pt x="181" y="0"/>
                  <a:pt x="404" y="0"/>
                </a:cubicBezTo>
                <a:cubicBezTo>
                  <a:pt x="626" y="0"/>
                  <a:pt x="807" y="181"/>
                  <a:pt x="807" y="403"/>
                </a:cubicBezTo>
                <a:cubicBezTo>
                  <a:pt x="807" y="425"/>
                  <a:pt x="790" y="443"/>
                  <a:pt x="767" y="443"/>
                </a:cubicBezTo>
                <a:close/>
              </a:path>
            </a:pathLst>
          </a:custGeom>
          <a:solidFill>
            <a:schemeClr val="accent1">
              <a:alpha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Oval 17">
            <a:extLst>
              <a:ext uri="{FF2B5EF4-FFF2-40B4-BE49-F238E27FC236}">
                <a16:creationId xmlns:a16="http://schemas.microsoft.com/office/drawing/2014/main" xmlns="" id="{729AC2FB-0149-495D-9B23-783D1B5808B7}"/>
              </a:ext>
            </a:extLst>
          </p:cNvPr>
          <p:cNvSpPr>
            <a:spLocks noChangeArrowheads="1"/>
          </p:cNvSpPr>
          <p:nvPr/>
        </p:nvSpPr>
        <p:spPr bwMode="auto">
          <a:xfrm>
            <a:off x="6572735" y="3088266"/>
            <a:ext cx="1503008" cy="150770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9">
            <a:extLst>
              <a:ext uri="{FF2B5EF4-FFF2-40B4-BE49-F238E27FC236}">
                <a16:creationId xmlns:a16="http://schemas.microsoft.com/office/drawing/2014/main" xmlns="" id="{C132EA64-7DC3-4E6E-AB25-A008F97C50D7}"/>
              </a:ext>
            </a:extLst>
          </p:cNvPr>
          <p:cNvSpPr>
            <a:spLocks/>
          </p:cNvSpPr>
          <p:nvPr/>
        </p:nvSpPr>
        <p:spPr bwMode="auto">
          <a:xfrm>
            <a:off x="8412745" y="3737613"/>
            <a:ext cx="2720678" cy="1500657"/>
          </a:xfrm>
          <a:custGeom>
            <a:avLst/>
            <a:gdLst>
              <a:gd name="T0" fmla="*/ 404 w 807"/>
              <a:gd name="T1" fmla="*/ 444 h 444"/>
              <a:gd name="T2" fmla="*/ 0 w 807"/>
              <a:gd name="T3" fmla="*/ 40 h 444"/>
              <a:gd name="T4" fmla="*/ 40 w 807"/>
              <a:gd name="T5" fmla="*/ 0 h 444"/>
              <a:gd name="T6" fmla="*/ 80 w 807"/>
              <a:gd name="T7" fmla="*/ 40 h 444"/>
              <a:gd name="T8" fmla="*/ 404 w 807"/>
              <a:gd name="T9" fmla="*/ 364 h 444"/>
              <a:gd name="T10" fmla="*/ 727 w 807"/>
              <a:gd name="T11" fmla="*/ 40 h 444"/>
              <a:gd name="T12" fmla="*/ 767 w 807"/>
              <a:gd name="T13" fmla="*/ 0 h 444"/>
              <a:gd name="T14" fmla="*/ 807 w 807"/>
              <a:gd name="T15" fmla="*/ 40 h 444"/>
              <a:gd name="T16" fmla="*/ 404 w 807"/>
              <a:gd name="T1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444">
                <a:moveTo>
                  <a:pt x="404" y="444"/>
                </a:moveTo>
                <a:cubicBezTo>
                  <a:pt x="181" y="444"/>
                  <a:pt x="0" y="263"/>
                  <a:pt x="0" y="40"/>
                </a:cubicBezTo>
                <a:cubicBezTo>
                  <a:pt x="0" y="18"/>
                  <a:pt x="18" y="0"/>
                  <a:pt x="40" y="0"/>
                </a:cubicBezTo>
                <a:cubicBezTo>
                  <a:pt x="62" y="0"/>
                  <a:pt x="80" y="18"/>
                  <a:pt x="80" y="40"/>
                </a:cubicBezTo>
                <a:cubicBezTo>
                  <a:pt x="80" y="219"/>
                  <a:pt x="225" y="364"/>
                  <a:pt x="404" y="364"/>
                </a:cubicBezTo>
                <a:cubicBezTo>
                  <a:pt x="582" y="364"/>
                  <a:pt x="727" y="219"/>
                  <a:pt x="727" y="40"/>
                </a:cubicBezTo>
                <a:cubicBezTo>
                  <a:pt x="727" y="18"/>
                  <a:pt x="745" y="0"/>
                  <a:pt x="767" y="0"/>
                </a:cubicBezTo>
                <a:cubicBezTo>
                  <a:pt x="789" y="0"/>
                  <a:pt x="807" y="18"/>
                  <a:pt x="807" y="40"/>
                </a:cubicBezTo>
                <a:cubicBezTo>
                  <a:pt x="807" y="263"/>
                  <a:pt x="626" y="444"/>
                  <a:pt x="404" y="444"/>
                </a:cubicBezTo>
                <a:close/>
              </a:path>
            </a:pathLst>
          </a:custGeom>
          <a:solidFill>
            <a:schemeClr val="tx1">
              <a:lumMod val="85000"/>
              <a:lumOff val="15000"/>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Oval 20">
            <a:extLst>
              <a:ext uri="{FF2B5EF4-FFF2-40B4-BE49-F238E27FC236}">
                <a16:creationId xmlns:a16="http://schemas.microsoft.com/office/drawing/2014/main" xmlns="" id="{84709463-D13C-4FBE-B513-DF1CA5FCCAE7}"/>
              </a:ext>
            </a:extLst>
          </p:cNvPr>
          <p:cNvSpPr>
            <a:spLocks noChangeArrowheads="1"/>
          </p:cNvSpPr>
          <p:nvPr/>
        </p:nvSpPr>
        <p:spPr bwMode="auto">
          <a:xfrm>
            <a:off x="9023341" y="3152849"/>
            <a:ext cx="1504181" cy="1504181"/>
          </a:xfrm>
          <a:prstGeom prst="ellipse">
            <a:avLst/>
          </a:pr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87" name="Group 486">
            <a:extLst>
              <a:ext uri="{FF2B5EF4-FFF2-40B4-BE49-F238E27FC236}">
                <a16:creationId xmlns:a16="http://schemas.microsoft.com/office/drawing/2014/main" xmlns="" id="{C263DDEF-F50D-4331-BDFC-82B6528C1D30}"/>
              </a:ext>
            </a:extLst>
          </p:cNvPr>
          <p:cNvGrpSpPr/>
          <p:nvPr/>
        </p:nvGrpSpPr>
        <p:grpSpPr>
          <a:xfrm>
            <a:off x="1973773" y="3251553"/>
            <a:ext cx="973138" cy="1084262"/>
            <a:chOff x="1911350" y="3265488"/>
            <a:chExt cx="973138" cy="1084262"/>
          </a:xfrm>
          <a:solidFill>
            <a:schemeClr val="bg1"/>
          </a:solidFill>
        </p:grpSpPr>
        <p:sp>
          <p:nvSpPr>
            <p:cNvPr id="473" name="Freeform 62">
              <a:extLst>
                <a:ext uri="{FF2B5EF4-FFF2-40B4-BE49-F238E27FC236}">
                  <a16:creationId xmlns:a16="http://schemas.microsoft.com/office/drawing/2014/main" xmlns="" id="{AB4E2001-6BAC-42C6-9B78-B78559011C7E}"/>
                </a:ext>
              </a:extLst>
            </p:cNvPr>
            <p:cNvSpPr>
              <a:spLocks noEditPoints="1"/>
            </p:cNvSpPr>
            <p:nvPr/>
          </p:nvSpPr>
          <p:spPr bwMode="auto">
            <a:xfrm>
              <a:off x="2185988" y="3265488"/>
              <a:ext cx="476250" cy="269875"/>
            </a:xfrm>
            <a:custGeom>
              <a:avLst/>
              <a:gdLst>
                <a:gd name="T0" fmla="*/ 54 w 153"/>
                <a:gd name="T1" fmla="*/ 86 h 86"/>
                <a:gd name="T2" fmla="*/ 153 w 153"/>
                <a:gd name="T3" fmla="*/ 46 h 86"/>
                <a:gd name="T4" fmla="*/ 0 w 153"/>
                <a:gd name="T5" fmla="*/ 26 h 86"/>
                <a:gd name="T6" fmla="*/ 36 w 153"/>
                <a:gd name="T7" fmla="*/ 44 h 86"/>
                <a:gd name="T8" fmla="*/ 54 w 153"/>
                <a:gd name="T9" fmla="*/ 86 h 86"/>
                <a:gd name="T10" fmla="*/ 54 w 153"/>
                <a:gd name="T11" fmla="*/ 86 h 86"/>
                <a:gd name="T12" fmla="*/ 54 w 15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153" h="86">
                  <a:moveTo>
                    <a:pt x="54" y="86"/>
                  </a:moveTo>
                  <a:cubicBezTo>
                    <a:pt x="71" y="71"/>
                    <a:pt x="106" y="45"/>
                    <a:pt x="153" y="46"/>
                  </a:cubicBezTo>
                  <a:cubicBezTo>
                    <a:pt x="107" y="8"/>
                    <a:pt x="46" y="0"/>
                    <a:pt x="0" y="26"/>
                  </a:cubicBezTo>
                  <a:cubicBezTo>
                    <a:pt x="14" y="28"/>
                    <a:pt x="26" y="35"/>
                    <a:pt x="36" y="44"/>
                  </a:cubicBezTo>
                  <a:cubicBezTo>
                    <a:pt x="47" y="55"/>
                    <a:pt x="54" y="70"/>
                    <a:pt x="54" y="86"/>
                  </a:cubicBezTo>
                  <a:close/>
                  <a:moveTo>
                    <a:pt x="54" y="86"/>
                  </a:moveTo>
                  <a:cubicBezTo>
                    <a:pt x="54" y="86"/>
                    <a:pt x="54" y="86"/>
                    <a:pt x="54"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63">
              <a:extLst>
                <a:ext uri="{FF2B5EF4-FFF2-40B4-BE49-F238E27FC236}">
                  <a16:creationId xmlns:a16="http://schemas.microsoft.com/office/drawing/2014/main" xmlns="" id="{7A01F0C9-EDB6-4A67-AA52-4E4BC96CCB29}"/>
                </a:ext>
              </a:extLst>
            </p:cNvPr>
            <p:cNvSpPr>
              <a:spLocks noEditPoints="1"/>
            </p:cNvSpPr>
            <p:nvPr/>
          </p:nvSpPr>
          <p:spPr bwMode="auto">
            <a:xfrm>
              <a:off x="2616200" y="3484563"/>
              <a:ext cx="268288" cy="481013"/>
            </a:xfrm>
            <a:custGeom>
              <a:avLst/>
              <a:gdLst>
                <a:gd name="T0" fmla="*/ 40 w 86"/>
                <a:gd name="T1" fmla="*/ 0 h 154"/>
                <a:gd name="T2" fmla="*/ 0 w 86"/>
                <a:gd name="T3" fmla="*/ 100 h 154"/>
                <a:gd name="T4" fmla="*/ 0 w 86"/>
                <a:gd name="T5" fmla="*/ 100 h 154"/>
                <a:gd name="T6" fmla="*/ 42 w 86"/>
                <a:gd name="T7" fmla="*/ 118 h 154"/>
                <a:gd name="T8" fmla="*/ 60 w 86"/>
                <a:gd name="T9" fmla="*/ 154 h 154"/>
                <a:gd name="T10" fmla="*/ 40 w 86"/>
                <a:gd name="T11" fmla="*/ 0 h 154"/>
                <a:gd name="T12" fmla="*/ 40 w 86"/>
                <a:gd name="T13" fmla="*/ 0 h 154"/>
                <a:gd name="T14" fmla="*/ 40 w 86"/>
                <a:gd name="T15" fmla="*/ 0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54">
                  <a:moveTo>
                    <a:pt x="40" y="0"/>
                  </a:moveTo>
                  <a:cubicBezTo>
                    <a:pt x="41" y="48"/>
                    <a:pt x="15" y="84"/>
                    <a:pt x="0" y="100"/>
                  </a:cubicBezTo>
                  <a:cubicBezTo>
                    <a:pt x="0" y="100"/>
                    <a:pt x="0" y="100"/>
                    <a:pt x="0" y="100"/>
                  </a:cubicBezTo>
                  <a:cubicBezTo>
                    <a:pt x="16" y="100"/>
                    <a:pt x="31" y="107"/>
                    <a:pt x="42" y="118"/>
                  </a:cubicBezTo>
                  <a:cubicBezTo>
                    <a:pt x="52" y="128"/>
                    <a:pt x="58" y="140"/>
                    <a:pt x="60" y="154"/>
                  </a:cubicBezTo>
                  <a:cubicBezTo>
                    <a:pt x="86" y="108"/>
                    <a:pt x="78" y="47"/>
                    <a:pt x="40" y="0"/>
                  </a:cubicBezTo>
                  <a:close/>
                  <a:moveTo>
                    <a:pt x="40" y="0"/>
                  </a:moveTo>
                  <a:cubicBezTo>
                    <a:pt x="40" y="0"/>
                    <a:pt x="40" y="0"/>
                    <a:pt x="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64">
              <a:extLst>
                <a:ext uri="{FF2B5EF4-FFF2-40B4-BE49-F238E27FC236}">
                  <a16:creationId xmlns:a16="http://schemas.microsoft.com/office/drawing/2014/main" xmlns="" id="{CD230DF9-C426-4C1B-AF2A-4D08B9BF3F38}"/>
                </a:ext>
              </a:extLst>
            </p:cNvPr>
            <p:cNvSpPr>
              <a:spLocks noEditPoints="1"/>
            </p:cNvSpPr>
            <p:nvPr/>
          </p:nvSpPr>
          <p:spPr bwMode="auto">
            <a:xfrm>
              <a:off x="1911350" y="3429000"/>
              <a:ext cx="811213" cy="920750"/>
            </a:xfrm>
            <a:custGeom>
              <a:avLst/>
              <a:gdLst>
                <a:gd name="T0" fmla="*/ 198 w 260"/>
                <a:gd name="T1" fmla="*/ 67 h 295"/>
                <a:gd name="T2" fmla="*/ 218 w 260"/>
                <a:gd name="T3" fmla="*/ 109 h 295"/>
                <a:gd name="T4" fmla="*/ 253 w 260"/>
                <a:gd name="T5" fmla="*/ 7 h 295"/>
                <a:gd name="T6" fmla="*/ 151 w 260"/>
                <a:gd name="T7" fmla="*/ 42 h 295"/>
                <a:gd name="T8" fmla="*/ 190 w 260"/>
                <a:gd name="T9" fmla="*/ 59 h 295"/>
                <a:gd name="T10" fmla="*/ 87 w 260"/>
                <a:gd name="T11" fmla="*/ 126 h 295"/>
                <a:gd name="T12" fmla="*/ 82 w 260"/>
                <a:gd name="T13" fmla="*/ 135 h 295"/>
                <a:gd name="T14" fmla="*/ 82 w 260"/>
                <a:gd name="T15" fmla="*/ 222 h 295"/>
                <a:gd name="T16" fmla="*/ 3 w 260"/>
                <a:gd name="T17" fmla="*/ 284 h 295"/>
                <a:gd name="T18" fmla="*/ 2 w 260"/>
                <a:gd name="T19" fmla="*/ 292 h 295"/>
                <a:gd name="T20" fmla="*/ 10 w 260"/>
                <a:gd name="T21" fmla="*/ 293 h 295"/>
                <a:gd name="T22" fmla="*/ 38 w 260"/>
                <a:gd name="T23" fmla="*/ 271 h 295"/>
                <a:gd name="T24" fmla="*/ 82 w 260"/>
                <a:gd name="T25" fmla="*/ 271 h 295"/>
                <a:gd name="T26" fmla="*/ 82 w 260"/>
                <a:gd name="T27" fmla="*/ 288 h 295"/>
                <a:gd name="T28" fmla="*/ 87 w 260"/>
                <a:gd name="T29" fmla="*/ 294 h 295"/>
                <a:gd name="T30" fmla="*/ 93 w 260"/>
                <a:gd name="T31" fmla="*/ 288 h 295"/>
                <a:gd name="T32" fmla="*/ 93 w 260"/>
                <a:gd name="T33" fmla="*/ 271 h 295"/>
                <a:gd name="T34" fmla="*/ 137 w 260"/>
                <a:gd name="T35" fmla="*/ 271 h 295"/>
                <a:gd name="T36" fmla="*/ 165 w 260"/>
                <a:gd name="T37" fmla="*/ 293 h 295"/>
                <a:gd name="T38" fmla="*/ 173 w 260"/>
                <a:gd name="T39" fmla="*/ 292 h 295"/>
                <a:gd name="T40" fmla="*/ 172 w 260"/>
                <a:gd name="T41" fmla="*/ 284 h 295"/>
                <a:gd name="T42" fmla="*/ 93 w 260"/>
                <a:gd name="T43" fmla="*/ 222 h 295"/>
                <a:gd name="T44" fmla="*/ 93 w 260"/>
                <a:gd name="T45" fmla="*/ 135 h 295"/>
                <a:gd name="T46" fmla="*/ 198 w 260"/>
                <a:gd name="T47" fmla="*/ 67 h 295"/>
                <a:gd name="T48" fmla="*/ 53 w 260"/>
                <a:gd name="T49" fmla="*/ 259 h 295"/>
                <a:gd name="T50" fmla="*/ 82 w 260"/>
                <a:gd name="T51" fmla="*/ 237 h 295"/>
                <a:gd name="T52" fmla="*/ 82 w 260"/>
                <a:gd name="T53" fmla="*/ 259 h 295"/>
                <a:gd name="T54" fmla="*/ 53 w 260"/>
                <a:gd name="T55" fmla="*/ 259 h 295"/>
                <a:gd name="T56" fmla="*/ 122 w 260"/>
                <a:gd name="T57" fmla="*/ 259 h 295"/>
                <a:gd name="T58" fmla="*/ 93 w 260"/>
                <a:gd name="T59" fmla="*/ 259 h 295"/>
                <a:gd name="T60" fmla="*/ 93 w 260"/>
                <a:gd name="T61" fmla="*/ 237 h 295"/>
                <a:gd name="T62" fmla="*/ 122 w 260"/>
                <a:gd name="T63" fmla="*/ 259 h 295"/>
                <a:gd name="T64" fmla="*/ 122 w 260"/>
                <a:gd name="T65" fmla="*/ 259 h 295"/>
                <a:gd name="T66" fmla="*/ 122 w 260"/>
                <a:gd name="T67" fmla="*/ 25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0" h="295">
                  <a:moveTo>
                    <a:pt x="198" y="67"/>
                  </a:moveTo>
                  <a:cubicBezTo>
                    <a:pt x="209" y="79"/>
                    <a:pt x="216" y="93"/>
                    <a:pt x="218" y="109"/>
                  </a:cubicBezTo>
                  <a:cubicBezTo>
                    <a:pt x="233" y="92"/>
                    <a:pt x="260" y="55"/>
                    <a:pt x="253" y="7"/>
                  </a:cubicBezTo>
                  <a:cubicBezTo>
                    <a:pt x="205" y="0"/>
                    <a:pt x="167" y="28"/>
                    <a:pt x="151" y="42"/>
                  </a:cubicBezTo>
                  <a:cubicBezTo>
                    <a:pt x="165" y="44"/>
                    <a:pt x="179" y="49"/>
                    <a:pt x="190" y="59"/>
                  </a:cubicBezTo>
                  <a:cubicBezTo>
                    <a:pt x="87" y="126"/>
                    <a:pt x="87" y="126"/>
                    <a:pt x="87" y="126"/>
                  </a:cubicBezTo>
                  <a:cubicBezTo>
                    <a:pt x="83" y="128"/>
                    <a:pt x="82" y="132"/>
                    <a:pt x="82" y="135"/>
                  </a:cubicBezTo>
                  <a:cubicBezTo>
                    <a:pt x="82" y="222"/>
                    <a:pt x="82" y="222"/>
                    <a:pt x="82" y="222"/>
                  </a:cubicBezTo>
                  <a:cubicBezTo>
                    <a:pt x="3" y="284"/>
                    <a:pt x="3" y="284"/>
                    <a:pt x="3" y="284"/>
                  </a:cubicBezTo>
                  <a:cubicBezTo>
                    <a:pt x="0" y="286"/>
                    <a:pt x="0" y="289"/>
                    <a:pt x="2" y="292"/>
                  </a:cubicBezTo>
                  <a:cubicBezTo>
                    <a:pt x="4" y="294"/>
                    <a:pt x="8" y="295"/>
                    <a:pt x="10" y="293"/>
                  </a:cubicBezTo>
                  <a:cubicBezTo>
                    <a:pt x="38" y="271"/>
                    <a:pt x="38" y="271"/>
                    <a:pt x="38" y="271"/>
                  </a:cubicBezTo>
                  <a:cubicBezTo>
                    <a:pt x="82" y="271"/>
                    <a:pt x="82" y="271"/>
                    <a:pt x="82" y="271"/>
                  </a:cubicBezTo>
                  <a:cubicBezTo>
                    <a:pt x="82" y="288"/>
                    <a:pt x="82" y="288"/>
                    <a:pt x="82" y="288"/>
                  </a:cubicBezTo>
                  <a:cubicBezTo>
                    <a:pt x="82" y="291"/>
                    <a:pt x="84" y="294"/>
                    <a:pt x="87" y="294"/>
                  </a:cubicBezTo>
                  <a:cubicBezTo>
                    <a:pt x="91" y="294"/>
                    <a:pt x="93" y="291"/>
                    <a:pt x="93" y="288"/>
                  </a:cubicBezTo>
                  <a:cubicBezTo>
                    <a:pt x="93" y="271"/>
                    <a:pt x="93" y="271"/>
                    <a:pt x="93" y="271"/>
                  </a:cubicBezTo>
                  <a:cubicBezTo>
                    <a:pt x="137" y="271"/>
                    <a:pt x="137" y="271"/>
                    <a:pt x="137" y="271"/>
                  </a:cubicBezTo>
                  <a:cubicBezTo>
                    <a:pt x="165" y="293"/>
                    <a:pt x="165" y="293"/>
                    <a:pt x="165" y="293"/>
                  </a:cubicBezTo>
                  <a:cubicBezTo>
                    <a:pt x="167" y="295"/>
                    <a:pt x="171" y="294"/>
                    <a:pt x="173" y="292"/>
                  </a:cubicBezTo>
                  <a:cubicBezTo>
                    <a:pt x="175" y="289"/>
                    <a:pt x="174" y="286"/>
                    <a:pt x="172" y="284"/>
                  </a:cubicBezTo>
                  <a:cubicBezTo>
                    <a:pt x="93" y="222"/>
                    <a:pt x="93" y="222"/>
                    <a:pt x="93" y="222"/>
                  </a:cubicBezTo>
                  <a:cubicBezTo>
                    <a:pt x="93" y="135"/>
                    <a:pt x="93" y="135"/>
                    <a:pt x="93" y="135"/>
                  </a:cubicBezTo>
                  <a:lnTo>
                    <a:pt x="198" y="67"/>
                  </a:lnTo>
                  <a:close/>
                  <a:moveTo>
                    <a:pt x="53" y="259"/>
                  </a:moveTo>
                  <a:cubicBezTo>
                    <a:pt x="82" y="237"/>
                    <a:pt x="82" y="237"/>
                    <a:pt x="82" y="237"/>
                  </a:cubicBezTo>
                  <a:cubicBezTo>
                    <a:pt x="82" y="259"/>
                    <a:pt x="82" y="259"/>
                    <a:pt x="82" y="259"/>
                  </a:cubicBezTo>
                  <a:lnTo>
                    <a:pt x="53" y="259"/>
                  </a:lnTo>
                  <a:close/>
                  <a:moveTo>
                    <a:pt x="122" y="259"/>
                  </a:moveTo>
                  <a:cubicBezTo>
                    <a:pt x="93" y="259"/>
                    <a:pt x="93" y="259"/>
                    <a:pt x="93" y="259"/>
                  </a:cubicBezTo>
                  <a:cubicBezTo>
                    <a:pt x="93" y="237"/>
                    <a:pt x="93" y="237"/>
                    <a:pt x="93" y="237"/>
                  </a:cubicBezTo>
                  <a:lnTo>
                    <a:pt x="122" y="259"/>
                  </a:lnTo>
                  <a:close/>
                  <a:moveTo>
                    <a:pt x="122" y="259"/>
                  </a:moveTo>
                  <a:cubicBezTo>
                    <a:pt x="122" y="259"/>
                    <a:pt x="122" y="259"/>
                    <a:pt x="122" y="2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0" name="Group 489">
            <a:extLst>
              <a:ext uri="{FF2B5EF4-FFF2-40B4-BE49-F238E27FC236}">
                <a16:creationId xmlns:a16="http://schemas.microsoft.com/office/drawing/2014/main" xmlns="" id="{9D7A3684-555E-49D5-8F98-861316A4B751}"/>
              </a:ext>
            </a:extLst>
          </p:cNvPr>
          <p:cNvGrpSpPr/>
          <p:nvPr/>
        </p:nvGrpSpPr>
        <p:grpSpPr>
          <a:xfrm>
            <a:off x="9373827" y="3521428"/>
            <a:ext cx="798513" cy="800100"/>
            <a:chOff x="3703638" y="2257425"/>
            <a:chExt cx="798513" cy="800100"/>
          </a:xfrm>
          <a:solidFill>
            <a:schemeClr val="bg1"/>
          </a:solidFill>
        </p:grpSpPr>
        <p:sp>
          <p:nvSpPr>
            <p:cNvPr id="476" name="Freeform 65">
              <a:extLst>
                <a:ext uri="{FF2B5EF4-FFF2-40B4-BE49-F238E27FC236}">
                  <a16:creationId xmlns:a16="http://schemas.microsoft.com/office/drawing/2014/main" xmlns="" id="{0D93684D-2253-4629-B962-4E11C999B92E}"/>
                </a:ext>
              </a:extLst>
            </p:cNvPr>
            <p:cNvSpPr>
              <a:spLocks noEditPoints="1"/>
            </p:cNvSpPr>
            <p:nvPr/>
          </p:nvSpPr>
          <p:spPr bwMode="auto">
            <a:xfrm>
              <a:off x="3703638" y="2257425"/>
              <a:ext cx="798513" cy="80010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32 w 256"/>
                <a:gd name="T11" fmla="*/ 128 h 256"/>
                <a:gd name="T12" fmla="*/ 128 w 256"/>
                <a:gd name="T13" fmla="*/ 32 h 256"/>
                <a:gd name="T14" fmla="*/ 224 w 256"/>
                <a:gd name="T15" fmla="*/ 128 h 256"/>
                <a:gd name="T16" fmla="*/ 220 w 256"/>
                <a:gd name="T17" fmla="*/ 155 h 256"/>
                <a:gd name="T18" fmla="*/ 160 w 256"/>
                <a:gd name="T19" fmla="*/ 96 h 256"/>
                <a:gd name="T20" fmla="*/ 60 w 256"/>
                <a:gd name="T21" fmla="*/ 195 h 256"/>
                <a:gd name="T22" fmla="*/ 32 w 256"/>
                <a:gd name="T23" fmla="*/ 128 h 256"/>
                <a:gd name="T24" fmla="*/ 32 w 256"/>
                <a:gd name="T25" fmla="*/ 128 h 256"/>
                <a:gd name="T26" fmla="*/ 32 w 256"/>
                <a:gd name="T27" fmla="*/ 12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128" y="0"/>
                  </a:moveTo>
                  <a:cubicBezTo>
                    <a:pt x="57" y="0"/>
                    <a:pt x="0" y="57"/>
                    <a:pt x="0" y="128"/>
                  </a:cubicBezTo>
                  <a:cubicBezTo>
                    <a:pt x="0" y="198"/>
                    <a:pt x="57" y="256"/>
                    <a:pt x="128" y="256"/>
                  </a:cubicBezTo>
                  <a:cubicBezTo>
                    <a:pt x="198" y="256"/>
                    <a:pt x="256" y="198"/>
                    <a:pt x="256" y="128"/>
                  </a:cubicBezTo>
                  <a:cubicBezTo>
                    <a:pt x="256" y="57"/>
                    <a:pt x="198" y="0"/>
                    <a:pt x="128" y="0"/>
                  </a:cubicBezTo>
                  <a:close/>
                  <a:moveTo>
                    <a:pt x="32" y="128"/>
                  </a:moveTo>
                  <a:cubicBezTo>
                    <a:pt x="32" y="75"/>
                    <a:pt x="75" y="32"/>
                    <a:pt x="128" y="32"/>
                  </a:cubicBezTo>
                  <a:cubicBezTo>
                    <a:pt x="181" y="32"/>
                    <a:pt x="224" y="75"/>
                    <a:pt x="224" y="128"/>
                  </a:cubicBezTo>
                  <a:cubicBezTo>
                    <a:pt x="224" y="137"/>
                    <a:pt x="222" y="147"/>
                    <a:pt x="220" y="155"/>
                  </a:cubicBezTo>
                  <a:cubicBezTo>
                    <a:pt x="160" y="96"/>
                    <a:pt x="160" y="96"/>
                    <a:pt x="160" y="96"/>
                  </a:cubicBezTo>
                  <a:cubicBezTo>
                    <a:pt x="60" y="195"/>
                    <a:pt x="60" y="195"/>
                    <a:pt x="60" y="195"/>
                  </a:cubicBezTo>
                  <a:cubicBezTo>
                    <a:pt x="43" y="178"/>
                    <a:pt x="32" y="154"/>
                    <a:pt x="32" y="128"/>
                  </a:cubicBezTo>
                  <a:close/>
                  <a:moveTo>
                    <a:pt x="32" y="128"/>
                  </a:moveTo>
                  <a:cubicBezTo>
                    <a:pt x="32" y="128"/>
                    <a:pt x="32" y="128"/>
                    <a:pt x="32"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66">
              <a:extLst>
                <a:ext uri="{FF2B5EF4-FFF2-40B4-BE49-F238E27FC236}">
                  <a16:creationId xmlns:a16="http://schemas.microsoft.com/office/drawing/2014/main" xmlns="" id="{5C173208-12DD-46B6-855B-AAB717558728}"/>
                </a:ext>
              </a:extLst>
            </p:cNvPr>
            <p:cNvSpPr>
              <a:spLocks/>
            </p:cNvSpPr>
            <p:nvPr/>
          </p:nvSpPr>
          <p:spPr bwMode="auto">
            <a:xfrm>
              <a:off x="3894138" y="2473325"/>
              <a:ext cx="165100" cy="165100"/>
            </a:xfrm>
            <a:custGeom>
              <a:avLst/>
              <a:gdLst>
                <a:gd name="T0" fmla="*/ 44 w 53"/>
                <a:gd name="T1" fmla="*/ 10 h 53"/>
                <a:gd name="T2" fmla="*/ 44 w 53"/>
                <a:gd name="T3" fmla="*/ 44 h 53"/>
                <a:gd name="T4" fmla="*/ 10 w 53"/>
                <a:gd name="T5" fmla="*/ 44 h 53"/>
                <a:gd name="T6" fmla="*/ 10 w 53"/>
                <a:gd name="T7" fmla="*/ 10 h 53"/>
                <a:gd name="T8" fmla="*/ 44 w 53"/>
                <a:gd name="T9" fmla="*/ 10 h 53"/>
              </a:gdLst>
              <a:ahLst/>
              <a:cxnLst>
                <a:cxn ang="0">
                  <a:pos x="T0" y="T1"/>
                </a:cxn>
                <a:cxn ang="0">
                  <a:pos x="T2" y="T3"/>
                </a:cxn>
                <a:cxn ang="0">
                  <a:pos x="T4" y="T5"/>
                </a:cxn>
                <a:cxn ang="0">
                  <a:pos x="T6" y="T7"/>
                </a:cxn>
                <a:cxn ang="0">
                  <a:pos x="T8" y="T9"/>
                </a:cxn>
              </a:cxnLst>
              <a:rect l="0" t="0" r="r" b="b"/>
              <a:pathLst>
                <a:path w="53" h="53">
                  <a:moveTo>
                    <a:pt x="44" y="10"/>
                  </a:moveTo>
                  <a:cubicBezTo>
                    <a:pt x="53" y="19"/>
                    <a:pt x="53" y="34"/>
                    <a:pt x="44" y="44"/>
                  </a:cubicBezTo>
                  <a:cubicBezTo>
                    <a:pt x="34" y="53"/>
                    <a:pt x="19" y="53"/>
                    <a:pt x="10" y="44"/>
                  </a:cubicBezTo>
                  <a:cubicBezTo>
                    <a:pt x="0" y="34"/>
                    <a:pt x="0" y="19"/>
                    <a:pt x="10" y="10"/>
                  </a:cubicBezTo>
                  <a:cubicBezTo>
                    <a:pt x="19" y="0"/>
                    <a:pt x="34" y="0"/>
                    <a:pt x="4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8" name="Group 487">
            <a:extLst>
              <a:ext uri="{FF2B5EF4-FFF2-40B4-BE49-F238E27FC236}">
                <a16:creationId xmlns:a16="http://schemas.microsoft.com/office/drawing/2014/main" xmlns="" id="{FD13FCA8-8E24-4C83-A55C-EC2E53CDC552}"/>
              </a:ext>
            </a:extLst>
          </p:cNvPr>
          <p:cNvGrpSpPr/>
          <p:nvPr/>
        </p:nvGrpSpPr>
        <p:grpSpPr>
          <a:xfrm>
            <a:off x="4485279" y="3600554"/>
            <a:ext cx="798512" cy="598488"/>
            <a:chOff x="2481263" y="2470150"/>
            <a:chExt cx="798512" cy="598488"/>
          </a:xfrm>
          <a:solidFill>
            <a:schemeClr val="bg1"/>
          </a:solidFill>
        </p:grpSpPr>
        <p:sp>
          <p:nvSpPr>
            <p:cNvPr id="478" name="Freeform 67">
              <a:extLst>
                <a:ext uri="{FF2B5EF4-FFF2-40B4-BE49-F238E27FC236}">
                  <a16:creationId xmlns:a16="http://schemas.microsoft.com/office/drawing/2014/main" xmlns="" id="{F68A5230-1463-4A6D-B248-9742E5F27CDB}"/>
                </a:ext>
              </a:extLst>
            </p:cNvPr>
            <p:cNvSpPr>
              <a:spLocks noEditPoints="1"/>
            </p:cNvSpPr>
            <p:nvPr/>
          </p:nvSpPr>
          <p:spPr bwMode="auto">
            <a:xfrm>
              <a:off x="2481263" y="2470150"/>
              <a:ext cx="134938" cy="133350"/>
            </a:xfrm>
            <a:custGeom>
              <a:avLst/>
              <a:gdLst>
                <a:gd name="T0" fmla="*/ 5 w 43"/>
                <a:gd name="T1" fmla="*/ 43 h 43"/>
                <a:gd name="T2" fmla="*/ 16 w 43"/>
                <a:gd name="T3" fmla="*/ 43 h 43"/>
                <a:gd name="T4" fmla="*/ 21 w 43"/>
                <a:gd name="T5" fmla="*/ 37 h 43"/>
                <a:gd name="T6" fmla="*/ 21 w 43"/>
                <a:gd name="T7" fmla="*/ 21 h 43"/>
                <a:gd name="T8" fmla="*/ 37 w 43"/>
                <a:gd name="T9" fmla="*/ 21 h 43"/>
                <a:gd name="T10" fmla="*/ 43 w 43"/>
                <a:gd name="T11" fmla="*/ 16 h 43"/>
                <a:gd name="T12" fmla="*/ 43 w 43"/>
                <a:gd name="T13" fmla="*/ 5 h 43"/>
                <a:gd name="T14" fmla="*/ 37 w 43"/>
                <a:gd name="T15" fmla="*/ 0 h 43"/>
                <a:gd name="T16" fmla="*/ 21 w 43"/>
                <a:gd name="T17" fmla="*/ 0 h 43"/>
                <a:gd name="T18" fmla="*/ 0 w 43"/>
                <a:gd name="T19" fmla="*/ 21 h 43"/>
                <a:gd name="T20" fmla="*/ 0 w 43"/>
                <a:gd name="T21" fmla="*/ 37 h 43"/>
                <a:gd name="T22" fmla="*/ 5 w 43"/>
                <a:gd name="T23" fmla="*/ 43 h 43"/>
                <a:gd name="T24" fmla="*/ 5 w 43"/>
                <a:gd name="T25" fmla="*/ 43 h 43"/>
                <a:gd name="T26" fmla="*/ 5 w 43"/>
                <a:gd name="T2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3">
                  <a:moveTo>
                    <a:pt x="5" y="43"/>
                  </a:moveTo>
                  <a:cubicBezTo>
                    <a:pt x="16" y="43"/>
                    <a:pt x="16" y="43"/>
                    <a:pt x="16" y="43"/>
                  </a:cubicBezTo>
                  <a:cubicBezTo>
                    <a:pt x="19" y="43"/>
                    <a:pt x="21" y="40"/>
                    <a:pt x="21" y="37"/>
                  </a:cubicBezTo>
                  <a:cubicBezTo>
                    <a:pt x="21" y="21"/>
                    <a:pt x="21" y="21"/>
                    <a:pt x="21" y="21"/>
                  </a:cubicBezTo>
                  <a:cubicBezTo>
                    <a:pt x="37" y="21"/>
                    <a:pt x="37" y="21"/>
                    <a:pt x="37" y="21"/>
                  </a:cubicBezTo>
                  <a:cubicBezTo>
                    <a:pt x="40" y="21"/>
                    <a:pt x="43" y="19"/>
                    <a:pt x="43" y="16"/>
                  </a:cubicBezTo>
                  <a:cubicBezTo>
                    <a:pt x="43" y="5"/>
                    <a:pt x="43" y="5"/>
                    <a:pt x="43" y="5"/>
                  </a:cubicBezTo>
                  <a:cubicBezTo>
                    <a:pt x="43" y="2"/>
                    <a:pt x="40" y="0"/>
                    <a:pt x="37" y="0"/>
                  </a:cubicBezTo>
                  <a:cubicBezTo>
                    <a:pt x="21" y="0"/>
                    <a:pt x="21" y="0"/>
                    <a:pt x="21" y="0"/>
                  </a:cubicBezTo>
                  <a:cubicBezTo>
                    <a:pt x="10" y="0"/>
                    <a:pt x="0" y="9"/>
                    <a:pt x="0" y="21"/>
                  </a:cubicBezTo>
                  <a:cubicBezTo>
                    <a:pt x="0" y="37"/>
                    <a:pt x="0" y="37"/>
                    <a:pt x="0" y="37"/>
                  </a:cubicBezTo>
                  <a:cubicBezTo>
                    <a:pt x="0" y="40"/>
                    <a:pt x="2" y="43"/>
                    <a:pt x="5" y="43"/>
                  </a:cubicBezTo>
                  <a:close/>
                  <a:moveTo>
                    <a:pt x="5" y="43"/>
                  </a:moveTo>
                  <a:cubicBezTo>
                    <a:pt x="5" y="43"/>
                    <a:pt x="5" y="43"/>
                    <a:pt x="5"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68">
              <a:extLst>
                <a:ext uri="{FF2B5EF4-FFF2-40B4-BE49-F238E27FC236}">
                  <a16:creationId xmlns:a16="http://schemas.microsoft.com/office/drawing/2014/main" xmlns="" id="{ACA90646-A977-413A-8788-844E6D67573E}"/>
                </a:ext>
              </a:extLst>
            </p:cNvPr>
            <p:cNvSpPr>
              <a:spLocks noEditPoints="1"/>
            </p:cNvSpPr>
            <p:nvPr/>
          </p:nvSpPr>
          <p:spPr bwMode="auto">
            <a:xfrm>
              <a:off x="3146425" y="2470150"/>
              <a:ext cx="133350" cy="133350"/>
            </a:xfrm>
            <a:custGeom>
              <a:avLst/>
              <a:gdLst>
                <a:gd name="T0" fmla="*/ 22 w 43"/>
                <a:gd name="T1" fmla="*/ 0 h 43"/>
                <a:gd name="T2" fmla="*/ 6 w 43"/>
                <a:gd name="T3" fmla="*/ 0 h 43"/>
                <a:gd name="T4" fmla="*/ 0 w 43"/>
                <a:gd name="T5" fmla="*/ 5 h 43"/>
                <a:gd name="T6" fmla="*/ 0 w 43"/>
                <a:gd name="T7" fmla="*/ 16 h 43"/>
                <a:gd name="T8" fmla="*/ 6 w 43"/>
                <a:gd name="T9" fmla="*/ 21 h 43"/>
                <a:gd name="T10" fmla="*/ 22 w 43"/>
                <a:gd name="T11" fmla="*/ 21 h 43"/>
                <a:gd name="T12" fmla="*/ 22 w 43"/>
                <a:gd name="T13" fmla="*/ 37 h 43"/>
                <a:gd name="T14" fmla="*/ 27 w 43"/>
                <a:gd name="T15" fmla="*/ 43 h 43"/>
                <a:gd name="T16" fmla="*/ 38 w 43"/>
                <a:gd name="T17" fmla="*/ 43 h 43"/>
                <a:gd name="T18" fmla="*/ 43 w 43"/>
                <a:gd name="T19" fmla="*/ 37 h 43"/>
                <a:gd name="T20" fmla="*/ 43 w 43"/>
                <a:gd name="T21" fmla="*/ 21 h 43"/>
                <a:gd name="T22" fmla="*/ 22 w 43"/>
                <a:gd name="T23" fmla="*/ 0 h 43"/>
                <a:gd name="T24" fmla="*/ 22 w 43"/>
                <a:gd name="T25" fmla="*/ 0 h 43"/>
                <a:gd name="T26" fmla="*/ 22 w 43"/>
                <a:gd name="T2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3">
                  <a:moveTo>
                    <a:pt x="22" y="0"/>
                  </a:moveTo>
                  <a:cubicBezTo>
                    <a:pt x="6" y="0"/>
                    <a:pt x="6" y="0"/>
                    <a:pt x="6" y="0"/>
                  </a:cubicBezTo>
                  <a:cubicBezTo>
                    <a:pt x="3" y="0"/>
                    <a:pt x="0" y="2"/>
                    <a:pt x="0" y="5"/>
                  </a:cubicBezTo>
                  <a:cubicBezTo>
                    <a:pt x="0" y="16"/>
                    <a:pt x="0" y="16"/>
                    <a:pt x="0" y="16"/>
                  </a:cubicBezTo>
                  <a:cubicBezTo>
                    <a:pt x="0" y="19"/>
                    <a:pt x="3" y="21"/>
                    <a:pt x="6" y="21"/>
                  </a:cubicBezTo>
                  <a:cubicBezTo>
                    <a:pt x="22" y="21"/>
                    <a:pt x="22" y="21"/>
                    <a:pt x="22" y="21"/>
                  </a:cubicBezTo>
                  <a:cubicBezTo>
                    <a:pt x="22" y="37"/>
                    <a:pt x="22" y="37"/>
                    <a:pt x="22" y="37"/>
                  </a:cubicBezTo>
                  <a:cubicBezTo>
                    <a:pt x="22" y="40"/>
                    <a:pt x="24" y="43"/>
                    <a:pt x="27" y="43"/>
                  </a:cubicBezTo>
                  <a:cubicBezTo>
                    <a:pt x="38" y="43"/>
                    <a:pt x="38" y="43"/>
                    <a:pt x="38" y="43"/>
                  </a:cubicBezTo>
                  <a:cubicBezTo>
                    <a:pt x="40" y="43"/>
                    <a:pt x="43" y="40"/>
                    <a:pt x="43" y="37"/>
                  </a:cubicBezTo>
                  <a:cubicBezTo>
                    <a:pt x="43" y="21"/>
                    <a:pt x="43" y="21"/>
                    <a:pt x="43" y="21"/>
                  </a:cubicBezTo>
                  <a:cubicBezTo>
                    <a:pt x="43" y="9"/>
                    <a:pt x="33" y="0"/>
                    <a:pt x="22" y="0"/>
                  </a:cubicBezTo>
                  <a:close/>
                  <a:moveTo>
                    <a:pt x="22" y="0"/>
                  </a:move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69">
              <a:extLst>
                <a:ext uri="{FF2B5EF4-FFF2-40B4-BE49-F238E27FC236}">
                  <a16:creationId xmlns:a16="http://schemas.microsoft.com/office/drawing/2014/main" xmlns="" id="{A4780B27-30BE-4540-9EFF-F7295121182A}"/>
                </a:ext>
              </a:extLst>
            </p:cNvPr>
            <p:cNvSpPr>
              <a:spLocks noEditPoints="1"/>
            </p:cNvSpPr>
            <p:nvPr/>
          </p:nvSpPr>
          <p:spPr bwMode="auto">
            <a:xfrm>
              <a:off x="3146425" y="2935288"/>
              <a:ext cx="133350" cy="133350"/>
            </a:xfrm>
            <a:custGeom>
              <a:avLst/>
              <a:gdLst>
                <a:gd name="T0" fmla="*/ 38 w 43"/>
                <a:gd name="T1" fmla="*/ 0 h 43"/>
                <a:gd name="T2" fmla="*/ 27 w 43"/>
                <a:gd name="T3" fmla="*/ 0 h 43"/>
                <a:gd name="T4" fmla="*/ 22 w 43"/>
                <a:gd name="T5" fmla="*/ 5 h 43"/>
                <a:gd name="T6" fmla="*/ 22 w 43"/>
                <a:gd name="T7" fmla="*/ 21 h 43"/>
                <a:gd name="T8" fmla="*/ 6 w 43"/>
                <a:gd name="T9" fmla="*/ 21 h 43"/>
                <a:gd name="T10" fmla="*/ 0 w 43"/>
                <a:gd name="T11" fmla="*/ 27 h 43"/>
                <a:gd name="T12" fmla="*/ 0 w 43"/>
                <a:gd name="T13" fmla="*/ 37 h 43"/>
                <a:gd name="T14" fmla="*/ 6 w 43"/>
                <a:gd name="T15" fmla="*/ 43 h 43"/>
                <a:gd name="T16" fmla="*/ 22 w 43"/>
                <a:gd name="T17" fmla="*/ 43 h 43"/>
                <a:gd name="T18" fmla="*/ 43 w 43"/>
                <a:gd name="T19" fmla="*/ 21 h 43"/>
                <a:gd name="T20" fmla="*/ 43 w 43"/>
                <a:gd name="T21" fmla="*/ 5 h 43"/>
                <a:gd name="T22" fmla="*/ 38 w 43"/>
                <a:gd name="T23" fmla="*/ 0 h 43"/>
                <a:gd name="T24" fmla="*/ 38 w 43"/>
                <a:gd name="T25" fmla="*/ 0 h 43"/>
                <a:gd name="T26" fmla="*/ 38 w 43"/>
                <a:gd name="T2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3">
                  <a:moveTo>
                    <a:pt x="38" y="0"/>
                  </a:moveTo>
                  <a:cubicBezTo>
                    <a:pt x="27" y="0"/>
                    <a:pt x="27" y="0"/>
                    <a:pt x="27" y="0"/>
                  </a:cubicBezTo>
                  <a:cubicBezTo>
                    <a:pt x="24" y="0"/>
                    <a:pt x="22" y="3"/>
                    <a:pt x="22" y="5"/>
                  </a:cubicBezTo>
                  <a:cubicBezTo>
                    <a:pt x="22" y="21"/>
                    <a:pt x="22" y="21"/>
                    <a:pt x="22" y="21"/>
                  </a:cubicBezTo>
                  <a:cubicBezTo>
                    <a:pt x="6" y="21"/>
                    <a:pt x="6" y="21"/>
                    <a:pt x="6" y="21"/>
                  </a:cubicBezTo>
                  <a:cubicBezTo>
                    <a:pt x="3" y="21"/>
                    <a:pt x="0" y="24"/>
                    <a:pt x="0" y="27"/>
                  </a:cubicBezTo>
                  <a:cubicBezTo>
                    <a:pt x="0" y="37"/>
                    <a:pt x="0" y="37"/>
                    <a:pt x="0" y="37"/>
                  </a:cubicBezTo>
                  <a:cubicBezTo>
                    <a:pt x="0" y="40"/>
                    <a:pt x="3" y="43"/>
                    <a:pt x="6" y="43"/>
                  </a:cubicBezTo>
                  <a:cubicBezTo>
                    <a:pt x="22" y="43"/>
                    <a:pt x="22" y="43"/>
                    <a:pt x="22" y="43"/>
                  </a:cubicBezTo>
                  <a:cubicBezTo>
                    <a:pt x="33" y="43"/>
                    <a:pt x="43" y="33"/>
                    <a:pt x="43" y="21"/>
                  </a:cubicBezTo>
                  <a:cubicBezTo>
                    <a:pt x="43" y="5"/>
                    <a:pt x="43" y="5"/>
                    <a:pt x="43" y="5"/>
                  </a:cubicBezTo>
                  <a:cubicBezTo>
                    <a:pt x="43" y="3"/>
                    <a:pt x="40" y="0"/>
                    <a:pt x="38" y="0"/>
                  </a:cubicBezTo>
                  <a:close/>
                  <a:moveTo>
                    <a:pt x="38" y="0"/>
                  </a:moveTo>
                  <a:cubicBezTo>
                    <a:pt x="38" y="0"/>
                    <a:pt x="38" y="0"/>
                    <a:pt x="3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70">
              <a:extLst>
                <a:ext uri="{FF2B5EF4-FFF2-40B4-BE49-F238E27FC236}">
                  <a16:creationId xmlns:a16="http://schemas.microsoft.com/office/drawing/2014/main" xmlns="" id="{8300D982-6EDD-498D-9E5A-D9EA7B7B29F4}"/>
                </a:ext>
              </a:extLst>
            </p:cNvPr>
            <p:cNvSpPr>
              <a:spLocks noEditPoints="1"/>
            </p:cNvSpPr>
            <p:nvPr/>
          </p:nvSpPr>
          <p:spPr bwMode="auto">
            <a:xfrm>
              <a:off x="2481263" y="2935288"/>
              <a:ext cx="134938" cy="133350"/>
            </a:xfrm>
            <a:custGeom>
              <a:avLst/>
              <a:gdLst>
                <a:gd name="T0" fmla="*/ 37 w 43"/>
                <a:gd name="T1" fmla="*/ 21 h 43"/>
                <a:gd name="T2" fmla="*/ 21 w 43"/>
                <a:gd name="T3" fmla="*/ 21 h 43"/>
                <a:gd name="T4" fmla="*/ 21 w 43"/>
                <a:gd name="T5" fmla="*/ 5 h 43"/>
                <a:gd name="T6" fmla="*/ 16 w 43"/>
                <a:gd name="T7" fmla="*/ 0 h 43"/>
                <a:gd name="T8" fmla="*/ 5 w 43"/>
                <a:gd name="T9" fmla="*/ 0 h 43"/>
                <a:gd name="T10" fmla="*/ 0 w 43"/>
                <a:gd name="T11" fmla="*/ 5 h 43"/>
                <a:gd name="T12" fmla="*/ 0 w 43"/>
                <a:gd name="T13" fmla="*/ 21 h 43"/>
                <a:gd name="T14" fmla="*/ 21 w 43"/>
                <a:gd name="T15" fmla="*/ 43 h 43"/>
                <a:gd name="T16" fmla="*/ 37 w 43"/>
                <a:gd name="T17" fmla="*/ 43 h 43"/>
                <a:gd name="T18" fmla="*/ 43 w 43"/>
                <a:gd name="T19" fmla="*/ 37 h 43"/>
                <a:gd name="T20" fmla="*/ 43 w 43"/>
                <a:gd name="T21" fmla="*/ 27 h 43"/>
                <a:gd name="T22" fmla="*/ 37 w 43"/>
                <a:gd name="T23" fmla="*/ 21 h 43"/>
                <a:gd name="T24" fmla="*/ 37 w 43"/>
                <a:gd name="T25" fmla="*/ 21 h 43"/>
                <a:gd name="T26" fmla="*/ 37 w 43"/>
                <a:gd name="T2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3">
                  <a:moveTo>
                    <a:pt x="37" y="21"/>
                  </a:moveTo>
                  <a:cubicBezTo>
                    <a:pt x="21" y="21"/>
                    <a:pt x="21" y="21"/>
                    <a:pt x="21" y="21"/>
                  </a:cubicBezTo>
                  <a:cubicBezTo>
                    <a:pt x="21" y="5"/>
                    <a:pt x="21" y="5"/>
                    <a:pt x="21" y="5"/>
                  </a:cubicBezTo>
                  <a:cubicBezTo>
                    <a:pt x="21" y="3"/>
                    <a:pt x="19" y="0"/>
                    <a:pt x="16" y="0"/>
                  </a:cubicBezTo>
                  <a:cubicBezTo>
                    <a:pt x="5" y="0"/>
                    <a:pt x="5" y="0"/>
                    <a:pt x="5" y="0"/>
                  </a:cubicBezTo>
                  <a:cubicBezTo>
                    <a:pt x="2" y="0"/>
                    <a:pt x="0" y="3"/>
                    <a:pt x="0" y="5"/>
                  </a:cubicBezTo>
                  <a:cubicBezTo>
                    <a:pt x="0" y="21"/>
                    <a:pt x="0" y="21"/>
                    <a:pt x="0" y="21"/>
                  </a:cubicBezTo>
                  <a:cubicBezTo>
                    <a:pt x="0" y="33"/>
                    <a:pt x="10" y="43"/>
                    <a:pt x="21" y="43"/>
                  </a:cubicBezTo>
                  <a:cubicBezTo>
                    <a:pt x="37" y="43"/>
                    <a:pt x="37" y="43"/>
                    <a:pt x="37" y="43"/>
                  </a:cubicBezTo>
                  <a:cubicBezTo>
                    <a:pt x="40" y="43"/>
                    <a:pt x="43" y="40"/>
                    <a:pt x="43" y="37"/>
                  </a:cubicBezTo>
                  <a:cubicBezTo>
                    <a:pt x="43" y="27"/>
                    <a:pt x="43" y="27"/>
                    <a:pt x="43" y="27"/>
                  </a:cubicBezTo>
                  <a:cubicBezTo>
                    <a:pt x="43" y="24"/>
                    <a:pt x="40" y="21"/>
                    <a:pt x="37" y="21"/>
                  </a:cubicBezTo>
                  <a:close/>
                  <a:moveTo>
                    <a:pt x="37" y="21"/>
                  </a:moveTo>
                  <a:cubicBezTo>
                    <a:pt x="37" y="21"/>
                    <a:pt x="37" y="21"/>
                    <a:pt x="37"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 name="Freeform 71">
              <a:extLst>
                <a:ext uri="{FF2B5EF4-FFF2-40B4-BE49-F238E27FC236}">
                  <a16:creationId xmlns:a16="http://schemas.microsoft.com/office/drawing/2014/main" xmlns="" id="{4E887ADE-76A9-45A6-8D28-E52CB7C333EF}"/>
                </a:ext>
              </a:extLst>
            </p:cNvPr>
            <p:cNvSpPr>
              <a:spLocks noEditPoints="1"/>
            </p:cNvSpPr>
            <p:nvPr/>
          </p:nvSpPr>
          <p:spPr bwMode="auto">
            <a:xfrm>
              <a:off x="2516188" y="2503488"/>
              <a:ext cx="730250" cy="531813"/>
            </a:xfrm>
            <a:custGeom>
              <a:avLst/>
              <a:gdLst>
                <a:gd name="T0" fmla="*/ 234 w 234"/>
                <a:gd name="T1" fmla="*/ 122 h 170"/>
                <a:gd name="T2" fmla="*/ 229 w 234"/>
                <a:gd name="T3" fmla="*/ 117 h 170"/>
                <a:gd name="T4" fmla="*/ 165 w 234"/>
                <a:gd name="T5" fmla="*/ 117 h 170"/>
                <a:gd name="T6" fmla="*/ 165 w 234"/>
                <a:gd name="T7" fmla="*/ 53 h 170"/>
                <a:gd name="T8" fmla="*/ 229 w 234"/>
                <a:gd name="T9" fmla="*/ 53 h 170"/>
                <a:gd name="T10" fmla="*/ 234 w 234"/>
                <a:gd name="T11" fmla="*/ 48 h 170"/>
                <a:gd name="T12" fmla="*/ 229 w 234"/>
                <a:gd name="T13" fmla="*/ 42 h 170"/>
                <a:gd name="T14" fmla="*/ 165 w 234"/>
                <a:gd name="T15" fmla="*/ 42 h 170"/>
                <a:gd name="T16" fmla="*/ 165 w 234"/>
                <a:gd name="T17" fmla="*/ 5 h 170"/>
                <a:gd name="T18" fmla="*/ 160 w 234"/>
                <a:gd name="T19" fmla="*/ 0 h 170"/>
                <a:gd name="T20" fmla="*/ 154 w 234"/>
                <a:gd name="T21" fmla="*/ 5 h 170"/>
                <a:gd name="T22" fmla="*/ 154 w 234"/>
                <a:gd name="T23" fmla="*/ 42 h 170"/>
                <a:gd name="T24" fmla="*/ 80 w 234"/>
                <a:gd name="T25" fmla="*/ 42 h 170"/>
                <a:gd name="T26" fmla="*/ 80 w 234"/>
                <a:gd name="T27" fmla="*/ 5 h 170"/>
                <a:gd name="T28" fmla="*/ 74 w 234"/>
                <a:gd name="T29" fmla="*/ 0 h 170"/>
                <a:gd name="T30" fmla="*/ 69 w 234"/>
                <a:gd name="T31" fmla="*/ 5 h 170"/>
                <a:gd name="T32" fmla="*/ 69 w 234"/>
                <a:gd name="T33" fmla="*/ 42 h 170"/>
                <a:gd name="T34" fmla="*/ 5 w 234"/>
                <a:gd name="T35" fmla="*/ 42 h 170"/>
                <a:gd name="T36" fmla="*/ 0 w 234"/>
                <a:gd name="T37" fmla="*/ 48 h 170"/>
                <a:gd name="T38" fmla="*/ 5 w 234"/>
                <a:gd name="T39" fmla="*/ 53 h 170"/>
                <a:gd name="T40" fmla="*/ 69 w 234"/>
                <a:gd name="T41" fmla="*/ 53 h 170"/>
                <a:gd name="T42" fmla="*/ 69 w 234"/>
                <a:gd name="T43" fmla="*/ 117 h 170"/>
                <a:gd name="T44" fmla="*/ 5 w 234"/>
                <a:gd name="T45" fmla="*/ 117 h 170"/>
                <a:gd name="T46" fmla="*/ 0 w 234"/>
                <a:gd name="T47" fmla="*/ 122 h 170"/>
                <a:gd name="T48" fmla="*/ 5 w 234"/>
                <a:gd name="T49" fmla="*/ 127 h 170"/>
                <a:gd name="T50" fmla="*/ 69 w 234"/>
                <a:gd name="T51" fmla="*/ 127 h 170"/>
                <a:gd name="T52" fmla="*/ 69 w 234"/>
                <a:gd name="T53" fmla="*/ 165 h 170"/>
                <a:gd name="T54" fmla="*/ 74 w 234"/>
                <a:gd name="T55" fmla="*/ 170 h 170"/>
                <a:gd name="T56" fmla="*/ 80 w 234"/>
                <a:gd name="T57" fmla="*/ 165 h 170"/>
                <a:gd name="T58" fmla="*/ 80 w 234"/>
                <a:gd name="T59" fmla="*/ 127 h 170"/>
                <a:gd name="T60" fmla="*/ 154 w 234"/>
                <a:gd name="T61" fmla="*/ 127 h 170"/>
                <a:gd name="T62" fmla="*/ 154 w 234"/>
                <a:gd name="T63" fmla="*/ 165 h 170"/>
                <a:gd name="T64" fmla="*/ 160 w 234"/>
                <a:gd name="T65" fmla="*/ 170 h 170"/>
                <a:gd name="T66" fmla="*/ 165 w 234"/>
                <a:gd name="T67" fmla="*/ 165 h 170"/>
                <a:gd name="T68" fmla="*/ 165 w 234"/>
                <a:gd name="T69" fmla="*/ 127 h 170"/>
                <a:gd name="T70" fmla="*/ 229 w 234"/>
                <a:gd name="T71" fmla="*/ 127 h 170"/>
                <a:gd name="T72" fmla="*/ 234 w 234"/>
                <a:gd name="T73" fmla="*/ 122 h 170"/>
                <a:gd name="T74" fmla="*/ 154 w 234"/>
                <a:gd name="T75" fmla="*/ 117 h 170"/>
                <a:gd name="T76" fmla="*/ 80 w 234"/>
                <a:gd name="T77" fmla="*/ 117 h 170"/>
                <a:gd name="T78" fmla="*/ 80 w 234"/>
                <a:gd name="T79" fmla="*/ 53 h 170"/>
                <a:gd name="T80" fmla="*/ 154 w 234"/>
                <a:gd name="T81" fmla="*/ 53 h 170"/>
                <a:gd name="T82" fmla="*/ 154 w 234"/>
                <a:gd name="T83" fmla="*/ 117 h 170"/>
                <a:gd name="T84" fmla="*/ 154 w 234"/>
                <a:gd name="T85" fmla="*/ 117 h 170"/>
                <a:gd name="T86" fmla="*/ 154 w 234"/>
                <a:gd name="T87" fmla="*/ 11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4" h="170">
                  <a:moveTo>
                    <a:pt x="234" y="122"/>
                  </a:moveTo>
                  <a:cubicBezTo>
                    <a:pt x="234" y="119"/>
                    <a:pt x="232" y="117"/>
                    <a:pt x="229" y="117"/>
                  </a:cubicBezTo>
                  <a:cubicBezTo>
                    <a:pt x="165" y="117"/>
                    <a:pt x="165" y="117"/>
                    <a:pt x="165" y="117"/>
                  </a:cubicBezTo>
                  <a:cubicBezTo>
                    <a:pt x="165" y="53"/>
                    <a:pt x="165" y="53"/>
                    <a:pt x="165" y="53"/>
                  </a:cubicBezTo>
                  <a:cubicBezTo>
                    <a:pt x="229" y="53"/>
                    <a:pt x="229" y="53"/>
                    <a:pt x="229" y="53"/>
                  </a:cubicBezTo>
                  <a:cubicBezTo>
                    <a:pt x="232" y="53"/>
                    <a:pt x="234" y="50"/>
                    <a:pt x="234" y="48"/>
                  </a:cubicBezTo>
                  <a:cubicBezTo>
                    <a:pt x="234" y="45"/>
                    <a:pt x="232" y="42"/>
                    <a:pt x="229" y="42"/>
                  </a:cubicBezTo>
                  <a:cubicBezTo>
                    <a:pt x="165" y="42"/>
                    <a:pt x="165" y="42"/>
                    <a:pt x="165" y="42"/>
                  </a:cubicBezTo>
                  <a:cubicBezTo>
                    <a:pt x="165" y="5"/>
                    <a:pt x="165" y="5"/>
                    <a:pt x="165" y="5"/>
                  </a:cubicBezTo>
                  <a:cubicBezTo>
                    <a:pt x="165" y="2"/>
                    <a:pt x="163" y="0"/>
                    <a:pt x="160" y="0"/>
                  </a:cubicBezTo>
                  <a:cubicBezTo>
                    <a:pt x="157" y="0"/>
                    <a:pt x="154" y="2"/>
                    <a:pt x="154" y="5"/>
                  </a:cubicBezTo>
                  <a:cubicBezTo>
                    <a:pt x="154" y="42"/>
                    <a:pt x="154" y="42"/>
                    <a:pt x="154" y="42"/>
                  </a:cubicBezTo>
                  <a:cubicBezTo>
                    <a:pt x="80" y="42"/>
                    <a:pt x="80" y="42"/>
                    <a:pt x="80" y="42"/>
                  </a:cubicBezTo>
                  <a:cubicBezTo>
                    <a:pt x="80" y="5"/>
                    <a:pt x="80" y="5"/>
                    <a:pt x="80" y="5"/>
                  </a:cubicBezTo>
                  <a:cubicBezTo>
                    <a:pt x="80" y="2"/>
                    <a:pt x="77" y="0"/>
                    <a:pt x="74" y="0"/>
                  </a:cubicBezTo>
                  <a:cubicBezTo>
                    <a:pt x="71" y="0"/>
                    <a:pt x="69" y="2"/>
                    <a:pt x="69" y="5"/>
                  </a:cubicBezTo>
                  <a:cubicBezTo>
                    <a:pt x="69" y="42"/>
                    <a:pt x="69" y="42"/>
                    <a:pt x="69" y="42"/>
                  </a:cubicBezTo>
                  <a:cubicBezTo>
                    <a:pt x="5" y="42"/>
                    <a:pt x="5" y="42"/>
                    <a:pt x="5" y="42"/>
                  </a:cubicBezTo>
                  <a:cubicBezTo>
                    <a:pt x="2" y="42"/>
                    <a:pt x="0" y="45"/>
                    <a:pt x="0" y="48"/>
                  </a:cubicBezTo>
                  <a:cubicBezTo>
                    <a:pt x="0" y="50"/>
                    <a:pt x="2" y="53"/>
                    <a:pt x="5" y="53"/>
                  </a:cubicBezTo>
                  <a:cubicBezTo>
                    <a:pt x="69" y="53"/>
                    <a:pt x="69" y="53"/>
                    <a:pt x="69" y="53"/>
                  </a:cubicBezTo>
                  <a:cubicBezTo>
                    <a:pt x="69" y="117"/>
                    <a:pt x="69" y="117"/>
                    <a:pt x="69" y="117"/>
                  </a:cubicBezTo>
                  <a:cubicBezTo>
                    <a:pt x="5" y="117"/>
                    <a:pt x="5" y="117"/>
                    <a:pt x="5" y="117"/>
                  </a:cubicBezTo>
                  <a:cubicBezTo>
                    <a:pt x="2" y="117"/>
                    <a:pt x="0" y="119"/>
                    <a:pt x="0" y="122"/>
                  </a:cubicBezTo>
                  <a:cubicBezTo>
                    <a:pt x="0" y="125"/>
                    <a:pt x="2" y="127"/>
                    <a:pt x="5" y="127"/>
                  </a:cubicBezTo>
                  <a:cubicBezTo>
                    <a:pt x="69" y="127"/>
                    <a:pt x="69" y="127"/>
                    <a:pt x="69" y="127"/>
                  </a:cubicBezTo>
                  <a:cubicBezTo>
                    <a:pt x="69" y="165"/>
                    <a:pt x="69" y="165"/>
                    <a:pt x="69" y="165"/>
                  </a:cubicBezTo>
                  <a:cubicBezTo>
                    <a:pt x="69" y="168"/>
                    <a:pt x="71" y="170"/>
                    <a:pt x="74" y="170"/>
                  </a:cubicBezTo>
                  <a:cubicBezTo>
                    <a:pt x="77" y="170"/>
                    <a:pt x="80" y="168"/>
                    <a:pt x="80" y="165"/>
                  </a:cubicBezTo>
                  <a:cubicBezTo>
                    <a:pt x="80" y="127"/>
                    <a:pt x="80" y="127"/>
                    <a:pt x="80" y="127"/>
                  </a:cubicBezTo>
                  <a:cubicBezTo>
                    <a:pt x="154" y="127"/>
                    <a:pt x="154" y="127"/>
                    <a:pt x="154" y="127"/>
                  </a:cubicBezTo>
                  <a:cubicBezTo>
                    <a:pt x="154" y="165"/>
                    <a:pt x="154" y="165"/>
                    <a:pt x="154" y="165"/>
                  </a:cubicBezTo>
                  <a:cubicBezTo>
                    <a:pt x="154" y="168"/>
                    <a:pt x="157" y="170"/>
                    <a:pt x="160" y="170"/>
                  </a:cubicBezTo>
                  <a:cubicBezTo>
                    <a:pt x="163" y="170"/>
                    <a:pt x="165" y="168"/>
                    <a:pt x="165" y="165"/>
                  </a:cubicBezTo>
                  <a:cubicBezTo>
                    <a:pt x="165" y="127"/>
                    <a:pt x="165" y="127"/>
                    <a:pt x="165" y="127"/>
                  </a:cubicBezTo>
                  <a:cubicBezTo>
                    <a:pt x="229" y="127"/>
                    <a:pt x="229" y="127"/>
                    <a:pt x="229" y="127"/>
                  </a:cubicBezTo>
                  <a:cubicBezTo>
                    <a:pt x="232" y="127"/>
                    <a:pt x="234" y="125"/>
                    <a:pt x="234" y="122"/>
                  </a:cubicBezTo>
                  <a:close/>
                  <a:moveTo>
                    <a:pt x="154" y="117"/>
                  </a:moveTo>
                  <a:cubicBezTo>
                    <a:pt x="80" y="117"/>
                    <a:pt x="80" y="117"/>
                    <a:pt x="80" y="117"/>
                  </a:cubicBezTo>
                  <a:cubicBezTo>
                    <a:pt x="80" y="53"/>
                    <a:pt x="80" y="53"/>
                    <a:pt x="80" y="53"/>
                  </a:cubicBezTo>
                  <a:cubicBezTo>
                    <a:pt x="154" y="53"/>
                    <a:pt x="154" y="53"/>
                    <a:pt x="154" y="53"/>
                  </a:cubicBezTo>
                  <a:lnTo>
                    <a:pt x="154" y="117"/>
                  </a:lnTo>
                  <a:close/>
                  <a:moveTo>
                    <a:pt x="154" y="117"/>
                  </a:moveTo>
                  <a:cubicBezTo>
                    <a:pt x="154" y="117"/>
                    <a:pt x="154" y="117"/>
                    <a:pt x="154" y="1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9" name="Group 488">
            <a:extLst>
              <a:ext uri="{FF2B5EF4-FFF2-40B4-BE49-F238E27FC236}">
                <a16:creationId xmlns:a16="http://schemas.microsoft.com/office/drawing/2014/main" xmlns="" id="{C386B23E-4D85-4382-9F31-7E081F8F9C56}"/>
              </a:ext>
            </a:extLst>
          </p:cNvPr>
          <p:cNvGrpSpPr/>
          <p:nvPr/>
        </p:nvGrpSpPr>
        <p:grpSpPr>
          <a:xfrm>
            <a:off x="6959579" y="3468792"/>
            <a:ext cx="733425" cy="730250"/>
            <a:chOff x="4816475" y="2767013"/>
            <a:chExt cx="733425" cy="730250"/>
          </a:xfrm>
          <a:solidFill>
            <a:schemeClr val="bg1"/>
          </a:solidFill>
        </p:grpSpPr>
        <p:sp>
          <p:nvSpPr>
            <p:cNvPr id="483" name="Freeform 72">
              <a:extLst>
                <a:ext uri="{FF2B5EF4-FFF2-40B4-BE49-F238E27FC236}">
                  <a16:creationId xmlns:a16="http://schemas.microsoft.com/office/drawing/2014/main" xmlns="" id="{F494884D-C127-41D3-BEDF-0012A0F0395F}"/>
                </a:ext>
              </a:extLst>
            </p:cNvPr>
            <p:cNvSpPr>
              <a:spLocks noEditPoints="1"/>
            </p:cNvSpPr>
            <p:nvPr/>
          </p:nvSpPr>
          <p:spPr bwMode="auto">
            <a:xfrm>
              <a:off x="4851400" y="2767013"/>
              <a:ext cx="663575" cy="130175"/>
            </a:xfrm>
            <a:custGeom>
              <a:avLst/>
              <a:gdLst>
                <a:gd name="T0" fmla="*/ 106 w 213"/>
                <a:gd name="T1" fmla="*/ 42 h 42"/>
                <a:gd name="T2" fmla="*/ 213 w 213"/>
                <a:gd name="T3" fmla="*/ 21 h 42"/>
                <a:gd name="T4" fmla="*/ 106 w 213"/>
                <a:gd name="T5" fmla="*/ 0 h 42"/>
                <a:gd name="T6" fmla="*/ 0 w 213"/>
                <a:gd name="T7" fmla="*/ 21 h 42"/>
                <a:gd name="T8" fmla="*/ 106 w 213"/>
                <a:gd name="T9" fmla="*/ 42 h 42"/>
                <a:gd name="T10" fmla="*/ 106 w 213"/>
                <a:gd name="T11" fmla="*/ 42 h 42"/>
                <a:gd name="T12" fmla="*/ 106 w 213"/>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213" h="42">
                  <a:moveTo>
                    <a:pt x="106" y="42"/>
                  </a:moveTo>
                  <a:cubicBezTo>
                    <a:pt x="124" y="42"/>
                    <a:pt x="213" y="41"/>
                    <a:pt x="213" y="21"/>
                  </a:cubicBezTo>
                  <a:cubicBezTo>
                    <a:pt x="213" y="1"/>
                    <a:pt x="124" y="0"/>
                    <a:pt x="106" y="0"/>
                  </a:cubicBezTo>
                  <a:cubicBezTo>
                    <a:pt x="89" y="0"/>
                    <a:pt x="0" y="1"/>
                    <a:pt x="0" y="21"/>
                  </a:cubicBezTo>
                  <a:cubicBezTo>
                    <a:pt x="0" y="41"/>
                    <a:pt x="89" y="42"/>
                    <a:pt x="106" y="42"/>
                  </a:cubicBezTo>
                  <a:close/>
                  <a:moveTo>
                    <a:pt x="106" y="42"/>
                  </a:moveTo>
                  <a:cubicBezTo>
                    <a:pt x="106" y="42"/>
                    <a:pt x="106" y="42"/>
                    <a:pt x="10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73">
              <a:extLst>
                <a:ext uri="{FF2B5EF4-FFF2-40B4-BE49-F238E27FC236}">
                  <a16:creationId xmlns:a16="http://schemas.microsoft.com/office/drawing/2014/main" xmlns="" id="{378737CB-8254-4C99-97A3-46DA861427CA}"/>
                </a:ext>
              </a:extLst>
            </p:cNvPr>
            <p:cNvSpPr>
              <a:spLocks noEditPoints="1"/>
            </p:cNvSpPr>
            <p:nvPr/>
          </p:nvSpPr>
          <p:spPr bwMode="auto">
            <a:xfrm>
              <a:off x="4916488" y="3371850"/>
              <a:ext cx="533400" cy="125413"/>
            </a:xfrm>
            <a:custGeom>
              <a:avLst/>
              <a:gdLst>
                <a:gd name="T0" fmla="*/ 169 w 171"/>
                <a:gd name="T1" fmla="*/ 2 h 40"/>
                <a:gd name="T2" fmla="*/ 164 w 171"/>
                <a:gd name="T3" fmla="*/ 1 h 40"/>
                <a:gd name="T4" fmla="*/ 85 w 171"/>
                <a:gd name="T5" fmla="*/ 8 h 40"/>
                <a:gd name="T6" fmla="*/ 7 w 171"/>
                <a:gd name="T7" fmla="*/ 1 h 40"/>
                <a:gd name="T8" fmla="*/ 2 w 171"/>
                <a:gd name="T9" fmla="*/ 2 h 40"/>
                <a:gd name="T10" fmla="*/ 0 w 171"/>
                <a:gd name="T11" fmla="*/ 6 h 40"/>
                <a:gd name="T12" fmla="*/ 0 w 171"/>
                <a:gd name="T13" fmla="*/ 14 h 40"/>
                <a:gd name="T14" fmla="*/ 85 w 171"/>
                <a:gd name="T15" fmla="*/ 40 h 40"/>
                <a:gd name="T16" fmla="*/ 171 w 171"/>
                <a:gd name="T17" fmla="*/ 14 h 40"/>
                <a:gd name="T18" fmla="*/ 171 w 171"/>
                <a:gd name="T19" fmla="*/ 6 h 40"/>
                <a:gd name="T20" fmla="*/ 169 w 171"/>
                <a:gd name="T21" fmla="*/ 2 h 40"/>
                <a:gd name="T22" fmla="*/ 169 w 171"/>
                <a:gd name="T23" fmla="*/ 2 h 40"/>
                <a:gd name="T24" fmla="*/ 169 w 171"/>
                <a:gd name="T25"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40">
                  <a:moveTo>
                    <a:pt x="169" y="2"/>
                  </a:moveTo>
                  <a:cubicBezTo>
                    <a:pt x="167" y="1"/>
                    <a:pt x="165" y="0"/>
                    <a:pt x="164" y="1"/>
                  </a:cubicBezTo>
                  <a:cubicBezTo>
                    <a:pt x="146" y="6"/>
                    <a:pt x="119" y="8"/>
                    <a:pt x="85" y="8"/>
                  </a:cubicBezTo>
                  <a:cubicBezTo>
                    <a:pt x="51" y="8"/>
                    <a:pt x="25" y="6"/>
                    <a:pt x="7" y="1"/>
                  </a:cubicBezTo>
                  <a:cubicBezTo>
                    <a:pt x="5" y="0"/>
                    <a:pt x="3" y="1"/>
                    <a:pt x="2" y="2"/>
                  </a:cubicBezTo>
                  <a:cubicBezTo>
                    <a:pt x="1" y="3"/>
                    <a:pt x="0" y="4"/>
                    <a:pt x="0" y="6"/>
                  </a:cubicBezTo>
                  <a:cubicBezTo>
                    <a:pt x="0" y="14"/>
                    <a:pt x="0" y="14"/>
                    <a:pt x="0" y="14"/>
                  </a:cubicBezTo>
                  <a:cubicBezTo>
                    <a:pt x="0" y="36"/>
                    <a:pt x="46" y="40"/>
                    <a:pt x="85" y="40"/>
                  </a:cubicBezTo>
                  <a:cubicBezTo>
                    <a:pt x="124" y="40"/>
                    <a:pt x="171" y="36"/>
                    <a:pt x="171" y="14"/>
                  </a:cubicBezTo>
                  <a:cubicBezTo>
                    <a:pt x="171" y="6"/>
                    <a:pt x="171" y="6"/>
                    <a:pt x="171" y="6"/>
                  </a:cubicBezTo>
                  <a:cubicBezTo>
                    <a:pt x="171" y="4"/>
                    <a:pt x="170" y="3"/>
                    <a:pt x="169" y="2"/>
                  </a:cubicBezTo>
                  <a:close/>
                  <a:moveTo>
                    <a:pt x="169" y="2"/>
                  </a:moveTo>
                  <a:cubicBezTo>
                    <a:pt x="169" y="2"/>
                    <a:pt x="169" y="2"/>
                    <a:pt x="16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74">
              <a:extLst>
                <a:ext uri="{FF2B5EF4-FFF2-40B4-BE49-F238E27FC236}">
                  <a16:creationId xmlns:a16="http://schemas.microsoft.com/office/drawing/2014/main" xmlns="" id="{DBE37370-75AE-4193-8E27-585BC0C9C8FD}"/>
                </a:ext>
              </a:extLst>
            </p:cNvPr>
            <p:cNvSpPr>
              <a:spLocks noEditPoints="1"/>
            </p:cNvSpPr>
            <p:nvPr/>
          </p:nvSpPr>
          <p:spPr bwMode="auto">
            <a:xfrm>
              <a:off x="4879975" y="3228975"/>
              <a:ext cx="608013" cy="136525"/>
            </a:xfrm>
            <a:custGeom>
              <a:avLst/>
              <a:gdLst>
                <a:gd name="T0" fmla="*/ 193 w 195"/>
                <a:gd name="T1" fmla="*/ 1 h 44"/>
                <a:gd name="T2" fmla="*/ 188 w 195"/>
                <a:gd name="T3" fmla="*/ 0 h 44"/>
                <a:gd name="T4" fmla="*/ 97 w 195"/>
                <a:gd name="T5" fmla="*/ 12 h 44"/>
                <a:gd name="T6" fmla="*/ 7 w 195"/>
                <a:gd name="T7" fmla="*/ 0 h 44"/>
                <a:gd name="T8" fmla="*/ 2 w 195"/>
                <a:gd name="T9" fmla="*/ 1 h 44"/>
                <a:gd name="T10" fmla="*/ 0 w 195"/>
                <a:gd name="T11" fmla="*/ 6 h 44"/>
                <a:gd name="T12" fmla="*/ 1 w 195"/>
                <a:gd name="T13" fmla="*/ 23 h 44"/>
                <a:gd name="T14" fmla="*/ 97 w 195"/>
                <a:gd name="T15" fmla="*/ 44 h 44"/>
                <a:gd name="T16" fmla="*/ 193 w 195"/>
                <a:gd name="T17" fmla="*/ 23 h 44"/>
                <a:gd name="T18" fmla="*/ 194 w 195"/>
                <a:gd name="T19" fmla="*/ 6 h 44"/>
                <a:gd name="T20" fmla="*/ 193 w 195"/>
                <a:gd name="T21" fmla="*/ 1 h 44"/>
                <a:gd name="T22" fmla="*/ 193 w 195"/>
                <a:gd name="T23" fmla="*/ 1 h 44"/>
                <a:gd name="T24" fmla="*/ 193 w 195"/>
                <a:gd name="T25"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44">
                  <a:moveTo>
                    <a:pt x="193" y="1"/>
                  </a:moveTo>
                  <a:cubicBezTo>
                    <a:pt x="191" y="0"/>
                    <a:pt x="189" y="0"/>
                    <a:pt x="188" y="0"/>
                  </a:cubicBezTo>
                  <a:cubicBezTo>
                    <a:pt x="156" y="11"/>
                    <a:pt x="114" y="12"/>
                    <a:pt x="97" y="12"/>
                  </a:cubicBezTo>
                  <a:cubicBezTo>
                    <a:pt x="81" y="12"/>
                    <a:pt x="39" y="11"/>
                    <a:pt x="7" y="0"/>
                  </a:cubicBezTo>
                  <a:cubicBezTo>
                    <a:pt x="5" y="0"/>
                    <a:pt x="3" y="0"/>
                    <a:pt x="2" y="1"/>
                  </a:cubicBezTo>
                  <a:cubicBezTo>
                    <a:pt x="1" y="2"/>
                    <a:pt x="0" y="4"/>
                    <a:pt x="0" y="6"/>
                  </a:cubicBezTo>
                  <a:cubicBezTo>
                    <a:pt x="1" y="11"/>
                    <a:pt x="1" y="16"/>
                    <a:pt x="1" y="23"/>
                  </a:cubicBezTo>
                  <a:cubicBezTo>
                    <a:pt x="2" y="43"/>
                    <a:pt x="81" y="44"/>
                    <a:pt x="97" y="44"/>
                  </a:cubicBezTo>
                  <a:cubicBezTo>
                    <a:pt x="113" y="44"/>
                    <a:pt x="192" y="43"/>
                    <a:pt x="193" y="23"/>
                  </a:cubicBezTo>
                  <a:cubicBezTo>
                    <a:pt x="194" y="16"/>
                    <a:pt x="194" y="11"/>
                    <a:pt x="194" y="6"/>
                  </a:cubicBezTo>
                  <a:cubicBezTo>
                    <a:pt x="195" y="4"/>
                    <a:pt x="194" y="2"/>
                    <a:pt x="193" y="1"/>
                  </a:cubicBezTo>
                  <a:close/>
                  <a:moveTo>
                    <a:pt x="193" y="1"/>
                  </a:moveTo>
                  <a:cubicBezTo>
                    <a:pt x="193" y="1"/>
                    <a:pt x="193" y="1"/>
                    <a:pt x="193"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75">
              <a:extLst>
                <a:ext uri="{FF2B5EF4-FFF2-40B4-BE49-F238E27FC236}">
                  <a16:creationId xmlns:a16="http://schemas.microsoft.com/office/drawing/2014/main" xmlns="" id="{B8EDBDAE-876D-4B35-8270-A809B96C45EC}"/>
                </a:ext>
              </a:extLst>
            </p:cNvPr>
            <p:cNvSpPr>
              <a:spLocks noEditPoints="1"/>
            </p:cNvSpPr>
            <p:nvPr/>
          </p:nvSpPr>
          <p:spPr bwMode="auto">
            <a:xfrm>
              <a:off x="4816475" y="2878138"/>
              <a:ext cx="733425" cy="354013"/>
            </a:xfrm>
            <a:custGeom>
              <a:avLst/>
              <a:gdLst>
                <a:gd name="T0" fmla="*/ 232 w 235"/>
                <a:gd name="T1" fmla="*/ 1 h 113"/>
                <a:gd name="T2" fmla="*/ 226 w 235"/>
                <a:gd name="T3" fmla="*/ 1 h 113"/>
                <a:gd name="T4" fmla="*/ 117 w 235"/>
                <a:gd name="T5" fmla="*/ 17 h 113"/>
                <a:gd name="T6" fmla="*/ 8 w 235"/>
                <a:gd name="T7" fmla="*/ 1 h 113"/>
                <a:gd name="T8" fmla="*/ 3 w 235"/>
                <a:gd name="T9" fmla="*/ 1 h 113"/>
                <a:gd name="T10" fmla="*/ 0 w 235"/>
                <a:gd name="T11" fmla="*/ 5 h 113"/>
                <a:gd name="T12" fmla="*/ 0 w 235"/>
                <a:gd name="T13" fmla="*/ 78 h 113"/>
                <a:gd name="T14" fmla="*/ 117 w 235"/>
                <a:gd name="T15" fmla="*/ 113 h 113"/>
                <a:gd name="T16" fmla="*/ 235 w 235"/>
                <a:gd name="T17" fmla="*/ 78 h 113"/>
                <a:gd name="T18" fmla="*/ 235 w 235"/>
                <a:gd name="T19" fmla="*/ 5 h 113"/>
                <a:gd name="T20" fmla="*/ 232 w 235"/>
                <a:gd name="T21" fmla="*/ 1 h 113"/>
                <a:gd name="T22" fmla="*/ 232 w 235"/>
                <a:gd name="T23" fmla="*/ 1 h 113"/>
                <a:gd name="T24" fmla="*/ 232 w 235"/>
                <a:gd name="T25"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5" h="113">
                  <a:moveTo>
                    <a:pt x="232" y="1"/>
                  </a:moveTo>
                  <a:cubicBezTo>
                    <a:pt x="230" y="0"/>
                    <a:pt x="228" y="0"/>
                    <a:pt x="226" y="1"/>
                  </a:cubicBezTo>
                  <a:cubicBezTo>
                    <a:pt x="211" y="12"/>
                    <a:pt x="174" y="17"/>
                    <a:pt x="117" y="17"/>
                  </a:cubicBezTo>
                  <a:cubicBezTo>
                    <a:pt x="61" y="17"/>
                    <a:pt x="24" y="12"/>
                    <a:pt x="8" y="1"/>
                  </a:cubicBezTo>
                  <a:cubicBezTo>
                    <a:pt x="7" y="0"/>
                    <a:pt x="5" y="0"/>
                    <a:pt x="3" y="1"/>
                  </a:cubicBezTo>
                  <a:cubicBezTo>
                    <a:pt x="1" y="2"/>
                    <a:pt x="0" y="3"/>
                    <a:pt x="0" y="5"/>
                  </a:cubicBezTo>
                  <a:cubicBezTo>
                    <a:pt x="0" y="78"/>
                    <a:pt x="0" y="78"/>
                    <a:pt x="0" y="78"/>
                  </a:cubicBezTo>
                  <a:cubicBezTo>
                    <a:pt x="0" y="101"/>
                    <a:pt x="59" y="113"/>
                    <a:pt x="117" y="113"/>
                  </a:cubicBezTo>
                  <a:cubicBezTo>
                    <a:pt x="176" y="113"/>
                    <a:pt x="235" y="101"/>
                    <a:pt x="235" y="78"/>
                  </a:cubicBezTo>
                  <a:cubicBezTo>
                    <a:pt x="235" y="5"/>
                    <a:pt x="235" y="5"/>
                    <a:pt x="235" y="5"/>
                  </a:cubicBezTo>
                  <a:cubicBezTo>
                    <a:pt x="235" y="3"/>
                    <a:pt x="233" y="2"/>
                    <a:pt x="232" y="1"/>
                  </a:cubicBezTo>
                  <a:close/>
                  <a:moveTo>
                    <a:pt x="232" y="1"/>
                  </a:moveTo>
                  <a:cubicBezTo>
                    <a:pt x="232" y="1"/>
                    <a:pt x="232" y="1"/>
                    <a:pt x="23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0" name="Freeform 19">
            <a:extLst>
              <a:ext uri="{FF2B5EF4-FFF2-40B4-BE49-F238E27FC236}">
                <a16:creationId xmlns:a16="http://schemas.microsoft.com/office/drawing/2014/main" xmlns="" id="{AB7607FA-883E-4F73-BA07-0554A72A476A}"/>
              </a:ext>
            </a:extLst>
          </p:cNvPr>
          <p:cNvSpPr>
            <a:spLocks/>
          </p:cNvSpPr>
          <p:nvPr/>
        </p:nvSpPr>
        <p:spPr bwMode="auto">
          <a:xfrm>
            <a:off x="3510358" y="3737613"/>
            <a:ext cx="2720678" cy="1500657"/>
          </a:xfrm>
          <a:custGeom>
            <a:avLst/>
            <a:gdLst>
              <a:gd name="T0" fmla="*/ 404 w 807"/>
              <a:gd name="T1" fmla="*/ 444 h 444"/>
              <a:gd name="T2" fmla="*/ 0 w 807"/>
              <a:gd name="T3" fmla="*/ 40 h 444"/>
              <a:gd name="T4" fmla="*/ 40 w 807"/>
              <a:gd name="T5" fmla="*/ 0 h 444"/>
              <a:gd name="T6" fmla="*/ 80 w 807"/>
              <a:gd name="T7" fmla="*/ 40 h 444"/>
              <a:gd name="T8" fmla="*/ 404 w 807"/>
              <a:gd name="T9" fmla="*/ 364 h 444"/>
              <a:gd name="T10" fmla="*/ 727 w 807"/>
              <a:gd name="T11" fmla="*/ 40 h 444"/>
              <a:gd name="T12" fmla="*/ 767 w 807"/>
              <a:gd name="T13" fmla="*/ 0 h 444"/>
              <a:gd name="T14" fmla="*/ 807 w 807"/>
              <a:gd name="T15" fmla="*/ 40 h 444"/>
              <a:gd name="T16" fmla="*/ 404 w 807"/>
              <a:gd name="T1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444">
                <a:moveTo>
                  <a:pt x="404" y="444"/>
                </a:moveTo>
                <a:cubicBezTo>
                  <a:pt x="181" y="444"/>
                  <a:pt x="0" y="263"/>
                  <a:pt x="0" y="40"/>
                </a:cubicBezTo>
                <a:cubicBezTo>
                  <a:pt x="0" y="18"/>
                  <a:pt x="18" y="0"/>
                  <a:pt x="40" y="0"/>
                </a:cubicBezTo>
                <a:cubicBezTo>
                  <a:pt x="62" y="0"/>
                  <a:pt x="80" y="18"/>
                  <a:pt x="80" y="40"/>
                </a:cubicBezTo>
                <a:cubicBezTo>
                  <a:pt x="80" y="219"/>
                  <a:pt x="225" y="364"/>
                  <a:pt x="404" y="364"/>
                </a:cubicBezTo>
                <a:cubicBezTo>
                  <a:pt x="582" y="364"/>
                  <a:pt x="727" y="219"/>
                  <a:pt x="727" y="40"/>
                </a:cubicBezTo>
                <a:cubicBezTo>
                  <a:pt x="727" y="18"/>
                  <a:pt x="745" y="0"/>
                  <a:pt x="767" y="0"/>
                </a:cubicBezTo>
                <a:cubicBezTo>
                  <a:pt x="789" y="0"/>
                  <a:pt x="807" y="18"/>
                  <a:pt x="807" y="40"/>
                </a:cubicBezTo>
                <a:cubicBezTo>
                  <a:pt x="807" y="263"/>
                  <a:pt x="626" y="444"/>
                  <a:pt x="404" y="444"/>
                </a:cubicBezTo>
                <a:close/>
              </a:path>
            </a:pathLst>
          </a:custGeom>
          <a:solidFill>
            <a:schemeClr val="tx1">
              <a:lumMod val="85000"/>
              <a:lumOff val="15000"/>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13">
            <a:extLst>
              <a:ext uri="{FF2B5EF4-FFF2-40B4-BE49-F238E27FC236}">
                <a16:creationId xmlns:a16="http://schemas.microsoft.com/office/drawing/2014/main" xmlns="" id="{62FD9762-4180-4962-B370-93D07165AA6A}"/>
              </a:ext>
            </a:extLst>
          </p:cNvPr>
          <p:cNvSpPr>
            <a:spLocks/>
          </p:cNvSpPr>
          <p:nvPr/>
        </p:nvSpPr>
        <p:spPr bwMode="auto">
          <a:xfrm>
            <a:off x="1058577" y="2510548"/>
            <a:ext cx="2721852" cy="1497136"/>
          </a:xfrm>
          <a:custGeom>
            <a:avLst/>
            <a:gdLst>
              <a:gd name="T0" fmla="*/ 767 w 807"/>
              <a:gd name="T1" fmla="*/ 443 h 443"/>
              <a:gd name="T2" fmla="*/ 727 w 807"/>
              <a:gd name="T3" fmla="*/ 403 h 443"/>
              <a:gd name="T4" fmla="*/ 404 w 807"/>
              <a:gd name="T5" fmla="*/ 80 h 443"/>
              <a:gd name="T6" fmla="*/ 80 w 807"/>
              <a:gd name="T7" fmla="*/ 403 h 443"/>
              <a:gd name="T8" fmla="*/ 40 w 807"/>
              <a:gd name="T9" fmla="*/ 443 h 443"/>
              <a:gd name="T10" fmla="*/ 0 w 807"/>
              <a:gd name="T11" fmla="*/ 403 h 443"/>
              <a:gd name="T12" fmla="*/ 404 w 807"/>
              <a:gd name="T13" fmla="*/ 0 h 443"/>
              <a:gd name="T14" fmla="*/ 807 w 807"/>
              <a:gd name="T15" fmla="*/ 403 h 443"/>
              <a:gd name="T16" fmla="*/ 767 w 807"/>
              <a:gd name="T17" fmla="*/ 443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443">
                <a:moveTo>
                  <a:pt x="767" y="443"/>
                </a:moveTo>
                <a:cubicBezTo>
                  <a:pt x="745" y="443"/>
                  <a:pt x="727" y="425"/>
                  <a:pt x="727" y="403"/>
                </a:cubicBezTo>
                <a:cubicBezTo>
                  <a:pt x="727" y="225"/>
                  <a:pt x="582" y="80"/>
                  <a:pt x="404" y="80"/>
                </a:cubicBezTo>
                <a:cubicBezTo>
                  <a:pt x="225" y="80"/>
                  <a:pt x="80" y="225"/>
                  <a:pt x="80" y="403"/>
                </a:cubicBezTo>
                <a:cubicBezTo>
                  <a:pt x="80" y="425"/>
                  <a:pt x="62" y="443"/>
                  <a:pt x="40" y="443"/>
                </a:cubicBezTo>
                <a:cubicBezTo>
                  <a:pt x="18" y="443"/>
                  <a:pt x="0" y="425"/>
                  <a:pt x="0" y="403"/>
                </a:cubicBezTo>
                <a:cubicBezTo>
                  <a:pt x="0" y="181"/>
                  <a:pt x="181" y="0"/>
                  <a:pt x="404" y="0"/>
                </a:cubicBezTo>
                <a:cubicBezTo>
                  <a:pt x="626" y="0"/>
                  <a:pt x="807" y="181"/>
                  <a:pt x="807" y="403"/>
                </a:cubicBezTo>
                <a:cubicBezTo>
                  <a:pt x="807" y="425"/>
                  <a:pt x="789" y="443"/>
                  <a:pt x="767" y="443"/>
                </a:cubicBezTo>
                <a:close/>
              </a:path>
            </a:pathLst>
          </a:custGeom>
          <a:solidFill>
            <a:schemeClr val="accent1">
              <a:alpha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1" name="Shape 1155">
            <a:extLst>
              <a:ext uri="{FF2B5EF4-FFF2-40B4-BE49-F238E27FC236}">
                <a16:creationId xmlns:a16="http://schemas.microsoft.com/office/drawing/2014/main" xmlns="" id="{BB17607C-2458-4878-87AD-19EECFE571A1}"/>
              </a:ext>
            </a:extLst>
          </p:cNvPr>
          <p:cNvSpPr/>
          <p:nvPr/>
        </p:nvSpPr>
        <p:spPr>
          <a:xfrm>
            <a:off x="1270664" y="5438318"/>
            <a:ext cx="2246058" cy="53521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ts val="2000"/>
              </a:lnSpc>
              <a:spcBef>
                <a:spcPts val="0"/>
              </a:spcBef>
            </a:pPr>
            <a:r>
              <a:rPr lang="en-US" sz="1200" dirty="0">
                <a:solidFill>
                  <a:schemeClr val="bg1">
                    <a:lumMod val="65000"/>
                  </a:schemeClr>
                </a:solidFill>
                <a:cs typeface="Times New Roman" panose="02020603050405020304" pitchFamily="18" charset="0"/>
              </a:rPr>
              <a:t>This is the sample dummy Text</a:t>
            </a:r>
          </a:p>
          <a:p>
            <a:pPr algn="ctr">
              <a:lnSpc>
                <a:spcPts val="2000"/>
              </a:lnSpc>
              <a:spcBef>
                <a:spcPts val="0"/>
              </a:spcBef>
            </a:pPr>
            <a:r>
              <a:rPr lang="en-US" sz="1200" dirty="0">
                <a:solidFill>
                  <a:schemeClr val="bg1">
                    <a:lumMod val="65000"/>
                  </a:schemeClr>
                </a:solidFill>
                <a:cs typeface="Times New Roman" panose="02020603050405020304" pitchFamily="18" charset="0"/>
              </a:rPr>
              <a:t>insert your desired text</a:t>
            </a:r>
          </a:p>
        </p:txBody>
      </p:sp>
      <p:sp>
        <p:nvSpPr>
          <p:cNvPr id="492" name="Shape 1155">
            <a:extLst>
              <a:ext uri="{FF2B5EF4-FFF2-40B4-BE49-F238E27FC236}">
                <a16:creationId xmlns:a16="http://schemas.microsoft.com/office/drawing/2014/main" xmlns="" id="{89097A4B-75CF-4045-9A65-76612D29A91B}"/>
              </a:ext>
            </a:extLst>
          </p:cNvPr>
          <p:cNvSpPr/>
          <p:nvPr/>
        </p:nvSpPr>
        <p:spPr>
          <a:xfrm>
            <a:off x="1320288" y="5004606"/>
            <a:ext cx="2146812" cy="35317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r>
              <a:rPr lang="en-US" sz="1800" b="1">
                <a:solidFill>
                  <a:schemeClr val="accent1"/>
                </a:solidFill>
                <a:ea typeface="Montserrat" charset="0"/>
                <a:cs typeface="Montserrat" charset="0"/>
              </a:rPr>
              <a:t>Edit text here</a:t>
            </a:r>
            <a:endParaRPr lang="en-US" sz="1800" b="1" dirty="0">
              <a:solidFill>
                <a:schemeClr val="accent1"/>
              </a:solidFill>
              <a:ea typeface="Montserrat" charset="0"/>
              <a:cs typeface="Montserrat" charset="0"/>
            </a:endParaRPr>
          </a:p>
        </p:txBody>
      </p:sp>
      <p:sp>
        <p:nvSpPr>
          <p:cNvPr id="494" name="Shape 1155">
            <a:extLst>
              <a:ext uri="{FF2B5EF4-FFF2-40B4-BE49-F238E27FC236}">
                <a16:creationId xmlns:a16="http://schemas.microsoft.com/office/drawing/2014/main" xmlns="" id="{0B4F7B08-060D-4D2F-8437-E0EC853BB36F}"/>
              </a:ext>
            </a:extLst>
          </p:cNvPr>
          <p:cNvSpPr/>
          <p:nvPr/>
        </p:nvSpPr>
        <p:spPr>
          <a:xfrm>
            <a:off x="1638857" y="1819120"/>
            <a:ext cx="1509674" cy="48218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2800" b="1">
                <a:solidFill>
                  <a:schemeClr val="accent1"/>
                </a:solidFill>
                <a:cs typeface="Times New Roman" panose="02020603050405020304" pitchFamily="18" charset="0"/>
              </a:rPr>
              <a:t>2021</a:t>
            </a:r>
            <a:endParaRPr lang="en-US" sz="2800" b="1" dirty="0">
              <a:solidFill>
                <a:schemeClr val="accent1"/>
              </a:solidFill>
              <a:cs typeface="Times New Roman" panose="02020603050405020304" pitchFamily="18" charset="0"/>
            </a:endParaRPr>
          </a:p>
        </p:txBody>
      </p:sp>
      <p:sp>
        <p:nvSpPr>
          <p:cNvPr id="496" name="Shape 1155">
            <a:extLst>
              <a:ext uri="{FF2B5EF4-FFF2-40B4-BE49-F238E27FC236}">
                <a16:creationId xmlns:a16="http://schemas.microsoft.com/office/drawing/2014/main" xmlns="" id="{AD2858C5-A4B1-408F-9762-E62A85402971}"/>
              </a:ext>
            </a:extLst>
          </p:cNvPr>
          <p:cNvSpPr/>
          <p:nvPr/>
        </p:nvSpPr>
        <p:spPr>
          <a:xfrm>
            <a:off x="6199448" y="5438318"/>
            <a:ext cx="2246058" cy="53521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ts val="2000"/>
              </a:lnSpc>
              <a:spcBef>
                <a:spcPts val="0"/>
              </a:spcBef>
            </a:pPr>
            <a:r>
              <a:rPr lang="en-US" sz="1200" dirty="0">
                <a:solidFill>
                  <a:schemeClr val="bg1">
                    <a:lumMod val="65000"/>
                  </a:schemeClr>
                </a:solidFill>
                <a:cs typeface="Times New Roman" panose="02020603050405020304" pitchFamily="18" charset="0"/>
              </a:rPr>
              <a:t>This is the sample dummy Text</a:t>
            </a:r>
          </a:p>
          <a:p>
            <a:pPr algn="ctr">
              <a:lnSpc>
                <a:spcPts val="2000"/>
              </a:lnSpc>
              <a:spcBef>
                <a:spcPts val="0"/>
              </a:spcBef>
            </a:pPr>
            <a:r>
              <a:rPr lang="en-US" sz="1200" dirty="0">
                <a:solidFill>
                  <a:schemeClr val="bg1">
                    <a:lumMod val="65000"/>
                  </a:schemeClr>
                </a:solidFill>
                <a:cs typeface="Times New Roman" panose="02020603050405020304" pitchFamily="18" charset="0"/>
              </a:rPr>
              <a:t>insert your desired text</a:t>
            </a:r>
          </a:p>
        </p:txBody>
      </p:sp>
      <p:sp>
        <p:nvSpPr>
          <p:cNvPr id="497" name="Shape 1155">
            <a:extLst>
              <a:ext uri="{FF2B5EF4-FFF2-40B4-BE49-F238E27FC236}">
                <a16:creationId xmlns:a16="http://schemas.microsoft.com/office/drawing/2014/main" xmlns="" id="{63D68B8B-F72E-4C94-98ED-6E2C4CCB1891}"/>
              </a:ext>
            </a:extLst>
          </p:cNvPr>
          <p:cNvSpPr/>
          <p:nvPr/>
        </p:nvSpPr>
        <p:spPr>
          <a:xfrm>
            <a:off x="6362016" y="5004606"/>
            <a:ext cx="1920924" cy="35317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r>
              <a:rPr lang="en-US" sz="1800" b="1">
                <a:solidFill>
                  <a:schemeClr val="accent1"/>
                </a:solidFill>
                <a:ea typeface="Montserrat" charset="0"/>
                <a:cs typeface="Montserrat" charset="0"/>
              </a:rPr>
              <a:t>Edit text here</a:t>
            </a:r>
            <a:endParaRPr lang="en-US" sz="1800" b="1" dirty="0">
              <a:solidFill>
                <a:schemeClr val="accent1"/>
              </a:solidFill>
              <a:ea typeface="Montserrat" charset="0"/>
              <a:cs typeface="Montserrat" charset="0"/>
            </a:endParaRPr>
          </a:p>
        </p:txBody>
      </p:sp>
      <p:sp>
        <p:nvSpPr>
          <p:cNvPr id="498" name="Shape 1155">
            <a:extLst>
              <a:ext uri="{FF2B5EF4-FFF2-40B4-BE49-F238E27FC236}">
                <a16:creationId xmlns:a16="http://schemas.microsoft.com/office/drawing/2014/main" xmlns="" id="{0FFCFB09-5DE3-4BBF-B99C-D4F7D429F2A9}"/>
              </a:ext>
            </a:extLst>
          </p:cNvPr>
          <p:cNvSpPr/>
          <p:nvPr/>
        </p:nvSpPr>
        <p:spPr>
          <a:xfrm>
            <a:off x="6567641" y="1833542"/>
            <a:ext cx="1509674" cy="48218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2800" b="1">
                <a:solidFill>
                  <a:schemeClr val="accent1"/>
                </a:solidFill>
                <a:cs typeface="Times New Roman" panose="02020603050405020304" pitchFamily="18" charset="0"/>
              </a:rPr>
              <a:t>2023</a:t>
            </a:r>
            <a:endParaRPr lang="en-US" sz="2800" b="1" dirty="0">
              <a:solidFill>
                <a:schemeClr val="accent1"/>
              </a:solidFill>
              <a:cs typeface="Times New Roman" panose="02020603050405020304" pitchFamily="18" charset="0"/>
            </a:endParaRPr>
          </a:p>
        </p:txBody>
      </p:sp>
      <p:grpSp>
        <p:nvGrpSpPr>
          <p:cNvPr id="504" name="Group 503">
            <a:extLst>
              <a:ext uri="{FF2B5EF4-FFF2-40B4-BE49-F238E27FC236}">
                <a16:creationId xmlns:a16="http://schemas.microsoft.com/office/drawing/2014/main" xmlns="" id="{57DA53F6-7A5A-496A-9222-3BB57AA79411}"/>
              </a:ext>
            </a:extLst>
          </p:cNvPr>
          <p:cNvGrpSpPr/>
          <p:nvPr/>
        </p:nvGrpSpPr>
        <p:grpSpPr>
          <a:xfrm>
            <a:off x="3735057" y="1882372"/>
            <a:ext cx="2246058" cy="4076229"/>
            <a:chOff x="3735057" y="1896886"/>
            <a:chExt cx="2246058" cy="4076229"/>
          </a:xfrm>
        </p:grpSpPr>
        <p:grpSp>
          <p:nvGrpSpPr>
            <p:cNvPr id="503" name="Group 502">
              <a:extLst>
                <a:ext uri="{FF2B5EF4-FFF2-40B4-BE49-F238E27FC236}">
                  <a16:creationId xmlns:a16="http://schemas.microsoft.com/office/drawing/2014/main" xmlns="" id="{1B0D400D-4510-45A9-9694-9CACD3BFA258}"/>
                </a:ext>
              </a:extLst>
            </p:cNvPr>
            <p:cNvGrpSpPr/>
            <p:nvPr/>
          </p:nvGrpSpPr>
          <p:grpSpPr>
            <a:xfrm>
              <a:off x="3735057" y="1896886"/>
              <a:ext cx="2246058" cy="948789"/>
              <a:chOff x="3215579" y="5077354"/>
              <a:chExt cx="2246058" cy="948789"/>
            </a:xfrm>
          </p:grpSpPr>
          <p:sp>
            <p:nvSpPr>
              <p:cNvPr id="500" name="Shape 1155">
                <a:extLst>
                  <a:ext uri="{FF2B5EF4-FFF2-40B4-BE49-F238E27FC236}">
                    <a16:creationId xmlns:a16="http://schemas.microsoft.com/office/drawing/2014/main" xmlns="" id="{0021CDB3-662B-4E4D-A1E9-50F73B0A5833}"/>
                  </a:ext>
                </a:extLst>
              </p:cNvPr>
              <p:cNvSpPr/>
              <p:nvPr/>
            </p:nvSpPr>
            <p:spPr>
              <a:xfrm>
                <a:off x="3215579" y="5490932"/>
                <a:ext cx="2246058" cy="53521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ts val="2000"/>
                  </a:lnSpc>
                  <a:spcBef>
                    <a:spcPts val="0"/>
                  </a:spcBef>
                </a:pPr>
                <a:r>
                  <a:rPr lang="en-US" sz="1200" dirty="0">
                    <a:solidFill>
                      <a:schemeClr val="bg1">
                        <a:lumMod val="65000"/>
                      </a:schemeClr>
                    </a:solidFill>
                    <a:cs typeface="Times New Roman" panose="02020603050405020304" pitchFamily="18" charset="0"/>
                  </a:rPr>
                  <a:t>This is the sample dummy Text</a:t>
                </a:r>
              </a:p>
              <a:p>
                <a:pPr algn="ctr">
                  <a:lnSpc>
                    <a:spcPts val="2000"/>
                  </a:lnSpc>
                  <a:spcBef>
                    <a:spcPts val="0"/>
                  </a:spcBef>
                </a:pPr>
                <a:r>
                  <a:rPr lang="en-US" sz="1200" dirty="0">
                    <a:solidFill>
                      <a:schemeClr val="bg1">
                        <a:lumMod val="65000"/>
                      </a:schemeClr>
                    </a:solidFill>
                    <a:cs typeface="Times New Roman" panose="02020603050405020304" pitchFamily="18" charset="0"/>
                  </a:rPr>
                  <a:t>insert your desired text</a:t>
                </a:r>
              </a:p>
            </p:txBody>
          </p:sp>
          <p:sp>
            <p:nvSpPr>
              <p:cNvPr id="501" name="Shape 1155">
                <a:extLst>
                  <a:ext uri="{FF2B5EF4-FFF2-40B4-BE49-F238E27FC236}">
                    <a16:creationId xmlns:a16="http://schemas.microsoft.com/office/drawing/2014/main" xmlns="" id="{266C3CA2-964B-41E6-ADCE-4686139AB062}"/>
                  </a:ext>
                </a:extLst>
              </p:cNvPr>
              <p:cNvSpPr/>
              <p:nvPr/>
            </p:nvSpPr>
            <p:spPr>
              <a:xfrm>
                <a:off x="3265203" y="5077354"/>
                <a:ext cx="2146812" cy="31290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1700" b="1">
                    <a:solidFill>
                      <a:schemeClr val="tx1">
                        <a:lumMod val="85000"/>
                        <a:lumOff val="15000"/>
                      </a:schemeClr>
                    </a:solidFill>
                    <a:cs typeface="Times New Roman" panose="02020603050405020304" pitchFamily="18" charset="0"/>
                  </a:rPr>
                  <a:t>Edit text here</a:t>
                </a:r>
                <a:endParaRPr lang="en-US" sz="1700" b="1" dirty="0">
                  <a:solidFill>
                    <a:schemeClr val="tx1">
                      <a:lumMod val="85000"/>
                      <a:lumOff val="15000"/>
                    </a:schemeClr>
                  </a:solidFill>
                  <a:cs typeface="Times New Roman" panose="02020603050405020304" pitchFamily="18" charset="0"/>
                </a:endParaRPr>
              </a:p>
            </p:txBody>
          </p:sp>
        </p:grpSp>
        <p:sp>
          <p:nvSpPr>
            <p:cNvPr id="502" name="Shape 1155">
              <a:extLst>
                <a:ext uri="{FF2B5EF4-FFF2-40B4-BE49-F238E27FC236}">
                  <a16:creationId xmlns:a16="http://schemas.microsoft.com/office/drawing/2014/main" xmlns="" id="{4F15FABB-B7A7-4E08-9C03-718920EFC764}"/>
                </a:ext>
              </a:extLst>
            </p:cNvPr>
            <p:cNvSpPr/>
            <p:nvPr/>
          </p:nvSpPr>
          <p:spPr>
            <a:xfrm>
              <a:off x="4130492" y="5490932"/>
              <a:ext cx="1509674" cy="48218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2800" b="1">
                  <a:solidFill>
                    <a:schemeClr val="tx1">
                      <a:lumMod val="85000"/>
                      <a:lumOff val="15000"/>
                    </a:schemeClr>
                  </a:solidFill>
                  <a:cs typeface="Times New Roman" panose="02020603050405020304" pitchFamily="18" charset="0"/>
                </a:rPr>
                <a:t>2022</a:t>
              </a:r>
              <a:endParaRPr lang="en-US" sz="2800" b="1" dirty="0">
                <a:solidFill>
                  <a:schemeClr val="tx1">
                    <a:lumMod val="85000"/>
                    <a:lumOff val="15000"/>
                  </a:schemeClr>
                </a:solidFill>
                <a:cs typeface="Times New Roman" panose="02020603050405020304" pitchFamily="18" charset="0"/>
              </a:endParaRPr>
            </a:p>
          </p:txBody>
        </p:sp>
      </p:grpSp>
      <p:grpSp>
        <p:nvGrpSpPr>
          <p:cNvPr id="505" name="Group 504">
            <a:extLst>
              <a:ext uri="{FF2B5EF4-FFF2-40B4-BE49-F238E27FC236}">
                <a16:creationId xmlns:a16="http://schemas.microsoft.com/office/drawing/2014/main" xmlns="" id="{6F9B39E8-6F6D-4BED-9A08-C596FEC995BD}"/>
              </a:ext>
            </a:extLst>
          </p:cNvPr>
          <p:cNvGrpSpPr/>
          <p:nvPr/>
        </p:nvGrpSpPr>
        <p:grpSpPr>
          <a:xfrm>
            <a:off x="8616546" y="1882372"/>
            <a:ext cx="2246058" cy="4076229"/>
            <a:chOff x="3735057" y="1896886"/>
            <a:chExt cx="2246058" cy="4076229"/>
          </a:xfrm>
        </p:grpSpPr>
        <p:grpSp>
          <p:nvGrpSpPr>
            <p:cNvPr id="506" name="Group 505">
              <a:extLst>
                <a:ext uri="{FF2B5EF4-FFF2-40B4-BE49-F238E27FC236}">
                  <a16:creationId xmlns:a16="http://schemas.microsoft.com/office/drawing/2014/main" xmlns="" id="{EED82F3D-BEEF-4A0F-A88D-C6D0DC3A079B}"/>
                </a:ext>
              </a:extLst>
            </p:cNvPr>
            <p:cNvGrpSpPr/>
            <p:nvPr/>
          </p:nvGrpSpPr>
          <p:grpSpPr>
            <a:xfrm>
              <a:off x="3735057" y="1896886"/>
              <a:ext cx="2246058" cy="948789"/>
              <a:chOff x="3215579" y="5077354"/>
              <a:chExt cx="2246058" cy="948789"/>
            </a:xfrm>
          </p:grpSpPr>
          <p:sp>
            <p:nvSpPr>
              <p:cNvPr id="508" name="Shape 1155">
                <a:extLst>
                  <a:ext uri="{FF2B5EF4-FFF2-40B4-BE49-F238E27FC236}">
                    <a16:creationId xmlns:a16="http://schemas.microsoft.com/office/drawing/2014/main" xmlns="" id="{4E504E5C-8CFF-47E7-AE0B-5BFC4BA1E27E}"/>
                  </a:ext>
                </a:extLst>
              </p:cNvPr>
              <p:cNvSpPr/>
              <p:nvPr/>
            </p:nvSpPr>
            <p:spPr>
              <a:xfrm>
                <a:off x="3215579" y="5490932"/>
                <a:ext cx="2246058" cy="53521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ts val="2000"/>
                  </a:lnSpc>
                  <a:spcBef>
                    <a:spcPts val="0"/>
                  </a:spcBef>
                </a:pPr>
                <a:r>
                  <a:rPr lang="en-US" sz="1200" dirty="0">
                    <a:solidFill>
                      <a:schemeClr val="bg1">
                        <a:lumMod val="65000"/>
                      </a:schemeClr>
                    </a:solidFill>
                    <a:cs typeface="Times New Roman" panose="02020603050405020304" pitchFamily="18" charset="0"/>
                  </a:rPr>
                  <a:t>This is the sample dummy Text</a:t>
                </a:r>
              </a:p>
              <a:p>
                <a:pPr algn="ctr">
                  <a:lnSpc>
                    <a:spcPts val="2000"/>
                  </a:lnSpc>
                  <a:spcBef>
                    <a:spcPts val="0"/>
                  </a:spcBef>
                </a:pPr>
                <a:r>
                  <a:rPr lang="en-US" sz="1200" dirty="0">
                    <a:solidFill>
                      <a:schemeClr val="bg1">
                        <a:lumMod val="65000"/>
                      </a:schemeClr>
                    </a:solidFill>
                    <a:cs typeface="Times New Roman" panose="02020603050405020304" pitchFamily="18" charset="0"/>
                  </a:rPr>
                  <a:t>insert your desired text</a:t>
                </a:r>
              </a:p>
            </p:txBody>
          </p:sp>
          <p:sp>
            <p:nvSpPr>
              <p:cNvPr id="509" name="Shape 1155">
                <a:extLst>
                  <a:ext uri="{FF2B5EF4-FFF2-40B4-BE49-F238E27FC236}">
                    <a16:creationId xmlns:a16="http://schemas.microsoft.com/office/drawing/2014/main" xmlns="" id="{C5A0134F-0D15-4C55-AC65-E1496F41CA82}"/>
                  </a:ext>
                </a:extLst>
              </p:cNvPr>
              <p:cNvSpPr/>
              <p:nvPr/>
            </p:nvSpPr>
            <p:spPr>
              <a:xfrm>
                <a:off x="3265203" y="5077354"/>
                <a:ext cx="2146812" cy="31290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1700" b="1">
                    <a:solidFill>
                      <a:schemeClr val="tx1">
                        <a:lumMod val="85000"/>
                        <a:lumOff val="15000"/>
                      </a:schemeClr>
                    </a:solidFill>
                    <a:cs typeface="Times New Roman" panose="02020603050405020304" pitchFamily="18" charset="0"/>
                  </a:rPr>
                  <a:t>Edit text here</a:t>
                </a:r>
                <a:endParaRPr lang="en-US" sz="1700" b="1" dirty="0">
                  <a:solidFill>
                    <a:schemeClr val="tx1">
                      <a:lumMod val="85000"/>
                      <a:lumOff val="15000"/>
                    </a:schemeClr>
                  </a:solidFill>
                  <a:cs typeface="Times New Roman" panose="02020603050405020304" pitchFamily="18" charset="0"/>
                </a:endParaRPr>
              </a:p>
            </p:txBody>
          </p:sp>
        </p:grpSp>
        <p:sp>
          <p:nvSpPr>
            <p:cNvPr id="507" name="Shape 1155">
              <a:extLst>
                <a:ext uri="{FF2B5EF4-FFF2-40B4-BE49-F238E27FC236}">
                  <a16:creationId xmlns:a16="http://schemas.microsoft.com/office/drawing/2014/main" xmlns="" id="{13F880C8-1FA5-4DEA-B475-E8B5F141EDF9}"/>
                </a:ext>
              </a:extLst>
            </p:cNvPr>
            <p:cNvSpPr/>
            <p:nvPr/>
          </p:nvSpPr>
          <p:spPr>
            <a:xfrm>
              <a:off x="4130492" y="5490932"/>
              <a:ext cx="1509674" cy="48218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gn="ctr">
                <a:lnSpc>
                  <a:spcPct val="100000"/>
                </a:lnSpc>
                <a:spcBef>
                  <a:spcPts val="0"/>
                </a:spcBef>
              </a:pPr>
              <a:r>
                <a:rPr lang="en-US" sz="2800" b="1">
                  <a:solidFill>
                    <a:schemeClr val="tx1">
                      <a:lumMod val="85000"/>
                      <a:lumOff val="15000"/>
                    </a:schemeClr>
                  </a:solidFill>
                  <a:cs typeface="Times New Roman" panose="02020603050405020304" pitchFamily="18" charset="0"/>
                </a:rPr>
                <a:t>2024</a:t>
              </a:r>
              <a:endParaRPr lang="en-US" sz="2800" b="1" dirty="0">
                <a:solidFill>
                  <a:schemeClr val="tx1">
                    <a:lumMod val="85000"/>
                    <a:lumOff val="15000"/>
                  </a:schemeClr>
                </a:solidFill>
                <a:cs typeface="Times New Roman" panose="02020603050405020304" pitchFamily="18" charset="0"/>
              </a:endParaRPr>
            </a:p>
          </p:txBody>
        </p:sp>
      </p:grpSp>
    </p:spTree>
    <p:extLst>
      <p:ext uri="{BB962C8B-B14F-4D97-AF65-F5344CB8AC3E}">
        <p14:creationId xmlns:p14="http://schemas.microsoft.com/office/powerpoint/2010/main" val="71007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E86F2C49-DFB4-4C3B-8548-7CC4C2F5CAE4}"/>
              </a:ext>
            </a:extLst>
          </p:cNvPr>
          <p:cNvSpPr/>
          <p:nvPr/>
        </p:nvSpPr>
        <p:spPr>
          <a:xfrm>
            <a:off x="2832806" y="2210460"/>
            <a:ext cx="3037134" cy="3415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xmlns="" id="{9022DB0F-5E9D-435A-A459-02B3811D0952}"/>
              </a:ext>
            </a:extLst>
          </p:cNvPr>
          <p:cNvSpPr>
            <a:spLocks noGrp="1"/>
          </p:cNvSpPr>
          <p:nvPr>
            <p:ph type="sldNum" sz="quarter" idx="4"/>
          </p:nvPr>
        </p:nvSpPr>
        <p:spPr/>
        <p:txBody>
          <a:bodyPr/>
          <a:lstStyle/>
          <a:p>
            <a:fld id="{DF774B5E-3D86-D744-9739-9A55B86C5C92}" type="slidenum">
              <a:rPr lang="en-US" smtClean="0"/>
              <a:pPr/>
              <a:t>6</a:t>
            </a:fld>
            <a:endParaRPr lang="en-US" dirty="0"/>
          </a:p>
        </p:txBody>
      </p:sp>
      <p:sp>
        <p:nvSpPr>
          <p:cNvPr id="68" name="Subtitle 6">
            <a:extLst>
              <a:ext uri="{FF2B5EF4-FFF2-40B4-BE49-F238E27FC236}">
                <a16:creationId xmlns:a16="http://schemas.microsoft.com/office/drawing/2014/main" xmlns="" id="{508C4232-910E-4475-944B-752DEB87F602}"/>
              </a:ext>
            </a:extLst>
          </p:cNvPr>
          <p:cNvSpPr txBox="1">
            <a:spLocks/>
          </p:cNvSpPr>
          <p:nvPr/>
        </p:nvSpPr>
        <p:spPr>
          <a:xfrm>
            <a:off x="812798" y="1053894"/>
            <a:ext cx="8102601" cy="3644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200"/>
              </a:lnSpc>
              <a:spcBef>
                <a:spcPts val="0"/>
              </a:spcBef>
            </a:pPr>
            <a:r>
              <a:rPr lang="en-US" sz="1500">
                <a:solidFill>
                  <a:schemeClr val="tx1"/>
                </a:solidFill>
                <a:latin typeface="Arial" panose="020B0604020202020204" pitchFamily="34" charset="0"/>
                <a:cs typeface="Arial" panose="020B0604020202020204" pitchFamily="34" charset="0"/>
              </a:rPr>
              <a:t>This is the sample dummy text insert your desired text here, this is the dummy text.</a:t>
            </a:r>
            <a:endParaRPr lang="en-US" sz="1500" dirty="0">
              <a:solidFill>
                <a:schemeClr val="tx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xmlns="" id="{DFFC4E5F-883C-4B2F-9A56-A464C9C77441}"/>
              </a:ext>
            </a:extLst>
          </p:cNvPr>
          <p:cNvSpPr txBox="1"/>
          <p:nvPr/>
        </p:nvSpPr>
        <p:spPr>
          <a:xfrm>
            <a:off x="812799" y="597373"/>
            <a:ext cx="7036974" cy="584775"/>
          </a:xfrm>
          <a:prstGeom prst="rect">
            <a:avLst/>
          </a:prstGeom>
          <a:noFill/>
        </p:spPr>
        <p:txBody>
          <a:bodyPr wrap="square" rtlCol="0">
            <a:spAutoFit/>
          </a:bodyPr>
          <a:lstStyle/>
          <a:p>
            <a:r>
              <a:rPr lang="en-US" sz="3200" b="1" dirty="0">
                <a:solidFill>
                  <a:schemeClr val="accent1"/>
                </a:solidFill>
              </a:rPr>
              <a:t>Single Image Slide</a:t>
            </a:r>
          </a:p>
        </p:txBody>
      </p:sp>
      <p:sp>
        <p:nvSpPr>
          <p:cNvPr id="60" name="TextBox 59">
            <a:extLst>
              <a:ext uri="{FF2B5EF4-FFF2-40B4-BE49-F238E27FC236}">
                <a16:creationId xmlns:a16="http://schemas.microsoft.com/office/drawing/2014/main" xmlns="" id="{A51F281E-BE03-408F-B7D0-70F09F79A8DE}"/>
              </a:ext>
            </a:extLst>
          </p:cNvPr>
          <p:cNvSpPr txBox="1"/>
          <p:nvPr/>
        </p:nvSpPr>
        <p:spPr>
          <a:xfrm>
            <a:off x="769808" y="1710007"/>
            <a:ext cx="5326192" cy="1323439"/>
          </a:xfrm>
          <a:prstGeom prst="rect">
            <a:avLst/>
          </a:prstGeom>
          <a:noFill/>
        </p:spPr>
        <p:txBody>
          <a:bodyPr wrap="square" rtlCol="0">
            <a:spAutoFit/>
          </a:bodyPr>
          <a:lstStyle/>
          <a:p>
            <a:pPr>
              <a:lnSpc>
                <a:spcPts val="3200"/>
              </a:lnSpc>
            </a:pPr>
            <a:r>
              <a:rPr lang="en-US" sz="2700" b="1" dirty="0">
                <a:solidFill>
                  <a:schemeClr val="tx1">
                    <a:lumMod val="75000"/>
                    <a:lumOff val="25000"/>
                  </a:schemeClr>
                </a:solidFill>
                <a:cs typeface="Times New Roman" panose="02020603050405020304" pitchFamily="18" charset="0"/>
              </a:rPr>
              <a:t>The single most important</a:t>
            </a:r>
          </a:p>
          <a:p>
            <a:pPr>
              <a:lnSpc>
                <a:spcPts val="3200"/>
              </a:lnSpc>
            </a:pPr>
            <a:r>
              <a:rPr lang="en-US" sz="2700" b="1" dirty="0">
                <a:solidFill>
                  <a:schemeClr val="tx1">
                    <a:lumMod val="75000"/>
                    <a:lumOff val="25000"/>
                  </a:schemeClr>
                </a:solidFill>
                <a:cs typeface="Times New Roman" panose="02020603050405020304" pitchFamily="18" charset="0"/>
              </a:rPr>
              <a:t>Component </a:t>
            </a:r>
            <a:r>
              <a:rPr lang="en-US" sz="2700" b="1" dirty="0">
                <a:solidFill>
                  <a:schemeClr val="bg1"/>
                </a:solidFill>
                <a:cs typeface="Times New Roman" panose="02020603050405020304" pitchFamily="18" charset="0"/>
              </a:rPr>
              <a:t>of a camera is the</a:t>
            </a:r>
          </a:p>
          <a:p>
            <a:pPr>
              <a:lnSpc>
                <a:spcPts val="3200"/>
              </a:lnSpc>
            </a:pPr>
            <a:r>
              <a:rPr lang="en-US" sz="2700" b="1" dirty="0">
                <a:solidFill>
                  <a:schemeClr val="tx1">
                    <a:lumMod val="75000"/>
                    <a:lumOff val="25000"/>
                  </a:schemeClr>
                </a:solidFill>
                <a:cs typeface="Times New Roman" panose="02020603050405020304" pitchFamily="18" charset="0"/>
              </a:rPr>
              <a:t>Twelve inches behind it.</a:t>
            </a:r>
          </a:p>
        </p:txBody>
      </p:sp>
      <p:pic>
        <p:nvPicPr>
          <p:cNvPr id="14" name="Picture Placeholder 13">
            <a:extLst>
              <a:ext uri="{FF2B5EF4-FFF2-40B4-BE49-F238E27FC236}">
                <a16:creationId xmlns:a16="http://schemas.microsoft.com/office/drawing/2014/main" xmlns="" id="{2515BFDE-D837-4921-837B-C6086A76EABF}"/>
              </a:ext>
            </a:extLst>
          </p:cNvPr>
          <p:cNvPicPr>
            <a:picLocks noGrp="1" noChangeAspect="1"/>
          </p:cNvPicPr>
          <p:nvPr>
            <p:ph type="pic" sz="quarter" idx="13"/>
          </p:nvPr>
        </p:nvPicPr>
        <p:blipFill>
          <a:blip r:embed="rId3"/>
          <a:srcRect t="16681" b="16681"/>
          <a:stretch>
            <a:fillRect/>
          </a:stretch>
        </p:blipFill>
        <p:spPr/>
      </p:pic>
      <p:grpSp>
        <p:nvGrpSpPr>
          <p:cNvPr id="9" name="Group 8">
            <a:extLst>
              <a:ext uri="{FF2B5EF4-FFF2-40B4-BE49-F238E27FC236}">
                <a16:creationId xmlns:a16="http://schemas.microsoft.com/office/drawing/2014/main" xmlns="" id="{46BCAA72-A8AB-488B-9FE1-D39D3B9DC4BF}"/>
              </a:ext>
            </a:extLst>
          </p:cNvPr>
          <p:cNvGrpSpPr/>
          <p:nvPr/>
        </p:nvGrpSpPr>
        <p:grpSpPr>
          <a:xfrm>
            <a:off x="869781" y="4517802"/>
            <a:ext cx="4117933" cy="512769"/>
            <a:chOff x="831681" y="3622667"/>
            <a:chExt cx="4117933" cy="512769"/>
          </a:xfrm>
        </p:grpSpPr>
        <p:sp>
          <p:nvSpPr>
            <p:cNvPr id="10" name="Freeform 5">
              <a:extLst>
                <a:ext uri="{FF2B5EF4-FFF2-40B4-BE49-F238E27FC236}">
                  <a16:creationId xmlns:a16="http://schemas.microsoft.com/office/drawing/2014/main" xmlns="" id="{A44646D8-4948-4144-97B9-E8F49ED3D276}"/>
                </a:ext>
              </a:extLst>
            </p:cNvPr>
            <p:cNvSpPr>
              <a:spLocks noEditPoints="1"/>
            </p:cNvSpPr>
            <p:nvPr/>
          </p:nvSpPr>
          <p:spPr bwMode="auto">
            <a:xfrm>
              <a:off x="831681" y="3728465"/>
              <a:ext cx="392975" cy="326010"/>
            </a:xfrm>
            <a:custGeom>
              <a:avLst/>
              <a:gdLst>
                <a:gd name="T0" fmla="*/ 314 w 1670"/>
                <a:gd name="T1" fmla="*/ 678 h 1386"/>
                <a:gd name="T2" fmla="*/ 168 w 1670"/>
                <a:gd name="T3" fmla="*/ 642 h 1386"/>
                <a:gd name="T4" fmla="*/ 108 w 1670"/>
                <a:gd name="T5" fmla="*/ 655 h 1386"/>
                <a:gd name="T6" fmla="*/ 84 w 1670"/>
                <a:gd name="T7" fmla="*/ 664 h 1386"/>
                <a:gd name="T8" fmla="*/ 35 w 1670"/>
                <a:gd name="T9" fmla="*/ 689 h 1386"/>
                <a:gd name="T10" fmla="*/ 24 w 1670"/>
                <a:gd name="T11" fmla="*/ 695 h 1386"/>
                <a:gd name="T12" fmla="*/ 12 w 1670"/>
                <a:gd name="T13" fmla="*/ 702 h 1386"/>
                <a:gd name="T14" fmla="*/ 6 w 1670"/>
                <a:gd name="T15" fmla="*/ 709 h 1386"/>
                <a:gd name="T16" fmla="*/ 25 w 1670"/>
                <a:gd name="T17" fmla="*/ 730 h 1386"/>
                <a:gd name="T18" fmla="*/ 280 w 1670"/>
                <a:gd name="T19" fmla="*/ 1033 h 1386"/>
                <a:gd name="T20" fmla="*/ 394 w 1670"/>
                <a:gd name="T21" fmla="*/ 1367 h 1386"/>
                <a:gd name="T22" fmla="*/ 420 w 1670"/>
                <a:gd name="T23" fmla="*/ 1382 h 1386"/>
                <a:gd name="T24" fmla="*/ 588 w 1670"/>
                <a:gd name="T25" fmla="*/ 1331 h 1386"/>
                <a:gd name="T26" fmla="*/ 614 w 1670"/>
                <a:gd name="T27" fmla="*/ 1307 h 1386"/>
                <a:gd name="T28" fmla="*/ 745 w 1670"/>
                <a:gd name="T29" fmla="*/ 1012 h 1386"/>
                <a:gd name="T30" fmla="*/ 746 w 1670"/>
                <a:gd name="T31" fmla="*/ 1010 h 1386"/>
                <a:gd name="T32" fmla="*/ 801 w 1670"/>
                <a:gd name="T33" fmla="*/ 902 h 1386"/>
                <a:gd name="T34" fmla="*/ 831 w 1670"/>
                <a:gd name="T35" fmla="*/ 849 h 1386"/>
                <a:gd name="T36" fmla="*/ 859 w 1670"/>
                <a:gd name="T37" fmla="*/ 799 h 1386"/>
                <a:gd name="T38" fmla="*/ 865 w 1670"/>
                <a:gd name="T39" fmla="*/ 786 h 1386"/>
                <a:gd name="T40" fmla="*/ 869 w 1670"/>
                <a:gd name="T41" fmla="*/ 780 h 1386"/>
                <a:gd name="T42" fmla="*/ 870 w 1670"/>
                <a:gd name="T43" fmla="*/ 776 h 1386"/>
                <a:gd name="T44" fmla="*/ 872 w 1670"/>
                <a:gd name="T45" fmla="*/ 773 h 1386"/>
                <a:gd name="T46" fmla="*/ 874 w 1670"/>
                <a:gd name="T47" fmla="*/ 770 h 1386"/>
                <a:gd name="T48" fmla="*/ 879 w 1670"/>
                <a:gd name="T49" fmla="*/ 763 h 1386"/>
                <a:gd name="T50" fmla="*/ 884 w 1670"/>
                <a:gd name="T51" fmla="*/ 756 h 1386"/>
                <a:gd name="T52" fmla="*/ 888 w 1670"/>
                <a:gd name="T53" fmla="*/ 748 h 1386"/>
                <a:gd name="T54" fmla="*/ 891 w 1670"/>
                <a:gd name="T55" fmla="*/ 743 h 1386"/>
                <a:gd name="T56" fmla="*/ 911 w 1670"/>
                <a:gd name="T57" fmla="*/ 710 h 1386"/>
                <a:gd name="T58" fmla="*/ 932 w 1670"/>
                <a:gd name="T59" fmla="*/ 678 h 1386"/>
                <a:gd name="T60" fmla="*/ 941 w 1670"/>
                <a:gd name="T61" fmla="*/ 665 h 1386"/>
                <a:gd name="T62" fmla="*/ 975 w 1670"/>
                <a:gd name="T63" fmla="*/ 618 h 1386"/>
                <a:gd name="T64" fmla="*/ 1075 w 1670"/>
                <a:gd name="T65" fmla="*/ 483 h 1386"/>
                <a:gd name="T66" fmla="*/ 1658 w 1670"/>
                <a:gd name="T67" fmla="*/ 16 h 1386"/>
                <a:gd name="T68" fmla="*/ 1665 w 1670"/>
                <a:gd name="T69" fmla="*/ 12 h 1386"/>
                <a:gd name="T70" fmla="*/ 1669 w 1670"/>
                <a:gd name="T71" fmla="*/ 4 h 1386"/>
                <a:gd name="T72" fmla="*/ 1660 w 1670"/>
                <a:gd name="T73" fmla="*/ 0 h 1386"/>
                <a:gd name="T74" fmla="*/ 1649 w 1670"/>
                <a:gd name="T75" fmla="*/ 2 h 1386"/>
                <a:gd name="T76" fmla="*/ 929 w 1670"/>
                <a:gd name="T77" fmla="*/ 367 h 1386"/>
                <a:gd name="T78" fmla="*/ 928 w 1670"/>
                <a:gd name="T79" fmla="*/ 368 h 1386"/>
                <a:gd name="T80" fmla="*/ 536 w 1670"/>
                <a:gd name="T81" fmla="*/ 869 h 1386"/>
                <a:gd name="T82" fmla="*/ 534 w 1670"/>
                <a:gd name="T83" fmla="*/ 874 h 1386"/>
                <a:gd name="T84" fmla="*/ 517 w 1670"/>
                <a:gd name="T85" fmla="*/ 905 h 1386"/>
                <a:gd name="T86" fmla="*/ 497 w 1670"/>
                <a:gd name="T87" fmla="*/ 877 h 1386"/>
                <a:gd name="T88" fmla="*/ 447 w 1670"/>
                <a:gd name="T89" fmla="*/ 807 h 1386"/>
                <a:gd name="T90" fmla="*/ 412 w 1670"/>
                <a:gd name="T91" fmla="*/ 763 h 1386"/>
                <a:gd name="T92" fmla="*/ 394 w 1670"/>
                <a:gd name="T93" fmla="*/ 740 h 1386"/>
                <a:gd name="T94" fmla="*/ 384 w 1670"/>
                <a:gd name="T95" fmla="*/ 729 h 1386"/>
                <a:gd name="T96" fmla="*/ 318 w 1670"/>
                <a:gd name="T97" fmla="*/ 681 h 1386"/>
                <a:gd name="T98" fmla="*/ 314 w 1670"/>
                <a:gd name="T99" fmla="*/ 678 h 1386"/>
                <a:gd name="T100" fmla="*/ 924 w 1670"/>
                <a:gd name="T101" fmla="*/ 665 h 1386"/>
                <a:gd name="T102" fmla="*/ 912 w 1670"/>
                <a:gd name="T103" fmla="*/ 664 h 1386"/>
                <a:gd name="T104" fmla="*/ 924 w 1670"/>
                <a:gd name="T105" fmla="*/ 665 h 1386"/>
                <a:gd name="T106" fmla="*/ 935 w 1670"/>
                <a:gd name="T107" fmla="*/ 665 h 1386"/>
                <a:gd name="T108" fmla="*/ 924 w 1670"/>
                <a:gd name="T109" fmla="*/ 665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70" h="1386">
                  <a:moveTo>
                    <a:pt x="314" y="678"/>
                  </a:moveTo>
                  <a:cubicBezTo>
                    <a:pt x="269" y="653"/>
                    <a:pt x="220" y="639"/>
                    <a:pt x="168" y="642"/>
                  </a:cubicBezTo>
                  <a:cubicBezTo>
                    <a:pt x="148" y="644"/>
                    <a:pt x="127" y="648"/>
                    <a:pt x="108" y="655"/>
                  </a:cubicBezTo>
                  <a:cubicBezTo>
                    <a:pt x="100" y="657"/>
                    <a:pt x="92" y="660"/>
                    <a:pt x="84" y="664"/>
                  </a:cubicBezTo>
                  <a:cubicBezTo>
                    <a:pt x="67" y="672"/>
                    <a:pt x="51" y="680"/>
                    <a:pt x="35" y="689"/>
                  </a:cubicBezTo>
                  <a:cubicBezTo>
                    <a:pt x="31" y="691"/>
                    <a:pt x="28" y="693"/>
                    <a:pt x="24" y="695"/>
                  </a:cubicBezTo>
                  <a:cubicBezTo>
                    <a:pt x="20" y="697"/>
                    <a:pt x="16" y="700"/>
                    <a:pt x="12" y="702"/>
                  </a:cubicBezTo>
                  <a:cubicBezTo>
                    <a:pt x="10" y="704"/>
                    <a:pt x="8" y="706"/>
                    <a:pt x="6" y="709"/>
                  </a:cubicBezTo>
                  <a:cubicBezTo>
                    <a:pt x="0" y="719"/>
                    <a:pt x="18" y="724"/>
                    <a:pt x="25" y="730"/>
                  </a:cubicBezTo>
                  <a:cubicBezTo>
                    <a:pt x="151" y="802"/>
                    <a:pt x="240" y="953"/>
                    <a:pt x="280" y="1033"/>
                  </a:cubicBezTo>
                  <a:cubicBezTo>
                    <a:pt x="333" y="1139"/>
                    <a:pt x="368" y="1252"/>
                    <a:pt x="394" y="1367"/>
                  </a:cubicBezTo>
                  <a:cubicBezTo>
                    <a:pt x="399" y="1385"/>
                    <a:pt x="405" y="1386"/>
                    <a:pt x="420" y="1382"/>
                  </a:cubicBezTo>
                  <a:cubicBezTo>
                    <a:pt x="476" y="1364"/>
                    <a:pt x="532" y="1347"/>
                    <a:pt x="588" y="1331"/>
                  </a:cubicBezTo>
                  <a:cubicBezTo>
                    <a:pt x="602" y="1327"/>
                    <a:pt x="609" y="1320"/>
                    <a:pt x="614" y="1307"/>
                  </a:cubicBezTo>
                  <a:cubicBezTo>
                    <a:pt x="654" y="1207"/>
                    <a:pt x="697" y="1108"/>
                    <a:pt x="745" y="1012"/>
                  </a:cubicBezTo>
                  <a:cubicBezTo>
                    <a:pt x="745" y="1011"/>
                    <a:pt x="745" y="1011"/>
                    <a:pt x="746" y="1010"/>
                  </a:cubicBezTo>
                  <a:cubicBezTo>
                    <a:pt x="764" y="974"/>
                    <a:pt x="782" y="937"/>
                    <a:pt x="801" y="902"/>
                  </a:cubicBezTo>
                  <a:cubicBezTo>
                    <a:pt x="810" y="884"/>
                    <a:pt x="820" y="866"/>
                    <a:pt x="831" y="849"/>
                  </a:cubicBezTo>
                  <a:cubicBezTo>
                    <a:pt x="840" y="832"/>
                    <a:pt x="851" y="816"/>
                    <a:pt x="859" y="799"/>
                  </a:cubicBezTo>
                  <a:cubicBezTo>
                    <a:pt x="861" y="794"/>
                    <a:pt x="863" y="790"/>
                    <a:pt x="865" y="786"/>
                  </a:cubicBezTo>
                  <a:cubicBezTo>
                    <a:pt x="866" y="784"/>
                    <a:pt x="867" y="782"/>
                    <a:pt x="869" y="780"/>
                  </a:cubicBezTo>
                  <a:cubicBezTo>
                    <a:pt x="869" y="779"/>
                    <a:pt x="870" y="778"/>
                    <a:pt x="870" y="776"/>
                  </a:cubicBezTo>
                  <a:cubicBezTo>
                    <a:pt x="871" y="775"/>
                    <a:pt x="871" y="774"/>
                    <a:pt x="872" y="773"/>
                  </a:cubicBezTo>
                  <a:cubicBezTo>
                    <a:pt x="873" y="772"/>
                    <a:pt x="873" y="771"/>
                    <a:pt x="874" y="770"/>
                  </a:cubicBezTo>
                  <a:cubicBezTo>
                    <a:pt x="876" y="768"/>
                    <a:pt x="877" y="765"/>
                    <a:pt x="879" y="763"/>
                  </a:cubicBezTo>
                  <a:cubicBezTo>
                    <a:pt x="881" y="761"/>
                    <a:pt x="882" y="758"/>
                    <a:pt x="884" y="756"/>
                  </a:cubicBezTo>
                  <a:cubicBezTo>
                    <a:pt x="886" y="753"/>
                    <a:pt x="887" y="751"/>
                    <a:pt x="888" y="748"/>
                  </a:cubicBezTo>
                  <a:cubicBezTo>
                    <a:pt x="889" y="747"/>
                    <a:pt x="890" y="745"/>
                    <a:pt x="891" y="743"/>
                  </a:cubicBezTo>
                  <a:cubicBezTo>
                    <a:pt x="898" y="732"/>
                    <a:pt x="905" y="721"/>
                    <a:pt x="911" y="710"/>
                  </a:cubicBezTo>
                  <a:cubicBezTo>
                    <a:pt x="918" y="700"/>
                    <a:pt x="924" y="689"/>
                    <a:pt x="932" y="678"/>
                  </a:cubicBezTo>
                  <a:cubicBezTo>
                    <a:pt x="935" y="674"/>
                    <a:pt x="938" y="669"/>
                    <a:pt x="941" y="665"/>
                  </a:cubicBezTo>
                  <a:cubicBezTo>
                    <a:pt x="975" y="618"/>
                    <a:pt x="975" y="618"/>
                    <a:pt x="975" y="618"/>
                  </a:cubicBezTo>
                  <a:cubicBezTo>
                    <a:pt x="1005" y="570"/>
                    <a:pt x="1039" y="527"/>
                    <a:pt x="1075" y="483"/>
                  </a:cubicBezTo>
                  <a:cubicBezTo>
                    <a:pt x="1235" y="285"/>
                    <a:pt x="1423" y="121"/>
                    <a:pt x="1658" y="16"/>
                  </a:cubicBezTo>
                  <a:cubicBezTo>
                    <a:pt x="1660" y="15"/>
                    <a:pt x="1663" y="13"/>
                    <a:pt x="1665" y="12"/>
                  </a:cubicBezTo>
                  <a:cubicBezTo>
                    <a:pt x="1668" y="10"/>
                    <a:pt x="1670" y="7"/>
                    <a:pt x="1669" y="4"/>
                  </a:cubicBezTo>
                  <a:cubicBezTo>
                    <a:pt x="1667" y="0"/>
                    <a:pt x="1664" y="0"/>
                    <a:pt x="1660" y="0"/>
                  </a:cubicBezTo>
                  <a:cubicBezTo>
                    <a:pt x="1656" y="1"/>
                    <a:pt x="1653" y="1"/>
                    <a:pt x="1649" y="2"/>
                  </a:cubicBezTo>
                  <a:cubicBezTo>
                    <a:pt x="1376" y="63"/>
                    <a:pt x="1134" y="183"/>
                    <a:pt x="929" y="367"/>
                  </a:cubicBezTo>
                  <a:cubicBezTo>
                    <a:pt x="928" y="367"/>
                    <a:pt x="928" y="368"/>
                    <a:pt x="928" y="368"/>
                  </a:cubicBezTo>
                  <a:cubicBezTo>
                    <a:pt x="740" y="520"/>
                    <a:pt x="588" y="776"/>
                    <a:pt x="536" y="869"/>
                  </a:cubicBezTo>
                  <a:cubicBezTo>
                    <a:pt x="535" y="871"/>
                    <a:pt x="534" y="872"/>
                    <a:pt x="534" y="874"/>
                  </a:cubicBezTo>
                  <a:cubicBezTo>
                    <a:pt x="523" y="894"/>
                    <a:pt x="517" y="905"/>
                    <a:pt x="517" y="905"/>
                  </a:cubicBezTo>
                  <a:cubicBezTo>
                    <a:pt x="518" y="902"/>
                    <a:pt x="499" y="879"/>
                    <a:pt x="497" y="877"/>
                  </a:cubicBezTo>
                  <a:cubicBezTo>
                    <a:pt x="481" y="853"/>
                    <a:pt x="464" y="830"/>
                    <a:pt x="447" y="807"/>
                  </a:cubicBezTo>
                  <a:cubicBezTo>
                    <a:pt x="436" y="792"/>
                    <a:pt x="424" y="777"/>
                    <a:pt x="412" y="763"/>
                  </a:cubicBezTo>
                  <a:cubicBezTo>
                    <a:pt x="406" y="755"/>
                    <a:pt x="400" y="748"/>
                    <a:pt x="394" y="740"/>
                  </a:cubicBezTo>
                  <a:cubicBezTo>
                    <a:pt x="391" y="736"/>
                    <a:pt x="388" y="732"/>
                    <a:pt x="384" y="729"/>
                  </a:cubicBezTo>
                  <a:cubicBezTo>
                    <a:pt x="364" y="711"/>
                    <a:pt x="342" y="694"/>
                    <a:pt x="318" y="681"/>
                  </a:cubicBezTo>
                  <a:lnTo>
                    <a:pt x="314" y="678"/>
                  </a:lnTo>
                  <a:close/>
                  <a:moveTo>
                    <a:pt x="924" y="665"/>
                  </a:moveTo>
                  <a:cubicBezTo>
                    <a:pt x="920" y="665"/>
                    <a:pt x="916" y="664"/>
                    <a:pt x="912" y="664"/>
                  </a:cubicBezTo>
                  <a:cubicBezTo>
                    <a:pt x="916" y="664"/>
                    <a:pt x="920" y="665"/>
                    <a:pt x="924" y="665"/>
                  </a:cubicBezTo>
                  <a:cubicBezTo>
                    <a:pt x="928" y="665"/>
                    <a:pt x="931" y="665"/>
                    <a:pt x="935" y="665"/>
                  </a:cubicBezTo>
                  <a:cubicBezTo>
                    <a:pt x="931" y="665"/>
                    <a:pt x="928" y="665"/>
                    <a:pt x="924" y="6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Shape 1155">
              <a:extLst>
                <a:ext uri="{FF2B5EF4-FFF2-40B4-BE49-F238E27FC236}">
                  <a16:creationId xmlns:a16="http://schemas.microsoft.com/office/drawing/2014/main" xmlns="" id="{55E1824F-E80F-418B-B290-4340F4F44082}"/>
                </a:ext>
              </a:extLst>
            </p:cNvPr>
            <p:cNvSpPr/>
            <p:nvPr/>
          </p:nvSpPr>
          <p:spPr>
            <a:xfrm>
              <a:off x="1396477" y="3622667"/>
              <a:ext cx="3553137" cy="51276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nSpc>
                  <a:spcPts val="1900"/>
                </a:lnSpc>
                <a:spcBef>
                  <a:spcPts val="0"/>
                </a:spcBef>
              </a:pPr>
              <a:r>
                <a:rPr lang="en-US" sz="1200">
                  <a:solidFill>
                    <a:schemeClr val="bg1">
                      <a:lumMod val="50000"/>
                    </a:schemeClr>
                  </a:solidFill>
                  <a:latin typeface="Arial" panose="020B0604020202020204" pitchFamily="34" charset="0"/>
                  <a:cs typeface="Arial" panose="020B0604020202020204" pitchFamily="34" charset="0"/>
                </a:rPr>
                <a:t>This is the sample dummy text insert your desired text here, this is the dummy text.</a:t>
              </a:r>
              <a:endParaRPr lang="en-US" sz="1200" dirty="0">
                <a:solidFill>
                  <a:schemeClr val="bg1">
                    <a:lumMod val="50000"/>
                  </a:schemeClr>
                </a:solidFill>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xmlns="" id="{C28263EE-F2BA-448F-AFB6-07805DAEA5BA}"/>
              </a:ext>
            </a:extLst>
          </p:cNvPr>
          <p:cNvGrpSpPr/>
          <p:nvPr/>
        </p:nvGrpSpPr>
        <p:grpSpPr>
          <a:xfrm>
            <a:off x="869781" y="5252964"/>
            <a:ext cx="4117933" cy="512769"/>
            <a:chOff x="831681" y="3622667"/>
            <a:chExt cx="4117933" cy="512769"/>
          </a:xfrm>
        </p:grpSpPr>
        <p:sp>
          <p:nvSpPr>
            <p:cNvPr id="13" name="Freeform 5">
              <a:extLst>
                <a:ext uri="{FF2B5EF4-FFF2-40B4-BE49-F238E27FC236}">
                  <a16:creationId xmlns:a16="http://schemas.microsoft.com/office/drawing/2014/main" xmlns="" id="{8DCD1F8F-0A20-432A-B703-299329F4743C}"/>
                </a:ext>
              </a:extLst>
            </p:cNvPr>
            <p:cNvSpPr>
              <a:spLocks noEditPoints="1"/>
            </p:cNvSpPr>
            <p:nvPr/>
          </p:nvSpPr>
          <p:spPr bwMode="auto">
            <a:xfrm>
              <a:off x="831681" y="3728465"/>
              <a:ext cx="392975" cy="326010"/>
            </a:xfrm>
            <a:custGeom>
              <a:avLst/>
              <a:gdLst>
                <a:gd name="T0" fmla="*/ 314 w 1670"/>
                <a:gd name="T1" fmla="*/ 678 h 1386"/>
                <a:gd name="T2" fmla="*/ 168 w 1670"/>
                <a:gd name="T3" fmla="*/ 642 h 1386"/>
                <a:gd name="T4" fmla="*/ 108 w 1670"/>
                <a:gd name="T5" fmla="*/ 655 h 1386"/>
                <a:gd name="T6" fmla="*/ 84 w 1670"/>
                <a:gd name="T7" fmla="*/ 664 h 1386"/>
                <a:gd name="T8" fmla="*/ 35 w 1670"/>
                <a:gd name="T9" fmla="*/ 689 h 1386"/>
                <a:gd name="T10" fmla="*/ 24 w 1670"/>
                <a:gd name="T11" fmla="*/ 695 h 1386"/>
                <a:gd name="T12" fmla="*/ 12 w 1670"/>
                <a:gd name="T13" fmla="*/ 702 h 1386"/>
                <a:gd name="T14" fmla="*/ 6 w 1670"/>
                <a:gd name="T15" fmla="*/ 709 h 1386"/>
                <a:gd name="T16" fmla="*/ 25 w 1670"/>
                <a:gd name="T17" fmla="*/ 730 h 1386"/>
                <a:gd name="T18" fmla="*/ 280 w 1670"/>
                <a:gd name="T19" fmla="*/ 1033 h 1386"/>
                <a:gd name="T20" fmla="*/ 394 w 1670"/>
                <a:gd name="T21" fmla="*/ 1367 h 1386"/>
                <a:gd name="T22" fmla="*/ 420 w 1670"/>
                <a:gd name="T23" fmla="*/ 1382 h 1386"/>
                <a:gd name="T24" fmla="*/ 588 w 1670"/>
                <a:gd name="T25" fmla="*/ 1331 h 1386"/>
                <a:gd name="T26" fmla="*/ 614 w 1670"/>
                <a:gd name="T27" fmla="*/ 1307 h 1386"/>
                <a:gd name="T28" fmla="*/ 745 w 1670"/>
                <a:gd name="T29" fmla="*/ 1012 h 1386"/>
                <a:gd name="T30" fmla="*/ 746 w 1670"/>
                <a:gd name="T31" fmla="*/ 1010 h 1386"/>
                <a:gd name="T32" fmla="*/ 801 w 1670"/>
                <a:gd name="T33" fmla="*/ 902 h 1386"/>
                <a:gd name="T34" fmla="*/ 831 w 1670"/>
                <a:gd name="T35" fmla="*/ 849 h 1386"/>
                <a:gd name="T36" fmla="*/ 859 w 1670"/>
                <a:gd name="T37" fmla="*/ 799 h 1386"/>
                <a:gd name="T38" fmla="*/ 865 w 1670"/>
                <a:gd name="T39" fmla="*/ 786 h 1386"/>
                <a:gd name="T40" fmla="*/ 869 w 1670"/>
                <a:gd name="T41" fmla="*/ 780 h 1386"/>
                <a:gd name="T42" fmla="*/ 870 w 1670"/>
                <a:gd name="T43" fmla="*/ 776 h 1386"/>
                <a:gd name="T44" fmla="*/ 872 w 1670"/>
                <a:gd name="T45" fmla="*/ 773 h 1386"/>
                <a:gd name="T46" fmla="*/ 874 w 1670"/>
                <a:gd name="T47" fmla="*/ 770 h 1386"/>
                <a:gd name="T48" fmla="*/ 879 w 1670"/>
                <a:gd name="T49" fmla="*/ 763 h 1386"/>
                <a:gd name="T50" fmla="*/ 884 w 1670"/>
                <a:gd name="T51" fmla="*/ 756 h 1386"/>
                <a:gd name="T52" fmla="*/ 888 w 1670"/>
                <a:gd name="T53" fmla="*/ 748 h 1386"/>
                <a:gd name="T54" fmla="*/ 891 w 1670"/>
                <a:gd name="T55" fmla="*/ 743 h 1386"/>
                <a:gd name="T56" fmla="*/ 911 w 1670"/>
                <a:gd name="T57" fmla="*/ 710 h 1386"/>
                <a:gd name="T58" fmla="*/ 932 w 1670"/>
                <a:gd name="T59" fmla="*/ 678 h 1386"/>
                <a:gd name="T60" fmla="*/ 941 w 1670"/>
                <a:gd name="T61" fmla="*/ 665 h 1386"/>
                <a:gd name="T62" fmla="*/ 975 w 1670"/>
                <a:gd name="T63" fmla="*/ 618 h 1386"/>
                <a:gd name="T64" fmla="*/ 1075 w 1670"/>
                <a:gd name="T65" fmla="*/ 483 h 1386"/>
                <a:gd name="T66" fmla="*/ 1658 w 1670"/>
                <a:gd name="T67" fmla="*/ 16 h 1386"/>
                <a:gd name="T68" fmla="*/ 1665 w 1670"/>
                <a:gd name="T69" fmla="*/ 12 h 1386"/>
                <a:gd name="T70" fmla="*/ 1669 w 1670"/>
                <a:gd name="T71" fmla="*/ 4 h 1386"/>
                <a:gd name="T72" fmla="*/ 1660 w 1670"/>
                <a:gd name="T73" fmla="*/ 0 h 1386"/>
                <a:gd name="T74" fmla="*/ 1649 w 1670"/>
                <a:gd name="T75" fmla="*/ 2 h 1386"/>
                <a:gd name="T76" fmla="*/ 929 w 1670"/>
                <a:gd name="T77" fmla="*/ 367 h 1386"/>
                <a:gd name="T78" fmla="*/ 928 w 1670"/>
                <a:gd name="T79" fmla="*/ 368 h 1386"/>
                <a:gd name="T80" fmla="*/ 536 w 1670"/>
                <a:gd name="T81" fmla="*/ 869 h 1386"/>
                <a:gd name="T82" fmla="*/ 534 w 1670"/>
                <a:gd name="T83" fmla="*/ 874 h 1386"/>
                <a:gd name="T84" fmla="*/ 517 w 1670"/>
                <a:gd name="T85" fmla="*/ 905 h 1386"/>
                <a:gd name="T86" fmla="*/ 497 w 1670"/>
                <a:gd name="T87" fmla="*/ 877 h 1386"/>
                <a:gd name="T88" fmla="*/ 447 w 1670"/>
                <a:gd name="T89" fmla="*/ 807 h 1386"/>
                <a:gd name="T90" fmla="*/ 412 w 1670"/>
                <a:gd name="T91" fmla="*/ 763 h 1386"/>
                <a:gd name="T92" fmla="*/ 394 w 1670"/>
                <a:gd name="T93" fmla="*/ 740 h 1386"/>
                <a:gd name="T94" fmla="*/ 384 w 1670"/>
                <a:gd name="T95" fmla="*/ 729 h 1386"/>
                <a:gd name="T96" fmla="*/ 318 w 1670"/>
                <a:gd name="T97" fmla="*/ 681 h 1386"/>
                <a:gd name="T98" fmla="*/ 314 w 1670"/>
                <a:gd name="T99" fmla="*/ 678 h 1386"/>
                <a:gd name="T100" fmla="*/ 924 w 1670"/>
                <a:gd name="T101" fmla="*/ 665 h 1386"/>
                <a:gd name="T102" fmla="*/ 912 w 1670"/>
                <a:gd name="T103" fmla="*/ 664 h 1386"/>
                <a:gd name="T104" fmla="*/ 924 w 1670"/>
                <a:gd name="T105" fmla="*/ 665 h 1386"/>
                <a:gd name="T106" fmla="*/ 935 w 1670"/>
                <a:gd name="T107" fmla="*/ 665 h 1386"/>
                <a:gd name="T108" fmla="*/ 924 w 1670"/>
                <a:gd name="T109" fmla="*/ 665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70" h="1386">
                  <a:moveTo>
                    <a:pt x="314" y="678"/>
                  </a:moveTo>
                  <a:cubicBezTo>
                    <a:pt x="269" y="653"/>
                    <a:pt x="220" y="639"/>
                    <a:pt x="168" y="642"/>
                  </a:cubicBezTo>
                  <a:cubicBezTo>
                    <a:pt x="148" y="644"/>
                    <a:pt x="127" y="648"/>
                    <a:pt x="108" y="655"/>
                  </a:cubicBezTo>
                  <a:cubicBezTo>
                    <a:pt x="100" y="657"/>
                    <a:pt x="92" y="660"/>
                    <a:pt x="84" y="664"/>
                  </a:cubicBezTo>
                  <a:cubicBezTo>
                    <a:pt x="67" y="672"/>
                    <a:pt x="51" y="680"/>
                    <a:pt x="35" y="689"/>
                  </a:cubicBezTo>
                  <a:cubicBezTo>
                    <a:pt x="31" y="691"/>
                    <a:pt x="28" y="693"/>
                    <a:pt x="24" y="695"/>
                  </a:cubicBezTo>
                  <a:cubicBezTo>
                    <a:pt x="20" y="697"/>
                    <a:pt x="16" y="700"/>
                    <a:pt x="12" y="702"/>
                  </a:cubicBezTo>
                  <a:cubicBezTo>
                    <a:pt x="10" y="704"/>
                    <a:pt x="8" y="706"/>
                    <a:pt x="6" y="709"/>
                  </a:cubicBezTo>
                  <a:cubicBezTo>
                    <a:pt x="0" y="719"/>
                    <a:pt x="18" y="724"/>
                    <a:pt x="25" y="730"/>
                  </a:cubicBezTo>
                  <a:cubicBezTo>
                    <a:pt x="151" y="802"/>
                    <a:pt x="240" y="953"/>
                    <a:pt x="280" y="1033"/>
                  </a:cubicBezTo>
                  <a:cubicBezTo>
                    <a:pt x="333" y="1139"/>
                    <a:pt x="368" y="1252"/>
                    <a:pt x="394" y="1367"/>
                  </a:cubicBezTo>
                  <a:cubicBezTo>
                    <a:pt x="399" y="1385"/>
                    <a:pt x="405" y="1386"/>
                    <a:pt x="420" y="1382"/>
                  </a:cubicBezTo>
                  <a:cubicBezTo>
                    <a:pt x="476" y="1364"/>
                    <a:pt x="532" y="1347"/>
                    <a:pt x="588" y="1331"/>
                  </a:cubicBezTo>
                  <a:cubicBezTo>
                    <a:pt x="602" y="1327"/>
                    <a:pt x="609" y="1320"/>
                    <a:pt x="614" y="1307"/>
                  </a:cubicBezTo>
                  <a:cubicBezTo>
                    <a:pt x="654" y="1207"/>
                    <a:pt x="697" y="1108"/>
                    <a:pt x="745" y="1012"/>
                  </a:cubicBezTo>
                  <a:cubicBezTo>
                    <a:pt x="745" y="1011"/>
                    <a:pt x="745" y="1011"/>
                    <a:pt x="746" y="1010"/>
                  </a:cubicBezTo>
                  <a:cubicBezTo>
                    <a:pt x="764" y="974"/>
                    <a:pt x="782" y="937"/>
                    <a:pt x="801" y="902"/>
                  </a:cubicBezTo>
                  <a:cubicBezTo>
                    <a:pt x="810" y="884"/>
                    <a:pt x="820" y="866"/>
                    <a:pt x="831" y="849"/>
                  </a:cubicBezTo>
                  <a:cubicBezTo>
                    <a:pt x="840" y="832"/>
                    <a:pt x="851" y="816"/>
                    <a:pt x="859" y="799"/>
                  </a:cubicBezTo>
                  <a:cubicBezTo>
                    <a:pt x="861" y="794"/>
                    <a:pt x="863" y="790"/>
                    <a:pt x="865" y="786"/>
                  </a:cubicBezTo>
                  <a:cubicBezTo>
                    <a:pt x="866" y="784"/>
                    <a:pt x="867" y="782"/>
                    <a:pt x="869" y="780"/>
                  </a:cubicBezTo>
                  <a:cubicBezTo>
                    <a:pt x="869" y="779"/>
                    <a:pt x="870" y="778"/>
                    <a:pt x="870" y="776"/>
                  </a:cubicBezTo>
                  <a:cubicBezTo>
                    <a:pt x="871" y="775"/>
                    <a:pt x="871" y="774"/>
                    <a:pt x="872" y="773"/>
                  </a:cubicBezTo>
                  <a:cubicBezTo>
                    <a:pt x="873" y="772"/>
                    <a:pt x="873" y="771"/>
                    <a:pt x="874" y="770"/>
                  </a:cubicBezTo>
                  <a:cubicBezTo>
                    <a:pt x="876" y="768"/>
                    <a:pt x="877" y="765"/>
                    <a:pt x="879" y="763"/>
                  </a:cubicBezTo>
                  <a:cubicBezTo>
                    <a:pt x="881" y="761"/>
                    <a:pt x="882" y="758"/>
                    <a:pt x="884" y="756"/>
                  </a:cubicBezTo>
                  <a:cubicBezTo>
                    <a:pt x="886" y="753"/>
                    <a:pt x="887" y="751"/>
                    <a:pt x="888" y="748"/>
                  </a:cubicBezTo>
                  <a:cubicBezTo>
                    <a:pt x="889" y="747"/>
                    <a:pt x="890" y="745"/>
                    <a:pt x="891" y="743"/>
                  </a:cubicBezTo>
                  <a:cubicBezTo>
                    <a:pt x="898" y="732"/>
                    <a:pt x="905" y="721"/>
                    <a:pt x="911" y="710"/>
                  </a:cubicBezTo>
                  <a:cubicBezTo>
                    <a:pt x="918" y="700"/>
                    <a:pt x="924" y="689"/>
                    <a:pt x="932" y="678"/>
                  </a:cubicBezTo>
                  <a:cubicBezTo>
                    <a:pt x="935" y="674"/>
                    <a:pt x="938" y="669"/>
                    <a:pt x="941" y="665"/>
                  </a:cubicBezTo>
                  <a:cubicBezTo>
                    <a:pt x="975" y="618"/>
                    <a:pt x="975" y="618"/>
                    <a:pt x="975" y="618"/>
                  </a:cubicBezTo>
                  <a:cubicBezTo>
                    <a:pt x="1005" y="570"/>
                    <a:pt x="1039" y="527"/>
                    <a:pt x="1075" y="483"/>
                  </a:cubicBezTo>
                  <a:cubicBezTo>
                    <a:pt x="1235" y="285"/>
                    <a:pt x="1423" y="121"/>
                    <a:pt x="1658" y="16"/>
                  </a:cubicBezTo>
                  <a:cubicBezTo>
                    <a:pt x="1660" y="15"/>
                    <a:pt x="1663" y="13"/>
                    <a:pt x="1665" y="12"/>
                  </a:cubicBezTo>
                  <a:cubicBezTo>
                    <a:pt x="1668" y="10"/>
                    <a:pt x="1670" y="7"/>
                    <a:pt x="1669" y="4"/>
                  </a:cubicBezTo>
                  <a:cubicBezTo>
                    <a:pt x="1667" y="0"/>
                    <a:pt x="1664" y="0"/>
                    <a:pt x="1660" y="0"/>
                  </a:cubicBezTo>
                  <a:cubicBezTo>
                    <a:pt x="1656" y="1"/>
                    <a:pt x="1653" y="1"/>
                    <a:pt x="1649" y="2"/>
                  </a:cubicBezTo>
                  <a:cubicBezTo>
                    <a:pt x="1376" y="63"/>
                    <a:pt x="1134" y="183"/>
                    <a:pt x="929" y="367"/>
                  </a:cubicBezTo>
                  <a:cubicBezTo>
                    <a:pt x="928" y="367"/>
                    <a:pt x="928" y="368"/>
                    <a:pt x="928" y="368"/>
                  </a:cubicBezTo>
                  <a:cubicBezTo>
                    <a:pt x="740" y="520"/>
                    <a:pt x="588" y="776"/>
                    <a:pt x="536" y="869"/>
                  </a:cubicBezTo>
                  <a:cubicBezTo>
                    <a:pt x="535" y="871"/>
                    <a:pt x="534" y="872"/>
                    <a:pt x="534" y="874"/>
                  </a:cubicBezTo>
                  <a:cubicBezTo>
                    <a:pt x="523" y="894"/>
                    <a:pt x="517" y="905"/>
                    <a:pt x="517" y="905"/>
                  </a:cubicBezTo>
                  <a:cubicBezTo>
                    <a:pt x="518" y="902"/>
                    <a:pt x="499" y="879"/>
                    <a:pt x="497" y="877"/>
                  </a:cubicBezTo>
                  <a:cubicBezTo>
                    <a:pt x="481" y="853"/>
                    <a:pt x="464" y="830"/>
                    <a:pt x="447" y="807"/>
                  </a:cubicBezTo>
                  <a:cubicBezTo>
                    <a:pt x="436" y="792"/>
                    <a:pt x="424" y="777"/>
                    <a:pt x="412" y="763"/>
                  </a:cubicBezTo>
                  <a:cubicBezTo>
                    <a:pt x="406" y="755"/>
                    <a:pt x="400" y="748"/>
                    <a:pt x="394" y="740"/>
                  </a:cubicBezTo>
                  <a:cubicBezTo>
                    <a:pt x="391" y="736"/>
                    <a:pt x="388" y="732"/>
                    <a:pt x="384" y="729"/>
                  </a:cubicBezTo>
                  <a:cubicBezTo>
                    <a:pt x="364" y="711"/>
                    <a:pt x="342" y="694"/>
                    <a:pt x="318" y="681"/>
                  </a:cubicBezTo>
                  <a:lnTo>
                    <a:pt x="314" y="678"/>
                  </a:lnTo>
                  <a:close/>
                  <a:moveTo>
                    <a:pt x="924" y="665"/>
                  </a:moveTo>
                  <a:cubicBezTo>
                    <a:pt x="920" y="665"/>
                    <a:pt x="916" y="664"/>
                    <a:pt x="912" y="664"/>
                  </a:cubicBezTo>
                  <a:cubicBezTo>
                    <a:pt x="916" y="664"/>
                    <a:pt x="920" y="665"/>
                    <a:pt x="924" y="665"/>
                  </a:cubicBezTo>
                  <a:cubicBezTo>
                    <a:pt x="928" y="665"/>
                    <a:pt x="931" y="665"/>
                    <a:pt x="935" y="665"/>
                  </a:cubicBezTo>
                  <a:cubicBezTo>
                    <a:pt x="931" y="665"/>
                    <a:pt x="928" y="665"/>
                    <a:pt x="924" y="6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Shape 1155">
              <a:extLst>
                <a:ext uri="{FF2B5EF4-FFF2-40B4-BE49-F238E27FC236}">
                  <a16:creationId xmlns:a16="http://schemas.microsoft.com/office/drawing/2014/main" xmlns="" id="{27C08909-F5D1-4A4D-AF7A-30CA9CDF24CC}"/>
                </a:ext>
              </a:extLst>
            </p:cNvPr>
            <p:cNvSpPr/>
            <p:nvPr/>
          </p:nvSpPr>
          <p:spPr>
            <a:xfrm>
              <a:off x="1396477" y="3622667"/>
              <a:ext cx="3553137" cy="51276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20000"/>
                </a:lnSpc>
                <a:defRPr sz="3000" b="0">
                  <a:solidFill>
                    <a:srgbClr val="CDCFD2"/>
                  </a:solidFill>
                </a:defRPr>
              </a:lvl1pPr>
            </a:lstStyle>
            <a:p>
              <a:pPr>
                <a:lnSpc>
                  <a:spcPts val="1900"/>
                </a:lnSpc>
                <a:spcBef>
                  <a:spcPts val="0"/>
                </a:spcBef>
              </a:pPr>
              <a:r>
                <a:rPr lang="en-US" sz="1200">
                  <a:solidFill>
                    <a:schemeClr val="bg1">
                      <a:lumMod val="50000"/>
                    </a:schemeClr>
                  </a:solidFill>
                  <a:latin typeface="Arial" panose="020B0604020202020204" pitchFamily="34" charset="0"/>
                  <a:cs typeface="Arial" panose="020B0604020202020204" pitchFamily="34" charset="0"/>
                </a:rPr>
                <a:t>This is the sample dummy text insert your desired text here, this is the dummy text.</a:t>
              </a:r>
              <a:endParaRPr lang="en-US" sz="1200" dirty="0">
                <a:solidFill>
                  <a:schemeClr val="bg1">
                    <a:lumMod val="50000"/>
                  </a:schemeClr>
                </a:solidFill>
                <a:latin typeface="Arial" panose="020B0604020202020204" pitchFamily="34" charset="0"/>
                <a:cs typeface="Arial" panose="020B0604020202020204" pitchFamily="34" charset="0"/>
              </a:endParaRPr>
            </a:p>
          </p:txBody>
        </p:sp>
      </p:grpSp>
      <p:sp>
        <p:nvSpPr>
          <p:cNvPr id="19" name="Subtitle 6">
            <a:extLst>
              <a:ext uri="{FF2B5EF4-FFF2-40B4-BE49-F238E27FC236}">
                <a16:creationId xmlns:a16="http://schemas.microsoft.com/office/drawing/2014/main" xmlns="" id="{9833DE96-F06D-4BFD-9E72-9B3A6688CBEA}"/>
              </a:ext>
            </a:extLst>
          </p:cNvPr>
          <p:cNvSpPr txBox="1">
            <a:spLocks/>
          </p:cNvSpPr>
          <p:nvPr/>
        </p:nvSpPr>
        <p:spPr>
          <a:xfrm>
            <a:off x="812799" y="3223644"/>
            <a:ext cx="4803141" cy="103972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900"/>
              </a:lnSpc>
              <a:spcBef>
                <a:spcPts val="0"/>
              </a:spcBef>
            </a:pPr>
            <a:r>
              <a:rPr lang="en-US" dirty="0">
                <a:solidFill>
                  <a:schemeClr val="tx1">
                    <a:lumMod val="65000"/>
                    <a:lumOff val="35000"/>
                  </a:schemeClr>
                </a:solidFill>
                <a:latin typeface="+mn-lt"/>
                <a:cs typeface="Times New Roman" panose="02020603050405020304" pitchFamily="18" charset="0"/>
              </a:rPr>
              <a:t>This is the sample dummy text insert your desired text here</a:t>
            </a:r>
          </a:p>
          <a:p>
            <a:pPr algn="l">
              <a:lnSpc>
                <a:spcPts val="1900"/>
              </a:lnSpc>
              <a:spcBef>
                <a:spcPts val="0"/>
              </a:spcBef>
            </a:pPr>
            <a:r>
              <a:rPr lang="en-US" dirty="0">
                <a:solidFill>
                  <a:schemeClr val="tx1">
                    <a:lumMod val="65000"/>
                    <a:lumOff val="35000"/>
                  </a:schemeClr>
                </a:solidFill>
                <a:latin typeface="+mn-lt"/>
                <a:cs typeface="Times New Roman" panose="02020603050405020304" pitchFamily="18" charset="0"/>
              </a:rPr>
              <a:t>Because this is the dummy text This is the sample dummy text insert your desired text here because this is the dummy text This is the sample dummy text insert your desired text</a:t>
            </a:r>
            <a:endParaRPr lang="en-US" dirty="0">
              <a:solidFill>
                <a:schemeClr val="bg2">
                  <a:lumMod val="50000"/>
                </a:schemeClr>
              </a:solidFill>
              <a:latin typeface="+mn-lt"/>
              <a:cs typeface="Times New Roman" panose="02020603050405020304" pitchFamily="18" charset="0"/>
            </a:endParaRPr>
          </a:p>
        </p:txBody>
      </p:sp>
    </p:spTree>
    <p:extLst>
      <p:ext uri="{BB962C8B-B14F-4D97-AF65-F5344CB8AC3E}">
        <p14:creationId xmlns:p14="http://schemas.microsoft.com/office/powerpoint/2010/main" val="2412033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Rectangle 107">
            <a:extLst>
              <a:ext uri="{FF2B5EF4-FFF2-40B4-BE49-F238E27FC236}">
                <a16:creationId xmlns:a16="http://schemas.microsoft.com/office/drawing/2014/main" xmlns="" id="{9F9950EB-5E6C-4178-AC28-F4E4EAEB6705}"/>
              </a:ext>
            </a:extLst>
          </p:cNvPr>
          <p:cNvSpPr/>
          <p:nvPr/>
        </p:nvSpPr>
        <p:spPr>
          <a:xfrm>
            <a:off x="-24914" y="0"/>
            <a:ext cx="12216913" cy="68677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reeform 5">
            <a:extLst>
              <a:ext uri="{FF2B5EF4-FFF2-40B4-BE49-F238E27FC236}">
                <a16:creationId xmlns:a16="http://schemas.microsoft.com/office/drawing/2014/main" xmlns="" id="{563EC4A4-592F-43C5-812C-CC4E75A41073}"/>
              </a:ext>
            </a:extLst>
          </p:cNvPr>
          <p:cNvSpPr>
            <a:spLocks/>
          </p:cNvSpPr>
          <p:nvPr/>
        </p:nvSpPr>
        <p:spPr bwMode="auto">
          <a:xfrm>
            <a:off x="-38100" y="1487653"/>
            <a:ext cx="12230100" cy="5380090"/>
          </a:xfrm>
          <a:custGeom>
            <a:avLst/>
            <a:gdLst>
              <a:gd name="T0" fmla="*/ 3840 w 3840"/>
              <a:gd name="T1" fmla="*/ 1700 h 1700"/>
              <a:gd name="T2" fmla="*/ 3840 w 3840"/>
              <a:gd name="T3" fmla="*/ 0 h 1700"/>
              <a:gd name="T4" fmla="*/ 3544 w 3840"/>
              <a:gd name="T5" fmla="*/ 212 h 1700"/>
              <a:gd name="T6" fmla="*/ 3219 w 3840"/>
              <a:gd name="T7" fmla="*/ 742 h 1700"/>
              <a:gd name="T8" fmla="*/ 2787 w 3840"/>
              <a:gd name="T9" fmla="*/ 1150 h 1700"/>
              <a:gd name="T10" fmla="*/ 2305 w 3840"/>
              <a:gd name="T11" fmla="*/ 1032 h 1700"/>
              <a:gd name="T12" fmla="*/ 1871 w 3840"/>
              <a:gd name="T13" fmla="*/ 749 h 1700"/>
              <a:gd name="T14" fmla="*/ 999 w 3840"/>
              <a:gd name="T15" fmla="*/ 738 h 1700"/>
              <a:gd name="T16" fmla="*/ 230 w 3840"/>
              <a:gd name="T17" fmla="*/ 1222 h 1700"/>
              <a:gd name="T18" fmla="*/ 0 w 3840"/>
              <a:gd name="T19" fmla="*/ 1427 h 1700"/>
              <a:gd name="T20" fmla="*/ 0 w 3840"/>
              <a:gd name="T21" fmla="*/ 1700 h 1700"/>
              <a:gd name="T22" fmla="*/ 3840 w 3840"/>
              <a:gd name="T23" fmla="*/ 1700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0" h="1700">
                <a:moveTo>
                  <a:pt x="3840" y="1700"/>
                </a:moveTo>
                <a:cubicBezTo>
                  <a:pt x="3840" y="0"/>
                  <a:pt x="3840" y="0"/>
                  <a:pt x="3840" y="0"/>
                </a:cubicBezTo>
                <a:cubicBezTo>
                  <a:pt x="3735" y="60"/>
                  <a:pt x="3630" y="123"/>
                  <a:pt x="3544" y="212"/>
                </a:cubicBezTo>
                <a:cubicBezTo>
                  <a:pt x="3401" y="358"/>
                  <a:pt x="3320" y="559"/>
                  <a:pt x="3219" y="742"/>
                </a:cubicBezTo>
                <a:cubicBezTo>
                  <a:pt x="3118" y="925"/>
                  <a:pt x="2979" y="1104"/>
                  <a:pt x="2787" y="1150"/>
                </a:cubicBezTo>
                <a:cubicBezTo>
                  <a:pt x="2623" y="1190"/>
                  <a:pt x="2452" y="1123"/>
                  <a:pt x="2305" y="1032"/>
                </a:cubicBezTo>
                <a:cubicBezTo>
                  <a:pt x="2159" y="940"/>
                  <a:pt x="2026" y="823"/>
                  <a:pt x="1871" y="749"/>
                </a:cubicBezTo>
                <a:cubicBezTo>
                  <a:pt x="1599" y="619"/>
                  <a:pt x="1281" y="635"/>
                  <a:pt x="999" y="738"/>
                </a:cubicBezTo>
                <a:cubicBezTo>
                  <a:pt x="717" y="840"/>
                  <a:pt x="465" y="1024"/>
                  <a:pt x="230" y="1222"/>
                </a:cubicBezTo>
                <a:cubicBezTo>
                  <a:pt x="152" y="1289"/>
                  <a:pt x="75" y="1357"/>
                  <a:pt x="0" y="1427"/>
                </a:cubicBezTo>
                <a:cubicBezTo>
                  <a:pt x="0" y="1700"/>
                  <a:pt x="0" y="1700"/>
                  <a:pt x="0" y="1700"/>
                </a:cubicBezTo>
                <a:lnTo>
                  <a:pt x="3840" y="1700"/>
                </a:lnTo>
                <a:close/>
              </a:path>
            </a:pathLst>
          </a:custGeom>
          <a:solidFill>
            <a:schemeClr val="tx1">
              <a:lumMod val="75000"/>
              <a:lumOff val="25000"/>
              <a:alpha val="2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6">
            <a:extLst>
              <a:ext uri="{FF2B5EF4-FFF2-40B4-BE49-F238E27FC236}">
                <a16:creationId xmlns:a16="http://schemas.microsoft.com/office/drawing/2014/main" xmlns="" id="{24F5A66C-7CCD-4C4B-92C2-02D7E654B7A4}"/>
              </a:ext>
            </a:extLst>
          </p:cNvPr>
          <p:cNvSpPr>
            <a:spLocks/>
          </p:cNvSpPr>
          <p:nvPr/>
        </p:nvSpPr>
        <p:spPr bwMode="auto">
          <a:xfrm>
            <a:off x="3025775" y="4957980"/>
            <a:ext cx="9166225" cy="1909763"/>
          </a:xfrm>
          <a:custGeom>
            <a:avLst/>
            <a:gdLst>
              <a:gd name="T0" fmla="*/ 2887 w 2887"/>
              <a:gd name="T1" fmla="*/ 280 h 601"/>
              <a:gd name="T2" fmla="*/ 2554 w 2887"/>
              <a:gd name="T3" fmla="*/ 532 h 601"/>
              <a:gd name="T4" fmla="*/ 2072 w 2887"/>
              <a:gd name="T5" fmla="*/ 413 h 601"/>
              <a:gd name="T6" fmla="*/ 1638 w 2887"/>
              <a:gd name="T7" fmla="*/ 131 h 601"/>
              <a:gd name="T8" fmla="*/ 766 w 2887"/>
              <a:gd name="T9" fmla="*/ 119 h 601"/>
              <a:gd name="T10" fmla="*/ 0 w 2887"/>
              <a:gd name="T11" fmla="*/ 601 h 601"/>
              <a:gd name="T12" fmla="*/ 2887 w 2887"/>
              <a:gd name="T13" fmla="*/ 601 h 601"/>
              <a:gd name="T14" fmla="*/ 2887 w 2887"/>
              <a:gd name="T15" fmla="*/ 280 h 6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7" h="601">
                <a:moveTo>
                  <a:pt x="2887" y="280"/>
                </a:moveTo>
                <a:cubicBezTo>
                  <a:pt x="2799" y="400"/>
                  <a:pt x="2689" y="499"/>
                  <a:pt x="2554" y="532"/>
                </a:cubicBezTo>
                <a:cubicBezTo>
                  <a:pt x="2390" y="572"/>
                  <a:pt x="2219" y="504"/>
                  <a:pt x="2072" y="413"/>
                </a:cubicBezTo>
                <a:cubicBezTo>
                  <a:pt x="1926" y="321"/>
                  <a:pt x="1793" y="204"/>
                  <a:pt x="1638" y="131"/>
                </a:cubicBezTo>
                <a:cubicBezTo>
                  <a:pt x="1366" y="0"/>
                  <a:pt x="1048" y="16"/>
                  <a:pt x="766" y="119"/>
                </a:cubicBezTo>
                <a:cubicBezTo>
                  <a:pt x="485" y="221"/>
                  <a:pt x="234" y="404"/>
                  <a:pt x="0" y="601"/>
                </a:cubicBezTo>
                <a:cubicBezTo>
                  <a:pt x="2887" y="601"/>
                  <a:pt x="2887" y="601"/>
                  <a:pt x="2887" y="601"/>
                </a:cubicBezTo>
                <a:lnTo>
                  <a:pt x="2887" y="280"/>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
            <a:extLst>
              <a:ext uri="{FF2B5EF4-FFF2-40B4-BE49-F238E27FC236}">
                <a16:creationId xmlns:a16="http://schemas.microsoft.com/office/drawing/2014/main" xmlns="" id="{3A9F8483-A86D-4E38-92E7-894A590396FC}"/>
              </a:ext>
            </a:extLst>
          </p:cNvPr>
          <p:cNvSpPr>
            <a:spLocks/>
          </p:cNvSpPr>
          <p:nvPr/>
        </p:nvSpPr>
        <p:spPr bwMode="auto">
          <a:xfrm>
            <a:off x="-24914" y="628868"/>
            <a:ext cx="6172200" cy="6238875"/>
          </a:xfrm>
          <a:custGeom>
            <a:avLst/>
            <a:gdLst>
              <a:gd name="T0" fmla="*/ 1829 w 1944"/>
              <a:gd name="T1" fmla="*/ 1863 h 1964"/>
              <a:gd name="T2" fmla="*/ 1634 w 1944"/>
              <a:gd name="T3" fmla="*/ 1489 h 1964"/>
              <a:gd name="T4" fmla="*/ 954 w 1944"/>
              <a:gd name="T5" fmla="*/ 1118 h 1964"/>
              <a:gd name="T6" fmla="*/ 584 w 1944"/>
              <a:gd name="T7" fmla="*/ 1107 h 1964"/>
              <a:gd name="T8" fmla="*/ 411 w 1944"/>
              <a:gd name="T9" fmla="*/ 826 h 1964"/>
              <a:gd name="T10" fmla="*/ 494 w 1944"/>
              <a:gd name="T11" fmla="*/ 498 h 1964"/>
              <a:gd name="T12" fmla="*/ 248 w 1944"/>
              <a:gd name="T13" fmla="*/ 51 h 1964"/>
              <a:gd name="T14" fmla="*/ 0 w 1944"/>
              <a:gd name="T15" fmla="*/ 3 h 1964"/>
              <a:gd name="T16" fmla="*/ 0 w 1944"/>
              <a:gd name="T17" fmla="*/ 1964 h 1964"/>
              <a:gd name="T18" fmla="*/ 1944 w 1944"/>
              <a:gd name="T19" fmla="*/ 1964 h 1964"/>
              <a:gd name="T20" fmla="*/ 1829 w 1944"/>
              <a:gd name="T21" fmla="*/ 1863 h 1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4" h="1964">
                <a:moveTo>
                  <a:pt x="1829" y="1863"/>
                </a:moveTo>
                <a:cubicBezTo>
                  <a:pt x="1829" y="1863"/>
                  <a:pt x="1774" y="1751"/>
                  <a:pt x="1634" y="1489"/>
                </a:cubicBezTo>
                <a:cubicBezTo>
                  <a:pt x="1494" y="1227"/>
                  <a:pt x="1224" y="1053"/>
                  <a:pt x="954" y="1118"/>
                </a:cubicBezTo>
                <a:cubicBezTo>
                  <a:pt x="684" y="1184"/>
                  <a:pt x="584" y="1107"/>
                  <a:pt x="584" y="1107"/>
                </a:cubicBezTo>
                <a:cubicBezTo>
                  <a:pt x="491" y="1047"/>
                  <a:pt x="413" y="944"/>
                  <a:pt x="411" y="826"/>
                </a:cubicBezTo>
                <a:cubicBezTo>
                  <a:pt x="410" y="712"/>
                  <a:pt x="476" y="611"/>
                  <a:pt x="494" y="498"/>
                </a:cubicBezTo>
                <a:cubicBezTo>
                  <a:pt x="522" y="314"/>
                  <a:pt x="405" y="127"/>
                  <a:pt x="248" y="51"/>
                </a:cubicBezTo>
                <a:cubicBezTo>
                  <a:pt x="170" y="14"/>
                  <a:pt x="85" y="0"/>
                  <a:pt x="0" y="3"/>
                </a:cubicBezTo>
                <a:cubicBezTo>
                  <a:pt x="0" y="1964"/>
                  <a:pt x="0" y="1964"/>
                  <a:pt x="0" y="1964"/>
                </a:cubicBezTo>
                <a:cubicBezTo>
                  <a:pt x="1944" y="1964"/>
                  <a:pt x="1944" y="1964"/>
                  <a:pt x="1944" y="1964"/>
                </a:cubicBezTo>
                <a:cubicBezTo>
                  <a:pt x="1901" y="1938"/>
                  <a:pt x="1862" y="1903"/>
                  <a:pt x="1829" y="1863"/>
                </a:cubicBezTo>
                <a:close/>
              </a:path>
            </a:pathLst>
          </a:custGeom>
          <a:gradFill flip="none" rotWithShape="1">
            <a:gsLst>
              <a:gs pos="0">
                <a:schemeClr val="tx1">
                  <a:alpha val="3000"/>
                </a:schemeClr>
              </a:gs>
              <a:gs pos="100000">
                <a:schemeClr val="bg1">
                  <a:alpha val="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25" name="Group 124">
            <a:extLst>
              <a:ext uri="{FF2B5EF4-FFF2-40B4-BE49-F238E27FC236}">
                <a16:creationId xmlns:a16="http://schemas.microsoft.com/office/drawing/2014/main" xmlns="" id="{BB7DB565-A31D-482C-B566-5FE4D2914D3F}"/>
              </a:ext>
            </a:extLst>
          </p:cNvPr>
          <p:cNvGrpSpPr/>
          <p:nvPr/>
        </p:nvGrpSpPr>
        <p:grpSpPr>
          <a:xfrm>
            <a:off x="11380653" y="4685676"/>
            <a:ext cx="846248" cy="1412210"/>
            <a:chOff x="11349038" y="4684713"/>
            <a:chExt cx="839787" cy="1389062"/>
          </a:xfrm>
          <a:solidFill>
            <a:schemeClr val="bg1"/>
          </a:solidFill>
        </p:grpSpPr>
        <p:sp>
          <p:nvSpPr>
            <p:cNvPr id="126" name="Freeform 47">
              <a:extLst>
                <a:ext uri="{FF2B5EF4-FFF2-40B4-BE49-F238E27FC236}">
                  <a16:creationId xmlns:a16="http://schemas.microsoft.com/office/drawing/2014/main" xmlns="" id="{50D97659-4D20-4519-B033-F33919B3B78A}"/>
                </a:ext>
              </a:extLst>
            </p:cNvPr>
            <p:cNvSpPr>
              <a:spLocks/>
            </p:cNvSpPr>
            <p:nvPr/>
          </p:nvSpPr>
          <p:spPr bwMode="auto">
            <a:xfrm>
              <a:off x="11972925" y="6045200"/>
              <a:ext cx="28575" cy="25400"/>
            </a:xfrm>
            <a:custGeom>
              <a:avLst/>
              <a:gdLst>
                <a:gd name="T0" fmla="*/ 5 w 9"/>
                <a:gd name="T1" fmla="*/ 0 h 8"/>
                <a:gd name="T2" fmla="*/ 5 w 9"/>
                <a:gd name="T3" fmla="*/ 0 h 8"/>
                <a:gd name="T4" fmla="*/ 1 w 9"/>
                <a:gd name="T5" fmla="*/ 4 h 8"/>
                <a:gd name="T6" fmla="*/ 4 w 9"/>
                <a:gd name="T7" fmla="*/ 8 h 8"/>
                <a:gd name="T8" fmla="*/ 5 w 9"/>
                <a:gd name="T9" fmla="*/ 8 h 8"/>
                <a:gd name="T10" fmla="*/ 9 w 9"/>
                <a:gd name="T11" fmla="*/ 4 h 8"/>
                <a:gd name="T12" fmla="*/ 5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5" y="0"/>
                  </a:moveTo>
                  <a:cubicBezTo>
                    <a:pt x="5" y="0"/>
                    <a:pt x="5" y="0"/>
                    <a:pt x="5" y="0"/>
                  </a:cubicBezTo>
                  <a:cubicBezTo>
                    <a:pt x="3" y="0"/>
                    <a:pt x="1" y="1"/>
                    <a:pt x="1" y="4"/>
                  </a:cubicBezTo>
                  <a:cubicBezTo>
                    <a:pt x="0" y="6"/>
                    <a:pt x="2" y="8"/>
                    <a:pt x="4" y="8"/>
                  </a:cubicBezTo>
                  <a:cubicBezTo>
                    <a:pt x="4" y="8"/>
                    <a:pt x="5" y="8"/>
                    <a:pt x="5" y="8"/>
                  </a:cubicBezTo>
                  <a:cubicBezTo>
                    <a:pt x="7" y="8"/>
                    <a:pt x="8" y="6"/>
                    <a:pt x="9" y="4"/>
                  </a:cubicBezTo>
                  <a:cubicBezTo>
                    <a:pt x="9" y="2"/>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8">
              <a:extLst>
                <a:ext uri="{FF2B5EF4-FFF2-40B4-BE49-F238E27FC236}">
                  <a16:creationId xmlns:a16="http://schemas.microsoft.com/office/drawing/2014/main" xmlns="" id="{F61A974B-EBF4-434C-8313-196427F8E2ED}"/>
                </a:ext>
              </a:extLst>
            </p:cNvPr>
            <p:cNvSpPr>
              <a:spLocks/>
            </p:cNvSpPr>
            <p:nvPr/>
          </p:nvSpPr>
          <p:spPr bwMode="auto">
            <a:xfrm>
              <a:off x="11625263" y="5913438"/>
              <a:ext cx="26987" cy="25400"/>
            </a:xfrm>
            <a:custGeom>
              <a:avLst/>
              <a:gdLst>
                <a:gd name="T0" fmla="*/ 2 w 9"/>
                <a:gd name="T1" fmla="*/ 2 h 8"/>
                <a:gd name="T2" fmla="*/ 2 w 9"/>
                <a:gd name="T3" fmla="*/ 7 h 8"/>
                <a:gd name="T4" fmla="*/ 5 w 9"/>
                <a:gd name="T5" fmla="*/ 8 h 8"/>
                <a:gd name="T6" fmla="*/ 8 w 9"/>
                <a:gd name="T7" fmla="*/ 7 h 8"/>
                <a:gd name="T8" fmla="*/ 7 w 9"/>
                <a:gd name="T9" fmla="*/ 1 h 8"/>
                <a:gd name="T10" fmla="*/ 2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2" y="2"/>
                  </a:moveTo>
                  <a:cubicBezTo>
                    <a:pt x="0" y="4"/>
                    <a:pt x="1" y="6"/>
                    <a:pt x="2" y="7"/>
                  </a:cubicBezTo>
                  <a:cubicBezTo>
                    <a:pt x="3" y="8"/>
                    <a:pt x="4" y="8"/>
                    <a:pt x="5" y="8"/>
                  </a:cubicBezTo>
                  <a:cubicBezTo>
                    <a:pt x="6" y="8"/>
                    <a:pt x="7" y="8"/>
                    <a:pt x="8" y="7"/>
                  </a:cubicBezTo>
                  <a:cubicBezTo>
                    <a:pt x="9" y="5"/>
                    <a:pt x="9" y="2"/>
                    <a:pt x="7" y="1"/>
                  </a:cubicBezTo>
                  <a:cubicBezTo>
                    <a:pt x="5" y="0"/>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
              <a:extLst>
                <a:ext uri="{FF2B5EF4-FFF2-40B4-BE49-F238E27FC236}">
                  <a16:creationId xmlns:a16="http://schemas.microsoft.com/office/drawing/2014/main" xmlns="" id="{1DE77AF9-B648-498C-B125-949A86DF2D79}"/>
                </a:ext>
              </a:extLst>
            </p:cNvPr>
            <p:cNvSpPr>
              <a:spLocks/>
            </p:cNvSpPr>
            <p:nvPr/>
          </p:nvSpPr>
          <p:spPr bwMode="auto">
            <a:xfrm>
              <a:off x="11658600" y="4791075"/>
              <a:ext cx="28575" cy="28575"/>
            </a:xfrm>
            <a:custGeom>
              <a:avLst/>
              <a:gdLst>
                <a:gd name="T0" fmla="*/ 8 w 9"/>
                <a:gd name="T1" fmla="*/ 3 h 9"/>
                <a:gd name="T2" fmla="*/ 2 w 9"/>
                <a:gd name="T3" fmla="*/ 1 h 9"/>
                <a:gd name="T4" fmla="*/ 1 w 9"/>
                <a:gd name="T5" fmla="*/ 7 h 9"/>
                <a:gd name="T6" fmla="*/ 4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4" y="0"/>
                    <a:pt x="2" y="1"/>
                  </a:cubicBezTo>
                  <a:cubicBezTo>
                    <a:pt x="0" y="3"/>
                    <a:pt x="0" y="5"/>
                    <a:pt x="1" y="7"/>
                  </a:cubicBezTo>
                  <a:cubicBezTo>
                    <a:pt x="2" y="8"/>
                    <a:pt x="3" y="9"/>
                    <a:pt x="4" y="9"/>
                  </a:cubicBezTo>
                  <a:cubicBezTo>
                    <a:pt x="5" y="9"/>
                    <a:pt x="6" y="9"/>
                    <a:pt x="7" y="8"/>
                  </a:cubicBezTo>
                  <a:cubicBezTo>
                    <a:pt x="8" y="7"/>
                    <a:pt x="9" y="4"/>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50">
              <a:extLst>
                <a:ext uri="{FF2B5EF4-FFF2-40B4-BE49-F238E27FC236}">
                  <a16:creationId xmlns:a16="http://schemas.microsoft.com/office/drawing/2014/main" xmlns="" id="{3DBC21D6-3447-4F6E-82DC-345E67EF56EF}"/>
                </a:ext>
              </a:extLst>
            </p:cNvPr>
            <p:cNvSpPr>
              <a:spLocks/>
            </p:cNvSpPr>
            <p:nvPr/>
          </p:nvSpPr>
          <p:spPr bwMode="auto">
            <a:xfrm>
              <a:off x="11912600" y="6035675"/>
              <a:ext cx="25400" cy="25400"/>
            </a:xfrm>
            <a:custGeom>
              <a:avLst/>
              <a:gdLst>
                <a:gd name="T0" fmla="*/ 5 w 8"/>
                <a:gd name="T1" fmla="*/ 0 h 8"/>
                <a:gd name="T2" fmla="*/ 0 w 8"/>
                <a:gd name="T3" fmla="*/ 4 h 8"/>
                <a:gd name="T4" fmla="*/ 3 w 8"/>
                <a:gd name="T5" fmla="*/ 8 h 8"/>
                <a:gd name="T6" fmla="*/ 3 w 8"/>
                <a:gd name="T7" fmla="*/ 8 h 8"/>
                <a:gd name="T8" fmla="*/ 4 w 8"/>
                <a:gd name="T9" fmla="*/ 8 h 8"/>
                <a:gd name="T10" fmla="*/ 8 w 8"/>
                <a:gd name="T11" fmla="*/ 5 h 8"/>
                <a:gd name="T12" fmla="*/ 5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5" y="0"/>
                  </a:moveTo>
                  <a:cubicBezTo>
                    <a:pt x="2" y="0"/>
                    <a:pt x="0" y="2"/>
                    <a:pt x="0" y="4"/>
                  </a:cubicBezTo>
                  <a:cubicBezTo>
                    <a:pt x="0" y="6"/>
                    <a:pt x="1" y="8"/>
                    <a:pt x="3" y="8"/>
                  </a:cubicBezTo>
                  <a:cubicBezTo>
                    <a:pt x="3" y="8"/>
                    <a:pt x="3" y="8"/>
                    <a:pt x="3" y="8"/>
                  </a:cubicBezTo>
                  <a:cubicBezTo>
                    <a:pt x="3" y="8"/>
                    <a:pt x="4" y="8"/>
                    <a:pt x="4" y="8"/>
                  </a:cubicBezTo>
                  <a:cubicBezTo>
                    <a:pt x="6" y="8"/>
                    <a:pt x="7" y="7"/>
                    <a:pt x="8" y="5"/>
                  </a:cubicBezTo>
                  <a:cubicBezTo>
                    <a:pt x="8"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51">
              <a:extLst>
                <a:ext uri="{FF2B5EF4-FFF2-40B4-BE49-F238E27FC236}">
                  <a16:creationId xmlns:a16="http://schemas.microsoft.com/office/drawing/2014/main" xmlns="" id="{D9343109-1C20-4334-B607-E6B4B2505A9C}"/>
                </a:ext>
              </a:extLst>
            </p:cNvPr>
            <p:cNvSpPr>
              <a:spLocks/>
            </p:cNvSpPr>
            <p:nvPr/>
          </p:nvSpPr>
          <p:spPr bwMode="auto">
            <a:xfrm>
              <a:off x="12160250" y="6034088"/>
              <a:ext cx="28575" cy="26988"/>
            </a:xfrm>
            <a:custGeom>
              <a:avLst/>
              <a:gdLst>
                <a:gd name="T0" fmla="*/ 0 w 9"/>
                <a:gd name="T1" fmla="*/ 6 h 9"/>
                <a:gd name="T2" fmla="*/ 4 w 9"/>
                <a:gd name="T3" fmla="*/ 9 h 9"/>
                <a:gd name="T4" fmla="*/ 5 w 9"/>
                <a:gd name="T5" fmla="*/ 9 h 9"/>
                <a:gd name="T6" fmla="*/ 8 w 9"/>
                <a:gd name="T7" fmla="*/ 4 h 9"/>
                <a:gd name="T8" fmla="*/ 4 w 9"/>
                <a:gd name="T9" fmla="*/ 1 h 9"/>
                <a:gd name="T10" fmla="*/ 0 w 9"/>
                <a:gd name="T11" fmla="*/ 6 h 9"/>
              </a:gdLst>
              <a:ahLst/>
              <a:cxnLst>
                <a:cxn ang="0">
                  <a:pos x="T0" y="T1"/>
                </a:cxn>
                <a:cxn ang="0">
                  <a:pos x="T2" y="T3"/>
                </a:cxn>
                <a:cxn ang="0">
                  <a:pos x="T4" y="T5"/>
                </a:cxn>
                <a:cxn ang="0">
                  <a:pos x="T6" y="T7"/>
                </a:cxn>
                <a:cxn ang="0">
                  <a:pos x="T8" y="T9"/>
                </a:cxn>
                <a:cxn ang="0">
                  <a:pos x="T10" y="T11"/>
                </a:cxn>
              </a:cxnLst>
              <a:rect l="0" t="0" r="r" b="b"/>
              <a:pathLst>
                <a:path w="9" h="9">
                  <a:moveTo>
                    <a:pt x="0" y="6"/>
                  </a:moveTo>
                  <a:cubicBezTo>
                    <a:pt x="1" y="7"/>
                    <a:pt x="2" y="9"/>
                    <a:pt x="4" y="9"/>
                  </a:cubicBezTo>
                  <a:cubicBezTo>
                    <a:pt x="5" y="9"/>
                    <a:pt x="5" y="9"/>
                    <a:pt x="5" y="9"/>
                  </a:cubicBezTo>
                  <a:cubicBezTo>
                    <a:pt x="7" y="8"/>
                    <a:pt x="9" y="6"/>
                    <a:pt x="8" y="4"/>
                  </a:cubicBezTo>
                  <a:cubicBezTo>
                    <a:pt x="8" y="2"/>
                    <a:pt x="6" y="0"/>
                    <a:pt x="4" y="1"/>
                  </a:cubicBezTo>
                  <a:cubicBezTo>
                    <a:pt x="1" y="1"/>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52">
              <a:extLst>
                <a:ext uri="{FF2B5EF4-FFF2-40B4-BE49-F238E27FC236}">
                  <a16:creationId xmlns:a16="http://schemas.microsoft.com/office/drawing/2014/main" xmlns="" id="{F3C19BC7-D1B4-4329-A855-E6F6F16C48E0}"/>
                </a:ext>
              </a:extLst>
            </p:cNvPr>
            <p:cNvSpPr>
              <a:spLocks/>
            </p:cNvSpPr>
            <p:nvPr/>
          </p:nvSpPr>
          <p:spPr bwMode="auto">
            <a:xfrm>
              <a:off x="11577638" y="5873750"/>
              <a:ext cx="28575" cy="28575"/>
            </a:xfrm>
            <a:custGeom>
              <a:avLst/>
              <a:gdLst>
                <a:gd name="T0" fmla="*/ 1 w 9"/>
                <a:gd name="T1" fmla="*/ 2 h 9"/>
                <a:gd name="T2" fmla="*/ 2 w 9"/>
                <a:gd name="T3" fmla="*/ 8 h 9"/>
                <a:gd name="T4" fmla="*/ 4 w 9"/>
                <a:gd name="T5" fmla="*/ 9 h 9"/>
                <a:gd name="T6" fmla="*/ 7 w 9"/>
                <a:gd name="T7" fmla="*/ 7 h 9"/>
                <a:gd name="T8" fmla="*/ 7 w 9"/>
                <a:gd name="T9" fmla="*/ 2 h 9"/>
                <a:gd name="T10" fmla="*/ 1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1" y="2"/>
                  </a:moveTo>
                  <a:cubicBezTo>
                    <a:pt x="0" y="4"/>
                    <a:pt x="0" y="6"/>
                    <a:pt x="2" y="8"/>
                  </a:cubicBezTo>
                  <a:cubicBezTo>
                    <a:pt x="2" y="8"/>
                    <a:pt x="3" y="9"/>
                    <a:pt x="4" y="9"/>
                  </a:cubicBezTo>
                  <a:cubicBezTo>
                    <a:pt x="5" y="9"/>
                    <a:pt x="6" y="8"/>
                    <a:pt x="7" y="7"/>
                  </a:cubicBezTo>
                  <a:cubicBezTo>
                    <a:pt x="9" y="6"/>
                    <a:pt x="9" y="3"/>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3">
              <a:extLst>
                <a:ext uri="{FF2B5EF4-FFF2-40B4-BE49-F238E27FC236}">
                  <a16:creationId xmlns:a16="http://schemas.microsoft.com/office/drawing/2014/main" xmlns="" id="{6F319B15-A5E0-4B66-8C1E-2E2488A59E3B}"/>
                </a:ext>
              </a:extLst>
            </p:cNvPr>
            <p:cNvSpPr>
              <a:spLocks/>
            </p:cNvSpPr>
            <p:nvPr/>
          </p:nvSpPr>
          <p:spPr bwMode="auto">
            <a:xfrm>
              <a:off x="12138025" y="4691063"/>
              <a:ext cx="28575" cy="25400"/>
            </a:xfrm>
            <a:custGeom>
              <a:avLst/>
              <a:gdLst>
                <a:gd name="T0" fmla="*/ 4 w 9"/>
                <a:gd name="T1" fmla="*/ 8 h 8"/>
                <a:gd name="T2" fmla="*/ 4 w 9"/>
                <a:gd name="T3" fmla="*/ 8 h 8"/>
                <a:gd name="T4" fmla="*/ 8 w 9"/>
                <a:gd name="T5" fmla="*/ 5 h 8"/>
                <a:gd name="T6" fmla="*/ 5 w 9"/>
                <a:gd name="T7" fmla="*/ 1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3"/>
                    <a:pt x="7" y="1"/>
                    <a:pt x="5" y="1"/>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4">
              <a:extLst>
                <a:ext uri="{FF2B5EF4-FFF2-40B4-BE49-F238E27FC236}">
                  <a16:creationId xmlns:a16="http://schemas.microsoft.com/office/drawing/2014/main" xmlns="" id="{88FD485C-6EB7-4171-A712-410F23B938D2}"/>
                </a:ext>
              </a:extLst>
            </p:cNvPr>
            <p:cNvSpPr>
              <a:spLocks/>
            </p:cNvSpPr>
            <p:nvPr/>
          </p:nvSpPr>
          <p:spPr bwMode="auto">
            <a:xfrm>
              <a:off x="12038013" y="6048375"/>
              <a:ext cx="25400" cy="25400"/>
            </a:xfrm>
            <a:custGeom>
              <a:avLst/>
              <a:gdLst>
                <a:gd name="T0" fmla="*/ 4 w 8"/>
                <a:gd name="T1" fmla="*/ 0 h 8"/>
                <a:gd name="T2" fmla="*/ 0 w 8"/>
                <a:gd name="T3" fmla="*/ 4 h 8"/>
                <a:gd name="T4" fmla="*/ 4 w 8"/>
                <a:gd name="T5" fmla="*/ 8 h 8"/>
                <a:gd name="T6" fmla="*/ 8 w 8"/>
                <a:gd name="T7" fmla="*/ 4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1" y="0"/>
                    <a:pt x="0" y="2"/>
                    <a:pt x="0" y="4"/>
                  </a:cubicBezTo>
                  <a:cubicBezTo>
                    <a:pt x="0" y="6"/>
                    <a:pt x="1" y="8"/>
                    <a:pt x="4" y="8"/>
                  </a:cubicBezTo>
                  <a:cubicBezTo>
                    <a:pt x="6" y="8"/>
                    <a:pt x="8" y="6"/>
                    <a:pt x="8" y="4"/>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5">
              <a:extLst>
                <a:ext uri="{FF2B5EF4-FFF2-40B4-BE49-F238E27FC236}">
                  <a16:creationId xmlns:a16="http://schemas.microsoft.com/office/drawing/2014/main" xmlns="" id="{101B368F-B466-4E32-B15B-9D2B9A2AB03F}"/>
                </a:ext>
              </a:extLst>
            </p:cNvPr>
            <p:cNvSpPr>
              <a:spLocks/>
            </p:cNvSpPr>
            <p:nvPr/>
          </p:nvSpPr>
          <p:spPr bwMode="auto">
            <a:xfrm>
              <a:off x="12015788" y="4684713"/>
              <a:ext cx="25400" cy="25400"/>
            </a:xfrm>
            <a:custGeom>
              <a:avLst/>
              <a:gdLst>
                <a:gd name="T0" fmla="*/ 4 w 8"/>
                <a:gd name="T1" fmla="*/ 0 h 8"/>
                <a:gd name="T2" fmla="*/ 4 w 8"/>
                <a:gd name="T3" fmla="*/ 0 h 8"/>
                <a:gd name="T4" fmla="*/ 0 w 8"/>
                <a:gd name="T5" fmla="*/ 4 h 8"/>
                <a:gd name="T6" fmla="*/ 4 w 8"/>
                <a:gd name="T7" fmla="*/ 8 h 8"/>
                <a:gd name="T8" fmla="*/ 4 w 8"/>
                <a:gd name="T9" fmla="*/ 8 h 8"/>
                <a:gd name="T10" fmla="*/ 8 w 8"/>
                <a:gd name="T11" fmla="*/ 4 h 8"/>
                <a:gd name="T12" fmla="*/ 4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0"/>
                  </a:moveTo>
                  <a:cubicBezTo>
                    <a:pt x="4" y="0"/>
                    <a:pt x="4" y="0"/>
                    <a:pt x="4" y="0"/>
                  </a:cubicBezTo>
                  <a:cubicBezTo>
                    <a:pt x="1" y="0"/>
                    <a:pt x="0" y="2"/>
                    <a:pt x="0" y="4"/>
                  </a:cubicBezTo>
                  <a:cubicBezTo>
                    <a:pt x="0" y="6"/>
                    <a:pt x="2" y="8"/>
                    <a:pt x="4" y="8"/>
                  </a:cubicBezTo>
                  <a:cubicBezTo>
                    <a:pt x="4" y="8"/>
                    <a:pt x="2" y="8"/>
                    <a:pt x="4" y="8"/>
                  </a:cubicBezTo>
                  <a:cubicBezTo>
                    <a:pt x="6" y="8"/>
                    <a:pt x="8" y="6"/>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6">
              <a:extLst>
                <a:ext uri="{FF2B5EF4-FFF2-40B4-BE49-F238E27FC236}">
                  <a16:creationId xmlns:a16="http://schemas.microsoft.com/office/drawing/2014/main" xmlns="" id="{AC161A7A-B564-4EAE-B91D-6135090A3CA8}"/>
                </a:ext>
              </a:extLst>
            </p:cNvPr>
            <p:cNvSpPr>
              <a:spLocks/>
            </p:cNvSpPr>
            <p:nvPr/>
          </p:nvSpPr>
          <p:spPr bwMode="auto">
            <a:xfrm>
              <a:off x="11609388" y="4829175"/>
              <a:ext cx="28575" cy="25400"/>
            </a:xfrm>
            <a:custGeom>
              <a:avLst/>
              <a:gdLst>
                <a:gd name="T0" fmla="*/ 7 w 9"/>
                <a:gd name="T1" fmla="*/ 2 h 8"/>
                <a:gd name="T2" fmla="*/ 2 w 9"/>
                <a:gd name="T3" fmla="*/ 1 h 8"/>
                <a:gd name="T4" fmla="*/ 1 w 9"/>
                <a:gd name="T5" fmla="*/ 7 h 8"/>
                <a:gd name="T6" fmla="*/ 4 w 9"/>
                <a:gd name="T7" fmla="*/ 8 h 8"/>
                <a:gd name="T8" fmla="*/ 7 w 9"/>
                <a:gd name="T9" fmla="*/ 8 h 8"/>
                <a:gd name="T10" fmla="*/ 7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7" y="2"/>
                  </a:moveTo>
                  <a:cubicBezTo>
                    <a:pt x="6" y="0"/>
                    <a:pt x="3" y="0"/>
                    <a:pt x="2" y="1"/>
                  </a:cubicBezTo>
                  <a:cubicBezTo>
                    <a:pt x="0" y="3"/>
                    <a:pt x="0" y="5"/>
                    <a:pt x="1" y="7"/>
                  </a:cubicBezTo>
                  <a:cubicBezTo>
                    <a:pt x="2" y="8"/>
                    <a:pt x="3" y="8"/>
                    <a:pt x="4" y="8"/>
                  </a:cubicBezTo>
                  <a:cubicBezTo>
                    <a:pt x="5" y="8"/>
                    <a:pt x="6" y="8"/>
                    <a:pt x="7" y="8"/>
                  </a:cubicBezTo>
                  <a:cubicBezTo>
                    <a:pt x="8" y="6"/>
                    <a:pt x="9" y="4"/>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7">
              <a:extLst>
                <a:ext uri="{FF2B5EF4-FFF2-40B4-BE49-F238E27FC236}">
                  <a16:creationId xmlns:a16="http://schemas.microsoft.com/office/drawing/2014/main" xmlns="" id="{BFD5F6D4-1976-407B-AE01-5B5D7E01D48C}"/>
                </a:ext>
              </a:extLst>
            </p:cNvPr>
            <p:cNvSpPr>
              <a:spLocks/>
            </p:cNvSpPr>
            <p:nvPr/>
          </p:nvSpPr>
          <p:spPr bwMode="auto">
            <a:xfrm>
              <a:off x="11790363" y="6002338"/>
              <a:ext cx="28575" cy="28575"/>
            </a:xfrm>
            <a:custGeom>
              <a:avLst/>
              <a:gdLst>
                <a:gd name="T0" fmla="*/ 6 w 9"/>
                <a:gd name="T1" fmla="*/ 1 h 9"/>
                <a:gd name="T2" fmla="*/ 1 w 9"/>
                <a:gd name="T3" fmla="*/ 3 h 9"/>
                <a:gd name="T4" fmla="*/ 3 w 9"/>
                <a:gd name="T5" fmla="*/ 9 h 9"/>
                <a:gd name="T6" fmla="*/ 4 w 9"/>
                <a:gd name="T7" fmla="*/ 9 h 9"/>
                <a:gd name="T8" fmla="*/ 8 w 9"/>
                <a:gd name="T9" fmla="*/ 6 h 9"/>
                <a:gd name="T10" fmla="*/ 6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6" y="1"/>
                  </a:moveTo>
                  <a:cubicBezTo>
                    <a:pt x="4" y="0"/>
                    <a:pt x="1" y="1"/>
                    <a:pt x="1" y="3"/>
                  </a:cubicBezTo>
                  <a:cubicBezTo>
                    <a:pt x="0" y="6"/>
                    <a:pt x="1" y="8"/>
                    <a:pt x="3" y="9"/>
                  </a:cubicBezTo>
                  <a:cubicBezTo>
                    <a:pt x="3" y="9"/>
                    <a:pt x="4" y="9"/>
                    <a:pt x="4" y="9"/>
                  </a:cubicBezTo>
                  <a:cubicBezTo>
                    <a:pt x="6" y="9"/>
                    <a:pt x="7" y="8"/>
                    <a:pt x="8" y="6"/>
                  </a:cubicBezTo>
                  <a:cubicBezTo>
                    <a:pt x="9" y="4"/>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8">
              <a:extLst>
                <a:ext uri="{FF2B5EF4-FFF2-40B4-BE49-F238E27FC236}">
                  <a16:creationId xmlns:a16="http://schemas.microsoft.com/office/drawing/2014/main" xmlns="" id="{B2500D8C-F58C-4D09-8ED4-5A4F2553E0E3}"/>
                </a:ext>
              </a:extLst>
            </p:cNvPr>
            <p:cNvSpPr>
              <a:spLocks/>
            </p:cNvSpPr>
            <p:nvPr/>
          </p:nvSpPr>
          <p:spPr bwMode="auto">
            <a:xfrm>
              <a:off x="11769725" y="4735513"/>
              <a:ext cx="26987" cy="25400"/>
            </a:xfrm>
            <a:custGeom>
              <a:avLst/>
              <a:gdLst>
                <a:gd name="T0" fmla="*/ 9 w 9"/>
                <a:gd name="T1" fmla="*/ 3 h 8"/>
                <a:gd name="T2" fmla="*/ 3 w 9"/>
                <a:gd name="T3" fmla="*/ 0 h 8"/>
                <a:gd name="T4" fmla="*/ 1 w 9"/>
                <a:gd name="T5" fmla="*/ 6 h 8"/>
                <a:gd name="T6" fmla="*/ 5 w 9"/>
                <a:gd name="T7" fmla="*/ 8 h 8"/>
                <a:gd name="T8" fmla="*/ 6 w 9"/>
                <a:gd name="T9" fmla="*/ 8 h 8"/>
                <a:gd name="T10" fmla="*/ 9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9" y="3"/>
                  </a:moveTo>
                  <a:cubicBezTo>
                    <a:pt x="8" y="1"/>
                    <a:pt x="5" y="0"/>
                    <a:pt x="3" y="0"/>
                  </a:cubicBezTo>
                  <a:cubicBezTo>
                    <a:pt x="1" y="1"/>
                    <a:pt x="0" y="4"/>
                    <a:pt x="1" y="6"/>
                  </a:cubicBezTo>
                  <a:cubicBezTo>
                    <a:pt x="2" y="7"/>
                    <a:pt x="3" y="8"/>
                    <a:pt x="5" y="8"/>
                  </a:cubicBezTo>
                  <a:cubicBezTo>
                    <a:pt x="5" y="8"/>
                    <a:pt x="6" y="8"/>
                    <a:pt x="6" y="8"/>
                  </a:cubicBezTo>
                  <a:cubicBezTo>
                    <a:pt x="8" y="7"/>
                    <a:pt x="9"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9">
              <a:extLst>
                <a:ext uri="{FF2B5EF4-FFF2-40B4-BE49-F238E27FC236}">
                  <a16:creationId xmlns:a16="http://schemas.microsoft.com/office/drawing/2014/main" xmlns="" id="{A0615CC9-ACFA-4907-A1E0-1ED16D61EAE1}"/>
                </a:ext>
              </a:extLst>
            </p:cNvPr>
            <p:cNvSpPr>
              <a:spLocks/>
            </p:cNvSpPr>
            <p:nvPr/>
          </p:nvSpPr>
          <p:spPr bwMode="auto">
            <a:xfrm>
              <a:off x="11828463" y="4713288"/>
              <a:ext cx="28575" cy="25400"/>
            </a:xfrm>
            <a:custGeom>
              <a:avLst/>
              <a:gdLst>
                <a:gd name="T0" fmla="*/ 8 w 9"/>
                <a:gd name="T1" fmla="*/ 3 h 8"/>
                <a:gd name="T2" fmla="*/ 3 w 9"/>
                <a:gd name="T3" fmla="*/ 1 h 8"/>
                <a:gd name="T4" fmla="*/ 1 w 9"/>
                <a:gd name="T5" fmla="*/ 6 h 8"/>
                <a:gd name="T6" fmla="*/ 5 w 9"/>
                <a:gd name="T7" fmla="*/ 8 h 8"/>
                <a:gd name="T8" fmla="*/ 6 w 9"/>
                <a:gd name="T9" fmla="*/ 8 h 8"/>
                <a:gd name="T10" fmla="*/ 8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8" y="3"/>
                  </a:moveTo>
                  <a:cubicBezTo>
                    <a:pt x="8" y="1"/>
                    <a:pt x="6" y="0"/>
                    <a:pt x="3" y="1"/>
                  </a:cubicBezTo>
                  <a:cubicBezTo>
                    <a:pt x="1" y="1"/>
                    <a:pt x="0" y="3"/>
                    <a:pt x="1" y="6"/>
                  </a:cubicBezTo>
                  <a:cubicBezTo>
                    <a:pt x="1" y="7"/>
                    <a:pt x="3" y="8"/>
                    <a:pt x="5" y="8"/>
                  </a:cubicBezTo>
                  <a:cubicBezTo>
                    <a:pt x="5" y="8"/>
                    <a:pt x="5" y="8"/>
                    <a:pt x="6" y="8"/>
                  </a:cubicBezTo>
                  <a:cubicBezTo>
                    <a:pt x="8" y="8"/>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60">
              <a:extLst>
                <a:ext uri="{FF2B5EF4-FFF2-40B4-BE49-F238E27FC236}">
                  <a16:creationId xmlns:a16="http://schemas.microsoft.com/office/drawing/2014/main" xmlns="" id="{AED3C054-A6FD-46BF-B92C-DA95D1DDF9AB}"/>
                </a:ext>
              </a:extLst>
            </p:cNvPr>
            <p:cNvSpPr>
              <a:spLocks/>
            </p:cNvSpPr>
            <p:nvPr/>
          </p:nvSpPr>
          <p:spPr bwMode="auto">
            <a:xfrm>
              <a:off x="11677650" y="5948363"/>
              <a:ext cx="28575" cy="25400"/>
            </a:xfrm>
            <a:custGeom>
              <a:avLst/>
              <a:gdLst>
                <a:gd name="T0" fmla="*/ 6 w 9"/>
                <a:gd name="T1" fmla="*/ 1 h 8"/>
                <a:gd name="T2" fmla="*/ 1 w 9"/>
                <a:gd name="T3" fmla="*/ 2 h 8"/>
                <a:gd name="T4" fmla="*/ 2 w 9"/>
                <a:gd name="T5" fmla="*/ 8 h 8"/>
                <a:gd name="T6" fmla="*/ 4 w 9"/>
                <a:gd name="T7" fmla="*/ 8 h 8"/>
                <a:gd name="T8" fmla="*/ 8 w 9"/>
                <a:gd name="T9" fmla="*/ 6 h 8"/>
                <a:gd name="T10" fmla="*/ 6 w 9"/>
                <a:gd name="T11" fmla="*/ 1 h 8"/>
              </a:gdLst>
              <a:ahLst/>
              <a:cxnLst>
                <a:cxn ang="0">
                  <a:pos x="T0" y="T1"/>
                </a:cxn>
                <a:cxn ang="0">
                  <a:pos x="T2" y="T3"/>
                </a:cxn>
                <a:cxn ang="0">
                  <a:pos x="T4" y="T5"/>
                </a:cxn>
                <a:cxn ang="0">
                  <a:pos x="T6" y="T7"/>
                </a:cxn>
                <a:cxn ang="0">
                  <a:pos x="T8" y="T9"/>
                </a:cxn>
                <a:cxn ang="0">
                  <a:pos x="T10" y="T11"/>
                </a:cxn>
              </a:cxnLst>
              <a:rect l="0" t="0" r="r" b="b"/>
              <a:pathLst>
                <a:path w="9" h="8">
                  <a:moveTo>
                    <a:pt x="6" y="1"/>
                  </a:moveTo>
                  <a:cubicBezTo>
                    <a:pt x="5" y="0"/>
                    <a:pt x="2" y="0"/>
                    <a:pt x="1" y="2"/>
                  </a:cubicBezTo>
                  <a:cubicBezTo>
                    <a:pt x="0" y="4"/>
                    <a:pt x="0" y="7"/>
                    <a:pt x="2" y="8"/>
                  </a:cubicBezTo>
                  <a:cubicBezTo>
                    <a:pt x="3" y="8"/>
                    <a:pt x="4" y="8"/>
                    <a:pt x="4" y="8"/>
                  </a:cubicBezTo>
                  <a:cubicBezTo>
                    <a:pt x="6" y="8"/>
                    <a:pt x="7" y="8"/>
                    <a:pt x="8" y="6"/>
                  </a:cubicBezTo>
                  <a:cubicBezTo>
                    <a:pt x="9" y="5"/>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61">
              <a:extLst>
                <a:ext uri="{FF2B5EF4-FFF2-40B4-BE49-F238E27FC236}">
                  <a16:creationId xmlns:a16="http://schemas.microsoft.com/office/drawing/2014/main" xmlns="" id="{64BCF79E-8CC1-4C04-907D-E9A6C8E4E413}"/>
                </a:ext>
              </a:extLst>
            </p:cNvPr>
            <p:cNvSpPr>
              <a:spLocks/>
            </p:cNvSpPr>
            <p:nvPr/>
          </p:nvSpPr>
          <p:spPr bwMode="auto">
            <a:xfrm>
              <a:off x="11850688" y="6024563"/>
              <a:ext cx="28575" cy="23813"/>
            </a:xfrm>
            <a:custGeom>
              <a:avLst/>
              <a:gdLst>
                <a:gd name="T0" fmla="*/ 5 w 9"/>
                <a:gd name="T1" fmla="*/ 0 h 8"/>
                <a:gd name="T2" fmla="*/ 0 w 9"/>
                <a:gd name="T3" fmla="*/ 3 h 8"/>
                <a:gd name="T4" fmla="*/ 3 w 9"/>
                <a:gd name="T5" fmla="*/ 8 h 8"/>
                <a:gd name="T6" fmla="*/ 4 w 9"/>
                <a:gd name="T7" fmla="*/ 8 h 8"/>
                <a:gd name="T8" fmla="*/ 8 w 9"/>
                <a:gd name="T9" fmla="*/ 5 h 8"/>
                <a:gd name="T10" fmla="*/ 5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5" y="0"/>
                  </a:moveTo>
                  <a:cubicBezTo>
                    <a:pt x="3" y="0"/>
                    <a:pt x="1" y="1"/>
                    <a:pt x="0" y="3"/>
                  </a:cubicBezTo>
                  <a:cubicBezTo>
                    <a:pt x="0" y="5"/>
                    <a:pt x="1" y="7"/>
                    <a:pt x="3" y="8"/>
                  </a:cubicBezTo>
                  <a:cubicBezTo>
                    <a:pt x="4" y="8"/>
                    <a:pt x="4" y="8"/>
                    <a:pt x="4" y="8"/>
                  </a:cubicBezTo>
                  <a:cubicBezTo>
                    <a:pt x="6" y="8"/>
                    <a:pt x="8" y="7"/>
                    <a:pt x="8" y="5"/>
                  </a:cubicBezTo>
                  <a:cubicBezTo>
                    <a:pt x="9" y="3"/>
                    <a:pt x="8"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2">
              <a:extLst>
                <a:ext uri="{FF2B5EF4-FFF2-40B4-BE49-F238E27FC236}">
                  <a16:creationId xmlns:a16="http://schemas.microsoft.com/office/drawing/2014/main" xmlns="" id="{4FD30BCA-A7CB-4B72-AD2D-5B938A1D9667}"/>
                </a:ext>
              </a:extLst>
            </p:cNvPr>
            <p:cNvSpPr>
              <a:spLocks/>
            </p:cNvSpPr>
            <p:nvPr/>
          </p:nvSpPr>
          <p:spPr bwMode="auto">
            <a:xfrm>
              <a:off x="11891963" y="4697413"/>
              <a:ext cx="23812" cy="25400"/>
            </a:xfrm>
            <a:custGeom>
              <a:avLst/>
              <a:gdLst>
                <a:gd name="T0" fmla="*/ 8 w 8"/>
                <a:gd name="T1" fmla="*/ 4 h 8"/>
                <a:gd name="T2" fmla="*/ 3 w 8"/>
                <a:gd name="T3" fmla="*/ 0 h 8"/>
                <a:gd name="T4" fmla="*/ 0 w 8"/>
                <a:gd name="T5" fmla="*/ 5 h 8"/>
                <a:gd name="T6" fmla="*/ 4 w 8"/>
                <a:gd name="T7" fmla="*/ 8 h 8"/>
                <a:gd name="T8" fmla="*/ 5 w 8"/>
                <a:gd name="T9" fmla="*/ 8 h 8"/>
                <a:gd name="T10" fmla="*/ 8 w 8"/>
                <a:gd name="T11" fmla="*/ 4 h 8"/>
              </a:gdLst>
              <a:ahLst/>
              <a:cxnLst>
                <a:cxn ang="0">
                  <a:pos x="T0" y="T1"/>
                </a:cxn>
                <a:cxn ang="0">
                  <a:pos x="T2" y="T3"/>
                </a:cxn>
                <a:cxn ang="0">
                  <a:pos x="T4" y="T5"/>
                </a:cxn>
                <a:cxn ang="0">
                  <a:pos x="T6" y="T7"/>
                </a:cxn>
                <a:cxn ang="0">
                  <a:pos x="T8" y="T9"/>
                </a:cxn>
                <a:cxn ang="0">
                  <a:pos x="T10" y="T11"/>
                </a:cxn>
              </a:cxnLst>
              <a:rect l="0" t="0" r="r" b="b"/>
              <a:pathLst>
                <a:path w="8" h="8">
                  <a:moveTo>
                    <a:pt x="8" y="4"/>
                  </a:moveTo>
                  <a:cubicBezTo>
                    <a:pt x="7" y="1"/>
                    <a:pt x="5" y="0"/>
                    <a:pt x="3" y="0"/>
                  </a:cubicBezTo>
                  <a:cubicBezTo>
                    <a:pt x="1" y="1"/>
                    <a:pt x="0" y="3"/>
                    <a:pt x="0" y="5"/>
                  </a:cubicBezTo>
                  <a:cubicBezTo>
                    <a:pt x="0" y="7"/>
                    <a:pt x="2" y="8"/>
                    <a:pt x="4" y="8"/>
                  </a:cubicBezTo>
                  <a:cubicBezTo>
                    <a:pt x="4" y="8"/>
                    <a:pt x="4" y="8"/>
                    <a:pt x="5" y="8"/>
                  </a:cubicBezTo>
                  <a:cubicBezTo>
                    <a:pt x="7" y="8"/>
                    <a:pt x="8"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63">
              <a:extLst>
                <a:ext uri="{FF2B5EF4-FFF2-40B4-BE49-F238E27FC236}">
                  <a16:creationId xmlns:a16="http://schemas.microsoft.com/office/drawing/2014/main" xmlns="" id="{D131B09C-6A32-4F9F-BFCC-5F8FEBC3FE1C}"/>
                </a:ext>
              </a:extLst>
            </p:cNvPr>
            <p:cNvSpPr>
              <a:spLocks/>
            </p:cNvSpPr>
            <p:nvPr/>
          </p:nvSpPr>
          <p:spPr bwMode="auto">
            <a:xfrm>
              <a:off x="12098338" y="6042025"/>
              <a:ext cx="28575" cy="28575"/>
            </a:xfrm>
            <a:custGeom>
              <a:avLst/>
              <a:gdLst>
                <a:gd name="T0" fmla="*/ 1 w 9"/>
                <a:gd name="T1" fmla="*/ 5 h 9"/>
                <a:gd name="T2" fmla="*/ 5 w 9"/>
                <a:gd name="T3" fmla="*/ 9 h 9"/>
                <a:gd name="T4" fmla="*/ 5 w 9"/>
                <a:gd name="T5" fmla="*/ 9 h 9"/>
                <a:gd name="T6" fmla="*/ 9 w 9"/>
                <a:gd name="T7" fmla="*/ 4 h 9"/>
                <a:gd name="T8" fmla="*/ 4 w 9"/>
                <a:gd name="T9" fmla="*/ 1 h 9"/>
                <a:gd name="T10" fmla="*/ 1 w 9"/>
                <a:gd name="T11" fmla="*/ 5 h 9"/>
              </a:gdLst>
              <a:ahLst/>
              <a:cxnLst>
                <a:cxn ang="0">
                  <a:pos x="T0" y="T1"/>
                </a:cxn>
                <a:cxn ang="0">
                  <a:pos x="T2" y="T3"/>
                </a:cxn>
                <a:cxn ang="0">
                  <a:pos x="T4" y="T5"/>
                </a:cxn>
                <a:cxn ang="0">
                  <a:pos x="T6" y="T7"/>
                </a:cxn>
                <a:cxn ang="0">
                  <a:pos x="T8" y="T9"/>
                </a:cxn>
                <a:cxn ang="0">
                  <a:pos x="T10" y="T11"/>
                </a:cxn>
              </a:cxnLst>
              <a:rect l="0" t="0" r="r" b="b"/>
              <a:pathLst>
                <a:path w="9" h="9">
                  <a:moveTo>
                    <a:pt x="1" y="5"/>
                  </a:moveTo>
                  <a:cubicBezTo>
                    <a:pt x="1" y="7"/>
                    <a:pt x="3" y="9"/>
                    <a:pt x="5" y="9"/>
                  </a:cubicBezTo>
                  <a:cubicBezTo>
                    <a:pt x="5" y="9"/>
                    <a:pt x="5" y="9"/>
                    <a:pt x="5" y="9"/>
                  </a:cubicBezTo>
                  <a:cubicBezTo>
                    <a:pt x="7" y="8"/>
                    <a:pt x="9" y="6"/>
                    <a:pt x="9" y="4"/>
                  </a:cubicBezTo>
                  <a:cubicBezTo>
                    <a:pt x="8" y="2"/>
                    <a:pt x="6" y="0"/>
                    <a:pt x="4" y="1"/>
                  </a:cubicBezTo>
                  <a:cubicBezTo>
                    <a:pt x="2" y="1"/>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64">
              <a:extLst>
                <a:ext uri="{FF2B5EF4-FFF2-40B4-BE49-F238E27FC236}">
                  <a16:creationId xmlns:a16="http://schemas.microsoft.com/office/drawing/2014/main" xmlns="" id="{FE6C38E0-1BCF-4156-8AB6-93947D2DAE36}"/>
                </a:ext>
              </a:extLst>
            </p:cNvPr>
            <p:cNvSpPr>
              <a:spLocks/>
            </p:cNvSpPr>
            <p:nvPr/>
          </p:nvSpPr>
          <p:spPr bwMode="auto">
            <a:xfrm>
              <a:off x="12076113" y="4684713"/>
              <a:ext cx="28575" cy="25400"/>
            </a:xfrm>
            <a:custGeom>
              <a:avLst/>
              <a:gdLst>
                <a:gd name="T0" fmla="*/ 4 w 9"/>
                <a:gd name="T1" fmla="*/ 8 h 8"/>
                <a:gd name="T2" fmla="*/ 5 w 9"/>
                <a:gd name="T3" fmla="*/ 8 h 8"/>
                <a:gd name="T4" fmla="*/ 9 w 9"/>
                <a:gd name="T5" fmla="*/ 5 h 8"/>
                <a:gd name="T6" fmla="*/ 5 w 9"/>
                <a:gd name="T7" fmla="*/ 0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5" y="8"/>
                    <a:pt x="5" y="8"/>
                  </a:cubicBezTo>
                  <a:cubicBezTo>
                    <a:pt x="7" y="8"/>
                    <a:pt x="8" y="7"/>
                    <a:pt x="9" y="5"/>
                  </a:cubicBezTo>
                  <a:cubicBezTo>
                    <a:pt x="9" y="2"/>
                    <a:pt x="7" y="0"/>
                    <a:pt x="5" y="0"/>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65">
              <a:extLst>
                <a:ext uri="{FF2B5EF4-FFF2-40B4-BE49-F238E27FC236}">
                  <a16:creationId xmlns:a16="http://schemas.microsoft.com/office/drawing/2014/main" xmlns="" id="{02E10689-B57E-4941-BE8B-7568790775B2}"/>
                </a:ext>
              </a:extLst>
            </p:cNvPr>
            <p:cNvSpPr>
              <a:spLocks/>
            </p:cNvSpPr>
            <p:nvPr/>
          </p:nvSpPr>
          <p:spPr bwMode="auto">
            <a:xfrm>
              <a:off x="11731625" y="5976938"/>
              <a:ext cx="31750" cy="28575"/>
            </a:xfrm>
            <a:custGeom>
              <a:avLst/>
              <a:gdLst>
                <a:gd name="T0" fmla="*/ 7 w 10"/>
                <a:gd name="T1" fmla="*/ 1 h 9"/>
                <a:gd name="T2" fmla="*/ 1 w 10"/>
                <a:gd name="T3" fmla="*/ 3 h 9"/>
                <a:gd name="T4" fmla="*/ 3 w 10"/>
                <a:gd name="T5" fmla="*/ 9 h 9"/>
                <a:gd name="T6" fmla="*/ 5 w 10"/>
                <a:gd name="T7" fmla="*/ 9 h 9"/>
                <a:gd name="T8" fmla="*/ 9 w 10"/>
                <a:gd name="T9" fmla="*/ 7 h 9"/>
                <a:gd name="T10" fmla="*/ 7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7" y="1"/>
                  </a:moveTo>
                  <a:cubicBezTo>
                    <a:pt x="5" y="0"/>
                    <a:pt x="2" y="1"/>
                    <a:pt x="1" y="3"/>
                  </a:cubicBezTo>
                  <a:cubicBezTo>
                    <a:pt x="0" y="5"/>
                    <a:pt x="1" y="8"/>
                    <a:pt x="3" y="9"/>
                  </a:cubicBezTo>
                  <a:cubicBezTo>
                    <a:pt x="4" y="9"/>
                    <a:pt x="4" y="9"/>
                    <a:pt x="5" y="9"/>
                  </a:cubicBezTo>
                  <a:cubicBezTo>
                    <a:pt x="6" y="9"/>
                    <a:pt x="8" y="8"/>
                    <a:pt x="9" y="7"/>
                  </a:cubicBezTo>
                  <a:cubicBezTo>
                    <a:pt x="10" y="5"/>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66">
              <a:extLst>
                <a:ext uri="{FF2B5EF4-FFF2-40B4-BE49-F238E27FC236}">
                  <a16:creationId xmlns:a16="http://schemas.microsoft.com/office/drawing/2014/main" xmlns="" id="{3C731082-65F5-45B2-B7E2-54BD4747F4F5}"/>
                </a:ext>
              </a:extLst>
            </p:cNvPr>
            <p:cNvSpPr>
              <a:spLocks/>
            </p:cNvSpPr>
            <p:nvPr/>
          </p:nvSpPr>
          <p:spPr bwMode="auto">
            <a:xfrm>
              <a:off x="11950700" y="4687888"/>
              <a:ext cx="28575" cy="25400"/>
            </a:xfrm>
            <a:custGeom>
              <a:avLst/>
              <a:gdLst>
                <a:gd name="T0" fmla="*/ 9 w 9"/>
                <a:gd name="T1" fmla="*/ 4 h 8"/>
                <a:gd name="T2" fmla="*/ 4 w 9"/>
                <a:gd name="T3" fmla="*/ 0 h 8"/>
                <a:gd name="T4" fmla="*/ 1 w 9"/>
                <a:gd name="T5" fmla="*/ 5 h 8"/>
                <a:gd name="T6" fmla="*/ 5 w 9"/>
                <a:gd name="T7" fmla="*/ 8 h 8"/>
                <a:gd name="T8" fmla="*/ 5 w 9"/>
                <a:gd name="T9" fmla="*/ 8 h 8"/>
                <a:gd name="T10" fmla="*/ 5 w 9"/>
                <a:gd name="T11" fmla="*/ 8 h 8"/>
                <a:gd name="T12" fmla="*/ 9 w 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9" y="4"/>
                  </a:moveTo>
                  <a:cubicBezTo>
                    <a:pt x="8" y="2"/>
                    <a:pt x="6" y="0"/>
                    <a:pt x="4" y="0"/>
                  </a:cubicBezTo>
                  <a:cubicBezTo>
                    <a:pt x="2" y="0"/>
                    <a:pt x="0" y="2"/>
                    <a:pt x="1" y="5"/>
                  </a:cubicBezTo>
                  <a:cubicBezTo>
                    <a:pt x="1" y="7"/>
                    <a:pt x="3" y="8"/>
                    <a:pt x="5" y="8"/>
                  </a:cubicBezTo>
                  <a:cubicBezTo>
                    <a:pt x="5" y="8"/>
                    <a:pt x="5" y="8"/>
                    <a:pt x="5" y="8"/>
                  </a:cubicBezTo>
                  <a:cubicBezTo>
                    <a:pt x="5" y="8"/>
                    <a:pt x="5" y="8"/>
                    <a:pt x="5" y="8"/>
                  </a:cubicBezTo>
                  <a:cubicBezTo>
                    <a:pt x="7"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67">
              <a:extLst>
                <a:ext uri="{FF2B5EF4-FFF2-40B4-BE49-F238E27FC236}">
                  <a16:creationId xmlns:a16="http://schemas.microsoft.com/office/drawing/2014/main" xmlns="" id="{28BD2030-E98A-4366-93F9-300B3202018C}"/>
                </a:ext>
              </a:extLst>
            </p:cNvPr>
            <p:cNvSpPr>
              <a:spLocks/>
            </p:cNvSpPr>
            <p:nvPr/>
          </p:nvSpPr>
          <p:spPr bwMode="auto">
            <a:xfrm>
              <a:off x="11712575" y="4760913"/>
              <a:ext cx="28575" cy="26988"/>
            </a:xfrm>
            <a:custGeom>
              <a:avLst/>
              <a:gdLst>
                <a:gd name="T0" fmla="*/ 8 w 9"/>
                <a:gd name="T1" fmla="*/ 3 h 9"/>
                <a:gd name="T2" fmla="*/ 3 w 9"/>
                <a:gd name="T3" fmla="*/ 1 h 9"/>
                <a:gd name="T4" fmla="*/ 1 w 9"/>
                <a:gd name="T5" fmla="*/ 7 h 9"/>
                <a:gd name="T6" fmla="*/ 5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5" y="0"/>
                    <a:pt x="3" y="1"/>
                  </a:cubicBezTo>
                  <a:cubicBezTo>
                    <a:pt x="1" y="2"/>
                    <a:pt x="0" y="5"/>
                    <a:pt x="1" y="7"/>
                  </a:cubicBezTo>
                  <a:cubicBezTo>
                    <a:pt x="2" y="8"/>
                    <a:pt x="3" y="9"/>
                    <a:pt x="5" y="9"/>
                  </a:cubicBezTo>
                  <a:cubicBezTo>
                    <a:pt x="5" y="9"/>
                    <a:pt x="6" y="9"/>
                    <a:pt x="7" y="8"/>
                  </a:cubicBezTo>
                  <a:cubicBezTo>
                    <a:pt x="9" y="7"/>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68">
              <a:extLst>
                <a:ext uri="{FF2B5EF4-FFF2-40B4-BE49-F238E27FC236}">
                  <a16:creationId xmlns:a16="http://schemas.microsoft.com/office/drawing/2014/main" xmlns="" id="{589A9E86-C071-49AD-9E0A-78655C91985A}"/>
                </a:ext>
              </a:extLst>
            </p:cNvPr>
            <p:cNvSpPr>
              <a:spLocks/>
            </p:cNvSpPr>
            <p:nvPr/>
          </p:nvSpPr>
          <p:spPr bwMode="auto">
            <a:xfrm>
              <a:off x="11352213" y="5314950"/>
              <a:ext cx="25400" cy="25400"/>
            </a:xfrm>
            <a:custGeom>
              <a:avLst/>
              <a:gdLst>
                <a:gd name="T0" fmla="*/ 4 w 8"/>
                <a:gd name="T1" fmla="*/ 8 h 8"/>
                <a:gd name="T2" fmla="*/ 4 w 8"/>
                <a:gd name="T3" fmla="*/ 8 h 8"/>
                <a:gd name="T4" fmla="*/ 8 w 8"/>
                <a:gd name="T5" fmla="*/ 4 h 8"/>
                <a:gd name="T6" fmla="*/ 4 w 8"/>
                <a:gd name="T7" fmla="*/ 0 h 8"/>
                <a:gd name="T8" fmla="*/ 0 w 8"/>
                <a:gd name="T9" fmla="*/ 3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4" y="8"/>
                    <a:pt x="4" y="8"/>
                    <a:pt x="4" y="8"/>
                  </a:cubicBezTo>
                  <a:cubicBezTo>
                    <a:pt x="6" y="8"/>
                    <a:pt x="8" y="6"/>
                    <a:pt x="8" y="4"/>
                  </a:cubicBezTo>
                  <a:cubicBezTo>
                    <a:pt x="8" y="2"/>
                    <a:pt x="7" y="0"/>
                    <a:pt x="4" y="0"/>
                  </a:cubicBezTo>
                  <a:cubicBezTo>
                    <a:pt x="2" y="0"/>
                    <a:pt x="0" y="1"/>
                    <a:pt x="0" y="3"/>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69">
              <a:extLst>
                <a:ext uri="{FF2B5EF4-FFF2-40B4-BE49-F238E27FC236}">
                  <a16:creationId xmlns:a16="http://schemas.microsoft.com/office/drawing/2014/main" xmlns="" id="{20CB5D82-1A99-4E38-A10D-A3E0710BE824}"/>
                </a:ext>
              </a:extLst>
            </p:cNvPr>
            <p:cNvSpPr>
              <a:spLocks/>
            </p:cNvSpPr>
            <p:nvPr/>
          </p:nvSpPr>
          <p:spPr bwMode="auto">
            <a:xfrm>
              <a:off x="11423650" y="5675313"/>
              <a:ext cx="28575" cy="28575"/>
            </a:xfrm>
            <a:custGeom>
              <a:avLst/>
              <a:gdLst>
                <a:gd name="T0" fmla="*/ 3 w 9"/>
                <a:gd name="T1" fmla="*/ 1 h 9"/>
                <a:gd name="T2" fmla="*/ 1 w 9"/>
                <a:gd name="T3" fmla="*/ 7 h 9"/>
                <a:gd name="T4" fmla="*/ 5 w 9"/>
                <a:gd name="T5" fmla="*/ 9 h 9"/>
                <a:gd name="T6" fmla="*/ 6 w 9"/>
                <a:gd name="T7" fmla="*/ 8 h 9"/>
                <a:gd name="T8" fmla="*/ 8 w 9"/>
                <a:gd name="T9" fmla="*/ 3 h 9"/>
                <a:gd name="T10" fmla="*/ 3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3" y="1"/>
                  </a:moveTo>
                  <a:cubicBezTo>
                    <a:pt x="1" y="2"/>
                    <a:pt x="0" y="5"/>
                    <a:pt x="1" y="7"/>
                  </a:cubicBezTo>
                  <a:cubicBezTo>
                    <a:pt x="2" y="8"/>
                    <a:pt x="3" y="9"/>
                    <a:pt x="5" y="9"/>
                  </a:cubicBezTo>
                  <a:cubicBezTo>
                    <a:pt x="5" y="9"/>
                    <a:pt x="6" y="9"/>
                    <a:pt x="6" y="8"/>
                  </a:cubicBezTo>
                  <a:cubicBezTo>
                    <a:pt x="8" y="7"/>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70">
              <a:extLst>
                <a:ext uri="{FF2B5EF4-FFF2-40B4-BE49-F238E27FC236}">
                  <a16:creationId xmlns:a16="http://schemas.microsoft.com/office/drawing/2014/main" xmlns="" id="{C32CC984-3C9F-4148-B0B6-431EDA5E368F}"/>
                </a:ext>
              </a:extLst>
            </p:cNvPr>
            <p:cNvSpPr>
              <a:spLocks/>
            </p:cNvSpPr>
            <p:nvPr/>
          </p:nvSpPr>
          <p:spPr bwMode="auto">
            <a:xfrm>
              <a:off x="11414125" y="5070475"/>
              <a:ext cx="28575" cy="28575"/>
            </a:xfrm>
            <a:custGeom>
              <a:avLst/>
              <a:gdLst>
                <a:gd name="T0" fmla="*/ 3 w 9"/>
                <a:gd name="T1" fmla="*/ 9 h 9"/>
                <a:gd name="T2" fmla="*/ 4 w 9"/>
                <a:gd name="T3" fmla="*/ 9 h 9"/>
                <a:gd name="T4" fmla="*/ 8 w 9"/>
                <a:gd name="T5" fmla="*/ 7 h 9"/>
                <a:gd name="T6" fmla="*/ 6 w 9"/>
                <a:gd name="T7" fmla="*/ 1 h 9"/>
                <a:gd name="T8" fmla="*/ 1 w 9"/>
                <a:gd name="T9" fmla="*/ 3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cubicBezTo>
                    <a:pt x="3" y="9"/>
                    <a:pt x="4" y="9"/>
                    <a:pt x="4" y="9"/>
                  </a:cubicBezTo>
                  <a:cubicBezTo>
                    <a:pt x="6" y="9"/>
                    <a:pt x="7" y="8"/>
                    <a:pt x="8" y="7"/>
                  </a:cubicBezTo>
                  <a:cubicBezTo>
                    <a:pt x="9" y="5"/>
                    <a:pt x="8" y="2"/>
                    <a:pt x="6" y="1"/>
                  </a:cubicBezTo>
                  <a:cubicBezTo>
                    <a:pt x="4" y="0"/>
                    <a:pt x="2" y="1"/>
                    <a:pt x="1" y="3"/>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71">
              <a:extLst>
                <a:ext uri="{FF2B5EF4-FFF2-40B4-BE49-F238E27FC236}">
                  <a16:creationId xmlns:a16="http://schemas.microsoft.com/office/drawing/2014/main" xmlns="" id="{302216F6-D033-4FA9-97DB-EA1F4AD4B978}"/>
                </a:ext>
              </a:extLst>
            </p:cNvPr>
            <p:cNvSpPr>
              <a:spLocks/>
            </p:cNvSpPr>
            <p:nvPr/>
          </p:nvSpPr>
          <p:spPr bwMode="auto">
            <a:xfrm>
              <a:off x="11352213" y="5437188"/>
              <a:ext cx="28575" cy="28575"/>
            </a:xfrm>
            <a:custGeom>
              <a:avLst/>
              <a:gdLst>
                <a:gd name="T0" fmla="*/ 5 w 9"/>
                <a:gd name="T1" fmla="*/ 9 h 9"/>
                <a:gd name="T2" fmla="*/ 9 w 9"/>
                <a:gd name="T3" fmla="*/ 4 h 9"/>
                <a:gd name="T4" fmla="*/ 4 w 9"/>
                <a:gd name="T5" fmla="*/ 1 h 9"/>
                <a:gd name="T6" fmla="*/ 1 w 9"/>
                <a:gd name="T7" fmla="*/ 5 h 9"/>
                <a:gd name="T8" fmla="*/ 5 w 9"/>
                <a:gd name="T9" fmla="*/ 9 h 9"/>
                <a:gd name="T10" fmla="*/ 5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5" y="9"/>
                  </a:moveTo>
                  <a:cubicBezTo>
                    <a:pt x="7" y="8"/>
                    <a:pt x="9" y="6"/>
                    <a:pt x="9" y="4"/>
                  </a:cubicBezTo>
                  <a:cubicBezTo>
                    <a:pt x="8" y="2"/>
                    <a:pt x="6" y="0"/>
                    <a:pt x="4" y="1"/>
                  </a:cubicBezTo>
                  <a:cubicBezTo>
                    <a:pt x="2" y="1"/>
                    <a:pt x="0" y="3"/>
                    <a:pt x="1" y="5"/>
                  </a:cubicBezTo>
                  <a:cubicBezTo>
                    <a:pt x="1" y="7"/>
                    <a:pt x="3" y="9"/>
                    <a:pt x="5"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72">
              <a:extLst>
                <a:ext uri="{FF2B5EF4-FFF2-40B4-BE49-F238E27FC236}">
                  <a16:creationId xmlns:a16="http://schemas.microsoft.com/office/drawing/2014/main" xmlns="" id="{5FFEA4F5-534C-4102-9B64-0C663AD05A78}"/>
                </a:ext>
              </a:extLst>
            </p:cNvPr>
            <p:cNvSpPr>
              <a:spLocks/>
            </p:cNvSpPr>
            <p:nvPr/>
          </p:nvSpPr>
          <p:spPr bwMode="auto">
            <a:xfrm>
              <a:off x="11377613" y="5559425"/>
              <a:ext cx="28575" cy="28575"/>
            </a:xfrm>
            <a:custGeom>
              <a:avLst/>
              <a:gdLst>
                <a:gd name="T0" fmla="*/ 8 w 9"/>
                <a:gd name="T1" fmla="*/ 4 h 9"/>
                <a:gd name="T2" fmla="*/ 3 w 9"/>
                <a:gd name="T3" fmla="*/ 1 h 9"/>
                <a:gd name="T4" fmla="*/ 1 w 9"/>
                <a:gd name="T5" fmla="*/ 6 h 9"/>
                <a:gd name="T6" fmla="*/ 1 w 9"/>
                <a:gd name="T7" fmla="*/ 6 h 9"/>
                <a:gd name="T8" fmla="*/ 5 w 9"/>
                <a:gd name="T9" fmla="*/ 9 h 9"/>
                <a:gd name="T10" fmla="*/ 6 w 9"/>
                <a:gd name="T11" fmla="*/ 9 h 9"/>
                <a:gd name="T12" fmla="*/ 8 w 9"/>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8" y="4"/>
                  </a:moveTo>
                  <a:cubicBezTo>
                    <a:pt x="8" y="2"/>
                    <a:pt x="6" y="0"/>
                    <a:pt x="3" y="1"/>
                  </a:cubicBezTo>
                  <a:cubicBezTo>
                    <a:pt x="1" y="2"/>
                    <a:pt x="0" y="4"/>
                    <a:pt x="1" y="6"/>
                  </a:cubicBezTo>
                  <a:cubicBezTo>
                    <a:pt x="1" y="6"/>
                    <a:pt x="1" y="6"/>
                    <a:pt x="1" y="6"/>
                  </a:cubicBezTo>
                  <a:cubicBezTo>
                    <a:pt x="1" y="8"/>
                    <a:pt x="3" y="9"/>
                    <a:pt x="5" y="9"/>
                  </a:cubicBezTo>
                  <a:cubicBezTo>
                    <a:pt x="5" y="9"/>
                    <a:pt x="5" y="9"/>
                    <a:pt x="6" y="9"/>
                  </a:cubicBezTo>
                  <a:cubicBezTo>
                    <a:pt x="8" y="8"/>
                    <a:pt x="9"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73">
              <a:extLst>
                <a:ext uri="{FF2B5EF4-FFF2-40B4-BE49-F238E27FC236}">
                  <a16:creationId xmlns:a16="http://schemas.microsoft.com/office/drawing/2014/main" xmlns="" id="{11218F1B-3258-40B4-B5B3-9C5FD62B9B7F}"/>
                </a:ext>
              </a:extLst>
            </p:cNvPr>
            <p:cNvSpPr>
              <a:spLocks/>
            </p:cNvSpPr>
            <p:nvPr/>
          </p:nvSpPr>
          <p:spPr bwMode="auto">
            <a:xfrm>
              <a:off x="11361738" y="5500688"/>
              <a:ext cx="28575" cy="25400"/>
            </a:xfrm>
            <a:custGeom>
              <a:avLst/>
              <a:gdLst>
                <a:gd name="T0" fmla="*/ 9 w 9"/>
                <a:gd name="T1" fmla="*/ 4 h 8"/>
                <a:gd name="T2" fmla="*/ 4 w 9"/>
                <a:gd name="T3" fmla="*/ 1 h 8"/>
                <a:gd name="T4" fmla="*/ 1 w 9"/>
                <a:gd name="T5" fmla="*/ 5 h 8"/>
                <a:gd name="T6" fmla="*/ 5 w 9"/>
                <a:gd name="T7" fmla="*/ 8 h 8"/>
                <a:gd name="T8" fmla="*/ 5 w 9"/>
                <a:gd name="T9" fmla="*/ 8 h 8"/>
                <a:gd name="T10" fmla="*/ 9 w 9"/>
                <a:gd name="T11" fmla="*/ 4 h 8"/>
              </a:gdLst>
              <a:ahLst/>
              <a:cxnLst>
                <a:cxn ang="0">
                  <a:pos x="T0" y="T1"/>
                </a:cxn>
                <a:cxn ang="0">
                  <a:pos x="T2" y="T3"/>
                </a:cxn>
                <a:cxn ang="0">
                  <a:pos x="T4" y="T5"/>
                </a:cxn>
                <a:cxn ang="0">
                  <a:pos x="T6" y="T7"/>
                </a:cxn>
                <a:cxn ang="0">
                  <a:pos x="T8" y="T9"/>
                </a:cxn>
                <a:cxn ang="0">
                  <a:pos x="T10" y="T11"/>
                </a:cxn>
              </a:cxnLst>
              <a:rect l="0" t="0" r="r" b="b"/>
              <a:pathLst>
                <a:path w="9" h="8">
                  <a:moveTo>
                    <a:pt x="9" y="4"/>
                  </a:moveTo>
                  <a:cubicBezTo>
                    <a:pt x="8" y="1"/>
                    <a:pt x="6" y="0"/>
                    <a:pt x="4" y="1"/>
                  </a:cubicBezTo>
                  <a:cubicBezTo>
                    <a:pt x="2" y="1"/>
                    <a:pt x="0" y="3"/>
                    <a:pt x="1" y="5"/>
                  </a:cubicBezTo>
                  <a:cubicBezTo>
                    <a:pt x="1" y="7"/>
                    <a:pt x="3" y="8"/>
                    <a:pt x="5" y="8"/>
                  </a:cubicBezTo>
                  <a:cubicBezTo>
                    <a:pt x="5" y="8"/>
                    <a:pt x="5" y="8"/>
                    <a:pt x="5" y="8"/>
                  </a:cubicBezTo>
                  <a:cubicBezTo>
                    <a:pt x="8"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74">
              <a:extLst>
                <a:ext uri="{FF2B5EF4-FFF2-40B4-BE49-F238E27FC236}">
                  <a16:creationId xmlns:a16="http://schemas.microsoft.com/office/drawing/2014/main" xmlns="" id="{70C7C4F9-9CFD-4231-A34E-EDF534600658}"/>
                </a:ext>
              </a:extLst>
            </p:cNvPr>
            <p:cNvSpPr>
              <a:spLocks/>
            </p:cNvSpPr>
            <p:nvPr/>
          </p:nvSpPr>
          <p:spPr bwMode="auto">
            <a:xfrm>
              <a:off x="11442700" y="5018088"/>
              <a:ext cx="28575" cy="23813"/>
            </a:xfrm>
            <a:custGeom>
              <a:avLst/>
              <a:gdLst>
                <a:gd name="T0" fmla="*/ 8 w 9"/>
                <a:gd name="T1" fmla="*/ 6 h 8"/>
                <a:gd name="T2" fmla="*/ 7 w 9"/>
                <a:gd name="T3" fmla="*/ 1 h 8"/>
                <a:gd name="T4" fmla="*/ 1 w 9"/>
                <a:gd name="T5" fmla="*/ 2 h 8"/>
                <a:gd name="T6" fmla="*/ 1 w 9"/>
                <a:gd name="T7" fmla="*/ 2 h 8"/>
                <a:gd name="T8" fmla="*/ 3 w 9"/>
                <a:gd name="T9" fmla="*/ 8 h 8"/>
                <a:gd name="T10" fmla="*/ 5 w 9"/>
                <a:gd name="T11" fmla="*/ 8 h 8"/>
                <a:gd name="T12" fmla="*/ 8 w 9"/>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8" y="6"/>
                  </a:moveTo>
                  <a:cubicBezTo>
                    <a:pt x="9" y="4"/>
                    <a:pt x="9" y="2"/>
                    <a:pt x="7" y="1"/>
                  </a:cubicBezTo>
                  <a:cubicBezTo>
                    <a:pt x="5" y="0"/>
                    <a:pt x="2" y="0"/>
                    <a:pt x="1" y="2"/>
                  </a:cubicBezTo>
                  <a:cubicBezTo>
                    <a:pt x="1" y="2"/>
                    <a:pt x="1" y="2"/>
                    <a:pt x="1" y="2"/>
                  </a:cubicBezTo>
                  <a:cubicBezTo>
                    <a:pt x="0" y="4"/>
                    <a:pt x="1" y="7"/>
                    <a:pt x="3" y="8"/>
                  </a:cubicBezTo>
                  <a:cubicBezTo>
                    <a:pt x="3" y="8"/>
                    <a:pt x="4" y="8"/>
                    <a:pt x="5" y="8"/>
                  </a:cubicBezTo>
                  <a:cubicBezTo>
                    <a:pt x="6" y="8"/>
                    <a:pt x="7" y="8"/>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75">
              <a:extLst>
                <a:ext uri="{FF2B5EF4-FFF2-40B4-BE49-F238E27FC236}">
                  <a16:creationId xmlns:a16="http://schemas.microsoft.com/office/drawing/2014/main" xmlns="" id="{0448E579-CD3D-41E6-B154-43032B12FA4E}"/>
                </a:ext>
              </a:extLst>
            </p:cNvPr>
            <p:cNvSpPr>
              <a:spLocks/>
            </p:cNvSpPr>
            <p:nvPr/>
          </p:nvSpPr>
          <p:spPr bwMode="auto">
            <a:xfrm>
              <a:off x="11358563" y="5253038"/>
              <a:ext cx="28575" cy="23813"/>
            </a:xfrm>
            <a:custGeom>
              <a:avLst/>
              <a:gdLst>
                <a:gd name="T0" fmla="*/ 4 w 9"/>
                <a:gd name="T1" fmla="*/ 8 h 8"/>
                <a:gd name="T2" fmla="*/ 4 w 9"/>
                <a:gd name="T3" fmla="*/ 8 h 8"/>
                <a:gd name="T4" fmla="*/ 8 w 9"/>
                <a:gd name="T5" fmla="*/ 5 h 8"/>
                <a:gd name="T6" fmla="*/ 5 w 9"/>
                <a:gd name="T7" fmla="*/ 0 h 8"/>
                <a:gd name="T8" fmla="*/ 0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2"/>
                    <a:pt x="7" y="0"/>
                    <a:pt x="5" y="0"/>
                  </a:cubicBezTo>
                  <a:cubicBezTo>
                    <a:pt x="3" y="0"/>
                    <a:pt x="1" y="1"/>
                    <a:pt x="0" y="3"/>
                  </a:cubicBezTo>
                  <a:cubicBezTo>
                    <a:pt x="0" y="5"/>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76">
              <a:extLst>
                <a:ext uri="{FF2B5EF4-FFF2-40B4-BE49-F238E27FC236}">
                  <a16:creationId xmlns:a16="http://schemas.microsoft.com/office/drawing/2014/main" xmlns="" id="{3C419213-B7AE-43BA-9EBB-C0896C529105}"/>
                </a:ext>
              </a:extLst>
            </p:cNvPr>
            <p:cNvSpPr>
              <a:spLocks/>
            </p:cNvSpPr>
            <p:nvPr/>
          </p:nvSpPr>
          <p:spPr bwMode="auto">
            <a:xfrm>
              <a:off x="11518900" y="4913313"/>
              <a:ext cx="26987" cy="28575"/>
            </a:xfrm>
            <a:custGeom>
              <a:avLst/>
              <a:gdLst>
                <a:gd name="T0" fmla="*/ 7 w 9"/>
                <a:gd name="T1" fmla="*/ 2 h 9"/>
                <a:gd name="T2" fmla="*/ 1 w 9"/>
                <a:gd name="T3" fmla="*/ 2 h 9"/>
                <a:gd name="T4" fmla="*/ 2 w 9"/>
                <a:gd name="T5" fmla="*/ 8 h 9"/>
                <a:gd name="T6" fmla="*/ 4 w 9"/>
                <a:gd name="T7" fmla="*/ 9 h 9"/>
                <a:gd name="T8" fmla="*/ 7 w 9"/>
                <a:gd name="T9" fmla="*/ 8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5" y="0"/>
                    <a:pt x="3" y="1"/>
                    <a:pt x="1" y="2"/>
                  </a:cubicBezTo>
                  <a:cubicBezTo>
                    <a:pt x="0" y="4"/>
                    <a:pt x="0" y="6"/>
                    <a:pt x="2" y="8"/>
                  </a:cubicBezTo>
                  <a:cubicBezTo>
                    <a:pt x="2" y="9"/>
                    <a:pt x="3" y="9"/>
                    <a:pt x="4" y="9"/>
                  </a:cubicBezTo>
                  <a:cubicBezTo>
                    <a:pt x="5" y="9"/>
                    <a:pt x="6" y="8"/>
                    <a:pt x="7" y="8"/>
                  </a:cubicBezTo>
                  <a:cubicBezTo>
                    <a:pt x="9"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77">
              <a:extLst>
                <a:ext uri="{FF2B5EF4-FFF2-40B4-BE49-F238E27FC236}">
                  <a16:creationId xmlns:a16="http://schemas.microsoft.com/office/drawing/2014/main" xmlns="" id="{1EA9EA71-1377-4DA4-A426-23A611B059B2}"/>
                </a:ext>
              </a:extLst>
            </p:cNvPr>
            <p:cNvSpPr>
              <a:spLocks/>
            </p:cNvSpPr>
            <p:nvPr/>
          </p:nvSpPr>
          <p:spPr bwMode="auto">
            <a:xfrm>
              <a:off x="11390313" y="5130800"/>
              <a:ext cx="26987" cy="23813"/>
            </a:xfrm>
            <a:custGeom>
              <a:avLst/>
              <a:gdLst>
                <a:gd name="T0" fmla="*/ 3 w 9"/>
                <a:gd name="T1" fmla="*/ 8 h 8"/>
                <a:gd name="T2" fmla="*/ 5 w 9"/>
                <a:gd name="T3" fmla="*/ 8 h 8"/>
                <a:gd name="T4" fmla="*/ 8 w 9"/>
                <a:gd name="T5" fmla="*/ 6 h 8"/>
                <a:gd name="T6" fmla="*/ 6 w 9"/>
                <a:gd name="T7" fmla="*/ 1 h 8"/>
                <a:gd name="T8" fmla="*/ 1 w 9"/>
                <a:gd name="T9" fmla="*/ 3 h 8"/>
                <a:gd name="T10" fmla="*/ 3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3" y="8"/>
                  </a:moveTo>
                  <a:cubicBezTo>
                    <a:pt x="4" y="8"/>
                    <a:pt x="4" y="8"/>
                    <a:pt x="5" y="8"/>
                  </a:cubicBezTo>
                  <a:cubicBezTo>
                    <a:pt x="6" y="8"/>
                    <a:pt x="8" y="7"/>
                    <a:pt x="8" y="6"/>
                  </a:cubicBezTo>
                  <a:cubicBezTo>
                    <a:pt x="9" y="4"/>
                    <a:pt x="8" y="1"/>
                    <a:pt x="6" y="1"/>
                  </a:cubicBezTo>
                  <a:cubicBezTo>
                    <a:pt x="4" y="0"/>
                    <a:pt x="2" y="1"/>
                    <a:pt x="1" y="3"/>
                  </a:cubicBezTo>
                  <a:cubicBezTo>
                    <a:pt x="0" y="5"/>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78">
              <a:extLst>
                <a:ext uri="{FF2B5EF4-FFF2-40B4-BE49-F238E27FC236}">
                  <a16:creationId xmlns:a16="http://schemas.microsoft.com/office/drawing/2014/main" xmlns="" id="{5093EB44-039F-4BDD-8DD2-E36C3EE977E3}"/>
                </a:ext>
              </a:extLst>
            </p:cNvPr>
            <p:cNvSpPr>
              <a:spLocks/>
            </p:cNvSpPr>
            <p:nvPr/>
          </p:nvSpPr>
          <p:spPr bwMode="auto">
            <a:xfrm>
              <a:off x="11371263" y="5189538"/>
              <a:ext cx="28575" cy="25400"/>
            </a:xfrm>
            <a:custGeom>
              <a:avLst/>
              <a:gdLst>
                <a:gd name="T0" fmla="*/ 4 w 9"/>
                <a:gd name="T1" fmla="*/ 8 h 8"/>
                <a:gd name="T2" fmla="*/ 5 w 9"/>
                <a:gd name="T3" fmla="*/ 8 h 8"/>
                <a:gd name="T4" fmla="*/ 8 w 9"/>
                <a:gd name="T5" fmla="*/ 5 h 8"/>
                <a:gd name="T6" fmla="*/ 6 w 9"/>
                <a:gd name="T7" fmla="*/ 1 h 8"/>
                <a:gd name="T8" fmla="*/ 1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6" y="8"/>
                    <a:pt x="8" y="7"/>
                    <a:pt x="8" y="5"/>
                  </a:cubicBezTo>
                  <a:cubicBezTo>
                    <a:pt x="9" y="3"/>
                    <a:pt x="8" y="1"/>
                    <a:pt x="6" y="1"/>
                  </a:cubicBezTo>
                  <a:cubicBezTo>
                    <a:pt x="4" y="0"/>
                    <a:pt x="1" y="1"/>
                    <a:pt x="1" y="3"/>
                  </a:cubicBezTo>
                  <a:cubicBezTo>
                    <a:pt x="0" y="6"/>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79">
              <a:extLst>
                <a:ext uri="{FF2B5EF4-FFF2-40B4-BE49-F238E27FC236}">
                  <a16:creationId xmlns:a16="http://schemas.microsoft.com/office/drawing/2014/main" xmlns="" id="{E2BBB7CA-48CC-40EE-A00B-0E88EAD8F75A}"/>
                </a:ext>
              </a:extLst>
            </p:cNvPr>
            <p:cNvSpPr>
              <a:spLocks/>
            </p:cNvSpPr>
            <p:nvPr/>
          </p:nvSpPr>
          <p:spPr bwMode="auto">
            <a:xfrm>
              <a:off x="11533188" y="5829300"/>
              <a:ext cx="25400" cy="28575"/>
            </a:xfrm>
            <a:custGeom>
              <a:avLst/>
              <a:gdLst>
                <a:gd name="T0" fmla="*/ 1 w 8"/>
                <a:gd name="T1" fmla="*/ 2 h 9"/>
                <a:gd name="T2" fmla="*/ 1 w 8"/>
                <a:gd name="T3" fmla="*/ 7 h 9"/>
                <a:gd name="T4" fmla="*/ 4 w 8"/>
                <a:gd name="T5" fmla="*/ 9 h 9"/>
                <a:gd name="T6" fmla="*/ 7 w 8"/>
                <a:gd name="T7" fmla="*/ 8 h 9"/>
                <a:gd name="T8" fmla="*/ 7 w 8"/>
                <a:gd name="T9" fmla="*/ 2 h 9"/>
                <a:gd name="T10" fmla="*/ 1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1" y="2"/>
                  </a:moveTo>
                  <a:cubicBezTo>
                    <a:pt x="0" y="3"/>
                    <a:pt x="0" y="6"/>
                    <a:pt x="1" y="7"/>
                  </a:cubicBezTo>
                  <a:cubicBezTo>
                    <a:pt x="2" y="8"/>
                    <a:pt x="3" y="9"/>
                    <a:pt x="4" y="9"/>
                  </a:cubicBezTo>
                  <a:cubicBezTo>
                    <a:pt x="5" y="9"/>
                    <a:pt x="6" y="8"/>
                    <a:pt x="7" y="8"/>
                  </a:cubicBezTo>
                  <a:cubicBezTo>
                    <a:pt x="8" y="6"/>
                    <a:pt x="8" y="4"/>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80">
              <a:extLst>
                <a:ext uri="{FF2B5EF4-FFF2-40B4-BE49-F238E27FC236}">
                  <a16:creationId xmlns:a16="http://schemas.microsoft.com/office/drawing/2014/main" xmlns="" id="{2E8690FF-8862-4B7C-B185-0173366B51F9}"/>
                </a:ext>
              </a:extLst>
            </p:cNvPr>
            <p:cNvSpPr>
              <a:spLocks/>
            </p:cNvSpPr>
            <p:nvPr/>
          </p:nvSpPr>
          <p:spPr bwMode="auto">
            <a:xfrm>
              <a:off x="11561763" y="4870450"/>
              <a:ext cx="28575" cy="26988"/>
            </a:xfrm>
            <a:custGeom>
              <a:avLst/>
              <a:gdLst>
                <a:gd name="T0" fmla="*/ 7 w 9"/>
                <a:gd name="T1" fmla="*/ 2 h 9"/>
                <a:gd name="T2" fmla="*/ 1 w 9"/>
                <a:gd name="T3" fmla="*/ 2 h 9"/>
                <a:gd name="T4" fmla="*/ 1 w 9"/>
                <a:gd name="T5" fmla="*/ 7 h 9"/>
                <a:gd name="T6" fmla="*/ 4 w 9"/>
                <a:gd name="T7" fmla="*/ 9 h 9"/>
                <a:gd name="T8" fmla="*/ 7 w 9"/>
                <a:gd name="T9" fmla="*/ 7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6" y="0"/>
                    <a:pt x="3" y="0"/>
                    <a:pt x="1" y="2"/>
                  </a:cubicBezTo>
                  <a:cubicBezTo>
                    <a:pt x="0" y="3"/>
                    <a:pt x="0" y="6"/>
                    <a:pt x="1" y="7"/>
                  </a:cubicBezTo>
                  <a:cubicBezTo>
                    <a:pt x="2" y="8"/>
                    <a:pt x="3" y="9"/>
                    <a:pt x="4" y="9"/>
                  </a:cubicBezTo>
                  <a:cubicBezTo>
                    <a:pt x="5" y="9"/>
                    <a:pt x="6" y="8"/>
                    <a:pt x="7" y="7"/>
                  </a:cubicBezTo>
                  <a:cubicBezTo>
                    <a:pt x="8"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81">
              <a:extLst>
                <a:ext uri="{FF2B5EF4-FFF2-40B4-BE49-F238E27FC236}">
                  <a16:creationId xmlns:a16="http://schemas.microsoft.com/office/drawing/2014/main" xmlns="" id="{25D8B209-70F2-4EBB-95A3-B2AEFEDEA1B7}"/>
                </a:ext>
              </a:extLst>
            </p:cNvPr>
            <p:cNvSpPr>
              <a:spLocks/>
            </p:cNvSpPr>
            <p:nvPr/>
          </p:nvSpPr>
          <p:spPr bwMode="auto">
            <a:xfrm>
              <a:off x="11477625" y="4964113"/>
              <a:ext cx="28575" cy="28575"/>
            </a:xfrm>
            <a:custGeom>
              <a:avLst/>
              <a:gdLst>
                <a:gd name="T0" fmla="*/ 7 w 9"/>
                <a:gd name="T1" fmla="*/ 1 h 9"/>
                <a:gd name="T2" fmla="*/ 2 w 9"/>
                <a:gd name="T3" fmla="*/ 2 h 9"/>
                <a:gd name="T4" fmla="*/ 2 w 9"/>
                <a:gd name="T5" fmla="*/ 8 h 9"/>
                <a:gd name="T6" fmla="*/ 5 w 9"/>
                <a:gd name="T7" fmla="*/ 9 h 9"/>
                <a:gd name="T8" fmla="*/ 8 w 9"/>
                <a:gd name="T9" fmla="*/ 7 h 9"/>
                <a:gd name="T10" fmla="*/ 7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7" y="1"/>
                  </a:moveTo>
                  <a:cubicBezTo>
                    <a:pt x="5" y="0"/>
                    <a:pt x="3" y="0"/>
                    <a:pt x="2" y="2"/>
                  </a:cubicBezTo>
                  <a:cubicBezTo>
                    <a:pt x="0" y="4"/>
                    <a:pt x="1" y="7"/>
                    <a:pt x="2" y="8"/>
                  </a:cubicBezTo>
                  <a:cubicBezTo>
                    <a:pt x="3" y="8"/>
                    <a:pt x="4" y="9"/>
                    <a:pt x="5" y="9"/>
                  </a:cubicBezTo>
                  <a:cubicBezTo>
                    <a:pt x="6" y="9"/>
                    <a:pt x="7" y="8"/>
                    <a:pt x="8" y="7"/>
                  </a:cubicBezTo>
                  <a:cubicBezTo>
                    <a:pt x="9" y="5"/>
                    <a:pt x="9" y="3"/>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82">
              <a:extLst>
                <a:ext uri="{FF2B5EF4-FFF2-40B4-BE49-F238E27FC236}">
                  <a16:creationId xmlns:a16="http://schemas.microsoft.com/office/drawing/2014/main" xmlns="" id="{CD850AFE-260E-4EEE-B7C8-61F5454DE0A8}"/>
                </a:ext>
              </a:extLst>
            </p:cNvPr>
            <p:cNvSpPr>
              <a:spLocks/>
            </p:cNvSpPr>
            <p:nvPr/>
          </p:nvSpPr>
          <p:spPr bwMode="auto">
            <a:xfrm>
              <a:off x="11490325" y="5781675"/>
              <a:ext cx="31750" cy="28575"/>
            </a:xfrm>
            <a:custGeom>
              <a:avLst/>
              <a:gdLst>
                <a:gd name="T0" fmla="*/ 3 w 10"/>
                <a:gd name="T1" fmla="*/ 1 h 9"/>
                <a:gd name="T2" fmla="*/ 2 w 10"/>
                <a:gd name="T3" fmla="*/ 7 h 9"/>
                <a:gd name="T4" fmla="*/ 5 w 10"/>
                <a:gd name="T5" fmla="*/ 9 h 9"/>
                <a:gd name="T6" fmla="*/ 7 w 10"/>
                <a:gd name="T7" fmla="*/ 8 h 9"/>
                <a:gd name="T8" fmla="*/ 8 w 10"/>
                <a:gd name="T9" fmla="*/ 2 h 9"/>
                <a:gd name="T10" fmla="*/ 3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3" y="1"/>
                  </a:moveTo>
                  <a:cubicBezTo>
                    <a:pt x="1" y="3"/>
                    <a:pt x="0" y="5"/>
                    <a:pt x="2" y="7"/>
                  </a:cubicBezTo>
                  <a:cubicBezTo>
                    <a:pt x="3" y="8"/>
                    <a:pt x="4" y="9"/>
                    <a:pt x="5" y="9"/>
                  </a:cubicBezTo>
                  <a:cubicBezTo>
                    <a:pt x="6" y="9"/>
                    <a:pt x="7" y="8"/>
                    <a:pt x="7" y="8"/>
                  </a:cubicBezTo>
                  <a:cubicBezTo>
                    <a:pt x="9" y="6"/>
                    <a:pt x="10" y="4"/>
                    <a:pt x="8" y="2"/>
                  </a:cubicBezTo>
                  <a:cubicBezTo>
                    <a:pt x="7"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83">
              <a:extLst>
                <a:ext uri="{FF2B5EF4-FFF2-40B4-BE49-F238E27FC236}">
                  <a16:creationId xmlns:a16="http://schemas.microsoft.com/office/drawing/2014/main" xmlns="" id="{D07F24CF-3606-42BC-9697-A2634DD37B90}"/>
                </a:ext>
              </a:extLst>
            </p:cNvPr>
            <p:cNvSpPr>
              <a:spLocks/>
            </p:cNvSpPr>
            <p:nvPr/>
          </p:nvSpPr>
          <p:spPr bwMode="auto">
            <a:xfrm>
              <a:off x="11399838" y="5619750"/>
              <a:ext cx="26987" cy="28575"/>
            </a:xfrm>
            <a:custGeom>
              <a:avLst/>
              <a:gdLst>
                <a:gd name="T0" fmla="*/ 3 w 9"/>
                <a:gd name="T1" fmla="*/ 1 h 9"/>
                <a:gd name="T2" fmla="*/ 0 w 9"/>
                <a:gd name="T3" fmla="*/ 6 h 9"/>
                <a:gd name="T4" fmla="*/ 0 w 9"/>
                <a:gd name="T5" fmla="*/ 6 h 9"/>
                <a:gd name="T6" fmla="*/ 4 w 9"/>
                <a:gd name="T7" fmla="*/ 9 h 9"/>
                <a:gd name="T8" fmla="*/ 6 w 9"/>
                <a:gd name="T9" fmla="*/ 8 h 9"/>
                <a:gd name="T10" fmla="*/ 8 w 9"/>
                <a:gd name="T11" fmla="*/ 3 h 9"/>
                <a:gd name="T12" fmla="*/ 3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3" y="1"/>
                  </a:moveTo>
                  <a:cubicBezTo>
                    <a:pt x="1" y="2"/>
                    <a:pt x="0" y="4"/>
                    <a:pt x="0" y="6"/>
                  </a:cubicBezTo>
                  <a:cubicBezTo>
                    <a:pt x="0" y="6"/>
                    <a:pt x="0" y="6"/>
                    <a:pt x="0" y="6"/>
                  </a:cubicBezTo>
                  <a:cubicBezTo>
                    <a:pt x="1" y="8"/>
                    <a:pt x="3" y="9"/>
                    <a:pt x="4" y="9"/>
                  </a:cubicBezTo>
                  <a:cubicBezTo>
                    <a:pt x="5" y="9"/>
                    <a:pt x="5" y="9"/>
                    <a:pt x="6" y="8"/>
                  </a:cubicBezTo>
                  <a:cubicBezTo>
                    <a:pt x="8" y="8"/>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84">
              <a:extLst>
                <a:ext uri="{FF2B5EF4-FFF2-40B4-BE49-F238E27FC236}">
                  <a16:creationId xmlns:a16="http://schemas.microsoft.com/office/drawing/2014/main" xmlns="" id="{926B78D6-E358-4780-B4B1-4346D135B7E6}"/>
                </a:ext>
              </a:extLst>
            </p:cNvPr>
            <p:cNvSpPr>
              <a:spLocks/>
            </p:cNvSpPr>
            <p:nvPr/>
          </p:nvSpPr>
          <p:spPr bwMode="auto">
            <a:xfrm>
              <a:off x="11455400" y="5732463"/>
              <a:ext cx="28575" cy="25400"/>
            </a:xfrm>
            <a:custGeom>
              <a:avLst/>
              <a:gdLst>
                <a:gd name="T0" fmla="*/ 8 w 9"/>
                <a:gd name="T1" fmla="*/ 2 h 8"/>
                <a:gd name="T2" fmla="*/ 2 w 9"/>
                <a:gd name="T3" fmla="*/ 1 h 8"/>
                <a:gd name="T4" fmla="*/ 1 w 9"/>
                <a:gd name="T5" fmla="*/ 6 h 8"/>
                <a:gd name="T6" fmla="*/ 4 w 9"/>
                <a:gd name="T7" fmla="*/ 8 h 8"/>
                <a:gd name="T8" fmla="*/ 7 w 9"/>
                <a:gd name="T9" fmla="*/ 8 h 8"/>
                <a:gd name="T10" fmla="*/ 8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8" y="2"/>
                  </a:moveTo>
                  <a:cubicBezTo>
                    <a:pt x="7" y="0"/>
                    <a:pt x="4" y="0"/>
                    <a:pt x="2" y="1"/>
                  </a:cubicBezTo>
                  <a:cubicBezTo>
                    <a:pt x="0" y="2"/>
                    <a:pt x="0" y="4"/>
                    <a:pt x="1" y="6"/>
                  </a:cubicBezTo>
                  <a:cubicBezTo>
                    <a:pt x="2" y="8"/>
                    <a:pt x="3" y="8"/>
                    <a:pt x="4" y="8"/>
                  </a:cubicBezTo>
                  <a:cubicBezTo>
                    <a:pt x="5" y="8"/>
                    <a:pt x="6" y="8"/>
                    <a:pt x="7" y="8"/>
                  </a:cubicBezTo>
                  <a:cubicBezTo>
                    <a:pt x="8" y="6"/>
                    <a:pt x="9" y="4"/>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85">
              <a:extLst>
                <a:ext uri="{FF2B5EF4-FFF2-40B4-BE49-F238E27FC236}">
                  <a16:creationId xmlns:a16="http://schemas.microsoft.com/office/drawing/2014/main" xmlns="" id="{10384655-B6D5-4498-954B-47FE2519D22B}"/>
                </a:ext>
              </a:extLst>
            </p:cNvPr>
            <p:cNvSpPr>
              <a:spLocks/>
            </p:cNvSpPr>
            <p:nvPr/>
          </p:nvSpPr>
          <p:spPr bwMode="auto">
            <a:xfrm>
              <a:off x="11349038" y="5378450"/>
              <a:ext cx="25400" cy="23813"/>
            </a:xfrm>
            <a:custGeom>
              <a:avLst/>
              <a:gdLst>
                <a:gd name="T0" fmla="*/ 4 w 8"/>
                <a:gd name="T1" fmla="*/ 8 h 8"/>
                <a:gd name="T2" fmla="*/ 8 w 8"/>
                <a:gd name="T3" fmla="*/ 4 h 8"/>
                <a:gd name="T4" fmla="*/ 4 w 8"/>
                <a:gd name="T5" fmla="*/ 0 h 8"/>
                <a:gd name="T6" fmla="*/ 0 w 8"/>
                <a:gd name="T7" fmla="*/ 4 h 8"/>
                <a:gd name="T8" fmla="*/ 4 w 8"/>
                <a:gd name="T9" fmla="*/ 8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7" y="8"/>
                    <a:pt x="8" y="6"/>
                    <a:pt x="8" y="4"/>
                  </a:cubicBezTo>
                  <a:cubicBezTo>
                    <a:pt x="8" y="1"/>
                    <a:pt x="7" y="0"/>
                    <a:pt x="4" y="0"/>
                  </a:cubicBezTo>
                  <a:cubicBezTo>
                    <a:pt x="2" y="0"/>
                    <a:pt x="0" y="2"/>
                    <a:pt x="0" y="4"/>
                  </a:cubicBezTo>
                  <a:cubicBezTo>
                    <a:pt x="0" y="6"/>
                    <a:pt x="2" y="8"/>
                    <a:pt x="4" y="8"/>
                  </a:cubicBezTo>
                  <a:cubicBezTo>
                    <a:pt x="4" y="8"/>
                    <a:pt x="4"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6" name="Freeform 45">
            <a:extLst>
              <a:ext uri="{FF2B5EF4-FFF2-40B4-BE49-F238E27FC236}">
                <a16:creationId xmlns:a16="http://schemas.microsoft.com/office/drawing/2014/main" xmlns="" id="{61C7FC2C-6FFC-4041-9C56-AFC7ABC83DAD}"/>
              </a:ext>
            </a:extLst>
          </p:cNvPr>
          <p:cNvSpPr>
            <a:spLocks/>
          </p:cNvSpPr>
          <p:nvPr/>
        </p:nvSpPr>
        <p:spPr bwMode="auto">
          <a:xfrm>
            <a:off x="10806768" y="1028031"/>
            <a:ext cx="1383340" cy="1925890"/>
          </a:xfrm>
          <a:custGeom>
            <a:avLst/>
            <a:gdLst>
              <a:gd name="T0" fmla="*/ 80 w 116"/>
              <a:gd name="T1" fmla="*/ 0 h 160"/>
              <a:gd name="T2" fmla="*/ 0 w 116"/>
              <a:gd name="T3" fmla="*/ 80 h 160"/>
              <a:gd name="T4" fmla="*/ 80 w 116"/>
              <a:gd name="T5" fmla="*/ 160 h 160"/>
              <a:gd name="T6" fmla="*/ 116 w 116"/>
              <a:gd name="T7" fmla="*/ 151 h 160"/>
              <a:gd name="T8" fmla="*/ 116 w 116"/>
              <a:gd name="T9" fmla="*/ 9 h 160"/>
              <a:gd name="T10" fmla="*/ 80 w 116"/>
              <a:gd name="T11" fmla="*/ 0 h 160"/>
            </a:gdLst>
            <a:ahLst/>
            <a:cxnLst>
              <a:cxn ang="0">
                <a:pos x="T0" y="T1"/>
              </a:cxn>
              <a:cxn ang="0">
                <a:pos x="T2" y="T3"/>
              </a:cxn>
              <a:cxn ang="0">
                <a:pos x="T4" y="T5"/>
              </a:cxn>
              <a:cxn ang="0">
                <a:pos x="T6" y="T7"/>
              </a:cxn>
              <a:cxn ang="0">
                <a:pos x="T8" y="T9"/>
              </a:cxn>
              <a:cxn ang="0">
                <a:pos x="T10" y="T11"/>
              </a:cxn>
            </a:cxnLst>
            <a:rect l="0" t="0" r="r" b="b"/>
            <a:pathLst>
              <a:path w="116" h="160">
                <a:moveTo>
                  <a:pt x="80" y="0"/>
                </a:moveTo>
                <a:cubicBezTo>
                  <a:pt x="36" y="0"/>
                  <a:pt x="0" y="36"/>
                  <a:pt x="0" y="80"/>
                </a:cubicBezTo>
                <a:cubicBezTo>
                  <a:pt x="0" y="124"/>
                  <a:pt x="36" y="160"/>
                  <a:pt x="80" y="160"/>
                </a:cubicBezTo>
                <a:cubicBezTo>
                  <a:pt x="93" y="160"/>
                  <a:pt x="105" y="157"/>
                  <a:pt x="116" y="151"/>
                </a:cubicBezTo>
                <a:cubicBezTo>
                  <a:pt x="116" y="9"/>
                  <a:pt x="116" y="9"/>
                  <a:pt x="116" y="9"/>
                </a:cubicBezTo>
                <a:cubicBezTo>
                  <a:pt x="105" y="3"/>
                  <a:pt x="93" y="0"/>
                  <a:pt x="80" y="0"/>
                </a:cubicBez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7" name="Group 186">
            <a:extLst>
              <a:ext uri="{FF2B5EF4-FFF2-40B4-BE49-F238E27FC236}">
                <a16:creationId xmlns:a16="http://schemas.microsoft.com/office/drawing/2014/main" xmlns="" id="{CB3D41EE-D70A-43B2-96B6-F1F0B572DCE1}"/>
              </a:ext>
            </a:extLst>
          </p:cNvPr>
          <p:cNvGrpSpPr/>
          <p:nvPr/>
        </p:nvGrpSpPr>
        <p:grpSpPr>
          <a:xfrm>
            <a:off x="1838363" y="6130166"/>
            <a:ext cx="2529146" cy="765016"/>
            <a:chOff x="1879600" y="6105525"/>
            <a:chExt cx="2509837" cy="752476"/>
          </a:xfrm>
          <a:solidFill>
            <a:schemeClr val="tx1">
              <a:alpha val="20000"/>
            </a:schemeClr>
          </a:solidFill>
        </p:grpSpPr>
        <p:sp>
          <p:nvSpPr>
            <p:cNvPr id="188" name="Freeform 86">
              <a:extLst>
                <a:ext uri="{FF2B5EF4-FFF2-40B4-BE49-F238E27FC236}">
                  <a16:creationId xmlns:a16="http://schemas.microsoft.com/office/drawing/2014/main" xmlns="" id="{19CA172F-2C5E-4740-9217-7FA418CCB0D2}"/>
                </a:ext>
              </a:extLst>
            </p:cNvPr>
            <p:cNvSpPr>
              <a:spLocks/>
            </p:cNvSpPr>
            <p:nvPr/>
          </p:nvSpPr>
          <p:spPr bwMode="auto">
            <a:xfrm>
              <a:off x="1879600" y="6786563"/>
              <a:ext cx="84137" cy="71438"/>
            </a:xfrm>
            <a:custGeom>
              <a:avLst/>
              <a:gdLst>
                <a:gd name="T0" fmla="*/ 5 w 27"/>
                <a:gd name="T1" fmla="*/ 0 h 23"/>
                <a:gd name="T2" fmla="*/ 4 w 27"/>
                <a:gd name="T3" fmla="*/ 23 h 23"/>
                <a:gd name="T4" fmla="*/ 27 w 27"/>
                <a:gd name="T5" fmla="*/ 23 h 23"/>
                <a:gd name="T6" fmla="*/ 5 w 27"/>
                <a:gd name="T7" fmla="*/ 0 h 23"/>
              </a:gdLst>
              <a:ahLst/>
              <a:cxnLst>
                <a:cxn ang="0">
                  <a:pos x="T0" y="T1"/>
                </a:cxn>
                <a:cxn ang="0">
                  <a:pos x="T2" y="T3"/>
                </a:cxn>
                <a:cxn ang="0">
                  <a:pos x="T4" y="T5"/>
                </a:cxn>
                <a:cxn ang="0">
                  <a:pos x="T6" y="T7"/>
                </a:cxn>
              </a:cxnLst>
              <a:rect l="0" t="0" r="r" b="b"/>
              <a:pathLst>
                <a:path w="27" h="23">
                  <a:moveTo>
                    <a:pt x="5" y="0"/>
                  </a:moveTo>
                  <a:cubicBezTo>
                    <a:pt x="1" y="7"/>
                    <a:pt x="0" y="15"/>
                    <a:pt x="4" y="23"/>
                  </a:cubicBezTo>
                  <a:cubicBezTo>
                    <a:pt x="27" y="23"/>
                    <a:pt x="27" y="23"/>
                    <a:pt x="27" y="23"/>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87">
              <a:extLst>
                <a:ext uri="{FF2B5EF4-FFF2-40B4-BE49-F238E27FC236}">
                  <a16:creationId xmlns:a16="http://schemas.microsoft.com/office/drawing/2014/main" xmlns="" id="{FCB662A1-27E0-4E1A-8FE2-33C813326DE2}"/>
                </a:ext>
              </a:extLst>
            </p:cNvPr>
            <p:cNvSpPr>
              <a:spLocks/>
            </p:cNvSpPr>
            <p:nvPr/>
          </p:nvSpPr>
          <p:spPr bwMode="auto">
            <a:xfrm>
              <a:off x="1976438" y="6626225"/>
              <a:ext cx="257175" cy="231775"/>
            </a:xfrm>
            <a:custGeom>
              <a:avLst/>
              <a:gdLst>
                <a:gd name="T0" fmla="*/ 0 w 82"/>
                <a:gd name="T1" fmla="*/ 14 h 74"/>
                <a:gd name="T2" fmla="*/ 57 w 82"/>
                <a:gd name="T3" fmla="*/ 74 h 74"/>
                <a:gd name="T4" fmla="*/ 82 w 82"/>
                <a:gd name="T5" fmla="*/ 74 h 74"/>
                <a:gd name="T6" fmla="*/ 12 w 82"/>
                <a:gd name="T7" fmla="*/ 0 h 74"/>
                <a:gd name="T8" fmla="*/ 0 w 82"/>
                <a:gd name="T9" fmla="*/ 14 h 74"/>
              </a:gdLst>
              <a:ahLst/>
              <a:cxnLst>
                <a:cxn ang="0">
                  <a:pos x="T0" y="T1"/>
                </a:cxn>
                <a:cxn ang="0">
                  <a:pos x="T2" y="T3"/>
                </a:cxn>
                <a:cxn ang="0">
                  <a:pos x="T4" y="T5"/>
                </a:cxn>
                <a:cxn ang="0">
                  <a:pos x="T6" y="T7"/>
                </a:cxn>
                <a:cxn ang="0">
                  <a:pos x="T8" y="T9"/>
                </a:cxn>
              </a:cxnLst>
              <a:rect l="0" t="0" r="r" b="b"/>
              <a:pathLst>
                <a:path w="82" h="74">
                  <a:moveTo>
                    <a:pt x="0" y="14"/>
                  </a:moveTo>
                  <a:cubicBezTo>
                    <a:pt x="57" y="74"/>
                    <a:pt x="57" y="74"/>
                    <a:pt x="57" y="74"/>
                  </a:cubicBezTo>
                  <a:cubicBezTo>
                    <a:pt x="82" y="74"/>
                    <a:pt x="82" y="74"/>
                    <a:pt x="82" y="74"/>
                  </a:cubicBezTo>
                  <a:cubicBezTo>
                    <a:pt x="12" y="0"/>
                    <a:pt x="12" y="0"/>
                    <a:pt x="12" y="0"/>
                  </a:cubicBezTo>
                  <a:cubicBezTo>
                    <a:pt x="8" y="4"/>
                    <a:pt x="4" y="9"/>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88">
              <a:extLst>
                <a:ext uri="{FF2B5EF4-FFF2-40B4-BE49-F238E27FC236}">
                  <a16:creationId xmlns:a16="http://schemas.microsoft.com/office/drawing/2014/main" xmlns="" id="{1DB273A6-BEDA-4F39-94B1-42D34522EBAC}"/>
                </a:ext>
              </a:extLst>
            </p:cNvPr>
            <p:cNvSpPr>
              <a:spLocks/>
            </p:cNvSpPr>
            <p:nvPr/>
          </p:nvSpPr>
          <p:spPr bwMode="auto">
            <a:xfrm>
              <a:off x="2254250" y="6362700"/>
              <a:ext cx="517525" cy="495300"/>
            </a:xfrm>
            <a:custGeom>
              <a:avLst/>
              <a:gdLst>
                <a:gd name="T0" fmla="*/ 0 w 165"/>
                <a:gd name="T1" fmla="*/ 11 h 158"/>
                <a:gd name="T2" fmla="*/ 140 w 165"/>
                <a:gd name="T3" fmla="*/ 158 h 158"/>
                <a:gd name="T4" fmla="*/ 165 w 165"/>
                <a:gd name="T5" fmla="*/ 158 h 158"/>
                <a:gd name="T6" fmla="*/ 15 w 165"/>
                <a:gd name="T7" fmla="*/ 0 h 158"/>
                <a:gd name="T8" fmla="*/ 0 w 165"/>
                <a:gd name="T9" fmla="*/ 11 h 158"/>
              </a:gdLst>
              <a:ahLst/>
              <a:cxnLst>
                <a:cxn ang="0">
                  <a:pos x="T0" y="T1"/>
                </a:cxn>
                <a:cxn ang="0">
                  <a:pos x="T2" y="T3"/>
                </a:cxn>
                <a:cxn ang="0">
                  <a:pos x="T4" y="T5"/>
                </a:cxn>
                <a:cxn ang="0">
                  <a:pos x="T6" y="T7"/>
                </a:cxn>
                <a:cxn ang="0">
                  <a:pos x="T8" y="T9"/>
                </a:cxn>
              </a:cxnLst>
              <a:rect l="0" t="0" r="r" b="b"/>
              <a:pathLst>
                <a:path w="165" h="158">
                  <a:moveTo>
                    <a:pt x="0" y="11"/>
                  </a:moveTo>
                  <a:cubicBezTo>
                    <a:pt x="140" y="158"/>
                    <a:pt x="140" y="158"/>
                    <a:pt x="140" y="158"/>
                  </a:cubicBezTo>
                  <a:cubicBezTo>
                    <a:pt x="165" y="158"/>
                    <a:pt x="165" y="158"/>
                    <a:pt x="165" y="158"/>
                  </a:cubicBezTo>
                  <a:cubicBezTo>
                    <a:pt x="15" y="0"/>
                    <a:pt x="15" y="0"/>
                    <a:pt x="15"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89">
              <a:extLst>
                <a:ext uri="{FF2B5EF4-FFF2-40B4-BE49-F238E27FC236}">
                  <a16:creationId xmlns:a16="http://schemas.microsoft.com/office/drawing/2014/main" xmlns="" id="{81901AFE-F2AD-40E1-8FC1-E1BA674826E8}"/>
                </a:ext>
              </a:extLst>
            </p:cNvPr>
            <p:cNvSpPr>
              <a:spLocks/>
            </p:cNvSpPr>
            <p:nvPr/>
          </p:nvSpPr>
          <p:spPr bwMode="auto">
            <a:xfrm>
              <a:off x="3338513" y="6121400"/>
              <a:ext cx="781050" cy="736600"/>
            </a:xfrm>
            <a:custGeom>
              <a:avLst/>
              <a:gdLst>
                <a:gd name="T0" fmla="*/ 23 w 249"/>
                <a:gd name="T1" fmla="*/ 4 h 235"/>
                <a:gd name="T2" fmla="*/ 0 w 249"/>
                <a:gd name="T3" fmla="*/ 0 h 235"/>
                <a:gd name="T4" fmla="*/ 224 w 249"/>
                <a:gd name="T5" fmla="*/ 235 h 235"/>
                <a:gd name="T6" fmla="*/ 249 w 249"/>
                <a:gd name="T7" fmla="*/ 235 h 235"/>
                <a:gd name="T8" fmla="*/ 36 w 249"/>
                <a:gd name="T9" fmla="*/ 11 h 235"/>
                <a:gd name="T10" fmla="*/ 23 w 249"/>
                <a:gd name="T11" fmla="*/ 4 h 235"/>
              </a:gdLst>
              <a:ahLst/>
              <a:cxnLst>
                <a:cxn ang="0">
                  <a:pos x="T0" y="T1"/>
                </a:cxn>
                <a:cxn ang="0">
                  <a:pos x="T2" y="T3"/>
                </a:cxn>
                <a:cxn ang="0">
                  <a:pos x="T4" y="T5"/>
                </a:cxn>
                <a:cxn ang="0">
                  <a:pos x="T6" y="T7"/>
                </a:cxn>
                <a:cxn ang="0">
                  <a:pos x="T8" y="T9"/>
                </a:cxn>
                <a:cxn ang="0">
                  <a:pos x="T10" y="T11"/>
                </a:cxn>
              </a:cxnLst>
              <a:rect l="0" t="0" r="r" b="b"/>
              <a:pathLst>
                <a:path w="249" h="235">
                  <a:moveTo>
                    <a:pt x="23" y="4"/>
                  </a:moveTo>
                  <a:cubicBezTo>
                    <a:pt x="16" y="2"/>
                    <a:pt x="8" y="1"/>
                    <a:pt x="0" y="0"/>
                  </a:cubicBezTo>
                  <a:cubicBezTo>
                    <a:pt x="224" y="235"/>
                    <a:pt x="224" y="235"/>
                    <a:pt x="224" y="235"/>
                  </a:cubicBezTo>
                  <a:cubicBezTo>
                    <a:pt x="249" y="235"/>
                    <a:pt x="249" y="235"/>
                    <a:pt x="249" y="235"/>
                  </a:cubicBezTo>
                  <a:cubicBezTo>
                    <a:pt x="36" y="11"/>
                    <a:pt x="36" y="11"/>
                    <a:pt x="36" y="11"/>
                  </a:cubicBezTo>
                  <a:cubicBezTo>
                    <a:pt x="33" y="7"/>
                    <a:pt x="28" y="5"/>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90">
              <a:extLst>
                <a:ext uri="{FF2B5EF4-FFF2-40B4-BE49-F238E27FC236}">
                  <a16:creationId xmlns:a16="http://schemas.microsoft.com/office/drawing/2014/main" xmlns="" id="{3DBE7D34-70C2-4189-AD10-77915D6648D0}"/>
                </a:ext>
              </a:extLst>
            </p:cNvPr>
            <p:cNvSpPr>
              <a:spLocks/>
            </p:cNvSpPr>
            <p:nvPr/>
          </p:nvSpPr>
          <p:spPr bwMode="auto">
            <a:xfrm>
              <a:off x="3708400" y="6224588"/>
              <a:ext cx="681037" cy="633413"/>
            </a:xfrm>
            <a:custGeom>
              <a:avLst/>
              <a:gdLst>
                <a:gd name="T0" fmla="*/ 46 w 217"/>
                <a:gd name="T1" fmla="*/ 23 h 202"/>
                <a:gd name="T2" fmla="*/ 0 w 217"/>
                <a:gd name="T3" fmla="*/ 0 h 202"/>
                <a:gd name="T4" fmla="*/ 192 w 217"/>
                <a:gd name="T5" fmla="*/ 202 h 202"/>
                <a:gd name="T6" fmla="*/ 217 w 217"/>
                <a:gd name="T7" fmla="*/ 202 h 202"/>
                <a:gd name="T8" fmla="*/ 51 w 217"/>
                <a:gd name="T9" fmla="*/ 28 h 202"/>
                <a:gd name="T10" fmla="*/ 46 w 217"/>
                <a:gd name="T11" fmla="*/ 23 h 202"/>
              </a:gdLst>
              <a:ahLst/>
              <a:cxnLst>
                <a:cxn ang="0">
                  <a:pos x="T0" y="T1"/>
                </a:cxn>
                <a:cxn ang="0">
                  <a:pos x="T2" y="T3"/>
                </a:cxn>
                <a:cxn ang="0">
                  <a:pos x="T4" y="T5"/>
                </a:cxn>
                <a:cxn ang="0">
                  <a:pos x="T6" y="T7"/>
                </a:cxn>
                <a:cxn ang="0">
                  <a:pos x="T8" y="T9"/>
                </a:cxn>
                <a:cxn ang="0">
                  <a:pos x="T10" y="T11"/>
                </a:cxn>
              </a:cxnLst>
              <a:rect l="0" t="0" r="r" b="b"/>
              <a:pathLst>
                <a:path w="217" h="202">
                  <a:moveTo>
                    <a:pt x="46" y="23"/>
                  </a:moveTo>
                  <a:cubicBezTo>
                    <a:pt x="31" y="15"/>
                    <a:pt x="16" y="7"/>
                    <a:pt x="0" y="0"/>
                  </a:cubicBezTo>
                  <a:cubicBezTo>
                    <a:pt x="192" y="202"/>
                    <a:pt x="192" y="202"/>
                    <a:pt x="192" y="202"/>
                  </a:cubicBezTo>
                  <a:cubicBezTo>
                    <a:pt x="217" y="202"/>
                    <a:pt x="217" y="202"/>
                    <a:pt x="217" y="202"/>
                  </a:cubicBezTo>
                  <a:cubicBezTo>
                    <a:pt x="51" y="28"/>
                    <a:pt x="51" y="28"/>
                    <a:pt x="51" y="28"/>
                  </a:cubicBezTo>
                  <a:cubicBezTo>
                    <a:pt x="50" y="26"/>
                    <a:pt x="48" y="24"/>
                    <a:pt x="4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91">
              <a:extLst>
                <a:ext uri="{FF2B5EF4-FFF2-40B4-BE49-F238E27FC236}">
                  <a16:creationId xmlns:a16="http://schemas.microsoft.com/office/drawing/2014/main" xmlns="" id="{749415A6-78DB-495F-ADF1-531A7E8C3F6F}"/>
                </a:ext>
              </a:extLst>
            </p:cNvPr>
            <p:cNvSpPr>
              <a:spLocks/>
            </p:cNvSpPr>
            <p:nvPr/>
          </p:nvSpPr>
          <p:spPr bwMode="auto">
            <a:xfrm>
              <a:off x="3057525" y="6105525"/>
              <a:ext cx="792162" cy="752475"/>
            </a:xfrm>
            <a:custGeom>
              <a:avLst/>
              <a:gdLst>
                <a:gd name="T0" fmla="*/ 14 w 253"/>
                <a:gd name="T1" fmla="*/ 0 h 240"/>
                <a:gd name="T2" fmla="*/ 0 w 253"/>
                <a:gd name="T3" fmla="*/ 1 h 240"/>
                <a:gd name="T4" fmla="*/ 228 w 253"/>
                <a:gd name="T5" fmla="*/ 240 h 240"/>
                <a:gd name="T6" fmla="*/ 253 w 253"/>
                <a:gd name="T7" fmla="*/ 240 h 240"/>
                <a:gd name="T8" fmla="*/ 32 w 253"/>
                <a:gd name="T9" fmla="*/ 8 h 240"/>
                <a:gd name="T10" fmla="*/ 14 w 253"/>
                <a:gd name="T11" fmla="*/ 0 h 240"/>
              </a:gdLst>
              <a:ahLst/>
              <a:cxnLst>
                <a:cxn ang="0">
                  <a:pos x="T0" y="T1"/>
                </a:cxn>
                <a:cxn ang="0">
                  <a:pos x="T2" y="T3"/>
                </a:cxn>
                <a:cxn ang="0">
                  <a:pos x="T4" y="T5"/>
                </a:cxn>
                <a:cxn ang="0">
                  <a:pos x="T6" y="T7"/>
                </a:cxn>
                <a:cxn ang="0">
                  <a:pos x="T8" y="T9"/>
                </a:cxn>
                <a:cxn ang="0">
                  <a:pos x="T10" y="T11"/>
                </a:cxn>
              </a:cxnLst>
              <a:rect l="0" t="0" r="r" b="b"/>
              <a:pathLst>
                <a:path w="253" h="240">
                  <a:moveTo>
                    <a:pt x="14" y="0"/>
                  </a:moveTo>
                  <a:cubicBezTo>
                    <a:pt x="10" y="0"/>
                    <a:pt x="5" y="0"/>
                    <a:pt x="0" y="1"/>
                  </a:cubicBezTo>
                  <a:cubicBezTo>
                    <a:pt x="228" y="240"/>
                    <a:pt x="228" y="240"/>
                    <a:pt x="228" y="240"/>
                  </a:cubicBezTo>
                  <a:cubicBezTo>
                    <a:pt x="253" y="240"/>
                    <a:pt x="253" y="240"/>
                    <a:pt x="253" y="240"/>
                  </a:cubicBezTo>
                  <a:cubicBezTo>
                    <a:pt x="32" y="8"/>
                    <a:pt x="32" y="8"/>
                    <a:pt x="32" y="8"/>
                  </a:cubicBezTo>
                  <a:cubicBezTo>
                    <a:pt x="28" y="3"/>
                    <a:pt x="21"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92">
              <a:extLst>
                <a:ext uri="{FF2B5EF4-FFF2-40B4-BE49-F238E27FC236}">
                  <a16:creationId xmlns:a16="http://schemas.microsoft.com/office/drawing/2014/main" xmlns="" id="{0C2E0343-A499-4EDE-9B96-313130D3561A}"/>
                </a:ext>
              </a:extLst>
            </p:cNvPr>
            <p:cNvSpPr>
              <a:spLocks/>
            </p:cNvSpPr>
            <p:nvPr/>
          </p:nvSpPr>
          <p:spPr bwMode="auto">
            <a:xfrm>
              <a:off x="2609850" y="6186488"/>
              <a:ext cx="701675" cy="671513"/>
            </a:xfrm>
            <a:custGeom>
              <a:avLst/>
              <a:gdLst>
                <a:gd name="T0" fmla="*/ 3 w 224"/>
                <a:gd name="T1" fmla="*/ 3 h 214"/>
                <a:gd name="T2" fmla="*/ 0 w 224"/>
                <a:gd name="T3" fmla="*/ 5 h 214"/>
                <a:gd name="T4" fmla="*/ 199 w 224"/>
                <a:gd name="T5" fmla="*/ 214 h 214"/>
                <a:gd name="T6" fmla="*/ 224 w 224"/>
                <a:gd name="T7" fmla="*/ 214 h 214"/>
                <a:gd name="T8" fmla="*/ 30 w 224"/>
                <a:gd name="T9" fmla="*/ 9 h 214"/>
                <a:gd name="T10" fmla="*/ 3 w 224"/>
                <a:gd name="T11" fmla="*/ 3 h 214"/>
              </a:gdLst>
              <a:ahLst/>
              <a:cxnLst>
                <a:cxn ang="0">
                  <a:pos x="T0" y="T1"/>
                </a:cxn>
                <a:cxn ang="0">
                  <a:pos x="T2" y="T3"/>
                </a:cxn>
                <a:cxn ang="0">
                  <a:pos x="T4" y="T5"/>
                </a:cxn>
                <a:cxn ang="0">
                  <a:pos x="T6" y="T7"/>
                </a:cxn>
                <a:cxn ang="0">
                  <a:pos x="T8" y="T9"/>
                </a:cxn>
                <a:cxn ang="0">
                  <a:pos x="T10" y="T11"/>
                </a:cxn>
              </a:cxnLst>
              <a:rect l="0" t="0" r="r" b="b"/>
              <a:pathLst>
                <a:path w="224" h="214">
                  <a:moveTo>
                    <a:pt x="3" y="3"/>
                  </a:moveTo>
                  <a:cubicBezTo>
                    <a:pt x="2" y="4"/>
                    <a:pt x="1" y="4"/>
                    <a:pt x="0" y="5"/>
                  </a:cubicBezTo>
                  <a:cubicBezTo>
                    <a:pt x="199" y="214"/>
                    <a:pt x="199" y="214"/>
                    <a:pt x="199" y="214"/>
                  </a:cubicBezTo>
                  <a:cubicBezTo>
                    <a:pt x="224" y="214"/>
                    <a:pt x="224" y="214"/>
                    <a:pt x="224" y="214"/>
                  </a:cubicBezTo>
                  <a:cubicBezTo>
                    <a:pt x="30" y="9"/>
                    <a:pt x="30" y="9"/>
                    <a:pt x="30" y="9"/>
                  </a:cubicBezTo>
                  <a:cubicBezTo>
                    <a:pt x="23" y="2"/>
                    <a:pt x="13"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93">
              <a:extLst>
                <a:ext uri="{FF2B5EF4-FFF2-40B4-BE49-F238E27FC236}">
                  <a16:creationId xmlns:a16="http://schemas.microsoft.com/office/drawing/2014/main" xmlns="" id="{9DAF1129-F7E4-426A-8C1B-5D6C6B2F4EF9}"/>
                </a:ext>
              </a:extLst>
            </p:cNvPr>
            <p:cNvSpPr>
              <a:spLocks/>
            </p:cNvSpPr>
            <p:nvPr/>
          </p:nvSpPr>
          <p:spPr bwMode="auto">
            <a:xfrm>
              <a:off x="2420938" y="6272213"/>
              <a:ext cx="620712" cy="585788"/>
            </a:xfrm>
            <a:custGeom>
              <a:avLst/>
              <a:gdLst>
                <a:gd name="T0" fmla="*/ 1 w 198"/>
                <a:gd name="T1" fmla="*/ 5 h 187"/>
                <a:gd name="T2" fmla="*/ 0 w 198"/>
                <a:gd name="T3" fmla="*/ 5 h 187"/>
                <a:gd name="T4" fmla="*/ 173 w 198"/>
                <a:gd name="T5" fmla="*/ 187 h 187"/>
                <a:gd name="T6" fmla="*/ 198 w 198"/>
                <a:gd name="T7" fmla="*/ 187 h 187"/>
                <a:gd name="T8" fmla="*/ 30 w 198"/>
                <a:gd name="T9" fmla="*/ 10 h 187"/>
                <a:gd name="T10" fmla="*/ 1 w 198"/>
                <a:gd name="T11" fmla="*/ 5 h 187"/>
              </a:gdLst>
              <a:ahLst/>
              <a:cxnLst>
                <a:cxn ang="0">
                  <a:pos x="T0" y="T1"/>
                </a:cxn>
                <a:cxn ang="0">
                  <a:pos x="T2" y="T3"/>
                </a:cxn>
                <a:cxn ang="0">
                  <a:pos x="T4" y="T5"/>
                </a:cxn>
                <a:cxn ang="0">
                  <a:pos x="T6" y="T7"/>
                </a:cxn>
                <a:cxn ang="0">
                  <a:pos x="T8" y="T9"/>
                </a:cxn>
                <a:cxn ang="0">
                  <a:pos x="T10" y="T11"/>
                </a:cxn>
              </a:cxnLst>
              <a:rect l="0" t="0" r="r" b="b"/>
              <a:pathLst>
                <a:path w="198" h="187">
                  <a:moveTo>
                    <a:pt x="1" y="5"/>
                  </a:moveTo>
                  <a:cubicBezTo>
                    <a:pt x="0" y="5"/>
                    <a:pt x="0" y="5"/>
                    <a:pt x="0" y="5"/>
                  </a:cubicBezTo>
                  <a:cubicBezTo>
                    <a:pt x="173" y="187"/>
                    <a:pt x="173" y="187"/>
                    <a:pt x="173" y="187"/>
                  </a:cubicBezTo>
                  <a:cubicBezTo>
                    <a:pt x="198" y="187"/>
                    <a:pt x="198" y="187"/>
                    <a:pt x="198" y="187"/>
                  </a:cubicBezTo>
                  <a:cubicBezTo>
                    <a:pt x="30" y="10"/>
                    <a:pt x="30" y="10"/>
                    <a:pt x="30" y="10"/>
                  </a:cubicBezTo>
                  <a:cubicBezTo>
                    <a:pt x="22" y="2"/>
                    <a:pt x="10" y="0"/>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94">
              <a:extLst>
                <a:ext uri="{FF2B5EF4-FFF2-40B4-BE49-F238E27FC236}">
                  <a16:creationId xmlns:a16="http://schemas.microsoft.com/office/drawing/2014/main" xmlns="" id="{0E8C477E-C9FA-4C83-BF91-F9F57032E99A}"/>
                </a:ext>
              </a:extLst>
            </p:cNvPr>
            <p:cNvSpPr>
              <a:spLocks/>
            </p:cNvSpPr>
            <p:nvPr/>
          </p:nvSpPr>
          <p:spPr bwMode="auto">
            <a:xfrm>
              <a:off x="2108200" y="6484938"/>
              <a:ext cx="393700" cy="373063"/>
            </a:xfrm>
            <a:custGeom>
              <a:avLst/>
              <a:gdLst>
                <a:gd name="T0" fmla="*/ 0 w 126"/>
                <a:gd name="T1" fmla="*/ 12 h 119"/>
                <a:gd name="T2" fmla="*/ 101 w 126"/>
                <a:gd name="T3" fmla="*/ 119 h 119"/>
                <a:gd name="T4" fmla="*/ 126 w 126"/>
                <a:gd name="T5" fmla="*/ 119 h 119"/>
                <a:gd name="T6" fmla="*/ 13 w 126"/>
                <a:gd name="T7" fmla="*/ 0 h 119"/>
                <a:gd name="T8" fmla="*/ 0 w 126"/>
                <a:gd name="T9" fmla="*/ 12 h 119"/>
              </a:gdLst>
              <a:ahLst/>
              <a:cxnLst>
                <a:cxn ang="0">
                  <a:pos x="T0" y="T1"/>
                </a:cxn>
                <a:cxn ang="0">
                  <a:pos x="T2" y="T3"/>
                </a:cxn>
                <a:cxn ang="0">
                  <a:pos x="T4" y="T5"/>
                </a:cxn>
                <a:cxn ang="0">
                  <a:pos x="T6" y="T7"/>
                </a:cxn>
                <a:cxn ang="0">
                  <a:pos x="T8" y="T9"/>
                </a:cxn>
              </a:cxnLst>
              <a:rect l="0" t="0" r="r" b="b"/>
              <a:pathLst>
                <a:path w="126" h="119">
                  <a:moveTo>
                    <a:pt x="0" y="12"/>
                  </a:moveTo>
                  <a:cubicBezTo>
                    <a:pt x="101" y="119"/>
                    <a:pt x="101" y="119"/>
                    <a:pt x="101" y="119"/>
                  </a:cubicBezTo>
                  <a:cubicBezTo>
                    <a:pt x="126" y="119"/>
                    <a:pt x="126" y="119"/>
                    <a:pt x="126" y="119"/>
                  </a:cubicBezTo>
                  <a:cubicBezTo>
                    <a:pt x="13" y="0"/>
                    <a:pt x="13" y="0"/>
                    <a:pt x="13" y="0"/>
                  </a:cubicBezTo>
                  <a:cubicBezTo>
                    <a:pt x="9" y="4"/>
                    <a:pt x="4"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95">
              <a:extLst>
                <a:ext uri="{FF2B5EF4-FFF2-40B4-BE49-F238E27FC236}">
                  <a16:creationId xmlns:a16="http://schemas.microsoft.com/office/drawing/2014/main" xmlns="" id="{DB92F815-0473-4611-A8BA-963B2A522867}"/>
                </a:ext>
              </a:extLst>
            </p:cNvPr>
            <p:cNvSpPr>
              <a:spLocks/>
            </p:cNvSpPr>
            <p:nvPr/>
          </p:nvSpPr>
          <p:spPr bwMode="auto">
            <a:xfrm>
              <a:off x="2819400" y="6127750"/>
              <a:ext cx="760412" cy="730250"/>
            </a:xfrm>
            <a:custGeom>
              <a:avLst/>
              <a:gdLst>
                <a:gd name="T0" fmla="*/ 8 w 243"/>
                <a:gd name="T1" fmla="*/ 2 h 233"/>
                <a:gd name="T2" fmla="*/ 0 w 243"/>
                <a:gd name="T3" fmla="*/ 4 h 233"/>
                <a:gd name="T4" fmla="*/ 218 w 243"/>
                <a:gd name="T5" fmla="*/ 233 h 233"/>
                <a:gd name="T6" fmla="*/ 243 w 243"/>
                <a:gd name="T7" fmla="*/ 233 h 233"/>
                <a:gd name="T8" fmla="*/ 30 w 243"/>
                <a:gd name="T9" fmla="*/ 9 h 233"/>
                <a:gd name="T10" fmla="*/ 8 w 243"/>
                <a:gd name="T11" fmla="*/ 2 h 233"/>
              </a:gdLst>
              <a:ahLst/>
              <a:cxnLst>
                <a:cxn ang="0">
                  <a:pos x="T0" y="T1"/>
                </a:cxn>
                <a:cxn ang="0">
                  <a:pos x="T2" y="T3"/>
                </a:cxn>
                <a:cxn ang="0">
                  <a:pos x="T4" y="T5"/>
                </a:cxn>
                <a:cxn ang="0">
                  <a:pos x="T6" y="T7"/>
                </a:cxn>
                <a:cxn ang="0">
                  <a:pos x="T8" y="T9"/>
                </a:cxn>
                <a:cxn ang="0">
                  <a:pos x="T10" y="T11"/>
                </a:cxn>
              </a:cxnLst>
              <a:rect l="0" t="0" r="r" b="b"/>
              <a:pathLst>
                <a:path w="243" h="233">
                  <a:moveTo>
                    <a:pt x="8" y="2"/>
                  </a:moveTo>
                  <a:cubicBezTo>
                    <a:pt x="5" y="3"/>
                    <a:pt x="2" y="3"/>
                    <a:pt x="0" y="4"/>
                  </a:cubicBezTo>
                  <a:cubicBezTo>
                    <a:pt x="218" y="233"/>
                    <a:pt x="218" y="233"/>
                    <a:pt x="218" y="233"/>
                  </a:cubicBezTo>
                  <a:cubicBezTo>
                    <a:pt x="243" y="233"/>
                    <a:pt x="243" y="233"/>
                    <a:pt x="243" y="233"/>
                  </a:cubicBezTo>
                  <a:cubicBezTo>
                    <a:pt x="30" y="9"/>
                    <a:pt x="30" y="9"/>
                    <a:pt x="30" y="9"/>
                  </a:cubicBezTo>
                  <a:cubicBezTo>
                    <a:pt x="25" y="3"/>
                    <a:pt x="16"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8" name="Freeform 97">
            <a:extLst>
              <a:ext uri="{FF2B5EF4-FFF2-40B4-BE49-F238E27FC236}">
                <a16:creationId xmlns:a16="http://schemas.microsoft.com/office/drawing/2014/main" xmlns="" id="{2B73CC33-58A1-453A-B0CA-2AD5A4BBBEE6}"/>
              </a:ext>
            </a:extLst>
          </p:cNvPr>
          <p:cNvSpPr>
            <a:spLocks/>
          </p:cNvSpPr>
          <p:nvPr/>
        </p:nvSpPr>
        <p:spPr bwMode="auto">
          <a:xfrm>
            <a:off x="3242911" y="-70652"/>
            <a:ext cx="900638" cy="845712"/>
          </a:xfrm>
          <a:custGeom>
            <a:avLst/>
            <a:gdLst>
              <a:gd name="T0" fmla="*/ 0 w 285"/>
              <a:gd name="T1" fmla="*/ 122 h 265"/>
              <a:gd name="T2" fmla="*/ 142 w 285"/>
              <a:gd name="T3" fmla="*/ 265 h 265"/>
              <a:gd name="T4" fmla="*/ 285 w 285"/>
              <a:gd name="T5" fmla="*/ 122 h 265"/>
              <a:gd name="T6" fmla="*/ 216 w 285"/>
              <a:gd name="T7" fmla="*/ 0 h 265"/>
              <a:gd name="T8" fmla="*/ 154 w 285"/>
              <a:gd name="T9" fmla="*/ 0 h 265"/>
              <a:gd name="T10" fmla="*/ 265 w 285"/>
              <a:gd name="T11" fmla="*/ 122 h 265"/>
              <a:gd name="T12" fmla="*/ 142 w 285"/>
              <a:gd name="T13" fmla="*/ 245 h 265"/>
              <a:gd name="T14" fmla="*/ 20 w 285"/>
              <a:gd name="T15" fmla="*/ 122 h 265"/>
              <a:gd name="T16" fmla="*/ 131 w 285"/>
              <a:gd name="T17" fmla="*/ 0 h 265"/>
              <a:gd name="T18" fmla="*/ 69 w 285"/>
              <a:gd name="T19" fmla="*/ 0 h 265"/>
              <a:gd name="T20" fmla="*/ 0 w 285"/>
              <a:gd name="T21" fmla="*/ 1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265">
                <a:moveTo>
                  <a:pt x="0" y="122"/>
                </a:moveTo>
                <a:cubicBezTo>
                  <a:pt x="0" y="201"/>
                  <a:pt x="64" y="265"/>
                  <a:pt x="142" y="265"/>
                </a:cubicBezTo>
                <a:cubicBezTo>
                  <a:pt x="221" y="265"/>
                  <a:pt x="285" y="201"/>
                  <a:pt x="285" y="122"/>
                </a:cubicBezTo>
                <a:cubicBezTo>
                  <a:pt x="285" y="70"/>
                  <a:pt x="257" y="25"/>
                  <a:pt x="216" y="0"/>
                </a:cubicBezTo>
                <a:cubicBezTo>
                  <a:pt x="154" y="0"/>
                  <a:pt x="154" y="0"/>
                  <a:pt x="154" y="0"/>
                </a:cubicBezTo>
                <a:cubicBezTo>
                  <a:pt x="216" y="6"/>
                  <a:pt x="265" y="58"/>
                  <a:pt x="265" y="122"/>
                </a:cubicBezTo>
                <a:cubicBezTo>
                  <a:pt x="265" y="190"/>
                  <a:pt x="210" y="245"/>
                  <a:pt x="142" y="245"/>
                </a:cubicBezTo>
                <a:cubicBezTo>
                  <a:pt x="75" y="245"/>
                  <a:pt x="20" y="190"/>
                  <a:pt x="20" y="122"/>
                </a:cubicBezTo>
                <a:cubicBezTo>
                  <a:pt x="20" y="58"/>
                  <a:pt x="69" y="6"/>
                  <a:pt x="131" y="0"/>
                </a:cubicBezTo>
                <a:cubicBezTo>
                  <a:pt x="69" y="0"/>
                  <a:pt x="69" y="0"/>
                  <a:pt x="69" y="0"/>
                </a:cubicBezTo>
                <a:cubicBezTo>
                  <a:pt x="27" y="25"/>
                  <a:pt x="0" y="70"/>
                  <a:pt x="0" y="122"/>
                </a:cubicBezTo>
                <a:close/>
              </a:path>
            </a:pathLst>
          </a:custGeom>
          <a:solidFill>
            <a:schemeClr val="bg1">
              <a:lumMod val="75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Freeform 19">
            <a:extLst>
              <a:ext uri="{FF2B5EF4-FFF2-40B4-BE49-F238E27FC236}">
                <a16:creationId xmlns:a16="http://schemas.microsoft.com/office/drawing/2014/main" xmlns="" id="{E543883A-EBFB-4A03-AAD0-16088AB4E12E}"/>
              </a:ext>
            </a:extLst>
          </p:cNvPr>
          <p:cNvSpPr>
            <a:spLocks/>
          </p:cNvSpPr>
          <p:nvPr/>
        </p:nvSpPr>
        <p:spPr bwMode="auto">
          <a:xfrm>
            <a:off x="1038506" y="1698244"/>
            <a:ext cx="843048" cy="166238"/>
          </a:xfrm>
          <a:custGeom>
            <a:avLst/>
            <a:gdLst>
              <a:gd name="T0" fmla="*/ 34 w 267"/>
              <a:gd name="T1" fmla="*/ 49 h 52"/>
              <a:gd name="T2" fmla="*/ 5 w 267"/>
              <a:gd name="T3" fmla="*/ 28 h 52"/>
              <a:gd name="T4" fmla="*/ 3 w 267"/>
              <a:gd name="T5" fmla="*/ 13 h 52"/>
              <a:gd name="T6" fmla="*/ 3 w 267"/>
              <a:gd name="T7" fmla="*/ 13 h 52"/>
              <a:gd name="T8" fmla="*/ 18 w 267"/>
              <a:gd name="T9" fmla="*/ 11 h 52"/>
              <a:gd name="T10" fmla="*/ 34 w 267"/>
              <a:gd name="T11" fmla="*/ 23 h 52"/>
              <a:gd name="T12" fmla="*/ 47 w 267"/>
              <a:gd name="T13" fmla="*/ 23 h 52"/>
              <a:gd name="T14" fmla="*/ 71 w 267"/>
              <a:gd name="T15" fmla="*/ 4 h 52"/>
              <a:gd name="T16" fmla="*/ 84 w 267"/>
              <a:gd name="T17" fmla="*/ 4 h 52"/>
              <a:gd name="T18" fmla="*/ 109 w 267"/>
              <a:gd name="T19" fmla="*/ 22 h 52"/>
              <a:gd name="T20" fmla="*/ 121 w 267"/>
              <a:gd name="T21" fmla="*/ 22 h 52"/>
              <a:gd name="T22" fmla="*/ 146 w 267"/>
              <a:gd name="T23" fmla="*/ 4 h 52"/>
              <a:gd name="T24" fmla="*/ 158 w 267"/>
              <a:gd name="T25" fmla="*/ 4 h 52"/>
              <a:gd name="T26" fmla="*/ 183 w 267"/>
              <a:gd name="T27" fmla="*/ 22 h 52"/>
              <a:gd name="T28" fmla="*/ 196 w 267"/>
              <a:gd name="T29" fmla="*/ 22 h 52"/>
              <a:gd name="T30" fmla="*/ 220 w 267"/>
              <a:gd name="T31" fmla="*/ 3 h 52"/>
              <a:gd name="T32" fmla="*/ 233 w 267"/>
              <a:gd name="T33" fmla="*/ 3 h 52"/>
              <a:gd name="T34" fmla="*/ 262 w 267"/>
              <a:gd name="T35" fmla="*/ 24 h 52"/>
              <a:gd name="T36" fmla="*/ 264 w 267"/>
              <a:gd name="T37" fmla="*/ 39 h 52"/>
              <a:gd name="T38" fmla="*/ 264 w 267"/>
              <a:gd name="T39" fmla="*/ 39 h 52"/>
              <a:gd name="T40" fmla="*/ 249 w 267"/>
              <a:gd name="T41" fmla="*/ 41 h 52"/>
              <a:gd name="T42" fmla="*/ 233 w 267"/>
              <a:gd name="T43" fmla="*/ 29 h 52"/>
              <a:gd name="T44" fmla="*/ 220 w 267"/>
              <a:gd name="T45" fmla="*/ 29 h 52"/>
              <a:gd name="T46" fmla="*/ 196 w 267"/>
              <a:gd name="T47" fmla="*/ 48 h 52"/>
              <a:gd name="T48" fmla="*/ 183 w 267"/>
              <a:gd name="T49" fmla="*/ 48 h 52"/>
              <a:gd name="T50" fmla="*/ 158 w 267"/>
              <a:gd name="T51" fmla="*/ 30 h 52"/>
              <a:gd name="T52" fmla="*/ 146 w 267"/>
              <a:gd name="T53" fmla="*/ 30 h 52"/>
              <a:gd name="T54" fmla="*/ 121 w 267"/>
              <a:gd name="T55" fmla="*/ 49 h 52"/>
              <a:gd name="T56" fmla="*/ 109 w 267"/>
              <a:gd name="T57" fmla="*/ 49 h 52"/>
              <a:gd name="T58" fmla="*/ 84 w 267"/>
              <a:gd name="T59" fmla="*/ 30 h 52"/>
              <a:gd name="T60" fmla="*/ 71 w 267"/>
              <a:gd name="T61" fmla="*/ 30 h 52"/>
              <a:gd name="T62" fmla="*/ 47 w 267"/>
              <a:gd name="T63" fmla="*/ 49 h 52"/>
              <a:gd name="T64" fmla="*/ 34 w 267"/>
              <a:gd name="T65"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7" h="52">
                <a:moveTo>
                  <a:pt x="34" y="49"/>
                </a:moveTo>
                <a:cubicBezTo>
                  <a:pt x="5" y="28"/>
                  <a:pt x="5" y="28"/>
                  <a:pt x="5" y="28"/>
                </a:cubicBezTo>
                <a:cubicBezTo>
                  <a:pt x="1" y="24"/>
                  <a:pt x="0" y="18"/>
                  <a:pt x="3" y="13"/>
                </a:cubicBezTo>
                <a:cubicBezTo>
                  <a:pt x="3" y="13"/>
                  <a:pt x="3" y="13"/>
                  <a:pt x="3" y="13"/>
                </a:cubicBezTo>
                <a:cubicBezTo>
                  <a:pt x="6" y="9"/>
                  <a:pt x="13" y="8"/>
                  <a:pt x="18" y="11"/>
                </a:cubicBezTo>
                <a:cubicBezTo>
                  <a:pt x="34" y="23"/>
                  <a:pt x="34" y="23"/>
                  <a:pt x="34" y="23"/>
                </a:cubicBezTo>
                <a:cubicBezTo>
                  <a:pt x="38" y="26"/>
                  <a:pt x="43" y="26"/>
                  <a:pt x="47" y="23"/>
                </a:cubicBezTo>
                <a:cubicBezTo>
                  <a:pt x="71" y="4"/>
                  <a:pt x="71" y="4"/>
                  <a:pt x="71" y="4"/>
                </a:cubicBezTo>
                <a:cubicBezTo>
                  <a:pt x="75" y="1"/>
                  <a:pt x="80" y="1"/>
                  <a:pt x="84" y="4"/>
                </a:cubicBezTo>
                <a:cubicBezTo>
                  <a:pt x="109" y="22"/>
                  <a:pt x="109" y="22"/>
                  <a:pt x="109" y="22"/>
                </a:cubicBezTo>
                <a:cubicBezTo>
                  <a:pt x="112" y="25"/>
                  <a:pt x="117" y="25"/>
                  <a:pt x="121" y="22"/>
                </a:cubicBezTo>
                <a:cubicBezTo>
                  <a:pt x="146" y="4"/>
                  <a:pt x="146" y="4"/>
                  <a:pt x="146" y="4"/>
                </a:cubicBezTo>
                <a:cubicBezTo>
                  <a:pt x="149" y="1"/>
                  <a:pt x="154" y="1"/>
                  <a:pt x="158" y="4"/>
                </a:cubicBezTo>
                <a:cubicBezTo>
                  <a:pt x="183" y="22"/>
                  <a:pt x="183" y="22"/>
                  <a:pt x="183" y="22"/>
                </a:cubicBezTo>
                <a:cubicBezTo>
                  <a:pt x="187" y="25"/>
                  <a:pt x="192" y="25"/>
                  <a:pt x="196" y="22"/>
                </a:cubicBezTo>
                <a:cubicBezTo>
                  <a:pt x="220" y="3"/>
                  <a:pt x="220" y="3"/>
                  <a:pt x="220" y="3"/>
                </a:cubicBezTo>
                <a:cubicBezTo>
                  <a:pt x="224" y="0"/>
                  <a:pt x="229" y="0"/>
                  <a:pt x="233" y="3"/>
                </a:cubicBezTo>
                <a:cubicBezTo>
                  <a:pt x="262" y="24"/>
                  <a:pt x="262" y="24"/>
                  <a:pt x="262" y="24"/>
                </a:cubicBezTo>
                <a:cubicBezTo>
                  <a:pt x="266" y="28"/>
                  <a:pt x="267" y="34"/>
                  <a:pt x="264" y="39"/>
                </a:cubicBezTo>
                <a:cubicBezTo>
                  <a:pt x="264" y="39"/>
                  <a:pt x="264" y="39"/>
                  <a:pt x="264" y="39"/>
                </a:cubicBezTo>
                <a:cubicBezTo>
                  <a:pt x="260" y="44"/>
                  <a:pt x="254" y="45"/>
                  <a:pt x="249" y="41"/>
                </a:cubicBezTo>
                <a:cubicBezTo>
                  <a:pt x="233" y="29"/>
                  <a:pt x="233" y="29"/>
                  <a:pt x="233" y="29"/>
                </a:cubicBezTo>
                <a:cubicBezTo>
                  <a:pt x="229" y="26"/>
                  <a:pt x="224" y="26"/>
                  <a:pt x="220" y="29"/>
                </a:cubicBezTo>
                <a:cubicBezTo>
                  <a:pt x="196" y="48"/>
                  <a:pt x="196" y="48"/>
                  <a:pt x="196" y="48"/>
                </a:cubicBezTo>
                <a:cubicBezTo>
                  <a:pt x="192" y="51"/>
                  <a:pt x="187" y="51"/>
                  <a:pt x="183" y="48"/>
                </a:cubicBezTo>
                <a:cubicBezTo>
                  <a:pt x="158" y="30"/>
                  <a:pt x="158" y="30"/>
                  <a:pt x="158" y="30"/>
                </a:cubicBezTo>
                <a:cubicBezTo>
                  <a:pt x="155" y="27"/>
                  <a:pt x="150" y="27"/>
                  <a:pt x="146" y="30"/>
                </a:cubicBezTo>
                <a:cubicBezTo>
                  <a:pt x="121" y="49"/>
                  <a:pt x="121" y="49"/>
                  <a:pt x="121" y="49"/>
                </a:cubicBezTo>
                <a:cubicBezTo>
                  <a:pt x="118" y="51"/>
                  <a:pt x="112" y="51"/>
                  <a:pt x="109" y="49"/>
                </a:cubicBezTo>
                <a:cubicBezTo>
                  <a:pt x="84" y="30"/>
                  <a:pt x="84" y="30"/>
                  <a:pt x="84" y="30"/>
                </a:cubicBezTo>
                <a:cubicBezTo>
                  <a:pt x="80" y="28"/>
                  <a:pt x="75" y="28"/>
                  <a:pt x="71" y="30"/>
                </a:cubicBezTo>
                <a:cubicBezTo>
                  <a:pt x="47" y="49"/>
                  <a:pt x="47" y="49"/>
                  <a:pt x="47" y="49"/>
                </a:cubicBezTo>
                <a:cubicBezTo>
                  <a:pt x="43" y="52"/>
                  <a:pt x="38" y="52"/>
                  <a:pt x="34" y="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0" name="Group 199">
            <a:extLst>
              <a:ext uri="{FF2B5EF4-FFF2-40B4-BE49-F238E27FC236}">
                <a16:creationId xmlns:a16="http://schemas.microsoft.com/office/drawing/2014/main" xmlns="" id="{C3C9C26C-BA42-4333-BED5-8959A9D2F81D}"/>
              </a:ext>
            </a:extLst>
          </p:cNvPr>
          <p:cNvGrpSpPr/>
          <p:nvPr/>
        </p:nvGrpSpPr>
        <p:grpSpPr>
          <a:xfrm>
            <a:off x="7940613" y="3331616"/>
            <a:ext cx="2445430" cy="2469302"/>
            <a:chOff x="8634078" y="3156680"/>
            <a:chExt cx="1869578" cy="1868921"/>
          </a:xfrm>
          <a:solidFill>
            <a:schemeClr val="tx1">
              <a:alpha val="20000"/>
            </a:schemeClr>
          </a:solidFill>
        </p:grpSpPr>
        <p:sp>
          <p:nvSpPr>
            <p:cNvPr id="201" name="Freeform 20">
              <a:extLst>
                <a:ext uri="{FF2B5EF4-FFF2-40B4-BE49-F238E27FC236}">
                  <a16:creationId xmlns:a16="http://schemas.microsoft.com/office/drawing/2014/main" xmlns="" id="{41E79D6B-2E3B-4560-9369-4B2248B40BD3}"/>
                </a:ext>
              </a:extLst>
            </p:cNvPr>
            <p:cNvSpPr>
              <a:spLocks/>
            </p:cNvSpPr>
            <p:nvPr/>
          </p:nvSpPr>
          <p:spPr bwMode="auto">
            <a:xfrm>
              <a:off x="8705619" y="3709258"/>
              <a:ext cx="1208230" cy="1263942"/>
            </a:xfrm>
            <a:custGeom>
              <a:avLst/>
              <a:gdLst>
                <a:gd name="T0" fmla="*/ 3 w 385"/>
                <a:gd name="T1" fmla="*/ 0 h 403"/>
                <a:gd name="T2" fmla="*/ 2 w 385"/>
                <a:gd name="T3" fmla="*/ 2 h 403"/>
                <a:gd name="T4" fmla="*/ 5 w 385"/>
                <a:gd name="T5" fmla="*/ 19 h 403"/>
                <a:gd name="T6" fmla="*/ 366 w 385"/>
                <a:gd name="T7" fmla="*/ 397 h 403"/>
                <a:gd name="T8" fmla="*/ 383 w 385"/>
                <a:gd name="T9" fmla="*/ 400 h 403"/>
                <a:gd name="T10" fmla="*/ 385 w 385"/>
                <a:gd name="T11" fmla="*/ 400 h 403"/>
                <a:gd name="T12" fmla="*/ 3 w 385"/>
                <a:gd name="T13" fmla="*/ 0 h 403"/>
              </a:gdLst>
              <a:ahLst/>
              <a:cxnLst>
                <a:cxn ang="0">
                  <a:pos x="T0" y="T1"/>
                </a:cxn>
                <a:cxn ang="0">
                  <a:pos x="T2" y="T3"/>
                </a:cxn>
                <a:cxn ang="0">
                  <a:pos x="T4" y="T5"/>
                </a:cxn>
                <a:cxn ang="0">
                  <a:pos x="T6" y="T7"/>
                </a:cxn>
                <a:cxn ang="0">
                  <a:pos x="T8" y="T9"/>
                </a:cxn>
                <a:cxn ang="0">
                  <a:pos x="T10" y="T11"/>
                </a:cxn>
                <a:cxn ang="0">
                  <a:pos x="T12" y="T13"/>
                </a:cxn>
              </a:cxnLst>
              <a:rect l="0" t="0" r="r" b="b"/>
              <a:pathLst>
                <a:path w="385" h="403">
                  <a:moveTo>
                    <a:pt x="3" y="0"/>
                  </a:moveTo>
                  <a:cubicBezTo>
                    <a:pt x="3" y="0"/>
                    <a:pt x="2" y="1"/>
                    <a:pt x="2" y="2"/>
                  </a:cubicBezTo>
                  <a:cubicBezTo>
                    <a:pt x="0" y="7"/>
                    <a:pt x="1" y="14"/>
                    <a:pt x="5" y="19"/>
                  </a:cubicBezTo>
                  <a:cubicBezTo>
                    <a:pt x="366" y="397"/>
                    <a:pt x="366" y="397"/>
                    <a:pt x="366" y="397"/>
                  </a:cubicBezTo>
                  <a:cubicBezTo>
                    <a:pt x="370" y="401"/>
                    <a:pt x="377" y="403"/>
                    <a:pt x="383" y="400"/>
                  </a:cubicBezTo>
                  <a:cubicBezTo>
                    <a:pt x="383" y="400"/>
                    <a:pt x="384" y="400"/>
                    <a:pt x="385" y="40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21">
              <a:extLst>
                <a:ext uri="{FF2B5EF4-FFF2-40B4-BE49-F238E27FC236}">
                  <a16:creationId xmlns:a16="http://schemas.microsoft.com/office/drawing/2014/main" xmlns="" id="{BBA46C41-0B07-496E-AF4F-1A9BEAE00D31}"/>
                </a:ext>
              </a:extLst>
            </p:cNvPr>
            <p:cNvSpPr>
              <a:spLocks/>
            </p:cNvSpPr>
            <p:nvPr/>
          </p:nvSpPr>
          <p:spPr bwMode="auto">
            <a:xfrm>
              <a:off x="8764440" y="3593343"/>
              <a:ext cx="1268642" cy="1322694"/>
            </a:xfrm>
            <a:custGeom>
              <a:avLst/>
              <a:gdLst>
                <a:gd name="T0" fmla="*/ 4 w 404"/>
                <a:gd name="T1" fmla="*/ 0 h 422"/>
                <a:gd name="T2" fmla="*/ 4 w 404"/>
                <a:gd name="T3" fmla="*/ 0 h 422"/>
                <a:gd name="T4" fmla="*/ 6 w 404"/>
                <a:gd name="T5" fmla="*/ 19 h 422"/>
                <a:gd name="T6" fmla="*/ 385 w 404"/>
                <a:gd name="T7" fmla="*/ 416 h 422"/>
                <a:gd name="T8" fmla="*/ 403 w 404"/>
                <a:gd name="T9" fmla="*/ 419 h 422"/>
                <a:gd name="T10" fmla="*/ 404 w 404"/>
                <a:gd name="T11" fmla="*/ 418 h 422"/>
                <a:gd name="T12" fmla="*/ 4 w 404"/>
                <a:gd name="T13" fmla="*/ 0 h 422"/>
              </a:gdLst>
              <a:ahLst/>
              <a:cxnLst>
                <a:cxn ang="0">
                  <a:pos x="T0" y="T1"/>
                </a:cxn>
                <a:cxn ang="0">
                  <a:pos x="T2" y="T3"/>
                </a:cxn>
                <a:cxn ang="0">
                  <a:pos x="T4" y="T5"/>
                </a:cxn>
                <a:cxn ang="0">
                  <a:pos x="T6" y="T7"/>
                </a:cxn>
                <a:cxn ang="0">
                  <a:pos x="T8" y="T9"/>
                </a:cxn>
                <a:cxn ang="0">
                  <a:pos x="T10" y="T11"/>
                </a:cxn>
                <a:cxn ang="0">
                  <a:pos x="T12" y="T13"/>
                </a:cxn>
              </a:cxnLst>
              <a:rect l="0" t="0" r="r" b="b"/>
              <a:pathLst>
                <a:path w="404" h="422">
                  <a:moveTo>
                    <a:pt x="4" y="0"/>
                  </a:moveTo>
                  <a:cubicBezTo>
                    <a:pt x="4" y="0"/>
                    <a:pt x="4" y="0"/>
                    <a:pt x="4" y="0"/>
                  </a:cubicBezTo>
                  <a:cubicBezTo>
                    <a:pt x="0" y="6"/>
                    <a:pt x="1" y="13"/>
                    <a:pt x="6" y="19"/>
                  </a:cubicBezTo>
                  <a:cubicBezTo>
                    <a:pt x="385" y="416"/>
                    <a:pt x="385" y="416"/>
                    <a:pt x="385" y="416"/>
                  </a:cubicBezTo>
                  <a:cubicBezTo>
                    <a:pt x="390" y="421"/>
                    <a:pt x="397" y="422"/>
                    <a:pt x="403" y="419"/>
                  </a:cubicBezTo>
                  <a:cubicBezTo>
                    <a:pt x="404" y="418"/>
                    <a:pt x="404" y="418"/>
                    <a:pt x="404" y="418"/>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22">
              <a:extLst>
                <a:ext uri="{FF2B5EF4-FFF2-40B4-BE49-F238E27FC236}">
                  <a16:creationId xmlns:a16="http://schemas.microsoft.com/office/drawing/2014/main" xmlns="" id="{F13D9A6F-E50D-45C1-A96C-61DA92B70646}"/>
                </a:ext>
              </a:extLst>
            </p:cNvPr>
            <p:cNvSpPr>
              <a:spLocks/>
            </p:cNvSpPr>
            <p:nvPr/>
          </p:nvSpPr>
          <p:spPr bwMode="auto">
            <a:xfrm>
              <a:off x="8828031" y="3490132"/>
              <a:ext cx="1308386" cy="1367154"/>
            </a:xfrm>
            <a:custGeom>
              <a:avLst/>
              <a:gdLst>
                <a:gd name="T0" fmla="*/ 8 w 417"/>
                <a:gd name="T1" fmla="*/ 0 h 436"/>
                <a:gd name="T2" fmla="*/ 0 w 417"/>
                <a:gd name="T3" fmla="*/ 9 h 436"/>
                <a:gd name="T4" fmla="*/ 408 w 417"/>
                <a:gd name="T5" fmla="*/ 436 h 436"/>
                <a:gd name="T6" fmla="*/ 417 w 417"/>
                <a:gd name="T7" fmla="*/ 429 h 436"/>
                <a:gd name="T8" fmla="*/ 8 w 417"/>
                <a:gd name="T9" fmla="*/ 0 h 436"/>
              </a:gdLst>
              <a:ahLst/>
              <a:cxnLst>
                <a:cxn ang="0">
                  <a:pos x="T0" y="T1"/>
                </a:cxn>
                <a:cxn ang="0">
                  <a:pos x="T2" y="T3"/>
                </a:cxn>
                <a:cxn ang="0">
                  <a:pos x="T4" y="T5"/>
                </a:cxn>
                <a:cxn ang="0">
                  <a:pos x="T6" y="T7"/>
                </a:cxn>
                <a:cxn ang="0">
                  <a:pos x="T8" y="T9"/>
                </a:cxn>
              </a:cxnLst>
              <a:rect l="0" t="0" r="r" b="b"/>
              <a:pathLst>
                <a:path w="417" h="436">
                  <a:moveTo>
                    <a:pt x="8" y="0"/>
                  </a:moveTo>
                  <a:cubicBezTo>
                    <a:pt x="5" y="3"/>
                    <a:pt x="3" y="6"/>
                    <a:pt x="0" y="9"/>
                  </a:cubicBezTo>
                  <a:cubicBezTo>
                    <a:pt x="408" y="436"/>
                    <a:pt x="408" y="436"/>
                    <a:pt x="408" y="436"/>
                  </a:cubicBezTo>
                  <a:cubicBezTo>
                    <a:pt x="411" y="434"/>
                    <a:pt x="414" y="431"/>
                    <a:pt x="417" y="429"/>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23">
              <a:extLst>
                <a:ext uri="{FF2B5EF4-FFF2-40B4-BE49-F238E27FC236}">
                  <a16:creationId xmlns:a16="http://schemas.microsoft.com/office/drawing/2014/main" xmlns="" id="{C4EDDD4D-C2E7-4043-98E4-D2C4D9A1E35F}"/>
                </a:ext>
              </a:extLst>
            </p:cNvPr>
            <p:cNvSpPr>
              <a:spLocks/>
            </p:cNvSpPr>
            <p:nvPr/>
          </p:nvSpPr>
          <p:spPr bwMode="auto">
            <a:xfrm>
              <a:off x="8634078" y="3988723"/>
              <a:ext cx="993610" cy="1036878"/>
            </a:xfrm>
            <a:custGeom>
              <a:avLst/>
              <a:gdLst>
                <a:gd name="T0" fmla="*/ 2 w 317"/>
                <a:gd name="T1" fmla="*/ 0 h 331"/>
                <a:gd name="T2" fmla="*/ 1 w 317"/>
                <a:gd name="T3" fmla="*/ 9 h 331"/>
                <a:gd name="T4" fmla="*/ 5 w 317"/>
                <a:gd name="T5" fmla="*/ 21 h 331"/>
                <a:gd name="T6" fmla="*/ 297 w 317"/>
                <a:gd name="T7" fmla="*/ 326 h 331"/>
                <a:gd name="T8" fmla="*/ 308 w 317"/>
                <a:gd name="T9" fmla="*/ 331 h 331"/>
                <a:gd name="T10" fmla="*/ 317 w 317"/>
                <a:gd name="T11" fmla="*/ 331 h 331"/>
                <a:gd name="T12" fmla="*/ 2 w 317"/>
                <a:gd name="T13" fmla="*/ 0 h 331"/>
              </a:gdLst>
              <a:ahLst/>
              <a:cxnLst>
                <a:cxn ang="0">
                  <a:pos x="T0" y="T1"/>
                </a:cxn>
                <a:cxn ang="0">
                  <a:pos x="T2" y="T3"/>
                </a:cxn>
                <a:cxn ang="0">
                  <a:pos x="T4" y="T5"/>
                </a:cxn>
                <a:cxn ang="0">
                  <a:pos x="T6" y="T7"/>
                </a:cxn>
                <a:cxn ang="0">
                  <a:pos x="T8" y="T9"/>
                </a:cxn>
                <a:cxn ang="0">
                  <a:pos x="T10" y="T11"/>
                </a:cxn>
                <a:cxn ang="0">
                  <a:pos x="T12" y="T13"/>
                </a:cxn>
              </a:cxnLst>
              <a:rect l="0" t="0" r="r" b="b"/>
              <a:pathLst>
                <a:path w="317" h="331">
                  <a:moveTo>
                    <a:pt x="2" y="0"/>
                  </a:moveTo>
                  <a:cubicBezTo>
                    <a:pt x="1" y="3"/>
                    <a:pt x="1" y="6"/>
                    <a:pt x="1" y="9"/>
                  </a:cubicBezTo>
                  <a:cubicBezTo>
                    <a:pt x="0" y="13"/>
                    <a:pt x="2" y="18"/>
                    <a:pt x="5" y="21"/>
                  </a:cubicBezTo>
                  <a:cubicBezTo>
                    <a:pt x="297" y="326"/>
                    <a:pt x="297" y="326"/>
                    <a:pt x="297" y="326"/>
                  </a:cubicBezTo>
                  <a:cubicBezTo>
                    <a:pt x="300" y="330"/>
                    <a:pt x="304" y="331"/>
                    <a:pt x="308" y="331"/>
                  </a:cubicBezTo>
                  <a:cubicBezTo>
                    <a:pt x="311" y="331"/>
                    <a:pt x="314" y="331"/>
                    <a:pt x="317" y="33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4">
              <a:extLst>
                <a:ext uri="{FF2B5EF4-FFF2-40B4-BE49-F238E27FC236}">
                  <a16:creationId xmlns:a16="http://schemas.microsoft.com/office/drawing/2014/main" xmlns="" id="{4DF7B8D6-2F9D-4059-8219-15B3DE0D6077}"/>
                </a:ext>
              </a:extLst>
            </p:cNvPr>
            <p:cNvSpPr>
              <a:spLocks/>
            </p:cNvSpPr>
            <p:nvPr/>
          </p:nvSpPr>
          <p:spPr bwMode="auto">
            <a:xfrm>
              <a:off x="8683362" y="4398392"/>
              <a:ext cx="537345" cy="562105"/>
            </a:xfrm>
            <a:custGeom>
              <a:avLst/>
              <a:gdLst>
                <a:gd name="T0" fmla="*/ 0 w 171"/>
                <a:gd name="T1" fmla="*/ 0 h 179"/>
                <a:gd name="T2" fmla="*/ 11 w 171"/>
                <a:gd name="T3" fmla="*/ 27 h 179"/>
                <a:gd name="T4" fmla="*/ 14 w 171"/>
                <a:gd name="T5" fmla="*/ 32 h 179"/>
                <a:gd name="T6" fmla="*/ 140 w 171"/>
                <a:gd name="T7" fmla="*/ 164 h 179"/>
                <a:gd name="T8" fmla="*/ 144 w 171"/>
                <a:gd name="T9" fmla="*/ 167 h 179"/>
                <a:gd name="T10" fmla="*/ 171 w 171"/>
                <a:gd name="T11" fmla="*/ 179 h 179"/>
                <a:gd name="T12" fmla="*/ 0 w 171"/>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71" h="179">
                  <a:moveTo>
                    <a:pt x="0" y="0"/>
                  </a:moveTo>
                  <a:cubicBezTo>
                    <a:pt x="3" y="9"/>
                    <a:pt x="7" y="18"/>
                    <a:pt x="11" y="27"/>
                  </a:cubicBezTo>
                  <a:cubicBezTo>
                    <a:pt x="12" y="29"/>
                    <a:pt x="13" y="30"/>
                    <a:pt x="14" y="32"/>
                  </a:cubicBezTo>
                  <a:cubicBezTo>
                    <a:pt x="140" y="164"/>
                    <a:pt x="140" y="164"/>
                    <a:pt x="140" y="164"/>
                  </a:cubicBezTo>
                  <a:cubicBezTo>
                    <a:pt x="141" y="165"/>
                    <a:pt x="143" y="166"/>
                    <a:pt x="144" y="167"/>
                  </a:cubicBezTo>
                  <a:cubicBezTo>
                    <a:pt x="153" y="171"/>
                    <a:pt x="162" y="176"/>
                    <a:pt x="171" y="17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5">
              <a:extLst>
                <a:ext uri="{FF2B5EF4-FFF2-40B4-BE49-F238E27FC236}">
                  <a16:creationId xmlns:a16="http://schemas.microsoft.com/office/drawing/2014/main" xmlns="" id="{92D010DF-95E6-4E76-828C-C9726ED871AB}"/>
                </a:ext>
              </a:extLst>
            </p:cNvPr>
            <p:cNvSpPr>
              <a:spLocks/>
            </p:cNvSpPr>
            <p:nvPr/>
          </p:nvSpPr>
          <p:spPr bwMode="auto">
            <a:xfrm>
              <a:off x="8657925" y="3837875"/>
              <a:ext cx="1120792" cy="1173434"/>
            </a:xfrm>
            <a:custGeom>
              <a:avLst/>
              <a:gdLst>
                <a:gd name="T0" fmla="*/ 3 w 357"/>
                <a:gd name="T1" fmla="*/ 0 h 374"/>
                <a:gd name="T2" fmla="*/ 1 w 357"/>
                <a:gd name="T3" fmla="*/ 5 h 374"/>
                <a:gd name="T4" fmla="*/ 5 w 357"/>
                <a:gd name="T5" fmla="*/ 20 h 374"/>
                <a:gd name="T6" fmla="*/ 338 w 357"/>
                <a:gd name="T7" fmla="*/ 368 h 374"/>
                <a:gd name="T8" fmla="*/ 352 w 357"/>
                <a:gd name="T9" fmla="*/ 373 h 374"/>
                <a:gd name="T10" fmla="*/ 357 w 357"/>
                <a:gd name="T11" fmla="*/ 372 h 374"/>
                <a:gd name="T12" fmla="*/ 3 w 357"/>
                <a:gd name="T13" fmla="*/ 0 h 374"/>
              </a:gdLst>
              <a:ahLst/>
              <a:cxnLst>
                <a:cxn ang="0">
                  <a:pos x="T0" y="T1"/>
                </a:cxn>
                <a:cxn ang="0">
                  <a:pos x="T2" y="T3"/>
                </a:cxn>
                <a:cxn ang="0">
                  <a:pos x="T4" y="T5"/>
                </a:cxn>
                <a:cxn ang="0">
                  <a:pos x="T6" y="T7"/>
                </a:cxn>
                <a:cxn ang="0">
                  <a:pos x="T8" y="T9"/>
                </a:cxn>
                <a:cxn ang="0">
                  <a:pos x="T10" y="T11"/>
                </a:cxn>
                <a:cxn ang="0">
                  <a:pos x="T12" y="T13"/>
                </a:cxn>
              </a:cxnLst>
              <a:rect l="0" t="0" r="r" b="b"/>
              <a:pathLst>
                <a:path w="357" h="374">
                  <a:moveTo>
                    <a:pt x="3" y="0"/>
                  </a:moveTo>
                  <a:cubicBezTo>
                    <a:pt x="2" y="2"/>
                    <a:pt x="2" y="4"/>
                    <a:pt x="1" y="5"/>
                  </a:cubicBezTo>
                  <a:cubicBezTo>
                    <a:pt x="0" y="10"/>
                    <a:pt x="2" y="16"/>
                    <a:pt x="5" y="20"/>
                  </a:cubicBezTo>
                  <a:cubicBezTo>
                    <a:pt x="338" y="368"/>
                    <a:pt x="338" y="368"/>
                    <a:pt x="338" y="368"/>
                  </a:cubicBezTo>
                  <a:cubicBezTo>
                    <a:pt x="342" y="372"/>
                    <a:pt x="347" y="374"/>
                    <a:pt x="352" y="373"/>
                  </a:cubicBezTo>
                  <a:cubicBezTo>
                    <a:pt x="354" y="373"/>
                    <a:pt x="356" y="372"/>
                    <a:pt x="357" y="37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6">
              <a:extLst>
                <a:ext uri="{FF2B5EF4-FFF2-40B4-BE49-F238E27FC236}">
                  <a16:creationId xmlns:a16="http://schemas.microsoft.com/office/drawing/2014/main" xmlns="" id="{3CAAEE5D-D256-455F-812C-77EC56EDA4F4}"/>
                </a:ext>
              </a:extLst>
            </p:cNvPr>
            <p:cNvSpPr>
              <a:spLocks/>
            </p:cNvSpPr>
            <p:nvPr/>
          </p:nvSpPr>
          <p:spPr bwMode="auto">
            <a:xfrm>
              <a:off x="8635668" y="4166564"/>
              <a:ext cx="813966" cy="854273"/>
            </a:xfrm>
            <a:custGeom>
              <a:avLst/>
              <a:gdLst>
                <a:gd name="T0" fmla="*/ 0 w 259"/>
                <a:gd name="T1" fmla="*/ 0 h 272"/>
                <a:gd name="T2" fmla="*/ 1 w 259"/>
                <a:gd name="T3" fmla="*/ 14 h 272"/>
                <a:gd name="T4" fmla="*/ 5 w 259"/>
                <a:gd name="T5" fmla="*/ 23 h 272"/>
                <a:gd name="T6" fmla="*/ 237 w 259"/>
                <a:gd name="T7" fmla="*/ 265 h 272"/>
                <a:gd name="T8" fmla="*/ 245 w 259"/>
                <a:gd name="T9" fmla="*/ 270 h 272"/>
                <a:gd name="T10" fmla="*/ 259 w 259"/>
                <a:gd name="T11" fmla="*/ 272 h 272"/>
                <a:gd name="T12" fmla="*/ 0 w 259"/>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259" h="272">
                  <a:moveTo>
                    <a:pt x="0" y="0"/>
                  </a:moveTo>
                  <a:cubicBezTo>
                    <a:pt x="0" y="5"/>
                    <a:pt x="1" y="10"/>
                    <a:pt x="1" y="14"/>
                  </a:cubicBezTo>
                  <a:cubicBezTo>
                    <a:pt x="2" y="18"/>
                    <a:pt x="3" y="21"/>
                    <a:pt x="5" y="23"/>
                  </a:cubicBezTo>
                  <a:cubicBezTo>
                    <a:pt x="237" y="265"/>
                    <a:pt x="237" y="265"/>
                    <a:pt x="237" y="265"/>
                  </a:cubicBezTo>
                  <a:cubicBezTo>
                    <a:pt x="239" y="268"/>
                    <a:pt x="242" y="269"/>
                    <a:pt x="245" y="270"/>
                  </a:cubicBezTo>
                  <a:cubicBezTo>
                    <a:pt x="250" y="271"/>
                    <a:pt x="255" y="272"/>
                    <a:pt x="259" y="27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27">
              <a:extLst>
                <a:ext uri="{FF2B5EF4-FFF2-40B4-BE49-F238E27FC236}">
                  <a16:creationId xmlns:a16="http://schemas.microsoft.com/office/drawing/2014/main" xmlns="" id="{454C7AF7-D29B-41CE-8530-DBB14CEF5AA1}"/>
                </a:ext>
              </a:extLst>
            </p:cNvPr>
            <p:cNvSpPr>
              <a:spLocks/>
            </p:cNvSpPr>
            <p:nvPr/>
          </p:nvSpPr>
          <p:spPr bwMode="auto">
            <a:xfrm>
              <a:off x="9006086" y="3323406"/>
              <a:ext cx="1306797" cy="1363978"/>
            </a:xfrm>
            <a:custGeom>
              <a:avLst/>
              <a:gdLst>
                <a:gd name="T0" fmla="*/ 10 w 416"/>
                <a:gd name="T1" fmla="*/ 0 h 435"/>
                <a:gd name="T2" fmla="*/ 0 w 416"/>
                <a:gd name="T3" fmla="*/ 7 h 435"/>
                <a:gd name="T4" fmla="*/ 409 w 416"/>
                <a:gd name="T5" fmla="*/ 435 h 435"/>
                <a:gd name="T6" fmla="*/ 416 w 416"/>
                <a:gd name="T7" fmla="*/ 426 h 435"/>
                <a:gd name="T8" fmla="*/ 10 w 416"/>
                <a:gd name="T9" fmla="*/ 0 h 435"/>
              </a:gdLst>
              <a:ahLst/>
              <a:cxnLst>
                <a:cxn ang="0">
                  <a:pos x="T0" y="T1"/>
                </a:cxn>
                <a:cxn ang="0">
                  <a:pos x="T2" y="T3"/>
                </a:cxn>
                <a:cxn ang="0">
                  <a:pos x="T4" y="T5"/>
                </a:cxn>
                <a:cxn ang="0">
                  <a:pos x="T6" y="T7"/>
                </a:cxn>
                <a:cxn ang="0">
                  <a:pos x="T8" y="T9"/>
                </a:cxn>
              </a:cxnLst>
              <a:rect l="0" t="0" r="r" b="b"/>
              <a:pathLst>
                <a:path w="416" h="435">
                  <a:moveTo>
                    <a:pt x="10" y="0"/>
                  </a:moveTo>
                  <a:cubicBezTo>
                    <a:pt x="7" y="2"/>
                    <a:pt x="3" y="4"/>
                    <a:pt x="0" y="7"/>
                  </a:cubicBezTo>
                  <a:cubicBezTo>
                    <a:pt x="409" y="435"/>
                    <a:pt x="409" y="435"/>
                    <a:pt x="409" y="435"/>
                  </a:cubicBezTo>
                  <a:cubicBezTo>
                    <a:pt x="412" y="432"/>
                    <a:pt x="414" y="429"/>
                    <a:pt x="416" y="426"/>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28">
              <a:extLst>
                <a:ext uri="{FF2B5EF4-FFF2-40B4-BE49-F238E27FC236}">
                  <a16:creationId xmlns:a16="http://schemas.microsoft.com/office/drawing/2014/main" xmlns="" id="{AB91AAF1-0ABC-4324-B48D-06EF61A87130}"/>
                </a:ext>
              </a:extLst>
            </p:cNvPr>
            <p:cNvSpPr>
              <a:spLocks/>
            </p:cNvSpPr>
            <p:nvPr/>
          </p:nvSpPr>
          <p:spPr bwMode="auto">
            <a:xfrm>
              <a:off x="9703999" y="3166207"/>
              <a:ext cx="796478" cy="835218"/>
            </a:xfrm>
            <a:custGeom>
              <a:avLst/>
              <a:gdLst>
                <a:gd name="T0" fmla="*/ 23 w 254"/>
                <a:gd name="T1" fmla="*/ 7 h 266"/>
                <a:gd name="T2" fmla="*/ 15 w 254"/>
                <a:gd name="T3" fmla="*/ 3 h 266"/>
                <a:gd name="T4" fmla="*/ 0 w 254"/>
                <a:gd name="T5" fmla="*/ 0 h 266"/>
                <a:gd name="T6" fmla="*/ 254 w 254"/>
                <a:gd name="T7" fmla="*/ 266 h 266"/>
                <a:gd name="T8" fmla="*/ 252 w 254"/>
                <a:gd name="T9" fmla="*/ 251 h 266"/>
                <a:gd name="T10" fmla="*/ 248 w 254"/>
                <a:gd name="T11" fmla="*/ 243 h 266"/>
                <a:gd name="T12" fmla="*/ 23 w 254"/>
                <a:gd name="T13" fmla="*/ 7 h 266"/>
              </a:gdLst>
              <a:ahLst/>
              <a:cxnLst>
                <a:cxn ang="0">
                  <a:pos x="T0" y="T1"/>
                </a:cxn>
                <a:cxn ang="0">
                  <a:pos x="T2" y="T3"/>
                </a:cxn>
                <a:cxn ang="0">
                  <a:pos x="T4" y="T5"/>
                </a:cxn>
                <a:cxn ang="0">
                  <a:pos x="T6" y="T7"/>
                </a:cxn>
                <a:cxn ang="0">
                  <a:pos x="T8" y="T9"/>
                </a:cxn>
                <a:cxn ang="0">
                  <a:pos x="T10" y="T11"/>
                </a:cxn>
                <a:cxn ang="0">
                  <a:pos x="T12" y="T13"/>
                </a:cxn>
              </a:cxnLst>
              <a:rect l="0" t="0" r="r" b="b"/>
              <a:pathLst>
                <a:path w="254" h="266">
                  <a:moveTo>
                    <a:pt x="23" y="7"/>
                  </a:moveTo>
                  <a:cubicBezTo>
                    <a:pt x="21" y="5"/>
                    <a:pt x="18" y="3"/>
                    <a:pt x="15" y="3"/>
                  </a:cubicBezTo>
                  <a:cubicBezTo>
                    <a:pt x="10" y="2"/>
                    <a:pt x="5" y="1"/>
                    <a:pt x="0" y="0"/>
                  </a:cubicBezTo>
                  <a:cubicBezTo>
                    <a:pt x="254" y="266"/>
                    <a:pt x="254" y="266"/>
                    <a:pt x="254" y="266"/>
                  </a:cubicBezTo>
                  <a:cubicBezTo>
                    <a:pt x="253" y="261"/>
                    <a:pt x="253" y="256"/>
                    <a:pt x="252" y="251"/>
                  </a:cubicBezTo>
                  <a:cubicBezTo>
                    <a:pt x="251" y="248"/>
                    <a:pt x="250" y="245"/>
                    <a:pt x="248" y="243"/>
                  </a:cubicBezTo>
                  <a:lnTo>
                    <a:pt x="2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29">
              <a:extLst>
                <a:ext uri="{FF2B5EF4-FFF2-40B4-BE49-F238E27FC236}">
                  <a16:creationId xmlns:a16="http://schemas.microsoft.com/office/drawing/2014/main" xmlns="" id="{F8C78459-564E-4768-979D-0C832DA64B07}"/>
                </a:ext>
              </a:extLst>
            </p:cNvPr>
            <p:cNvSpPr>
              <a:spLocks/>
            </p:cNvSpPr>
            <p:nvPr/>
          </p:nvSpPr>
          <p:spPr bwMode="auto">
            <a:xfrm>
              <a:off x="9939286" y="3236074"/>
              <a:ext cx="505549" cy="525585"/>
            </a:xfrm>
            <a:custGeom>
              <a:avLst/>
              <a:gdLst>
                <a:gd name="T0" fmla="*/ 33 w 161"/>
                <a:gd name="T1" fmla="*/ 17 h 168"/>
                <a:gd name="T2" fmla="*/ 29 w 161"/>
                <a:gd name="T3" fmla="*/ 14 h 168"/>
                <a:gd name="T4" fmla="*/ 0 w 161"/>
                <a:gd name="T5" fmla="*/ 0 h 168"/>
                <a:gd name="T6" fmla="*/ 161 w 161"/>
                <a:gd name="T7" fmla="*/ 168 h 168"/>
                <a:gd name="T8" fmla="*/ 148 w 161"/>
                <a:gd name="T9" fmla="*/ 138 h 168"/>
                <a:gd name="T10" fmla="*/ 145 w 161"/>
                <a:gd name="T11" fmla="*/ 134 h 168"/>
                <a:gd name="T12" fmla="*/ 33 w 161"/>
                <a:gd name="T13" fmla="*/ 17 h 168"/>
              </a:gdLst>
              <a:ahLst/>
              <a:cxnLst>
                <a:cxn ang="0">
                  <a:pos x="T0" y="T1"/>
                </a:cxn>
                <a:cxn ang="0">
                  <a:pos x="T2" y="T3"/>
                </a:cxn>
                <a:cxn ang="0">
                  <a:pos x="T4" y="T5"/>
                </a:cxn>
                <a:cxn ang="0">
                  <a:pos x="T6" y="T7"/>
                </a:cxn>
                <a:cxn ang="0">
                  <a:pos x="T8" y="T9"/>
                </a:cxn>
                <a:cxn ang="0">
                  <a:pos x="T10" y="T11"/>
                </a:cxn>
                <a:cxn ang="0">
                  <a:pos x="T12" y="T13"/>
                </a:cxn>
              </a:cxnLst>
              <a:rect l="0" t="0" r="r" b="b"/>
              <a:pathLst>
                <a:path w="161" h="168">
                  <a:moveTo>
                    <a:pt x="33" y="17"/>
                  </a:moveTo>
                  <a:cubicBezTo>
                    <a:pt x="32" y="16"/>
                    <a:pt x="31" y="15"/>
                    <a:pt x="29" y="14"/>
                  </a:cubicBezTo>
                  <a:cubicBezTo>
                    <a:pt x="20" y="9"/>
                    <a:pt x="10" y="4"/>
                    <a:pt x="0" y="0"/>
                  </a:cubicBezTo>
                  <a:cubicBezTo>
                    <a:pt x="161" y="168"/>
                    <a:pt x="161" y="168"/>
                    <a:pt x="161" y="168"/>
                  </a:cubicBezTo>
                  <a:cubicBezTo>
                    <a:pt x="157" y="158"/>
                    <a:pt x="153" y="148"/>
                    <a:pt x="148" y="138"/>
                  </a:cubicBezTo>
                  <a:cubicBezTo>
                    <a:pt x="147" y="137"/>
                    <a:pt x="146" y="135"/>
                    <a:pt x="145" y="134"/>
                  </a:cubicBezTo>
                  <a:lnTo>
                    <a:pt x="3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30">
              <a:extLst>
                <a:ext uri="{FF2B5EF4-FFF2-40B4-BE49-F238E27FC236}">
                  <a16:creationId xmlns:a16="http://schemas.microsoft.com/office/drawing/2014/main" xmlns="" id="{3556D532-9F43-46A5-BC18-B67882CA70AB}"/>
                </a:ext>
              </a:extLst>
            </p:cNvPr>
            <p:cNvSpPr>
              <a:spLocks/>
            </p:cNvSpPr>
            <p:nvPr/>
          </p:nvSpPr>
          <p:spPr bwMode="auto">
            <a:xfrm>
              <a:off x="9521174" y="3156680"/>
              <a:ext cx="982482" cy="1025762"/>
            </a:xfrm>
            <a:custGeom>
              <a:avLst/>
              <a:gdLst>
                <a:gd name="T0" fmla="*/ 21 w 313"/>
                <a:gd name="T1" fmla="*/ 5 h 327"/>
                <a:gd name="T2" fmla="*/ 9 w 313"/>
                <a:gd name="T3" fmla="*/ 0 h 327"/>
                <a:gd name="T4" fmla="*/ 0 w 313"/>
                <a:gd name="T5" fmla="*/ 0 h 327"/>
                <a:gd name="T6" fmla="*/ 312 w 313"/>
                <a:gd name="T7" fmla="*/ 327 h 327"/>
                <a:gd name="T8" fmla="*/ 312 w 313"/>
                <a:gd name="T9" fmla="*/ 318 h 327"/>
                <a:gd name="T10" fmla="*/ 308 w 313"/>
                <a:gd name="T11" fmla="*/ 306 h 327"/>
                <a:gd name="T12" fmla="*/ 21 w 313"/>
                <a:gd name="T13" fmla="*/ 5 h 327"/>
              </a:gdLst>
              <a:ahLst/>
              <a:cxnLst>
                <a:cxn ang="0">
                  <a:pos x="T0" y="T1"/>
                </a:cxn>
                <a:cxn ang="0">
                  <a:pos x="T2" y="T3"/>
                </a:cxn>
                <a:cxn ang="0">
                  <a:pos x="T4" y="T5"/>
                </a:cxn>
                <a:cxn ang="0">
                  <a:pos x="T6" y="T7"/>
                </a:cxn>
                <a:cxn ang="0">
                  <a:pos x="T8" y="T9"/>
                </a:cxn>
                <a:cxn ang="0">
                  <a:pos x="T10" y="T11"/>
                </a:cxn>
                <a:cxn ang="0">
                  <a:pos x="T12" y="T13"/>
                </a:cxn>
              </a:cxnLst>
              <a:rect l="0" t="0" r="r" b="b"/>
              <a:pathLst>
                <a:path w="313" h="327">
                  <a:moveTo>
                    <a:pt x="21" y="5"/>
                  </a:moveTo>
                  <a:cubicBezTo>
                    <a:pt x="18" y="2"/>
                    <a:pt x="14" y="0"/>
                    <a:pt x="9" y="0"/>
                  </a:cubicBezTo>
                  <a:cubicBezTo>
                    <a:pt x="6" y="0"/>
                    <a:pt x="3" y="0"/>
                    <a:pt x="0" y="0"/>
                  </a:cubicBezTo>
                  <a:cubicBezTo>
                    <a:pt x="312" y="327"/>
                    <a:pt x="312" y="327"/>
                    <a:pt x="312" y="327"/>
                  </a:cubicBezTo>
                  <a:cubicBezTo>
                    <a:pt x="312" y="324"/>
                    <a:pt x="312" y="321"/>
                    <a:pt x="312" y="318"/>
                  </a:cubicBezTo>
                  <a:cubicBezTo>
                    <a:pt x="313" y="314"/>
                    <a:pt x="311" y="309"/>
                    <a:pt x="308" y="306"/>
                  </a:cubicBezTo>
                  <a:lnTo>
                    <a:pt x="2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31">
              <a:extLst>
                <a:ext uri="{FF2B5EF4-FFF2-40B4-BE49-F238E27FC236}">
                  <a16:creationId xmlns:a16="http://schemas.microsoft.com/office/drawing/2014/main" xmlns="" id="{810A8639-634F-4594-9D0F-BF3A1B523CE7}"/>
                </a:ext>
              </a:extLst>
            </p:cNvPr>
            <p:cNvSpPr>
              <a:spLocks/>
            </p:cNvSpPr>
            <p:nvPr/>
          </p:nvSpPr>
          <p:spPr bwMode="auto">
            <a:xfrm>
              <a:off x="9233425" y="3210668"/>
              <a:ext cx="1205051" cy="1257591"/>
            </a:xfrm>
            <a:custGeom>
              <a:avLst/>
              <a:gdLst>
                <a:gd name="T0" fmla="*/ 20 w 384"/>
                <a:gd name="T1" fmla="*/ 6 h 401"/>
                <a:gd name="T2" fmla="*/ 3 w 384"/>
                <a:gd name="T3" fmla="*/ 2 h 401"/>
                <a:gd name="T4" fmla="*/ 0 w 384"/>
                <a:gd name="T5" fmla="*/ 3 h 401"/>
                <a:gd name="T6" fmla="*/ 380 w 384"/>
                <a:gd name="T7" fmla="*/ 401 h 401"/>
                <a:gd name="T8" fmla="*/ 381 w 384"/>
                <a:gd name="T9" fmla="*/ 398 h 401"/>
                <a:gd name="T10" fmla="*/ 378 w 384"/>
                <a:gd name="T11" fmla="*/ 381 h 401"/>
                <a:gd name="T12" fmla="*/ 20 w 384"/>
                <a:gd name="T13" fmla="*/ 6 h 401"/>
              </a:gdLst>
              <a:ahLst/>
              <a:cxnLst>
                <a:cxn ang="0">
                  <a:pos x="T0" y="T1"/>
                </a:cxn>
                <a:cxn ang="0">
                  <a:pos x="T2" y="T3"/>
                </a:cxn>
                <a:cxn ang="0">
                  <a:pos x="T4" y="T5"/>
                </a:cxn>
                <a:cxn ang="0">
                  <a:pos x="T6" y="T7"/>
                </a:cxn>
                <a:cxn ang="0">
                  <a:pos x="T8" y="T9"/>
                </a:cxn>
                <a:cxn ang="0">
                  <a:pos x="T10" y="T11"/>
                </a:cxn>
                <a:cxn ang="0">
                  <a:pos x="T12" y="T13"/>
                </a:cxn>
              </a:cxnLst>
              <a:rect l="0" t="0" r="r" b="b"/>
              <a:pathLst>
                <a:path w="384" h="401">
                  <a:moveTo>
                    <a:pt x="20" y="6"/>
                  </a:moveTo>
                  <a:cubicBezTo>
                    <a:pt x="15" y="1"/>
                    <a:pt x="9" y="0"/>
                    <a:pt x="3" y="2"/>
                  </a:cubicBezTo>
                  <a:cubicBezTo>
                    <a:pt x="2" y="2"/>
                    <a:pt x="1" y="2"/>
                    <a:pt x="0" y="3"/>
                  </a:cubicBezTo>
                  <a:cubicBezTo>
                    <a:pt x="380" y="401"/>
                    <a:pt x="380" y="401"/>
                    <a:pt x="380" y="401"/>
                  </a:cubicBezTo>
                  <a:cubicBezTo>
                    <a:pt x="381" y="400"/>
                    <a:pt x="381" y="399"/>
                    <a:pt x="381" y="398"/>
                  </a:cubicBezTo>
                  <a:cubicBezTo>
                    <a:pt x="384" y="393"/>
                    <a:pt x="382" y="386"/>
                    <a:pt x="378" y="381"/>
                  </a:cubicBezTo>
                  <a:lnTo>
                    <a:pt x="2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32">
              <a:extLst>
                <a:ext uri="{FF2B5EF4-FFF2-40B4-BE49-F238E27FC236}">
                  <a16:creationId xmlns:a16="http://schemas.microsoft.com/office/drawing/2014/main" xmlns="" id="{172C6CCC-CAB8-4C2F-9EFC-6C7BF6067392}"/>
                </a:ext>
              </a:extLst>
            </p:cNvPr>
            <p:cNvSpPr>
              <a:spLocks/>
            </p:cNvSpPr>
            <p:nvPr/>
          </p:nvSpPr>
          <p:spPr bwMode="auto">
            <a:xfrm>
              <a:off x="9114191" y="3263067"/>
              <a:ext cx="1260693" cy="1321105"/>
            </a:xfrm>
            <a:custGeom>
              <a:avLst/>
              <a:gdLst>
                <a:gd name="T0" fmla="*/ 19 w 402"/>
                <a:gd name="T1" fmla="*/ 6 h 421"/>
                <a:gd name="T2" fmla="*/ 1 w 402"/>
                <a:gd name="T3" fmla="*/ 3 h 421"/>
                <a:gd name="T4" fmla="*/ 0 w 402"/>
                <a:gd name="T5" fmla="*/ 3 h 421"/>
                <a:gd name="T6" fmla="*/ 399 w 402"/>
                <a:gd name="T7" fmla="*/ 421 h 421"/>
                <a:gd name="T8" fmla="*/ 399 w 402"/>
                <a:gd name="T9" fmla="*/ 421 h 421"/>
                <a:gd name="T10" fmla="*/ 397 w 402"/>
                <a:gd name="T11" fmla="*/ 402 h 421"/>
                <a:gd name="T12" fmla="*/ 19 w 402"/>
                <a:gd name="T13" fmla="*/ 6 h 421"/>
              </a:gdLst>
              <a:ahLst/>
              <a:cxnLst>
                <a:cxn ang="0">
                  <a:pos x="T0" y="T1"/>
                </a:cxn>
                <a:cxn ang="0">
                  <a:pos x="T2" y="T3"/>
                </a:cxn>
                <a:cxn ang="0">
                  <a:pos x="T4" y="T5"/>
                </a:cxn>
                <a:cxn ang="0">
                  <a:pos x="T6" y="T7"/>
                </a:cxn>
                <a:cxn ang="0">
                  <a:pos x="T8" y="T9"/>
                </a:cxn>
                <a:cxn ang="0">
                  <a:pos x="T10" y="T11"/>
                </a:cxn>
                <a:cxn ang="0">
                  <a:pos x="T12" y="T13"/>
                </a:cxn>
              </a:cxnLst>
              <a:rect l="0" t="0" r="r" b="b"/>
              <a:pathLst>
                <a:path w="402" h="421">
                  <a:moveTo>
                    <a:pt x="19" y="6"/>
                  </a:moveTo>
                  <a:cubicBezTo>
                    <a:pt x="14" y="1"/>
                    <a:pt x="7" y="0"/>
                    <a:pt x="1" y="3"/>
                  </a:cubicBezTo>
                  <a:cubicBezTo>
                    <a:pt x="0" y="3"/>
                    <a:pt x="0" y="3"/>
                    <a:pt x="0" y="3"/>
                  </a:cubicBezTo>
                  <a:cubicBezTo>
                    <a:pt x="399" y="421"/>
                    <a:pt x="399" y="421"/>
                    <a:pt x="399" y="421"/>
                  </a:cubicBezTo>
                  <a:cubicBezTo>
                    <a:pt x="399" y="421"/>
                    <a:pt x="399" y="421"/>
                    <a:pt x="399" y="421"/>
                  </a:cubicBezTo>
                  <a:cubicBezTo>
                    <a:pt x="402" y="415"/>
                    <a:pt x="402" y="407"/>
                    <a:pt x="397" y="402"/>
                  </a:cubicBezTo>
                  <a:lnTo>
                    <a:pt x="1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33">
              <a:extLst>
                <a:ext uri="{FF2B5EF4-FFF2-40B4-BE49-F238E27FC236}">
                  <a16:creationId xmlns:a16="http://schemas.microsoft.com/office/drawing/2014/main" xmlns="" id="{66B132F1-998E-4959-BBA3-74962FBC4B8D}"/>
                </a:ext>
              </a:extLst>
            </p:cNvPr>
            <p:cNvSpPr>
              <a:spLocks/>
            </p:cNvSpPr>
            <p:nvPr/>
          </p:nvSpPr>
          <p:spPr bwMode="auto">
            <a:xfrm>
              <a:off x="8912290" y="3398036"/>
              <a:ext cx="1317925" cy="1379857"/>
            </a:xfrm>
            <a:custGeom>
              <a:avLst/>
              <a:gdLst>
                <a:gd name="T0" fmla="*/ 420 w 420"/>
                <a:gd name="T1" fmla="*/ 432 h 440"/>
                <a:gd name="T2" fmla="*/ 9 w 420"/>
                <a:gd name="T3" fmla="*/ 0 h 440"/>
                <a:gd name="T4" fmla="*/ 0 w 420"/>
                <a:gd name="T5" fmla="*/ 8 h 440"/>
                <a:gd name="T6" fmla="*/ 412 w 420"/>
                <a:gd name="T7" fmla="*/ 440 h 440"/>
                <a:gd name="T8" fmla="*/ 420 w 420"/>
                <a:gd name="T9" fmla="*/ 432 h 440"/>
              </a:gdLst>
              <a:ahLst/>
              <a:cxnLst>
                <a:cxn ang="0">
                  <a:pos x="T0" y="T1"/>
                </a:cxn>
                <a:cxn ang="0">
                  <a:pos x="T2" y="T3"/>
                </a:cxn>
                <a:cxn ang="0">
                  <a:pos x="T4" y="T5"/>
                </a:cxn>
                <a:cxn ang="0">
                  <a:pos x="T6" y="T7"/>
                </a:cxn>
                <a:cxn ang="0">
                  <a:pos x="T8" y="T9"/>
                </a:cxn>
              </a:cxnLst>
              <a:rect l="0" t="0" r="r" b="b"/>
              <a:pathLst>
                <a:path w="420" h="440">
                  <a:moveTo>
                    <a:pt x="420" y="432"/>
                  </a:moveTo>
                  <a:cubicBezTo>
                    <a:pt x="9" y="0"/>
                    <a:pt x="9" y="0"/>
                    <a:pt x="9" y="0"/>
                  </a:cubicBezTo>
                  <a:cubicBezTo>
                    <a:pt x="6" y="3"/>
                    <a:pt x="3" y="6"/>
                    <a:pt x="0" y="8"/>
                  </a:cubicBezTo>
                  <a:cubicBezTo>
                    <a:pt x="412" y="440"/>
                    <a:pt x="412" y="440"/>
                    <a:pt x="412" y="440"/>
                  </a:cubicBezTo>
                  <a:cubicBezTo>
                    <a:pt x="415" y="437"/>
                    <a:pt x="417" y="435"/>
                    <a:pt x="420" y="4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34">
              <a:extLst>
                <a:ext uri="{FF2B5EF4-FFF2-40B4-BE49-F238E27FC236}">
                  <a16:creationId xmlns:a16="http://schemas.microsoft.com/office/drawing/2014/main" xmlns="" id="{84263CF4-5846-4059-A6E0-7AB57993EBA8}"/>
                </a:ext>
              </a:extLst>
            </p:cNvPr>
            <p:cNvSpPr>
              <a:spLocks/>
            </p:cNvSpPr>
            <p:nvPr/>
          </p:nvSpPr>
          <p:spPr bwMode="auto">
            <a:xfrm>
              <a:off x="9366966" y="3172559"/>
              <a:ext cx="1114433" cy="1160731"/>
            </a:xfrm>
            <a:custGeom>
              <a:avLst/>
              <a:gdLst>
                <a:gd name="T0" fmla="*/ 20 w 355"/>
                <a:gd name="T1" fmla="*/ 5 h 370"/>
                <a:gd name="T2" fmla="*/ 6 w 355"/>
                <a:gd name="T3" fmla="*/ 1 h 370"/>
                <a:gd name="T4" fmla="*/ 0 w 355"/>
                <a:gd name="T5" fmla="*/ 2 h 370"/>
                <a:gd name="T6" fmla="*/ 352 w 355"/>
                <a:gd name="T7" fmla="*/ 370 h 370"/>
                <a:gd name="T8" fmla="*/ 353 w 355"/>
                <a:gd name="T9" fmla="*/ 365 h 370"/>
                <a:gd name="T10" fmla="*/ 349 w 355"/>
                <a:gd name="T11" fmla="*/ 351 h 370"/>
                <a:gd name="T12" fmla="*/ 20 w 355"/>
                <a:gd name="T13" fmla="*/ 5 h 370"/>
              </a:gdLst>
              <a:ahLst/>
              <a:cxnLst>
                <a:cxn ang="0">
                  <a:pos x="T0" y="T1"/>
                </a:cxn>
                <a:cxn ang="0">
                  <a:pos x="T2" y="T3"/>
                </a:cxn>
                <a:cxn ang="0">
                  <a:pos x="T4" y="T5"/>
                </a:cxn>
                <a:cxn ang="0">
                  <a:pos x="T6" y="T7"/>
                </a:cxn>
                <a:cxn ang="0">
                  <a:pos x="T8" y="T9"/>
                </a:cxn>
                <a:cxn ang="0">
                  <a:pos x="T10" y="T11"/>
                </a:cxn>
                <a:cxn ang="0">
                  <a:pos x="T12" y="T13"/>
                </a:cxn>
              </a:cxnLst>
              <a:rect l="0" t="0" r="r" b="b"/>
              <a:pathLst>
                <a:path w="355" h="370">
                  <a:moveTo>
                    <a:pt x="20" y="5"/>
                  </a:moveTo>
                  <a:cubicBezTo>
                    <a:pt x="16" y="2"/>
                    <a:pt x="11" y="0"/>
                    <a:pt x="6" y="1"/>
                  </a:cubicBezTo>
                  <a:cubicBezTo>
                    <a:pt x="4" y="1"/>
                    <a:pt x="2" y="2"/>
                    <a:pt x="0" y="2"/>
                  </a:cubicBezTo>
                  <a:cubicBezTo>
                    <a:pt x="352" y="370"/>
                    <a:pt x="352" y="370"/>
                    <a:pt x="352" y="370"/>
                  </a:cubicBezTo>
                  <a:cubicBezTo>
                    <a:pt x="352" y="369"/>
                    <a:pt x="353" y="367"/>
                    <a:pt x="353" y="365"/>
                  </a:cubicBezTo>
                  <a:cubicBezTo>
                    <a:pt x="355" y="360"/>
                    <a:pt x="353" y="355"/>
                    <a:pt x="349" y="351"/>
                  </a:cubicBezTo>
                  <a:lnTo>
                    <a:pt x="2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6" name="Freeform 96">
            <a:extLst>
              <a:ext uri="{FF2B5EF4-FFF2-40B4-BE49-F238E27FC236}">
                <a16:creationId xmlns:a16="http://schemas.microsoft.com/office/drawing/2014/main" xmlns="" id="{550EB060-2D08-440B-B305-74E7C96FE116}"/>
              </a:ext>
            </a:extLst>
          </p:cNvPr>
          <p:cNvSpPr>
            <a:spLocks/>
          </p:cNvSpPr>
          <p:nvPr/>
        </p:nvSpPr>
        <p:spPr bwMode="auto">
          <a:xfrm>
            <a:off x="707366" y="5894528"/>
            <a:ext cx="167969" cy="1000653"/>
          </a:xfrm>
          <a:custGeom>
            <a:avLst/>
            <a:gdLst>
              <a:gd name="T0" fmla="*/ 0 w 105"/>
              <a:gd name="T1" fmla="*/ 0 h 620"/>
              <a:gd name="T2" fmla="*/ 0 w 105"/>
              <a:gd name="T3" fmla="*/ 620 h 620"/>
              <a:gd name="T4" fmla="*/ 16 w 105"/>
              <a:gd name="T5" fmla="*/ 620 h 620"/>
              <a:gd name="T6" fmla="*/ 16 w 105"/>
              <a:gd name="T7" fmla="*/ 16 h 620"/>
              <a:gd name="T8" fmla="*/ 89 w 105"/>
              <a:gd name="T9" fmla="*/ 16 h 620"/>
              <a:gd name="T10" fmla="*/ 89 w 105"/>
              <a:gd name="T11" fmla="*/ 620 h 620"/>
              <a:gd name="T12" fmla="*/ 105 w 105"/>
              <a:gd name="T13" fmla="*/ 620 h 620"/>
              <a:gd name="T14" fmla="*/ 105 w 105"/>
              <a:gd name="T15" fmla="*/ 0 h 620"/>
              <a:gd name="T16" fmla="*/ 0 w 105"/>
              <a:gd name="T17"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620">
                <a:moveTo>
                  <a:pt x="0" y="0"/>
                </a:moveTo>
                <a:lnTo>
                  <a:pt x="0" y="620"/>
                </a:lnTo>
                <a:lnTo>
                  <a:pt x="16" y="620"/>
                </a:lnTo>
                <a:lnTo>
                  <a:pt x="16" y="16"/>
                </a:lnTo>
                <a:lnTo>
                  <a:pt x="89" y="16"/>
                </a:lnTo>
                <a:lnTo>
                  <a:pt x="89" y="620"/>
                </a:lnTo>
                <a:lnTo>
                  <a:pt x="105" y="620"/>
                </a:lnTo>
                <a:lnTo>
                  <a:pt x="105"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98">
            <a:extLst>
              <a:ext uri="{FF2B5EF4-FFF2-40B4-BE49-F238E27FC236}">
                <a16:creationId xmlns:a16="http://schemas.microsoft.com/office/drawing/2014/main" xmlns="" id="{DDC0D079-726D-46F4-9DC9-5AC92D34F13D}"/>
              </a:ext>
            </a:extLst>
          </p:cNvPr>
          <p:cNvSpPr>
            <a:spLocks/>
          </p:cNvSpPr>
          <p:nvPr/>
        </p:nvSpPr>
        <p:spPr bwMode="auto">
          <a:xfrm>
            <a:off x="-38100" y="3927117"/>
            <a:ext cx="628687" cy="908658"/>
          </a:xfrm>
          <a:custGeom>
            <a:avLst/>
            <a:gdLst>
              <a:gd name="T0" fmla="*/ 199 w 199"/>
              <a:gd name="T1" fmla="*/ 142 h 285"/>
              <a:gd name="T2" fmla="*/ 57 w 199"/>
              <a:gd name="T3" fmla="*/ 0 h 285"/>
              <a:gd name="T4" fmla="*/ 0 w 199"/>
              <a:gd name="T5" fmla="*/ 11 h 285"/>
              <a:gd name="T6" fmla="*/ 0 w 199"/>
              <a:gd name="T7" fmla="*/ 33 h 285"/>
              <a:gd name="T8" fmla="*/ 57 w 199"/>
              <a:gd name="T9" fmla="*/ 20 h 285"/>
              <a:gd name="T10" fmla="*/ 179 w 199"/>
              <a:gd name="T11" fmla="*/ 142 h 285"/>
              <a:gd name="T12" fmla="*/ 57 w 199"/>
              <a:gd name="T13" fmla="*/ 265 h 285"/>
              <a:gd name="T14" fmla="*/ 0 w 199"/>
              <a:gd name="T15" fmla="*/ 251 h 285"/>
              <a:gd name="T16" fmla="*/ 0 w 199"/>
              <a:gd name="T17" fmla="*/ 273 h 285"/>
              <a:gd name="T18" fmla="*/ 57 w 199"/>
              <a:gd name="T19" fmla="*/ 285 h 285"/>
              <a:gd name="T20" fmla="*/ 199 w 199"/>
              <a:gd name="T21" fmla="*/ 1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85">
                <a:moveTo>
                  <a:pt x="199" y="142"/>
                </a:moveTo>
                <a:cubicBezTo>
                  <a:pt x="199" y="64"/>
                  <a:pt x="135" y="0"/>
                  <a:pt x="57" y="0"/>
                </a:cubicBezTo>
                <a:cubicBezTo>
                  <a:pt x="36" y="0"/>
                  <a:pt x="17" y="4"/>
                  <a:pt x="0" y="11"/>
                </a:cubicBezTo>
                <a:cubicBezTo>
                  <a:pt x="0" y="33"/>
                  <a:pt x="0" y="33"/>
                  <a:pt x="0" y="33"/>
                </a:cubicBezTo>
                <a:cubicBezTo>
                  <a:pt x="17" y="25"/>
                  <a:pt x="36" y="20"/>
                  <a:pt x="57" y="20"/>
                </a:cubicBezTo>
                <a:cubicBezTo>
                  <a:pt x="124" y="20"/>
                  <a:pt x="179" y="75"/>
                  <a:pt x="179" y="142"/>
                </a:cubicBezTo>
                <a:cubicBezTo>
                  <a:pt x="179" y="210"/>
                  <a:pt x="124" y="265"/>
                  <a:pt x="57" y="265"/>
                </a:cubicBezTo>
                <a:cubicBezTo>
                  <a:pt x="36" y="265"/>
                  <a:pt x="17" y="260"/>
                  <a:pt x="0" y="251"/>
                </a:cubicBezTo>
                <a:cubicBezTo>
                  <a:pt x="0" y="273"/>
                  <a:pt x="0" y="273"/>
                  <a:pt x="0" y="273"/>
                </a:cubicBezTo>
                <a:cubicBezTo>
                  <a:pt x="17" y="281"/>
                  <a:pt x="36" y="285"/>
                  <a:pt x="57" y="285"/>
                </a:cubicBezTo>
                <a:cubicBezTo>
                  <a:pt x="135" y="285"/>
                  <a:pt x="199" y="221"/>
                  <a:pt x="199" y="14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8" name="Group 217">
            <a:extLst>
              <a:ext uri="{FF2B5EF4-FFF2-40B4-BE49-F238E27FC236}">
                <a16:creationId xmlns:a16="http://schemas.microsoft.com/office/drawing/2014/main" xmlns="" id="{67C37508-91F9-42F5-88A0-30C976D29F74}"/>
              </a:ext>
            </a:extLst>
          </p:cNvPr>
          <p:cNvGrpSpPr/>
          <p:nvPr/>
        </p:nvGrpSpPr>
        <p:grpSpPr>
          <a:xfrm>
            <a:off x="2382090" y="227992"/>
            <a:ext cx="1190187" cy="177535"/>
            <a:chOff x="1127151" y="435076"/>
            <a:chExt cx="1182794" cy="174665"/>
          </a:xfrm>
          <a:solidFill>
            <a:schemeClr val="bg1">
              <a:lumMod val="75000"/>
              <a:alpha val="20000"/>
            </a:schemeClr>
          </a:solidFill>
        </p:grpSpPr>
        <p:sp>
          <p:nvSpPr>
            <p:cNvPr id="219" name="Freeform 9">
              <a:extLst>
                <a:ext uri="{FF2B5EF4-FFF2-40B4-BE49-F238E27FC236}">
                  <a16:creationId xmlns:a16="http://schemas.microsoft.com/office/drawing/2014/main" xmlns="" id="{37B9BD34-FE15-4465-88ED-A4B48AC47DF9}"/>
                </a:ext>
              </a:extLst>
            </p:cNvPr>
            <p:cNvSpPr>
              <a:spLocks/>
            </p:cNvSpPr>
            <p:nvPr/>
          </p:nvSpPr>
          <p:spPr bwMode="auto">
            <a:xfrm>
              <a:off x="1127151" y="435076"/>
              <a:ext cx="178055" cy="174665"/>
            </a:xfrm>
            <a:custGeom>
              <a:avLst/>
              <a:gdLst>
                <a:gd name="T0" fmla="*/ 0 w 112"/>
                <a:gd name="T1" fmla="*/ 55 h 110"/>
                <a:gd name="T2" fmla="*/ 57 w 112"/>
                <a:gd name="T3" fmla="*/ 110 h 110"/>
                <a:gd name="T4" fmla="*/ 112 w 112"/>
                <a:gd name="T5" fmla="*/ 55 h 110"/>
                <a:gd name="T6" fmla="*/ 57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7" y="110"/>
                  </a:lnTo>
                  <a:lnTo>
                    <a:pt x="112" y="55"/>
                  </a:lnTo>
                  <a:lnTo>
                    <a:pt x="57"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0">
              <a:extLst>
                <a:ext uri="{FF2B5EF4-FFF2-40B4-BE49-F238E27FC236}">
                  <a16:creationId xmlns:a16="http://schemas.microsoft.com/office/drawing/2014/main" xmlns="" id="{D997C1D6-1881-4F88-9522-58E08D43A24E}"/>
                </a:ext>
              </a:extLst>
            </p:cNvPr>
            <p:cNvSpPr>
              <a:spLocks/>
            </p:cNvSpPr>
            <p:nvPr/>
          </p:nvSpPr>
          <p:spPr bwMode="auto">
            <a:xfrm>
              <a:off x="1629521" y="435076"/>
              <a:ext cx="178055" cy="174665"/>
            </a:xfrm>
            <a:custGeom>
              <a:avLst/>
              <a:gdLst>
                <a:gd name="T0" fmla="*/ 0 w 112"/>
                <a:gd name="T1" fmla="*/ 55 h 110"/>
                <a:gd name="T2" fmla="*/ 55 w 112"/>
                <a:gd name="T3" fmla="*/ 110 h 110"/>
                <a:gd name="T4" fmla="*/ 112 w 112"/>
                <a:gd name="T5" fmla="*/ 55 h 110"/>
                <a:gd name="T6" fmla="*/ 55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5" y="110"/>
                  </a:lnTo>
                  <a:lnTo>
                    <a:pt x="112" y="55"/>
                  </a:lnTo>
                  <a:lnTo>
                    <a:pt x="55"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1">
              <a:extLst>
                <a:ext uri="{FF2B5EF4-FFF2-40B4-BE49-F238E27FC236}">
                  <a16:creationId xmlns:a16="http://schemas.microsoft.com/office/drawing/2014/main" xmlns="" id="{F46D15DB-CC7E-4D9D-AB41-1670550D4D5D}"/>
                </a:ext>
              </a:extLst>
            </p:cNvPr>
            <p:cNvSpPr>
              <a:spLocks/>
            </p:cNvSpPr>
            <p:nvPr/>
          </p:nvSpPr>
          <p:spPr bwMode="auto">
            <a:xfrm>
              <a:off x="2130301" y="435076"/>
              <a:ext cx="179644" cy="174665"/>
            </a:xfrm>
            <a:custGeom>
              <a:avLst/>
              <a:gdLst>
                <a:gd name="T0" fmla="*/ 0 w 113"/>
                <a:gd name="T1" fmla="*/ 55 h 110"/>
                <a:gd name="T2" fmla="*/ 56 w 113"/>
                <a:gd name="T3" fmla="*/ 110 h 110"/>
                <a:gd name="T4" fmla="*/ 113 w 113"/>
                <a:gd name="T5" fmla="*/ 55 h 110"/>
                <a:gd name="T6" fmla="*/ 56 w 113"/>
                <a:gd name="T7" fmla="*/ 0 h 110"/>
                <a:gd name="T8" fmla="*/ 0 w 113"/>
                <a:gd name="T9" fmla="*/ 55 h 110"/>
              </a:gdLst>
              <a:ahLst/>
              <a:cxnLst>
                <a:cxn ang="0">
                  <a:pos x="T0" y="T1"/>
                </a:cxn>
                <a:cxn ang="0">
                  <a:pos x="T2" y="T3"/>
                </a:cxn>
                <a:cxn ang="0">
                  <a:pos x="T4" y="T5"/>
                </a:cxn>
                <a:cxn ang="0">
                  <a:pos x="T6" y="T7"/>
                </a:cxn>
                <a:cxn ang="0">
                  <a:pos x="T8" y="T9"/>
                </a:cxn>
              </a:cxnLst>
              <a:rect l="0" t="0" r="r" b="b"/>
              <a:pathLst>
                <a:path w="113" h="110">
                  <a:moveTo>
                    <a:pt x="0" y="55"/>
                  </a:moveTo>
                  <a:lnTo>
                    <a:pt x="56" y="110"/>
                  </a:lnTo>
                  <a:lnTo>
                    <a:pt x="113" y="55"/>
                  </a:lnTo>
                  <a:lnTo>
                    <a:pt x="56"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2" name="TextBox 221">
            <a:extLst>
              <a:ext uri="{FF2B5EF4-FFF2-40B4-BE49-F238E27FC236}">
                <a16:creationId xmlns:a16="http://schemas.microsoft.com/office/drawing/2014/main" xmlns="" id="{94B85D63-77F1-4404-9BCC-9004CDE1BD1E}"/>
              </a:ext>
            </a:extLst>
          </p:cNvPr>
          <p:cNvSpPr txBox="1"/>
          <p:nvPr/>
        </p:nvSpPr>
        <p:spPr>
          <a:xfrm>
            <a:off x="1294499" y="2634338"/>
            <a:ext cx="9603002" cy="3046988"/>
          </a:xfrm>
          <a:prstGeom prst="rect">
            <a:avLst/>
          </a:prstGeom>
          <a:noFill/>
        </p:spPr>
        <p:txBody>
          <a:bodyPr wrap="square" rtlCol="0">
            <a:spAutoFit/>
          </a:bodyPr>
          <a:lstStyle/>
          <a:p>
            <a:pPr algn="ctr"/>
            <a:r>
              <a:rPr lang="en-US" sz="9600" spc="-300">
                <a:solidFill>
                  <a:schemeClr val="bg1"/>
                </a:solidFill>
                <a:effectLst>
                  <a:outerShdw dist="50800" dir="2700000" algn="tl">
                    <a:srgbClr val="000000">
                      <a:alpha val="20000"/>
                    </a:srgbClr>
                  </a:outerShdw>
                </a:effectLst>
                <a:latin typeface="+mj-lt"/>
              </a:rPr>
              <a:t>Closing Slide</a:t>
            </a:r>
            <a:endParaRPr lang="en-US" sz="9600" spc="-300" dirty="0">
              <a:solidFill>
                <a:schemeClr val="bg1"/>
              </a:solidFill>
              <a:effectLst>
                <a:outerShdw dist="50800" dir="2700000" algn="tl">
                  <a:srgbClr val="000000">
                    <a:alpha val="20000"/>
                  </a:srgbClr>
                </a:outerShdw>
              </a:effectLst>
              <a:latin typeface="+mj-lt"/>
            </a:endParaRPr>
          </a:p>
        </p:txBody>
      </p:sp>
    </p:spTree>
    <p:extLst>
      <p:ext uri="{BB962C8B-B14F-4D97-AF65-F5344CB8AC3E}">
        <p14:creationId xmlns:p14="http://schemas.microsoft.com/office/powerpoint/2010/main" val="1358873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Group 199">
            <a:extLst>
              <a:ext uri="{FF2B5EF4-FFF2-40B4-BE49-F238E27FC236}">
                <a16:creationId xmlns:a16="http://schemas.microsoft.com/office/drawing/2014/main" xmlns="" id="{C3C9C26C-BA42-4333-BED5-8959A9D2F81D}"/>
              </a:ext>
            </a:extLst>
          </p:cNvPr>
          <p:cNvGrpSpPr/>
          <p:nvPr/>
        </p:nvGrpSpPr>
        <p:grpSpPr>
          <a:xfrm>
            <a:off x="7940613" y="3331616"/>
            <a:ext cx="2445430" cy="2469302"/>
            <a:chOff x="8634078" y="3156680"/>
            <a:chExt cx="1869578" cy="1868921"/>
          </a:xfrm>
          <a:solidFill>
            <a:schemeClr val="bg1">
              <a:lumMod val="95000"/>
            </a:schemeClr>
          </a:solidFill>
        </p:grpSpPr>
        <p:sp>
          <p:nvSpPr>
            <p:cNvPr id="201" name="Freeform 20">
              <a:extLst>
                <a:ext uri="{FF2B5EF4-FFF2-40B4-BE49-F238E27FC236}">
                  <a16:creationId xmlns:a16="http://schemas.microsoft.com/office/drawing/2014/main" xmlns="" id="{41E79D6B-2E3B-4560-9369-4B2248B40BD3}"/>
                </a:ext>
              </a:extLst>
            </p:cNvPr>
            <p:cNvSpPr>
              <a:spLocks/>
            </p:cNvSpPr>
            <p:nvPr/>
          </p:nvSpPr>
          <p:spPr bwMode="auto">
            <a:xfrm>
              <a:off x="8705619" y="3709258"/>
              <a:ext cx="1208230" cy="1263942"/>
            </a:xfrm>
            <a:custGeom>
              <a:avLst/>
              <a:gdLst>
                <a:gd name="T0" fmla="*/ 3 w 385"/>
                <a:gd name="T1" fmla="*/ 0 h 403"/>
                <a:gd name="T2" fmla="*/ 2 w 385"/>
                <a:gd name="T3" fmla="*/ 2 h 403"/>
                <a:gd name="T4" fmla="*/ 5 w 385"/>
                <a:gd name="T5" fmla="*/ 19 h 403"/>
                <a:gd name="T6" fmla="*/ 366 w 385"/>
                <a:gd name="T7" fmla="*/ 397 h 403"/>
                <a:gd name="T8" fmla="*/ 383 w 385"/>
                <a:gd name="T9" fmla="*/ 400 h 403"/>
                <a:gd name="T10" fmla="*/ 385 w 385"/>
                <a:gd name="T11" fmla="*/ 400 h 403"/>
                <a:gd name="T12" fmla="*/ 3 w 385"/>
                <a:gd name="T13" fmla="*/ 0 h 403"/>
              </a:gdLst>
              <a:ahLst/>
              <a:cxnLst>
                <a:cxn ang="0">
                  <a:pos x="T0" y="T1"/>
                </a:cxn>
                <a:cxn ang="0">
                  <a:pos x="T2" y="T3"/>
                </a:cxn>
                <a:cxn ang="0">
                  <a:pos x="T4" y="T5"/>
                </a:cxn>
                <a:cxn ang="0">
                  <a:pos x="T6" y="T7"/>
                </a:cxn>
                <a:cxn ang="0">
                  <a:pos x="T8" y="T9"/>
                </a:cxn>
                <a:cxn ang="0">
                  <a:pos x="T10" y="T11"/>
                </a:cxn>
                <a:cxn ang="0">
                  <a:pos x="T12" y="T13"/>
                </a:cxn>
              </a:cxnLst>
              <a:rect l="0" t="0" r="r" b="b"/>
              <a:pathLst>
                <a:path w="385" h="403">
                  <a:moveTo>
                    <a:pt x="3" y="0"/>
                  </a:moveTo>
                  <a:cubicBezTo>
                    <a:pt x="3" y="0"/>
                    <a:pt x="2" y="1"/>
                    <a:pt x="2" y="2"/>
                  </a:cubicBezTo>
                  <a:cubicBezTo>
                    <a:pt x="0" y="7"/>
                    <a:pt x="1" y="14"/>
                    <a:pt x="5" y="19"/>
                  </a:cubicBezTo>
                  <a:cubicBezTo>
                    <a:pt x="366" y="397"/>
                    <a:pt x="366" y="397"/>
                    <a:pt x="366" y="397"/>
                  </a:cubicBezTo>
                  <a:cubicBezTo>
                    <a:pt x="370" y="401"/>
                    <a:pt x="377" y="403"/>
                    <a:pt x="383" y="400"/>
                  </a:cubicBezTo>
                  <a:cubicBezTo>
                    <a:pt x="383" y="400"/>
                    <a:pt x="384" y="400"/>
                    <a:pt x="385" y="40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21">
              <a:extLst>
                <a:ext uri="{FF2B5EF4-FFF2-40B4-BE49-F238E27FC236}">
                  <a16:creationId xmlns:a16="http://schemas.microsoft.com/office/drawing/2014/main" xmlns="" id="{BBA46C41-0B07-496E-AF4F-1A9BEAE00D31}"/>
                </a:ext>
              </a:extLst>
            </p:cNvPr>
            <p:cNvSpPr>
              <a:spLocks/>
            </p:cNvSpPr>
            <p:nvPr/>
          </p:nvSpPr>
          <p:spPr bwMode="auto">
            <a:xfrm>
              <a:off x="8764440" y="3593343"/>
              <a:ext cx="1268642" cy="1322694"/>
            </a:xfrm>
            <a:custGeom>
              <a:avLst/>
              <a:gdLst>
                <a:gd name="T0" fmla="*/ 4 w 404"/>
                <a:gd name="T1" fmla="*/ 0 h 422"/>
                <a:gd name="T2" fmla="*/ 4 w 404"/>
                <a:gd name="T3" fmla="*/ 0 h 422"/>
                <a:gd name="T4" fmla="*/ 6 w 404"/>
                <a:gd name="T5" fmla="*/ 19 h 422"/>
                <a:gd name="T6" fmla="*/ 385 w 404"/>
                <a:gd name="T7" fmla="*/ 416 h 422"/>
                <a:gd name="T8" fmla="*/ 403 w 404"/>
                <a:gd name="T9" fmla="*/ 419 h 422"/>
                <a:gd name="T10" fmla="*/ 404 w 404"/>
                <a:gd name="T11" fmla="*/ 418 h 422"/>
                <a:gd name="T12" fmla="*/ 4 w 404"/>
                <a:gd name="T13" fmla="*/ 0 h 422"/>
              </a:gdLst>
              <a:ahLst/>
              <a:cxnLst>
                <a:cxn ang="0">
                  <a:pos x="T0" y="T1"/>
                </a:cxn>
                <a:cxn ang="0">
                  <a:pos x="T2" y="T3"/>
                </a:cxn>
                <a:cxn ang="0">
                  <a:pos x="T4" y="T5"/>
                </a:cxn>
                <a:cxn ang="0">
                  <a:pos x="T6" y="T7"/>
                </a:cxn>
                <a:cxn ang="0">
                  <a:pos x="T8" y="T9"/>
                </a:cxn>
                <a:cxn ang="0">
                  <a:pos x="T10" y="T11"/>
                </a:cxn>
                <a:cxn ang="0">
                  <a:pos x="T12" y="T13"/>
                </a:cxn>
              </a:cxnLst>
              <a:rect l="0" t="0" r="r" b="b"/>
              <a:pathLst>
                <a:path w="404" h="422">
                  <a:moveTo>
                    <a:pt x="4" y="0"/>
                  </a:moveTo>
                  <a:cubicBezTo>
                    <a:pt x="4" y="0"/>
                    <a:pt x="4" y="0"/>
                    <a:pt x="4" y="0"/>
                  </a:cubicBezTo>
                  <a:cubicBezTo>
                    <a:pt x="0" y="6"/>
                    <a:pt x="1" y="13"/>
                    <a:pt x="6" y="19"/>
                  </a:cubicBezTo>
                  <a:cubicBezTo>
                    <a:pt x="385" y="416"/>
                    <a:pt x="385" y="416"/>
                    <a:pt x="385" y="416"/>
                  </a:cubicBezTo>
                  <a:cubicBezTo>
                    <a:pt x="390" y="421"/>
                    <a:pt x="397" y="422"/>
                    <a:pt x="403" y="419"/>
                  </a:cubicBezTo>
                  <a:cubicBezTo>
                    <a:pt x="404" y="418"/>
                    <a:pt x="404" y="418"/>
                    <a:pt x="404" y="418"/>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22">
              <a:extLst>
                <a:ext uri="{FF2B5EF4-FFF2-40B4-BE49-F238E27FC236}">
                  <a16:creationId xmlns:a16="http://schemas.microsoft.com/office/drawing/2014/main" xmlns="" id="{F13D9A6F-E50D-45C1-A96C-61DA92B70646}"/>
                </a:ext>
              </a:extLst>
            </p:cNvPr>
            <p:cNvSpPr>
              <a:spLocks/>
            </p:cNvSpPr>
            <p:nvPr/>
          </p:nvSpPr>
          <p:spPr bwMode="auto">
            <a:xfrm>
              <a:off x="8828031" y="3490132"/>
              <a:ext cx="1308386" cy="1367154"/>
            </a:xfrm>
            <a:custGeom>
              <a:avLst/>
              <a:gdLst>
                <a:gd name="T0" fmla="*/ 8 w 417"/>
                <a:gd name="T1" fmla="*/ 0 h 436"/>
                <a:gd name="T2" fmla="*/ 0 w 417"/>
                <a:gd name="T3" fmla="*/ 9 h 436"/>
                <a:gd name="T4" fmla="*/ 408 w 417"/>
                <a:gd name="T5" fmla="*/ 436 h 436"/>
                <a:gd name="T6" fmla="*/ 417 w 417"/>
                <a:gd name="T7" fmla="*/ 429 h 436"/>
                <a:gd name="T8" fmla="*/ 8 w 417"/>
                <a:gd name="T9" fmla="*/ 0 h 436"/>
              </a:gdLst>
              <a:ahLst/>
              <a:cxnLst>
                <a:cxn ang="0">
                  <a:pos x="T0" y="T1"/>
                </a:cxn>
                <a:cxn ang="0">
                  <a:pos x="T2" y="T3"/>
                </a:cxn>
                <a:cxn ang="0">
                  <a:pos x="T4" y="T5"/>
                </a:cxn>
                <a:cxn ang="0">
                  <a:pos x="T6" y="T7"/>
                </a:cxn>
                <a:cxn ang="0">
                  <a:pos x="T8" y="T9"/>
                </a:cxn>
              </a:cxnLst>
              <a:rect l="0" t="0" r="r" b="b"/>
              <a:pathLst>
                <a:path w="417" h="436">
                  <a:moveTo>
                    <a:pt x="8" y="0"/>
                  </a:moveTo>
                  <a:cubicBezTo>
                    <a:pt x="5" y="3"/>
                    <a:pt x="3" y="6"/>
                    <a:pt x="0" y="9"/>
                  </a:cubicBezTo>
                  <a:cubicBezTo>
                    <a:pt x="408" y="436"/>
                    <a:pt x="408" y="436"/>
                    <a:pt x="408" y="436"/>
                  </a:cubicBezTo>
                  <a:cubicBezTo>
                    <a:pt x="411" y="434"/>
                    <a:pt x="414" y="431"/>
                    <a:pt x="417" y="429"/>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23">
              <a:extLst>
                <a:ext uri="{FF2B5EF4-FFF2-40B4-BE49-F238E27FC236}">
                  <a16:creationId xmlns:a16="http://schemas.microsoft.com/office/drawing/2014/main" xmlns="" id="{C4EDDD4D-C2E7-4043-98E4-D2C4D9A1E35F}"/>
                </a:ext>
              </a:extLst>
            </p:cNvPr>
            <p:cNvSpPr>
              <a:spLocks/>
            </p:cNvSpPr>
            <p:nvPr/>
          </p:nvSpPr>
          <p:spPr bwMode="auto">
            <a:xfrm>
              <a:off x="8634078" y="3988723"/>
              <a:ext cx="993610" cy="1036878"/>
            </a:xfrm>
            <a:custGeom>
              <a:avLst/>
              <a:gdLst>
                <a:gd name="T0" fmla="*/ 2 w 317"/>
                <a:gd name="T1" fmla="*/ 0 h 331"/>
                <a:gd name="T2" fmla="*/ 1 w 317"/>
                <a:gd name="T3" fmla="*/ 9 h 331"/>
                <a:gd name="T4" fmla="*/ 5 w 317"/>
                <a:gd name="T5" fmla="*/ 21 h 331"/>
                <a:gd name="T6" fmla="*/ 297 w 317"/>
                <a:gd name="T7" fmla="*/ 326 h 331"/>
                <a:gd name="T8" fmla="*/ 308 w 317"/>
                <a:gd name="T9" fmla="*/ 331 h 331"/>
                <a:gd name="T10" fmla="*/ 317 w 317"/>
                <a:gd name="T11" fmla="*/ 331 h 331"/>
                <a:gd name="T12" fmla="*/ 2 w 317"/>
                <a:gd name="T13" fmla="*/ 0 h 331"/>
              </a:gdLst>
              <a:ahLst/>
              <a:cxnLst>
                <a:cxn ang="0">
                  <a:pos x="T0" y="T1"/>
                </a:cxn>
                <a:cxn ang="0">
                  <a:pos x="T2" y="T3"/>
                </a:cxn>
                <a:cxn ang="0">
                  <a:pos x="T4" y="T5"/>
                </a:cxn>
                <a:cxn ang="0">
                  <a:pos x="T6" y="T7"/>
                </a:cxn>
                <a:cxn ang="0">
                  <a:pos x="T8" y="T9"/>
                </a:cxn>
                <a:cxn ang="0">
                  <a:pos x="T10" y="T11"/>
                </a:cxn>
                <a:cxn ang="0">
                  <a:pos x="T12" y="T13"/>
                </a:cxn>
              </a:cxnLst>
              <a:rect l="0" t="0" r="r" b="b"/>
              <a:pathLst>
                <a:path w="317" h="331">
                  <a:moveTo>
                    <a:pt x="2" y="0"/>
                  </a:moveTo>
                  <a:cubicBezTo>
                    <a:pt x="1" y="3"/>
                    <a:pt x="1" y="6"/>
                    <a:pt x="1" y="9"/>
                  </a:cubicBezTo>
                  <a:cubicBezTo>
                    <a:pt x="0" y="13"/>
                    <a:pt x="2" y="18"/>
                    <a:pt x="5" y="21"/>
                  </a:cubicBezTo>
                  <a:cubicBezTo>
                    <a:pt x="297" y="326"/>
                    <a:pt x="297" y="326"/>
                    <a:pt x="297" y="326"/>
                  </a:cubicBezTo>
                  <a:cubicBezTo>
                    <a:pt x="300" y="330"/>
                    <a:pt x="304" y="331"/>
                    <a:pt x="308" y="331"/>
                  </a:cubicBezTo>
                  <a:cubicBezTo>
                    <a:pt x="311" y="331"/>
                    <a:pt x="314" y="331"/>
                    <a:pt x="317" y="33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4">
              <a:extLst>
                <a:ext uri="{FF2B5EF4-FFF2-40B4-BE49-F238E27FC236}">
                  <a16:creationId xmlns:a16="http://schemas.microsoft.com/office/drawing/2014/main" xmlns="" id="{4DF7B8D6-2F9D-4059-8219-15B3DE0D6077}"/>
                </a:ext>
              </a:extLst>
            </p:cNvPr>
            <p:cNvSpPr>
              <a:spLocks/>
            </p:cNvSpPr>
            <p:nvPr/>
          </p:nvSpPr>
          <p:spPr bwMode="auto">
            <a:xfrm>
              <a:off x="8683362" y="4398392"/>
              <a:ext cx="537345" cy="562105"/>
            </a:xfrm>
            <a:custGeom>
              <a:avLst/>
              <a:gdLst>
                <a:gd name="T0" fmla="*/ 0 w 171"/>
                <a:gd name="T1" fmla="*/ 0 h 179"/>
                <a:gd name="T2" fmla="*/ 11 w 171"/>
                <a:gd name="T3" fmla="*/ 27 h 179"/>
                <a:gd name="T4" fmla="*/ 14 w 171"/>
                <a:gd name="T5" fmla="*/ 32 h 179"/>
                <a:gd name="T6" fmla="*/ 140 w 171"/>
                <a:gd name="T7" fmla="*/ 164 h 179"/>
                <a:gd name="T8" fmla="*/ 144 w 171"/>
                <a:gd name="T9" fmla="*/ 167 h 179"/>
                <a:gd name="T10" fmla="*/ 171 w 171"/>
                <a:gd name="T11" fmla="*/ 179 h 179"/>
                <a:gd name="T12" fmla="*/ 0 w 171"/>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71" h="179">
                  <a:moveTo>
                    <a:pt x="0" y="0"/>
                  </a:moveTo>
                  <a:cubicBezTo>
                    <a:pt x="3" y="9"/>
                    <a:pt x="7" y="18"/>
                    <a:pt x="11" y="27"/>
                  </a:cubicBezTo>
                  <a:cubicBezTo>
                    <a:pt x="12" y="29"/>
                    <a:pt x="13" y="30"/>
                    <a:pt x="14" y="32"/>
                  </a:cubicBezTo>
                  <a:cubicBezTo>
                    <a:pt x="140" y="164"/>
                    <a:pt x="140" y="164"/>
                    <a:pt x="140" y="164"/>
                  </a:cubicBezTo>
                  <a:cubicBezTo>
                    <a:pt x="141" y="165"/>
                    <a:pt x="143" y="166"/>
                    <a:pt x="144" y="167"/>
                  </a:cubicBezTo>
                  <a:cubicBezTo>
                    <a:pt x="153" y="171"/>
                    <a:pt x="162" y="176"/>
                    <a:pt x="171" y="17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5">
              <a:extLst>
                <a:ext uri="{FF2B5EF4-FFF2-40B4-BE49-F238E27FC236}">
                  <a16:creationId xmlns:a16="http://schemas.microsoft.com/office/drawing/2014/main" xmlns="" id="{92D010DF-95E6-4E76-828C-C9726ED871AB}"/>
                </a:ext>
              </a:extLst>
            </p:cNvPr>
            <p:cNvSpPr>
              <a:spLocks/>
            </p:cNvSpPr>
            <p:nvPr/>
          </p:nvSpPr>
          <p:spPr bwMode="auto">
            <a:xfrm>
              <a:off x="8657925" y="3837875"/>
              <a:ext cx="1120792" cy="1173434"/>
            </a:xfrm>
            <a:custGeom>
              <a:avLst/>
              <a:gdLst>
                <a:gd name="T0" fmla="*/ 3 w 357"/>
                <a:gd name="T1" fmla="*/ 0 h 374"/>
                <a:gd name="T2" fmla="*/ 1 w 357"/>
                <a:gd name="T3" fmla="*/ 5 h 374"/>
                <a:gd name="T4" fmla="*/ 5 w 357"/>
                <a:gd name="T5" fmla="*/ 20 h 374"/>
                <a:gd name="T6" fmla="*/ 338 w 357"/>
                <a:gd name="T7" fmla="*/ 368 h 374"/>
                <a:gd name="T8" fmla="*/ 352 w 357"/>
                <a:gd name="T9" fmla="*/ 373 h 374"/>
                <a:gd name="T10" fmla="*/ 357 w 357"/>
                <a:gd name="T11" fmla="*/ 372 h 374"/>
                <a:gd name="T12" fmla="*/ 3 w 357"/>
                <a:gd name="T13" fmla="*/ 0 h 374"/>
              </a:gdLst>
              <a:ahLst/>
              <a:cxnLst>
                <a:cxn ang="0">
                  <a:pos x="T0" y="T1"/>
                </a:cxn>
                <a:cxn ang="0">
                  <a:pos x="T2" y="T3"/>
                </a:cxn>
                <a:cxn ang="0">
                  <a:pos x="T4" y="T5"/>
                </a:cxn>
                <a:cxn ang="0">
                  <a:pos x="T6" y="T7"/>
                </a:cxn>
                <a:cxn ang="0">
                  <a:pos x="T8" y="T9"/>
                </a:cxn>
                <a:cxn ang="0">
                  <a:pos x="T10" y="T11"/>
                </a:cxn>
                <a:cxn ang="0">
                  <a:pos x="T12" y="T13"/>
                </a:cxn>
              </a:cxnLst>
              <a:rect l="0" t="0" r="r" b="b"/>
              <a:pathLst>
                <a:path w="357" h="374">
                  <a:moveTo>
                    <a:pt x="3" y="0"/>
                  </a:moveTo>
                  <a:cubicBezTo>
                    <a:pt x="2" y="2"/>
                    <a:pt x="2" y="4"/>
                    <a:pt x="1" y="5"/>
                  </a:cubicBezTo>
                  <a:cubicBezTo>
                    <a:pt x="0" y="10"/>
                    <a:pt x="2" y="16"/>
                    <a:pt x="5" y="20"/>
                  </a:cubicBezTo>
                  <a:cubicBezTo>
                    <a:pt x="338" y="368"/>
                    <a:pt x="338" y="368"/>
                    <a:pt x="338" y="368"/>
                  </a:cubicBezTo>
                  <a:cubicBezTo>
                    <a:pt x="342" y="372"/>
                    <a:pt x="347" y="374"/>
                    <a:pt x="352" y="373"/>
                  </a:cubicBezTo>
                  <a:cubicBezTo>
                    <a:pt x="354" y="373"/>
                    <a:pt x="356" y="372"/>
                    <a:pt x="357" y="37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6">
              <a:extLst>
                <a:ext uri="{FF2B5EF4-FFF2-40B4-BE49-F238E27FC236}">
                  <a16:creationId xmlns:a16="http://schemas.microsoft.com/office/drawing/2014/main" xmlns="" id="{3CAAEE5D-D256-455F-812C-77EC56EDA4F4}"/>
                </a:ext>
              </a:extLst>
            </p:cNvPr>
            <p:cNvSpPr>
              <a:spLocks/>
            </p:cNvSpPr>
            <p:nvPr/>
          </p:nvSpPr>
          <p:spPr bwMode="auto">
            <a:xfrm>
              <a:off x="8635668" y="4166564"/>
              <a:ext cx="813966" cy="854273"/>
            </a:xfrm>
            <a:custGeom>
              <a:avLst/>
              <a:gdLst>
                <a:gd name="T0" fmla="*/ 0 w 259"/>
                <a:gd name="T1" fmla="*/ 0 h 272"/>
                <a:gd name="T2" fmla="*/ 1 w 259"/>
                <a:gd name="T3" fmla="*/ 14 h 272"/>
                <a:gd name="T4" fmla="*/ 5 w 259"/>
                <a:gd name="T5" fmla="*/ 23 h 272"/>
                <a:gd name="T6" fmla="*/ 237 w 259"/>
                <a:gd name="T7" fmla="*/ 265 h 272"/>
                <a:gd name="T8" fmla="*/ 245 w 259"/>
                <a:gd name="T9" fmla="*/ 270 h 272"/>
                <a:gd name="T10" fmla="*/ 259 w 259"/>
                <a:gd name="T11" fmla="*/ 272 h 272"/>
                <a:gd name="T12" fmla="*/ 0 w 259"/>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259" h="272">
                  <a:moveTo>
                    <a:pt x="0" y="0"/>
                  </a:moveTo>
                  <a:cubicBezTo>
                    <a:pt x="0" y="5"/>
                    <a:pt x="1" y="10"/>
                    <a:pt x="1" y="14"/>
                  </a:cubicBezTo>
                  <a:cubicBezTo>
                    <a:pt x="2" y="18"/>
                    <a:pt x="3" y="21"/>
                    <a:pt x="5" y="23"/>
                  </a:cubicBezTo>
                  <a:cubicBezTo>
                    <a:pt x="237" y="265"/>
                    <a:pt x="237" y="265"/>
                    <a:pt x="237" y="265"/>
                  </a:cubicBezTo>
                  <a:cubicBezTo>
                    <a:pt x="239" y="268"/>
                    <a:pt x="242" y="269"/>
                    <a:pt x="245" y="270"/>
                  </a:cubicBezTo>
                  <a:cubicBezTo>
                    <a:pt x="250" y="271"/>
                    <a:pt x="255" y="272"/>
                    <a:pt x="259" y="27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27">
              <a:extLst>
                <a:ext uri="{FF2B5EF4-FFF2-40B4-BE49-F238E27FC236}">
                  <a16:creationId xmlns:a16="http://schemas.microsoft.com/office/drawing/2014/main" xmlns="" id="{454C7AF7-D29B-41CE-8530-DBB14CEF5AA1}"/>
                </a:ext>
              </a:extLst>
            </p:cNvPr>
            <p:cNvSpPr>
              <a:spLocks/>
            </p:cNvSpPr>
            <p:nvPr/>
          </p:nvSpPr>
          <p:spPr bwMode="auto">
            <a:xfrm>
              <a:off x="9006086" y="3323406"/>
              <a:ext cx="1306797" cy="1363978"/>
            </a:xfrm>
            <a:custGeom>
              <a:avLst/>
              <a:gdLst>
                <a:gd name="T0" fmla="*/ 10 w 416"/>
                <a:gd name="T1" fmla="*/ 0 h 435"/>
                <a:gd name="T2" fmla="*/ 0 w 416"/>
                <a:gd name="T3" fmla="*/ 7 h 435"/>
                <a:gd name="T4" fmla="*/ 409 w 416"/>
                <a:gd name="T5" fmla="*/ 435 h 435"/>
                <a:gd name="T6" fmla="*/ 416 w 416"/>
                <a:gd name="T7" fmla="*/ 426 h 435"/>
                <a:gd name="T8" fmla="*/ 10 w 416"/>
                <a:gd name="T9" fmla="*/ 0 h 435"/>
              </a:gdLst>
              <a:ahLst/>
              <a:cxnLst>
                <a:cxn ang="0">
                  <a:pos x="T0" y="T1"/>
                </a:cxn>
                <a:cxn ang="0">
                  <a:pos x="T2" y="T3"/>
                </a:cxn>
                <a:cxn ang="0">
                  <a:pos x="T4" y="T5"/>
                </a:cxn>
                <a:cxn ang="0">
                  <a:pos x="T6" y="T7"/>
                </a:cxn>
                <a:cxn ang="0">
                  <a:pos x="T8" y="T9"/>
                </a:cxn>
              </a:cxnLst>
              <a:rect l="0" t="0" r="r" b="b"/>
              <a:pathLst>
                <a:path w="416" h="435">
                  <a:moveTo>
                    <a:pt x="10" y="0"/>
                  </a:moveTo>
                  <a:cubicBezTo>
                    <a:pt x="7" y="2"/>
                    <a:pt x="3" y="4"/>
                    <a:pt x="0" y="7"/>
                  </a:cubicBezTo>
                  <a:cubicBezTo>
                    <a:pt x="409" y="435"/>
                    <a:pt x="409" y="435"/>
                    <a:pt x="409" y="435"/>
                  </a:cubicBezTo>
                  <a:cubicBezTo>
                    <a:pt x="412" y="432"/>
                    <a:pt x="414" y="429"/>
                    <a:pt x="416" y="426"/>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28">
              <a:extLst>
                <a:ext uri="{FF2B5EF4-FFF2-40B4-BE49-F238E27FC236}">
                  <a16:creationId xmlns:a16="http://schemas.microsoft.com/office/drawing/2014/main" xmlns="" id="{AB91AAF1-0ABC-4324-B48D-06EF61A87130}"/>
                </a:ext>
              </a:extLst>
            </p:cNvPr>
            <p:cNvSpPr>
              <a:spLocks/>
            </p:cNvSpPr>
            <p:nvPr/>
          </p:nvSpPr>
          <p:spPr bwMode="auto">
            <a:xfrm>
              <a:off x="9703999" y="3166207"/>
              <a:ext cx="796478" cy="835218"/>
            </a:xfrm>
            <a:custGeom>
              <a:avLst/>
              <a:gdLst>
                <a:gd name="T0" fmla="*/ 23 w 254"/>
                <a:gd name="T1" fmla="*/ 7 h 266"/>
                <a:gd name="T2" fmla="*/ 15 w 254"/>
                <a:gd name="T3" fmla="*/ 3 h 266"/>
                <a:gd name="T4" fmla="*/ 0 w 254"/>
                <a:gd name="T5" fmla="*/ 0 h 266"/>
                <a:gd name="T6" fmla="*/ 254 w 254"/>
                <a:gd name="T7" fmla="*/ 266 h 266"/>
                <a:gd name="T8" fmla="*/ 252 w 254"/>
                <a:gd name="T9" fmla="*/ 251 h 266"/>
                <a:gd name="T10" fmla="*/ 248 w 254"/>
                <a:gd name="T11" fmla="*/ 243 h 266"/>
                <a:gd name="T12" fmla="*/ 23 w 254"/>
                <a:gd name="T13" fmla="*/ 7 h 266"/>
              </a:gdLst>
              <a:ahLst/>
              <a:cxnLst>
                <a:cxn ang="0">
                  <a:pos x="T0" y="T1"/>
                </a:cxn>
                <a:cxn ang="0">
                  <a:pos x="T2" y="T3"/>
                </a:cxn>
                <a:cxn ang="0">
                  <a:pos x="T4" y="T5"/>
                </a:cxn>
                <a:cxn ang="0">
                  <a:pos x="T6" y="T7"/>
                </a:cxn>
                <a:cxn ang="0">
                  <a:pos x="T8" y="T9"/>
                </a:cxn>
                <a:cxn ang="0">
                  <a:pos x="T10" y="T11"/>
                </a:cxn>
                <a:cxn ang="0">
                  <a:pos x="T12" y="T13"/>
                </a:cxn>
              </a:cxnLst>
              <a:rect l="0" t="0" r="r" b="b"/>
              <a:pathLst>
                <a:path w="254" h="266">
                  <a:moveTo>
                    <a:pt x="23" y="7"/>
                  </a:moveTo>
                  <a:cubicBezTo>
                    <a:pt x="21" y="5"/>
                    <a:pt x="18" y="3"/>
                    <a:pt x="15" y="3"/>
                  </a:cubicBezTo>
                  <a:cubicBezTo>
                    <a:pt x="10" y="2"/>
                    <a:pt x="5" y="1"/>
                    <a:pt x="0" y="0"/>
                  </a:cubicBezTo>
                  <a:cubicBezTo>
                    <a:pt x="254" y="266"/>
                    <a:pt x="254" y="266"/>
                    <a:pt x="254" y="266"/>
                  </a:cubicBezTo>
                  <a:cubicBezTo>
                    <a:pt x="253" y="261"/>
                    <a:pt x="253" y="256"/>
                    <a:pt x="252" y="251"/>
                  </a:cubicBezTo>
                  <a:cubicBezTo>
                    <a:pt x="251" y="248"/>
                    <a:pt x="250" y="245"/>
                    <a:pt x="248" y="243"/>
                  </a:cubicBezTo>
                  <a:lnTo>
                    <a:pt x="2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29">
              <a:extLst>
                <a:ext uri="{FF2B5EF4-FFF2-40B4-BE49-F238E27FC236}">
                  <a16:creationId xmlns:a16="http://schemas.microsoft.com/office/drawing/2014/main" xmlns="" id="{F8C78459-564E-4768-979D-0C832DA64B07}"/>
                </a:ext>
              </a:extLst>
            </p:cNvPr>
            <p:cNvSpPr>
              <a:spLocks/>
            </p:cNvSpPr>
            <p:nvPr/>
          </p:nvSpPr>
          <p:spPr bwMode="auto">
            <a:xfrm>
              <a:off x="9939286" y="3236074"/>
              <a:ext cx="505549" cy="525585"/>
            </a:xfrm>
            <a:custGeom>
              <a:avLst/>
              <a:gdLst>
                <a:gd name="T0" fmla="*/ 33 w 161"/>
                <a:gd name="T1" fmla="*/ 17 h 168"/>
                <a:gd name="T2" fmla="*/ 29 w 161"/>
                <a:gd name="T3" fmla="*/ 14 h 168"/>
                <a:gd name="T4" fmla="*/ 0 w 161"/>
                <a:gd name="T5" fmla="*/ 0 h 168"/>
                <a:gd name="T6" fmla="*/ 161 w 161"/>
                <a:gd name="T7" fmla="*/ 168 h 168"/>
                <a:gd name="T8" fmla="*/ 148 w 161"/>
                <a:gd name="T9" fmla="*/ 138 h 168"/>
                <a:gd name="T10" fmla="*/ 145 w 161"/>
                <a:gd name="T11" fmla="*/ 134 h 168"/>
                <a:gd name="T12" fmla="*/ 33 w 161"/>
                <a:gd name="T13" fmla="*/ 17 h 168"/>
              </a:gdLst>
              <a:ahLst/>
              <a:cxnLst>
                <a:cxn ang="0">
                  <a:pos x="T0" y="T1"/>
                </a:cxn>
                <a:cxn ang="0">
                  <a:pos x="T2" y="T3"/>
                </a:cxn>
                <a:cxn ang="0">
                  <a:pos x="T4" y="T5"/>
                </a:cxn>
                <a:cxn ang="0">
                  <a:pos x="T6" y="T7"/>
                </a:cxn>
                <a:cxn ang="0">
                  <a:pos x="T8" y="T9"/>
                </a:cxn>
                <a:cxn ang="0">
                  <a:pos x="T10" y="T11"/>
                </a:cxn>
                <a:cxn ang="0">
                  <a:pos x="T12" y="T13"/>
                </a:cxn>
              </a:cxnLst>
              <a:rect l="0" t="0" r="r" b="b"/>
              <a:pathLst>
                <a:path w="161" h="168">
                  <a:moveTo>
                    <a:pt x="33" y="17"/>
                  </a:moveTo>
                  <a:cubicBezTo>
                    <a:pt x="32" y="16"/>
                    <a:pt x="31" y="15"/>
                    <a:pt x="29" y="14"/>
                  </a:cubicBezTo>
                  <a:cubicBezTo>
                    <a:pt x="20" y="9"/>
                    <a:pt x="10" y="4"/>
                    <a:pt x="0" y="0"/>
                  </a:cubicBezTo>
                  <a:cubicBezTo>
                    <a:pt x="161" y="168"/>
                    <a:pt x="161" y="168"/>
                    <a:pt x="161" y="168"/>
                  </a:cubicBezTo>
                  <a:cubicBezTo>
                    <a:pt x="157" y="158"/>
                    <a:pt x="153" y="148"/>
                    <a:pt x="148" y="138"/>
                  </a:cubicBezTo>
                  <a:cubicBezTo>
                    <a:pt x="147" y="137"/>
                    <a:pt x="146" y="135"/>
                    <a:pt x="145" y="134"/>
                  </a:cubicBezTo>
                  <a:lnTo>
                    <a:pt x="3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30">
              <a:extLst>
                <a:ext uri="{FF2B5EF4-FFF2-40B4-BE49-F238E27FC236}">
                  <a16:creationId xmlns:a16="http://schemas.microsoft.com/office/drawing/2014/main" xmlns="" id="{3556D532-9F43-46A5-BC18-B67882CA70AB}"/>
                </a:ext>
              </a:extLst>
            </p:cNvPr>
            <p:cNvSpPr>
              <a:spLocks/>
            </p:cNvSpPr>
            <p:nvPr/>
          </p:nvSpPr>
          <p:spPr bwMode="auto">
            <a:xfrm>
              <a:off x="9521174" y="3156680"/>
              <a:ext cx="982482" cy="1025762"/>
            </a:xfrm>
            <a:custGeom>
              <a:avLst/>
              <a:gdLst>
                <a:gd name="T0" fmla="*/ 21 w 313"/>
                <a:gd name="T1" fmla="*/ 5 h 327"/>
                <a:gd name="T2" fmla="*/ 9 w 313"/>
                <a:gd name="T3" fmla="*/ 0 h 327"/>
                <a:gd name="T4" fmla="*/ 0 w 313"/>
                <a:gd name="T5" fmla="*/ 0 h 327"/>
                <a:gd name="T6" fmla="*/ 312 w 313"/>
                <a:gd name="T7" fmla="*/ 327 h 327"/>
                <a:gd name="T8" fmla="*/ 312 w 313"/>
                <a:gd name="T9" fmla="*/ 318 h 327"/>
                <a:gd name="T10" fmla="*/ 308 w 313"/>
                <a:gd name="T11" fmla="*/ 306 h 327"/>
                <a:gd name="T12" fmla="*/ 21 w 313"/>
                <a:gd name="T13" fmla="*/ 5 h 327"/>
              </a:gdLst>
              <a:ahLst/>
              <a:cxnLst>
                <a:cxn ang="0">
                  <a:pos x="T0" y="T1"/>
                </a:cxn>
                <a:cxn ang="0">
                  <a:pos x="T2" y="T3"/>
                </a:cxn>
                <a:cxn ang="0">
                  <a:pos x="T4" y="T5"/>
                </a:cxn>
                <a:cxn ang="0">
                  <a:pos x="T6" y="T7"/>
                </a:cxn>
                <a:cxn ang="0">
                  <a:pos x="T8" y="T9"/>
                </a:cxn>
                <a:cxn ang="0">
                  <a:pos x="T10" y="T11"/>
                </a:cxn>
                <a:cxn ang="0">
                  <a:pos x="T12" y="T13"/>
                </a:cxn>
              </a:cxnLst>
              <a:rect l="0" t="0" r="r" b="b"/>
              <a:pathLst>
                <a:path w="313" h="327">
                  <a:moveTo>
                    <a:pt x="21" y="5"/>
                  </a:moveTo>
                  <a:cubicBezTo>
                    <a:pt x="18" y="2"/>
                    <a:pt x="14" y="0"/>
                    <a:pt x="9" y="0"/>
                  </a:cubicBezTo>
                  <a:cubicBezTo>
                    <a:pt x="6" y="0"/>
                    <a:pt x="3" y="0"/>
                    <a:pt x="0" y="0"/>
                  </a:cubicBezTo>
                  <a:cubicBezTo>
                    <a:pt x="312" y="327"/>
                    <a:pt x="312" y="327"/>
                    <a:pt x="312" y="327"/>
                  </a:cubicBezTo>
                  <a:cubicBezTo>
                    <a:pt x="312" y="324"/>
                    <a:pt x="312" y="321"/>
                    <a:pt x="312" y="318"/>
                  </a:cubicBezTo>
                  <a:cubicBezTo>
                    <a:pt x="313" y="314"/>
                    <a:pt x="311" y="309"/>
                    <a:pt x="308" y="306"/>
                  </a:cubicBezTo>
                  <a:lnTo>
                    <a:pt x="2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31">
              <a:extLst>
                <a:ext uri="{FF2B5EF4-FFF2-40B4-BE49-F238E27FC236}">
                  <a16:creationId xmlns:a16="http://schemas.microsoft.com/office/drawing/2014/main" xmlns="" id="{810A8639-634F-4594-9D0F-BF3A1B523CE7}"/>
                </a:ext>
              </a:extLst>
            </p:cNvPr>
            <p:cNvSpPr>
              <a:spLocks/>
            </p:cNvSpPr>
            <p:nvPr/>
          </p:nvSpPr>
          <p:spPr bwMode="auto">
            <a:xfrm>
              <a:off x="9233425" y="3210668"/>
              <a:ext cx="1205051" cy="1257591"/>
            </a:xfrm>
            <a:custGeom>
              <a:avLst/>
              <a:gdLst>
                <a:gd name="T0" fmla="*/ 20 w 384"/>
                <a:gd name="T1" fmla="*/ 6 h 401"/>
                <a:gd name="T2" fmla="*/ 3 w 384"/>
                <a:gd name="T3" fmla="*/ 2 h 401"/>
                <a:gd name="T4" fmla="*/ 0 w 384"/>
                <a:gd name="T5" fmla="*/ 3 h 401"/>
                <a:gd name="T6" fmla="*/ 380 w 384"/>
                <a:gd name="T7" fmla="*/ 401 h 401"/>
                <a:gd name="T8" fmla="*/ 381 w 384"/>
                <a:gd name="T9" fmla="*/ 398 h 401"/>
                <a:gd name="T10" fmla="*/ 378 w 384"/>
                <a:gd name="T11" fmla="*/ 381 h 401"/>
                <a:gd name="T12" fmla="*/ 20 w 384"/>
                <a:gd name="T13" fmla="*/ 6 h 401"/>
              </a:gdLst>
              <a:ahLst/>
              <a:cxnLst>
                <a:cxn ang="0">
                  <a:pos x="T0" y="T1"/>
                </a:cxn>
                <a:cxn ang="0">
                  <a:pos x="T2" y="T3"/>
                </a:cxn>
                <a:cxn ang="0">
                  <a:pos x="T4" y="T5"/>
                </a:cxn>
                <a:cxn ang="0">
                  <a:pos x="T6" y="T7"/>
                </a:cxn>
                <a:cxn ang="0">
                  <a:pos x="T8" y="T9"/>
                </a:cxn>
                <a:cxn ang="0">
                  <a:pos x="T10" y="T11"/>
                </a:cxn>
                <a:cxn ang="0">
                  <a:pos x="T12" y="T13"/>
                </a:cxn>
              </a:cxnLst>
              <a:rect l="0" t="0" r="r" b="b"/>
              <a:pathLst>
                <a:path w="384" h="401">
                  <a:moveTo>
                    <a:pt x="20" y="6"/>
                  </a:moveTo>
                  <a:cubicBezTo>
                    <a:pt x="15" y="1"/>
                    <a:pt x="9" y="0"/>
                    <a:pt x="3" y="2"/>
                  </a:cubicBezTo>
                  <a:cubicBezTo>
                    <a:pt x="2" y="2"/>
                    <a:pt x="1" y="2"/>
                    <a:pt x="0" y="3"/>
                  </a:cubicBezTo>
                  <a:cubicBezTo>
                    <a:pt x="380" y="401"/>
                    <a:pt x="380" y="401"/>
                    <a:pt x="380" y="401"/>
                  </a:cubicBezTo>
                  <a:cubicBezTo>
                    <a:pt x="381" y="400"/>
                    <a:pt x="381" y="399"/>
                    <a:pt x="381" y="398"/>
                  </a:cubicBezTo>
                  <a:cubicBezTo>
                    <a:pt x="384" y="393"/>
                    <a:pt x="382" y="386"/>
                    <a:pt x="378" y="381"/>
                  </a:cubicBezTo>
                  <a:lnTo>
                    <a:pt x="2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32">
              <a:extLst>
                <a:ext uri="{FF2B5EF4-FFF2-40B4-BE49-F238E27FC236}">
                  <a16:creationId xmlns:a16="http://schemas.microsoft.com/office/drawing/2014/main" xmlns="" id="{172C6CCC-CAB8-4C2F-9EFC-6C7BF6067392}"/>
                </a:ext>
              </a:extLst>
            </p:cNvPr>
            <p:cNvSpPr>
              <a:spLocks/>
            </p:cNvSpPr>
            <p:nvPr/>
          </p:nvSpPr>
          <p:spPr bwMode="auto">
            <a:xfrm>
              <a:off x="9114191" y="3263067"/>
              <a:ext cx="1260693" cy="1321105"/>
            </a:xfrm>
            <a:custGeom>
              <a:avLst/>
              <a:gdLst>
                <a:gd name="T0" fmla="*/ 19 w 402"/>
                <a:gd name="T1" fmla="*/ 6 h 421"/>
                <a:gd name="T2" fmla="*/ 1 w 402"/>
                <a:gd name="T3" fmla="*/ 3 h 421"/>
                <a:gd name="T4" fmla="*/ 0 w 402"/>
                <a:gd name="T5" fmla="*/ 3 h 421"/>
                <a:gd name="T6" fmla="*/ 399 w 402"/>
                <a:gd name="T7" fmla="*/ 421 h 421"/>
                <a:gd name="T8" fmla="*/ 399 w 402"/>
                <a:gd name="T9" fmla="*/ 421 h 421"/>
                <a:gd name="T10" fmla="*/ 397 w 402"/>
                <a:gd name="T11" fmla="*/ 402 h 421"/>
                <a:gd name="T12" fmla="*/ 19 w 402"/>
                <a:gd name="T13" fmla="*/ 6 h 421"/>
              </a:gdLst>
              <a:ahLst/>
              <a:cxnLst>
                <a:cxn ang="0">
                  <a:pos x="T0" y="T1"/>
                </a:cxn>
                <a:cxn ang="0">
                  <a:pos x="T2" y="T3"/>
                </a:cxn>
                <a:cxn ang="0">
                  <a:pos x="T4" y="T5"/>
                </a:cxn>
                <a:cxn ang="0">
                  <a:pos x="T6" y="T7"/>
                </a:cxn>
                <a:cxn ang="0">
                  <a:pos x="T8" y="T9"/>
                </a:cxn>
                <a:cxn ang="0">
                  <a:pos x="T10" y="T11"/>
                </a:cxn>
                <a:cxn ang="0">
                  <a:pos x="T12" y="T13"/>
                </a:cxn>
              </a:cxnLst>
              <a:rect l="0" t="0" r="r" b="b"/>
              <a:pathLst>
                <a:path w="402" h="421">
                  <a:moveTo>
                    <a:pt x="19" y="6"/>
                  </a:moveTo>
                  <a:cubicBezTo>
                    <a:pt x="14" y="1"/>
                    <a:pt x="7" y="0"/>
                    <a:pt x="1" y="3"/>
                  </a:cubicBezTo>
                  <a:cubicBezTo>
                    <a:pt x="0" y="3"/>
                    <a:pt x="0" y="3"/>
                    <a:pt x="0" y="3"/>
                  </a:cubicBezTo>
                  <a:cubicBezTo>
                    <a:pt x="399" y="421"/>
                    <a:pt x="399" y="421"/>
                    <a:pt x="399" y="421"/>
                  </a:cubicBezTo>
                  <a:cubicBezTo>
                    <a:pt x="399" y="421"/>
                    <a:pt x="399" y="421"/>
                    <a:pt x="399" y="421"/>
                  </a:cubicBezTo>
                  <a:cubicBezTo>
                    <a:pt x="402" y="415"/>
                    <a:pt x="402" y="407"/>
                    <a:pt x="397" y="402"/>
                  </a:cubicBezTo>
                  <a:lnTo>
                    <a:pt x="1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33">
              <a:extLst>
                <a:ext uri="{FF2B5EF4-FFF2-40B4-BE49-F238E27FC236}">
                  <a16:creationId xmlns:a16="http://schemas.microsoft.com/office/drawing/2014/main" xmlns="" id="{66B132F1-998E-4959-BBA3-74962FBC4B8D}"/>
                </a:ext>
              </a:extLst>
            </p:cNvPr>
            <p:cNvSpPr>
              <a:spLocks/>
            </p:cNvSpPr>
            <p:nvPr/>
          </p:nvSpPr>
          <p:spPr bwMode="auto">
            <a:xfrm>
              <a:off x="8912290" y="3398036"/>
              <a:ext cx="1317925" cy="1379857"/>
            </a:xfrm>
            <a:custGeom>
              <a:avLst/>
              <a:gdLst>
                <a:gd name="T0" fmla="*/ 420 w 420"/>
                <a:gd name="T1" fmla="*/ 432 h 440"/>
                <a:gd name="T2" fmla="*/ 9 w 420"/>
                <a:gd name="T3" fmla="*/ 0 h 440"/>
                <a:gd name="T4" fmla="*/ 0 w 420"/>
                <a:gd name="T5" fmla="*/ 8 h 440"/>
                <a:gd name="T6" fmla="*/ 412 w 420"/>
                <a:gd name="T7" fmla="*/ 440 h 440"/>
                <a:gd name="T8" fmla="*/ 420 w 420"/>
                <a:gd name="T9" fmla="*/ 432 h 440"/>
              </a:gdLst>
              <a:ahLst/>
              <a:cxnLst>
                <a:cxn ang="0">
                  <a:pos x="T0" y="T1"/>
                </a:cxn>
                <a:cxn ang="0">
                  <a:pos x="T2" y="T3"/>
                </a:cxn>
                <a:cxn ang="0">
                  <a:pos x="T4" y="T5"/>
                </a:cxn>
                <a:cxn ang="0">
                  <a:pos x="T6" y="T7"/>
                </a:cxn>
                <a:cxn ang="0">
                  <a:pos x="T8" y="T9"/>
                </a:cxn>
              </a:cxnLst>
              <a:rect l="0" t="0" r="r" b="b"/>
              <a:pathLst>
                <a:path w="420" h="440">
                  <a:moveTo>
                    <a:pt x="420" y="432"/>
                  </a:moveTo>
                  <a:cubicBezTo>
                    <a:pt x="9" y="0"/>
                    <a:pt x="9" y="0"/>
                    <a:pt x="9" y="0"/>
                  </a:cubicBezTo>
                  <a:cubicBezTo>
                    <a:pt x="6" y="3"/>
                    <a:pt x="3" y="6"/>
                    <a:pt x="0" y="8"/>
                  </a:cubicBezTo>
                  <a:cubicBezTo>
                    <a:pt x="412" y="440"/>
                    <a:pt x="412" y="440"/>
                    <a:pt x="412" y="440"/>
                  </a:cubicBezTo>
                  <a:cubicBezTo>
                    <a:pt x="415" y="437"/>
                    <a:pt x="417" y="435"/>
                    <a:pt x="420" y="4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34">
              <a:extLst>
                <a:ext uri="{FF2B5EF4-FFF2-40B4-BE49-F238E27FC236}">
                  <a16:creationId xmlns:a16="http://schemas.microsoft.com/office/drawing/2014/main" xmlns="" id="{84263CF4-5846-4059-A6E0-7AB57993EBA8}"/>
                </a:ext>
              </a:extLst>
            </p:cNvPr>
            <p:cNvSpPr>
              <a:spLocks/>
            </p:cNvSpPr>
            <p:nvPr/>
          </p:nvSpPr>
          <p:spPr bwMode="auto">
            <a:xfrm>
              <a:off x="9366966" y="3172559"/>
              <a:ext cx="1114433" cy="1160731"/>
            </a:xfrm>
            <a:custGeom>
              <a:avLst/>
              <a:gdLst>
                <a:gd name="T0" fmla="*/ 20 w 355"/>
                <a:gd name="T1" fmla="*/ 5 h 370"/>
                <a:gd name="T2" fmla="*/ 6 w 355"/>
                <a:gd name="T3" fmla="*/ 1 h 370"/>
                <a:gd name="T4" fmla="*/ 0 w 355"/>
                <a:gd name="T5" fmla="*/ 2 h 370"/>
                <a:gd name="T6" fmla="*/ 352 w 355"/>
                <a:gd name="T7" fmla="*/ 370 h 370"/>
                <a:gd name="T8" fmla="*/ 353 w 355"/>
                <a:gd name="T9" fmla="*/ 365 h 370"/>
                <a:gd name="T10" fmla="*/ 349 w 355"/>
                <a:gd name="T11" fmla="*/ 351 h 370"/>
                <a:gd name="T12" fmla="*/ 20 w 355"/>
                <a:gd name="T13" fmla="*/ 5 h 370"/>
              </a:gdLst>
              <a:ahLst/>
              <a:cxnLst>
                <a:cxn ang="0">
                  <a:pos x="T0" y="T1"/>
                </a:cxn>
                <a:cxn ang="0">
                  <a:pos x="T2" y="T3"/>
                </a:cxn>
                <a:cxn ang="0">
                  <a:pos x="T4" y="T5"/>
                </a:cxn>
                <a:cxn ang="0">
                  <a:pos x="T6" y="T7"/>
                </a:cxn>
                <a:cxn ang="0">
                  <a:pos x="T8" y="T9"/>
                </a:cxn>
                <a:cxn ang="0">
                  <a:pos x="T10" y="T11"/>
                </a:cxn>
                <a:cxn ang="0">
                  <a:pos x="T12" y="T13"/>
                </a:cxn>
              </a:cxnLst>
              <a:rect l="0" t="0" r="r" b="b"/>
              <a:pathLst>
                <a:path w="355" h="370">
                  <a:moveTo>
                    <a:pt x="20" y="5"/>
                  </a:moveTo>
                  <a:cubicBezTo>
                    <a:pt x="16" y="2"/>
                    <a:pt x="11" y="0"/>
                    <a:pt x="6" y="1"/>
                  </a:cubicBezTo>
                  <a:cubicBezTo>
                    <a:pt x="4" y="1"/>
                    <a:pt x="2" y="2"/>
                    <a:pt x="0" y="2"/>
                  </a:cubicBezTo>
                  <a:cubicBezTo>
                    <a:pt x="352" y="370"/>
                    <a:pt x="352" y="370"/>
                    <a:pt x="352" y="370"/>
                  </a:cubicBezTo>
                  <a:cubicBezTo>
                    <a:pt x="352" y="369"/>
                    <a:pt x="353" y="367"/>
                    <a:pt x="353" y="365"/>
                  </a:cubicBezTo>
                  <a:cubicBezTo>
                    <a:pt x="355" y="360"/>
                    <a:pt x="353" y="355"/>
                    <a:pt x="349" y="351"/>
                  </a:cubicBezTo>
                  <a:lnTo>
                    <a:pt x="2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Rectangle 1">
            <a:extLst>
              <a:ext uri="{FF2B5EF4-FFF2-40B4-BE49-F238E27FC236}">
                <a16:creationId xmlns:a16="http://schemas.microsoft.com/office/drawing/2014/main" xmlns="" id="{096777E9-5B6E-47AA-B7E1-FA0F0B014304}"/>
              </a:ext>
            </a:extLst>
          </p:cNvPr>
          <p:cNvSpPr/>
          <p:nvPr/>
        </p:nvSpPr>
        <p:spPr>
          <a:xfrm>
            <a:off x="6953251" y="2775190"/>
            <a:ext cx="2694590" cy="1247807"/>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a:extLst>
              <a:ext uri="{FF2B5EF4-FFF2-40B4-BE49-F238E27FC236}">
                <a16:creationId xmlns:a16="http://schemas.microsoft.com/office/drawing/2014/main" xmlns="" id="{BB7DB565-A31D-482C-B566-5FE4D2914D3F}"/>
              </a:ext>
            </a:extLst>
          </p:cNvPr>
          <p:cNvGrpSpPr/>
          <p:nvPr/>
        </p:nvGrpSpPr>
        <p:grpSpPr>
          <a:xfrm>
            <a:off x="11380653" y="4685676"/>
            <a:ext cx="846248" cy="1412210"/>
            <a:chOff x="11349038" y="4684713"/>
            <a:chExt cx="839787" cy="1389062"/>
          </a:xfrm>
          <a:solidFill>
            <a:schemeClr val="bg1">
              <a:lumMod val="95000"/>
            </a:schemeClr>
          </a:solidFill>
        </p:grpSpPr>
        <p:sp>
          <p:nvSpPr>
            <p:cNvPr id="126" name="Freeform 47">
              <a:extLst>
                <a:ext uri="{FF2B5EF4-FFF2-40B4-BE49-F238E27FC236}">
                  <a16:creationId xmlns:a16="http://schemas.microsoft.com/office/drawing/2014/main" xmlns="" id="{50D97659-4D20-4519-B033-F33919B3B78A}"/>
                </a:ext>
              </a:extLst>
            </p:cNvPr>
            <p:cNvSpPr>
              <a:spLocks/>
            </p:cNvSpPr>
            <p:nvPr/>
          </p:nvSpPr>
          <p:spPr bwMode="auto">
            <a:xfrm>
              <a:off x="11972925" y="6045200"/>
              <a:ext cx="28575" cy="25400"/>
            </a:xfrm>
            <a:custGeom>
              <a:avLst/>
              <a:gdLst>
                <a:gd name="T0" fmla="*/ 5 w 9"/>
                <a:gd name="T1" fmla="*/ 0 h 8"/>
                <a:gd name="T2" fmla="*/ 5 w 9"/>
                <a:gd name="T3" fmla="*/ 0 h 8"/>
                <a:gd name="T4" fmla="*/ 1 w 9"/>
                <a:gd name="T5" fmla="*/ 4 h 8"/>
                <a:gd name="T6" fmla="*/ 4 w 9"/>
                <a:gd name="T7" fmla="*/ 8 h 8"/>
                <a:gd name="T8" fmla="*/ 5 w 9"/>
                <a:gd name="T9" fmla="*/ 8 h 8"/>
                <a:gd name="T10" fmla="*/ 9 w 9"/>
                <a:gd name="T11" fmla="*/ 4 h 8"/>
                <a:gd name="T12" fmla="*/ 5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5" y="0"/>
                  </a:moveTo>
                  <a:cubicBezTo>
                    <a:pt x="5" y="0"/>
                    <a:pt x="5" y="0"/>
                    <a:pt x="5" y="0"/>
                  </a:cubicBezTo>
                  <a:cubicBezTo>
                    <a:pt x="3" y="0"/>
                    <a:pt x="1" y="1"/>
                    <a:pt x="1" y="4"/>
                  </a:cubicBezTo>
                  <a:cubicBezTo>
                    <a:pt x="0" y="6"/>
                    <a:pt x="2" y="8"/>
                    <a:pt x="4" y="8"/>
                  </a:cubicBezTo>
                  <a:cubicBezTo>
                    <a:pt x="4" y="8"/>
                    <a:pt x="5" y="8"/>
                    <a:pt x="5" y="8"/>
                  </a:cubicBezTo>
                  <a:cubicBezTo>
                    <a:pt x="7" y="8"/>
                    <a:pt x="8" y="6"/>
                    <a:pt x="9" y="4"/>
                  </a:cubicBezTo>
                  <a:cubicBezTo>
                    <a:pt x="9" y="2"/>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8">
              <a:extLst>
                <a:ext uri="{FF2B5EF4-FFF2-40B4-BE49-F238E27FC236}">
                  <a16:creationId xmlns:a16="http://schemas.microsoft.com/office/drawing/2014/main" xmlns="" id="{F61A974B-EBF4-434C-8313-196427F8E2ED}"/>
                </a:ext>
              </a:extLst>
            </p:cNvPr>
            <p:cNvSpPr>
              <a:spLocks/>
            </p:cNvSpPr>
            <p:nvPr/>
          </p:nvSpPr>
          <p:spPr bwMode="auto">
            <a:xfrm>
              <a:off x="11625263" y="5913438"/>
              <a:ext cx="26987" cy="25400"/>
            </a:xfrm>
            <a:custGeom>
              <a:avLst/>
              <a:gdLst>
                <a:gd name="T0" fmla="*/ 2 w 9"/>
                <a:gd name="T1" fmla="*/ 2 h 8"/>
                <a:gd name="T2" fmla="*/ 2 w 9"/>
                <a:gd name="T3" fmla="*/ 7 h 8"/>
                <a:gd name="T4" fmla="*/ 5 w 9"/>
                <a:gd name="T5" fmla="*/ 8 h 8"/>
                <a:gd name="T6" fmla="*/ 8 w 9"/>
                <a:gd name="T7" fmla="*/ 7 h 8"/>
                <a:gd name="T8" fmla="*/ 7 w 9"/>
                <a:gd name="T9" fmla="*/ 1 h 8"/>
                <a:gd name="T10" fmla="*/ 2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2" y="2"/>
                  </a:moveTo>
                  <a:cubicBezTo>
                    <a:pt x="0" y="4"/>
                    <a:pt x="1" y="6"/>
                    <a:pt x="2" y="7"/>
                  </a:cubicBezTo>
                  <a:cubicBezTo>
                    <a:pt x="3" y="8"/>
                    <a:pt x="4" y="8"/>
                    <a:pt x="5" y="8"/>
                  </a:cubicBezTo>
                  <a:cubicBezTo>
                    <a:pt x="6" y="8"/>
                    <a:pt x="7" y="8"/>
                    <a:pt x="8" y="7"/>
                  </a:cubicBezTo>
                  <a:cubicBezTo>
                    <a:pt x="9" y="5"/>
                    <a:pt x="9" y="2"/>
                    <a:pt x="7" y="1"/>
                  </a:cubicBezTo>
                  <a:cubicBezTo>
                    <a:pt x="5" y="0"/>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
              <a:extLst>
                <a:ext uri="{FF2B5EF4-FFF2-40B4-BE49-F238E27FC236}">
                  <a16:creationId xmlns:a16="http://schemas.microsoft.com/office/drawing/2014/main" xmlns="" id="{1DE77AF9-B648-498C-B125-949A86DF2D79}"/>
                </a:ext>
              </a:extLst>
            </p:cNvPr>
            <p:cNvSpPr>
              <a:spLocks/>
            </p:cNvSpPr>
            <p:nvPr/>
          </p:nvSpPr>
          <p:spPr bwMode="auto">
            <a:xfrm>
              <a:off x="11658600" y="4791075"/>
              <a:ext cx="28575" cy="28575"/>
            </a:xfrm>
            <a:custGeom>
              <a:avLst/>
              <a:gdLst>
                <a:gd name="T0" fmla="*/ 8 w 9"/>
                <a:gd name="T1" fmla="*/ 3 h 9"/>
                <a:gd name="T2" fmla="*/ 2 w 9"/>
                <a:gd name="T3" fmla="*/ 1 h 9"/>
                <a:gd name="T4" fmla="*/ 1 w 9"/>
                <a:gd name="T5" fmla="*/ 7 h 9"/>
                <a:gd name="T6" fmla="*/ 4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4" y="0"/>
                    <a:pt x="2" y="1"/>
                  </a:cubicBezTo>
                  <a:cubicBezTo>
                    <a:pt x="0" y="3"/>
                    <a:pt x="0" y="5"/>
                    <a:pt x="1" y="7"/>
                  </a:cubicBezTo>
                  <a:cubicBezTo>
                    <a:pt x="2" y="8"/>
                    <a:pt x="3" y="9"/>
                    <a:pt x="4" y="9"/>
                  </a:cubicBezTo>
                  <a:cubicBezTo>
                    <a:pt x="5" y="9"/>
                    <a:pt x="6" y="9"/>
                    <a:pt x="7" y="8"/>
                  </a:cubicBezTo>
                  <a:cubicBezTo>
                    <a:pt x="8" y="7"/>
                    <a:pt x="9" y="4"/>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50">
              <a:extLst>
                <a:ext uri="{FF2B5EF4-FFF2-40B4-BE49-F238E27FC236}">
                  <a16:creationId xmlns:a16="http://schemas.microsoft.com/office/drawing/2014/main" xmlns="" id="{3DBC21D6-3447-4F6E-82DC-345E67EF56EF}"/>
                </a:ext>
              </a:extLst>
            </p:cNvPr>
            <p:cNvSpPr>
              <a:spLocks/>
            </p:cNvSpPr>
            <p:nvPr/>
          </p:nvSpPr>
          <p:spPr bwMode="auto">
            <a:xfrm>
              <a:off x="11912600" y="6035675"/>
              <a:ext cx="25400" cy="25400"/>
            </a:xfrm>
            <a:custGeom>
              <a:avLst/>
              <a:gdLst>
                <a:gd name="T0" fmla="*/ 5 w 8"/>
                <a:gd name="T1" fmla="*/ 0 h 8"/>
                <a:gd name="T2" fmla="*/ 0 w 8"/>
                <a:gd name="T3" fmla="*/ 4 h 8"/>
                <a:gd name="T4" fmla="*/ 3 w 8"/>
                <a:gd name="T5" fmla="*/ 8 h 8"/>
                <a:gd name="T6" fmla="*/ 3 w 8"/>
                <a:gd name="T7" fmla="*/ 8 h 8"/>
                <a:gd name="T8" fmla="*/ 4 w 8"/>
                <a:gd name="T9" fmla="*/ 8 h 8"/>
                <a:gd name="T10" fmla="*/ 8 w 8"/>
                <a:gd name="T11" fmla="*/ 5 h 8"/>
                <a:gd name="T12" fmla="*/ 5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5" y="0"/>
                  </a:moveTo>
                  <a:cubicBezTo>
                    <a:pt x="2" y="0"/>
                    <a:pt x="0" y="2"/>
                    <a:pt x="0" y="4"/>
                  </a:cubicBezTo>
                  <a:cubicBezTo>
                    <a:pt x="0" y="6"/>
                    <a:pt x="1" y="8"/>
                    <a:pt x="3" y="8"/>
                  </a:cubicBezTo>
                  <a:cubicBezTo>
                    <a:pt x="3" y="8"/>
                    <a:pt x="3" y="8"/>
                    <a:pt x="3" y="8"/>
                  </a:cubicBezTo>
                  <a:cubicBezTo>
                    <a:pt x="3" y="8"/>
                    <a:pt x="4" y="8"/>
                    <a:pt x="4" y="8"/>
                  </a:cubicBezTo>
                  <a:cubicBezTo>
                    <a:pt x="6" y="8"/>
                    <a:pt x="7" y="7"/>
                    <a:pt x="8" y="5"/>
                  </a:cubicBezTo>
                  <a:cubicBezTo>
                    <a:pt x="8"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51">
              <a:extLst>
                <a:ext uri="{FF2B5EF4-FFF2-40B4-BE49-F238E27FC236}">
                  <a16:creationId xmlns:a16="http://schemas.microsoft.com/office/drawing/2014/main" xmlns="" id="{D9343109-1C20-4334-B607-E6B4B2505A9C}"/>
                </a:ext>
              </a:extLst>
            </p:cNvPr>
            <p:cNvSpPr>
              <a:spLocks/>
            </p:cNvSpPr>
            <p:nvPr/>
          </p:nvSpPr>
          <p:spPr bwMode="auto">
            <a:xfrm>
              <a:off x="12160250" y="6034088"/>
              <a:ext cx="28575" cy="26988"/>
            </a:xfrm>
            <a:custGeom>
              <a:avLst/>
              <a:gdLst>
                <a:gd name="T0" fmla="*/ 0 w 9"/>
                <a:gd name="T1" fmla="*/ 6 h 9"/>
                <a:gd name="T2" fmla="*/ 4 w 9"/>
                <a:gd name="T3" fmla="*/ 9 h 9"/>
                <a:gd name="T4" fmla="*/ 5 w 9"/>
                <a:gd name="T5" fmla="*/ 9 h 9"/>
                <a:gd name="T6" fmla="*/ 8 w 9"/>
                <a:gd name="T7" fmla="*/ 4 h 9"/>
                <a:gd name="T8" fmla="*/ 4 w 9"/>
                <a:gd name="T9" fmla="*/ 1 h 9"/>
                <a:gd name="T10" fmla="*/ 0 w 9"/>
                <a:gd name="T11" fmla="*/ 6 h 9"/>
              </a:gdLst>
              <a:ahLst/>
              <a:cxnLst>
                <a:cxn ang="0">
                  <a:pos x="T0" y="T1"/>
                </a:cxn>
                <a:cxn ang="0">
                  <a:pos x="T2" y="T3"/>
                </a:cxn>
                <a:cxn ang="0">
                  <a:pos x="T4" y="T5"/>
                </a:cxn>
                <a:cxn ang="0">
                  <a:pos x="T6" y="T7"/>
                </a:cxn>
                <a:cxn ang="0">
                  <a:pos x="T8" y="T9"/>
                </a:cxn>
                <a:cxn ang="0">
                  <a:pos x="T10" y="T11"/>
                </a:cxn>
              </a:cxnLst>
              <a:rect l="0" t="0" r="r" b="b"/>
              <a:pathLst>
                <a:path w="9" h="9">
                  <a:moveTo>
                    <a:pt x="0" y="6"/>
                  </a:moveTo>
                  <a:cubicBezTo>
                    <a:pt x="1" y="7"/>
                    <a:pt x="2" y="9"/>
                    <a:pt x="4" y="9"/>
                  </a:cubicBezTo>
                  <a:cubicBezTo>
                    <a:pt x="5" y="9"/>
                    <a:pt x="5" y="9"/>
                    <a:pt x="5" y="9"/>
                  </a:cubicBezTo>
                  <a:cubicBezTo>
                    <a:pt x="7" y="8"/>
                    <a:pt x="9" y="6"/>
                    <a:pt x="8" y="4"/>
                  </a:cubicBezTo>
                  <a:cubicBezTo>
                    <a:pt x="8" y="2"/>
                    <a:pt x="6" y="0"/>
                    <a:pt x="4" y="1"/>
                  </a:cubicBezTo>
                  <a:cubicBezTo>
                    <a:pt x="1" y="1"/>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52">
              <a:extLst>
                <a:ext uri="{FF2B5EF4-FFF2-40B4-BE49-F238E27FC236}">
                  <a16:creationId xmlns:a16="http://schemas.microsoft.com/office/drawing/2014/main" xmlns="" id="{F3C19BC7-D1B4-4329-A855-E6F6F16C48E0}"/>
                </a:ext>
              </a:extLst>
            </p:cNvPr>
            <p:cNvSpPr>
              <a:spLocks/>
            </p:cNvSpPr>
            <p:nvPr/>
          </p:nvSpPr>
          <p:spPr bwMode="auto">
            <a:xfrm>
              <a:off x="11577638" y="5873750"/>
              <a:ext cx="28575" cy="28575"/>
            </a:xfrm>
            <a:custGeom>
              <a:avLst/>
              <a:gdLst>
                <a:gd name="T0" fmla="*/ 1 w 9"/>
                <a:gd name="T1" fmla="*/ 2 h 9"/>
                <a:gd name="T2" fmla="*/ 2 w 9"/>
                <a:gd name="T3" fmla="*/ 8 h 9"/>
                <a:gd name="T4" fmla="*/ 4 w 9"/>
                <a:gd name="T5" fmla="*/ 9 h 9"/>
                <a:gd name="T6" fmla="*/ 7 w 9"/>
                <a:gd name="T7" fmla="*/ 7 h 9"/>
                <a:gd name="T8" fmla="*/ 7 w 9"/>
                <a:gd name="T9" fmla="*/ 2 h 9"/>
                <a:gd name="T10" fmla="*/ 1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1" y="2"/>
                  </a:moveTo>
                  <a:cubicBezTo>
                    <a:pt x="0" y="4"/>
                    <a:pt x="0" y="6"/>
                    <a:pt x="2" y="8"/>
                  </a:cubicBezTo>
                  <a:cubicBezTo>
                    <a:pt x="2" y="8"/>
                    <a:pt x="3" y="9"/>
                    <a:pt x="4" y="9"/>
                  </a:cubicBezTo>
                  <a:cubicBezTo>
                    <a:pt x="5" y="9"/>
                    <a:pt x="6" y="8"/>
                    <a:pt x="7" y="7"/>
                  </a:cubicBezTo>
                  <a:cubicBezTo>
                    <a:pt x="9" y="6"/>
                    <a:pt x="9" y="3"/>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3">
              <a:extLst>
                <a:ext uri="{FF2B5EF4-FFF2-40B4-BE49-F238E27FC236}">
                  <a16:creationId xmlns:a16="http://schemas.microsoft.com/office/drawing/2014/main" xmlns="" id="{6F319B15-A5E0-4B66-8C1E-2E2488A59E3B}"/>
                </a:ext>
              </a:extLst>
            </p:cNvPr>
            <p:cNvSpPr>
              <a:spLocks/>
            </p:cNvSpPr>
            <p:nvPr/>
          </p:nvSpPr>
          <p:spPr bwMode="auto">
            <a:xfrm>
              <a:off x="12138025" y="4691063"/>
              <a:ext cx="28575" cy="25400"/>
            </a:xfrm>
            <a:custGeom>
              <a:avLst/>
              <a:gdLst>
                <a:gd name="T0" fmla="*/ 4 w 9"/>
                <a:gd name="T1" fmla="*/ 8 h 8"/>
                <a:gd name="T2" fmla="*/ 4 w 9"/>
                <a:gd name="T3" fmla="*/ 8 h 8"/>
                <a:gd name="T4" fmla="*/ 8 w 9"/>
                <a:gd name="T5" fmla="*/ 5 h 8"/>
                <a:gd name="T6" fmla="*/ 5 w 9"/>
                <a:gd name="T7" fmla="*/ 1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3"/>
                    <a:pt x="7" y="1"/>
                    <a:pt x="5" y="1"/>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4">
              <a:extLst>
                <a:ext uri="{FF2B5EF4-FFF2-40B4-BE49-F238E27FC236}">
                  <a16:creationId xmlns:a16="http://schemas.microsoft.com/office/drawing/2014/main" xmlns="" id="{88FD485C-6EB7-4171-A712-410F23B938D2}"/>
                </a:ext>
              </a:extLst>
            </p:cNvPr>
            <p:cNvSpPr>
              <a:spLocks/>
            </p:cNvSpPr>
            <p:nvPr/>
          </p:nvSpPr>
          <p:spPr bwMode="auto">
            <a:xfrm>
              <a:off x="12038013" y="6048375"/>
              <a:ext cx="25400" cy="25400"/>
            </a:xfrm>
            <a:custGeom>
              <a:avLst/>
              <a:gdLst>
                <a:gd name="T0" fmla="*/ 4 w 8"/>
                <a:gd name="T1" fmla="*/ 0 h 8"/>
                <a:gd name="T2" fmla="*/ 0 w 8"/>
                <a:gd name="T3" fmla="*/ 4 h 8"/>
                <a:gd name="T4" fmla="*/ 4 w 8"/>
                <a:gd name="T5" fmla="*/ 8 h 8"/>
                <a:gd name="T6" fmla="*/ 8 w 8"/>
                <a:gd name="T7" fmla="*/ 4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1" y="0"/>
                    <a:pt x="0" y="2"/>
                    <a:pt x="0" y="4"/>
                  </a:cubicBezTo>
                  <a:cubicBezTo>
                    <a:pt x="0" y="6"/>
                    <a:pt x="1" y="8"/>
                    <a:pt x="4" y="8"/>
                  </a:cubicBezTo>
                  <a:cubicBezTo>
                    <a:pt x="6" y="8"/>
                    <a:pt x="8" y="6"/>
                    <a:pt x="8" y="4"/>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5">
              <a:extLst>
                <a:ext uri="{FF2B5EF4-FFF2-40B4-BE49-F238E27FC236}">
                  <a16:creationId xmlns:a16="http://schemas.microsoft.com/office/drawing/2014/main" xmlns="" id="{101B368F-B466-4E32-B15B-9D2B9A2AB03F}"/>
                </a:ext>
              </a:extLst>
            </p:cNvPr>
            <p:cNvSpPr>
              <a:spLocks/>
            </p:cNvSpPr>
            <p:nvPr/>
          </p:nvSpPr>
          <p:spPr bwMode="auto">
            <a:xfrm>
              <a:off x="12015788" y="4684713"/>
              <a:ext cx="25400" cy="25400"/>
            </a:xfrm>
            <a:custGeom>
              <a:avLst/>
              <a:gdLst>
                <a:gd name="T0" fmla="*/ 4 w 8"/>
                <a:gd name="T1" fmla="*/ 0 h 8"/>
                <a:gd name="T2" fmla="*/ 4 w 8"/>
                <a:gd name="T3" fmla="*/ 0 h 8"/>
                <a:gd name="T4" fmla="*/ 0 w 8"/>
                <a:gd name="T5" fmla="*/ 4 h 8"/>
                <a:gd name="T6" fmla="*/ 4 w 8"/>
                <a:gd name="T7" fmla="*/ 8 h 8"/>
                <a:gd name="T8" fmla="*/ 4 w 8"/>
                <a:gd name="T9" fmla="*/ 8 h 8"/>
                <a:gd name="T10" fmla="*/ 8 w 8"/>
                <a:gd name="T11" fmla="*/ 4 h 8"/>
                <a:gd name="T12" fmla="*/ 4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0"/>
                  </a:moveTo>
                  <a:cubicBezTo>
                    <a:pt x="4" y="0"/>
                    <a:pt x="4" y="0"/>
                    <a:pt x="4" y="0"/>
                  </a:cubicBezTo>
                  <a:cubicBezTo>
                    <a:pt x="1" y="0"/>
                    <a:pt x="0" y="2"/>
                    <a:pt x="0" y="4"/>
                  </a:cubicBezTo>
                  <a:cubicBezTo>
                    <a:pt x="0" y="6"/>
                    <a:pt x="2" y="8"/>
                    <a:pt x="4" y="8"/>
                  </a:cubicBezTo>
                  <a:cubicBezTo>
                    <a:pt x="4" y="8"/>
                    <a:pt x="2" y="8"/>
                    <a:pt x="4" y="8"/>
                  </a:cubicBezTo>
                  <a:cubicBezTo>
                    <a:pt x="6" y="8"/>
                    <a:pt x="8" y="6"/>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6">
              <a:extLst>
                <a:ext uri="{FF2B5EF4-FFF2-40B4-BE49-F238E27FC236}">
                  <a16:creationId xmlns:a16="http://schemas.microsoft.com/office/drawing/2014/main" xmlns="" id="{AC161A7A-B564-4EAE-B91D-6135090A3CA8}"/>
                </a:ext>
              </a:extLst>
            </p:cNvPr>
            <p:cNvSpPr>
              <a:spLocks/>
            </p:cNvSpPr>
            <p:nvPr/>
          </p:nvSpPr>
          <p:spPr bwMode="auto">
            <a:xfrm>
              <a:off x="11609388" y="4829175"/>
              <a:ext cx="28575" cy="25400"/>
            </a:xfrm>
            <a:custGeom>
              <a:avLst/>
              <a:gdLst>
                <a:gd name="T0" fmla="*/ 7 w 9"/>
                <a:gd name="T1" fmla="*/ 2 h 8"/>
                <a:gd name="T2" fmla="*/ 2 w 9"/>
                <a:gd name="T3" fmla="*/ 1 h 8"/>
                <a:gd name="T4" fmla="*/ 1 w 9"/>
                <a:gd name="T5" fmla="*/ 7 h 8"/>
                <a:gd name="T6" fmla="*/ 4 w 9"/>
                <a:gd name="T7" fmla="*/ 8 h 8"/>
                <a:gd name="T8" fmla="*/ 7 w 9"/>
                <a:gd name="T9" fmla="*/ 8 h 8"/>
                <a:gd name="T10" fmla="*/ 7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7" y="2"/>
                  </a:moveTo>
                  <a:cubicBezTo>
                    <a:pt x="6" y="0"/>
                    <a:pt x="3" y="0"/>
                    <a:pt x="2" y="1"/>
                  </a:cubicBezTo>
                  <a:cubicBezTo>
                    <a:pt x="0" y="3"/>
                    <a:pt x="0" y="5"/>
                    <a:pt x="1" y="7"/>
                  </a:cubicBezTo>
                  <a:cubicBezTo>
                    <a:pt x="2" y="8"/>
                    <a:pt x="3" y="8"/>
                    <a:pt x="4" y="8"/>
                  </a:cubicBezTo>
                  <a:cubicBezTo>
                    <a:pt x="5" y="8"/>
                    <a:pt x="6" y="8"/>
                    <a:pt x="7" y="8"/>
                  </a:cubicBezTo>
                  <a:cubicBezTo>
                    <a:pt x="8" y="6"/>
                    <a:pt x="9" y="4"/>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7">
              <a:extLst>
                <a:ext uri="{FF2B5EF4-FFF2-40B4-BE49-F238E27FC236}">
                  <a16:creationId xmlns:a16="http://schemas.microsoft.com/office/drawing/2014/main" xmlns="" id="{BFD5F6D4-1976-407B-AE01-5B5D7E01D48C}"/>
                </a:ext>
              </a:extLst>
            </p:cNvPr>
            <p:cNvSpPr>
              <a:spLocks/>
            </p:cNvSpPr>
            <p:nvPr/>
          </p:nvSpPr>
          <p:spPr bwMode="auto">
            <a:xfrm>
              <a:off x="11790363" y="6002338"/>
              <a:ext cx="28575" cy="28575"/>
            </a:xfrm>
            <a:custGeom>
              <a:avLst/>
              <a:gdLst>
                <a:gd name="T0" fmla="*/ 6 w 9"/>
                <a:gd name="T1" fmla="*/ 1 h 9"/>
                <a:gd name="T2" fmla="*/ 1 w 9"/>
                <a:gd name="T3" fmla="*/ 3 h 9"/>
                <a:gd name="T4" fmla="*/ 3 w 9"/>
                <a:gd name="T5" fmla="*/ 9 h 9"/>
                <a:gd name="T6" fmla="*/ 4 w 9"/>
                <a:gd name="T7" fmla="*/ 9 h 9"/>
                <a:gd name="T8" fmla="*/ 8 w 9"/>
                <a:gd name="T9" fmla="*/ 6 h 9"/>
                <a:gd name="T10" fmla="*/ 6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6" y="1"/>
                  </a:moveTo>
                  <a:cubicBezTo>
                    <a:pt x="4" y="0"/>
                    <a:pt x="1" y="1"/>
                    <a:pt x="1" y="3"/>
                  </a:cubicBezTo>
                  <a:cubicBezTo>
                    <a:pt x="0" y="6"/>
                    <a:pt x="1" y="8"/>
                    <a:pt x="3" y="9"/>
                  </a:cubicBezTo>
                  <a:cubicBezTo>
                    <a:pt x="3" y="9"/>
                    <a:pt x="4" y="9"/>
                    <a:pt x="4" y="9"/>
                  </a:cubicBezTo>
                  <a:cubicBezTo>
                    <a:pt x="6" y="9"/>
                    <a:pt x="7" y="8"/>
                    <a:pt x="8" y="6"/>
                  </a:cubicBezTo>
                  <a:cubicBezTo>
                    <a:pt x="9" y="4"/>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8">
              <a:extLst>
                <a:ext uri="{FF2B5EF4-FFF2-40B4-BE49-F238E27FC236}">
                  <a16:creationId xmlns:a16="http://schemas.microsoft.com/office/drawing/2014/main" xmlns="" id="{B2500D8C-F58C-4D09-8ED4-5A4F2553E0E3}"/>
                </a:ext>
              </a:extLst>
            </p:cNvPr>
            <p:cNvSpPr>
              <a:spLocks/>
            </p:cNvSpPr>
            <p:nvPr/>
          </p:nvSpPr>
          <p:spPr bwMode="auto">
            <a:xfrm>
              <a:off x="11769725" y="4735513"/>
              <a:ext cx="26987" cy="25400"/>
            </a:xfrm>
            <a:custGeom>
              <a:avLst/>
              <a:gdLst>
                <a:gd name="T0" fmla="*/ 9 w 9"/>
                <a:gd name="T1" fmla="*/ 3 h 8"/>
                <a:gd name="T2" fmla="*/ 3 w 9"/>
                <a:gd name="T3" fmla="*/ 0 h 8"/>
                <a:gd name="T4" fmla="*/ 1 w 9"/>
                <a:gd name="T5" fmla="*/ 6 h 8"/>
                <a:gd name="T6" fmla="*/ 5 w 9"/>
                <a:gd name="T7" fmla="*/ 8 h 8"/>
                <a:gd name="T8" fmla="*/ 6 w 9"/>
                <a:gd name="T9" fmla="*/ 8 h 8"/>
                <a:gd name="T10" fmla="*/ 9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9" y="3"/>
                  </a:moveTo>
                  <a:cubicBezTo>
                    <a:pt x="8" y="1"/>
                    <a:pt x="5" y="0"/>
                    <a:pt x="3" y="0"/>
                  </a:cubicBezTo>
                  <a:cubicBezTo>
                    <a:pt x="1" y="1"/>
                    <a:pt x="0" y="4"/>
                    <a:pt x="1" y="6"/>
                  </a:cubicBezTo>
                  <a:cubicBezTo>
                    <a:pt x="2" y="7"/>
                    <a:pt x="3" y="8"/>
                    <a:pt x="5" y="8"/>
                  </a:cubicBezTo>
                  <a:cubicBezTo>
                    <a:pt x="5" y="8"/>
                    <a:pt x="6" y="8"/>
                    <a:pt x="6" y="8"/>
                  </a:cubicBezTo>
                  <a:cubicBezTo>
                    <a:pt x="8" y="7"/>
                    <a:pt x="9"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9">
              <a:extLst>
                <a:ext uri="{FF2B5EF4-FFF2-40B4-BE49-F238E27FC236}">
                  <a16:creationId xmlns:a16="http://schemas.microsoft.com/office/drawing/2014/main" xmlns="" id="{A0615CC9-ACFA-4907-A1E0-1ED16D61EAE1}"/>
                </a:ext>
              </a:extLst>
            </p:cNvPr>
            <p:cNvSpPr>
              <a:spLocks/>
            </p:cNvSpPr>
            <p:nvPr/>
          </p:nvSpPr>
          <p:spPr bwMode="auto">
            <a:xfrm>
              <a:off x="11828463" y="4713288"/>
              <a:ext cx="28575" cy="25400"/>
            </a:xfrm>
            <a:custGeom>
              <a:avLst/>
              <a:gdLst>
                <a:gd name="T0" fmla="*/ 8 w 9"/>
                <a:gd name="T1" fmla="*/ 3 h 8"/>
                <a:gd name="T2" fmla="*/ 3 w 9"/>
                <a:gd name="T3" fmla="*/ 1 h 8"/>
                <a:gd name="T4" fmla="*/ 1 w 9"/>
                <a:gd name="T5" fmla="*/ 6 h 8"/>
                <a:gd name="T6" fmla="*/ 5 w 9"/>
                <a:gd name="T7" fmla="*/ 8 h 8"/>
                <a:gd name="T8" fmla="*/ 6 w 9"/>
                <a:gd name="T9" fmla="*/ 8 h 8"/>
                <a:gd name="T10" fmla="*/ 8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8" y="3"/>
                  </a:moveTo>
                  <a:cubicBezTo>
                    <a:pt x="8" y="1"/>
                    <a:pt x="6" y="0"/>
                    <a:pt x="3" y="1"/>
                  </a:cubicBezTo>
                  <a:cubicBezTo>
                    <a:pt x="1" y="1"/>
                    <a:pt x="0" y="3"/>
                    <a:pt x="1" y="6"/>
                  </a:cubicBezTo>
                  <a:cubicBezTo>
                    <a:pt x="1" y="7"/>
                    <a:pt x="3" y="8"/>
                    <a:pt x="5" y="8"/>
                  </a:cubicBezTo>
                  <a:cubicBezTo>
                    <a:pt x="5" y="8"/>
                    <a:pt x="5" y="8"/>
                    <a:pt x="6" y="8"/>
                  </a:cubicBezTo>
                  <a:cubicBezTo>
                    <a:pt x="8" y="8"/>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60">
              <a:extLst>
                <a:ext uri="{FF2B5EF4-FFF2-40B4-BE49-F238E27FC236}">
                  <a16:creationId xmlns:a16="http://schemas.microsoft.com/office/drawing/2014/main" xmlns="" id="{AED3C054-A6FD-46BF-B92C-DA95D1DDF9AB}"/>
                </a:ext>
              </a:extLst>
            </p:cNvPr>
            <p:cNvSpPr>
              <a:spLocks/>
            </p:cNvSpPr>
            <p:nvPr/>
          </p:nvSpPr>
          <p:spPr bwMode="auto">
            <a:xfrm>
              <a:off x="11677650" y="5948363"/>
              <a:ext cx="28575" cy="25400"/>
            </a:xfrm>
            <a:custGeom>
              <a:avLst/>
              <a:gdLst>
                <a:gd name="T0" fmla="*/ 6 w 9"/>
                <a:gd name="T1" fmla="*/ 1 h 8"/>
                <a:gd name="T2" fmla="*/ 1 w 9"/>
                <a:gd name="T3" fmla="*/ 2 h 8"/>
                <a:gd name="T4" fmla="*/ 2 w 9"/>
                <a:gd name="T5" fmla="*/ 8 h 8"/>
                <a:gd name="T6" fmla="*/ 4 w 9"/>
                <a:gd name="T7" fmla="*/ 8 h 8"/>
                <a:gd name="T8" fmla="*/ 8 w 9"/>
                <a:gd name="T9" fmla="*/ 6 h 8"/>
                <a:gd name="T10" fmla="*/ 6 w 9"/>
                <a:gd name="T11" fmla="*/ 1 h 8"/>
              </a:gdLst>
              <a:ahLst/>
              <a:cxnLst>
                <a:cxn ang="0">
                  <a:pos x="T0" y="T1"/>
                </a:cxn>
                <a:cxn ang="0">
                  <a:pos x="T2" y="T3"/>
                </a:cxn>
                <a:cxn ang="0">
                  <a:pos x="T4" y="T5"/>
                </a:cxn>
                <a:cxn ang="0">
                  <a:pos x="T6" y="T7"/>
                </a:cxn>
                <a:cxn ang="0">
                  <a:pos x="T8" y="T9"/>
                </a:cxn>
                <a:cxn ang="0">
                  <a:pos x="T10" y="T11"/>
                </a:cxn>
              </a:cxnLst>
              <a:rect l="0" t="0" r="r" b="b"/>
              <a:pathLst>
                <a:path w="9" h="8">
                  <a:moveTo>
                    <a:pt x="6" y="1"/>
                  </a:moveTo>
                  <a:cubicBezTo>
                    <a:pt x="5" y="0"/>
                    <a:pt x="2" y="0"/>
                    <a:pt x="1" y="2"/>
                  </a:cubicBezTo>
                  <a:cubicBezTo>
                    <a:pt x="0" y="4"/>
                    <a:pt x="0" y="7"/>
                    <a:pt x="2" y="8"/>
                  </a:cubicBezTo>
                  <a:cubicBezTo>
                    <a:pt x="3" y="8"/>
                    <a:pt x="4" y="8"/>
                    <a:pt x="4" y="8"/>
                  </a:cubicBezTo>
                  <a:cubicBezTo>
                    <a:pt x="6" y="8"/>
                    <a:pt x="7" y="8"/>
                    <a:pt x="8" y="6"/>
                  </a:cubicBezTo>
                  <a:cubicBezTo>
                    <a:pt x="9" y="5"/>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61">
              <a:extLst>
                <a:ext uri="{FF2B5EF4-FFF2-40B4-BE49-F238E27FC236}">
                  <a16:creationId xmlns:a16="http://schemas.microsoft.com/office/drawing/2014/main" xmlns="" id="{64BCF79E-8CC1-4C04-907D-E9A6C8E4E413}"/>
                </a:ext>
              </a:extLst>
            </p:cNvPr>
            <p:cNvSpPr>
              <a:spLocks/>
            </p:cNvSpPr>
            <p:nvPr/>
          </p:nvSpPr>
          <p:spPr bwMode="auto">
            <a:xfrm>
              <a:off x="11850688" y="6024563"/>
              <a:ext cx="28575" cy="23813"/>
            </a:xfrm>
            <a:custGeom>
              <a:avLst/>
              <a:gdLst>
                <a:gd name="T0" fmla="*/ 5 w 9"/>
                <a:gd name="T1" fmla="*/ 0 h 8"/>
                <a:gd name="T2" fmla="*/ 0 w 9"/>
                <a:gd name="T3" fmla="*/ 3 h 8"/>
                <a:gd name="T4" fmla="*/ 3 w 9"/>
                <a:gd name="T5" fmla="*/ 8 h 8"/>
                <a:gd name="T6" fmla="*/ 4 w 9"/>
                <a:gd name="T7" fmla="*/ 8 h 8"/>
                <a:gd name="T8" fmla="*/ 8 w 9"/>
                <a:gd name="T9" fmla="*/ 5 h 8"/>
                <a:gd name="T10" fmla="*/ 5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5" y="0"/>
                  </a:moveTo>
                  <a:cubicBezTo>
                    <a:pt x="3" y="0"/>
                    <a:pt x="1" y="1"/>
                    <a:pt x="0" y="3"/>
                  </a:cubicBezTo>
                  <a:cubicBezTo>
                    <a:pt x="0" y="5"/>
                    <a:pt x="1" y="7"/>
                    <a:pt x="3" y="8"/>
                  </a:cubicBezTo>
                  <a:cubicBezTo>
                    <a:pt x="4" y="8"/>
                    <a:pt x="4" y="8"/>
                    <a:pt x="4" y="8"/>
                  </a:cubicBezTo>
                  <a:cubicBezTo>
                    <a:pt x="6" y="8"/>
                    <a:pt x="8" y="7"/>
                    <a:pt x="8" y="5"/>
                  </a:cubicBezTo>
                  <a:cubicBezTo>
                    <a:pt x="9" y="3"/>
                    <a:pt x="8"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2">
              <a:extLst>
                <a:ext uri="{FF2B5EF4-FFF2-40B4-BE49-F238E27FC236}">
                  <a16:creationId xmlns:a16="http://schemas.microsoft.com/office/drawing/2014/main" xmlns="" id="{4FD30BCA-A7CB-4B72-AD2D-5B938A1D9667}"/>
                </a:ext>
              </a:extLst>
            </p:cNvPr>
            <p:cNvSpPr>
              <a:spLocks/>
            </p:cNvSpPr>
            <p:nvPr/>
          </p:nvSpPr>
          <p:spPr bwMode="auto">
            <a:xfrm>
              <a:off x="11891963" y="4697413"/>
              <a:ext cx="23812" cy="25400"/>
            </a:xfrm>
            <a:custGeom>
              <a:avLst/>
              <a:gdLst>
                <a:gd name="T0" fmla="*/ 8 w 8"/>
                <a:gd name="T1" fmla="*/ 4 h 8"/>
                <a:gd name="T2" fmla="*/ 3 w 8"/>
                <a:gd name="T3" fmla="*/ 0 h 8"/>
                <a:gd name="T4" fmla="*/ 0 w 8"/>
                <a:gd name="T5" fmla="*/ 5 h 8"/>
                <a:gd name="T6" fmla="*/ 4 w 8"/>
                <a:gd name="T7" fmla="*/ 8 h 8"/>
                <a:gd name="T8" fmla="*/ 5 w 8"/>
                <a:gd name="T9" fmla="*/ 8 h 8"/>
                <a:gd name="T10" fmla="*/ 8 w 8"/>
                <a:gd name="T11" fmla="*/ 4 h 8"/>
              </a:gdLst>
              <a:ahLst/>
              <a:cxnLst>
                <a:cxn ang="0">
                  <a:pos x="T0" y="T1"/>
                </a:cxn>
                <a:cxn ang="0">
                  <a:pos x="T2" y="T3"/>
                </a:cxn>
                <a:cxn ang="0">
                  <a:pos x="T4" y="T5"/>
                </a:cxn>
                <a:cxn ang="0">
                  <a:pos x="T6" y="T7"/>
                </a:cxn>
                <a:cxn ang="0">
                  <a:pos x="T8" y="T9"/>
                </a:cxn>
                <a:cxn ang="0">
                  <a:pos x="T10" y="T11"/>
                </a:cxn>
              </a:cxnLst>
              <a:rect l="0" t="0" r="r" b="b"/>
              <a:pathLst>
                <a:path w="8" h="8">
                  <a:moveTo>
                    <a:pt x="8" y="4"/>
                  </a:moveTo>
                  <a:cubicBezTo>
                    <a:pt x="7" y="1"/>
                    <a:pt x="5" y="0"/>
                    <a:pt x="3" y="0"/>
                  </a:cubicBezTo>
                  <a:cubicBezTo>
                    <a:pt x="1" y="1"/>
                    <a:pt x="0" y="3"/>
                    <a:pt x="0" y="5"/>
                  </a:cubicBezTo>
                  <a:cubicBezTo>
                    <a:pt x="0" y="7"/>
                    <a:pt x="2" y="8"/>
                    <a:pt x="4" y="8"/>
                  </a:cubicBezTo>
                  <a:cubicBezTo>
                    <a:pt x="4" y="8"/>
                    <a:pt x="4" y="8"/>
                    <a:pt x="5" y="8"/>
                  </a:cubicBezTo>
                  <a:cubicBezTo>
                    <a:pt x="7" y="8"/>
                    <a:pt x="8"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63">
              <a:extLst>
                <a:ext uri="{FF2B5EF4-FFF2-40B4-BE49-F238E27FC236}">
                  <a16:creationId xmlns:a16="http://schemas.microsoft.com/office/drawing/2014/main" xmlns="" id="{D131B09C-6A32-4F9F-BFCC-5F8FEBC3FE1C}"/>
                </a:ext>
              </a:extLst>
            </p:cNvPr>
            <p:cNvSpPr>
              <a:spLocks/>
            </p:cNvSpPr>
            <p:nvPr/>
          </p:nvSpPr>
          <p:spPr bwMode="auto">
            <a:xfrm>
              <a:off x="12098338" y="6042025"/>
              <a:ext cx="28575" cy="28575"/>
            </a:xfrm>
            <a:custGeom>
              <a:avLst/>
              <a:gdLst>
                <a:gd name="T0" fmla="*/ 1 w 9"/>
                <a:gd name="T1" fmla="*/ 5 h 9"/>
                <a:gd name="T2" fmla="*/ 5 w 9"/>
                <a:gd name="T3" fmla="*/ 9 h 9"/>
                <a:gd name="T4" fmla="*/ 5 w 9"/>
                <a:gd name="T5" fmla="*/ 9 h 9"/>
                <a:gd name="T6" fmla="*/ 9 w 9"/>
                <a:gd name="T7" fmla="*/ 4 h 9"/>
                <a:gd name="T8" fmla="*/ 4 w 9"/>
                <a:gd name="T9" fmla="*/ 1 h 9"/>
                <a:gd name="T10" fmla="*/ 1 w 9"/>
                <a:gd name="T11" fmla="*/ 5 h 9"/>
              </a:gdLst>
              <a:ahLst/>
              <a:cxnLst>
                <a:cxn ang="0">
                  <a:pos x="T0" y="T1"/>
                </a:cxn>
                <a:cxn ang="0">
                  <a:pos x="T2" y="T3"/>
                </a:cxn>
                <a:cxn ang="0">
                  <a:pos x="T4" y="T5"/>
                </a:cxn>
                <a:cxn ang="0">
                  <a:pos x="T6" y="T7"/>
                </a:cxn>
                <a:cxn ang="0">
                  <a:pos x="T8" y="T9"/>
                </a:cxn>
                <a:cxn ang="0">
                  <a:pos x="T10" y="T11"/>
                </a:cxn>
              </a:cxnLst>
              <a:rect l="0" t="0" r="r" b="b"/>
              <a:pathLst>
                <a:path w="9" h="9">
                  <a:moveTo>
                    <a:pt x="1" y="5"/>
                  </a:moveTo>
                  <a:cubicBezTo>
                    <a:pt x="1" y="7"/>
                    <a:pt x="3" y="9"/>
                    <a:pt x="5" y="9"/>
                  </a:cubicBezTo>
                  <a:cubicBezTo>
                    <a:pt x="5" y="9"/>
                    <a:pt x="5" y="9"/>
                    <a:pt x="5" y="9"/>
                  </a:cubicBezTo>
                  <a:cubicBezTo>
                    <a:pt x="7" y="8"/>
                    <a:pt x="9" y="6"/>
                    <a:pt x="9" y="4"/>
                  </a:cubicBezTo>
                  <a:cubicBezTo>
                    <a:pt x="8" y="2"/>
                    <a:pt x="6" y="0"/>
                    <a:pt x="4" y="1"/>
                  </a:cubicBezTo>
                  <a:cubicBezTo>
                    <a:pt x="2" y="1"/>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64">
              <a:extLst>
                <a:ext uri="{FF2B5EF4-FFF2-40B4-BE49-F238E27FC236}">
                  <a16:creationId xmlns:a16="http://schemas.microsoft.com/office/drawing/2014/main" xmlns="" id="{FE6C38E0-1BCF-4156-8AB6-93947D2DAE36}"/>
                </a:ext>
              </a:extLst>
            </p:cNvPr>
            <p:cNvSpPr>
              <a:spLocks/>
            </p:cNvSpPr>
            <p:nvPr/>
          </p:nvSpPr>
          <p:spPr bwMode="auto">
            <a:xfrm>
              <a:off x="12076113" y="4684713"/>
              <a:ext cx="28575" cy="25400"/>
            </a:xfrm>
            <a:custGeom>
              <a:avLst/>
              <a:gdLst>
                <a:gd name="T0" fmla="*/ 4 w 9"/>
                <a:gd name="T1" fmla="*/ 8 h 8"/>
                <a:gd name="T2" fmla="*/ 5 w 9"/>
                <a:gd name="T3" fmla="*/ 8 h 8"/>
                <a:gd name="T4" fmla="*/ 9 w 9"/>
                <a:gd name="T5" fmla="*/ 5 h 8"/>
                <a:gd name="T6" fmla="*/ 5 w 9"/>
                <a:gd name="T7" fmla="*/ 0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5" y="8"/>
                    <a:pt x="5" y="8"/>
                  </a:cubicBezTo>
                  <a:cubicBezTo>
                    <a:pt x="7" y="8"/>
                    <a:pt x="8" y="7"/>
                    <a:pt x="9" y="5"/>
                  </a:cubicBezTo>
                  <a:cubicBezTo>
                    <a:pt x="9" y="2"/>
                    <a:pt x="7" y="0"/>
                    <a:pt x="5" y="0"/>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65">
              <a:extLst>
                <a:ext uri="{FF2B5EF4-FFF2-40B4-BE49-F238E27FC236}">
                  <a16:creationId xmlns:a16="http://schemas.microsoft.com/office/drawing/2014/main" xmlns="" id="{02E10689-B57E-4941-BE8B-7568790775B2}"/>
                </a:ext>
              </a:extLst>
            </p:cNvPr>
            <p:cNvSpPr>
              <a:spLocks/>
            </p:cNvSpPr>
            <p:nvPr/>
          </p:nvSpPr>
          <p:spPr bwMode="auto">
            <a:xfrm>
              <a:off x="11731625" y="5976938"/>
              <a:ext cx="31750" cy="28575"/>
            </a:xfrm>
            <a:custGeom>
              <a:avLst/>
              <a:gdLst>
                <a:gd name="T0" fmla="*/ 7 w 10"/>
                <a:gd name="T1" fmla="*/ 1 h 9"/>
                <a:gd name="T2" fmla="*/ 1 w 10"/>
                <a:gd name="T3" fmla="*/ 3 h 9"/>
                <a:gd name="T4" fmla="*/ 3 w 10"/>
                <a:gd name="T5" fmla="*/ 9 h 9"/>
                <a:gd name="T6" fmla="*/ 5 w 10"/>
                <a:gd name="T7" fmla="*/ 9 h 9"/>
                <a:gd name="T8" fmla="*/ 9 w 10"/>
                <a:gd name="T9" fmla="*/ 7 h 9"/>
                <a:gd name="T10" fmla="*/ 7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7" y="1"/>
                  </a:moveTo>
                  <a:cubicBezTo>
                    <a:pt x="5" y="0"/>
                    <a:pt x="2" y="1"/>
                    <a:pt x="1" y="3"/>
                  </a:cubicBezTo>
                  <a:cubicBezTo>
                    <a:pt x="0" y="5"/>
                    <a:pt x="1" y="8"/>
                    <a:pt x="3" y="9"/>
                  </a:cubicBezTo>
                  <a:cubicBezTo>
                    <a:pt x="4" y="9"/>
                    <a:pt x="4" y="9"/>
                    <a:pt x="5" y="9"/>
                  </a:cubicBezTo>
                  <a:cubicBezTo>
                    <a:pt x="6" y="9"/>
                    <a:pt x="8" y="8"/>
                    <a:pt x="9" y="7"/>
                  </a:cubicBezTo>
                  <a:cubicBezTo>
                    <a:pt x="10" y="5"/>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66">
              <a:extLst>
                <a:ext uri="{FF2B5EF4-FFF2-40B4-BE49-F238E27FC236}">
                  <a16:creationId xmlns:a16="http://schemas.microsoft.com/office/drawing/2014/main" xmlns="" id="{3C731082-65F5-45B2-B7E2-54BD4747F4F5}"/>
                </a:ext>
              </a:extLst>
            </p:cNvPr>
            <p:cNvSpPr>
              <a:spLocks/>
            </p:cNvSpPr>
            <p:nvPr/>
          </p:nvSpPr>
          <p:spPr bwMode="auto">
            <a:xfrm>
              <a:off x="11950700" y="4687888"/>
              <a:ext cx="28575" cy="25400"/>
            </a:xfrm>
            <a:custGeom>
              <a:avLst/>
              <a:gdLst>
                <a:gd name="T0" fmla="*/ 9 w 9"/>
                <a:gd name="T1" fmla="*/ 4 h 8"/>
                <a:gd name="T2" fmla="*/ 4 w 9"/>
                <a:gd name="T3" fmla="*/ 0 h 8"/>
                <a:gd name="T4" fmla="*/ 1 w 9"/>
                <a:gd name="T5" fmla="*/ 5 h 8"/>
                <a:gd name="T6" fmla="*/ 5 w 9"/>
                <a:gd name="T7" fmla="*/ 8 h 8"/>
                <a:gd name="T8" fmla="*/ 5 w 9"/>
                <a:gd name="T9" fmla="*/ 8 h 8"/>
                <a:gd name="T10" fmla="*/ 5 w 9"/>
                <a:gd name="T11" fmla="*/ 8 h 8"/>
                <a:gd name="T12" fmla="*/ 9 w 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9" y="4"/>
                  </a:moveTo>
                  <a:cubicBezTo>
                    <a:pt x="8" y="2"/>
                    <a:pt x="6" y="0"/>
                    <a:pt x="4" y="0"/>
                  </a:cubicBezTo>
                  <a:cubicBezTo>
                    <a:pt x="2" y="0"/>
                    <a:pt x="0" y="2"/>
                    <a:pt x="1" y="5"/>
                  </a:cubicBezTo>
                  <a:cubicBezTo>
                    <a:pt x="1" y="7"/>
                    <a:pt x="3" y="8"/>
                    <a:pt x="5" y="8"/>
                  </a:cubicBezTo>
                  <a:cubicBezTo>
                    <a:pt x="5" y="8"/>
                    <a:pt x="5" y="8"/>
                    <a:pt x="5" y="8"/>
                  </a:cubicBezTo>
                  <a:cubicBezTo>
                    <a:pt x="5" y="8"/>
                    <a:pt x="5" y="8"/>
                    <a:pt x="5" y="8"/>
                  </a:cubicBezTo>
                  <a:cubicBezTo>
                    <a:pt x="7"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67">
              <a:extLst>
                <a:ext uri="{FF2B5EF4-FFF2-40B4-BE49-F238E27FC236}">
                  <a16:creationId xmlns:a16="http://schemas.microsoft.com/office/drawing/2014/main" xmlns="" id="{28BD2030-E98A-4366-93F9-300B3202018C}"/>
                </a:ext>
              </a:extLst>
            </p:cNvPr>
            <p:cNvSpPr>
              <a:spLocks/>
            </p:cNvSpPr>
            <p:nvPr/>
          </p:nvSpPr>
          <p:spPr bwMode="auto">
            <a:xfrm>
              <a:off x="11712575" y="4760913"/>
              <a:ext cx="28575" cy="26988"/>
            </a:xfrm>
            <a:custGeom>
              <a:avLst/>
              <a:gdLst>
                <a:gd name="T0" fmla="*/ 8 w 9"/>
                <a:gd name="T1" fmla="*/ 3 h 9"/>
                <a:gd name="T2" fmla="*/ 3 w 9"/>
                <a:gd name="T3" fmla="*/ 1 h 9"/>
                <a:gd name="T4" fmla="*/ 1 w 9"/>
                <a:gd name="T5" fmla="*/ 7 h 9"/>
                <a:gd name="T6" fmla="*/ 5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5" y="0"/>
                    <a:pt x="3" y="1"/>
                  </a:cubicBezTo>
                  <a:cubicBezTo>
                    <a:pt x="1" y="2"/>
                    <a:pt x="0" y="5"/>
                    <a:pt x="1" y="7"/>
                  </a:cubicBezTo>
                  <a:cubicBezTo>
                    <a:pt x="2" y="8"/>
                    <a:pt x="3" y="9"/>
                    <a:pt x="5" y="9"/>
                  </a:cubicBezTo>
                  <a:cubicBezTo>
                    <a:pt x="5" y="9"/>
                    <a:pt x="6" y="9"/>
                    <a:pt x="7" y="8"/>
                  </a:cubicBezTo>
                  <a:cubicBezTo>
                    <a:pt x="9" y="7"/>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68">
              <a:extLst>
                <a:ext uri="{FF2B5EF4-FFF2-40B4-BE49-F238E27FC236}">
                  <a16:creationId xmlns:a16="http://schemas.microsoft.com/office/drawing/2014/main" xmlns="" id="{589A9E86-C071-49AD-9E0A-78655C91985A}"/>
                </a:ext>
              </a:extLst>
            </p:cNvPr>
            <p:cNvSpPr>
              <a:spLocks/>
            </p:cNvSpPr>
            <p:nvPr/>
          </p:nvSpPr>
          <p:spPr bwMode="auto">
            <a:xfrm>
              <a:off x="11352213" y="5314950"/>
              <a:ext cx="25400" cy="25400"/>
            </a:xfrm>
            <a:custGeom>
              <a:avLst/>
              <a:gdLst>
                <a:gd name="T0" fmla="*/ 4 w 8"/>
                <a:gd name="T1" fmla="*/ 8 h 8"/>
                <a:gd name="T2" fmla="*/ 4 w 8"/>
                <a:gd name="T3" fmla="*/ 8 h 8"/>
                <a:gd name="T4" fmla="*/ 8 w 8"/>
                <a:gd name="T5" fmla="*/ 4 h 8"/>
                <a:gd name="T6" fmla="*/ 4 w 8"/>
                <a:gd name="T7" fmla="*/ 0 h 8"/>
                <a:gd name="T8" fmla="*/ 0 w 8"/>
                <a:gd name="T9" fmla="*/ 3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4" y="8"/>
                    <a:pt x="4" y="8"/>
                    <a:pt x="4" y="8"/>
                  </a:cubicBezTo>
                  <a:cubicBezTo>
                    <a:pt x="6" y="8"/>
                    <a:pt x="8" y="6"/>
                    <a:pt x="8" y="4"/>
                  </a:cubicBezTo>
                  <a:cubicBezTo>
                    <a:pt x="8" y="2"/>
                    <a:pt x="7" y="0"/>
                    <a:pt x="4" y="0"/>
                  </a:cubicBezTo>
                  <a:cubicBezTo>
                    <a:pt x="2" y="0"/>
                    <a:pt x="0" y="1"/>
                    <a:pt x="0" y="3"/>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69">
              <a:extLst>
                <a:ext uri="{FF2B5EF4-FFF2-40B4-BE49-F238E27FC236}">
                  <a16:creationId xmlns:a16="http://schemas.microsoft.com/office/drawing/2014/main" xmlns="" id="{20CB5D82-1A99-4E38-A10D-A3E0710BE824}"/>
                </a:ext>
              </a:extLst>
            </p:cNvPr>
            <p:cNvSpPr>
              <a:spLocks/>
            </p:cNvSpPr>
            <p:nvPr/>
          </p:nvSpPr>
          <p:spPr bwMode="auto">
            <a:xfrm>
              <a:off x="11423650" y="5675313"/>
              <a:ext cx="28575" cy="28575"/>
            </a:xfrm>
            <a:custGeom>
              <a:avLst/>
              <a:gdLst>
                <a:gd name="T0" fmla="*/ 3 w 9"/>
                <a:gd name="T1" fmla="*/ 1 h 9"/>
                <a:gd name="T2" fmla="*/ 1 w 9"/>
                <a:gd name="T3" fmla="*/ 7 h 9"/>
                <a:gd name="T4" fmla="*/ 5 w 9"/>
                <a:gd name="T5" fmla="*/ 9 h 9"/>
                <a:gd name="T6" fmla="*/ 6 w 9"/>
                <a:gd name="T7" fmla="*/ 8 h 9"/>
                <a:gd name="T8" fmla="*/ 8 w 9"/>
                <a:gd name="T9" fmla="*/ 3 h 9"/>
                <a:gd name="T10" fmla="*/ 3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3" y="1"/>
                  </a:moveTo>
                  <a:cubicBezTo>
                    <a:pt x="1" y="2"/>
                    <a:pt x="0" y="5"/>
                    <a:pt x="1" y="7"/>
                  </a:cubicBezTo>
                  <a:cubicBezTo>
                    <a:pt x="2" y="8"/>
                    <a:pt x="3" y="9"/>
                    <a:pt x="5" y="9"/>
                  </a:cubicBezTo>
                  <a:cubicBezTo>
                    <a:pt x="5" y="9"/>
                    <a:pt x="6" y="9"/>
                    <a:pt x="6" y="8"/>
                  </a:cubicBezTo>
                  <a:cubicBezTo>
                    <a:pt x="8" y="7"/>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70">
              <a:extLst>
                <a:ext uri="{FF2B5EF4-FFF2-40B4-BE49-F238E27FC236}">
                  <a16:creationId xmlns:a16="http://schemas.microsoft.com/office/drawing/2014/main" xmlns="" id="{C32CC984-3C9F-4148-B0B6-431EDA5E368F}"/>
                </a:ext>
              </a:extLst>
            </p:cNvPr>
            <p:cNvSpPr>
              <a:spLocks/>
            </p:cNvSpPr>
            <p:nvPr/>
          </p:nvSpPr>
          <p:spPr bwMode="auto">
            <a:xfrm>
              <a:off x="11414125" y="5070475"/>
              <a:ext cx="28575" cy="28575"/>
            </a:xfrm>
            <a:custGeom>
              <a:avLst/>
              <a:gdLst>
                <a:gd name="T0" fmla="*/ 3 w 9"/>
                <a:gd name="T1" fmla="*/ 9 h 9"/>
                <a:gd name="T2" fmla="*/ 4 w 9"/>
                <a:gd name="T3" fmla="*/ 9 h 9"/>
                <a:gd name="T4" fmla="*/ 8 w 9"/>
                <a:gd name="T5" fmla="*/ 7 h 9"/>
                <a:gd name="T6" fmla="*/ 6 w 9"/>
                <a:gd name="T7" fmla="*/ 1 h 9"/>
                <a:gd name="T8" fmla="*/ 1 w 9"/>
                <a:gd name="T9" fmla="*/ 3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cubicBezTo>
                    <a:pt x="3" y="9"/>
                    <a:pt x="4" y="9"/>
                    <a:pt x="4" y="9"/>
                  </a:cubicBezTo>
                  <a:cubicBezTo>
                    <a:pt x="6" y="9"/>
                    <a:pt x="7" y="8"/>
                    <a:pt x="8" y="7"/>
                  </a:cubicBezTo>
                  <a:cubicBezTo>
                    <a:pt x="9" y="5"/>
                    <a:pt x="8" y="2"/>
                    <a:pt x="6" y="1"/>
                  </a:cubicBezTo>
                  <a:cubicBezTo>
                    <a:pt x="4" y="0"/>
                    <a:pt x="2" y="1"/>
                    <a:pt x="1" y="3"/>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71">
              <a:extLst>
                <a:ext uri="{FF2B5EF4-FFF2-40B4-BE49-F238E27FC236}">
                  <a16:creationId xmlns:a16="http://schemas.microsoft.com/office/drawing/2014/main" xmlns="" id="{302216F6-D033-4FA9-97DB-EA1F4AD4B978}"/>
                </a:ext>
              </a:extLst>
            </p:cNvPr>
            <p:cNvSpPr>
              <a:spLocks/>
            </p:cNvSpPr>
            <p:nvPr/>
          </p:nvSpPr>
          <p:spPr bwMode="auto">
            <a:xfrm>
              <a:off x="11352213" y="5437188"/>
              <a:ext cx="28575" cy="28575"/>
            </a:xfrm>
            <a:custGeom>
              <a:avLst/>
              <a:gdLst>
                <a:gd name="T0" fmla="*/ 5 w 9"/>
                <a:gd name="T1" fmla="*/ 9 h 9"/>
                <a:gd name="T2" fmla="*/ 9 w 9"/>
                <a:gd name="T3" fmla="*/ 4 h 9"/>
                <a:gd name="T4" fmla="*/ 4 w 9"/>
                <a:gd name="T5" fmla="*/ 1 h 9"/>
                <a:gd name="T6" fmla="*/ 1 w 9"/>
                <a:gd name="T7" fmla="*/ 5 h 9"/>
                <a:gd name="T8" fmla="*/ 5 w 9"/>
                <a:gd name="T9" fmla="*/ 9 h 9"/>
                <a:gd name="T10" fmla="*/ 5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5" y="9"/>
                  </a:moveTo>
                  <a:cubicBezTo>
                    <a:pt x="7" y="8"/>
                    <a:pt x="9" y="6"/>
                    <a:pt x="9" y="4"/>
                  </a:cubicBezTo>
                  <a:cubicBezTo>
                    <a:pt x="8" y="2"/>
                    <a:pt x="6" y="0"/>
                    <a:pt x="4" y="1"/>
                  </a:cubicBezTo>
                  <a:cubicBezTo>
                    <a:pt x="2" y="1"/>
                    <a:pt x="0" y="3"/>
                    <a:pt x="1" y="5"/>
                  </a:cubicBezTo>
                  <a:cubicBezTo>
                    <a:pt x="1" y="7"/>
                    <a:pt x="3" y="9"/>
                    <a:pt x="5"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72">
              <a:extLst>
                <a:ext uri="{FF2B5EF4-FFF2-40B4-BE49-F238E27FC236}">
                  <a16:creationId xmlns:a16="http://schemas.microsoft.com/office/drawing/2014/main" xmlns="" id="{5FFEA4F5-534C-4102-9B64-0C663AD05A78}"/>
                </a:ext>
              </a:extLst>
            </p:cNvPr>
            <p:cNvSpPr>
              <a:spLocks/>
            </p:cNvSpPr>
            <p:nvPr/>
          </p:nvSpPr>
          <p:spPr bwMode="auto">
            <a:xfrm>
              <a:off x="11377613" y="5559425"/>
              <a:ext cx="28575" cy="28575"/>
            </a:xfrm>
            <a:custGeom>
              <a:avLst/>
              <a:gdLst>
                <a:gd name="T0" fmla="*/ 8 w 9"/>
                <a:gd name="T1" fmla="*/ 4 h 9"/>
                <a:gd name="T2" fmla="*/ 3 w 9"/>
                <a:gd name="T3" fmla="*/ 1 h 9"/>
                <a:gd name="T4" fmla="*/ 1 w 9"/>
                <a:gd name="T5" fmla="*/ 6 h 9"/>
                <a:gd name="T6" fmla="*/ 1 w 9"/>
                <a:gd name="T7" fmla="*/ 6 h 9"/>
                <a:gd name="T8" fmla="*/ 5 w 9"/>
                <a:gd name="T9" fmla="*/ 9 h 9"/>
                <a:gd name="T10" fmla="*/ 6 w 9"/>
                <a:gd name="T11" fmla="*/ 9 h 9"/>
                <a:gd name="T12" fmla="*/ 8 w 9"/>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8" y="4"/>
                  </a:moveTo>
                  <a:cubicBezTo>
                    <a:pt x="8" y="2"/>
                    <a:pt x="6" y="0"/>
                    <a:pt x="3" y="1"/>
                  </a:cubicBezTo>
                  <a:cubicBezTo>
                    <a:pt x="1" y="2"/>
                    <a:pt x="0" y="4"/>
                    <a:pt x="1" y="6"/>
                  </a:cubicBezTo>
                  <a:cubicBezTo>
                    <a:pt x="1" y="6"/>
                    <a:pt x="1" y="6"/>
                    <a:pt x="1" y="6"/>
                  </a:cubicBezTo>
                  <a:cubicBezTo>
                    <a:pt x="1" y="8"/>
                    <a:pt x="3" y="9"/>
                    <a:pt x="5" y="9"/>
                  </a:cubicBezTo>
                  <a:cubicBezTo>
                    <a:pt x="5" y="9"/>
                    <a:pt x="5" y="9"/>
                    <a:pt x="6" y="9"/>
                  </a:cubicBezTo>
                  <a:cubicBezTo>
                    <a:pt x="8" y="8"/>
                    <a:pt x="9"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73">
              <a:extLst>
                <a:ext uri="{FF2B5EF4-FFF2-40B4-BE49-F238E27FC236}">
                  <a16:creationId xmlns:a16="http://schemas.microsoft.com/office/drawing/2014/main" xmlns="" id="{11218F1B-3258-40B4-B5B3-9C5FD62B9B7F}"/>
                </a:ext>
              </a:extLst>
            </p:cNvPr>
            <p:cNvSpPr>
              <a:spLocks/>
            </p:cNvSpPr>
            <p:nvPr/>
          </p:nvSpPr>
          <p:spPr bwMode="auto">
            <a:xfrm>
              <a:off x="11361738" y="5500688"/>
              <a:ext cx="28575" cy="25400"/>
            </a:xfrm>
            <a:custGeom>
              <a:avLst/>
              <a:gdLst>
                <a:gd name="T0" fmla="*/ 9 w 9"/>
                <a:gd name="T1" fmla="*/ 4 h 8"/>
                <a:gd name="T2" fmla="*/ 4 w 9"/>
                <a:gd name="T3" fmla="*/ 1 h 8"/>
                <a:gd name="T4" fmla="*/ 1 w 9"/>
                <a:gd name="T5" fmla="*/ 5 h 8"/>
                <a:gd name="T6" fmla="*/ 5 w 9"/>
                <a:gd name="T7" fmla="*/ 8 h 8"/>
                <a:gd name="T8" fmla="*/ 5 w 9"/>
                <a:gd name="T9" fmla="*/ 8 h 8"/>
                <a:gd name="T10" fmla="*/ 9 w 9"/>
                <a:gd name="T11" fmla="*/ 4 h 8"/>
              </a:gdLst>
              <a:ahLst/>
              <a:cxnLst>
                <a:cxn ang="0">
                  <a:pos x="T0" y="T1"/>
                </a:cxn>
                <a:cxn ang="0">
                  <a:pos x="T2" y="T3"/>
                </a:cxn>
                <a:cxn ang="0">
                  <a:pos x="T4" y="T5"/>
                </a:cxn>
                <a:cxn ang="0">
                  <a:pos x="T6" y="T7"/>
                </a:cxn>
                <a:cxn ang="0">
                  <a:pos x="T8" y="T9"/>
                </a:cxn>
                <a:cxn ang="0">
                  <a:pos x="T10" y="T11"/>
                </a:cxn>
              </a:cxnLst>
              <a:rect l="0" t="0" r="r" b="b"/>
              <a:pathLst>
                <a:path w="9" h="8">
                  <a:moveTo>
                    <a:pt x="9" y="4"/>
                  </a:moveTo>
                  <a:cubicBezTo>
                    <a:pt x="8" y="1"/>
                    <a:pt x="6" y="0"/>
                    <a:pt x="4" y="1"/>
                  </a:cubicBezTo>
                  <a:cubicBezTo>
                    <a:pt x="2" y="1"/>
                    <a:pt x="0" y="3"/>
                    <a:pt x="1" y="5"/>
                  </a:cubicBezTo>
                  <a:cubicBezTo>
                    <a:pt x="1" y="7"/>
                    <a:pt x="3" y="8"/>
                    <a:pt x="5" y="8"/>
                  </a:cubicBezTo>
                  <a:cubicBezTo>
                    <a:pt x="5" y="8"/>
                    <a:pt x="5" y="8"/>
                    <a:pt x="5" y="8"/>
                  </a:cubicBezTo>
                  <a:cubicBezTo>
                    <a:pt x="8"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74">
              <a:extLst>
                <a:ext uri="{FF2B5EF4-FFF2-40B4-BE49-F238E27FC236}">
                  <a16:creationId xmlns:a16="http://schemas.microsoft.com/office/drawing/2014/main" xmlns="" id="{70C7C4F9-9CFD-4231-A34E-EDF534600658}"/>
                </a:ext>
              </a:extLst>
            </p:cNvPr>
            <p:cNvSpPr>
              <a:spLocks/>
            </p:cNvSpPr>
            <p:nvPr/>
          </p:nvSpPr>
          <p:spPr bwMode="auto">
            <a:xfrm>
              <a:off x="11442700" y="5018088"/>
              <a:ext cx="28575" cy="23813"/>
            </a:xfrm>
            <a:custGeom>
              <a:avLst/>
              <a:gdLst>
                <a:gd name="T0" fmla="*/ 8 w 9"/>
                <a:gd name="T1" fmla="*/ 6 h 8"/>
                <a:gd name="T2" fmla="*/ 7 w 9"/>
                <a:gd name="T3" fmla="*/ 1 h 8"/>
                <a:gd name="T4" fmla="*/ 1 w 9"/>
                <a:gd name="T5" fmla="*/ 2 h 8"/>
                <a:gd name="T6" fmla="*/ 1 w 9"/>
                <a:gd name="T7" fmla="*/ 2 h 8"/>
                <a:gd name="T8" fmla="*/ 3 w 9"/>
                <a:gd name="T9" fmla="*/ 8 h 8"/>
                <a:gd name="T10" fmla="*/ 5 w 9"/>
                <a:gd name="T11" fmla="*/ 8 h 8"/>
                <a:gd name="T12" fmla="*/ 8 w 9"/>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8" y="6"/>
                  </a:moveTo>
                  <a:cubicBezTo>
                    <a:pt x="9" y="4"/>
                    <a:pt x="9" y="2"/>
                    <a:pt x="7" y="1"/>
                  </a:cubicBezTo>
                  <a:cubicBezTo>
                    <a:pt x="5" y="0"/>
                    <a:pt x="2" y="0"/>
                    <a:pt x="1" y="2"/>
                  </a:cubicBezTo>
                  <a:cubicBezTo>
                    <a:pt x="1" y="2"/>
                    <a:pt x="1" y="2"/>
                    <a:pt x="1" y="2"/>
                  </a:cubicBezTo>
                  <a:cubicBezTo>
                    <a:pt x="0" y="4"/>
                    <a:pt x="1" y="7"/>
                    <a:pt x="3" y="8"/>
                  </a:cubicBezTo>
                  <a:cubicBezTo>
                    <a:pt x="3" y="8"/>
                    <a:pt x="4" y="8"/>
                    <a:pt x="5" y="8"/>
                  </a:cubicBezTo>
                  <a:cubicBezTo>
                    <a:pt x="6" y="8"/>
                    <a:pt x="7" y="8"/>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75">
              <a:extLst>
                <a:ext uri="{FF2B5EF4-FFF2-40B4-BE49-F238E27FC236}">
                  <a16:creationId xmlns:a16="http://schemas.microsoft.com/office/drawing/2014/main" xmlns="" id="{0448E579-CD3D-41E6-B154-43032B12FA4E}"/>
                </a:ext>
              </a:extLst>
            </p:cNvPr>
            <p:cNvSpPr>
              <a:spLocks/>
            </p:cNvSpPr>
            <p:nvPr/>
          </p:nvSpPr>
          <p:spPr bwMode="auto">
            <a:xfrm>
              <a:off x="11358563" y="5253038"/>
              <a:ext cx="28575" cy="23813"/>
            </a:xfrm>
            <a:custGeom>
              <a:avLst/>
              <a:gdLst>
                <a:gd name="T0" fmla="*/ 4 w 9"/>
                <a:gd name="T1" fmla="*/ 8 h 8"/>
                <a:gd name="T2" fmla="*/ 4 w 9"/>
                <a:gd name="T3" fmla="*/ 8 h 8"/>
                <a:gd name="T4" fmla="*/ 8 w 9"/>
                <a:gd name="T5" fmla="*/ 5 h 8"/>
                <a:gd name="T6" fmla="*/ 5 w 9"/>
                <a:gd name="T7" fmla="*/ 0 h 8"/>
                <a:gd name="T8" fmla="*/ 0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4" y="8"/>
                  </a:cubicBezTo>
                  <a:cubicBezTo>
                    <a:pt x="6" y="8"/>
                    <a:pt x="8" y="7"/>
                    <a:pt x="8" y="5"/>
                  </a:cubicBezTo>
                  <a:cubicBezTo>
                    <a:pt x="9" y="2"/>
                    <a:pt x="7" y="0"/>
                    <a:pt x="5" y="0"/>
                  </a:cubicBezTo>
                  <a:cubicBezTo>
                    <a:pt x="3" y="0"/>
                    <a:pt x="1" y="1"/>
                    <a:pt x="0" y="3"/>
                  </a:cubicBezTo>
                  <a:cubicBezTo>
                    <a:pt x="0" y="5"/>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76">
              <a:extLst>
                <a:ext uri="{FF2B5EF4-FFF2-40B4-BE49-F238E27FC236}">
                  <a16:creationId xmlns:a16="http://schemas.microsoft.com/office/drawing/2014/main" xmlns="" id="{3C419213-B7AE-43BA-9EBB-C0896C529105}"/>
                </a:ext>
              </a:extLst>
            </p:cNvPr>
            <p:cNvSpPr>
              <a:spLocks/>
            </p:cNvSpPr>
            <p:nvPr/>
          </p:nvSpPr>
          <p:spPr bwMode="auto">
            <a:xfrm>
              <a:off x="11518900" y="4913313"/>
              <a:ext cx="26987" cy="28575"/>
            </a:xfrm>
            <a:custGeom>
              <a:avLst/>
              <a:gdLst>
                <a:gd name="T0" fmla="*/ 7 w 9"/>
                <a:gd name="T1" fmla="*/ 2 h 9"/>
                <a:gd name="T2" fmla="*/ 1 w 9"/>
                <a:gd name="T3" fmla="*/ 2 h 9"/>
                <a:gd name="T4" fmla="*/ 2 w 9"/>
                <a:gd name="T5" fmla="*/ 8 h 9"/>
                <a:gd name="T6" fmla="*/ 4 w 9"/>
                <a:gd name="T7" fmla="*/ 9 h 9"/>
                <a:gd name="T8" fmla="*/ 7 w 9"/>
                <a:gd name="T9" fmla="*/ 8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5" y="0"/>
                    <a:pt x="3" y="1"/>
                    <a:pt x="1" y="2"/>
                  </a:cubicBezTo>
                  <a:cubicBezTo>
                    <a:pt x="0" y="4"/>
                    <a:pt x="0" y="6"/>
                    <a:pt x="2" y="8"/>
                  </a:cubicBezTo>
                  <a:cubicBezTo>
                    <a:pt x="2" y="9"/>
                    <a:pt x="3" y="9"/>
                    <a:pt x="4" y="9"/>
                  </a:cubicBezTo>
                  <a:cubicBezTo>
                    <a:pt x="5" y="9"/>
                    <a:pt x="6" y="8"/>
                    <a:pt x="7" y="8"/>
                  </a:cubicBezTo>
                  <a:cubicBezTo>
                    <a:pt x="9"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77">
              <a:extLst>
                <a:ext uri="{FF2B5EF4-FFF2-40B4-BE49-F238E27FC236}">
                  <a16:creationId xmlns:a16="http://schemas.microsoft.com/office/drawing/2014/main" xmlns="" id="{1EA9EA71-1377-4DA4-A426-23A611B059B2}"/>
                </a:ext>
              </a:extLst>
            </p:cNvPr>
            <p:cNvSpPr>
              <a:spLocks/>
            </p:cNvSpPr>
            <p:nvPr/>
          </p:nvSpPr>
          <p:spPr bwMode="auto">
            <a:xfrm>
              <a:off x="11390313" y="5130800"/>
              <a:ext cx="26987" cy="23813"/>
            </a:xfrm>
            <a:custGeom>
              <a:avLst/>
              <a:gdLst>
                <a:gd name="T0" fmla="*/ 3 w 9"/>
                <a:gd name="T1" fmla="*/ 8 h 8"/>
                <a:gd name="T2" fmla="*/ 5 w 9"/>
                <a:gd name="T3" fmla="*/ 8 h 8"/>
                <a:gd name="T4" fmla="*/ 8 w 9"/>
                <a:gd name="T5" fmla="*/ 6 h 8"/>
                <a:gd name="T6" fmla="*/ 6 w 9"/>
                <a:gd name="T7" fmla="*/ 1 h 8"/>
                <a:gd name="T8" fmla="*/ 1 w 9"/>
                <a:gd name="T9" fmla="*/ 3 h 8"/>
                <a:gd name="T10" fmla="*/ 3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3" y="8"/>
                  </a:moveTo>
                  <a:cubicBezTo>
                    <a:pt x="4" y="8"/>
                    <a:pt x="4" y="8"/>
                    <a:pt x="5" y="8"/>
                  </a:cubicBezTo>
                  <a:cubicBezTo>
                    <a:pt x="6" y="8"/>
                    <a:pt x="8" y="7"/>
                    <a:pt x="8" y="6"/>
                  </a:cubicBezTo>
                  <a:cubicBezTo>
                    <a:pt x="9" y="4"/>
                    <a:pt x="8" y="1"/>
                    <a:pt x="6" y="1"/>
                  </a:cubicBezTo>
                  <a:cubicBezTo>
                    <a:pt x="4" y="0"/>
                    <a:pt x="2" y="1"/>
                    <a:pt x="1" y="3"/>
                  </a:cubicBezTo>
                  <a:cubicBezTo>
                    <a:pt x="0" y="5"/>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78">
              <a:extLst>
                <a:ext uri="{FF2B5EF4-FFF2-40B4-BE49-F238E27FC236}">
                  <a16:creationId xmlns:a16="http://schemas.microsoft.com/office/drawing/2014/main" xmlns="" id="{5093EB44-039F-4BDD-8DD2-E36C3EE977E3}"/>
                </a:ext>
              </a:extLst>
            </p:cNvPr>
            <p:cNvSpPr>
              <a:spLocks/>
            </p:cNvSpPr>
            <p:nvPr/>
          </p:nvSpPr>
          <p:spPr bwMode="auto">
            <a:xfrm>
              <a:off x="11371263" y="5189538"/>
              <a:ext cx="28575" cy="25400"/>
            </a:xfrm>
            <a:custGeom>
              <a:avLst/>
              <a:gdLst>
                <a:gd name="T0" fmla="*/ 4 w 9"/>
                <a:gd name="T1" fmla="*/ 8 h 8"/>
                <a:gd name="T2" fmla="*/ 5 w 9"/>
                <a:gd name="T3" fmla="*/ 8 h 8"/>
                <a:gd name="T4" fmla="*/ 8 w 9"/>
                <a:gd name="T5" fmla="*/ 5 h 8"/>
                <a:gd name="T6" fmla="*/ 6 w 9"/>
                <a:gd name="T7" fmla="*/ 1 h 8"/>
                <a:gd name="T8" fmla="*/ 1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6" y="8"/>
                    <a:pt x="8" y="7"/>
                    <a:pt x="8" y="5"/>
                  </a:cubicBezTo>
                  <a:cubicBezTo>
                    <a:pt x="9" y="3"/>
                    <a:pt x="8" y="1"/>
                    <a:pt x="6" y="1"/>
                  </a:cubicBezTo>
                  <a:cubicBezTo>
                    <a:pt x="4" y="0"/>
                    <a:pt x="1" y="1"/>
                    <a:pt x="1" y="3"/>
                  </a:cubicBezTo>
                  <a:cubicBezTo>
                    <a:pt x="0" y="6"/>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79">
              <a:extLst>
                <a:ext uri="{FF2B5EF4-FFF2-40B4-BE49-F238E27FC236}">
                  <a16:creationId xmlns:a16="http://schemas.microsoft.com/office/drawing/2014/main" xmlns="" id="{E2BBB7CA-48CC-40EE-A00B-0E88EAD8F75A}"/>
                </a:ext>
              </a:extLst>
            </p:cNvPr>
            <p:cNvSpPr>
              <a:spLocks/>
            </p:cNvSpPr>
            <p:nvPr/>
          </p:nvSpPr>
          <p:spPr bwMode="auto">
            <a:xfrm>
              <a:off x="11533188" y="5829300"/>
              <a:ext cx="25400" cy="28575"/>
            </a:xfrm>
            <a:custGeom>
              <a:avLst/>
              <a:gdLst>
                <a:gd name="T0" fmla="*/ 1 w 8"/>
                <a:gd name="T1" fmla="*/ 2 h 9"/>
                <a:gd name="T2" fmla="*/ 1 w 8"/>
                <a:gd name="T3" fmla="*/ 7 h 9"/>
                <a:gd name="T4" fmla="*/ 4 w 8"/>
                <a:gd name="T5" fmla="*/ 9 h 9"/>
                <a:gd name="T6" fmla="*/ 7 w 8"/>
                <a:gd name="T7" fmla="*/ 8 h 9"/>
                <a:gd name="T8" fmla="*/ 7 w 8"/>
                <a:gd name="T9" fmla="*/ 2 h 9"/>
                <a:gd name="T10" fmla="*/ 1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1" y="2"/>
                  </a:moveTo>
                  <a:cubicBezTo>
                    <a:pt x="0" y="3"/>
                    <a:pt x="0" y="6"/>
                    <a:pt x="1" y="7"/>
                  </a:cubicBezTo>
                  <a:cubicBezTo>
                    <a:pt x="2" y="8"/>
                    <a:pt x="3" y="9"/>
                    <a:pt x="4" y="9"/>
                  </a:cubicBezTo>
                  <a:cubicBezTo>
                    <a:pt x="5" y="9"/>
                    <a:pt x="6" y="8"/>
                    <a:pt x="7" y="8"/>
                  </a:cubicBezTo>
                  <a:cubicBezTo>
                    <a:pt x="8" y="6"/>
                    <a:pt x="8" y="4"/>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80">
              <a:extLst>
                <a:ext uri="{FF2B5EF4-FFF2-40B4-BE49-F238E27FC236}">
                  <a16:creationId xmlns:a16="http://schemas.microsoft.com/office/drawing/2014/main" xmlns="" id="{2E8690FF-8862-4B7C-B185-0173366B51F9}"/>
                </a:ext>
              </a:extLst>
            </p:cNvPr>
            <p:cNvSpPr>
              <a:spLocks/>
            </p:cNvSpPr>
            <p:nvPr/>
          </p:nvSpPr>
          <p:spPr bwMode="auto">
            <a:xfrm>
              <a:off x="11561763" y="4870450"/>
              <a:ext cx="28575" cy="26988"/>
            </a:xfrm>
            <a:custGeom>
              <a:avLst/>
              <a:gdLst>
                <a:gd name="T0" fmla="*/ 7 w 9"/>
                <a:gd name="T1" fmla="*/ 2 h 9"/>
                <a:gd name="T2" fmla="*/ 1 w 9"/>
                <a:gd name="T3" fmla="*/ 2 h 9"/>
                <a:gd name="T4" fmla="*/ 1 w 9"/>
                <a:gd name="T5" fmla="*/ 7 h 9"/>
                <a:gd name="T6" fmla="*/ 4 w 9"/>
                <a:gd name="T7" fmla="*/ 9 h 9"/>
                <a:gd name="T8" fmla="*/ 7 w 9"/>
                <a:gd name="T9" fmla="*/ 7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6" y="0"/>
                    <a:pt x="3" y="0"/>
                    <a:pt x="1" y="2"/>
                  </a:cubicBezTo>
                  <a:cubicBezTo>
                    <a:pt x="0" y="3"/>
                    <a:pt x="0" y="6"/>
                    <a:pt x="1" y="7"/>
                  </a:cubicBezTo>
                  <a:cubicBezTo>
                    <a:pt x="2" y="8"/>
                    <a:pt x="3" y="9"/>
                    <a:pt x="4" y="9"/>
                  </a:cubicBezTo>
                  <a:cubicBezTo>
                    <a:pt x="5" y="9"/>
                    <a:pt x="6" y="8"/>
                    <a:pt x="7" y="7"/>
                  </a:cubicBezTo>
                  <a:cubicBezTo>
                    <a:pt x="8"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81">
              <a:extLst>
                <a:ext uri="{FF2B5EF4-FFF2-40B4-BE49-F238E27FC236}">
                  <a16:creationId xmlns:a16="http://schemas.microsoft.com/office/drawing/2014/main" xmlns="" id="{25D8B209-70F2-4EBB-95A3-B2AEFEDEA1B7}"/>
                </a:ext>
              </a:extLst>
            </p:cNvPr>
            <p:cNvSpPr>
              <a:spLocks/>
            </p:cNvSpPr>
            <p:nvPr/>
          </p:nvSpPr>
          <p:spPr bwMode="auto">
            <a:xfrm>
              <a:off x="11477625" y="4964113"/>
              <a:ext cx="28575" cy="28575"/>
            </a:xfrm>
            <a:custGeom>
              <a:avLst/>
              <a:gdLst>
                <a:gd name="T0" fmla="*/ 7 w 9"/>
                <a:gd name="T1" fmla="*/ 1 h 9"/>
                <a:gd name="T2" fmla="*/ 2 w 9"/>
                <a:gd name="T3" fmla="*/ 2 h 9"/>
                <a:gd name="T4" fmla="*/ 2 w 9"/>
                <a:gd name="T5" fmla="*/ 8 h 9"/>
                <a:gd name="T6" fmla="*/ 5 w 9"/>
                <a:gd name="T7" fmla="*/ 9 h 9"/>
                <a:gd name="T8" fmla="*/ 8 w 9"/>
                <a:gd name="T9" fmla="*/ 7 h 9"/>
                <a:gd name="T10" fmla="*/ 7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7" y="1"/>
                  </a:moveTo>
                  <a:cubicBezTo>
                    <a:pt x="5" y="0"/>
                    <a:pt x="3" y="0"/>
                    <a:pt x="2" y="2"/>
                  </a:cubicBezTo>
                  <a:cubicBezTo>
                    <a:pt x="0" y="4"/>
                    <a:pt x="1" y="7"/>
                    <a:pt x="2" y="8"/>
                  </a:cubicBezTo>
                  <a:cubicBezTo>
                    <a:pt x="3" y="8"/>
                    <a:pt x="4" y="9"/>
                    <a:pt x="5" y="9"/>
                  </a:cubicBezTo>
                  <a:cubicBezTo>
                    <a:pt x="6" y="9"/>
                    <a:pt x="7" y="8"/>
                    <a:pt x="8" y="7"/>
                  </a:cubicBezTo>
                  <a:cubicBezTo>
                    <a:pt x="9" y="5"/>
                    <a:pt x="9" y="3"/>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82">
              <a:extLst>
                <a:ext uri="{FF2B5EF4-FFF2-40B4-BE49-F238E27FC236}">
                  <a16:creationId xmlns:a16="http://schemas.microsoft.com/office/drawing/2014/main" xmlns="" id="{CD850AFE-260E-4EEE-B7C8-61F5454DE0A8}"/>
                </a:ext>
              </a:extLst>
            </p:cNvPr>
            <p:cNvSpPr>
              <a:spLocks/>
            </p:cNvSpPr>
            <p:nvPr/>
          </p:nvSpPr>
          <p:spPr bwMode="auto">
            <a:xfrm>
              <a:off x="11490325" y="5781675"/>
              <a:ext cx="31750" cy="28575"/>
            </a:xfrm>
            <a:custGeom>
              <a:avLst/>
              <a:gdLst>
                <a:gd name="T0" fmla="*/ 3 w 10"/>
                <a:gd name="T1" fmla="*/ 1 h 9"/>
                <a:gd name="T2" fmla="*/ 2 w 10"/>
                <a:gd name="T3" fmla="*/ 7 h 9"/>
                <a:gd name="T4" fmla="*/ 5 w 10"/>
                <a:gd name="T5" fmla="*/ 9 h 9"/>
                <a:gd name="T6" fmla="*/ 7 w 10"/>
                <a:gd name="T7" fmla="*/ 8 h 9"/>
                <a:gd name="T8" fmla="*/ 8 w 10"/>
                <a:gd name="T9" fmla="*/ 2 h 9"/>
                <a:gd name="T10" fmla="*/ 3 w 10"/>
                <a:gd name="T11" fmla="*/ 1 h 9"/>
              </a:gdLst>
              <a:ahLst/>
              <a:cxnLst>
                <a:cxn ang="0">
                  <a:pos x="T0" y="T1"/>
                </a:cxn>
                <a:cxn ang="0">
                  <a:pos x="T2" y="T3"/>
                </a:cxn>
                <a:cxn ang="0">
                  <a:pos x="T4" y="T5"/>
                </a:cxn>
                <a:cxn ang="0">
                  <a:pos x="T6" y="T7"/>
                </a:cxn>
                <a:cxn ang="0">
                  <a:pos x="T8" y="T9"/>
                </a:cxn>
                <a:cxn ang="0">
                  <a:pos x="T10" y="T11"/>
                </a:cxn>
              </a:cxnLst>
              <a:rect l="0" t="0" r="r" b="b"/>
              <a:pathLst>
                <a:path w="10" h="9">
                  <a:moveTo>
                    <a:pt x="3" y="1"/>
                  </a:moveTo>
                  <a:cubicBezTo>
                    <a:pt x="1" y="3"/>
                    <a:pt x="0" y="5"/>
                    <a:pt x="2" y="7"/>
                  </a:cubicBezTo>
                  <a:cubicBezTo>
                    <a:pt x="3" y="8"/>
                    <a:pt x="4" y="9"/>
                    <a:pt x="5" y="9"/>
                  </a:cubicBezTo>
                  <a:cubicBezTo>
                    <a:pt x="6" y="9"/>
                    <a:pt x="7" y="8"/>
                    <a:pt x="7" y="8"/>
                  </a:cubicBezTo>
                  <a:cubicBezTo>
                    <a:pt x="9" y="6"/>
                    <a:pt x="10" y="4"/>
                    <a:pt x="8" y="2"/>
                  </a:cubicBezTo>
                  <a:cubicBezTo>
                    <a:pt x="7"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83">
              <a:extLst>
                <a:ext uri="{FF2B5EF4-FFF2-40B4-BE49-F238E27FC236}">
                  <a16:creationId xmlns:a16="http://schemas.microsoft.com/office/drawing/2014/main" xmlns="" id="{D07F24CF-3606-42BC-9697-A2634DD37B90}"/>
                </a:ext>
              </a:extLst>
            </p:cNvPr>
            <p:cNvSpPr>
              <a:spLocks/>
            </p:cNvSpPr>
            <p:nvPr/>
          </p:nvSpPr>
          <p:spPr bwMode="auto">
            <a:xfrm>
              <a:off x="11399838" y="5619750"/>
              <a:ext cx="26987" cy="28575"/>
            </a:xfrm>
            <a:custGeom>
              <a:avLst/>
              <a:gdLst>
                <a:gd name="T0" fmla="*/ 3 w 9"/>
                <a:gd name="T1" fmla="*/ 1 h 9"/>
                <a:gd name="T2" fmla="*/ 0 w 9"/>
                <a:gd name="T3" fmla="*/ 6 h 9"/>
                <a:gd name="T4" fmla="*/ 0 w 9"/>
                <a:gd name="T5" fmla="*/ 6 h 9"/>
                <a:gd name="T6" fmla="*/ 4 w 9"/>
                <a:gd name="T7" fmla="*/ 9 h 9"/>
                <a:gd name="T8" fmla="*/ 6 w 9"/>
                <a:gd name="T9" fmla="*/ 8 h 9"/>
                <a:gd name="T10" fmla="*/ 8 w 9"/>
                <a:gd name="T11" fmla="*/ 3 h 9"/>
                <a:gd name="T12" fmla="*/ 3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3" y="1"/>
                  </a:moveTo>
                  <a:cubicBezTo>
                    <a:pt x="1" y="2"/>
                    <a:pt x="0" y="4"/>
                    <a:pt x="0" y="6"/>
                  </a:cubicBezTo>
                  <a:cubicBezTo>
                    <a:pt x="0" y="6"/>
                    <a:pt x="0" y="6"/>
                    <a:pt x="0" y="6"/>
                  </a:cubicBezTo>
                  <a:cubicBezTo>
                    <a:pt x="1" y="8"/>
                    <a:pt x="3" y="9"/>
                    <a:pt x="4" y="9"/>
                  </a:cubicBezTo>
                  <a:cubicBezTo>
                    <a:pt x="5" y="9"/>
                    <a:pt x="5" y="9"/>
                    <a:pt x="6" y="8"/>
                  </a:cubicBezTo>
                  <a:cubicBezTo>
                    <a:pt x="8" y="8"/>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84">
              <a:extLst>
                <a:ext uri="{FF2B5EF4-FFF2-40B4-BE49-F238E27FC236}">
                  <a16:creationId xmlns:a16="http://schemas.microsoft.com/office/drawing/2014/main" xmlns="" id="{926B78D6-E358-4780-B4B1-4346D135B7E6}"/>
                </a:ext>
              </a:extLst>
            </p:cNvPr>
            <p:cNvSpPr>
              <a:spLocks/>
            </p:cNvSpPr>
            <p:nvPr/>
          </p:nvSpPr>
          <p:spPr bwMode="auto">
            <a:xfrm>
              <a:off x="11455400" y="5732463"/>
              <a:ext cx="28575" cy="25400"/>
            </a:xfrm>
            <a:custGeom>
              <a:avLst/>
              <a:gdLst>
                <a:gd name="T0" fmla="*/ 8 w 9"/>
                <a:gd name="T1" fmla="*/ 2 h 8"/>
                <a:gd name="T2" fmla="*/ 2 w 9"/>
                <a:gd name="T3" fmla="*/ 1 h 8"/>
                <a:gd name="T4" fmla="*/ 1 w 9"/>
                <a:gd name="T5" fmla="*/ 6 h 8"/>
                <a:gd name="T6" fmla="*/ 4 w 9"/>
                <a:gd name="T7" fmla="*/ 8 h 8"/>
                <a:gd name="T8" fmla="*/ 7 w 9"/>
                <a:gd name="T9" fmla="*/ 8 h 8"/>
                <a:gd name="T10" fmla="*/ 8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8" y="2"/>
                  </a:moveTo>
                  <a:cubicBezTo>
                    <a:pt x="7" y="0"/>
                    <a:pt x="4" y="0"/>
                    <a:pt x="2" y="1"/>
                  </a:cubicBezTo>
                  <a:cubicBezTo>
                    <a:pt x="0" y="2"/>
                    <a:pt x="0" y="4"/>
                    <a:pt x="1" y="6"/>
                  </a:cubicBezTo>
                  <a:cubicBezTo>
                    <a:pt x="2" y="8"/>
                    <a:pt x="3" y="8"/>
                    <a:pt x="4" y="8"/>
                  </a:cubicBezTo>
                  <a:cubicBezTo>
                    <a:pt x="5" y="8"/>
                    <a:pt x="6" y="8"/>
                    <a:pt x="7" y="8"/>
                  </a:cubicBezTo>
                  <a:cubicBezTo>
                    <a:pt x="8" y="6"/>
                    <a:pt x="9" y="4"/>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85">
              <a:extLst>
                <a:ext uri="{FF2B5EF4-FFF2-40B4-BE49-F238E27FC236}">
                  <a16:creationId xmlns:a16="http://schemas.microsoft.com/office/drawing/2014/main" xmlns="" id="{10384655-B6D5-4498-954B-47FE2519D22B}"/>
                </a:ext>
              </a:extLst>
            </p:cNvPr>
            <p:cNvSpPr>
              <a:spLocks/>
            </p:cNvSpPr>
            <p:nvPr/>
          </p:nvSpPr>
          <p:spPr bwMode="auto">
            <a:xfrm>
              <a:off x="11349038" y="5378450"/>
              <a:ext cx="25400" cy="23813"/>
            </a:xfrm>
            <a:custGeom>
              <a:avLst/>
              <a:gdLst>
                <a:gd name="T0" fmla="*/ 4 w 8"/>
                <a:gd name="T1" fmla="*/ 8 h 8"/>
                <a:gd name="T2" fmla="*/ 8 w 8"/>
                <a:gd name="T3" fmla="*/ 4 h 8"/>
                <a:gd name="T4" fmla="*/ 4 w 8"/>
                <a:gd name="T5" fmla="*/ 0 h 8"/>
                <a:gd name="T6" fmla="*/ 0 w 8"/>
                <a:gd name="T7" fmla="*/ 4 h 8"/>
                <a:gd name="T8" fmla="*/ 4 w 8"/>
                <a:gd name="T9" fmla="*/ 8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7" y="8"/>
                    <a:pt x="8" y="6"/>
                    <a:pt x="8" y="4"/>
                  </a:cubicBezTo>
                  <a:cubicBezTo>
                    <a:pt x="8" y="1"/>
                    <a:pt x="7" y="0"/>
                    <a:pt x="4" y="0"/>
                  </a:cubicBezTo>
                  <a:cubicBezTo>
                    <a:pt x="2" y="0"/>
                    <a:pt x="0" y="2"/>
                    <a:pt x="0" y="4"/>
                  </a:cubicBezTo>
                  <a:cubicBezTo>
                    <a:pt x="0" y="6"/>
                    <a:pt x="2" y="8"/>
                    <a:pt x="4" y="8"/>
                  </a:cubicBezTo>
                  <a:cubicBezTo>
                    <a:pt x="4" y="8"/>
                    <a:pt x="4"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6" name="Freeform 45">
            <a:extLst>
              <a:ext uri="{FF2B5EF4-FFF2-40B4-BE49-F238E27FC236}">
                <a16:creationId xmlns:a16="http://schemas.microsoft.com/office/drawing/2014/main" xmlns="" id="{61C7FC2C-6FFC-4041-9C56-AFC7ABC83DAD}"/>
              </a:ext>
            </a:extLst>
          </p:cNvPr>
          <p:cNvSpPr>
            <a:spLocks/>
          </p:cNvSpPr>
          <p:nvPr/>
        </p:nvSpPr>
        <p:spPr bwMode="auto">
          <a:xfrm>
            <a:off x="10806768" y="1028031"/>
            <a:ext cx="1383340" cy="1925890"/>
          </a:xfrm>
          <a:custGeom>
            <a:avLst/>
            <a:gdLst>
              <a:gd name="T0" fmla="*/ 80 w 116"/>
              <a:gd name="T1" fmla="*/ 0 h 160"/>
              <a:gd name="T2" fmla="*/ 0 w 116"/>
              <a:gd name="T3" fmla="*/ 80 h 160"/>
              <a:gd name="T4" fmla="*/ 80 w 116"/>
              <a:gd name="T5" fmla="*/ 160 h 160"/>
              <a:gd name="T6" fmla="*/ 116 w 116"/>
              <a:gd name="T7" fmla="*/ 151 h 160"/>
              <a:gd name="T8" fmla="*/ 116 w 116"/>
              <a:gd name="T9" fmla="*/ 9 h 160"/>
              <a:gd name="T10" fmla="*/ 80 w 116"/>
              <a:gd name="T11" fmla="*/ 0 h 160"/>
            </a:gdLst>
            <a:ahLst/>
            <a:cxnLst>
              <a:cxn ang="0">
                <a:pos x="T0" y="T1"/>
              </a:cxn>
              <a:cxn ang="0">
                <a:pos x="T2" y="T3"/>
              </a:cxn>
              <a:cxn ang="0">
                <a:pos x="T4" y="T5"/>
              </a:cxn>
              <a:cxn ang="0">
                <a:pos x="T6" y="T7"/>
              </a:cxn>
              <a:cxn ang="0">
                <a:pos x="T8" y="T9"/>
              </a:cxn>
              <a:cxn ang="0">
                <a:pos x="T10" y="T11"/>
              </a:cxn>
            </a:cxnLst>
            <a:rect l="0" t="0" r="r" b="b"/>
            <a:pathLst>
              <a:path w="116" h="160">
                <a:moveTo>
                  <a:pt x="80" y="0"/>
                </a:moveTo>
                <a:cubicBezTo>
                  <a:pt x="36" y="0"/>
                  <a:pt x="0" y="36"/>
                  <a:pt x="0" y="80"/>
                </a:cubicBezTo>
                <a:cubicBezTo>
                  <a:pt x="0" y="124"/>
                  <a:pt x="36" y="160"/>
                  <a:pt x="80" y="160"/>
                </a:cubicBezTo>
                <a:cubicBezTo>
                  <a:pt x="93" y="160"/>
                  <a:pt x="105" y="157"/>
                  <a:pt x="116" y="151"/>
                </a:cubicBezTo>
                <a:cubicBezTo>
                  <a:pt x="116" y="9"/>
                  <a:pt x="116" y="9"/>
                  <a:pt x="116" y="9"/>
                </a:cubicBezTo>
                <a:cubicBezTo>
                  <a:pt x="105" y="3"/>
                  <a:pt x="93" y="0"/>
                  <a:pt x="80" y="0"/>
                </a:cubicBezTo>
                <a:close/>
              </a:path>
            </a:pathLst>
          </a:custGeom>
          <a:solidFill>
            <a:schemeClr val="bg1">
              <a:lumMod val="9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7" name="Group 186">
            <a:extLst>
              <a:ext uri="{FF2B5EF4-FFF2-40B4-BE49-F238E27FC236}">
                <a16:creationId xmlns:a16="http://schemas.microsoft.com/office/drawing/2014/main" xmlns="" id="{CB3D41EE-D70A-43B2-96B6-F1F0B572DCE1}"/>
              </a:ext>
            </a:extLst>
          </p:cNvPr>
          <p:cNvGrpSpPr/>
          <p:nvPr/>
        </p:nvGrpSpPr>
        <p:grpSpPr>
          <a:xfrm>
            <a:off x="1838363" y="6130166"/>
            <a:ext cx="2529146" cy="765016"/>
            <a:chOff x="1879600" y="6105525"/>
            <a:chExt cx="2509837" cy="752476"/>
          </a:xfrm>
          <a:solidFill>
            <a:schemeClr val="bg1">
              <a:lumMod val="95000"/>
              <a:alpha val="20000"/>
            </a:schemeClr>
          </a:solidFill>
        </p:grpSpPr>
        <p:sp>
          <p:nvSpPr>
            <p:cNvPr id="188" name="Freeform 86">
              <a:extLst>
                <a:ext uri="{FF2B5EF4-FFF2-40B4-BE49-F238E27FC236}">
                  <a16:creationId xmlns:a16="http://schemas.microsoft.com/office/drawing/2014/main" xmlns="" id="{19CA172F-2C5E-4740-9217-7FA418CCB0D2}"/>
                </a:ext>
              </a:extLst>
            </p:cNvPr>
            <p:cNvSpPr>
              <a:spLocks/>
            </p:cNvSpPr>
            <p:nvPr/>
          </p:nvSpPr>
          <p:spPr bwMode="auto">
            <a:xfrm>
              <a:off x="1879600" y="6786563"/>
              <a:ext cx="84137" cy="71438"/>
            </a:xfrm>
            <a:custGeom>
              <a:avLst/>
              <a:gdLst>
                <a:gd name="T0" fmla="*/ 5 w 27"/>
                <a:gd name="T1" fmla="*/ 0 h 23"/>
                <a:gd name="T2" fmla="*/ 4 w 27"/>
                <a:gd name="T3" fmla="*/ 23 h 23"/>
                <a:gd name="T4" fmla="*/ 27 w 27"/>
                <a:gd name="T5" fmla="*/ 23 h 23"/>
                <a:gd name="T6" fmla="*/ 5 w 27"/>
                <a:gd name="T7" fmla="*/ 0 h 23"/>
              </a:gdLst>
              <a:ahLst/>
              <a:cxnLst>
                <a:cxn ang="0">
                  <a:pos x="T0" y="T1"/>
                </a:cxn>
                <a:cxn ang="0">
                  <a:pos x="T2" y="T3"/>
                </a:cxn>
                <a:cxn ang="0">
                  <a:pos x="T4" y="T5"/>
                </a:cxn>
                <a:cxn ang="0">
                  <a:pos x="T6" y="T7"/>
                </a:cxn>
              </a:cxnLst>
              <a:rect l="0" t="0" r="r" b="b"/>
              <a:pathLst>
                <a:path w="27" h="23">
                  <a:moveTo>
                    <a:pt x="5" y="0"/>
                  </a:moveTo>
                  <a:cubicBezTo>
                    <a:pt x="1" y="7"/>
                    <a:pt x="0" y="15"/>
                    <a:pt x="4" y="23"/>
                  </a:cubicBezTo>
                  <a:cubicBezTo>
                    <a:pt x="27" y="23"/>
                    <a:pt x="27" y="23"/>
                    <a:pt x="27" y="23"/>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87">
              <a:extLst>
                <a:ext uri="{FF2B5EF4-FFF2-40B4-BE49-F238E27FC236}">
                  <a16:creationId xmlns:a16="http://schemas.microsoft.com/office/drawing/2014/main" xmlns="" id="{FCB662A1-27E0-4E1A-8FE2-33C813326DE2}"/>
                </a:ext>
              </a:extLst>
            </p:cNvPr>
            <p:cNvSpPr>
              <a:spLocks/>
            </p:cNvSpPr>
            <p:nvPr/>
          </p:nvSpPr>
          <p:spPr bwMode="auto">
            <a:xfrm>
              <a:off x="1976438" y="6626225"/>
              <a:ext cx="257175" cy="231775"/>
            </a:xfrm>
            <a:custGeom>
              <a:avLst/>
              <a:gdLst>
                <a:gd name="T0" fmla="*/ 0 w 82"/>
                <a:gd name="T1" fmla="*/ 14 h 74"/>
                <a:gd name="T2" fmla="*/ 57 w 82"/>
                <a:gd name="T3" fmla="*/ 74 h 74"/>
                <a:gd name="T4" fmla="*/ 82 w 82"/>
                <a:gd name="T5" fmla="*/ 74 h 74"/>
                <a:gd name="T6" fmla="*/ 12 w 82"/>
                <a:gd name="T7" fmla="*/ 0 h 74"/>
                <a:gd name="T8" fmla="*/ 0 w 82"/>
                <a:gd name="T9" fmla="*/ 14 h 74"/>
              </a:gdLst>
              <a:ahLst/>
              <a:cxnLst>
                <a:cxn ang="0">
                  <a:pos x="T0" y="T1"/>
                </a:cxn>
                <a:cxn ang="0">
                  <a:pos x="T2" y="T3"/>
                </a:cxn>
                <a:cxn ang="0">
                  <a:pos x="T4" y="T5"/>
                </a:cxn>
                <a:cxn ang="0">
                  <a:pos x="T6" y="T7"/>
                </a:cxn>
                <a:cxn ang="0">
                  <a:pos x="T8" y="T9"/>
                </a:cxn>
              </a:cxnLst>
              <a:rect l="0" t="0" r="r" b="b"/>
              <a:pathLst>
                <a:path w="82" h="74">
                  <a:moveTo>
                    <a:pt x="0" y="14"/>
                  </a:moveTo>
                  <a:cubicBezTo>
                    <a:pt x="57" y="74"/>
                    <a:pt x="57" y="74"/>
                    <a:pt x="57" y="74"/>
                  </a:cubicBezTo>
                  <a:cubicBezTo>
                    <a:pt x="82" y="74"/>
                    <a:pt x="82" y="74"/>
                    <a:pt x="82" y="74"/>
                  </a:cubicBezTo>
                  <a:cubicBezTo>
                    <a:pt x="12" y="0"/>
                    <a:pt x="12" y="0"/>
                    <a:pt x="12" y="0"/>
                  </a:cubicBezTo>
                  <a:cubicBezTo>
                    <a:pt x="8" y="4"/>
                    <a:pt x="4" y="9"/>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88">
              <a:extLst>
                <a:ext uri="{FF2B5EF4-FFF2-40B4-BE49-F238E27FC236}">
                  <a16:creationId xmlns:a16="http://schemas.microsoft.com/office/drawing/2014/main" xmlns="" id="{1DB273A6-BEDA-4F39-94B1-42D34522EBAC}"/>
                </a:ext>
              </a:extLst>
            </p:cNvPr>
            <p:cNvSpPr>
              <a:spLocks/>
            </p:cNvSpPr>
            <p:nvPr/>
          </p:nvSpPr>
          <p:spPr bwMode="auto">
            <a:xfrm>
              <a:off x="2254250" y="6362700"/>
              <a:ext cx="517525" cy="495300"/>
            </a:xfrm>
            <a:custGeom>
              <a:avLst/>
              <a:gdLst>
                <a:gd name="T0" fmla="*/ 0 w 165"/>
                <a:gd name="T1" fmla="*/ 11 h 158"/>
                <a:gd name="T2" fmla="*/ 140 w 165"/>
                <a:gd name="T3" fmla="*/ 158 h 158"/>
                <a:gd name="T4" fmla="*/ 165 w 165"/>
                <a:gd name="T5" fmla="*/ 158 h 158"/>
                <a:gd name="T6" fmla="*/ 15 w 165"/>
                <a:gd name="T7" fmla="*/ 0 h 158"/>
                <a:gd name="T8" fmla="*/ 0 w 165"/>
                <a:gd name="T9" fmla="*/ 11 h 158"/>
              </a:gdLst>
              <a:ahLst/>
              <a:cxnLst>
                <a:cxn ang="0">
                  <a:pos x="T0" y="T1"/>
                </a:cxn>
                <a:cxn ang="0">
                  <a:pos x="T2" y="T3"/>
                </a:cxn>
                <a:cxn ang="0">
                  <a:pos x="T4" y="T5"/>
                </a:cxn>
                <a:cxn ang="0">
                  <a:pos x="T6" y="T7"/>
                </a:cxn>
                <a:cxn ang="0">
                  <a:pos x="T8" y="T9"/>
                </a:cxn>
              </a:cxnLst>
              <a:rect l="0" t="0" r="r" b="b"/>
              <a:pathLst>
                <a:path w="165" h="158">
                  <a:moveTo>
                    <a:pt x="0" y="11"/>
                  </a:moveTo>
                  <a:cubicBezTo>
                    <a:pt x="140" y="158"/>
                    <a:pt x="140" y="158"/>
                    <a:pt x="140" y="158"/>
                  </a:cubicBezTo>
                  <a:cubicBezTo>
                    <a:pt x="165" y="158"/>
                    <a:pt x="165" y="158"/>
                    <a:pt x="165" y="158"/>
                  </a:cubicBezTo>
                  <a:cubicBezTo>
                    <a:pt x="15" y="0"/>
                    <a:pt x="15" y="0"/>
                    <a:pt x="15"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89">
              <a:extLst>
                <a:ext uri="{FF2B5EF4-FFF2-40B4-BE49-F238E27FC236}">
                  <a16:creationId xmlns:a16="http://schemas.microsoft.com/office/drawing/2014/main" xmlns="" id="{81901AFE-F2AD-40E1-8FC1-E1BA674826E8}"/>
                </a:ext>
              </a:extLst>
            </p:cNvPr>
            <p:cNvSpPr>
              <a:spLocks/>
            </p:cNvSpPr>
            <p:nvPr/>
          </p:nvSpPr>
          <p:spPr bwMode="auto">
            <a:xfrm>
              <a:off x="3338513" y="6121400"/>
              <a:ext cx="781050" cy="736600"/>
            </a:xfrm>
            <a:custGeom>
              <a:avLst/>
              <a:gdLst>
                <a:gd name="T0" fmla="*/ 23 w 249"/>
                <a:gd name="T1" fmla="*/ 4 h 235"/>
                <a:gd name="T2" fmla="*/ 0 w 249"/>
                <a:gd name="T3" fmla="*/ 0 h 235"/>
                <a:gd name="T4" fmla="*/ 224 w 249"/>
                <a:gd name="T5" fmla="*/ 235 h 235"/>
                <a:gd name="T6" fmla="*/ 249 w 249"/>
                <a:gd name="T7" fmla="*/ 235 h 235"/>
                <a:gd name="T8" fmla="*/ 36 w 249"/>
                <a:gd name="T9" fmla="*/ 11 h 235"/>
                <a:gd name="T10" fmla="*/ 23 w 249"/>
                <a:gd name="T11" fmla="*/ 4 h 235"/>
              </a:gdLst>
              <a:ahLst/>
              <a:cxnLst>
                <a:cxn ang="0">
                  <a:pos x="T0" y="T1"/>
                </a:cxn>
                <a:cxn ang="0">
                  <a:pos x="T2" y="T3"/>
                </a:cxn>
                <a:cxn ang="0">
                  <a:pos x="T4" y="T5"/>
                </a:cxn>
                <a:cxn ang="0">
                  <a:pos x="T6" y="T7"/>
                </a:cxn>
                <a:cxn ang="0">
                  <a:pos x="T8" y="T9"/>
                </a:cxn>
                <a:cxn ang="0">
                  <a:pos x="T10" y="T11"/>
                </a:cxn>
              </a:cxnLst>
              <a:rect l="0" t="0" r="r" b="b"/>
              <a:pathLst>
                <a:path w="249" h="235">
                  <a:moveTo>
                    <a:pt x="23" y="4"/>
                  </a:moveTo>
                  <a:cubicBezTo>
                    <a:pt x="16" y="2"/>
                    <a:pt x="8" y="1"/>
                    <a:pt x="0" y="0"/>
                  </a:cubicBezTo>
                  <a:cubicBezTo>
                    <a:pt x="224" y="235"/>
                    <a:pt x="224" y="235"/>
                    <a:pt x="224" y="235"/>
                  </a:cubicBezTo>
                  <a:cubicBezTo>
                    <a:pt x="249" y="235"/>
                    <a:pt x="249" y="235"/>
                    <a:pt x="249" y="235"/>
                  </a:cubicBezTo>
                  <a:cubicBezTo>
                    <a:pt x="36" y="11"/>
                    <a:pt x="36" y="11"/>
                    <a:pt x="36" y="11"/>
                  </a:cubicBezTo>
                  <a:cubicBezTo>
                    <a:pt x="33" y="7"/>
                    <a:pt x="28" y="5"/>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90">
              <a:extLst>
                <a:ext uri="{FF2B5EF4-FFF2-40B4-BE49-F238E27FC236}">
                  <a16:creationId xmlns:a16="http://schemas.microsoft.com/office/drawing/2014/main" xmlns="" id="{3DBE7D34-70C2-4189-AD10-77915D6648D0}"/>
                </a:ext>
              </a:extLst>
            </p:cNvPr>
            <p:cNvSpPr>
              <a:spLocks/>
            </p:cNvSpPr>
            <p:nvPr/>
          </p:nvSpPr>
          <p:spPr bwMode="auto">
            <a:xfrm>
              <a:off x="3708400" y="6224588"/>
              <a:ext cx="681037" cy="633413"/>
            </a:xfrm>
            <a:custGeom>
              <a:avLst/>
              <a:gdLst>
                <a:gd name="T0" fmla="*/ 46 w 217"/>
                <a:gd name="T1" fmla="*/ 23 h 202"/>
                <a:gd name="T2" fmla="*/ 0 w 217"/>
                <a:gd name="T3" fmla="*/ 0 h 202"/>
                <a:gd name="T4" fmla="*/ 192 w 217"/>
                <a:gd name="T5" fmla="*/ 202 h 202"/>
                <a:gd name="T6" fmla="*/ 217 w 217"/>
                <a:gd name="T7" fmla="*/ 202 h 202"/>
                <a:gd name="T8" fmla="*/ 51 w 217"/>
                <a:gd name="T9" fmla="*/ 28 h 202"/>
                <a:gd name="T10" fmla="*/ 46 w 217"/>
                <a:gd name="T11" fmla="*/ 23 h 202"/>
              </a:gdLst>
              <a:ahLst/>
              <a:cxnLst>
                <a:cxn ang="0">
                  <a:pos x="T0" y="T1"/>
                </a:cxn>
                <a:cxn ang="0">
                  <a:pos x="T2" y="T3"/>
                </a:cxn>
                <a:cxn ang="0">
                  <a:pos x="T4" y="T5"/>
                </a:cxn>
                <a:cxn ang="0">
                  <a:pos x="T6" y="T7"/>
                </a:cxn>
                <a:cxn ang="0">
                  <a:pos x="T8" y="T9"/>
                </a:cxn>
                <a:cxn ang="0">
                  <a:pos x="T10" y="T11"/>
                </a:cxn>
              </a:cxnLst>
              <a:rect l="0" t="0" r="r" b="b"/>
              <a:pathLst>
                <a:path w="217" h="202">
                  <a:moveTo>
                    <a:pt x="46" y="23"/>
                  </a:moveTo>
                  <a:cubicBezTo>
                    <a:pt x="31" y="15"/>
                    <a:pt x="16" y="7"/>
                    <a:pt x="0" y="0"/>
                  </a:cubicBezTo>
                  <a:cubicBezTo>
                    <a:pt x="192" y="202"/>
                    <a:pt x="192" y="202"/>
                    <a:pt x="192" y="202"/>
                  </a:cubicBezTo>
                  <a:cubicBezTo>
                    <a:pt x="217" y="202"/>
                    <a:pt x="217" y="202"/>
                    <a:pt x="217" y="202"/>
                  </a:cubicBezTo>
                  <a:cubicBezTo>
                    <a:pt x="51" y="28"/>
                    <a:pt x="51" y="28"/>
                    <a:pt x="51" y="28"/>
                  </a:cubicBezTo>
                  <a:cubicBezTo>
                    <a:pt x="50" y="26"/>
                    <a:pt x="48" y="24"/>
                    <a:pt x="4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91">
              <a:extLst>
                <a:ext uri="{FF2B5EF4-FFF2-40B4-BE49-F238E27FC236}">
                  <a16:creationId xmlns:a16="http://schemas.microsoft.com/office/drawing/2014/main" xmlns="" id="{749415A6-78DB-495F-ADF1-531A7E8C3F6F}"/>
                </a:ext>
              </a:extLst>
            </p:cNvPr>
            <p:cNvSpPr>
              <a:spLocks/>
            </p:cNvSpPr>
            <p:nvPr/>
          </p:nvSpPr>
          <p:spPr bwMode="auto">
            <a:xfrm>
              <a:off x="3057525" y="6105525"/>
              <a:ext cx="792162" cy="752475"/>
            </a:xfrm>
            <a:custGeom>
              <a:avLst/>
              <a:gdLst>
                <a:gd name="T0" fmla="*/ 14 w 253"/>
                <a:gd name="T1" fmla="*/ 0 h 240"/>
                <a:gd name="T2" fmla="*/ 0 w 253"/>
                <a:gd name="T3" fmla="*/ 1 h 240"/>
                <a:gd name="T4" fmla="*/ 228 w 253"/>
                <a:gd name="T5" fmla="*/ 240 h 240"/>
                <a:gd name="T6" fmla="*/ 253 w 253"/>
                <a:gd name="T7" fmla="*/ 240 h 240"/>
                <a:gd name="T8" fmla="*/ 32 w 253"/>
                <a:gd name="T9" fmla="*/ 8 h 240"/>
                <a:gd name="T10" fmla="*/ 14 w 253"/>
                <a:gd name="T11" fmla="*/ 0 h 240"/>
              </a:gdLst>
              <a:ahLst/>
              <a:cxnLst>
                <a:cxn ang="0">
                  <a:pos x="T0" y="T1"/>
                </a:cxn>
                <a:cxn ang="0">
                  <a:pos x="T2" y="T3"/>
                </a:cxn>
                <a:cxn ang="0">
                  <a:pos x="T4" y="T5"/>
                </a:cxn>
                <a:cxn ang="0">
                  <a:pos x="T6" y="T7"/>
                </a:cxn>
                <a:cxn ang="0">
                  <a:pos x="T8" y="T9"/>
                </a:cxn>
                <a:cxn ang="0">
                  <a:pos x="T10" y="T11"/>
                </a:cxn>
              </a:cxnLst>
              <a:rect l="0" t="0" r="r" b="b"/>
              <a:pathLst>
                <a:path w="253" h="240">
                  <a:moveTo>
                    <a:pt x="14" y="0"/>
                  </a:moveTo>
                  <a:cubicBezTo>
                    <a:pt x="10" y="0"/>
                    <a:pt x="5" y="0"/>
                    <a:pt x="0" y="1"/>
                  </a:cubicBezTo>
                  <a:cubicBezTo>
                    <a:pt x="228" y="240"/>
                    <a:pt x="228" y="240"/>
                    <a:pt x="228" y="240"/>
                  </a:cubicBezTo>
                  <a:cubicBezTo>
                    <a:pt x="253" y="240"/>
                    <a:pt x="253" y="240"/>
                    <a:pt x="253" y="240"/>
                  </a:cubicBezTo>
                  <a:cubicBezTo>
                    <a:pt x="32" y="8"/>
                    <a:pt x="32" y="8"/>
                    <a:pt x="32" y="8"/>
                  </a:cubicBezTo>
                  <a:cubicBezTo>
                    <a:pt x="28" y="3"/>
                    <a:pt x="21"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92">
              <a:extLst>
                <a:ext uri="{FF2B5EF4-FFF2-40B4-BE49-F238E27FC236}">
                  <a16:creationId xmlns:a16="http://schemas.microsoft.com/office/drawing/2014/main" xmlns="" id="{0C2E0343-A499-4EDE-9B96-313130D3561A}"/>
                </a:ext>
              </a:extLst>
            </p:cNvPr>
            <p:cNvSpPr>
              <a:spLocks/>
            </p:cNvSpPr>
            <p:nvPr/>
          </p:nvSpPr>
          <p:spPr bwMode="auto">
            <a:xfrm>
              <a:off x="2609850" y="6186488"/>
              <a:ext cx="701675" cy="671513"/>
            </a:xfrm>
            <a:custGeom>
              <a:avLst/>
              <a:gdLst>
                <a:gd name="T0" fmla="*/ 3 w 224"/>
                <a:gd name="T1" fmla="*/ 3 h 214"/>
                <a:gd name="T2" fmla="*/ 0 w 224"/>
                <a:gd name="T3" fmla="*/ 5 h 214"/>
                <a:gd name="T4" fmla="*/ 199 w 224"/>
                <a:gd name="T5" fmla="*/ 214 h 214"/>
                <a:gd name="T6" fmla="*/ 224 w 224"/>
                <a:gd name="T7" fmla="*/ 214 h 214"/>
                <a:gd name="T8" fmla="*/ 30 w 224"/>
                <a:gd name="T9" fmla="*/ 9 h 214"/>
                <a:gd name="T10" fmla="*/ 3 w 224"/>
                <a:gd name="T11" fmla="*/ 3 h 214"/>
              </a:gdLst>
              <a:ahLst/>
              <a:cxnLst>
                <a:cxn ang="0">
                  <a:pos x="T0" y="T1"/>
                </a:cxn>
                <a:cxn ang="0">
                  <a:pos x="T2" y="T3"/>
                </a:cxn>
                <a:cxn ang="0">
                  <a:pos x="T4" y="T5"/>
                </a:cxn>
                <a:cxn ang="0">
                  <a:pos x="T6" y="T7"/>
                </a:cxn>
                <a:cxn ang="0">
                  <a:pos x="T8" y="T9"/>
                </a:cxn>
                <a:cxn ang="0">
                  <a:pos x="T10" y="T11"/>
                </a:cxn>
              </a:cxnLst>
              <a:rect l="0" t="0" r="r" b="b"/>
              <a:pathLst>
                <a:path w="224" h="214">
                  <a:moveTo>
                    <a:pt x="3" y="3"/>
                  </a:moveTo>
                  <a:cubicBezTo>
                    <a:pt x="2" y="4"/>
                    <a:pt x="1" y="4"/>
                    <a:pt x="0" y="5"/>
                  </a:cubicBezTo>
                  <a:cubicBezTo>
                    <a:pt x="199" y="214"/>
                    <a:pt x="199" y="214"/>
                    <a:pt x="199" y="214"/>
                  </a:cubicBezTo>
                  <a:cubicBezTo>
                    <a:pt x="224" y="214"/>
                    <a:pt x="224" y="214"/>
                    <a:pt x="224" y="214"/>
                  </a:cubicBezTo>
                  <a:cubicBezTo>
                    <a:pt x="30" y="9"/>
                    <a:pt x="30" y="9"/>
                    <a:pt x="30" y="9"/>
                  </a:cubicBezTo>
                  <a:cubicBezTo>
                    <a:pt x="23" y="2"/>
                    <a:pt x="13"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93">
              <a:extLst>
                <a:ext uri="{FF2B5EF4-FFF2-40B4-BE49-F238E27FC236}">
                  <a16:creationId xmlns:a16="http://schemas.microsoft.com/office/drawing/2014/main" xmlns="" id="{9DAF1129-F7E4-426A-8C1B-5D6C6B2F4EF9}"/>
                </a:ext>
              </a:extLst>
            </p:cNvPr>
            <p:cNvSpPr>
              <a:spLocks/>
            </p:cNvSpPr>
            <p:nvPr/>
          </p:nvSpPr>
          <p:spPr bwMode="auto">
            <a:xfrm>
              <a:off x="2420938" y="6272213"/>
              <a:ext cx="620712" cy="585788"/>
            </a:xfrm>
            <a:custGeom>
              <a:avLst/>
              <a:gdLst>
                <a:gd name="T0" fmla="*/ 1 w 198"/>
                <a:gd name="T1" fmla="*/ 5 h 187"/>
                <a:gd name="T2" fmla="*/ 0 w 198"/>
                <a:gd name="T3" fmla="*/ 5 h 187"/>
                <a:gd name="T4" fmla="*/ 173 w 198"/>
                <a:gd name="T5" fmla="*/ 187 h 187"/>
                <a:gd name="T6" fmla="*/ 198 w 198"/>
                <a:gd name="T7" fmla="*/ 187 h 187"/>
                <a:gd name="T8" fmla="*/ 30 w 198"/>
                <a:gd name="T9" fmla="*/ 10 h 187"/>
                <a:gd name="T10" fmla="*/ 1 w 198"/>
                <a:gd name="T11" fmla="*/ 5 h 187"/>
              </a:gdLst>
              <a:ahLst/>
              <a:cxnLst>
                <a:cxn ang="0">
                  <a:pos x="T0" y="T1"/>
                </a:cxn>
                <a:cxn ang="0">
                  <a:pos x="T2" y="T3"/>
                </a:cxn>
                <a:cxn ang="0">
                  <a:pos x="T4" y="T5"/>
                </a:cxn>
                <a:cxn ang="0">
                  <a:pos x="T6" y="T7"/>
                </a:cxn>
                <a:cxn ang="0">
                  <a:pos x="T8" y="T9"/>
                </a:cxn>
                <a:cxn ang="0">
                  <a:pos x="T10" y="T11"/>
                </a:cxn>
              </a:cxnLst>
              <a:rect l="0" t="0" r="r" b="b"/>
              <a:pathLst>
                <a:path w="198" h="187">
                  <a:moveTo>
                    <a:pt x="1" y="5"/>
                  </a:moveTo>
                  <a:cubicBezTo>
                    <a:pt x="0" y="5"/>
                    <a:pt x="0" y="5"/>
                    <a:pt x="0" y="5"/>
                  </a:cubicBezTo>
                  <a:cubicBezTo>
                    <a:pt x="173" y="187"/>
                    <a:pt x="173" y="187"/>
                    <a:pt x="173" y="187"/>
                  </a:cubicBezTo>
                  <a:cubicBezTo>
                    <a:pt x="198" y="187"/>
                    <a:pt x="198" y="187"/>
                    <a:pt x="198" y="187"/>
                  </a:cubicBezTo>
                  <a:cubicBezTo>
                    <a:pt x="30" y="10"/>
                    <a:pt x="30" y="10"/>
                    <a:pt x="30" y="10"/>
                  </a:cubicBezTo>
                  <a:cubicBezTo>
                    <a:pt x="22" y="2"/>
                    <a:pt x="10" y="0"/>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94">
              <a:extLst>
                <a:ext uri="{FF2B5EF4-FFF2-40B4-BE49-F238E27FC236}">
                  <a16:creationId xmlns:a16="http://schemas.microsoft.com/office/drawing/2014/main" xmlns="" id="{0E8C477E-C9FA-4C83-BF91-F9F57032E99A}"/>
                </a:ext>
              </a:extLst>
            </p:cNvPr>
            <p:cNvSpPr>
              <a:spLocks/>
            </p:cNvSpPr>
            <p:nvPr/>
          </p:nvSpPr>
          <p:spPr bwMode="auto">
            <a:xfrm>
              <a:off x="2108200" y="6484938"/>
              <a:ext cx="393700" cy="373063"/>
            </a:xfrm>
            <a:custGeom>
              <a:avLst/>
              <a:gdLst>
                <a:gd name="T0" fmla="*/ 0 w 126"/>
                <a:gd name="T1" fmla="*/ 12 h 119"/>
                <a:gd name="T2" fmla="*/ 101 w 126"/>
                <a:gd name="T3" fmla="*/ 119 h 119"/>
                <a:gd name="T4" fmla="*/ 126 w 126"/>
                <a:gd name="T5" fmla="*/ 119 h 119"/>
                <a:gd name="T6" fmla="*/ 13 w 126"/>
                <a:gd name="T7" fmla="*/ 0 h 119"/>
                <a:gd name="T8" fmla="*/ 0 w 126"/>
                <a:gd name="T9" fmla="*/ 12 h 119"/>
              </a:gdLst>
              <a:ahLst/>
              <a:cxnLst>
                <a:cxn ang="0">
                  <a:pos x="T0" y="T1"/>
                </a:cxn>
                <a:cxn ang="0">
                  <a:pos x="T2" y="T3"/>
                </a:cxn>
                <a:cxn ang="0">
                  <a:pos x="T4" y="T5"/>
                </a:cxn>
                <a:cxn ang="0">
                  <a:pos x="T6" y="T7"/>
                </a:cxn>
                <a:cxn ang="0">
                  <a:pos x="T8" y="T9"/>
                </a:cxn>
              </a:cxnLst>
              <a:rect l="0" t="0" r="r" b="b"/>
              <a:pathLst>
                <a:path w="126" h="119">
                  <a:moveTo>
                    <a:pt x="0" y="12"/>
                  </a:moveTo>
                  <a:cubicBezTo>
                    <a:pt x="101" y="119"/>
                    <a:pt x="101" y="119"/>
                    <a:pt x="101" y="119"/>
                  </a:cubicBezTo>
                  <a:cubicBezTo>
                    <a:pt x="126" y="119"/>
                    <a:pt x="126" y="119"/>
                    <a:pt x="126" y="119"/>
                  </a:cubicBezTo>
                  <a:cubicBezTo>
                    <a:pt x="13" y="0"/>
                    <a:pt x="13" y="0"/>
                    <a:pt x="13" y="0"/>
                  </a:cubicBezTo>
                  <a:cubicBezTo>
                    <a:pt x="9" y="4"/>
                    <a:pt x="4"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95">
              <a:extLst>
                <a:ext uri="{FF2B5EF4-FFF2-40B4-BE49-F238E27FC236}">
                  <a16:creationId xmlns:a16="http://schemas.microsoft.com/office/drawing/2014/main" xmlns="" id="{DB92F815-0473-4611-A8BA-963B2A522867}"/>
                </a:ext>
              </a:extLst>
            </p:cNvPr>
            <p:cNvSpPr>
              <a:spLocks/>
            </p:cNvSpPr>
            <p:nvPr/>
          </p:nvSpPr>
          <p:spPr bwMode="auto">
            <a:xfrm>
              <a:off x="2819400" y="6127750"/>
              <a:ext cx="760412" cy="730250"/>
            </a:xfrm>
            <a:custGeom>
              <a:avLst/>
              <a:gdLst>
                <a:gd name="T0" fmla="*/ 8 w 243"/>
                <a:gd name="T1" fmla="*/ 2 h 233"/>
                <a:gd name="T2" fmla="*/ 0 w 243"/>
                <a:gd name="T3" fmla="*/ 4 h 233"/>
                <a:gd name="T4" fmla="*/ 218 w 243"/>
                <a:gd name="T5" fmla="*/ 233 h 233"/>
                <a:gd name="T6" fmla="*/ 243 w 243"/>
                <a:gd name="T7" fmla="*/ 233 h 233"/>
                <a:gd name="T8" fmla="*/ 30 w 243"/>
                <a:gd name="T9" fmla="*/ 9 h 233"/>
                <a:gd name="T10" fmla="*/ 8 w 243"/>
                <a:gd name="T11" fmla="*/ 2 h 233"/>
              </a:gdLst>
              <a:ahLst/>
              <a:cxnLst>
                <a:cxn ang="0">
                  <a:pos x="T0" y="T1"/>
                </a:cxn>
                <a:cxn ang="0">
                  <a:pos x="T2" y="T3"/>
                </a:cxn>
                <a:cxn ang="0">
                  <a:pos x="T4" y="T5"/>
                </a:cxn>
                <a:cxn ang="0">
                  <a:pos x="T6" y="T7"/>
                </a:cxn>
                <a:cxn ang="0">
                  <a:pos x="T8" y="T9"/>
                </a:cxn>
                <a:cxn ang="0">
                  <a:pos x="T10" y="T11"/>
                </a:cxn>
              </a:cxnLst>
              <a:rect l="0" t="0" r="r" b="b"/>
              <a:pathLst>
                <a:path w="243" h="233">
                  <a:moveTo>
                    <a:pt x="8" y="2"/>
                  </a:moveTo>
                  <a:cubicBezTo>
                    <a:pt x="5" y="3"/>
                    <a:pt x="2" y="3"/>
                    <a:pt x="0" y="4"/>
                  </a:cubicBezTo>
                  <a:cubicBezTo>
                    <a:pt x="218" y="233"/>
                    <a:pt x="218" y="233"/>
                    <a:pt x="218" y="233"/>
                  </a:cubicBezTo>
                  <a:cubicBezTo>
                    <a:pt x="243" y="233"/>
                    <a:pt x="243" y="233"/>
                    <a:pt x="243" y="233"/>
                  </a:cubicBezTo>
                  <a:cubicBezTo>
                    <a:pt x="30" y="9"/>
                    <a:pt x="30" y="9"/>
                    <a:pt x="30" y="9"/>
                  </a:cubicBezTo>
                  <a:cubicBezTo>
                    <a:pt x="25" y="3"/>
                    <a:pt x="16"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8" name="Freeform 97">
            <a:extLst>
              <a:ext uri="{FF2B5EF4-FFF2-40B4-BE49-F238E27FC236}">
                <a16:creationId xmlns:a16="http://schemas.microsoft.com/office/drawing/2014/main" xmlns="" id="{2B73CC33-58A1-453A-B0CA-2AD5A4BBBEE6}"/>
              </a:ext>
            </a:extLst>
          </p:cNvPr>
          <p:cNvSpPr>
            <a:spLocks/>
          </p:cNvSpPr>
          <p:nvPr/>
        </p:nvSpPr>
        <p:spPr bwMode="auto">
          <a:xfrm>
            <a:off x="3242911" y="-70652"/>
            <a:ext cx="900638" cy="845712"/>
          </a:xfrm>
          <a:custGeom>
            <a:avLst/>
            <a:gdLst>
              <a:gd name="T0" fmla="*/ 0 w 285"/>
              <a:gd name="T1" fmla="*/ 122 h 265"/>
              <a:gd name="T2" fmla="*/ 142 w 285"/>
              <a:gd name="T3" fmla="*/ 265 h 265"/>
              <a:gd name="T4" fmla="*/ 285 w 285"/>
              <a:gd name="T5" fmla="*/ 122 h 265"/>
              <a:gd name="T6" fmla="*/ 216 w 285"/>
              <a:gd name="T7" fmla="*/ 0 h 265"/>
              <a:gd name="T8" fmla="*/ 154 w 285"/>
              <a:gd name="T9" fmla="*/ 0 h 265"/>
              <a:gd name="T10" fmla="*/ 265 w 285"/>
              <a:gd name="T11" fmla="*/ 122 h 265"/>
              <a:gd name="T12" fmla="*/ 142 w 285"/>
              <a:gd name="T13" fmla="*/ 245 h 265"/>
              <a:gd name="T14" fmla="*/ 20 w 285"/>
              <a:gd name="T15" fmla="*/ 122 h 265"/>
              <a:gd name="T16" fmla="*/ 131 w 285"/>
              <a:gd name="T17" fmla="*/ 0 h 265"/>
              <a:gd name="T18" fmla="*/ 69 w 285"/>
              <a:gd name="T19" fmla="*/ 0 h 265"/>
              <a:gd name="T20" fmla="*/ 0 w 285"/>
              <a:gd name="T21" fmla="*/ 1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265">
                <a:moveTo>
                  <a:pt x="0" y="122"/>
                </a:moveTo>
                <a:cubicBezTo>
                  <a:pt x="0" y="201"/>
                  <a:pt x="64" y="265"/>
                  <a:pt x="142" y="265"/>
                </a:cubicBezTo>
                <a:cubicBezTo>
                  <a:pt x="221" y="265"/>
                  <a:pt x="285" y="201"/>
                  <a:pt x="285" y="122"/>
                </a:cubicBezTo>
                <a:cubicBezTo>
                  <a:pt x="285" y="70"/>
                  <a:pt x="257" y="25"/>
                  <a:pt x="216" y="0"/>
                </a:cubicBezTo>
                <a:cubicBezTo>
                  <a:pt x="154" y="0"/>
                  <a:pt x="154" y="0"/>
                  <a:pt x="154" y="0"/>
                </a:cubicBezTo>
                <a:cubicBezTo>
                  <a:pt x="216" y="6"/>
                  <a:pt x="265" y="58"/>
                  <a:pt x="265" y="122"/>
                </a:cubicBezTo>
                <a:cubicBezTo>
                  <a:pt x="265" y="190"/>
                  <a:pt x="210" y="245"/>
                  <a:pt x="142" y="245"/>
                </a:cubicBezTo>
                <a:cubicBezTo>
                  <a:pt x="75" y="245"/>
                  <a:pt x="20" y="190"/>
                  <a:pt x="20" y="122"/>
                </a:cubicBezTo>
                <a:cubicBezTo>
                  <a:pt x="20" y="58"/>
                  <a:pt x="69" y="6"/>
                  <a:pt x="131" y="0"/>
                </a:cubicBezTo>
                <a:cubicBezTo>
                  <a:pt x="69" y="0"/>
                  <a:pt x="69" y="0"/>
                  <a:pt x="69" y="0"/>
                </a:cubicBezTo>
                <a:cubicBezTo>
                  <a:pt x="27" y="25"/>
                  <a:pt x="0" y="70"/>
                  <a:pt x="0" y="122"/>
                </a:cubicBezTo>
                <a:close/>
              </a:path>
            </a:pathLst>
          </a:custGeom>
          <a:solidFill>
            <a:schemeClr val="bg1">
              <a:lumMod val="75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Freeform 19">
            <a:extLst>
              <a:ext uri="{FF2B5EF4-FFF2-40B4-BE49-F238E27FC236}">
                <a16:creationId xmlns:a16="http://schemas.microsoft.com/office/drawing/2014/main" xmlns="" id="{E543883A-EBFB-4A03-AAD0-16088AB4E12E}"/>
              </a:ext>
            </a:extLst>
          </p:cNvPr>
          <p:cNvSpPr>
            <a:spLocks/>
          </p:cNvSpPr>
          <p:nvPr/>
        </p:nvSpPr>
        <p:spPr bwMode="auto">
          <a:xfrm>
            <a:off x="1038506" y="1698244"/>
            <a:ext cx="843048" cy="166238"/>
          </a:xfrm>
          <a:custGeom>
            <a:avLst/>
            <a:gdLst>
              <a:gd name="T0" fmla="*/ 34 w 267"/>
              <a:gd name="T1" fmla="*/ 49 h 52"/>
              <a:gd name="T2" fmla="*/ 5 w 267"/>
              <a:gd name="T3" fmla="*/ 28 h 52"/>
              <a:gd name="T4" fmla="*/ 3 w 267"/>
              <a:gd name="T5" fmla="*/ 13 h 52"/>
              <a:gd name="T6" fmla="*/ 3 w 267"/>
              <a:gd name="T7" fmla="*/ 13 h 52"/>
              <a:gd name="T8" fmla="*/ 18 w 267"/>
              <a:gd name="T9" fmla="*/ 11 h 52"/>
              <a:gd name="T10" fmla="*/ 34 w 267"/>
              <a:gd name="T11" fmla="*/ 23 h 52"/>
              <a:gd name="T12" fmla="*/ 47 w 267"/>
              <a:gd name="T13" fmla="*/ 23 h 52"/>
              <a:gd name="T14" fmla="*/ 71 w 267"/>
              <a:gd name="T15" fmla="*/ 4 h 52"/>
              <a:gd name="T16" fmla="*/ 84 w 267"/>
              <a:gd name="T17" fmla="*/ 4 h 52"/>
              <a:gd name="T18" fmla="*/ 109 w 267"/>
              <a:gd name="T19" fmla="*/ 22 h 52"/>
              <a:gd name="T20" fmla="*/ 121 w 267"/>
              <a:gd name="T21" fmla="*/ 22 h 52"/>
              <a:gd name="T22" fmla="*/ 146 w 267"/>
              <a:gd name="T23" fmla="*/ 4 h 52"/>
              <a:gd name="T24" fmla="*/ 158 w 267"/>
              <a:gd name="T25" fmla="*/ 4 h 52"/>
              <a:gd name="T26" fmla="*/ 183 w 267"/>
              <a:gd name="T27" fmla="*/ 22 h 52"/>
              <a:gd name="T28" fmla="*/ 196 w 267"/>
              <a:gd name="T29" fmla="*/ 22 h 52"/>
              <a:gd name="T30" fmla="*/ 220 w 267"/>
              <a:gd name="T31" fmla="*/ 3 h 52"/>
              <a:gd name="T32" fmla="*/ 233 w 267"/>
              <a:gd name="T33" fmla="*/ 3 h 52"/>
              <a:gd name="T34" fmla="*/ 262 w 267"/>
              <a:gd name="T35" fmla="*/ 24 h 52"/>
              <a:gd name="T36" fmla="*/ 264 w 267"/>
              <a:gd name="T37" fmla="*/ 39 h 52"/>
              <a:gd name="T38" fmla="*/ 264 w 267"/>
              <a:gd name="T39" fmla="*/ 39 h 52"/>
              <a:gd name="T40" fmla="*/ 249 w 267"/>
              <a:gd name="T41" fmla="*/ 41 h 52"/>
              <a:gd name="T42" fmla="*/ 233 w 267"/>
              <a:gd name="T43" fmla="*/ 29 h 52"/>
              <a:gd name="T44" fmla="*/ 220 w 267"/>
              <a:gd name="T45" fmla="*/ 29 h 52"/>
              <a:gd name="T46" fmla="*/ 196 w 267"/>
              <a:gd name="T47" fmla="*/ 48 h 52"/>
              <a:gd name="T48" fmla="*/ 183 w 267"/>
              <a:gd name="T49" fmla="*/ 48 h 52"/>
              <a:gd name="T50" fmla="*/ 158 w 267"/>
              <a:gd name="T51" fmla="*/ 30 h 52"/>
              <a:gd name="T52" fmla="*/ 146 w 267"/>
              <a:gd name="T53" fmla="*/ 30 h 52"/>
              <a:gd name="T54" fmla="*/ 121 w 267"/>
              <a:gd name="T55" fmla="*/ 49 h 52"/>
              <a:gd name="T56" fmla="*/ 109 w 267"/>
              <a:gd name="T57" fmla="*/ 49 h 52"/>
              <a:gd name="T58" fmla="*/ 84 w 267"/>
              <a:gd name="T59" fmla="*/ 30 h 52"/>
              <a:gd name="T60" fmla="*/ 71 w 267"/>
              <a:gd name="T61" fmla="*/ 30 h 52"/>
              <a:gd name="T62" fmla="*/ 47 w 267"/>
              <a:gd name="T63" fmla="*/ 49 h 52"/>
              <a:gd name="T64" fmla="*/ 34 w 267"/>
              <a:gd name="T65"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7" h="52">
                <a:moveTo>
                  <a:pt x="34" y="49"/>
                </a:moveTo>
                <a:cubicBezTo>
                  <a:pt x="5" y="28"/>
                  <a:pt x="5" y="28"/>
                  <a:pt x="5" y="28"/>
                </a:cubicBezTo>
                <a:cubicBezTo>
                  <a:pt x="1" y="24"/>
                  <a:pt x="0" y="18"/>
                  <a:pt x="3" y="13"/>
                </a:cubicBezTo>
                <a:cubicBezTo>
                  <a:pt x="3" y="13"/>
                  <a:pt x="3" y="13"/>
                  <a:pt x="3" y="13"/>
                </a:cubicBezTo>
                <a:cubicBezTo>
                  <a:pt x="6" y="9"/>
                  <a:pt x="13" y="8"/>
                  <a:pt x="18" y="11"/>
                </a:cubicBezTo>
                <a:cubicBezTo>
                  <a:pt x="34" y="23"/>
                  <a:pt x="34" y="23"/>
                  <a:pt x="34" y="23"/>
                </a:cubicBezTo>
                <a:cubicBezTo>
                  <a:pt x="38" y="26"/>
                  <a:pt x="43" y="26"/>
                  <a:pt x="47" y="23"/>
                </a:cubicBezTo>
                <a:cubicBezTo>
                  <a:pt x="71" y="4"/>
                  <a:pt x="71" y="4"/>
                  <a:pt x="71" y="4"/>
                </a:cubicBezTo>
                <a:cubicBezTo>
                  <a:pt x="75" y="1"/>
                  <a:pt x="80" y="1"/>
                  <a:pt x="84" y="4"/>
                </a:cubicBezTo>
                <a:cubicBezTo>
                  <a:pt x="109" y="22"/>
                  <a:pt x="109" y="22"/>
                  <a:pt x="109" y="22"/>
                </a:cubicBezTo>
                <a:cubicBezTo>
                  <a:pt x="112" y="25"/>
                  <a:pt x="117" y="25"/>
                  <a:pt x="121" y="22"/>
                </a:cubicBezTo>
                <a:cubicBezTo>
                  <a:pt x="146" y="4"/>
                  <a:pt x="146" y="4"/>
                  <a:pt x="146" y="4"/>
                </a:cubicBezTo>
                <a:cubicBezTo>
                  <a:pt x="149" y="1"/>
                  <a:pt x="154" y="1"/>
                  <a:pt x="158" y="4"/>
                </a:cubicBezTo>
                <a:cubicBezTo>
                  <a:pt x="183" y="22"/>
                  <a:pt x="183" y="22"/>
                  <a:pt x="183" y="22"/>
                </a:cubicBezTo>
                <a:cubicBezTo>
                  <a:pt x="187" y="25"/>
                  <a:pt x="192" y="25"/>
                  <a:pt x="196" y="22"/>
                </a:cubicBezTo>
                <a:cubicBezTo>
                  <a:pt x="220" y="3"/>
                  <a:pt x="220" y="3"/>
                  <a:pt x="220" y="3"/>
                </a:cubicBezTo>
                <a:cubicBezTo>
                  <a:pt x="224" y="0"/>
                  <a:pt x="229" y="0"/>
                  <a:pt x="233" y="3"/>
                </a:cubicBezTo>
                <a:cubicBezTo>
                  <a:pt x="262" y="24"/>
                  <a:pt x="262" y="24"/>
                  <a:pt x="262" y="24"/>
                </a:cubicBezTo>
                <a:cubicBezTo>
                  <a:pt x="266" y="28"/>
                  <a:pt x="267" y="34"/>
                  <a:pt x="264" y="39"/>
                </a:cubicBezTo>
                <a:cubicBezTo>
                  <a:pt x="264" y="39"/>
                  <a:pt x="264" y="39"/>
                  <a:pt x="264" y="39"/>
                </a:cubicBezTo>
                <a:cubicBezTo>
                  <a:pt x="260" y="44"/>
                  <a:pt x="254" y="45"/>
                  <a:pt x="249" y="41"/>
                </a:cubicBezTo>
                <a:cubicBezTo>
                  <a:pt x="233" y="29"/>
                  <a:pt x="233" y="29"/>
                  <a:pt x="233" y="29"/>
                </a:cubicBezTo>
                <a:cubicBezTo>
                  <a:pt x="229" y="26"/>
                  <a:pt x="224" y="26"/>
                  <a:pt x="220" y="29"/>
                </a:cubicBezTo>
                <a:cubicBezTo>
                  <a:pt x="196" y="48"/>
                  <a:pt x="196" y="48"/>
                  <a:pt x="196" y="48"/>
                </a:cubicBezTo>
                <a:cubicBezTo>
                  <a:pt x="192" y="51"/>
                  <a:pt x="187" y="51"/>
                  <a:pt x="183" y="48"/>
                </a:cubicBezTo>
                <a:cubicBezTo>
                  <a:pt x="158" y="30"/>
                  <a:pt x="158" y="30"/>
                  <a:pt x="158" y="30"/>
                </a:cubicBezTo>
                <a:cubicBezTo>
                  <a:pt x="155" y="27"/>
                  <a:pt x="150" y="27"/>
                  <a:pt x="146" y="30"/>
                </a:cubicBezTo>
                <a:cubicBezTo>
                  <a:pt x="121" y="49"/>
                  <a:pt x="121" y="49"/>
                  <a:pt x="121" y="49"/>
                </a:cubicBezTo>
                <a:cubicBezTo>
                  <a:pt x="118" y="51"/>
                  <a:pt x="112" y="51"/>
                  <a:pt x="109" y="49"/>
                </a:cubicBezTo>
                <a:cubicBezTo>
                  <a:pt x="84" y="30"/>
                  <a:pt x="84" y="30"/>
                  <a:pt x="84" y="30"/>
                </a:cubicBezTo>
                <a:cubicBezTo>
                  <a:pt x="80" y="28"/>
                  <a:pt x="75" y="28"/>
                  <a:pt x="71" y="30"/>
                </a:cubicBezTo>
                <a:cubicBezTo>
                  <a:pt x="47" y="49"/>
                  <a:pt x="47" y="49"/>
                  <a:pt x="47" y="49"/>
                </a:cubicBezTo>
                <a:cubicBezTo>
                  <a:pt x="43" y="52"/>
                  <a:pt x="38" y="52"/>
                  <a:pt x="34" y="49"/>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96">
            <a:extLst>
              <a:ext uri="{FF2B5EF4-FFF2-40B4-BE49-F238E27FC236}">
                <a16:creationId xmlns:a16="http://schemas.microsoft.com/office/drawing/2014/main" xmlns="" id="{550EB060-2D08-440B-B305-74E7C96FE116}"/>
              </a:ext>
            </a:extLst>
          </p:cNvPr>
          <p:cNvSpPr>
            <a:spLocks/>
          </p:cNvSpPr>
          <p:nvPr/>
        </p:nvSpPr>
        <p:spPr bwMode="auto">
          <a:xfrm>
            <a:off x="707366" y="5894528"/>
            <a:ext cx="167969" cy="1000653"/>
          </a:xfrm>
          <a:custGeom>
            <a:avLst/>
            <a:gdLst>
              <a:gd name="T0" fmla="*/ 0 w 105"/>
              <a:gd name="T1" fmla="*/ 0 h 620"/>
              <a:gd name="T2" fmla="*/ 0 w 105"/>
              <a:gd name="T3" fmla="*/ 620 h 620"/>
              <a:gd name="T4" fmla="*/ 16 w 105"/>
              <a:gd name="T5" fmla="*/ 620 h 620"/>
              <a:gd name="T6" fmla="*/ 16 w 105"/>
              <a:gd name="T7" fmla="*/ 16 h 620"/>
              <a:gd name="T8" fmla="*/ 89 w 105"/>
              <a:gd name="T9" fmla="*/ 16 h 620"/>
              <a:gd name="T10" fmla="*/ 89 w 105"/>
              <a:gd name="T11" fmla="*/ 620 h 620"/>
              <a:gd name="T12" fmla="*/ 105 w 105"/>
              <a:gd name="T13" fmla="*/ 620 h 620"/>
              <a:gd name="T14" fmla="*/ 105 w 105"/>
              <a:gd name="T15" fmla="*/ 0 h 620"/>
              <a:gd name="T16" fmla="*/ 0 w 105"/>
              <a:gd name="T17"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620">
                <a:moveTo>
                  <a:pt x="0" y="0"/>
                </a:moveTo>
                <a:lnTo>
                  <a:pt x="0" y="620"/>
                </a:lnTo>
                <a:lnTo>
                  <a:pt x="16" y="620"/>
                </a:lnTo>
                <a:lnTo>
                  <a:pt x="16" y="16"/>
                </a:lnTo>
                <a:lnTo>
                  <a:pt x="89" y="16"/>
                </a:lnTo>
                <a:lnTo>
                  <a:pt x="89" y="620"/>
                </a:lnTo>
                <a:lnTo>
                  <a:pt x="105" y="620"/>
                </a:lnTo>
                <a:lnTo>
                  <a:pt x="105"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98">
            <a:extLst>
              <a:ext uri="{FF2B5EF4-FFF2-40B4-BE49-F238E27FC236}">
                <a16:creationId xmlns:a16="http://schemas.microsoft.com/office/drawing/2014/main" xmlns="" id="{DDC0D079-726D-46F4-9DC9-5AC92D34F13D}"/>
              </a:ext>
            </a:extLst>
          </p:cNvPr>
          <p:cNvSpPr>
            <a:spLocks/>
          </p:cNvSpPr>
          <p:nvPr/>
        </p:nvSpPr>
        <p:spPr bwMode="auto">
          <a:xfrm>
            <a:off x="-38100" y="3927117"/>
            <a:ext cx="628687" cy="908658"/>
          </a:xfrm>
          <a:custGeom>
            <a:avLst/>
            <a:gdLst>
              <a:gd name="T0" fmla="*/ 199 w 199"/>
              <a:gd name="T1" fmla="*/ 142 h 285"/>
              <a:gd name="T2" fmla="*/ 57 w 199"/>
              <a:gd name="T3" fmla="*/ 0 h 285"/>
              <a:gd name="T4" fmla="*/ 0 w 199"/>
              <a:gd name="T5" fmla="*/ 11 h 285"/>
              <a:gd name="T6" fmla="*/ 0 w 199"/>
              <a:gd name="T7" fmla="*/ 33 h 285"/>
              <a:gd name="T8" fmla="*/ 57 w 199"/>
              <a:gd name="T9" fmla="*/ 20 h 285"/>
              <a:gd name="T10" fmla="*/ 179 w 199"/>
              <a:gd name="T11" fmla="*/ 142 h 285"/>
              <a:gd name="T12" fmla="*/ 57 w 199"/>
              <a:gd name="T13" fmla="*/ 265 h 285"/>
              <a:gd name="T14" fmla="*/ 0 w 199"/>
              <a:gd name="T15" fmla="*/ 251 h 285"/>
              <a:gd name="T16" fmla="*/ 0 w 199"/>
              <a:gd name="T17" fmla="*/ 273 h 285"/>
              <a:gd name="T18" fmla="*/ 57 w 199"/>
              <a:gd name="T19" fmla="*/ 285 h 285"/>
              <a:gd name="T20" fmla="*/ 199 w 199"/>
              <a:gd name="T21" fmla="*/ 1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85">
                <a:moveTo>
                  <a:pt x="199" y="142"/>
                </a:moveTo>
                <a:cubicBezTo>
                  <a:pt x="199" y="64"/>
                  <a:pt x="135" y="0"/>
                  <a:pt x="57" y="0"/>
                </a:cubicBezTo>
                <a:cubicBezTo>
                  <a:pt x="36" y="0"/>
                  <a:pt x="17" y="4"/>
                  <a:pt x="0" y="11"/>
                </a:cubicBezTo>
                <a:cubicBezTo>
                  <a:pt x="0" y="33"/>
                  <a:pt x="0" y="33"/>
                  <a:pt x="0" y="33"/>
                </a:cubicBezTo>
                <a:cubicBezTo>
                  <a:pt x="17" y="25"/>
                  <a:pt x="36" y="20"/>
                  <a:pt x="57" y="20"/>
                </a:cubicBezTo>
                <a:cubicBezTo>
                  <a:pt x="124" y="20"/>
                  <a:pt x="179" y="75"/>
                  <a:pt x="179" y="142"/>
                </a:cubicBezTo>
                <a:cubicBezTo>
                  <a:pt x="179" y="210"/>
                  <a:pt x="124" y="265"/>
                  <a:pt x="57" y="265"/>
                </a:cubicBezTo>
                <a:cubicBezTo>
                  <a:pt x="36" y="265"/>
                  <a:pt x="17" y="260"/>
                  <a:pt x="0" y="251"/>
                </a:cubicBezTo>
                <a:cubicBezTo>
                  <a:pt x="0" y="273"/>
                  <a:pt x="0" y="273"/>
                  <a:pt x="0" y="273"/>
                </a:cubicBezTo>
                <a:cubicBezTo>
                  <a:pt x="17" y="281"/>
                  <a:pt x="36" y="285"/>
                  <a:pt x="57" y="285"/>
                </a:cubicBezTo>
                <a:cubicBezTo>
                  <a:pt x="135" y="285"/>
                  <a:pt x="199" y="221"/>
                  <a:pt x="199" y="142"/>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8" name="Group 217">
            <a:extLst>
              <a:ext uri="{FF2B5EF4-FFF2-40B4-BE49-F238E27FC236}">
                <a16:creationId xmlns:a16="http://schemas.microsoft.com/office/drawing/2014/main" xmlns="" id="{67C37508-91F9-42F5-88A0-30C976D29F74}"/>
              </a:ext>
            </a:extLst>
          </p:cNvPr>
          <p:cNvGrpSpPr/>
          <p:nvPr/>
        </p:nvGrpSpPr>
        <p:grpSpPr>
          <a:xfrm>
            <a:off x="2382090" y="227992"/>
            <a:ext cx="1190187" cy="177535"/>
            <a:chOff x="1127151" y="435076"/>
            <a:chExt cx="1182794" cy="174665"/>
          </a:xfrm>
          <a:solidFill>
            <a:schemeClr val="bg1">
              <a:lumMod val="75000"/>
              <a:alpha val="20000"/>
            </a:schemeClr>
          </a:solidFill>
        </p:grpSpPr>
        <p:sp>
          <p:nvSpPr>
            <p:cNvPr id="219" name="Freeform 9">
              <a:extLst>
                <a:ext uri="{FF2B5EF4-FFF2-40B4-BE49-F238E27FC236}">
                  <a16:creationId xmlns:a16="http://schemas.microsoft.com/office/drawing/2014/main" xmlns="" id="{37B9BD34-FE15-4465-88ED-A4B48AC47DF9}"/>
                </a:ext>
              </a:extLst>
            </p:cNvPr>
            <p:cNvSpPr>
              <a:spLocks/>
            </p:cNvSpPr>
            <p:nvPr/>
          </p:nvSpPr>
          <p:spPr bwMode="auto">
            <a:xfrm>
              <a:off x="1127151" y="435076"/>
              <a:ext cx="178055" cy="174665"/>
            </a:xfrm>
            <a:custGeom>
              <a:avLst/>
              <a:gdLst>
                <a:gd name="T0" fmla="*/ 0 w 112"/>
                <a:gd name="T1" fmla="*/ 55 h 110"/>
                <a:gd name="T2" fmla="*/ 57 w 112"/>
                <a:gd name="T3" fmla="*/ 110 h 110"/>
                <a:gd name="T4" fmla="*/ 112 w 112"/>
                <a:gd name="T5" fmla="*/ 55 h 110"/>
                <a:gd name="T6" fmla="*/ 57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7" y="110"/>
                  </a:lnTo>
                  <a:lnTo>
                    <a:pt x="112" y="55"/>
                  </a:lnTo>
                  <a:lnTo>
                    <a:pt x="57"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0">
              <a:extLst>
                <a:ext uri="{FF2B5EF4-FFF2-40B4-BE49-F238E27FC236}">
                  <a16:creationId xmlns:a16="http://schemas.microsoft.com/office/drawing/2014/main" xmlns="" id="{D997C1D6-1881-4F88-9522-58E08D43A24E}"/>
                </a:ext>
              </a:extLst>
            </p:cNvPr>
            <p:cNvSpPr>
              <a:spLocks/>
            </p:cNvSpPr>
            <p:nvPr/>
          </p:nvSpPr>
          <p:spPr bwMode="auto">
            <a:xfrm>
              <a:off x="1629521" y="435076"/>
              <a:ext cx="178055" cy="174665"/>
            </a:xfrm>
            <a:custGeom>
              <a:avLst/>
              <a:gdLst>
                <a:gd name="T0" fmla="*/ 0 w 112"/>
                <a:gd name="T1" fmla="*/ 55 h 110"/>
                <a:gd name="T2" fmla="*/ 55 w 112"/>
                <a:gd name="T3" fmla="*/ 110 h 110"/>
                <a:gd name="T4" fmla="*/ 112 w 112"/>
                <a:gd name="T5" fmla="*/ 55 h 110"/>
                <a:gd name="T6" fmla="*/ 55 w 112"/>
                <a:gd name="T7" fmla="*/ 0 h 110"/>
                <a:gd name="T8" fmla="*/ 0 w 112"/>
                <a:gd name="T9" fmla="*/ 55 h 110"/>
              </a:gdLst>
              <a:ahLst/>
              <a:cxnLst>
                <a:cxn ang="0">
                  <a:pos x="T0" y="T1"/>
                </a:cxn>
                <a:cxn ang="0">
                  <a:pos x="T2" y="T3"/>
                </a:cxn>
                <a:cxn ang="0">
                  <a:pos x="T4" y="T5"/>
                </a:cxn>
                <a:cxn ang="0">
                  <a:pos x="T6" y="T7"/>
                </a:cxn>
                <a:cxn ang="0">
                  <a:pos x="T8" y="T9"/>
                </a:cxn>
              </a:cxnLst>
              <a:rect l="0" t="0" r="r" b="b"/>
              <a:pathLst>
                <a:path w="112" h="110">
                  <a:moveTo>
                    <a:pt x="0" y="55"/>
                  </a:moveTo>
                  <a:lnTo>
                    <a:pt x="55" y="110"/>
                  </a:lnTo>
                  <a:lnTo>
                    <a:pt x="112" y="55"/>
                  </a:lnTo>
                  <a:lnTo>
                    <a:pt x="55"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1">
              <a:extLst>
                <a:ext uri="{FF2B5EF4-FFF2-40B4-BE49-F238E27FC236}">
                  <a16:creationId xmlns:a16="http://schemas.microsoft.com/office/drawing/2014/main" xmlns="" id="{F46D15DB-CC7E-4D9D-AB41-1670550D4D5D}"/>
                </a:ext>
              </a:extLst>
            </p:cNvPr>
            <p:cNvSpPr>
              <a:spLocks/>
            </p:cNvSpPr>
            <p:nvPr/>
          </p:nvSpPr>
          <p:spPr bwMode="auto">
            <a:xfrm>
              <a:off x="2130301" y="435076"/>
              <a:ext cx="179644" cy="174665"/>
            </a:xfrm>
            <a:custGeom>
              <a:avLst/>
              <a:gdLst>
                <a:gd name="T0" fmla="*/ 0 w 113"/>
                <a:gd name="T1" fmla="*/ 55 h 110"/>
                <a:gd name="T2" fmla="*/ 56 w 113"/>
                <a:gd name="T3" fmla="*/ 110 h 110"/>
                <a:gd name="T4" fmla="*/ 113 w 113"/>
                <a:gd name="T5" fmla="*/ 55 h 110"/>
                <a:gd name="T6" fmla="*/ 56 w 113"/>
                <a:gd name="T7" fmla="*/ 0 h 110"/>
                <a:gd name="T8" fmla="*/ 0 w 113"/>
                <a:gd name="T9" fmla="*/ 55 h 110"/>
              </a:gdLst>
              <a:ahLst/>
              <a:cxnLst>
                <a:cxn ang="0">
                  <a:pos x="T0" y="T1"/>
                </a:cxn>
                <a:cxn ang="0">
                  <a:pos x="T2" y="T3"/>
                </a:cxn>
                <a:cxn ang="0">
                  <a:pos x="T4" y="T5"/>
                </a:cxn>
                <a:cxn ang="0">
                  <a:pos x="T6" y="T7"/>
                </a:cxn>
                <a:cxn ang="0">
                  <a:pos x="T8" y="T9"/>
                </a:cxn>
              </a:cxnLst>
              <a:rect l="0" t="0" r="r" b="b"/>
              <a:pathLst>
                <a:path w="113" h="110">
                  <a:moveTo>
                    <a:pt x="0" y="55"/>
                  </a:moveTo>
                  <a:lnTo>
                    <a:pt x="56" y="110"/>
                  </a:lnTo>
                  <a:lnTo>
                    <a:pt x="113" y="55"/>
                  </a:lnTo>
                  <a:lnTo>
                    <a:pt x="56"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2" name="TextBox 221">
            <a:extLst>
              <a:ext uri="{FF2B5EF4-FFF2-40B4-BE49-F238E27FC236}">
                <a16:creationId xmlns:a16="http://schemas.microsoft.com/office/drawing/2014/main" xmlns="" id="{94B85D63-77F1-4404-9BCC-9004CDE1BD1E}"/>
              </a:ext>
            </a:extLst>
          </p:cNvPr>
          <p:cNvSpPr txBox="1"/>
          <p:nvPr/>
        </p:nvSpPr>
        <p:spPr>
          <a:xfrm>
            <a:off x="2488562" y="2644170"/>
            <a:ext cx="7214877" cy="1569660"/>
          </a:xfrm>
          <a:prstGeom prst="rect">
            <a:avLst/>
          </a:prstGeom>
          <a:noFill/>
        </p:spPr>
        <p:txBody>
          <a:bodyPr wrap="square" rtlCol="0">
            <a:spAutoFit/>
          </a:bodyPr>
          <a:lstStyle/>
          <a:p>
            <a:pPr algn="ctr"/>
            <a:r>
              <a:rPr lang="en-US" sz="9600" spc="-300" dirty="0">
                <a:solidFill>
                  <a:schemeClr val="tx1">
                    <a:lumMod val="75000"/>
                    <a:lumOff val="25000"/>
                  </a:schemeClr>
                </a:solidFill>
                <a:latin typeface="+mj-lt"/>
              </a:rPr>
              <a:t>Thank </a:t>
            </a:r>
            <a:r>
              <a:rPr lang="en-US" sz="9600" spc="-300" dirty="0">
                <a:solidFill>
                  <a:schemeClr val="bg1"/>
                </a:solidFill>
                <a:latin typeface="+mj-lt"/>
              </a:rPr>
              <a:t>You</a:t>
            </a:r>
          </a:p>
        </p:txBody>
      </p:sp>
    </p:spTree>
    <p:extLst>
      <p:ext uri="{BB962C8B-B14F-4D97-AF65-F5344CB8AC3E}">
        <p14:creationId xmlns:p14="http://schemas.microsoft.com/office/powerpoint/2010/main" val="1920396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1110" y="-5534"/>
            <a:ext cx="12166623" cy="68572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33">
              <a:defRPr/>
            </a:pPr>
            <a:endParaRPr lang="es-UY" sz="2392" dirty="0">
              <a:solidFill>
                <a:prstClr val="white"/>
              </a:solidFill>
              <a:sym typeface="Arial"/>
            </a:endParaRPr>
          </a:p>
        </p:txBody>
      </p:sp>
      <p:sp>
        <p:nvSpPr>
          <p:cNvPr id="14" name="Rounded Rectangle 13">
            <a:hlinkClick r:id="rId3"/>
          </p:cNvPr>
          <p:cNvSpPr/>
          <p:nvPr/>
        </p:nvSpPr>
        <p:spPr>
          <a:xfrm>
            <a:off x="7464753" y="4648514"/>
            <a:ext cx="2833911" cy="608329"/>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33">
              <a:defRPr/>
            </a:pPr>
            <a:r>
              <a:rPr lang="en-US" sz="2392" b="1" dirty="0">
                <a:solidFill>
                  <a:prstClr val="white"/>
                </a:solidFill>
                <a:sym typeface="Arial"/>
              </a:rPr>
              <a:t>SUBSCRIBE NOW</a:t>
            </a:r>
            <a:endParaRPr lang="es-UY" sz="2392" b="1" dirty="0">
              <a:solidFill>
                <a:prstClr val="white"/>
              </a:solidFill>
              <a:sym typeface="Arial"/>
            </a:endParaRPr>
          </a:p>
        </p:txBody>
      </p:sp>
      <p:sp>
        <p:nvSpPr>
          <p:cNvPr id="17" name="Freeform 19"/>
          <p:cNvSpPr>
            <a:spLocks noChangeAspect="1" noEditPoints="1"/>
          </p:cNvSpPr>
          <p:nvPr/>
        </p:nvSpPr>
        <p:spPr bwMode="auto">
          <a:xfrm rot="7401880">
            <a:off x="10471133" y="4033742"/>
            <a:ext cx="1840835" cy="741407"/>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248" tIns="45624" rIns="91248" bIns="45624" numCol="1" anchor="t" anchorCtr="0" compatLnSpc="1">
            <a:prstTxWarp prst="textNoShape">
              <a:avLst/>
            </a:prstTxWarp>
          </a:bodyPr>
          <a:lstStyle/>
          <a:p>
            <a:pPr defTabSz="912733">
              <a:defRPr/>
            </a:pPr>
            <a:endParaRPr lang="en-US" sz="2392">
              <a:solidFill>
                <a:prstClr val="black"/>
              </a:solidFill>
              <a:cs typeface="Arial"/>
              <a:sym typeface="Arial"/>
            </a:endParaRPr>
          </a:p>
        </p:txBody>
      </p:sp>
      <p:sp>
        <p:nvSpPr>
          <p:cNvPr id="21" name="TextBox 20"/>
          <p:cNvSpPr txBox="1"/>
          <p:nvPr/>
        </p:nvSpPr>
        <p:spPr>
          <a:xfrm>
            <a:off x="6887380" y="3362403"/>
            <a:ext cx="4147713" cy="338554"/>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2733">
              <a:defRPr/>
            </a:pPr>
            <a:r>
              <a:rPr lang="en-US" sz="1600" dirty="0">
                <a:solidFill>
                  <a:prstClr val="white"/>
                </a:solidFill>
                <a:sym typeface="Arial"/>
              </a:rPr>
              <a:t>Apply this coupon code during sign up</a:t>
            </a:r>
            <a:endParaRPr lang="es-UY" sz="1600" dirty="0">
              <a:solidFill>
                <a:prstClr val="white"/>
              </a:solidFill>
              <a:sym typeface="Arial"/>
            </a:endParaRPr>
          </a:p>
        </p:txBody>
      </p:sp>
      <p:grpSp>
        <p:nvGrpSpPr>
          <p:cNvPr id="22" name="Group 21"/>
          <p:cNvGrpSpPr>
            <a:grpSpLocks noChangeAspect="1"/>
          </p:cNvGrpSpPr>
          <p:nvPr/>
        </p:nvGrpSpPr>
        <p:grpSpPr bwMode="auto">
          <a:xfrm>
            <a:off x="840218" y="714035"/>
            <a:ext cx="4315545" cy="3571387"/>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48" tIns="45624" rIns="91248" bIns="45624" numCol="1" anchor="t" anchorCtr="0" compatLnSpc="1">
              <a:prstTxWarp prst="textNoShape">
                <a:avLst/>
              </a:prstTxWarp>
            </a:bodyPr>
            <a:lstStyle/>
            <a:p>
              <a:pPr algn="ctr" defTabSz="912733">
                <a:defRPr/>
              </a:pPr>
              <a:endParaRPr lang="en-US" sz="1200">
                <a:solidFill>
                  <a:prstClr val="black"/>
                </a:solidFill>
                <a:latin typeface="Arial" panose="020B0604020202020204" pitchFamily="34" charset="0"/>
                <a:cs typeface="Arial" panose="020B0604020202020204" pitchFamily="34" charset="0"/>
                <a:sym typeface="Arial"/>
              </a:endParaRPr>
            </a:p>
          </p:txBody>
        </p:sp>
      </p:grpSp>
      <p:sp>
        <p:nvSpPr>
          <p:cNvPr id="31" name="Rectangle 30"/>
          <p:cNvSpPr/>
          <p:nvPr/>
        </p:nvSpPr>
        <p:spPr>
          <a:xfrm>
            <a:off x="7617232" y="5339934"/>
            <a:ext cx="2543891" cy="3034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33">
              <a:defRPr/>
            </a:pPr>
            <a:r>
              <a:rPr lang="en-US" sz="1600" dirty="0">
                <a:solidFill>
                  <a:prstClr val="white"/>
                </a:solidFill>
                <a:latin typeface="Arial" panose="020B0604020202020204" pitchFamily="34" charset="0"/>
                <a:cs typeface="Arial" panose="020B0604020202020204" pitchFamily="34" charset="0"/>
                <a:sym typeface="Arial"/>
              </a:rPr>
              <a:t>Visit slidemodel.com</a:t>
            </a:r>
          </a:p>
        </p:txBody>
      </p:sp>
      <p:sp>
        <p:nvSpPr>
          <p:cNvPr id="35" name="Rectangle 34"/>
          <p:cNvSpPr/>
          <p:nvPr/>
        </p:nvSpPr>
        <p:spPr>
          <a:xfrm>
            <a:off x="547379" y="4848698"/>
            <a:ext cx="4711956" cy="907941"/>
          </a:xfrm>
          <a:prstGeom prst="rect">
            <a:avLst/>
          </a:prstGeom>
        </p:spPr>
        <p:txBody>
          <a:bodyPr wrap="square">
            <a:spAutoFit/>
          </a:bodyPr>
          <a:lstStyle/>
          <a:p>
            <a:pPr marL="169502" indent="-169502" defTabSz="912733">
              <a:spcAft>
                <a:spcPts val="300"/>
              </a:spcAft>
              <a:buFont typeface="Arial" panose="020B0604020202020204" pitchFamily="34" charset="0"/>
              <a:buChar char="•"/>
              <a:defRPr/>
            </a:pPr>
            <a:r>
              <a:rPr lang="en-US" sz="1600" dirty="0">
                <a:solidFill>
                  <a:prstClr val="white"/>
                </a:solidFill>
                <a:cs typeface="Arial"/>
                <a:sym typeface="Arial"/>
              </a:rPr>
              <a:t>Easy to use</a:t>
            </a:r>
          </a:p>
          <a:p>
            <a:pPr marL="169502" indent="-169502" defTabSz="912733">
              <a:spcAft>
                <a:spcPts val="300"/>
              </a:spcAft>
              <a:buFont typeface="Arial" panose="020B0604020202020204" pitchFamily="34" charset="0"/>
              <a:buChar char="•"/>
              <a:defRPr/>
            </a:pPr>
            <a:r>
              <a:rPr lang="en-US" sz="1600" dirty="0">
                <a:solidFill>
                  <a:prstClr val="white"/>
                </a:solidFill>
                <a:cs typeface="Arial"/>
                <a:sym typeface="Arial"/>
              </a:rPr>
              <a:t>Fully customizable</a:t>
            </a:r>
          </a:p>
          <a:p>
            <a:pPr marL="169502" indent="-169502" defTabSz="912733">
              <a:spcAft>
                <a:spcPts val="300"/>
              </a:spcAft>
              <a:buFont typeface="Arial" panose="020B0604020202020204" pitchFamily="34" charset="0"/>
              <a:buChar char="•"/>
              <a:defRPr/>
            </a:pPr>
            <a:r>
              <a:rPr lang="en-US" sz="1600" dirty="0">
                <a:solidFill>
                  <a:prstClr val="white"/>
                </a:solidFill>
                <a:cs typeface="Arial"/>
                <a:sym typeface="Arial"/>
              </a:rPr>
              <a:t>Cutting edge designs</a:t>
            </a:r>
          </a:p>
        </p:txBody>
      </p:sp>
      <p:sp>
        <p:nvSpPr>
          <p:cNvPr id="36" name="Rectangle 35"/>
          <p:cNvSpPr/>
          <p:nvPr/>
        </p:nvSpPr>
        <p:spPr>
          <a:xfrm>
            <a:off x="547382" y="4467121"/>
            <a:ext cx="5904495" cy="368242"/>
          </a:xfrm>
          <a:prstGeom prst="rect">
            <a:avLst/>
          </a:prstGeom>
        </p:spPr>
        <p:txBody>
          <a:bodyPr wrap="square">
            <a:spAutoFit/>
          </a:bodyPr>
          <a:lstStyle/>
          <a:p>
            <a:pPr defTabSz="912733">
              <a:defRPr/>
            </a:pPr>
            <a:r>
              <a:rPr lang="en-US" sz="1793" dirty="0">
                <a:solidFill>
                  <a:prstClr val="white"/>
                </a:solidFill>
                <a:latin typeface="Segoe UI" panose="020B0502040204020203" pitchFamily="34" charset="0"/>
                <a:ea typeface="Segoe UI" panose="020B0502040204020203" pitchFamily="34" charset="0"/>
                <a:cs typeface="Segoe UI" panose="020B0502040204020203" pitchFamily="34" charset="0"/>
                <a:sym typeface="Arial"/>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4" y="6118403"/>
            <a:ext cx="12166623" cy="674517"/>
          </a:xfrm>
          <a:prstGeom prst="rect">
            <a:avLst/>
          </a:prstGeom>
        </p:spPr>
      </p:pic>
      <p:sp>
        <p:nvSpPr>
          <p:cNvPr id="39" name="Up Ribbon 38"/>
          <p:cNvSpPr/>
          <p:nvPr/>
        </p:nvSpPr>
        <p:spPr>
          <a:xfrm>
            <a:off x="6171483" y="1844394"/>
            <a:ext cx="5579511" cy="1366087"/>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912460">
              <a:defRPr/>
            </a:pPr>
            <a:endParaRPr lang="es-UY" sz="2392" kern="0">
              <a:solidFill>
                <a:prstClr val="white"/>
              </a:solidFill>
              <a:cs typeface="Arial"/>
              <a:sym typeface="Arial"/>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4761" y="766866"/>
            <a:ext cx="2786035" cy="52739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7152447" y="2006769"/>
            <a:ext cx="3617589" cy="829779"/>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2460">
              <a:defRPr/>
            </a:pPr>
            <a:r>
              <a:rPr lang="en-US" sz="1600" kern="0" dirty="0">
                <a:solidFill>
                  <a:prstClr val="white"/>
                </a:solidFill>
                <a:sym typeface="Arial"/>
              </a:rPr>
              <a:t>Coupon Code:</a:t>
            </a:r>
          </a:p>
          <a:p>
            <a:pPr defTabSz="912460">
              <a:defRPr/>
            </a:pPr>
            <a:r>
              <a:rPr lang="en-US" sz="3192" b="1" kern="0" dirty="0">
                <a:solidFill>
                  <a:prstClr val="white"/>
                </a:solidFill>
                <a:sym typeface="Arial"/>
              </a:rPr>
              <a:t>FREEBUNDLE15</a:t>
            </a:r>
            <a:endParaRPr lang="es-UY" sz="2392" b="1" kern="0" dirty="0">
              <a:solidFill>
                <a:prstClr val="white"/>
              </a:solidFill>
              <a:sym typeface="Arial"/>
            </a:endParaRPr>
          </a:p>
        </p:txBody>
      </p:sp>
      <p:sp>
        <p:nvSpPr>
          <p:cNvPr id="42" name="TextBox 41"/>
          <p:cNvSpPr txBox="1"/>
          <p:nvPr/>
        </p:nvSpPr>
        <p:spPr>
          <a:xfrm>
            <a:off x="6451874" y="1375446"/>
            <a:ext cx="5018735" cy="338554"/>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2460">
              <a:defRPr/>
            </a:pPr>
            <a:r>
              <a:rPr lang="en-US" sz="1600" kern="0" dirty="0">
                <a:solidFill>
                  <a:prstClr val="white"/>
                </a:solidFill>
                <a:sym typeface="Arial"/>
              </a:rPr>
              <a:t>Get </a:t>
            </a:r>
            <a:r>
              <a:rPr lang="en-US" sz="1600" b="1" kern="0" dirty="0">
                <a:solidFill>
                  <a:prstClr val="white"/>
                </a:solidFill>
                <a:sym typeface="Arial"/>
              </a:rPr>
              <a:t>15% discount</a:t>
            </a:r>
            <a:r>
              <a:rPr lang="en-US" sz="1600" kern="0" dirty="0">
                <a:solidFill>
                  <a:prstClr val="white"/>
                </a:solidFill>
                <a:sym typeface="Arial"/>
              </a:rPr>
              <a:t> from regular price</a:t>
            </a:r>
            <a:endParaRPr lang="es-UY" sz="1600" kern="0" dirty="0">
              <a:solidFill>
                <a:prstClr val="white"/>
              </a:solidFill>
              <a:sym typeface="Arial"/>
            </a:endParaRPr>
          </a:p>
        </p:txBody>
      </p:sp>
      <p:sp>
        <p:nvSpPr>
          <p:cNvPr id="158" name="Freeform 7"/>
          <p:cNvSpPr>
            <a:spLocks/>
          </p:cNvSpPr>
          <p:nvPr/>
        </p:nvSpPr>
        <p:spPr bwMode="auto">
          <a:xfrm>
            <a:off x="1033993" y="879468"/>
            <a:ext cx="3938291" cy="2308763"/>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p:spPr>
        <p:txBody>
          <a:bodyPr vert="horz" wrap="square" lIns="91272" tIns="45636" rIns="91272" bIns="45636" numCol="1" anchor="t" anchorCtr="0" compatLnSpc="1">
            <a:prstTxWarp prst="textNoShape">
              <a:avLst/>
            </a:prstTxWarp>
          </a:bodyPr>
          <a:lstStyle/>
          <a:p>
            <a:pPr defTabSz="912733">
              <a:defRPr/>
            </a:pPr>
            <a:endParaRPr lang="en-US" sz="1100">
              <a:solidFill>
                <a:prstClr val="black"/>
              </a:solidFill>
              <a:cs typeface="Arial"/>
              <a:sym typeface="Arial"/>
            </a:endParaRPr>
          </a:p>
        </p:txBody>
      </p:sp>
      <p:sp>
        <p:nvSpPr>
          <p:cNvPr id="72" name="TextBox 71">
            <a:extLst>
              <a:ext uri="{FF2B5EF4-FFF2-40B4-BE49-F238E27FC236}">
                <a16:creationId xmlns:a16="http://schemas.microsoft.com/office/drawing/2014/main" xmlns="" id="{D1A5131B-F9B6-4398-A39A-158B5C127E47}"/>
              </a:ext>
            </a:extLst>
          </p:cNvPr>
          <p:cNvSpPr txBox="1"/>
          <p:nvPr/>
        </p:nvSpPr>
        <p:spPr>
          <a:xfrm>
            <a:off x="1217342" y="2234260"/>
            <a:ext cx="3495675" cy="359009"/>
          </a:xfrm>
          <a:prstGeom prst="rect">
            <a:avLst/>
          </a:prstGeom>
          <a:noFill/>
        </p:spPr>
        <p:txBody>
          <a:bodyPr wrap="square" rtlCol="0">
            <a:spAutoFit/>
          </a:bodyPr>
          <a:lstStyle/>
          <a:p>
            <a:pPr algn="ctr">
              <a:lnSpc>
                <a:spcPts val="2000"/>
              </a:lnSpc>
            </a:pPr>
            <a:r>
              <a:rPr lang="en-US" sz="2200" spc="-200" dirty="0">
                <a:solidFill>
                  <a:srgbClr val="000000">
                    <a:lumMod val="65000"/>
                    <a:lumOff val="35000"/>
                  </a:srgbClr>
                </a:solidFill>
                <a:latin typeface="Arial Black"/>
              </a:rPr>
              <a:t>Portfolio </a:t>
            </a:r>
            <a:r>
              <a:rPr lang="en-US" sz="2200" spc="-200" dirty="0" smtClean="0">
                <a:solidFill>
                  <a:srgbClr val="000000">
                    <a:lumMod val="65000"/>
                    <a:lumOff val="35000"/>
                  </a:srgbClr>
                </a:solidFill>
                <a:latin typeface="Arial Black"/>
              </a:rPr>
              <a:t>&amp; Photography</a:t>
            </a:r>
            <a:endParaRPr lang="en-US" sz="2200" spc="-200" dirty="0">
              <a:solidFill>
                <a:srgbClr val="000000">
                  <a:lumMod val="65000"/>
                  <a:lumOff val="35000"/>
                </a:srgbClr>
              </a:solidFill>
              <a:latin typeface="Arial Black"/>
            </a:endParaRPr>
          </a:p>
        </p:txBody>
      </p:sp>
      <p:grpSp>
        <p:nvGrpSpPr>
          <p:cNvPr id="73" name="Group 72">
            <a:extLst>
              <a:ext uri="{FF2B5EF4-FFF2-40B4-BE49-F238E27FC236}">
                <a16:creationId xmlns:a16="http://schemas.microsoft.com/office/drawing/2014/main" xmlns="" id="{CFA373AF-76D3-4BA5-B079-868D8A9CA681}"/>
              </a:ext>
            </a:extLst>
          </p:cNvPr>
          <p:cNvGrpSpPr/>
          <p:nvPr/>
        </p:nvGrpSpPr>
        <p:grpSpPr>
          <a:xfrm>
            <a:off x="2554626" y="1348573"/>
            <a:ext cx="836466" cy="562296"/>
            <a:chOff x="5441950" y="874713"/>
            <a:chExt cx="1046163" cy="703263"/>
          </a:xfrm>
          <a:solidFill>
            <a:srgbClr val="000000">
              <a:lumMod val="75000"/>
              <a:lumOff val="25000"/>
            </a:srgbClr>
          </a:solidFill>
        </p:grpSpPr>
        <p:sp>
          <p:nvSpPr>
            <p:cNvPr id="74" name="Freeform 9">
              <a:extLst>
                <a:ext uri="{FF2B5EF4-FFF2-40B4-BE49-F238E27FC236}">
                  <a16:creationId xmlns:a16="http://schemas.microsoft.com/office/drawing/2014/main" xmlns="" id="{543036CB-AE03-40D3-A1BC-AED890A4BF20}"/>
                </a:ext>
              </a:extLst>
            </p:cNvPr>
            <p:cNvSpPr>
              <a:spLocks/>
            </p:cNvSpPr>
            <p:nvPr/>
          </p:nvSpPr>
          <p:spPr bwMode="auto">
            <a:xfrm>
              <a:off x="5803900" y="1081088"/>
              <a:ext cx="128588" cy="130175"/>
            </a:xfrm>
            <a:custGeom>
              <a:avLst/>
              <a:gdLst>
                <a:gd name="T0" fmla="*/ 28 w 34"/>
                <a:gd name="T1" fmla="*/ 6 h 34"/>
                <a:gd name="T2" fmla="*/ 28 w 34"/>
                <a:gd name="T3" fmla="*/ 28 h 34"/>
                <a:gd name="T4" fmla="*/ 6 w 34"/>
                <a:gd name="T5" fmla="*/ 28 h 34"/>
                <a:gd name="T6" fmla="*/ 6 w 34"/>
                <a:gd name="T7" fmla="*/ 6 h 34"/>
                <a:gd name="T8" fmla="*/ 28 w 34"/>
                <a:gd name="T9" fmla="*/ 6 h 34"/>
              </a:gdLst>
              <a:ahLst/>
              <a:cxnLst>
                <a:cxn ang="0">
                  <a:pos x="T0" y="T1"/>
                </a:cxn>
                <a:cxn ang="0">
                  <a:pos x="T2" y="T3"/>
                </a:cxn>
                <a:cxn ang="0">
                  <a:pos x="T4" y="T5"/>
                </a:cxn>
                <a:cxn ang="0">
                  <a:pos x="T6" y="T7"/>
                </a:cxn>
                <a:cxn ang="0">
                  <a:pos x="T8" y="T9"/>
                </a:cxn>
              </a:cxnLst>
              <a:rect l="0" t="0" r="r" b="b"/>
              <a:pathLst>
                <a:path w="34" h="34">
                  <a:moveTo>
                    <a:pt x="28" y="6"/>
                  </a:moveTo>
                  <a:cubicBezTo>
                    <a:pt x="34" y="12"/>
                    <a:pt x="34" y="22"/>
                    <a:pt x="28" y="28"/>
                  </a:cubicBezTo>
                  <a:cubicBezTo>
                    <a:pt x="22" y="34"/>
                    <a:pt x="12" y="34"/>
                    <a:pt x="6" y="28"/>
                  </a:cubicBezTo>
                  <a:cubicBezTo>
                    <a:pt x="0" y="22"/>
                    <a:pt x="0" y="12"/>
                    <a:pt x="6" y="6"/>
                  </a:cubicBezTo>
                  <a:cubicBezTo>
                    <a:pt x="12" y="0"/>
                    <a:pt x="22" y="0"/>
                    <a:pt x="28" y="6"/>
                  </a:cubicBezTo>
                </a:path>
              </a:pathLst>
            </a:custGeom>
            <a:solidFill>
              <a:srgbClr val="418AB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75" name="Freeform 10">
              <a:extLst>
                <a:ext uri="{FF2B5EF4-FFF2-40B4-BE49-F238E27FC236}">
                  <a16:creationId xmlns:a16="http://schemas.microsoft.com/office/drawing/2014/main" xmlns="" id="{C6DAB763-4B82-408D-8A0D-98F85629F9C3}"/>
                </a:ext>
              </a:extLst>
            </p:cNvPr>
            <p:cNvSpPr>
              <a:spLocks noEditPoints="1"/>
            </p:cNvSpPr>
            <p:nvPr/>
          </p:nvSpPr>
          <p:spPr bwMode="auto">
            <a:xfrm>
              <a:off x="5651500" y="909638"/>
              <a:ext cx="630238" cy="638175"/>
            </a:xfrm>
            <a:custGeom>
              <a:avLst/>
              <a:gdLst>
                <a:gd name="T0" fmla="*/ 118 w 166"/>
                <a:gd name="T1" fmla="*/ 8 h 167"/>
                <a:gd name="T2" fmla="*/ 83 w 166"/>
                <a:gd name="T3" fmla="*/ 0 h 167"/>
                <a:gd name="T4" fmla="*/ 51 w 166"/>
                <a:gd name="T5" fmla="*/ 6 h 167"/>
                <a:gd name="T6" fmla="*/ 0 w 166"/>
                <a:gd name="T7" fmla="*/ 83 h 167"/>
                <a:gd name="T8" fmla="*/ 51 w 166"/>
                <a:gd name="T9" fmla="*/ 160 h 167"/>
                <a:gd name="T10" fmla="*/ 83 w 166"/>
                <a:gd name="T11" fmla="*/ 167 h 167"/>
                <a:gd name="T12" fmla="*/ 118 w 166"/>
                <a:gd name="T13" fmla="*/ 159 h 167"/>
                <a:gd name="T14" fmla="*/ 166 w 166"/>
                <a:gd name="T15" fmla="*/ 83 h 167"/>
                <a:gd name="T16" fmla="*/ 118 w 166"/>
                <a:gd name="T17" fmla="*/ 8 h 167"/>
                <a:gd name="T18" fmla="*/ 104 w 166"/>
                <a:gd name="T19" fmla="*/ 62 h 167"/>
                <a:gd name="T20" fmla="*/ 39 w 166"/>
                <a:gd name="T21" fmla="*/ 127 h 167"/>
                <a:gd name="T22" fmla="*/ 20 w 166"/>
                <a:gd name="T23" fmla="*/ 83 h 167"/>
                <a:gd name="T24" fmla="*/ 83 w 166"/>
                <a:gd name="T25" fmla="*/ 21 h 167"/>
                <a:gd name="T26" fmla="*/ 145 w 166"/>
                <a:gd name="T27" fmla="*/ 83 h 167"/>
                <a:gd name="T28" fmla="*/ 143 w 166"/>
                <a:gd name="T29" fmla="*/ 101 h 167"/>
                <a:gd name="T30" fmla="*/ 104 w 166"/>
                <a:gd name="T31"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7">
                  <a:moveTo>
                    <a:pt x="118" y="8"/>
                  </a:moveTo>
                  <a:cubicBezTo>
                    <a:pt x="107" y="3"/>
                    <a:pt x="95" y="0"/>
                    <a:pt x="83" y="0"/>
                  </a:cubicBezTo>
                  <a:cubicBezTo>
                    <a:pt x="72" y="0"/>
                    <a:pt x="61" y="2"/>
                    <a:pt x="51" y="6"/>
                  </a:cubicBezTo>
                  <a:cubicBezTo>
                    <a:pt x="21" y="18"/>
                    <a:pt x="0" y="48"/>
                    <a:pt x="0" y="83"/>
                  </a:cubicBezTo>
                  <a:cubicBezTo>
                    <a:pt x="0" y="118"/>
                    <a:pt x="21" y="148"/>
                    <a:pt x="51" y="160"/>
                  </a:cubicBezTo>
                  <a:cubicBezTo>
                    <a:pt x="61" y="164"/>
                    <a:pt x="72" y="167"/>
                    <a:pt x="83" y="167"/>
                  </a:cubicBezTo>
                  <a:cubicBezTo>
                    <a:pt x="95" y="167"/>
                    <a:pt x="107" y="164"/>
                    <a:pt x="118" y="159"/>
                  </a:cubicBezTo>
                  <a:cubicBezTo>
                    <a:pt x="146" y="145"/>
                    <a:pt x="166" y="117"/>
                    <a:pt x="166" y="83"/>
                  </a:cubicBezTo>
                  <a:cubicBezTo>
                    <a:pt x="166" y="50"/>
                    <a:pt x="146" y="21"/>
                    <a:pt x="118" y="8"/>
                  </a:cubicBezTo>
                  <a:close/>
                  <a:moveTo>
                    <a:pt x="104" y="62"/>
                  </a:moveTo>
                  <a:cubicBezTo>
                    <a:pt x="39" y="127"/>
                    <a:pt x="39" y="127"/>
                    <a:pt x="39" y="127"/>
                  </a:cubicBezTo>
                  <a:cubicBezTo>
                    <a:pt x="27" y="116"/>
                    <a:pt x="20" y="100"/>
                    <a:pt x="20" y="83"/>
                  </a:cubicBezTo>
                  <a:cubicBezTo>
                    <a:pt x="20" y="49"/>
                    <a:pt x="48" y="21"/>
                    <a:pt x="83" y="21"/>
                  </a:cubicBezTo>
                  <a:cubicBezTo>
                    <a:pt x="117" y="21"/>
                    <a:pt x="145" y="49"/>
                    <a:pt x="145" y="83"/>
                  </a:cubicBezTo>
                  <a:cubicBezTo>
                    <a:pt x="145" y="89"/>
                    <a:pt x="144" y="96"/>
                    <a:pt x="143" y="101"/>
                  </a:cubicBezTo>
                  <a:lnTo>
                    <a:pt x="104" y="62"/>
                  </a:lnTo>
                  <a:close/>
                </a:path>
              </a:pathLst>
            </a:custGeom>
            <a:solidFill>
              <a:srgbClr val="418AB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grpSp>
          <p:nvGrpSpPr>
            <p:cNvPr id="76" name="Group 75">
              <a:extLst>
                <a:ext uri="{FF2B5EF4-FFF2-40B4-BE49-F238E27FC236}">
                  <a16:creationId xmlns:a16="http://schemas.microsoft.com/office/drawing/2014/main" xmlns="" id="{2A480071-3321-4C4D-98D2-7DBE422226CE}"/>
                </a:ext>
              </a:extLst>
            </p:cNvPr>
            <p:cNvGrpSpPr/>
            <p:nvPr/>
          </p:nvGrpSpPr>
          <p:grpSpPr>
            <a:xfrm>
              <a:off x="5441950" y="874713"/>
              <a:ext cx="1046163" cy="703263"/>
              <a:chOff x="5441950" y="874713"/>
              <a:chExt cx="1046163" cy="703263"/>
            </a:xfrm>
            <a:grpFill/>
          </p:grpSpPr>
          <p:sp>
            <p:nvSpPr>
              <p:cNvPr id="77" name="Freeform 5">
                <a:extLst>
                  <a:ext uri="{FF2B5EF4-FFF2-40B4-BE49-F238E27FC236}">
                    <a16:creationId xmlns:a16="http://schemas.microsoft.com/office/drawing/2014/main" xmlns="" id="{EDAAE0C6-04BD-4065-85CF-8C5799D676D8}"/>
                  </a:ext>
                </a:extLst>
              </p:cNvPr>
              <p:cNvSpPr>
                <a:spLocks/>
              </p:cNvSpPr>
              <p:nvPr/>
            </p:nvSpPr>
            <p:spPr bwMode="auto">
              <a:xfrm>
                <a:off x="5449888" y="874713"/>
                <a:ext cx="368300" cy="165100"/>
              </a:xfrm>
              <a:custGeom>
                <a:avLst/>
                <a:gdLst>
                  <a:gd name="T0" fmla="*/ 21 w 97"/>
                  <a:gd name="T1" fmla="*/ 0 h 43"/>
                  <a:gd name="T2" fmla="*/ 0 w 97"/>
                  <a:gd name="T3" fmla="*/ 22 h 43"/>
                  <a:gd name="T4" fmla="*/ 0 w 97"/>
                  <a:gd name="T5" fmla="*/ 38 h 43"/>
                  <a:gd name="T6" fmla="*/ 5 w 97"/>
                  <a:gd name="T7" fmla="*/ 43 h 43"/>
                  <a:gd name="T8" fmla="*/ 16 w 97"/>
                  <a:gd name="T9" fmla="*/ 43 h 43"/>
                  <a:gd name="T10" fmla="*/ 21 w 97"/>
                  <a:gd name="T11" fmla="*/ 38 h 43"/>
                  <a:gd name="T12" fmla="*/ 21 w 97"/>
                  <a:gd name="T13" fmla="*/ 22 h 43"/>
                  <a:gd name="T14" fmla="*/ 66 w 97"/>
                  <a:gd name="T15" fmla="*/ 22 h 43"/>
                  <a:gd name="T16" fmla="*/ 97 w 97"/>
                  <a:gd name="T17" fmla="*/ 0 h 43"/>
                  <a:gd name="T18" fmla="*/ 21 w 97"/>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0"/>
                    </a:moveTo>
                    <a:cubicBezTo>
                      <a:pt x="10" y="0"/>
                      <a:pt x="0" y="10"/>
                      <a:pt x="0" y="22"/>
                    </a:cubicBezTo>
                    <a:cubicBezTo>
                      <a:pt x="0" y="38"/>
                      <a:pt x="0" y="38"/>
                      <a:pt x="0" y="38"/>
                    </a:cubicBezTo>
                    <a:cubicBezTo>
                      <a:pt x="0" y="40"/>
                      <a:pt x="2" y="43"/>
                      <a:pt x="5" y="43"/>
                    </a:cubicBezTo>
                    <a:cubicBezTo>
                      <a:pt x="16" y="43"/>
                      <a:pt x="16" y="43"/>
                      <a:pt x="16" y="43"/>
                    </a:cubicBezTo>
                    <a:cubicBezTo>
                      <a:pt x="19" y="43"/>
                      <a:pt x="21" y="40"/>
                      <a:pt x="21" y="38"/>
                    </a:cubicBezTo>
                    <a:cubicBezTo>
                      <a:pt x="21" y="22"/>
                      <a:pt x="21" y="22"/>
                      <a:pt x="21" y="22"/>
                    </a:cubicBezTo>
                    <a:cubicBezTo>
                      <a:pt x="66" y="22"/>
                      <a:pt x="66" y="22"/>
                      <a:pt x="66" y="22"/>
                    </a:cubicBezTo>
                    <a:cubicBezTo>
                      <a:pt x="75" y="13"/>
                      <a:pt x="85" y="5"/>
                      <a:pt x="97" y="0"/>
                    </a:cubicBezTo>
                    <a:lnTo>
                      <a:pt x="21"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78" name="Freeform 6">
                <a:extLst>
                  <a:ext uri="{FF2B5EF4-FFF2-40B4-BE49-F238E27FC236}">
                    <a16:creationId xmlns:a16="http://schemas.microsoft.com/office/drawing/2014/main" xmlns="" id="{BEDF389C-2D16-47DA-BC24-18C0624E1277}"/>
                  </a:ext>
                </a:extLst>
              </p:cNvPr>
              <p:cNvSpPr>
                <a:spLocks/>
              </p:cNvSpPr>
              <p:nvPr/>
            </p:nvSpPr>
            <p:spPr bwMode="auto">
              <a:xfrm>
                <a:off x="6115050" y="874713"/>
                <a:ext cx="368300" cy="165100"/>
              </a:xfrm>
              <a:custGeom>
                <a:avLst/>
                <a:gdLst>
                  <a:gd name="T0" fmla="*/ 81 w 97"/>
                  <a:gd name="T1" fmla="*/ 43 h 43"/>
                  <a:gd name="T2" fmla="*/ 92 w 97"/>
                  <a:gd name="T3" fmla="*/ 43 h 43"/>
                  <a:gd name="T4" fmla="*/ 97 w 97"/>
                  <a:gd name="T5" fmla="*/ 38 h 43"/>
                  <a:gd name="T6" fmla="*/ 97 w 97"/>
                  <a:gd name="T7" fmla="*/ 22 h 43"/>
                  <a:gd name="T8" fmla="*/ 76 w 97"/>
                  <a:gd name="T9" fmla="*/ 0 h 43"/>
                  <a:gd name="T10" fmla="*/ 0 w 97"/>
                  <a:gd name="T11" fmla="*/ 0 h 43"/>
                  <a:gd name="T12" fmla="*/ 31 w 97"/>
                  <a:gd name="T13" fmla="*/ 22 h 43"/>
                  <a:gd name="T14" fmla="*/ 76 w 97"/>
                  <a:gd name="T15" fmla="*/ 22 h 43"/>
                  <a:gd name="T16" fmla="*/ 76 w 97"/>
                  <a:gd name="T17" fmla="*/ 38 h 43"/>
                  <a:gd name="T18" fmla="*/ 81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81" y="43"/>
                    </a:moveTo>
                    <a:cubicBezTo>
                      <a:pt x="92" y="43"/>
                      <a:pt x="92" y="43"/>
                      <a:pt x="92" y="43"/>
                    </a:cubicBezTo>
                    <a:cubicBezTo>
                      <a:pt x="94" y="43"/>
                      <a:pt x="97" y="40"/>
                      <a:pt x="97" y="38"/>
                    </a:cubicBezTo>
                    <a:cubicBezTo>
                      <a:pt x="97" y="22"/>
                      <a:pt x="97" y="22"/>
                      <a:pt x="97" y="22"/>
                    </a:cubicBezTo>
                    <a:cubicBezTo>
                      <a:pt x="97" y="10"/>
                      <a:pt x="87" y="0"/>
                      <a:pt x="76" y="0"/>
                    </a:cubicBezTo>
                    <a:cubicBezTo>
                      <a:pt x="0" y="0"/>
                      <a:pt x="0" y="0"/>
                      <a:pt x="0" y="0"/>
                    </a:cubicBezTo>
                    <a:cubicBezTo>
                      <a:pt x="12" y="5"/>
                      <a:pt x="22" y="13"/>
                      <a:pt x="31" y="22"/>
                    </a:cubicBezTo>
                    <a:cubicBezTo>
                      <a:pt x="76" y="22"/>
                      <a:pt x="76" y="22"/>
                      <a:pt x="76" y="22"/>
                    </a:cubicBezTo>
                    <a:cubicBezTo>
                      <a:pt x="76" y="38"/>
                      <a:pt x="76" y="38"/>
                      <a:pt x="76" y="38"/>
                    </a:cubicBezTo>
                    <a:cubicBezTo>
                      <a:pt x="76" y="40"/>
                      <a:pt x="78" y="43"/>
                      <a:pt x="81" y="4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79" name="Freeform 7">
                <a:extLst>
                  <a:ext uri="{FF2B5EF4-FFF2-40B4-BE49-F238E27FC236}">
                    <a16:creationId xmlns:a16="http://schemas.microsoft.com/office/drawing/2014/main" xmlns="" id="{5F734299-4940-4341-8A7E-586C10C79740}"/>
                  </a:ext>
                </a:extLst>
              </p:cNvPr>
              <p:cNvSpPr>
                <a:spLocks/>
              </p:cNvSpPr>
              <p:nvPr/>
            </p:nvSpPr>
            <p:spPr bwMode="auto">
              <a:xfrm>
                <a:off x="6115050" y="1414463"/>
                <a:ext cx="368300" cy="163513"/>
              </a:xfrm>
              <a:custGeom>
                <a:avLst/>
                <a:gdLst>
                  <a:gd name="T0" fmla="*/ 76 w 97"/>
                  <a:gd name="T1" fmla="*/ 43 h 43"/>
                  <a:gd name="T2" fmla="*/ 97 w 97"/>
                  <a:gd name="T3" fmla="*/ 22 h 43"/>
                  <a:gd name="T4" fmla="*/ 97 w 97"/>
                  <a:gd name="T5" fmla="*/ 6 h 43"/>
                  <a:gd name="T6" fmla="*/ 92 w 97"/>
                  <a:gd name="T7" fmla="*/ 0 h 43"/>
                  <a:gd name="T8" fmla="*/ 81 w 97"/>
                  <a:gd name="T9" fmla="*/ 0 h 43"/>
                  <a:gd name="T10" fmla="*/ 76 w 97"/>
                  <a:gd name="T11" fmla="*/ 6 h 43"/>
                  <a:gd name="T12" fmla="*/ 76 w 97"/>
                  <a:gd name="T13" fmla="*/ 22 h 43"/>
                  <a:gd name="T14" fmla="*/ 31 w 97"/>
                  <a:gd name="T15" fmla="*/ 22 h 43"/>
                  <a:gd name="T16" fmla="*/ 0 w 97"/>
                  <a:gd name="T17" fmla="*/ 43 h 43"/>
                  <a:gd name="T18" fmla="*/ 76 w 97"/>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76" y="43"/>
                    </a:moveTo>
                    <a:cubicBezTo>
                      <a:pt x="87" y="43"/>
                      <a:pt x="97" y="34"/>
                      <a:pt x="97" y="22"/>
                    </a:cubicBezTo>
                    <a:cubicBezTo>
                      <a:pt x="97" y="6"/>
                      <a:pt x="97" y="6"/>
                      <a:pt x="97" y="6"/>
                    </a:cubicBezTo>
                    <a:cubicBezTo>
                      <a:pt x="97" y="3"/>
                      <a:pt x="94" y="0"/>
                      <a:pt x="92" y="0"/>
                    </a:cubicBezTo>
                    <a:cubicBezTo>
                      <a:pt x="81" y="0"/>
                      <a:pt x="81" y="0"/>
                      <a:pt x="81" y="0"/>
                    </a:cubicBezTo>
                    <a:cubicBezTo>
                      <a:pt x="78" y="0"/>
                      <a:pt x="76" y="3"/>
                      <a:pt x="76" y="6"/>
                    </a:cubicBezTo>
                    <a:cubicBezTo>
                      <a:pt x="76" y="22"/>
                      <a:pt x="76" y="22"/>
                      <a:pt x="76" y="22"/>
                    </a:cubicBezTo>
                    <a:cubicBezTo>
                      <a:pt x="31" y="22"/>
                      <a:pt x="31" y="22"/>
                      <a:pt x="31" y="22"/>
                    </a:cubicBezTo>
                    <a:cubicBezTo>
                      <a:pt x="22" y="31"/>
                      <a:pt x="12" y="38"/>
                      <a:pt x="0" y="43"/>
                    </a:cubicBezTo>
                    <a:lnTo>
                      <a:pt x="76" y="4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80" name="Freeform 8">
                <a:extLst>
                  <a:ext uri="{FF2B5EF4-FFF2-40B4-BE49-F238E27FC236}">
                    <a16:creationId xmlns:a16="http://schemas.microsoft.com/office/drawing/2014/main" xmlns="" id="{F48FCDD2-DCC4-4CCF-B39D-C072F0669434}"/>
                  </a:ext>
                </a:extLst>
              </p:cNvPr>
              <p:cNvSpPr>
                <a:spLocks/>
              </p:cNvSpPr>
              <p:nvPr/>
            </p:nvSpPr>
            <p:spPr bwMode="auto">
              <a:xfrm>
                <a:off x="5449888" y="1414463"/>
                <a:ext cx="368300" cy="163513"/>
              </a:xfrm>
              <a:custGeom>
                <a:avLst/>
                <a:gdLst>
                  <a:gd name="T0" fmla="*/ 21 w 97"/>
                  <a:gd name="T1" fmla="*/ 22 h 43"/>
                  <a:gd name="T2" fmla="*/ 21 w 97"/>
                  <a:gd name="T3" fmla="*/ 6 h 43"/>
                  <a:gd name="T4" fmla="*/ 16 w 97"/>
                  <a:gd name="T5" fmla="*/ 0 h 43"/>
                  <a:gd name="T6" fmla="*/ 5 w 97"/>
                  <a:gd name="T7" fmla="*/ 0 h 43"/>
                  <a:gd name="T8" fmla="*/ 0 w 97"/>
                  <a:gd name="T9" fmla="*/ 6 h 43"/>
                  <a:gd name="T10" fmla="*/ 0 w 97"/>
                  <a:gd name="T11" fmla="*/ 22 h 43"/>
                  <a:gd name="T12" fmla="*/ 21 w 97"/>
                  <a:gd name="T13" fmla="*/ 43 h 43"/>
                  <a:gd name="T14" fmla="*/ 97 w 97"/>
                  <a:gd name="T15" fmla="*/ 43 h 43"/>
                  <a:gd name="T16" fmla="*/ 66 w 97"/>
                  <a:gd name="T17" fmla="*/ 22 h 43"/>
                  <a:gd name="T18" fmla="*/ 21 w 97"/>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43">
                    <a:moveTo>
                      <a:pt x="21" y="22"/>
                    </a:moveTo>
                    <a:cubicBezTo>
                      <a:pt x="21" y="6"/>
                      <a:pt x="21" y="6"/>
                      <a:pt x="21" y="6"/>
                    </a:cubicBezTo>
                    <a:cubicBezTo>
                      <a:pt x="21" y="3"/>
                      <a:pt x="19" y="0"/>
                      <a:pt x="16" y="0"/>
                    </a:cubicBezTo>
                    <a:cubicBezTo>
                      <a:pt x="5" y="0"/>
                      <a:pt x="5" y="0"/>
                      <a:pt x="5" y="0"/>
                    </a:cubicBezTo>
                    <a:cubicBezTo>
                      <a:pt x="2" y="0"/>
                      <a:pt x="0" y="3"/>
                      <a:pt x="0" y="6"/>
                    </a:cubicBezTo>
                    <a:cubicBezTo>
                      <a:pt x="0" y="22"/>
                      <a:pt x="0" y="22"/>
                      <a:pt x="0" y="22"/>
                    </a:cubicBezTo>
                    <a:cubicBezTo>
                      <a:pt x="0" y="34"/>
                      <a:pt x="10" y="43"/>
                      <a:pt x="21" y="43"/>
                    </a:cubicBezTo>
                    <a:cubicBezTo>
                      <a:pt x="97" y="43"/>
                      <a:pt x="97" y="43"/>
                      <a:pt x="97" y="43"/>
                    </a:cubicBezTo>
                    <a:cubicBezTo>
                      <a:pt x="85" y="38"/>
                      <a:pt x="75" y="31"/>
                      <a:pt x="66" y="22"/>
                    </a:cubicBezTo>
                    <a:lnTo>
                      <a:pt x="21" y="2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81" name="Freeform 11">
                <a:extLst>
                  <a:ext uri="{FF2B5EF4-FFF2-40B4-BE49-F238E27FC236}">
                    <a16:creationId xmlns:a16="http://schemas.microsoft.com/office/drawing/2014/main" xmlns="" id="{230E32B7-0D43-42EC-95F0-7169F730566C}"/>
                  </a:ext>
                </a:extLst>
              </p:cNvPr>
              <p:cNvSpPr>
                <a:spLocks/>
              </p:cNvSpPr>
              <p:nvPr/>
            </p:nvSpPr>
            <p:spPr bwMode="auto">
              <a:xfrm>
                <a:off x="544195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sp>
            <p:nvSpPr>
              <p:cNvPr id="82" name="Freeform 12">
                <a:extLst>
                  <a:ext uri="{FF2B5EF4-FFF2-40B4-BE49-F238E27FC236}">
                    <a16:creationId xmlns:a16="http://schemas.microsoft.com/office/drawing/2014/main" xmlns="" id="{08BD8CEC-E6C9-495E-BF36-E504FD63F837}"/>
                  </a:ext>
                </a:extLst>
              </p:cNvPr>
              <p:cNvSpPr>
                <a:spLocks/>
              </p:cNvSpPr>
              <p:nvPr/>
            </p:nvSpPr>
            <p:spPr bwMode="auto">
              <a:xfrm>
                <a:off x="6400800" y="1116013"/>
                <a:ext cx="87313" cy="222250"/>
              </a:xfrm>
              <a:custGeom>
                <a:avLst/>
                <a:gdLst>
                  <a:gd name="T0" fmla="*/ 23 w 23"/>
                  <a:gd name="T1" fmla="*/ 47 h 58"/>
                  <a:gd name="T2" fmla="*/ 12 w 23"/>
                  <a:gd name="T3" fmla="*/ 58 h 58"/>
                  <a:gd name="T4" fmla="*/ 12 w 23"/>
                  <a:gd name="T5" fmla="*/ 58 h 58"/>
                  <a:gd name="T6" fmla="*/ 0 w 23"/>
                  <a:gd name="T7" fmla="*/ 47 h 58"/>
                  <a:gd name="T8" fmla="*/ 0 w 23"/>
                  <a:gd name="T9" fmla="*/ 11 h 58"/>
                  <a:gd name="T10" fmla="*/ 12 w 23"/>
                  <a:gd name="T11" fmla="*/ 0 h 58"/>
                  <a:gd name="T12" fmla="*/ 12 w 23"/>
                  <a:gd name="T13" fmla="*/ 0 h 58"/>
                  <a:gd name="T14" fmla="*/ 23 w 23"/>
                  <a:gd name="T15" fmla="*/ 11 h 58"/>
                  <a:gd name="T16" fmla="*/ 23 w 23"/>
                  <a:gd name="T17" fmla="*/ 4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8">
                    <a:moveTo>
                      <a:pt x="23" y="47"/>
                    </a:moveTo>
                    <a:cubicBezTo>
                      <a:pt x="23" y="54"/>
                      <a:pt x="18" y="58"/>
                      <a:pt x="12" y="58"/>
                    </a:cubicBezTo>
                    <a:cubicBezTo>
                      <a:pt x="12" y="58"/>
                      <a:pt x="12" y="58"/>
                      <a:pt x="12" y="58"/>
                    </a:cubicBezTo>
                    <a:cubicBezTo>
                      <a:pt x="5" y="58"/>
                      <a:pt x="0" y="54"/>
                      <a:pt x="0" y="47"/>
                    </a:cubicBezTo>
                    <a:cubicBezTo>
                      <a:pt x="0" y="11"/>
                      <a:pt x="0" y="11"/>
                      <a:pt x="0" y="11"/>
                    </a:cubicBezTo>
                    <a:cubicBezTo>
                      <a:pt x="0" y="5"/>
                      <a:pt x="5" y="0"/>
                      <a:pt x="12" y="0"/>
                    </a:cubicBezTo>
                    <a:cubicBezTo>
                      <a:pt x="12" y="0"/>
                      <a:pt x="12" y="0"/>
                      <a:pt x="12" y="0"/>
                    </a:cubicBezTo>
                    <a:cubicBezTo>
                      <a:pt x="18" y="0"/>
                      <a:pt x="23" y="5"/>
                      <a:pt x="23" y="11"/>
                    </a:cubicBezTo>
                    <a:lnTo>
                      <a:pt x="23" y="4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0000"/>
                  </a:solidFill>
                  <a:effectLst/>
                  <a:uLnTx/>
                  <a:uFillTx/>
                  <a:latin typeface="Arial"/>
                </a:endParaRPr>
              </a:p>
            </p:txBody>
          </p:sp>
        </p:grpSp>
      </p:grpSp>
    </p:spTree>
    <p:extLst>
      <p:ext uri="{BB962C8B-B14F-4D97-AF65-F5344CB8AC3E}">
        <p14:creationId xmlns:p14="http://schemas.microsoft.com/office/powerpoint/2010/main" val="295507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ysClr val="window" lastClr="FFFFFF"/>
      </a:lt1>
      <a:dk2>
        <a:srgbClr val="5E5E5E"/>
      </a:dk2>
      <a:lt2>
        <a:srgbClr val="DDDDDD"/>
      </a:lt2>
      <a:accent1>
        <a:srgbClr val="418AB3"/>
      </a:accent1>
      <a:accent2>
        <a:srgbClr val="306786"/>
      </a:accent2>
      <a:accent3>
        <a:srgbClr val="F69200"/>
      </a:accent3>
      <a:accent4>
        <a:srgbClr val="838383"/>
      </a:accent4>
      <a:accent5>
        <a:srgbClr val="FEC306"/>
      </a:accent5>
      <a:accent6>
        <a:srgbClr val="DF5327"/>
      </a:accent6>
      <a:hlink>
        <a:srgbClr val="F59E00"/>
      </a:hlink>
      <a:folHlink>
        <a:srgbClr val="B2B2B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26583</TotalTime>
  <Words>617</Words>
  <Application>Microsoft Office PowerPoint</Application>
  <PresentationFormat>Widescreen</PresentationFormat>
  <Paragraphs>106</Paragraphs>
  <Slides>10</Slides>
  <Notes>10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10</vt:i4>
      </vt:variant>
    </vt:vector>
  </HeadingPairs>
  <TitlesOfParts>
    <vt:vector size="22" baseType="lpstr">
      <vt:lpstr>Arial</vt:lpstr>
      <vt:lpstr>Arial Black</vt:lpstr>
      <vt:lpstr>Calibri</vt:lpstr>
      <vt:lpstr>Calibri Light</vt:lpstr>
      <vt:lpstr>Lato Bold</vt:lpstr>
      <vt:lpstr>Montserrat</vt:lpstr>
      <vt:lpstr>Montserrat Light</vt:lpstr>
      <vt:lpstr>Open Sans</vt:lpstr>
      <vt:lpstr>Segoe UI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Fatima Hafeez</cp:lastModifiedBy>
  <cp:revision>5446</cp:revision>
  <dcterms:created xsi:type="dcterms:W3CDTF">2016-01-13T17:16:24Z</dcterms:created>
  <dcterms:modified xsi:type="dcterms:W3CDTF">2020-06-12T17:25:17Z</dcterms:modified>
</cp:coreProperties>
</file>