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7"/>
  </p:notesMasterIdLst>
  <p:sldIdLst>
    <p:sldId id="269" r:id="rId3"/>
    <p:sldId id="274" r:id="rId4"/>
    <p:sldId id="275" r:id="rId5"/>
    <p:sldId id="270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983A"/>
    <a:srgbClr val="4C8834"/>
    <a:srgbClr val="896FA8"/>
    <a:srgbClr val="D64242"/>
    <a:srgbClr val="9BBB59"/>
    <a:srgbClr val="3BA0BB"/>
    <a:srgbClr val="E46C0A"/>
    <a:srgbClr val="8064A2"/>
    <a:srgbClr val="C32B2B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3" autoAdjust="0"/>
    <p:restoredTop sz="94660"/>
  </p:normalViewPr>
  <p:slideViewPr>
    <p:cSldViewPr>
      <p:cViewPr varScale="1">
        <p:scale>
          <a:sx n="78" d="100"/>
          <a:sy n="78" d="100"/>
        </p:scale>
        <p:origin x="77" y="27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4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86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25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1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72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44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69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742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89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996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060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020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055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805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483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34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121899" tIns="60949" rIns="121899" bIns="60949" rtlCol="0" anchor="ctr">
            <a:normAutofit/>
          </a:bodyPr>
          <a:lstStyle>
            <a:lvl1pPr>
              <a:defRPr lang="en-US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3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33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 flipV="1">
            <a:off x="2651123" y="3124200"/>
            <a:ext cx="2438400" cy="2105027"/>
            <a:chOff x="608012" y="1781173"/>
            <a:chExt cx="2438400" cy="2105027"/>
          </a:xfrm>
        </p:grpSpPr>
        <p:sp>
          <p:nvSpPr>
            <p:cNvPr id="19" name="Arc 18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3BA0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3BA0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3BA0BB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5612" y="2401888"/>
            <a:ext cx="2438400" cy="2105027"/>
            <a:chOff x="608012" y="1781173"/>
            <a:chExt cx="2438400" cy="2105027"/>
          </a:xfrm>
        </p:grpSpPr>
        <p:sp>
          <p:nvSpPr>
            <p:cNvPr id="9" name="Arc 8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chemeClr val="accent6">
                  <a:lumMod val="75000"/>
                </a:schemeClr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875212" y="2401888"/>
            <a:ext cx="2438400" cy="2105027"/>
            <a:chOff x="608012" y="1781173"/>
            <a:chExt cx="2438400" cy="2105027"/>
          </a:xfrm>
        </p:grpSpPr>
        <p:sp>
          <p:nvSpPr>
            <p:cNvPr id="29" name="Arc 28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896F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896F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896FA8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 flipV="1">
            <a:off x="7070723" y="3124200"/>
            <a:ext cx="2438400" cy="2105027"/>
            <a:chOff x="608012" y="1781173"/>
            <a:chExt cx="2438400" cy="2105027"/>
          </a:xfrm>
        </p:grpSpPr>
        <p:sp>
          <p:nvSpPr>
            <p:cNvPr id="33" name="Arc 32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5598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5598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55983A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294812" y="2401888"/>
            <a:ext cx="2438400" cy="2105027"/>
            <a:chOff x="608012" y="1781173"/>
            <a:chExt cx="2438400" cy="2105027"/>
          </a:xfrm>
        </p:grpSpPr>
        <p:sp>
          <p:nvSpPr>
            <p:cNvPr id="43" name="Arc 42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D642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D642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D64242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660523" y="3263900"/>
            <a:ext cx="1066800" cy="1066800"/>
            <a:chOff x="9726611" y="2667000"/>
            <a:chExt cx="1066800" cy="1066800"/>
          </a:xfrm>
        </p:grpSpPr>
        <p:sp>
          <p:nvSpPr>
            <p:cNvPr id="6" name="Oval 5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70323" y="3263900"/>
            <a:ext cx="1066800" cy="1066800"/>
            <a:chOff x="9726611" y="2667000"/>
            <a:chExt cx="1066800" cy="1066800"/>
          </a:xfrm>
        </p:grpSpPr>
        <p:sp>
          <p:nvSpPr>
            <p:cNvPr id="23" name="Oval 22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80123" y="3263900"/>
            <a:ext cx="1066800" cy="1066800"/>
            <a:chOff x="9726611" y="2667000"/>
            <a:chExt cx="1066800" cy="1066800"/>
          </a:xfrm>
        </p:grpSpPr>
        <p:sp>
          <p:nvSpPr>
            <p:cNvPr id="26" name="Oval 25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289923" y="3263900"/>
            <a:ext cx="1066800" cy="1066800"/>
            <a:chOff x="9726611" y="2667000"/>
            <a:chExt cx="1066800" cy="1066800"/>
          </a:xfrm>
        </p:grpSpPr>
        <p:sp>
          <p:nvSpPr>
            <p:cNvPr id="37" name="Oval 36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0499723" y="3263900"/>
            <a:ext cx="1066800" cy="1066800"/>
            <a:chOff x="9726611" y="2667000"/>
            <a:chExt cx="1066800" cy="1066800"/>
          </a:xfrm>
        </p:grpSpPr>
        <p:sp>
          <p:nvSpPr>
            <p:cNvPr id="40" name="Oval 39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792195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27395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60995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2027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396195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2028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656795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2029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278835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E46C0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503612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3BA0B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13412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896FA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938189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5598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056812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D642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7" name="Freeform 56"/>
          <p:cNvSpPr>
            <a:spLocks noEditPoints="1"/>
          </p:cNvSpPr>
          <p:nvPr/>
        </p:nvSpPr>
        <p:spPr bwMode="auto">
          <a:xfrm>
            <a:off x="1993534" y="3547063"/>
            <a:ext cx="400778" cy="500474"/>
          </a:xfrm>
          <a:custGeom>
            <a:avLst/>
            <a:gdLst>
              <a:gd name="T0" fmla="*/ 9 w 85"/>
              <a:gd name="T1" fmla="*/ 0 h 106"/>
              <a:gd name="T2" fmla="*/ 0 w 85"/>
              <a:gd name="T3" fmla="*/ 9 h 106"/>
              <a:gd name="T4" fmla="*/ 0 w 85"/>
              <a:gd name="T5" fmla="*/ 98 h 106"/>
              <a:gd name="T6" fmla="*/ 9 w 85"/>
              <a:gd name="T7" fmla="*/ 106 h 106"/>
              <a:gd name="T8" fmla="*/ 76 w 85"/>
              <a:gd name="T9" fmla="*/ 106 h 106"/>
              <a:gd name="T10" fmla="*/ 85 w 85"/>
              <a:gd name="T11" fmla="*/ 98 h 106"/>
              <a:gd name="T12" fmla="*/ 85 w 85"/>
              <a:gd name="T13" fmla="*/ 31 h 106"/>
              <a:gd name="T14" fmla="*/ 81 w 85"/>
              <a:gd name="T15" fmla="*/ 23 h 106"/>
              <a:gd name="T16" fmla="*/ 61 w 85"/>
              <a:gd name="T17" fmla="*/ 3 h 106"/>
              <a:gd name="T18" fmla="*/ 54 w 85"/>
              <a:gd name="T19" fmla="*/ 0 h 106"/>
              <a:gd name="T20" fmla="*/ 9 w 85"/>
              <a:gd name="T21" fmla="*/ 0 h 106"/>
              <a:gd name="T22" fmla="*/ 40 w 85"/>
              <a:gd name="T23" fmla="*/ 16 h 106"/>
              <a:gd name="T24" fmla="*/ 45 w 85"/>
              <a:gd name="T25" fmla="*/ 11 h 106"/>
              <a:gd name="T26" fmla="*/ 49 w 85"/>
              <a:gd name="T27" fmla="*/ 16 h 106"/>
              <a:gd name="T28" fmla="*/ 49 w 85"/>
              <a:gd name="T29" fmla="*/ 32 h 106"/>
              <a:gd name="T30" fmla="*/ 52 w 85"/>
              <a:gd name="T31" fmla="*/ 36 h 106"/>
              <a:gd name="T32" fmla="*/ 69 w 85"/>
              <a:gd name="T33" fmla="*/ 36 h 106"/>
              <a:gd name="T34" fmla="*/ 73 w 85"/>
              <a:gd name="T35" fmla="*/ 40 h 106"/>
              <a:gd name="T36" fmla="*/ 69 w 85"/>
              <a:gd name="T37" fmla="*/ 44 h 106"/>
              <a:gd name="T38" fmla="*/ 49 w 85"/>
              <a:gd name="T39" fmla="*/ 44 h 106"/>
              <a:gd name="T40" fmla="*/ 40 w 85"/>
              <a:gd name="T41" fmla="*/ 36 h 106"/>
              <a:gd name="T42" fmla="*/ 40 w 85"/>
              <a:gd name="T43" fmla="*/ 1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106">
                <a:moveTo>
                  <a:pt x="9" y="0"/>
                </a:moveTo>
                <a:cubicBezTo>
                  <a:pt x="4" y="0"/>
                  <a:pt x="0" y="4"/>
                  <a:pt x="0" y="9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3"/>
                  <a:pt x="4" y="106"/>
                  <a:pt x="9" y="106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81" y="106"/>
                  <a:pt x="85" y="103"/>
                  <a:pt x="85" y="98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28"/>
                  <a:pt x="83" y="25"/>
                  <a:pt x="81" y="23"/>
                </a:cubicBezTo>
                <a:cubicBezTo>
                  <a:pt x="61" y="3"/>
                  <a:pt x="61" y="3"/>
                  <a:pt x="61" y="3"/>
                </a:cubicBezTo>
                <a:cubicBezTo>
                  <a:pt x="59" y="1"/>
                  <a:pt x="57" y="0"/>
                  <a:pt x="54" y="0"/>
                </a:cubicBezTo>
                <a:lnTo>
                  <a:pt x="9" y="0"/>
                </a:lnTo>
                <a:close/>
                <a:moveTo>
                  <a:pt x="40" y="16"/>
                </a:moveTo>
                <a:cubicBezTo>
                  <a:pt x="40" y="13"/>
                  <a:pt x="42" y="11"/>
                  <a:pt x="45" y="11"/>
                </a:cubicBezTo>
                <a:cubicBezTo>
                  <a:pt x="47" y="11"/>
                  <a:pt x="49" y="13"/>
                  <a:pt x="49" y="16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4"/>
                  <a:pt x="51" y="36"/>
                  <a:pt x="52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71" y="36"/>
                  <a:pt x="73" y="38"/>
                  <a:pt x="73" y="40"/>
                </a:cubicBezTo>
                <a:cubicBezTo>
                  <a:pt x="73" y="42"/>
                  <a:pt x="71" y="44"/>
                  <a:pt x="69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4" y="44"/>
                  <a:pt x="40" y="40"/>
                  <a:pt x="40" y="36"/>
                </a:cubicBezTo>
                <a:lnTo>
                  <a:pt x="40" y="16"/>
                </a:lnTo>
                <a:close/>
              </a:path>
            </a:pathLst>
          </a:custGeom>
          <a:solidFill>
            <a:srgbClr val="E46C0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7"/>
          <p:cNvSpPr>
            <a:spLocks noEditPoints="1"/>
          </p:cNvSpPr>
          <p:nvPr/>
        </p:nvSpPr>
        <p:spPr bwMode="auto">
          <a:xfrm>
            <a:off x="8571092" y="3545070"/>
            <a:ext cx="504463" cy="504461"/>
          </a:xfrm>
          <a:custGeom>
            <a:avLst/>
            <a:gdLst>
              <a:gd name="T0" fmla="*/ 20 w 107"/>
              <a:gd name="T1" fmla="*/ 26 h 107"/>
              <a:gd name="T2" fmla="*/ 20 w 107"/>
              <a:gd name="T3" fmla="*/ 27 h 107"/>
              <a:gd name="T4" fmla="*/ 26 w 107"/>
              <a:gd name="T5" fmla="*/ 65 h 107"/>
              <a:gd name="T6" fmla="*/ 49 w 107"/>
              <a:gd name="T7" fmla="*/ 83 h 107"/>
              <a:gd name="T8" fmla="*/ 54 w 107"/>
              <a:gd name="T9" fmla="*/ 85 h 107"/>
              <a:gd name="T10" fmla="*/ 58 w 107"/>
              <a:gd name="T11" fmla="*/ 83 h 107"/>
              <a:gd name="T12" fmla="*/ 81 w 107"/>
              <a:gd name="T13" fmla="*/ 65 h 107"/>
              <a:gd name="T14" fmla="*/ 87 w 107"/>
              <a:gd name="T15" fmla="*/ 27 h 107"/>
              <a:gd name="T16" fmla="*/ 87 w 107"/>
              <a:gd name="T17" fmla="*/ 26 h 107"/>
              <a:gd name="T18" fmla="*/ 84 w 107"/>
              <a:gd name="T19" fmla="*/ 22 h 107"/>
              <a:gd name="T20" fmla="*/ 54 w 107"/>
              <a:gd name="T21" fmla="*/ 19 h 107"/>
              <a:gd name="T22" fmla="*/ 23 w 107"/>
              <a:gd name="T23" fmla="*/ 22 h 107"/>
              <a:gd name="T24" fmla="*/ 20 w 107"/>
              <a:gd name="T25" fmla="*/ 26 h 107"/>
              <a:gd name="T26" fmla="*/ 0 w 107"/>
              <a:gd name="T27" fmla="*/ 14 h 107"/>
              <a:gd name="T28" fmla="*/ 0 w 107"/>
              <a:gd name="T29" fmla="*/ 14 h 107"/>
              <a:gd name="T30" fmla="*/ 9 w 107"/>
              <a:gd name="T31" fmla="*/ 76 h 107"/>
              <a:gd name="T32" fmla="*/ 46 w 107"/>
              <a:gd name="T33" fmla="*/ 104 h 107"/>
              <a:gd name="T34" fmla="*/ 54 w 107"/>
              <a:gd name="T35" fmla="*/ 107 h 107"/>
              <a:gd name="T36" fmla="*/ 61 w 107"/>
              <a:gd name="T37" fmla="*/ 104 h 107"/>
              <a:gd name="T38" fmla="*/ 98 w 107"/>
              <a:gd name="T39" fmla="*/ 76 h 107"/>
              <a:gd name="T40" fmla="*/ 107 w 107"/>
              <a:gd name="T41" fmla="*/ 14 h 107"/>
              <a:gd name="T42" fmla="*/ 107 w 107"/>
              <a:gd name="T43" fmla="*/ 14 h 107"/>
              <a:gd name="T44" fmla="*/ 102 w 107"/>
              <a:gd name="T45" fmla="*/ 7 h 107"/>
              <a:gd name="T46" fmla="*/ 54 w 107"/>
              <a:gd name="T47" fmla="*/ 0 h 107"/>
              <a:gd name="T48" fmla="*/ 5 w 107"/>
              <a:gd name="T49" fmla="*/ 7 h 107"/>
              <a:gd name="T50" fmla="*/ 0 w 107"/>
              <a:gd name="T51" fmla="*/ 14 h 107"/>
              <a:gd name="T52" fmla="*/ 11 w 107"/>
              <a:gd name="T53" fmla="*/ 21 h 107"/>
              <a:gd name="T54" fmla="*/ 15 w 107"/>
              <a:gd name="T55" fmla="*/ 16 h 107"/>
              <a:gd name="T56" fmla="*/ 54 w 107"/>
              <a:gd name="T57" fmla="*/ 11 h 107"/>
              <a:gd name="T58" fmla="*/ 92 w 107"/>
              <a:gd name="T59" fmla="*/ 16 h 107"/>
              <a:gd name="T60" fmla="*/ 96 w 107"/>
              <a:gd name="T61" fmla="*/ 21 h 107"/>
              <a:gd name="T62" fmla="*/ 96 w 107"/>
              <a:gd name="T63" fmla="*/ 21 h 107"/>
              <a:gd name="T64" fmla="*/ 89 w 107"/>
              <a:gd name="T65" fmla="*/ 71 h 107"/>
              <a:gd name="T66" fmla="*/ 60 w 107"/>
              <a:gd name="T67" fmla="*/ 93 h 107"/>
              <a:gd name="T68" fmla="*/ 54 w 107"/>
              <a:gd name="T69" fmla="*/ 95 h 107"/>
              <a:gd name="T70" fmla="*/ 48 w 107"/>
              <a:gd name="T71" fmla="*/ 93 h 107"/>
              <a:gd name="T72" fmla="*/ 18 w 107"/>
              <a:gd name="T73" fmla="*/ 71 h 107"/>
              <a:gd name="T74" fmla="*/ 11 w 107"/>
              <a:gd name="T75" fmla="*/ 2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" h="107">
                <a:moveTo>
                  <a:pt x="20" y="26"/>
                </a:moveTo>
                <a:cubicBezTo>
                  <a:pt x="20" y="27"/>
                  <a:pt x="20" y="27"/>
                  <a:pt x="20" y="27"/>
                </a:cubicBezTo>
                <a:cubicBezTo>
                  <a:pt x="21" y="46"/>
                  <a:pt x="25" y="64"/>
                  <a:pt x="26" y="65"/>
                </a:cubicBezTo>
                <a:cubicBezTo>
                  <a:pt x="30" y="71"/>
                  <a:pt x="42" y="79"/>
                  <a:pt x="49" y="83"/>
                </a:cubicBezTo>
                <a:cubicBezTo>
                  <a:pt x="51" y="84"/>
                  <a:pt x="52" y="85"/>
                  <a:pt x="54" y="85"/>
                </a:cubicBezTo>
                <a:cubicBezTo>
                  <a:pt x="55" y="85"/>
                  <a:pt x="57" y="84"/>
                  <a:pt x="58" y="83"/>
                </a:cubicBezTo>
                <a:cubicBezTo>
                  <a:pt x="65" y="79"/>
                  <a:pt x="77" y="71"/>
                  <a:pt x="81" y="65"/>
                </a:cubicBezTo>
                <a:cubicBezTo>
                  <a:pt x="83" y="64"/>
                  <a:pt x="86" y="46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87" y="25"/>
                  <a:pt x="86" y="23"/>
                  <a:pt x="84" y="22"/>
                </a:cubicBezTo>
                <a:cubicBezTo>
                  <a:pt x="76" y="20"/>
                  <a:pt x="63" y="19"/>
                  <a:pt x="54" y="19"/>
                </a:cubicBezTo>
                <a:cubicBezTo>
                  <a:pt x="44" y="19"/>
                  <a:pt x="31" y="20"/>
                  <a:pt x="23" y="22"/>
                </a:cubicBezTo>
                <a:cubicBezTo>
                  <a:pt x="21" y="23"/>
                  <a:pt x="20" y="25"/>
                  <a:pt x="20" y="26"/>
                </a:cubicBezTo>
                <a:close/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" y="45"/>
                  <a:pt x="6" y="73"/>
                  <a:pt x="9" y="76"/>
                </a:cubicBezTo>
                <a:cubicBezTo>
                  <a:pt x="15" y="84"/>
                  <a:pt x="35" y="97"/>
                  <a:pt x="46" y="104"/>
                </a:cubicBezTo>
                <a:cubicBezTo>
                  <a:pt x="49" y="105"/>
                  <a:pt x="51" y="107"/>
                  <a:pt x="54" y="107"/>
                </a:cubicBezTo>
                <a:cubicBezTo>
                  <a:pt x="56" y="107"/>
                  <a:pt x="59" y="105"/>
                  <a:pt x="61" y="104"/>
                </a:cubicBezTo>
                <a:cubicBezTo>
                  <a:pt x="72" y="97"/>
                  <a:pt x="92" y="84"/>
                  <a:pt x="98" y="76"/>
                </a:cubicBezTo>
                <a:cubicBezTo>
                  <a:pt x="101" y="73"/>
                  <a:pt x="106" y="45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1"/>
                  <a:pt x="105" y="8"/>
                  <a:pt x="102" y="7"/>
                </a:cubicBezTo>
                <a:cubicBezTo>
                  <a:pt x="89" y="3"/>
                  <a:pt x="70" y="0"/>
                  <a:pt x="54" y="0"/>
                </a:cubicBezTo>
                <a:cubicBezTo>
                  <a:pt x="38" y="0"/>
                  <a:pt x="18" y="3"/>
                  <a:pt x="5" y="7"/>
                </a:cubicBezTo>
                <a:cubicBezTo>
                  <a:pt x="2" y="8"/>
                  <a:pt x="0" y="11"/>
                  <a:pt x="0" y="14"/>
                </a:cubicBezTo>
                <a:close/>
                <a:moveTo>
                  <a:pt x="11" y="21"/>
                </a:moveTo>
                <a:cubicBezTo>
                  <a:pt x="11" y="19"/>
                  <a:pt x="13" y="17"/>
                  <a:pt x="15" y="16"/>
                </a:cubicBezTo>
                <a:cubicBezTo>
                  <a:pt x="25" y="12"/>
                  <a:pt x="41" y="11"/>
                  <a:pt x="54" y="11"/>
                </a:cubicBezTo>
                <a:cubicBezTo>
                  <a:pt x="66" y="11"/>
                  <a:pt x="82" y="12"/>
                  <a:pt x="92" y="16"/>
                </a:cubicBezTo>
                <a:cubicBezTo>
                  <a:pt x="95" y="17"/>
                  <a:pt x="96" y="19"/>
                  <a:pt x="96" y="21"/>
                </a:cubicBezTo>
                <a:cubicBezTo>
                  <a:pt x="96" y="21"/>
                  <a:pt x="96" y="21"/>
                  <a:pt x="96" y="21"/>
                </a:cubicBezTo>
                <a:cubicBezTo>
                  <a:pt x="95" y="46"/>
                  <a:pt x="91" y="68"/>
                  <a:pt x="89" y="71"/>
                </a:cubicBezTo>
                <a:cubicBezTo>
                  <a:pt x="84" y="77"/>
                  <a:pt x="68" y="88"/>
                  <a:pt x="60" y="93"/>
                </a:cubicBezTo>
                <a:cubicBezTo>
                  <a:pt x="57" y="94"/>
                  <a:pt x="56" y="95"/>
                  <a:pt x="54" y="95"/>
                </a:cubicBezTo>
                <a:cubicBezTo>
                  <a:pt x="51" y="95"/>
                  <a:pt x="50" y="94"/>
                  <a:pt x="48" y="93"/>
                </a:cubicBezTo>
                <a:cubicBezTo>
                  <a:pt x="39" y="88"/>
                  <a:pt x="23" y="77"/>
                  <a:pt x="18" y="71"/>
                </a:cubicBezTo>
                <a:cubicBezTo>
                  <a:pt x="16" y="68"/>
                  <a:pt x="12" y="46"/>
                  <a:pt x="11" y="21"/>
                </a:cubicBezTo>
                <a:close/>
              </a:path>
            </a:pathLst>
          </a:custGeom>
          <a:solidFill>
            <a:srgbClr val="55983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8"/>
          <p:cNvSpPr>
            <a:spLocks noEditPoints="1"/>
          </p:cNvSpPr>
          <p:nvPr/>
        </p:nvSpPr>
        <p:spPr bwMode="auto">
          <a:xfrm>
            <a:off x="4156478" y="3552048"/>
            <a:ext cx="494491" cy="490504"/>
          </a:xfrm>
          <a:custGeom>
            <a:avLst/>
            <a:gdLst>
              <a:gd name="T0" fmla="*/ 52 w 105"/>
              <a:gd name="T1" fmla="*/ 47 h 104"/>
              <a:gd name="T2" fmla="*/ 52 w 105"/>
              <a:gd name="T3" fmla="*/ 58 h 104"/>
              <a:gd name="T4" fmla="*/ 52 w 105"/>
              <a:gd name="T5" fmla="*/ 38 h 104"/>
              <a:gd name="T6" fmla="*/ 52 w 105"/>
              <a:gd name="T7" fmla="*/ 67 h 104"/>
              <a:gd name="T8" fmla="*/ 52 w 105"/>
              <a:gd name="T9" fmla="*/ 38 h 104"/>
              <a:gd name="T10" fmla="*/ 19 w 105"/>
              <a:gd name="T11" fmla="*/ 71 h 104"/>
              <a:gd name="T12" fmla="*/ 12 w 105"/>
              <a:gd name="T13" fmla="*/ 85 h 104"/>
              <a:gd name="T14" fmla="*/ 26 w 105"/>
              <a:gd name="T15" fmla="*/ 93 h 104"/>
              <a:gd name="T16" fmla="*/ 42 w 105"/>
              <a:gd name="T17" fmla="*/ 90 h 104"/>
              <a:gd name="T18" fmla="*/ 47 w 105"/>
              <a:gd name="T19" fmla="*/ 104 h 104"/>
              <a:gd name="T20" fmla="*/ 62 w 105"/>
              <a:gd name="T21" fmla="*/ 99 h 104"/>
              <a:gd name="T22" fmla="*/ 72 w 105"/>
              <a:gd name="T23" fmla="*/ 86 h 104"/>
              <a:gd name="T24" fmla="*/ 86 w 105"/>
              <a:gd name="T25" fmla="*/ 93 h 104"/>
              <a:gd name="T26" fmla="*/ 93 w 105"/>
              <a:gd name="T27" fmla="*/ 79 h 104"/>
              <a:gd name="T28" fmla="*/ 90 w 105"/>
              <a:gd name="T29" fmla="*/ 63 h 104"/>
              <a:gd name="T30" fmla="*/ 105 w 105"/>
              <a:gd name="T31" fmla="*/ 57 h 104"/>
              <a:gd name="T32" fmla="*/ 100 w 105"/>
              <a:gd name="T33" fmla="*/ 42 h 104"/>
              <a:gd name="T34" fmla="*/ 86 w 105"/>
              <a:gd name="T35" fmla="*/ 33 h 104"/>
              <a:gd name="T36" fmla="*/ 93 w 105"/>
              <a:gd name="T37" fmla="*/ 19 h 104"/>
              <a:gd name="T38" fmla="*/ 79 w 105"/>
              <a:gd name="T39" fmla="*/ 12 h 104"/>
              <a:gd name="T40" fmla="*/ 63 w 105"/>
              <a:gd name="T41" fmla="*/ 15 h 104"/>
              <a:gd name="T42" fmla="*/ 58 w 105"/>
              <a:gd name="T43" fmla="*/ 0 h 104"/>
              <a:gd name="T44" fmla="*/ 42 w 105"/>
              <a:gd name="T45" fmla="*/ 5 h 104"/>
              <a:gd name="T46" fmla="*/ 33 w 105"/>
              <a:gd name="T47" fmla="*/ 18 h 104"/>
              <a:gd name="T48" fmla="*/ 19 w 105"/>
              <a:gd name="T49" fmla="*/ 12 h 104"/>
              <a:gd name="T50" fmla="*/ 12 w 105"/>
              <a:gd name="T51" fmla="*/ 26 h 104"/>
              <a:gd name="T52" fmla="*/ 15 w 105"/>
              <a:gd name="T53" fmla="*/ 42 h 104"/>
              <a:gd name="T54" fmla="*/ 0 w 105"/>
              <a:gd name="T55" fmla="*/ 47 h 104"/>
              <a:gd name="T56" fmla="*/ 5 w 105"/>
              <a:gd name="T57" fmla="*/ 62 h 104"/>
              <a:gd name="T58" fmla="*/ 52 w 105"/>
              <a:gd name="T59" fmla="*/ 29 h 104"/>
              <a:gd name="T60" fmla="*/ 52 w 105"/>
              <a:gd name="T61" fmla="*/ 76 h 104"/>
              <a:gd name="T62" fmla="*/ 52 w 105"/>
              <a:gd name="T63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" h="104">
                <a:moveTo>
                  <a:pt x="47" y="52"/>
                </a:moveTo>
                <a:cubicBezTo>
                  <a:pt x="47" y="49"/>
                  <a:pt x="49" y="47"/>
                  <a:pt x="52" y="47"/>
                </a:cubicBezTo>
                <a:cubicBezTo>
                  <a:pt x="56" y="47"/>
                  <a:pt x="58" y="49"/>
                  <a:pt x="58" y="52"/>
                </a:cubicBezTo>
                <a:cubicBezTo>
                  <a:pt x="58" y="55"/>
                  <a:pt x="56" y="58"/>
                  <a:pt x="52" y="58"/>
                </a:cubicBezTo>
                <a:cubicBezTo>
                  <a:pt x="49" y="58"/>
                  <a:pt x="47" y="55"/>
                  <a:pt x="47" y="52"/>
                </a:cubicBezTo>
                <a:close/>
                <a:moveTo>
                  <a:pt x="52" y="38"/>
                </a:moveTo>
                <a:cubicBezTo>
                  <a:pt x="44" y="38"/>
                  <a:pt x="38" y="44"/>
                  <a:pt x="38" y="52"/>
                </a:cubicBezTo>
                <a:cubicBezTo>
                  <a:pt x="38" y="60"/>
                  <a:pt x="44" y="67"/>
                  <a:pt x="52" y="67"/>
                </a:cubicBezTo>
                <a:cubicBezTo>
                  <a:pt x="60" y="67"/>
                  <a:pt x="67" y="60"/>
                  <a:pt x="67" y="52"/>
                </a:cubicBezTo>
                <a:cubicBezTo>
                  <a:pt x="67" y="44"/>
                  <a:pt x="60" y="38"/>
                  <a:pt x="52" y="38"/>
                </a:cubicBezTo>
                <a:close/>
                <a:moveTo>
                  <a:pt x="15" y="63"/>
                </a:moveTo>
                <a:cubicBezTo>
                  <a:pt x="16" y="66"/>
                  <a:pt x="17" y="69"/>
                  <a:pt x="19" y="71"/>
                </a:cubicBezTo>
                <a:cubicBezTo>
                  <a:pt x="12" y="79"/>
                  <a:pt x="12" y="79"/>
                  <a:pt x="12" y="79"/>
                </a:cubicBezTo>
                <a:cubicBezTo>
                  <a:pt x="10" y="80"/>
                  <a:pt x="10" y="84"/>
                  <a:pt x="12" y="85"/>
                </a:cubicBezTo>
                <a:cubicBezTo>
                  <a:pt x="19" y="93"/>
                  <a:pt x="19" y="93"/>
                  <a:pt x="19" y="93"/>
                </a:cubicBezTo>
                <a:cubicBezTo>
                  <a:pt x="21" y="95"/>
                  <a:pt x="24" y="95"/>
                  <a:pt x="26" y="93"/>
                </a:cubicBezTo>
                <a:cubicBezTo>
                  <a:pt x="33" y="86"/>
                  <a:pt x="33" y="86"/>
                  <a:pt x="33" y="86"/>
                </a:cubicBezTo>
                <a:cubicBezTo>
                  <a:pt x="36" y="88"/>
                  <a:pt x="39" y="89"/>
                  <a:pt x="42" y="90"/>
                </a:cubicBezTo>
                <a:cubicBezTo>
                  <a:pt x="42" y="99"/>
                  <a:pt x="42" y="99"/>
                  <a:pt x="42" y="99"/>
                </a:cubicBezTo>
                <a:cubicBezTo>
                  <a:pt x="42" y="102"/>
                  <a:pt x="45" y="104"/>
                  <a:pt x="47" y="104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0" y="104"/>
                  <a:pt x="62" y="102"/>
                  <a:pt x="62" y="99"/>
                </a:cubicBezTo>
                <a:cubicBezTo>
                  <a:pt x="63" y="90"/>
                  <a:pt x="63" y="90"/>
                  <a:pt x="63" y="90"/>
                </a:cubicBezTo>
                <a:cubicBezTo>
                  <a:pt x="66" y="89"/>
                  <a:pt x="69" y="88"/>
                  <a:pt x="72" y="86"/>
                </a:cubicBezTo>
                <a:cubicBezTo>
                  <a:pt x="79" y="93"/>
                  <a:pt x="79" y="93"/>
                  <a:pt x="79" y="93"/>
                </a:cubicBezTo>
                <a:cubicBezTo>
                  <a:pt x="81" y="95"/>
                  <a:pt x="84" y="95"/>
                  <a:pt x="86" y="93"/>
                </a:cubicBezTo>
                <a:cubicBezTo>
                  <a:pt x="93" y="85"/>
                  <a:pt x="93" y="85"/>
                  <a:pt x="93" y="85"/>
                </a:cubicBezTo>
                <a:cubicBezTo>
                  <a:pt x="95" y="84"/>
                  <a:pt x="95" y="80"/>
                  <a:pt x="93" y="79"/>
                </a:cubicBezTo>
                <a:cubicBezTo>
                  <a:pt x="86" y="71"/>
                  <a:pt x="86" y="71"/>
                  <a:pt x="86" y="71"/>
                </a:cubicBezTo>
                <a:cubicBezTo>
                  <a:pt x="88" y="69"/>
                  <a:pt x="89" y="66"/>
                  <a:pt x="90" y="63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2" y="62"/>
                  <a:pt x="105" y="60"/>
                  <a:pt x="105" y="57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05" y="44"/>
                  <a:pt x="102" y="42"/>
                  <a:pt x="10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89" y="39"/>
                  <a:pt x="88" y="36"/>
                  <a:pt x="86" y="33"/>
                </a:cubicBezTo>
                <a:cubicBezTo>
                  <a:pt x="93" y="26"/>
                  <a:pt x="93" y="26"/>
                  <a:pt x="93" y="26"/>
                </a:cubicBezTo>
                <a:cubicBezTo>
                  <a:pt x="95" y="24"/>
                  <a:pt x="95" y="21"/>
                  <a:pt x="93" y="19"/>
                </a:cubicBezTo>
                <a:cubicBezTo>
                  <a:pt x="86" y="12"/>
                  <a:pt x="86" y="12"/>
                  <a:pt x="86" y="12"/>
                </a:cubicBezTo>
                <a:cubicBezTo>
                  <a:pt x="84" y="10"/>
                  <a:pt x="81" y="10"/>
                  <a:pt x="79" y="12"/>
                </a:cubicBezTo>
                <a:cubicBezTo>
                  <a:pt x="72" y="18"/>
                  <a:pt x="72" y="18"/>
                  <a:pt x="72" y="18"/>
                </a:cubicBezTo>
                <a:cubicBezTo>
                  <a:pt x="69" y="17"/>
                  <a:pt x="66" y="16"/>
                  <a:pt x="63" y="15"/>
                </a:cubicBezTo>
                <a:cubicBezTo>
                  <a:pt x="62" y="5"/>
                  <a:pt x="62" y="5"/>
                  <a:pt x="62" y="5"/>
                </a:cubicBezTo>
                <a:cubicBezTo>
                  <a:pt x="62" y="2"/>
                  <a:pt x="60" y="0"/>
                  <a:pt x="5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5" y="0"/>
                  <a:pt x="42" y="2"/>
                  <a:pt x="42" y="5"/>
                </a:cubicBezTo>
                <a:cubicBezTo>
                  <a:pt x="42" y="15"/>
                  <a:pt x="42" y="15"/>
                  <a:pt x="42" y="15"/>
                </a:cubicBezTo>
                <a:cubicBezTo>
                  <a:pt x="39" y="16"/>
                  <a:pt x="36" y="17"/>
                  <a:pt x="33" y="18"/>
                </a:cubicBezTo>
                <a:cubicBezTo>
                  <a:pt x="26" y="12"/>
                  <a:pt x="26" y="12"/>
                  <a:pt x="26" y="12"/>
                </a:cubicBezTo>
                <a:cubicBezTo>
                  <a:pt x="24" y="10"/>
                  <a:pt x="21" y="10"/>
                  <a:pt x="19" y="12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21"/>
                  <a:pt x="10" y="24"/>
                  <a:pt x="12" y="26"/>
                </a:cubicBezTo>
                <a:cubicBezTo>
                  <a:pt x="19" y="33"/>
                  <a:pt x="19" y="33"/>
                  <a:pt x="19" y="33"/>
                </a:cubicBezTo>
                <a:cubicBezTo>
                  <a:pt x="17" y="36"/>
                  <a:pt x="16" y="39"/>
                  <a:pt x="1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3" y="42"/>
                  <a:pt x="0" y="44"/>
                  <a:pt x="0" y="4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0"/>
                  <a:pt x="3" y="62"/>
                  <a:pt x="5" y="62"/>
                </a:cubicBezTo>
                <a:lnTo>
                  <a:pt x="15" y="63"/>
                </a:lnTo>
                <a:close/>
                <a:moveTo>
                  <a:pt x="52" y="29"/>
                </a:moveTo>
                <a:cubicBezTo>
                  <a:pt x="65" y="29"/>
                  <a:pt x="76" y="39"/>
                  <a:pt x="76" y="52"/>
                </a:cubicBezTo>
                <a:cubicBezTo>
                  <a:pt x="76" y="65"/>
                  <a:pt x="65" y="76"/>
                  <a:pt x="52" y="76"/>
                </a:cubicBezTo>
                <a:cubicBezTo>
                  <a:pt x="40" y="76"/>
                  <a:pt x="29" y="65"/>
                  <a:pt x="29" y="52"/>
                </a:cubicBezTo>
                <a:cubicBezTo>
                  <a:pt x="29" y="39"/>
                  <a:pt x="40" y="29"/>
                  <a:pt x="52" y="29"/>
                </a:cubicBezTo>
                <a:close/>
              </a:path>
            </a:pathLst>
          </a:custGeom>
          <a:solidFill>
            <a:srgbClr val="3BA0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16"/>
          <p:cNvSpPr>
            <a:spLocks noEditPoints="1"/>
          </p:cNvSpPr>
          <p:nvPr/>
        </p:nvSpPr>
        <p:spPr bwMode="auto">
          <a:xfrm>
            <a:off x="10810846" y="3556265"/>
            <a:ext cx="444555" cy="482070"/>
          </a:xfrm>
          <a:custGeom>
            <a:avLst/>
            <a:gdLst>
              <a:gd name="T0" fmla="*/ 11 w 100"/>
              <a:gd name="T1" fmla="*/ 77 h 106"/>
              <a:gd name="T2" fmla="*/ 31 w 100"/>
              <a:gd name="T3" fmla="*/ 71 h 106"/>
              <a:gd name="T4" fmla="*/ 72 w 100"/>
              <a:gd name="T5" fmla="*/ 82 h 106"/>
              <a:gd name="T6" fmla="*/ 97 w 100"/>
              <a:gd name="T7" fmla="*/ 72 h 106"/>
              <a:gd name="T8" fmla="*/ 100 w 100"/>
              <a:gd name="T9" fmla="*/ 66 h 106"/>
              <a:gd name="T10" fmla="*/ 100 w 100"/>
              <a:gd name="T11" fmla="*/ 12 h 106"/>
              <a:gd name="T12" fmla="*/ 95 w 100"/>
              <a:gd name="T13" fmla="*/ 7 h 106"/>
              <a:gd name="T14" fmla="*/ 90 w 100"/>
              <a:gd name="T15" fmla="*/ 9 h 106"/>
              <a:gd name="T16" fmla="*/ 70 w 100"/>
              <a:gd name="T17" fmla="*/ 15 h 106"/>
              <a:gd name="T18" fmla="*/ 32 w 100"/>
              <a:gd name="T19" fmla="*/ 4 h 106"/>
              <a:gd name="T20" fmla="*/ 11 w 100"/>
              <a:gd name="T21" fmla="*/ 9 h 106"/>
              <a:gd name="T22" fmla="*/ 11 w 100"/>
              <a:gd name="T23" fmla="*/ 5 h 106"/>
              <a:gd name="T24" fmla="*/ 5 w 100"/>
              <a:gd name="T25" fmla="*/ 0 h 106"/>
              <a:gd name="T26" fmla="*/ 0 w 100"/>
              <a:gd name="T27" fmla="*/ 5 h 106"/>
              <a:gd name="T28" fmla="*/ 0 w 100"/>
              <a:gd name="T29" fmla="*/ 101 h 106"/>
              <a:gd name="T30" fmla="*/ 5 w 100"/>
              <a:gd name="T31" fmla="*/ 106 h 106"/>
              <a:gd name="T32" fmla="*/ 11 w 100"/>
              <a:gd name="T33" fmla="*/ 101 h 106"/>
              <a:gd name="T34" fmla="*/ 11 w 100"/>
              <a:gd name="T35" fmla="*/ 77 h 106"/>
              <a:gd name="T36" fmla="*/ 20 w 100"/>
              <a:gd name="T37" fmla="*/ 22 h 106"/>
              <a:gd name="T38" fmla="*/ 20 w 100"/>
              <a:gd name="T39" fmla="*/ 57 h 106"/>
              <a:gd name="T40" fmla="*/ 15 w 100"/>
              <a:gd name="T41" fmla="*/ 62 h 106"/>
              <a:gd name="T42" fmla="*/ 11 w 100"/>
              <a:gd name="T43" fmla="*/ 57 h 106"/>
              <a:gd name="T44" fmla="*/ 11 w 100"/>
              <a:gd name="T45" fmla="*/ 22 h 106"/>
              <a:gd name="T46" fmla="*/ 15 w 100"/>
              <a:gd name="T47" fmla="*/ 17 h 106"/>
              <a:gd name="T48" fmla="*/ 20 w 100"/>
              <a:gd name="T49" fmla="*/ 2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11" y="77"/>
                </a:moveTo>
                <a:cubicBezTo>
                  <a:pt x="11" y="77"/>
                  <a:pt x="17" y="71"/>
                  <a:pt x="31" y="71"/>
                </a:cubicBezTo>
                <a:cubicBezTo>
                  <a:pt x="46" y="71"/>
                  <a:pt x="59" y="82"/>
                  <a:pt x="72" y="82"/>
                </a:cubicBezTo>
                <a:cubicBezTo>
                  <a:pt x="84" y="82"/>
                  <a:pt x="92" y="77"/>
                  <a:pt x="97" y="72"/>
                </a:cubicBezTo>
                <a:cubicBezTo>
                  <a:pt x="98" y="71"/>
                  <a:pt x="100" y="68"/>
                  <a:pt x="100" y="66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9"/>
                  <a:pt x="98" y="7"/>
                  <a:pt x="95" y="7"/>
                </a:cubicBezTo>
                <a:cubicBezTo>
                  <a:pt x="93" y="7"/>
                  <a:pt x="92" y="8"/>
                  <a:pt x="90" y="9"/>
                </a:cubicBezTo>
                <a:cubicBezTo>
                  <a:pt x="88" y="11"/>
                  <a:pt x="83" y="15"/>
                  <a:pt x="70" y="15"/>
                </a:cubicBezTo>
                <a:cubicBezTo>
                  <a:pt x="58" y="15"/>
                  <a:pt x="48" y="4"/>
                  <a:pt x="32" y="4"/>
                </a:cubicBezTo>
                <a:cubicBezTo>
                  <a:pt x="17" y="4"/>
                  <a:pt x="11" y="9"/>
                  <a:pt x="11" y="9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4"/>
                  <a:pt x="2" y="106"/>
                  <a:pt x="5" y="106"/>
                </a:cubicBezTo>
                <a:cubicBezTo>
                  <a:pt x="8" y="106"/>
                  <a:pt x="11" y="104"/>
                  <a:pt x="11" y="101"/>
                </a:cubicBezTo>
                <a:lnTo>
                  <a:pt x="11" y="77"/>
                </a:lnTo>
                <a:close/>
                <a:moveTo>
                  <a:pt x="20" y="22"/>
                </a:moveTo>
                <a:cubicBezTo>
                  <a:pt x="20" y="57"/>
                  <a:pt x="20" y="57"/>
                  <a:pt x="20" y="57"/>
                </a:cubicBezTo>
                <a:cubicBezTo>
                  <a:pt x="20" y="60"/>
                  <a:pt x="18" y="62"/>
                  <a:pt x="15" y="62"/>
                </a:cubicBezTo>
                <a:cubicBezTo>
                  <a:pt x="13" y="62"/>
                  <a:pt x="11" y="60"/>
                  <a:pt x="11" y="57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19"/>
                  <a:pt x="13" y="17"/>
                  <a:pt x="15" y="17"/>
                </a:cubicBezTo>
                <a:cubicBezTo>
                  <a:pt x="18" y="17"/>
                  <a:pt x="20" y="19"/>
                  <a:pt x="20" y="22"/>
                </a:cubicBezTo>
                <a:close/>
              </a:path>
            </a:pathLst>
          </a:custGeom>
          <a:solidFill>
            <a:srgbClr val="D6424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/>
          <p:cNvSpPr>
            <a:spLocks noEditPoints="1"/>
          </p:cNvSpPr>
          <p:nvPr/>
        </p:nvSpPr>
        <p:spPr bwMode="auto">
          <a:xfrm flipH="1">
            <a:off x="6374018" y="3596785"/>
            <a:ext cx="479010" cy="401031"/>
          </a:xfrm>
          <a:custGeom>
            <a:avLst/>
            <a:gdLst>
              <a:gd name="T0" fmla="*/ 97 w 106"/>
              <a:gd name="T1" fmla="*/ 74 h 89"/>
              <a:gd name="T2" fmla="*/ 106 w 106"/>
              <a:gd name="T3" fmla="*/ 65 h 89"/>
              <a:gd name="T4" fmla="*/ 106 w 106"/>
              <a:gd name="T5" fmla="*/ 9 h 89"/>
              <a:gd name="T6" fmla="*/ 97 w 106"/>
              <a:gd name="T7" fmla="*/ 0 h 89"/>
              <a:gd name="T8" fmla="*/ 48 w 106"/>
              <a:gd name="T9" fmla="*/ 0 h 89"/>
              <a:gd name="T10" fmla="*/ 39 w 106"/>
              <a:gd name="T11" fmla="*/ 9 h 89"/>
              <a:gd name="T12" fmla="*/ 39 w 106"/>
              <a:gd name="T13" fmla="*/ 18 h 89"/>
              <a:gd name="T14" fmla="*/ 26 w 106"/>
              <a:gd name="T15" fmla="*/ 18 h 89"/>
              <a:gd name="T16" fmla="*/ 18 w 106"/>
              <a:gd name="T17" fmla="*/ 21 h 89"/>
              <a:gd name="T18" fmla="*/ 7 w 106"/>
              <a:gd name="T19" fmla="*/ 33 h 89"/>
              <a:gd name="T20" fmla="*/ 4 w 106"/>
              <a:gd name="T21" fmla="*/ 40 h 89"/>
              <a:gd name="T22" fmla="*/ 4 w 106"/>
              <a:gd name="T23" fmla="*/ 63 h 89"/>
              <a:gd name="T24" fmla="*/ 0 w 106"/>
              <a:gd name="T25" fmla="*/ 68 h 89"/>
              <a:gd name="T26" fmla="*/ 5 w 106"/>
              <a:gd name="T27" fmla="*/ 74 h 89"/>
              <a:gd name="T28" fmla="*/ 13 w 106"/>
              <a:gd name="T29" fmla="*/ 74 h 89"/>
              <a:gd name="T30" fmla="*/ 29 w 106"/>
              <a:gd name="T31" fmla="*/ 89 h 89"/>
              <a:gd name="T32" fmla="*/ 46 w 106"/>
              <a:gd name="T33" fmla="*/ 74 h 89"/>
              <a:gd name="T34" fmla="*/ 62 w 106"/>
              <a:gd name="T35" fmla="*/ 74 h 89"/>
              <a:gd name="T36" fmla="*/ 78 w 106"/>
              <a:gd name="T37" fmla="*/ 89 h 89"/>
              <a:gd name="T38" fmla="*/ 95 w 106"/>
              <a:gd name="T39" fmla="*/ 74 h 89"/>
              <a:gd name="T40" fmla="*/ 97 w 106"/>
              <a:gd name="T41" fmla="*/ 74 h 89"/>
              <a:gd name="T42" fmla="*/ 35 w 106"/>
              <a:gd name="T43" fmla="*/ 73 h 89"/>
              <a:gd name="T44" fmla="*/ 29 w 106"/>
              <a:gd name="T45" fmla="*/ 78 h 89"/>
              <a:gd name="T46" fmla="*/ 24 w 106"/>
              <a:gd name="T47" fmla="*/ 73 h 89"/>
              <a:gd name="T48" fmla="*/ 29 w 106"/>
              <a:gd name="T49" fmla="*/ 67 h 89"/>
              <a:gd name="T50" fmla="*/ 35 w 106"/>
              <a:gd name="T51" fmla="*/ 73 h 89"/>
              <a:gd name="T52" fmla="*/ 84 w 106"/>
              <a:gd name="T53" fmla="*/ 73 h 89"/>
              <a:gd name="T54" fmla="*/ 78 w 106"/>
              <a:gd name="T55" fmla="*/ 78 h 89"/>
              <a:gd name="T56" fmla="*/ 73 w 106"/>
              <a:gd name="T57" fmla="*/ 73 h 89"/>
              <a:gd name="T58" fmla="*/ 78 w 106"/>
              <a:gd name="T59" fmla="*/ 67 h 89"/>
              <a:gd name="T60" fmla="*/ 84 w 106"/>
              <a:gd name="T61" fmla="*/ 73 h 89"/>
              <a:gd name="T62" fmla="*/ 15 w 106"/>
              <a:gd name="T63" fmla="*/ 47 h 89"/>
              <a:gd name="T64" fmla="*/ 15 w 106"/>
              <a:gd name="T65" fmla="*/ 41 h 89"/>
              <a:gd name="T66" fmla="*/ 18 w 106"/>
              <a:gd name="T67" fmla="*/ 37 h 89"/>
              <a:gd name="T68" fmla="*/ 22 w 106"/>
              <a:gd name="T69" fmla="*/ 32 h 89"/>
              <a:gd name="T70" fmla="*/ 27 w 106"/>
              <a:gd name="T71" fmla="*/ 29 h 89"/>
              <a:gd name="T72" fmla="*/ 39 w 106"/>
              <a:gd name="T73" fmla="*/ 29 h 89"/>
              <a:gd name="T74" fmla="*/ 39 w 106"/>
              <a:gd name="T75" fmla="*/ 47 h 89"/>
              <a:gd name="T76" fmla="*/ 15 w 106"/>
              <a:gd name="T77" fmla="*/ 4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89">
                <a:moveTo>
                  <a:pt x="97" y="74"/>
                </a:moveTo>
                <a:cubicBezTo>
                  <a:pt x="102" y="74"/>
                  <a:pt x="106" y="70"/>
                  <a:pt x="106" y="65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3" y="0"/>
                  <a:pt x="39" y="4"/>
                  <a:pt x="39" y="9"/>
                </a:cubicBezTo>
                <a:cubicBezTo>
                  <a:pt x="39" y="18"/>
                  <a:pt x="39" y="18"/>
                  <a:pt x="3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18"/>
                  <a:pt x="20" y="19"/>
                  <a:pt x="18" y="21"/>
                </a:cubicBezTo>
                <a:cubicBezTo>
                  <a:pt x="7" y="33"/>
                  <a:pt x="7" y="33"/>
                  <a:pt x="7" y="33"/>
                </a:cubicBezTo>
                <a:cubicBezTo>
                  <a:pt x="5" y="35"/>
                  <a:pt x="4" y="37"/>
                  <a:pt x="4" y="40"/>
                </a:cubicBezTo>
                <a:cubicBezTo>
                  <a:pt x="4" y="63"/>
                  <a:pt x="4" y="63"/>
                  <a:pt x="4" y="63"/>
                </a:cubicBezTo>
                <a:cubicBezTo>
                  <a:pt x="1" y="63"/>
                  <a:pt x="0" y="65"/>
                  <a:pt x="0" y="68"/>
                </a:cubicBezTo>
                <a:cubicBezTo>
                  <a:pt x="0" y="71"/>
                  <a:pt x="2" y="74"/>
                  <a:pt x="5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82"/>
                  <a:pt x="21" y="89"/>
                  <a:pt x="29" y="89"/>
                </a:cubicBezTo>
                <a:cubicBezTo>
                  <a:pt x="38" y="89"/>
                  <a:pt x="46" y="82"/>
                  <a:pt x="4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82"/>
                  <a:pt x="69" y="89"/>
                  <a:pt x="78" y="89"/>
                </a:cubicBezTo>
                <a:cubicBezTo>
                  <a:pt x="87" y="89"/>
                  <a:pt x="94" y="82"/>
                  <a:pt x="95" y="74"/>
                </a:cubicBezTo>
                <a:lnTo>
                  <a:pt x="97" y="74"/>
                </a:lnTo>
                <a:close/>
                <a:moveTo>
                  <a:pt x="35" y="73"/>
                </a:moveTo>
                <a:cubicBezTo>
                  <a:pt x="35" y="76"/>
                  <a:pt x="33" y="78"/>
                  <a:pt x="29" y="78"/>
                </a:cubicBezTo>
                <a:cubicBezTo>
                  <a:pt x="26" y="78"/>
                  <a:pt x="24" y="76"/>
                  <a:pt x="24" y="73"/>
                </a:cubicBezTo>
                <a:cubicBezTo>
                  <a:pt x="24" y="69"/>
                  <a:pt x="26" y="67"/>
                  <a:pt x="29" y="67"/>
                </a:cubicBezTo>
                <a:cubicBezTo>
                  <a:pt x="33" y="67"/>
                  <a:pt x="35" y="69"/>
                  <a:pt x="35" y="73"/>
                </a:cubicBezTo>
                <a:close/>
                <a:moveTo>
                  <a:pt x="84" y="73"/>
                </a:moveTo>
                <a:cubicBezTo>
                  <a:pt x="84" y="76"/>
                  <a:pt x="81" y="78"/>
                  <a:pt x="78" y="78"/>
                </a:cubicBezTo>
                <a:cubicBezTo>
                  <a:pt x="75" y="78"/>
                  <a:pt x="73" y="76"/>
                  <a:pt x="73" y="73"/>
                </a:cubicBezTo>
                <a:cubicBezTo>
                  <a:pt x="73" y="69"/>
                  <a:pt x="75" y="67"/>
                  <a:pt x="78" y="67"/>
                </a:cubicBezTo>
                <a:cubicBezTo>
                  <a:pt x="81" y="67"/>
                  <a:pt x="84" y="69"/>
                  <a:pt x="84" y="73"/>
                </a:cubicBezTo>
                <a:close/>
                <a:moveTo>
                  <a:pt x="15" y="47"/>
                </a:moveTo>
                <a:cubicBezTo>
                  <a:pt x="15" y="41"/>
                  <a:pt x="15" y="41"/>
                  <a:pt x="15" y="41"/>
                </a:cubicBezTo>
                <a:cubicBezTo>
                  <a:pt x="15" y="39"/>
                  <a:pt x="16" y="38"/>
                  <a:pt x="18" y="37"/>
                </a:cubicBezTo>
                <a:cubicBezTo>
                  <a:pt x="22" y="32"/>
                  <a:pt x="22" y="32"/>
                  <a:pt x="22" y="32"/>
                </a:cubicBezTo>
                <a:cubicBezTo>
                  <a:pt x="24" y="30"/>
                  <a:pt x="25" y="29"/>
                  <a:pt x="27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47"/>
                  <a:pt x="39" y="47"/>
                  <a:pt x="39" y="47"/>
                </a:cubicBezTo>
                <a:lnTo>
                  <a:pt x="15" y="47"/>
                </a:lnTo>
                <a:close/>
              </a:path>
            </a:pathLst>
          </a:custGeom>
          <a:solidFill>
            <a:srgbClr val="896FA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Timeline Template for PowerPoint – 5 Years</a:t>
            </a: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 flipV="1">
            <a:off x="1464857" y="3124200"/>
            <a:ext cx="2438400" cy="2105027"/>
            <a:chOff x="608012" y="1781173"/>
            <a:chExt cx="2438400" cy="2105027"/>
          </a:xfrm>
        </p:grpSpPr>
        <p:sp>
          <p:nvSpPr>
            <p:cNvPr id="19" name="Arc 18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3BA0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3BA0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3BA0BB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688946" y="2401888"/>
            <a:ext cx="2438400" cy="2105027"/>
            <a:chOff x="608012" y="1781173"/>
            <a:chExt cx="2438400" cy="2105027"/>
          </a:xfrm>
        </p:grpSpPr>
        <p:sp>
          <p:nvSpPr>
            <p:cNvPr id="29" name="Arc 28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896F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896F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896FA8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 flipV="1">
            <a:off x="5884457" y="3124200"/>
            <a:ext cx="2438400" cy="2105027"/>
            <a:chOff x="608012" y="1781173"/>
            <a:chExt cx="2438400" cy="2105027"/>
          </a:xfrm>
        </p:grpSpPr>
        <p:sp>
          <p:nvSpPr>
            <p:cNvPr id="33" name="Arc 32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5598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5598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55983A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108546" y="2401888"/>
            <a:ext cx="2438400" cy="2105027"/>
            <a:chOff x="608012" y="1781173"/>
            <a:chExt cx="2438400" cy="2105027"/>
          </a:xfrm>
        </p:grpSpPr>
        <p:sp>
          <p:nvSpPr>
            <p:cNvPr id="43" name="Arc 42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D642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D642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D64242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684057" y="3263900"/>
            <a:ext cx="1066800" cy="1066800"/>
            <a:chOff x="9726611" y="2667000"/>
            <a:chExt cx="1066800" cy="1066800"/>
          </a:xfrm>
        </p:grpSpPr>
        <p:sp>
          <p:nvSpPr>
            <p:cNvPr id="23" name="Oval 22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93857" y="3263900"/>
            <a:ext cx="1066800" cy="1066800"/>
            <a:chOff x="9726611" y="2667000"/>
            <a:chExt cx="1066800" cy="1066800"/>
          </a:xfrm>
        </p:grpSpPr>
        <p:sp>
          <p:nvSpPr>
            <p:cNvPr id="26" name="Oval 25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103657" y="3263900"/>
            <a:ext cx="1066800" cy="1066800"/>
            <a:chOff x="9726611" y="2667000"/>
            <a:chExt cx="1066800" cy="1066800"/>
          </a:xfrm>
        </p:grpSpPr>
        <p:sp>
          <p:nvSpPr>
            <p:cNvPr id="37" name="Oval 36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313457" y="3263900"/>
            <a:ext cx="1066800" cy="1066800"/>
            <a:chOff x="9726611" y="2667000"/>
            <a:chExt cx="1066800" cy="1066800"/>
          </a:xfrm>
        </p:grpSpPr>
        <p:sp>
          <p:nvSpPr>
            <p:cNvPr id="40" name="Oval 39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841129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74729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209929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2027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470529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2028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317346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3BA0B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527146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896FA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751923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5598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870546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D642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8" name="Freeform 57"/>
          <p:cNvSpPr>
            <a:spLocks noEditPoints="1"/>
          </p:cNvSpPr>
          <p:nvPr/>
        </p:nvSpPr>
        <p:spPr bwMode="auto">
          <a:xfrm>
            <a:off x="7384826" y="3545070"/>
            <a:ext cx="504463" cy="504461"/>
          </a:xfrm>
          <a:custGeom>
            <a:avLst/>
            <a:gdLst>
              <a:gd name="T0" fmla="*/ 20 w 107"/>
              <a:gd name="T1" fmla="*/ 26 h 107"/>
              <a:gd name="T2" fmla="*/ 20 w 107"/>
              <a:gd name="T3" fmla="*/ 27 h 107"/>
              <a:gd name="T4" fmla="*/ 26 w 107"/>
              <a:gd name="T5" fmla="*/ 65 h 107"/>
              <a:gd name="T6" fmla="*/ 49 w 107"/>
              <a:gd name="T7" fmla="*/ 83 h 107"/>
              <a:gd name="T8" fmla="*/ 54 w 107"/>
              <a:gd name="T9" fmla="*/ 85 h 107"/>
              <a:gd name="T10" fmla="*/ 58 w 107"/>
              <a:gd name="T11" fmla="*/ 83 h 107"/>
              <a:gd name="T12" fmla="*/ 81 w 107"/>
              <a:gd name="T13" fmla="*/ 65 h 107"/>
              <a:gd name="T14" fmla="*/ 87 w 107"/>
              <a:gd name="T15" fmla="*/ 27 h 107"/>
              <a:gd name="T16" fmla="*/ 87 w 107"/>
              <a:gd name="T17" fmla="*/ 26 h 107"/>
              <a:gd name="T18" fmla="*/ 84 w 107"/>
              <a:gd name="T19" fmla="*/ 22 h 107"/>
              <a:gd name="T20" fmla="*/ 54 w 107"/>
              <a:gd name="T21" fmla="*/ 19 h 107"/>
              <a:gd name="T22" fmla="*/ 23 w 107"/>
              <a:gd name="T23" fmla="*/ 22 h 107"/>
              <a:gd name="T24" fmla="*/ 20 w 107"/>
              <a:gd name="T25" fmla="*/ 26 h 107"/>
              <a:gd name="T26" fmla="*/ 0 w 107"/>
              <a:gd name="T27" fmla="*/ 14 h 107"/>
              <a:gd name="T28" fmla="*/ 0 w 107"/>
              <a:gd name="T29" fmla="*/ 14 h 107"/>
              <a:gd name="T30" fmla="*/ 9 w 107"/>
              <a:gd name="T31" fmla="*/ 76 h 107"/>
              <a:gd name="T32" fmla="*/ 46 w 107"/>
              <a:gd name="T33" fmla="*/ 104 h 107"/>
              <a:gd name="T34" fmla="*/ 54 w 107"/>
              <a:gd name="T35" fmla="*/ 107 h 107"/>
              <a:gd name="T36" fmla="*/ 61 w 107"/>
              <a:gd name="T37" fmla="*/ 104 h 107"/>
              <a:gd name="T38" fmla="*/ 98 w 107"/>
              <a:gd name="T39" fmla="*/ 76 h 107"/>
              <a:gd name="T40" fmla="*/ 107 w 107"/>
              <a:gd name="T41" fmla="*/ 14 h 107"/>
              <a:gd name="T42" fmla="*/ 107 w 107"/>
              <a:gd name="T43" fmla="*/ 14 h 107"/>
              <a:gd name="T44" fmla="*/ 102 w 107"/>
              <a:gd name="T45" fmla="*/ 7 h 107"/>
              <a:gd name="T46" fmla="*/ 54 w 107"/>
              <a:gd name="T47" fmla="*/ 0 h 107"/>
              <a:gd name="T48" fmla="*/ 5 w 107"/>
              <a:gd name="T49" fmla="*/ 7 h 107"/>
              <a:gd name="T50" fmla="*/ 0 w 107"/>
              <a:gd name="T51" fmla="*/ 14 h 107"/>
              <a:gd name="T52" fmla="*/ 11 w 107"/>
              <a:gd name="T53" fmla="*/ 21 h 107"/>
              <a:gd name="T54" fmla="*/ 15 w 107"/>
              <a:gd name="T55" fmla="*/ 16 h 107"/>
              <a:gd name="T56" fmla="*/ 54 w 107"/>
              <a:gd name="T57" fmla="*/ 11 h 107"/>
              <a:gd name="T58" fmla="*/ 92 w 107"/>
              <a:gd name="T59" fmla="*/ 16 h 107"/>
              <a:gd name="T60" fmla="*/ 96 w 107"/>
              <a:gd name="T61" fmla="*/ 21 h 107"/>
              <a:gd name="T62" fmla="*/ 96 w 107"/>
              <a:gd name="T63" fmla="*/ 21 h 107"/>
              <a:gd name="T64" fmla="*/ 89 w 107"/>
              <a:gd name="T65" fmla="*/ 71 h 107"/>
              <a:gd name="T66" fmla="*/ 60 w 107"/>
              <a:gd name="T67" fmla="*/ 93 h 107"/>
              <a:gd name="T68" fmla="*/ 54 w 107"/>
              <a:gd name="T69" fmla="*/ 95 h 107"/>
              <a:gd name="T70" fmla="*/ 48 w 107"/>
              <a:gd name="T71" fmla="*/ 93 h 107"/>
              <a:gd name="T72" fmla="*/ 18 w 107"/>
              <a:gd name="T73" fmla="*/ 71 h 107"/>
              <a:gd name="T74" fmla="*/ 11 w 107"/>
              <a:gd name="T75" fmla="*/ 2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" h="107">
                <a:moveTo>
                  <a:pt x="20" y="26"/>
                </a:moveTo>
                <a:cubicBezTo>
                  <a:pt x="20" y="27"/>
                  <a:pt x="20" y="27"/>
                  <a:pt x="20" y="27"/>
                </a:cubicBezTo>
                <a:cubicBezTo>
                  <a:pt x="21" y="46"/>
                  <a:pt x="25" y="64"/>
                  <a:pt x="26" y="65"/>
                </a:cubicBezTo>
                <a:cubicBezTo>
                  <a:pt x="30" y="71"/>
                  <a:pt x="42" y="79"/>
                  <a:pt x="49" y="83"/>
                </a:cubicBezTo>
                <a:cubicBezTo>
                  <a:pt x="51" y="84"/>
                  <a:pt x="52" y="85"/>
                  <a:pt x="54" y="85"/>
                </a:cubicBezTo>
                <a:cubicBezTo>
                  <a:pt x="55" y="85"/>
                  <a:pt x="57" y="84"/>
                  <a:pt x="58" y="83"/>
                </a:cubicBezTo>
                <a:cubicBezTo>
                  <a:pt x="65" y="79"/>
                  <a:pt x="77" y="71"/>
                  <a:pt x="81" y="65"/>
                </a:cubicBezTo>
                <a:cubicBezTo>
                  <a:pt x="83" y="64"/>
                  <a:pt x="86" y="46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87" y="25"/>
                  <a:pt x="86" y="23"/>
                  <a:pt x="84" y="22"/>
                </a:cubicBezTo>
                <a:cubicBezTo>
                  <a:pt x="76" y="20"/>
                  <a:pt x="63" y="19"/>
                  <a:pt x="54" y="19"/>
                </a:cubicBezTo>
                <a:cubicBezTo>
                  <a:pt x="44" y="19"/>
                  <a:pt x="31" y="20"/>
                  <a:pt x="23" y="22"/>
                </a:cubicBezTo>
                <a:cubicBezTo>
                  <a:pt x="21" y="23"/>
                  <a:pt x="20" y="25"/>
                  <a:pt x="20" y="26"/>
                </a:cubicBezTo>
                <a:close/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" y="45"/>
                  <a:pt x="6" y="73"/>
                  <a:pt x="9" y="76"/>
                </a:cubicBezTo>
                <a:cubicBezTo>
                  <a:pt x="15" y="84"/>
                  <a:pt x="35" y="97"/>
                  <a:pt x="46" y="104"/>
                </a:cubicBezTo>
                <a:cubicBezTo>
                  <a:pt x="49" y="105"/>
                  <a:pt x="51" y="107"/>
                  <a:pt x="54" y="107"/>
                </a:cubicBezTo>
                <a:cubicBezTo>
                  <a:pt x="56" y="107"/>
                  <a:pt x="59" y="105"/>
                  <a:pt x="61" y="104"/>
                </a:cubicBezTo>
                <a:cubicBezTo>
                  <a:pt x="72" y="97"/>
                  <a:pt x="92" y="84"/>
                  <a:pt x="98" y="76"/>
                </a:cubicBezTo>
                <a:cubicBezTo>
                  <a:pt x="101" y="73"/>
                  <a:pt x="106" y="45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1"/>
                  <a:pt x="105" y="8"/>
                  <a:pt x="102" y="7"/>
                </a:cubicBezTo>
                <a:cubicBezTo>
                  <a:pt x="89" y="3"/>
                  <a:pt x="70" y="0"/>
                  <a:pt x="54" y="0"/>
                </a:cubicBezTo>
                <a:cubicBezTo>
                  <a:pt x="38" y="0"/>
                  <a:pt x="18" y="3"/>
                  <a:pt x="5" y="7"/>
                </a:cubicBezTo>
                <a:cubicBezTo>
                  <a:pt x="2" y="8"/>
                  <a:pt x="0" y="11"/>
                  <a:pt x="0" y="14"/>
                </a:cubicBezTo>
                <a:close/>
                <a:moveTo>
                  <a:pt x="11" y="21"/>
                </a:moveTo>
                <a:cubicBezTo>
                  <a:pt x="11" y="19"/>
                  <a:pt x="13" y="17"/>
                  <a:pt x="15" y="16"/>
                </a:cubicBezTo>
                <a:cubicBezTo>
                  <a:pt x="25" y="12"/>
                  <a:pt x="41" y="11"/>
                  <a:pt x="54" y="11"/>
                </a:cubicBezTo>
                <a:cubicBezTo>
                  <a:pt x="66" y="11"/>
                  <a:pt x="82" y="12"/>
                  <a:pt x="92" y="16"/>
                </a:cubicBezTo>
                <a:cubicBezTo>
                  <a:pt x="95" y="17"/>
                  <a:pt x="96" y="19"/>
                  <a:pt x="96" y="21"/>
                </a:cubicBezTo>
                <a:cubicBezTo>
                  <a:pt x="96" y="21"/>
                  <a:pt x="96" y="21"/>
                  <a:pt x="96" y="21"/>
                </a:cubicBezTo>
                <a:cubicBezTo>
                  <a:pt x="95" y="46"/>
                  <a:pt x="91" y="68"/>
                  <a:pt x="89" y="71"/>
                </a:cubicBezTo>
                <a:cubicBezTo>
                  <a:pt x="84" y="77"/>
                  <a:pt x="68" y="88"/>
                  <a:pt x="60" y="93"/>
                </a:cubicBezTo>
                <a:cubicBezTo>
                  <a:pt x="57" y="94"/>
                  <a:pt x="56" y="95"/>
                  <a:pt x="54" y="95"/>
                </a:cubicBezTo>
                <a:cubicBezTo>
                  <a:pt x="51" y="95"/>
                  <a:pt x="50" y="94"/>
                  <a:pt x="48" y="93"/>
                </a:cubicBezTo>
                <a:cubicBezTo>
                  <a:pt x="39" y="88"/>
                  <a:pt x="23" y="77"/>
                  <a:pt x="18" y="71"/>
                </a:cubicBezTo>
                <a:cubicBezTo>
                  <a:pt x="16" y="68"/>
                  <a:pt x="12" y="46"/>
                  <a:pt x="11" y="21"/>
                </a:cubicBezTo>
                <a:close/>
              </a:path>
            </a:pathLst>
          </a:custGeom>
          <a:solidFill>
            <a:srgbClr val="55983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8"/>
          <p:cNvSpPr>
            <a:spLocks noEditPoints="1"/>
          </p:cNvSpPr>
          <p:nvPr/>
        </p:nvSpPr>
        <p:spPr bwMode="auto">
          <a:xfrm>
            <a:off x="2970212" y="3552048"/>
            <a:ext cx="494491" cy="490504"/>
          </a:xfrm>
          <a:custGeom>
            <a:avLst/>
            <a:gdLst>
              <a:gd name="T0" fmla="*/ 52 w 105"/>
              <a:gd name="T1" fmla="*/ 47 h 104"/>
              <a:gd name="T2" fmla="*/ 52 w 105"/>
              <a:gd name="T3" fmla="*/ 58 h 104"/>
              <a:gd name="T4" fmla="*/ 52 w 105"/>
              <a:gd name="T5" fmla="*/ 38 h 104"/>
              <a:gd name="T6" fmla="*/ 52 w 105"/>
              <a:gd name="T7" fmla="*/ 67 h 104"/>
              <a:gd name="T8" fmla="*/ 52 w 105"/>
              <a:gd name="T9" fmla="*/ 38 h 104"/>
              <a:gd name="T10" fmla="*/ 19 w 105"/>
              <a:gd name="T11" fmla="*/ 71 h 104"/>
              <a:gd name="T12" fmla="*/ 12 w 105"/>
              <a:gd name="T13" fmla="*/ 85 h 104"/>
              <a:gd name="T14" fmla="*/ 26 w 105"/>
              <a:gd name="T15" fmla="*/ 93 h 104"/>
              <a:gd name="T16" fmla="*/ 42 w 105"/>
              <a:gd name="T17" fmla="*/ 90 h 104"/>
              <a:gd name="T18" fmla="*/ 47 w 105"/>
              <a:gd name="T19" fmla="*/ 104 h 104"/>
              <a:gd name="T20" fmla="*/ 62 w 105"/>
              <a:gd name="T21" fmla="*/ 99 h 104"/>
              <a:gd name="T22" fmla="*/ 72 w 105"/>
              <a:gd name="T23" fmla="*/ 86 h 104"/>
              <a:gd name="T24" fmla="*/ 86 w 105"/>
              <a:gd name="T25" fmla="*/ 93 h 104"/>
              <a:gd name="T26" fmla="*/ 93 w 105"/>
              <a:gd name="T27" fmla="*/ 79 h 104"/>
              <a:gd name="T28" fmla="*/ 90 w 105"/>
              <a:gd name="T29" fmla="*/ 63 h 104"/>
              <a:gd name="T30" fmla="*/ 105 w 105"/>
              <a:gd name="T31" fmla="*/ 57 h 104"/>
              <a:gd name="T32" fmla="*/ 100 w 105"/>
              <a:gd name="T33" fmla="*/ 42 h 104"/>
              <a:gd name="T34" fmla="*/ 86 w 105"/>
              <a:gd name="T35" fmla="*/ 33 h 104"/>
              <a:gd name="T36" fmla="*/ 93 w 105"/>
              <a:gd name="T37" fmla="*/ 19 h 104"/>
              <a:gd name="T38" fmla="*/ 79 w 105"/>
              <a:gd name="T39" fmla="*/ 12 h 104"/>
              <a:gd name="T40" fmla="*/ 63 w 105"/>
              <a:gd name="T41" fmla="*/ 15 h 104"/>
              <a:gd name="T42" fmla="*/ 58 w 105"/>
              <a:gd name="T43" fmla="*/ 0 h 104"/>
              <a:gd name="T44" fmla="*/ 42 w 105"/>
              <a:gd name="T45" fmla="*/ 5 h 104"/>
              <a:gd name="T46" fmla="*/ 33 w 105"/>
              <a:gd name="T47" fmla="*/ 18 h 104"/>
              <a:gd name="T48" fmla="*/ 19 w 105"/>
              <a:gd name="T49" fmla="*/ 12 h 104"/>
              <a:gd name="T50" fmla="*/ 12 w 105"/>
              <a:gd name="T51" fmla="*/ 26 h 104"/>
              <a:gd name="T52" fmla="*/ 15 w 105"/>
              <a:gd name="T53" fmla="*/ 42 h 104"/>
              <a:gd name="T54" fmla="*/ 0 w 105"/>
              <a:gd name="T55" fmla="*/ 47 h 104"/>
              <a:gd name="T56" fmla="*/ 5 w 105"/>
              <a:gd name="T57" fmla="*/ 62 h 104"/>
              <a:gd name="T58" fmla="*/ 52 w 105"/>
              <a:gd name="T59" fmla="*/ 29 h 104"/>
              <a:gd name="T60" fmla="*/ 52 w 105"/>
              <a:gd name="T61" fmla="*/ 76 h 104"/>
              <a:gd name="T62" fmla="*/ 52 w 105"/>
              <a:gd name="T63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" h="104">
                <a:moveTo>
                  <a:pt x="47" y="52"/>
                </a:moveTo>
                <a:cubicBezTo>
                  <a:pt x="47" y="49"/>
                  <a:pt x="49" y="47"/>
                  <a:pt x="52" y="47"/>
                </a:cubicBezTo>
                <a:cubicBezTo>
                  <a:pt x="56" y="47"/>
                  <a:pt x="58" y="49"/>
                  <a:pt x="58" y="52"/>
                </a:cubicBezTo>
                <a:cubicBezTo>
                  <a:pt x="58" y="55"/>
                  <a:pt x="56" y="58"/>
                  <a:pt x="52" y="58"/>
                </a:cubicBezTo>
                <a:cubicBezTo>
                  <a:pt x="49" y="58"/>
                  <a:pt x="47" y="55"/>
                  <a:pt x="47" y="52"/>
                </a:cubicBezTo>
                <a:close/>
                <a:moveTo>
                  <a:pt x="52" y="38"/>
                </a:moveTo>
                <a:cubicBezTo>
                  <a:pt x="44" y="38"/>
                  <a:pt x="38" y="44"/>
                  <a:pt x="38" y="52"/>
                </a:cubicBezTo>
                <a:cubicBezTo>
                  <a:pt x="38" y="60"/>
                  <a:pt x="44" y="67"/>
                  <a:pt x="52" y="67"/>
                </a:cubicBezTo>
                <a:cubicBezTo>
                  <a:pt x="60" y="67"/>
                  <a:pt x="67" y="60"/>
                  <a:pt x="67" y="52"/>
                </a:cubicBezTo>
                <a:cubicBezTo>
                  <a:pt x="67" y="44"/>
                  <a:pt x="60" y="38"/>
                  <a:pt x="52" y="38"/>
                </a:cubicBezTo>
                <a:close/>
                <a:moveTo>
                  <a:pt x="15" y="63"/>
                </a:moveTo>
                <a:cubicBezTo>
                  <a:pt x="16" y="66"/>
                  <a:pt x="17" y="69"/>
                  <a:pt x="19" y="71"/>
                </a:cubicBezTo>
                <a:cubicBezTo>
                  <a:pt x="12" y="79"/>
                  <a:pt x="12" y="79"/>
                  <a:pt x="12" y="79"/>
                </a:cubicBezTo>
                <a:cubicBezTo>
                  <a:pt x="10" y="80"/>
                  <a:pt x="10" y="84"/>
                  <a:pt x="12" y="85"/>
                </a:cubicBezTo>
                <a:cubicBezTo>
                  <a:pt x="19" y="93"/>
                  <a:pt x="19" y="93"/>
                  <a:pt x="19" y="93"/>
                </a:cubicBezTo>
                <a:cubicBezTo>
                  <a:pt x="21" y="95"/>
                  <a:pt x="24" y="95"/>
                  <a:pt x="26" y="93"/>
                </a:cubicBezTo>
                <a:cubicBezTo>
                  <a:pt x="33" y="86"/>
                  <a:pt x="33" y="86"/>
                  <a:pt x="33" y="86"/>
                </a:cubicBezTo>
                <a:cubicBezTo>
                  <a:pt x="36" y="88"/>
                  <a:pt x="39" y="89"/>
                  <a:pt x="42" y="90"/>
                </a:cubicBezTo>
                <a:cubicBezTo>
                  <a:pt x="42" y="99"/>
                  <a:pt x="42" y="99"/>
                  <a:pt x="42" y="99"/>
                </a:cubicBezTo>
                <a:cubicBezTo>
                  <a:pt x="42" y="102"/>
                  <a:pt x="45" y="104"/>
                  <a:pt x="47" y="104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0" y="104"/>
                  <a:pt x="62" y="102"/>
                  <a:pt x="62" y="99"/>
                </a:cubicBezTo>
                <a:cubicBezTo>
                  <a:pt x="63" y="90"/>
                  <a:pt x="63" y="90"/>
                  <a:pt x="63" y="90"/>
                </a:cubicBezTo>
                <a:cubicBezTo>
                  <a:pt x="66" y="89"/>
                  <a:pt x="69" y="88"/>
                  <a:pt x="72" y="86"/>
                </a:cubicBezTo>
                <a:cubicBezTo>
                  <a:pt x="79" y="93"/>
                  <a:pt x="79" y="93"/>
                  <a:pt x="79" y="93"/>
                </a:cubicBezTo>
                <a:cubicBezTo>
                  <a:pt x="81" y="95"/>
                  <a:pt x="84" y="95"/>
                  <a:pt x="86" y="93"/>
                </a:cubicBezTo>
                <a:cubicBezTo>
                  <a:pt x="93" y="85"/>
                  <a:pt x="93" y="85"/>
                  <a:pt x="93" y="85"/>
                </a:cubicBezTo>
                <a:cubicBezTo>
                  <a:pt x="95" y="84"/>
                  <a:pt x="95" y="80"/>
                  <a:pt x="93" y="79"/>
                </a:cubicBezTo>
                <a:cubicBezTo>
                  <a:pt x="86" y="71"/>
                  <a:pt x="86" y="71"/>
                  <a:pt x="86" y="71"/>
                </a:cubicBezTo>
                <a:cubicBezTo>
                  <a:pt x="88" y="69"/>
                  <a:pt x="89" y="66"/>
                  <a:pt x="90" y="63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2" y="62"/>
                  <a:pt x="105" y="60"/>
                  <a:pt x="105" y="57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05" y="44"/>
                  <a:pt x="102" y="42"/>
                  <a:pt x="10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89" y="39"/>
                  <a:pt x="88" y="36"/>
                  <a:pt x="86" y="33"/>
                </a:cubicBezTo>
                <a:cubicBezTo>
                  <a:pt x="93" y="26"/>
                  <a:pt x="93" y="26"/>
                  <a:pt x="93" y="26"/>
                </a:cubicBezTo>
                <a:cubicBezTo>
                  <a:pt x="95" y="24"/>
                  <a:pt x="95" y="21"/>
                  <a:pt x="93" y="19"/>
                </a:cubicBezTo>
                <a:cubicBezTo>
                  <a:pt x="86" y="12"/>
                  <a:pt x="86" y="12"/>
                  <a:pt x="86" y="12"/>
                </a:cubicBezTo>
                <a:cubicBezTo>
                  <a:pt x="84" y="10"/>
                  <a:pt x="81" y="10"/>
                  <a:pt x="79" y="12"/>
                </a:cubicBezTo>
                <a:cubicBezTo>
                  <a:pt x="72" y="18"/>
                  <a:pt x="72" y="18"/>
                  <a:pt x="72" y="18"/>
                </a:cubicBezTo>
                <a:cubicBezTo>
                  <a:pt x="69" y="17"/>
                  <a:pt x="66" y="16"/>
                  <a:pt x="63" y="15"/>
                </a:cubicBezTo>
                <a:cubicBezTo>
                  <a:pt x="62" y="5"/>
                  <a:pt x="62" y="5"/>
                  <a:pt x="62" y="5"/>
                </a:cubicBezTo>
                <a:cubicBezTo>
                  <a:pt x="62" y="2"/>
                  <a:pt x="60" y="0"/>
                  <a:pt x="5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5" y="0"/>
                  <a:pt x="42" y="2"/>
                  <a:pt x="42" y="5"/>
                </a:cubicBezTo>
                <a:cubicBezTo>
                  <a:pt x="42" y="15"/>
                  <a:pt x="42" y="15"/>
                  <a:pt x="42" y="15"/>
                </a:cubicBezTo>
                <a:cubicBezTo>
                  <a:pt x="39" y="16"/>
                  <a:pt x="36" y="17"/>
                  <a:pt x="33" y="18"/>
                </a:cubicBezTo>
                <a:cubicBezTo>
                  <a:pt x="26" y="12"/>
                  <a:pt x="26" y="12"/>
                  <a:pt x="26" y="12"/>
                </a:cubicBezTo>
                <a:cubicBezTo>
                  <a:pt x="24" y="10"/>
                  <a:pt x="21" y="10"/>
                  <a:pt x="19" y="12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21"/>
                  <a:pt x="10" y="24"/>
                  <a:pt x="12" y="26"/>
                </a:cubicBezTo>
                <a:cubicBezTo>
                  <a:pt x="19" y="33"/>
                  <a:pt x="19" y="33"/>
                  <a:pt x="19" y="33"/>
                </a:cubicBezTo>
                <a:cubicBezTo>
                  <a:pt x="17" y="36"/>
                  <a:pt x="16" y="39"/>
                  <a:pt x="1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3" y="42"/>
                  <a:pt x="0" y="44"/>
                  <a:pt x="0" y="4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0"/>
                  <a:pt x="3" y="62"/>
                  <a:pt x="5" y="62"/>
                </a:cubicBezTo>
                <a:lnTo>
                  <a:pt x="15" y="63"/>
                </a:lnTo>
                <a:close/>
                <a:moveTo>
                  <a:pt x="52" y="29"/>
                </a:moveTo>
                <a:cubicBezTo>
                  <a:pt x="65" y="29"/>
                  <a:pt x="76" y="39"/>
                  <a:pt x="76" y="52"/>
                </a:cubicBezTo>
                <a:cubicBezTo>
                  <a:pt x="76" y="65"/>
                  <a:pt x="65" y="76"/>
                  <a:pt x="52" y="76"/>
                </a:cubicBezTo>
                <a:cubicBezTo>
                  <a:pt x="40" y="76"/>
                  <a:pt x="29" y="65"/>
                  <a:pt x="29" y="52"/>
                </a:cubicBezTo>
                <a:cubicBezTo>
                  <a:pt x="29" y="39"/>
                  <a:pt x="40" y="29"/>
                  <a:pt x="52" y="29"/>
                </a:cubicBezTo>
                <a:close/>
              </a:path>
            </a:pathLst>
          </a:custGeom>
          <a:solidFill>
            <a:srgbClr val="3BA0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16"/>
          <p:cNvSpPr>
            <a:spLocks noEditPoints="1"/>
          </p:cNvSpPr>
          <p:nvPr/>
        </p:nvSpPr>
        <p:spPr bwMode="auto">
          <a:xfrm>
            <a:off x="9624580" y="3556265"/>
            <a:ext cx="444555" cy="482070"/>
          </a:xfrm>
          <a:custGeom>
            <a:avLst/>
            <a:gdLst>
              <a:gd name="T0" fmla="*/ 11 w 100"/>
              <a:gd name="T1" fmla="*/ 77 h 106"/>
              <a:gd name="T2" fmla="*/ 31 w 100"/>
              <a:gd name="T3" fmla="*/ 71 h 106"/>
              <a:gd name="T4" fmla="*/ 72 w 100"/>
              <a:gd name="T5" fmla="*/ 82 h 106"/>
              <a:gd name="T6" fmla="*/ 97 w 100"/>
              <a:gd name="T7" fmla="*/ 72 h 106"/>
              <a:gd name="T8" fmla="*/ 100 w 100"/>
              <a:gd name="T9" fmla="*/ 66 h 106"/>
              <a:gd name="T10" fmla="*/ 100 w 100"/>
              <a:gd name="T11" fmla="*/ 12 h 106"/>
              <a:gd name="T12" fmla="*/ 95 w 100"/>
              <a:gd name="T13" fmla="*/ 7 h 106"/>
              <a:gd name="T14" fmla="*/ 90 w 100"/>
              <a:gd name="T15" fmla="*/ 9 h 106"/>
              <a:gd name="T16" fmla="*/ 70 w 100"/>
              <a:gd name="T17" fmla="*/ 15 h 106"/>
              <a:gd name="T18" fmla="*/ 32 w 100"/>
              <a:gd name="T19" fmla="*/ 4 h 106"/>
              <a:gd name="T20" fmla="*/ 11 w 100"/>
              <a:gd name="T21" fmla="*/ 9 h 106"/>
              <a:gd name="T22" fmla="*/ 11 w 100"/>
              <a:gd name="T23" fmla="*/ 5 h 106"/>
              <a:gd name="T24" fmla="*/ 5 w 100"/>
              <a:gd name="T25" fmla="*/ 0 h 106"/>
              <a:gd name="T26" fmla="*/ 0 w 100"/>
              <a:gd name="T27" fmla="*/ 5 h 106"/>
              <a:gd name="T28" fmla="*/ 0 w 100"/>
              <a:gd name="T29" fmla="*/ 101 h 106"/>
              <a:gd name="T30" fmla="*/ 5 w 100"/>
              <a:gd name="T31" fmla="*/ 106 h 106"/>
              <a:gd name="T32" fmla="*/ 11 w 100"/>
              <a:gd name="T33" fmla="*/ 101 h 106"/>
              <a:gd name="T34" fmla="*/ 11 w 100"/>
              <a:gd name="T35" fmla="*/ 77 h 106"/>
              <a:gd name="T36" fmla="*/ 20 w 100"/>
              <a:gd name="T37" fmla="*/ 22 h 106"/>
              <a:gd name="T38" fmla="*/ 20 w 100"/>
              <a:gd name="T39" fmla="*/ 57 h 106"/>
              <a:gd name="T40" fmla="*/ 15 w 100"/>
              <a:gd name="T41" fmla="*/ 62 h 106"/>
              <a:gd name="T42" fmla="*/ 11 w 100"/>
              <a:gd name="T43" fmla="*/ 57 h 106"/>
              <a:gd name="T44" fmla="*/ 11 w 100"/>
              <a:gd name="T45" fmla="*/ 22 h 106"/>
              <a:gd name="T46" fmla="*/ 15 w 100"/>
              <a:gd name="T47" fmla="*/ 17 h 106"/>
              <a:gd name="T48" fmla="*/ 20 w 100"/>
              <a:gd name="T49" fmla="*/ 2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11" y="77"/>
                </a:moveTo>
                <a:cubicBezTo>
                  <a:pt x="11" y="77"/>
                  <a:pt x="17" y="71"/>
                  <a:pt x="31" y="71"/>
                </a:cubicBezTo>
                <a:cubicBezTo>
                  <a:pt x="46" y="71"/>
                  <a:pt x="59" y="82"/>
                  <a:pt x="72" y="82"/>
                </a:cubicBezTo>
                <a:cubicBezTo>
                  <a:pt x="84" y="82"/>
                  <a:pt x="92" y="77"/>
                  <a:pt x="97" y="72"/>
                </a:cubicBezTo>
                <a:cubicBezTo>
                  <a:pt x="98" y="71"/>
                  <a:pt x="100" y="68"/>
                  <a:pt x="100" y="66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9"/>
                  <a:pt x="98" y="7"/>
                  <a:pt x="95" y="7"/>
                </a:cubicBezTo>
                <a:cubicBezTo>
                  <a:pt x="93" y="7"/>
                  <a:pt x="92" y="8"/>
                  <a:pt x="90" y="9"/>
                </a:cubicBezTo>
                <a:cubicBezTo>
                  <a:pt x="88" y="11"/>
                  <a:pt x="83" y="15"/>
                  <a:pt x="70" y="15"/>
                </a:cubicBezTo>
                <a:cubicBezTo>
                  <a:pt x="58" y="15"/>
                  <a:pt x="48" y="4"/>
                  <a:pt x="32" y="4"/>
                </a:cubicBezTo>
                <a:cubicBezTo>
                  <a:pt x="17" y="4"/>
                  <a:pt x="11" y="9"/>
                  <a:pt x="11" y="9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4"/>
                  <a:pt x="2" y="106"/>
                  <a:pt x="5" y="106"/>
                </a:cubicBezTo>
                <a:cubicBezTo>
                  <a:pt x="8" y="106"/>
                  <a:pt x="11" y="104"/>
                  <a:pt x="11" y="101"/>
                </a:cubicBezTo>
                <a:lnTo>
                  <a:pt x="11" y="77"/>
                </a:lnTo>
                <a:close/>
                <a:moveTo>
                  <a:pt x="20" y="22"/>
                </a:moveTo>
                <a:cubicBezTo>
                  <a:pt x="20" y="57"/>
                  <a:pt x="20" y="57"/>
                  <a:pt x="20" y="57"/>
                </a:cubicBezTo>
                <a:cubicBezTo>
                  <a:pt x="20" y="60"/>
                  <a:pt x="18" y="62"/>
                  <a:pt x="15" y="62"/>
                </a:cubicBezTo>
                <a:cubicBezTo>
                  <a:pt x="13" y="62"/>
                  <a:pt x="11" y="60"/>
                  <a:pt x="11" y="57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19"/>
                  <a:pt x="13" y="17"/>
                  <a:pt x="15" y="17"/>
                </a:cubicBezTo>
                <a:cubicBezTo>
                  <a:pt x="18" y="17"/>
                  <a:pt x="20" y="19"/>
                  <a:pt x="20" y="22"/>
                </a:cubicBezTo>
                <a:close/>
              </a:path>
            </a:pathLst>
          </a:custGeom>
          <a:solidFill>
            <a:srgbClr val="D6424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/>
          <p:cNvSpPr>
            <a:spLocks noEditPoints="1"/>
          </p:cNvSpPr>
          <p:nvPr/>
        </p:nvSpPr>
        <p:spPr bwMode="auto">
          <a:xfrm flipH="1">
            <a:off x="5187752" y="3596785"/>
            <a:ext cx="479010" cy="401031"/>
          </a:xfrm>
          <a:custGeom>
            <a:avLst/>
            <a:gdLst>
              <a:gd name="T0" fmla="*/ 97 w 106"/>
              <a:gd name="T1" fmla="*/ 74 h 89"/>
              <a:gd name="T2" fmla="*/ 106 w 106"/>
              <a:gd name="T3" fmla="*/ 65 h 89"/>
              <a:gd name="T4" fmla="*/ 106 w 106"/>
              <a:gd name="T5" fmla="*/ 9 h 89"/>
              <a:gd name="T6" fmla="*/ 97 w 106"/>
              <a:gd name="T7" fmla="*/ 0 h 89"/>
              <a:gd name="T8" fmla="*/ 48 w 106"/>
              <a:gd name="T9" fmla="*/ 0 h 89"/>
              <a:gd name="T10" fmla="*/ 39 w 106"/>
              <a:gd name="T11" fmla="*/ 9 h 89"/>
              <a:gd name="T12" fmla="*/ 39 w 106"/>
              <a:gd name="T13" fmla="*/ 18 h 89"/>
              <a:gd name="T14" fmla="*/ 26 w 106"/>
              <a:gd name="T15" fmla="*/ 18 h 89"/>
              <a:gd name="T16" fmla="*/ 18 w 106"/>
              <a:gd name="T17" fmla="*/ 21 h 89"/>
              <a:gd name="T18" fmla="*/ 7 w 106"/>
              <a:gd name="T19" fmla="*/ 33 h 89"/>
              <a:gd name="T20" fmla="*/ 4 w 106"/>
              <a:gd name="T21" fmla="*/ 40 h 89"/>
              <a:gd name="T22" fmla="*/ 4 w 106"/>
              <a:gd name="T23" fmla="*/ 63 h 89"/>
              <a:gd name="T24" fmla="*/ 0 w 106"/>
              <a:gd name="T25" fmla="*/ 68 h 89"/>
              <a:gd name="T26" fmla="*/ 5 w 106"/>
              <a:gd name="T27" fmla="*/ 74 h 89"/>
              <a:gd name="T28" fmla="*/ 13 w 106"/>
              <a:gd name="T29" fmla="*/ 74 h 89"/>
              <a:gd name="T30" fmla="*/ 29 w 106"/>
              <a:gd name="T31" fmla="*/ 89 h 89"/>
              <a:gd name="T32" fmla="*/ 46 w 106"/>
              <a:gd name="T33" fmla="*/ 74 h 89"/>
              <a:gd name="T34" fmla="*/ 62 w 106"/>
              <a:gd name="T35" fmla="*/ 74 h 89"/>
              <a:gd name="T36" fmla="*/ 78 w 106"/>
              <a:gd name="T37" fmla="*/ 89 h 89"/>
              <a:gd name="T38" fmla="*/ 95 w 106"/>
              <a:gd name="T39" fmla="*/ 74 h 89"/>
              <a:gd name="T40" fmla="*/ 97 w 106"/>
              <a:gd name="T41" fmla="*/ 74 h 89"/>
              <a:gd name="T42" fmla="*/ 35 w 106"/>
              <a:gd name="T43" fmla="*/ 73 h 89"/>
              <a:gd name="T44" fmla="*/ 29 w 106"/>
              <a:gd name="T45" fmla="*/ 78 h 89"/>
              <a:gd name="T46" fmla="*/ 24 w 106"/>
              <a:gd name="T47" fmla="*/ 73 h 89"/>
              <a:gd name="T48" fmla="*/ 29 w 106"/>
              <a:gd name="T49" fmla="*/ 67 h 89"/>
              <a:gd name="T50" fmla="*/ 35 w 106"/>
              <a:gd name="T51" fmla="*/ 73 h 89"/>
              <a:gd name="T52" fmla="*/ 84 w 106"/>
              <a:gd name="T53" fmla="*/ 73 h 89"/>
              <a:gd name="T54" fmla="*/ 78 w 106"/>
              <a:gd name="T55" fmla="*/ 78 h 89"/>
              <a:gd name="T56" fmla="*/ 73 w 106"/>
              <a:gd name="T57" fmla="*/ 73 h 89"/>
              <a:gd name="T58" fmla="*/ 78 w 106"/>
              <a:gd name="T59" fmla="*/ 67 h 89"/>
              <a:gd name="T60" fmla="*/ 84 w 106"/>
              <a:gd name="T61" fmla="*/ 73 h 89"/>
              <a:gd name="T62" fmla="*/ 15 w 106"/>
              <a:gd name="T63" fmla="*/ 47 h 89"/>
              <a:gd name="T64" fmla="*/ 15 w 106"/>
              <a:gd name="T65" fmla="*/ 41 h 89"/>
              <a:gd name="T66" fmla="*/ 18 w 106"/>
              <a:gd name="T67" fmla="*/ 37 h 89"/>
              <a:gd name="T68" fmla="*/ 22 w 106"/>
              <a:gd name="T69" fmla="*/ 32 h 89"/>
              <a:gd name="T70" fmla="*/ 27 w 106"/>
              <a:gd name="T71" fmla="*/ 29 h 89"/>
              <a:gd name="T72" fmla="*/ 39 w 106"/>
              <a:gd name="T73" fmla="*/ 29 h 89"/>
              <a:gd name="T74" fmla="*/ 39 w 106"/>
              <a:gd name="T75" fmla="*/ 47 h 89"/>
              <a:gd name="T76" fmla="*/ 15 w 106"/>
              <a:gd name="T77" fmla="*/ 4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89">
                <a:moveTo>
                  <a:pt x="97" y="74"/>
                </a:moveTo>
                <a:cubicBezTo>
                  <a:pt x="102" y="74"/>
                  <a:pt x="106" y="70"/>
                  <a:pt x="106" y="65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3" y="0"/>
                  <a:pt x="39" y="4"/>
                  <a:pt x="39" y="9"/>
                </a:cubicBezTo>
                <a:cubicBezTo>
                  <a:pt x="39" y="18"/>
                  <a:pt x="39" y="18"/>
                  <a:pt x="3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18"/>
                  <a:pt x="20" y="19"/>
                  <a:pt x="18" y="21"/>
                </a:cubicBezTo>
                <a:cubicBezTo>
                  <a:pt x="7" y="33"/>
                  <a:pt x="7" y="33"/>
                  <a:pt x="7" y="33"/>
                </a:cubicBezTo>
                <a:cubicBezTo>
                  <a:pt x="5" y="35"/>
                  <a:pt x="4" y="37"/>
                  <a:pt x="4" y="40"/>
                </a:cubicBezTo>
                <a:cubicBezTo>
                  <a:pt x="4" y="63"/>
                  <a:pt x="4" y="63"/>
                  <a:pt x="4" y="63"/>
                </a:cubicBezTo>
                <a:cubicBezTo>
                  <a:pt x="1" y="63"/>
                  <a:pt x="0" y="65"/>
                  <a:pt x="0" y="68"/>
                </a:cubicBezTo>
                <a:cubicBezTo>
                  <a:pt x="0" y="71"/>
                  <a:pt x="2" y="74"/>
                  <a:pt x="5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82"/>
                  <a:pt x="21" y="89"/>
                  <a:pt x="29" y="89"/>
                </a:cubicBezTo>
                <a:cubicBezTo>
                  <a:pt x="38" y="89"/>
                  <a:pt x="46" y="82"/>
                  <a:pt x="4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82"/>
                  <a:pt x="69" y="89"/>
                  <a:pt x="78" y="89"/>
                </a:cubicBezTo>
                <a:cubicBezTo>
                  <a:pt x="87" y="89"/>
                  <a:pt x="94" y="82"/>
                  <a:pt x="95" y="74"/>
                </a:cubicBezTo>
                <a:lnTo>
                  <a:pt x="97" y="74"/>
                </a:lnTo>
                <a:close/>
                <a:moveTo>
                  <a:pt x="35" y="73"/>
                </a:moveTo>
                <a:cubicBezTo>
                  <a:pt x="35" y="76"/>
                  <a:pt x="33" y="78"/>
                  <a:pt x="29" y="78"/>
                </a:cubicBezTo>
                <a:cubicBezTo>
                  <a:pt x="26" y="78"/>
                  <a:pt x="24" y="76"/>
                  <a:pt x="24" y="73"/>
                </a:cubicBezTo>
                <a:cubicBezTo>
                  <a:pt x="24" y="69"/>
                  <a:pt x="26" y="67"/>
                  <a:pt x="29" y="67"/>
                </a:cubicBezTo>
                <a:cubicBezTo>
                  <a:pt x="33" y="67"/>
                  <a:pt x="35" y="69"/>
                  <a:pt x="35" y="73"/>
                </a:cubicBezTo>
                <a:close/>
                <a:moveTo>
                  <a:pt x="84" y="73"/>
                </a:moveTo>
                <a:cubicBezTo>
                  <a:pt x="84" y="76"/>
                  <a:pt x="81" y="78"/>
                  <a:pt x="78" y="78"/>
                </a:cubicBezTo>
                <a:cubicBezTo>
                  <a:pt x="75" y="78"/>
                  <a:pt x="73" y="76"/>
                  <a:pt x="73" y="73"/>
                </a:cubicBezTo>
                <a:cubicBezTo>
                  <a:pt x="73" y="69"/>
                  <a:pt x="75" y="67"/>
                  <a:pt x="78" y="67"/>
                </a:cubicBezTo>
                <a:cubicBezTo>
                  <a:pt x="81" y="67"/>
                  <a:pt x="84" y="69"/>
                  <a:pt x="84" y="73"/>
                </a:cubicBezTo>
                <a:close/>
                <a:moveTo>
                  <a:pt x="15" y="47"/>
                </a:moveTo>
                <a:cubicBezTo>
                  <a:pt x="15" y="41"/>
                  <a:pt x="15" y="41"/>
                  <a:pt x="15" y="41"/>
                </a:cubicBezTo>
                <a:cubicBezTo>
                  <a:pt x="15" y="39"/>
                  <a:pt x="16" y="38"/>
                  <a:pt x="18" y="37"/>
                </a:cubicBezTo>
                <a:cubicBezTo>
                  <a:pt x="22" y="32"/>
                  <a:pt x="22" y="32"/>
                  <a:pt x="22" y="32"/>
                </a:cubicBezTo>
                <a:cubicBezTo>
                  <a:pt x="24" y="30"/>
                  <a:pt x="25" y="29"/>
                  <a:pt x="27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47"/>
                  <a:pt x="39" y="47"/>
                  <a:pt x="39" y="47"/>
                </a:cubicBezTo>
                <a:lnTo>
                  <a:pt x="15" y="47"/>
                </a:lnTo>
                <a:close/>
              </a:path>
            </a:pathLst>
          </a:custGeom>
          <a:solidFill>
            <a:srgbClr val="896FA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7531ED-EF73-49C3-A3CC-05761D1D0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Timeline Template for PowerPoint – 4 Years</a:t>
            </a:r>
          </a:p>
        </p:txBody>
      </p:sp>
    </p:spTree>
    <p:extLst>
      <p:ext uri="{BB962C8B-B14F-4D97-AF65-F5344CB8AC3E}">
        <p14:creationId xmlns:p14="http://schemas.microsoft.com/office/powerpoint/2010/main" val="1830301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 flipV="1">
            <a:off x="1446212" y="3124200"/>
            <a:ext cx="3643311" cy="2105027"/>
            <a:chOff x="-596899" y="1781173"/>
            <a:chExt cx="3643311" cy="2105027"/>
          </a:xfrm>
        </p:grpSpPr>
        <p:sp>
          <p:nvSpPr>
            <p:cNvPr id="19" name="Arc 18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3BA0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-596899" y="3190874"/>
              <a:ext cx="2268537" cy="85727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3BA0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3BA0BB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875212" y="2401888"/>
            <a:ext cx="2438400" cy="2105027"/>
            <a:chOff x="608012" y="1781173"/>
            <a:chExt cx="2438400" cy="2105027"/>
          </a:xfrm>
        </p:grpSpPr>
        <p:sp>
          <p:nvSpPr>
            <p:cNvPr id="29" name="Arc 28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896F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896F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896FA8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 flipV="1">
            <a:off x="7070723" y="3124200"/>
            <a:ext cx="2438400" cy="2105027"/>
            <a:chOff x="608012" y="1781173"/>
            <a:chExt cx="2438400" cy="2105027"/>
          </a:xfrm>
        </p:grpSpPr>
        <p:sp>
          <p:nvSpPr>
            <p:cNvPr id="33" name="Arc 32"/>
            <p:cNvSpPr/>
            <p:nvPr/>
          </p:nvSpPr>
          <p:spPr>
            <a:xfrm>
              <a:off x="1674812" y="2514600"/>
              <a:ext cx="1371600" cy="1371600"/>
            </a:xfrm>
            <a:prstGeom prst="arc">
              <a:avLst>
                <a:gd name="adj1" fmla="val 10812873"/>
                <a:gd name="adj2" fmla="val 16131434"/>
              </a:avLst>
            </a:prstGeom>
            <a:ln w="76200" cap="rnd">
              <a:solidFill>
                <a:srgbClr val="5598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08012" y="3198812"/>
              <a:ext cx="1063626" cy="77788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5598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 rot="5400000">
              <a:off x="1964850" y="2124073"/>
              <a:ext cx="731520" cy="45719"/>
            </a:xfrm>
            <a:custGeom>
              <a:avLst/>
              <a:gdLst>
                <a:gd name="connsiteX0" fmla="*/ 1403350 w 1403350"/>
                <a:gd name="connsiteY0" fmla="*/ 0 h 0"/>
                <a:gd name="connsiteX1" fmla="*/ 0 w 14033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03350">
                  <a:moveTo>
                    <a:pt x="1403350" y="0"/>
                  </a:moveTo>
                  <a:lnTo>
                    <a:pt x="0" y="0"/>
                  </a:lnTo>
                </a:path>
              </a:pathLst>
            </a:custGeom>
            <a:ln w="76200" cap="rnd">
              <a:solidFill>
                <a:srgbClr val="55983A"/>
              </a:solidFill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70323" y="3263900"/>
            <a:ext cx="1066800" cy="1066800"/>
            <a:chOff x="9726611" y="2667000"/>
            <a:chExt cx="1066800" cy="1066800"/>
          </a:xfrm>
        </p:grpSpPr>
        <p:sp>
          <p:nvSpPr>
            <p:cNvPr id="23" name="Oval 22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80123" y="3263900"/>
            <a:ext cx="1066800" cy="1066800"/>
            <a:chOff x="9726611" y="2667000"/>
            <a:chExt cx="1066800" cy="1066800"/>
          </a:xfrm>
        </p:grpSpPr>
        <p:sp>
          <p:nvSpPr>
            <p:cNvPr id="26" name="Oval 25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289923" y="3263900"/>
            <a:ext cx="1066800" cy="1066800"/>
            <a:chOff x="9726611" y="2667000"/>
            <a:chExt cx="1066800" cy="1066800"/>
          </a:xfrm>
        </p:grpSpPr>
        <p:sp>
          <p:nvSpPr>
            <p:cNvPr id="37" name="Oval 36"/>
            <p:cNvSpPr/>
            <p:nvPr/>
          </p:nvSpPr>
          <p:spPr>
            <a:xfrm>
              <a:off x="9726611" y="2667000"/>
              <a:ext cx="1066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828212" y="2768601"/>
              <a:ext cx="863598" cy="863598"/>
            </a:xfrm>
            <a:prstGeom prst="ellipse">
              <a:avLst/>
            </a:prstGeom>
            <a:gradFill flip="none" rotWithShape="1">
              <a:gsLst>
                <a:gs pos="60000">
                  <a:schemeClr val="bg1"/>
                </a:gs>
                <a:gs pos="0">
                  <a:schemeClr val="bg1">
                    <a:lumMod val="9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4027395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60995" y="45593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2026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396195" y="2730500"/>
            <a:ext cx="77457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2027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503612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3BA0B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13412" y="1371600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896FA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938189" y="5340436"/>
            <a:ext cx="1843778" cy="9079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5598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Title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the text for this timeline milestone.</a:t>
            </a:r>
          </a:p>
        </p:txBody>
      </p:sp>
      <p:sp>
        <p:nvSpPr>
          <p:cNvPr id="58" name="Freeform 57"/>
          <p:cNvSpPr>
            <a:spLocks noEditPoints="1"/>
          </p:cNvSpPr>
          <p:nvPr/>
        </p:nvSpPr>
        <p:spPr bwMode="auto">
          <a:xfrm>
            <a:off x="8571092" y="3545070"/>
            <a:ext cx="504463" cy="504461"/>
          </a:xfrm>
          <a:custGeom>
            <a:avLst/>
            <a:gdLst>
              <a:gd name="T0" fmla="*/ 20 w 107"/>
              <a:gd name="T1" fmla="*/ 26 h 107"/>
              <a:gd name="T2" fmla="*/ 20 w 107"/>
              <a:gd name="T3" fmla="*/ 27 h 107"/>
              <a:gd name="T4" fmla="*/ 26 w 107"/>
              <a:gd name="T5" fmla="*/ 65 h 107"/>
              <a:gd name="T6" fmla="*/ 49 w 107"/>
              <a:gd name="T7" fmla="*/ 83 h 107"/>
              <a:gd name="T8" fmla="*/ 54 w 107"/>
              <a:gd name="T9" fmla="*/ 85 h 107"/>
              <a:gd name="T10" fmla="*/ 58 w 107"/>
              <a:gd name="T11" fmla="*/ 83 h 107"/>
              <a:gd name="T12" fmla="*/ 81 w 107"/>
              <a:gd name="T13" fmla="*/ 65 h 107"/>
              <a:gd name="T14" fmla="*/ 87 w 107"/>
              <a:gd name="T15" fmla="*/ 27 h 107"/>
              <a:gd name="T16" fmla="*/ 87 w 107"/>
              <a:gd name="T17" fmla="*/ 26 h 107"/>
              <a:gd name="T18" fmla="*/ 84 w 107"/>
              <a:gd name="T19" fmla="*/ 22 h 107"/>
              <a:gd name="T20" fmla="*/ 54 w 107"/>
              <a:gd name="T21" fmla="*/ 19 h 107"/>
              <a:gd name="T22" fmla="*/ 23 w 107"/>
              <a:gd name="T23" fmla="*/ 22 h 107"/>
              <a:gd name="T24" fmla="*/ 20 w 107"/>
              <a:gd name="T25" fmla="*/ 26 h 107"/>
              <a:gd name="T26" fmla="*/ 0 w 107"/>
              <a:gd name="T27" fmla="*/ 14 h 107"/>
              <a:gd name="T28" fmla="*/ 0 w 107"/>
              <a:gd name="T29" fmla="*/ 14 h 107"/>
              <a:gd name="T30" fmla="*/ 9 w 107"/>
              <a:gd name="T31" fmla="*/ 76 h 107"/>
              <a:gd name="T32" fmla="*/ 46 w 107"/>
              <a:gd name="T33" fmla="*/ 104 h 107"/>
              <a:gd name="T34" fmla="*/ 54 w 107"/>
              <a:gd name="T35" fmla="*/ 107 h 107"/>
              <a:gd name="T36" fmla="*/ 61 w 107"/>
              <a:gd name="T37" fmla="*/ 104 h 107"/>
              <a:gd name="T38" fmla="*/ 98 w 107"/>
              <a:gd name="T39" fmla="*/ 76 h 107"/>
              <a:gd name="T40" fmla="*/ 107 w 107"/>
              <a:gd name="T41" fmla="*/ 14 h 107"/>
              <a:gd name="T42" fmla="*/ 107 w 107"/>
              <a:gd name="T43" fmla="*/ 14 h 107"/>
              <a:gd name="T44" fmla="*/ 102 w 107"/>
              <a:gd name="T45" fmla="*/ 7 h 107"/>
              <a:gd name="T46" fmla="*/ 54 w 107"/>
              <a:gd name="T47" fmla="*/ 0 h 107"/>
              <a:gd name="T48" fmla="*/ 5 w 107"/>
              <a:gd name="T49" fmla="*/ 7 h 107"/>
              <a:gd name="T50" fmla="*/ 0 w 107"/>
              <a:gd name="T51" fmla="*/ 14 h 107"/>
              <a:gd name="T52" fmla="*/ 11 w 107"/>
              <a:gd name="T53" fmla="*/ 21 h 107"/>
              <a:gd name="T54" fmla="*/ 15 w 107"/>
              <a:gd name="T55" fmla="*/ 16 h 107"/>
              <a:gd name="T56" fmla="*/ 54 w 107"/>
              <a:gd name="T57" fmla="*/ 11 h 107"/>
              <a:gd name="T58" fmla="*/ 92 w 107"/>
              <a:gd name="T59" fmla="*/ 16 h 107"/>
              <a:gd name="T60" fmla="*/ 96 w 107"/>
              <a:gd name="T61" fmla="*/ 21 h 107"/>
              <a:gd name="T62" fmla="*/ 96 w 107"/>
              <a:gd name="T63" fmla="*/ 21 h 107"/>
              <a:gd name="T64" fmla="*/ 89 w 107"/>
              <a:gd name="T65" fmla="*/ 71 h 107"/>
              <a:gd name="T66" fmla="*/ 60 w 107"/>
              <a:gd name="T67" fmla="*/ 93 h 107"/>
              <a:gd name="T68" fmla="*/ 54 w 107"/>
              <a:gd name="T69" fmla="*/ 95 h 107"/>
              <a:gd name="T70" fmla="*/ 48 w 107"/>
              <a:gd name="T71" fmla="*/ 93 h 107"/>
              <a:gd name="T72" fmla="*/ 18 w 107"/>
              <a:gd name="T73" fmla="*/ 71 h 107"/>
              <a:gd name="T74" fmla="*/ 11 w 107"/>
              <a:gd name="T75" fmla="*/ 2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" h="107">
                <a:moveTo>
                  <a:pt x="20" y="26"/>
                </a:moveTo>
                <a:cubicBezTo>
                  <a:pt x="20" y="27"/>
                  <a:pt x="20" y="27"/>
                  <a:pt x="20" y="27"/>
                </a:cubicBezTo>
                <a:cubicBezTo>
                  <a:pt x="21" y="46"/>
                  <a:pt x="25" y="64"/>
                  <a:pt x="26" y="65"/>
                </a:cubicBezTo>
                <a:cubicBezTo>
                  <a:pt x="30" y="71"/>
                  <a:pt x="42" y="79"/>
                  <a:pt x="49" y="83"/>
                </a:cubicBezTo>
                <a:cubicBezTo>
                  <a:pt x="51" y="84"/>
                  <a:pt x="52" y="85"/>
                  <a:pt x="54" y="85"/>
                </a:cubicBezTo>
                <a:cubicBezTo>
                  <a:pt x="55" y="85"/>
                  <a:pt x="57" y="84"/>
                  <a:pt x="58" y="83"/>
                </a:cubicBezTo>
                <a:cubicBezTo>
                  <a:pt x="65" y="79"/>
                  <a:pt x="77" y="71"/>
                  <a:pt x="81" y="65"/>
                </a:cubicBezTo>
                <a:cubicBezTo>
                  <a:pt x="83" y="64"/>
                  <a:pt x="86" y="46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87" y="25"/>
                  <a:pt x="86" y="23"/>
                  <a:pt x="84" y="22"/>
                </a:cubicBezTo>
                <a:cubicBezTo>
                  <a:pt x="76" y="20"/>
                  <a:pt x="63" y="19"/>
                  <a:pt x="54" y="19"/>
                </a:cubicBezTo>
                <a:cubicBezTo>
                  <a:pt x="44" y="19"/>
                  <a:pt x="31" y="20"/>
                  <a:pt x="23" y="22"/>
                </a:cubicBezTo>
                <a:cubicBezTo>
                  <a:pt x="21" y="23"/>
                  <a:pt x="20" y="25"/>
                  <a:pt x="20" y="26"/>
                </a:cubicBezTo>
                <a:close/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" y="45"/>
                  <a:pt x="6" y="73"/>
                  <a:pt x="9" y="76"/>
                </a:cubicBezTo>
                <a:cubicBezTo>
                  <a:pt x="15" y="84"/>
                  <a:pt x="35" y="97"/>
                  <a:pt x="46" y="104"/>
                </a:cubicBezTo>
                <a:cubicBezTo>
                  <a:pt x="49" y="105"/>
                  <a:pt x="51" y="107"/>
                  <a:pt x="54" y="107"/>
                </a:cubicBezTo>
                <a:cubicBezTo>
                  <a:pt x="56" y="107"/>
                  <a:pt x="59" y="105"/>
                  <a:pt x="61" y="104"/>
                </a:cubicBezTo>
                <a:cubicBezTo>
                  <a:pt x="72" y="97"/>
                  <a:pt x="92" y="84"/>
                  <a:pt x="98" y="76"/>
                </a:cubicBezTo>
                <a:cubicBezTo>
                  <a:pt x="101" y="73"/>
                  <a:pt x="106" y="45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1"/>
                  <a:pt x="105" y="8"/>
                  <a:pt x="102" y="7"/>
                </a:cubicBezTo>
                <a:cubicBezTo>
                  <a:pt x="89" y="3"/>
                  <a:pt x="70" y="0"/>
                  <a:pt x="54" y="0"/>
                </a:cubicBezTo>
                <a:cubicBezTo>
                  <a:pt x="38" y="0"/>
                  <a:pt x="18" y="3"/>
                  <a:pt x="5" y="7"/>
                </a:cubicBezTo>
                <a:cubicBezTo>
                  <a:pt x="2" y="8"/>
                  <a:pt x="0" y="11"/>
                  <a:pt x="0" y="14"/>
                </a:cubicBezTo>
                <a:close/>
                <a:moveTo>
                  <a:pt x="11" y="21"/>
                </a:moveTo>
                <a:cubicBezTo>
                  <a:pt x="11" y="19"/>
                  <a:pt x="13" y="17"/>
                  <a:pt x="15" y="16"/>
                </a:cubicBezTo>
                <a:cubicBezTo>
                  <a:pt x="25" y="12"/>
                  <a:pt x="41" y="11"/>
                  <a:pt x="54" y="11"/>
                </a:cubicBezTo>
                <a:cubicBezTo>
                  <a:pt x="66" y="11"/>
                  <a:pt x="82" y="12"/>
                  <a:pt x="92" y="16"/>
                </a:cubicBezTo>
                <a:cubicBezTo>
                  <a:pt x="95" y="17"/>
                  <a:pt x="96" y="19"/>
                  <a:pt x="96" y="21"/>
                </a:cubicBezTo>
                <a:cubicBezTo>
                  <a:pt x="96" y="21"/>
                  <a:pt x="96" y="21"/>
                  <a:pt x="96" y="21"/>
                </a:cubicBezTo>
                <a:cubicBezTo>
                  <a:pt x="95" y="46"/>
                  <a:pt x="91" y="68"/>
                  <a:pt x="89" y="71"/>
                </a:cubicBezTo>
                <a:cubicBezTo>
                  <a:pt x="84" y="77"/>
                  <a:pt x="68" y="88"/>
                  <a:pt x="60" y="93"/>
                </a:cubicBezTo>
                <a:cubicBezTo>
                  <a:pt x="57" y="94"/>
                  <a:pt x="56" y="95"/>
                  <a:pt x="54" y="95"/>
                </a:cubicBezTo>
                <a:cubicBezTo>
                  <a:pt x="51" y="95"/>
                  <a:pt x="50" y="94"/>
                  <a:pt x="48" y="93"/>
                </a:cubicBezTo>
                <a:cubicBezTo>
                  <a:pt x="39" y="88"/>
                  <a:pt x="23" y="77"/>
                  <a:pt x="18" y="71"/>
                </a:cubicBezTo>
                <a:cubicBezTo>
                  <a:pt x="16" y="68"/>
                  <a:pt x="12" y="46"/>
                  <a:pt x="11" y="21"/>
                </a:cubicBezTo>
                <a:close/>
              </a:path>
            </a:pathLst>
          </a:custGeom>
          <a:solidFill>
            <a:srgbClr val="55983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8"/>
          <p:cNvSpPr>
            <a:spLocks noEditPoints="1"/>
          </p:cNvSpPr>
          <p:nvPr/>
        </p:nvSpPr>
        <p:spPr bwMode="auto">
          <a:xfrm>
            <a:off x="4156478" y="3552048"/>
            <a:ext cx="494491" cy="490504"/>
          </a:xfrm>
          <a:custGeom>
            <a:avLst/>
            <a:gdLst>
              <a:gd name="T0" fmla="*/ 52 w 105"/>
              <a:gd name="T1" fmla="*/ 47 h 104"/>
              <a:gd name="T2" fmla="*/ 52 w 105"/>
              <a:gd name="T3" fmla="*/ 58 h 104"/>
              <a:gd name="T4" fmla="*/ 52 w 105"/>
              <a:gd name="T5" fmla="*/ 38 h 104"/>
              <a:gd name="T6" fmla="*/ 52 w 105"/>
              <a:gd name="T7" fmla="*/ 67 h 104"/>
              <a:gd name="T8" fmla="*/ 52 w 105"/>
              <a:gd name="T9" fmla="*/ 38 h 104"/>
              <a:gd name="T10" fmla="*/ 19 w 105"/>
              <a:gd name="T11" fmla="*/ 71 h 104"/>
              <a:gd name="T12" fmla="*/ 12 w 105"/>
              <a:gd name="T13" fmla="*/ 85 h 104"/>
              <a:gd name="T14" fmla="*/ 26 w 105"/>
              <a:gd name="T15" fmla="*/ 93 h 104"/>
              <a:gd name="T16" fmla="*/ 42 w 105"/>
              <a:gd name="T17" fmla="*/ 90 h 104"/>
              <a:gd name="T18" fmla="*/ 47 w 105"/>
              <a:gd name="T19" fmla="*/ 104 h 104"/>
              <a:gd name="T20" fmla="*/ 62 w 105"/>
              <a:gd name="T21" fmla="*/ 99 h 104"/>
              <a:gd name="T22" fmla="*/ 72 w 105"/>
              <a:gd name="T23" fmla="*/ 86 h 104"/>
              <a:gd name="T24" fmla="*/ 86 w 105"/>
              <a:gd name="T25" fmla="*/ 93 h 104"/>
              <a:gd name="T26" fmla="*/ 93 w 105"/>
              <a:gd name="T27" fmla="*/ 79 h 104"/>
              <a:gd name="T28" fmla="*/ 90 w 105"/>
              <a:gd name="T29" fmla="*/ 63 h 104"/>
              <a:gd name="T30" fmla="*/ 105 w 105"/>
              <a:gd name="T31" fmla="*/ 57 h 104"/>
              <a:gd name="T32" fmla="*/ 100 w 105"/>
              <a:gd name="T33" fmla="*/ 42 h 104"/>
              <a:gd name="T34" fmla="*/ 86 w 105"/>
              <a:gd name="T35" fmla="*/ 33 h 104"/>
              <a:gd name="T36" fmla="*/ 93 w 105"/>
              <a:gd name="T37" fmla="*/ 19 h 104"/>
              <a:gd name="T38" fmla="*/ 79 w 105"/>
              <a:gd name="T39" fmla="*/ 12 h 104"/>
              <a:gd name="T40" fmla="*/ 63 w 105"/>
              <a:gd name="T41" fmla="*/ 15 h 104"/>
              <a:gd name="T42" fmla="*/ 58 w 105"/>
              <a:gd name="T43" fmla="*/ 0 h 104"/>
              <a:gd name="T44" fmla="*/ 42 w 105"/>
              <a:gd name="T45" fmla="*/ 5 h 104"/>
              <a:gd name="T46" fmla="*/ 33 w 105"/>
              <a:gd name="T47" fmla="*/ 18 h 104"/>
              <a:gd name="T48" fmla="*/ 19 w 105"/>
              <a:gd name="T49" fmla="*/ 12 h 104"/>
              <a:gd name="T50" fmla="*/ 12 w 105"/>
              <a:gd name="T51" fmla="*/ 26 h 104"/>
              <a:gd name="T52" fmla="*/ 15 w 105"/>
              <a:gd name="T53" fmla="*/ 42 h 104"/>
              <a:gd name="T54" fmla="*/ 0 w 105"/>
              <a:gd name="T55" fmla="*/ 47 h 104"/>
              <a:gd name="T56" fmla="*/ 5 w 105"/>
              <a:gd name="T57" fmla="*/ 62 h 104"/>
              <a:gd name="T58" fmla="*/ 52 w 105"/>
              <a:gd name="T59" fmla="*/ 29 h 104"/>
              <a:gd name="T60" fmla="*/ 52 w 105"/>
              <a:gd name="T61" fmla="*/ 76 h 104"/>
              <a:gd name="T62" fmla="*/ 52 w 105"/>
              <a:gd name="T63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" h="104">
                <a:moveTo>
                  <a:pt x="47" y="52"/>
                </a:moveTo>
                <a:cubicBezTo>
                  <a:pt x="47" y="49"/>
                  <a:pt x="49" y="47"/>
                  <a:pt x="52" y="47"/>
                </a:cubicBezTo>
                <a:cubicBezTo>
                  <a:pt x="56" y="47"/>
                  <a:pt x="58" y="49"/>
                  <a:pt x="58" y="52"/>
                </a:cubicBezTo>
                <a:cubicBezTo>
                  <a:pt x="58" y="55"/>
                  <a:pt x="56" y="58"/>
                  <a:pt x="52" y="58"/>
                </a:cubicBezTo>
                <a:cubicBezTo>
                  <a:pt x="49" y="58"/>
                  <a:pt x="47" y="55"/>
                  <a:pt x="47" y="52"/>
                </a:cubicBezTo>
                <a:close/>
                <a:moveTo>
                  <a:pt x="52" y="38"/>
                </a:moveTo>
                <a:cubicBezTo>
                  <a:pt x="44" y="38"/>
                  <a:pt x="38" y="44"/>
                  <a:pt x="38" y="52"/>
                </a:cubicBezTo>
                <a:cubicBezTo>
                  <a:pt x="38" y="60"/>
                  <a:pt x="44" y="67"/>
                  <a:pt x="52" y="67"/>
                </a:cubicBezTo>
                <a:cubicBezTo>
                  <a:pt x="60" y="67"/>
                  <a:pt x="67" y="60"/>
                  <a:pt x="67" y="52"/>
                </a:cubicBezTo>
                <a:cubicBezTo>
                  <a:pt x="67" y="44"/>
                  <a:pt x="60" y="38"/>
                  <a:pt x="52" y="38"/>
                </a:cubicBezTo>
                <a:close/>
                <a:moveTo>
                  <a:pt x="15" y="63"/>
                </a:moveTo>
                <a:cubicBezTo>
                  <a:pt x="16" y="66"/>
                  <a:pt x="17" y="69"/>
                  <a:pt x="19" y="71"/>
                </a:cubicBezTo>
                <a:cubicBezTo>
                  <a:pt x="12" y="79"/>
                  <a:pt x="12" y="79"/>
                  <a:pt x="12" y="79"/>
                </a:cubicBezTo>
                <a:cubicBezTo>
                  <a:pt x="10" y="80"/>
                  <a:pt x="10" y="84"/>
                  <a:pt x="12" y="85"/>
                </a:cubicBezTo>
                <a:cubicBezTo>
                  <a:pt x="19" y="93"/>
                  <a:pt x="19" y="93"/>
                  <a:pt x="19" y="93"/>
                </a:cubicBezTo>
                <a:cubicBezTo>
                  <a:pt x="21" y="95"/>
                  <a:pt x="24" y="95"/>
                  <a:pt x="26" y="93"/>
                </a:cubicBezTo>
                <a:cubicBezTo>
                  <a:pt x="33" y="86"/>
                  <a:pt x="33" y="86"/>
                  <a:pt x="33" y="86"/>
                </a:cubicBezTo>
                <a:cubicBezTo>
                  <a:pt x="36" y="88"/>
                  <a:pt x="39" y="89"/>
                  <a:pt x="42" y="90"/>
                </a:cubicBezTo>
                <a:cubicBezTo>
                  <a:pt x="42" y="99"/>
                  <a:pt x="42" y="99"/>
                  <a:pt x="42" y="99"/>
                </a:cubicBezTo>
                <a:cubicBezTo>
                  <a:pt x="42" y="102"/>
                  <a:pt x="45" y="104"/>
                  <a:pt x="47" y="104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0" y="104"/>
                  <a:pt x="62" y="102"/>
                  <a:pt x="62" y="99"/>
                </a:cubicBezTo>
                <a:cubicBezTo>
                  <a:pt x="63" y="90"/>
                  <a:pt x="63" y="90"/>
                  <a:pt x="63" y="90"/>
                </a:cubicBezTo>
                <a:cubicBezTo>
                  <a:pt x="66" y="89"/>
                  <a:pt x="69" y="88"/>
                  <a:pt x="72" y="86"/>
                </a:cubicBezTo>
                <a:cubicBezTo>
                  <a:pt x="79" y="93"/>
                  <a:pt x="79" y="93"/>
                  <a:pt x="79" y="93"/>
                </a:cubicBezTo>
                <a:cubicBezTo>
                  <a:pt x="81" y="95"/>
                  <a:pt x="84" y="95"/>
                  <a:pt x="86" y="93"/>
                </a:cubicBezTo>
                <a:cubicBezTo>
                  <a:pt x="93" y="85"/>
                  <a:pt x="93" y="85"/>
                  <a:pt x="93" y="85"/>
                </a:cubicBezTo>
                <a:cubicBezTo>
                  <a:pt x="95" y="84"/>
                  <a:pt x="95" y="80"/>
                  <a:pt x="93" y="79"/>
                </a:cubicBezTo>
                <a:cubicBezTo>
                  <a:pt x="86" y="71"/>
                  <a:pt x="86" y="71"/>
                  <a:pt x="86" y="71"/>
                </a:cubicBezTo>
                <a:cubicBezTo>
                  <a:pt x="88" y="69"/>
                  <a:pt x="89" y="66"/>
                  <a:pt x="90" y="63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2" y="62"/>
                  <a:pt x="105" y="60"/>
                  <a:pt x="105" y="57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05" y="44"/>
                  <a:pt x="102" y="42"/>
                  <a:pt x="10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89" y="39"/>
                  <a:pt x="88" y="36"/>
                  <a:pt x="86" y="33"/>
                </a:cubicBezTo>
                <a:cubicBezTo>
                  <a:pt x="93" y="26"/>
                  <a:pt x="93" y="26"/>
                  <a:pt x="93" y="26"/>
                </a:cubicBezTo>
                <a:cubicBezTo>
                  <a:pt x="95" y="24"/>
                  <a:pt x="95" y="21"/>
                  <a:pt x="93" y="19"/>
                </a:cubicBezTo>
                <a:cubicBezTo>
                  <a:pt x="86" y="12"/>
                  <a:pt x="86" y="12"/>
                  <a:pt x="86" y="12"/>
                </a:cubicBezTo>
                <a:cubicBezTo>
                  <a:pt x="84" y="10"/>
                  <a:pt x="81" y="10"/>
                  <a:pt x="79" y="12"/>
                </a:cubicBezTo>
                <a:cubicBezTo>
                  <a:pt x="72" y="18"/>
                  <a:pt x="72" y="18"/>
                  <a:pt x="72" y="18"/>
                </a:cubicBezTo>
                <a:cubicBezTo>
                  <a:pt x="69" y="17"/>
                  <a:pt x="66" y="16"/>
                  <a:pt x="63" y="15"/>
                </a:cubicBezTo>
                <a:cubicBezTo>
                  <a:pt x="62" y="5"/>
                  <a:pt x="62" y="5"/>
                  <a:pt x="62" y="5"/>
                </a:cubicBezTo>
                <a:cubicBezTo>
                  <a:pt x="62" y="2"/>
                  <a:pt x="60" y="0"/>
                  <a:pt x="5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5" y="0"/>
                  <a:pt x="42" y="2"/>
                  <a:pt x="42" y="5"/>
                </a:cubicBezTo>
                <a:cubicBezTo>
                  <a:pt x="42" y="15"/>
                  <a:pt x="42" y="15"/>
                  <a:pt x="42" y="15"/>
                </a:cubicBezTo>
                <a:cubicBezTo>
                  <a:pt x="39" y="16"/>
                  <a:pt x="36" y="17"/>
                  <a:pt x="33" y="18"/>
                </a:cubicBezTo>
                <a:cubicBezTo>
                  <a:pt x="26" y="12"/>
                  <a:pt x="26" y="12"/>
                  <a:pt x="26" y="12"/>
                </a:cubicBezTo>
                <a:cubicBezTo>
                  <a:pt x="24" y="10"/>
                  <a:pt x="21" y="10"/>
                  <a:pt x="19" y="12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21"/>
                  <a:pt x="10" y="24"/>
                  <a:pt x="12" y="26"/>
                </a:cubicBezTo>
                <a:cubicBezTo>
                  <a:pt x="19" y="33"/>
                  <a:pt x="19" y="33"/>
                  <a:pt x="19" y="33"/>
                </a:cubicBezTo>
                <a:cubicBezTo>
                  <a:pt x="17" y="36"/>
                  <a:pt x="16" y="39"/>
                  <a:pt x="1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3" y="42"/>
                  <a:pt x="0" y="44"/>
                  <a:pt x="0" y="4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0"/>
                  <a:pt x="3" y="62"/>
                  <a:pt x="5" y="62"/>
                </a:cubicBezTo>
                <a:lnTo>
                  <a:pt x="15" y="63"/>
                </a:lnTo>
                <a:close/>
                <a:moveTo>
                  <a:pt x="52" y="29"/>
                </a:moveTo>
                <a:cubicBezTo>
                  <a:pt x="65" y="29"/>
                  <a:pt x="76" y="39"/>
                  <a:pt x="76" y="52"/>
                </a:cubicBezTo>
                <a:cubicBezTo>
                  <a:pt x="76" y="65"/>
                  <a:pt x="65" y="76"/>
                  <a:pt x="52" y="76"/>
                </a:cubicBezTo>
                <a:cubicBezTo>
                  <a:pt x="40" y="76"/>
                  <a:pt x="29" y="65"/>
                  <a:pt x="29" y="52"/>
                </a:cubicBezTo>
                <a:cubicBezTo>
                  <a:pt x="29" y="39"/>
                  <a:pt x="40" y="29"/>
                  <a:pt x="52" y="29"/>
                </a:cubicBezTo>
                <a:close/>
              </a:path>
            </a:pathLst>
          </a:custGeom>
          <a:solidFill>
            <a:srgbClr val="3BA0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/>
          <p:cNvSpPr>
            <a:spLocks noEditPoints="1"/>
          </p:cNvSpPr>
          <p:nvPr/>
        </p:nvSpPr>
        <p:spPr bwMode="auto">
          <a:xfrm flipH="1">
            <a:off x="6374018" y="3596785"/>
            <a:ext cx="479010" cy="401031"/>
          </a:xfrm>
          <a:custGeom>
            <a:avLst/>
            <a:gdLst>
              <a:gd name="T0" fmla="*/ 97 w 106"/>
              <a:gd name="T1" fmla="*/ 74 h 89"/>
              <a:gd name="T2" fmla="*/ 106 w 106"/>
              <a:gd name="T3" fmla="*/ 65 h 89"/>
              <a:gd name="T4" fmla="*/ 106 w 106"/>
              <a:gd name="T5" fmla="*/ 9 h 89"/>
              <a:gd name="T6" fmla="*/ 97 w 106"/>
              <a:gd name="T7" fmla="*/ 0 h 89"/>
              <a:gd name="T8" fmla="*/ 48 w 106"/>
              <a:gd name="T9" fmla="*/ 0 h 89"/>
              <a:gd name="T10" fmla="*/ 39 w 106"/>
              <a:gd name="T11" fmla="*/ 9 h 89"/>
              <a:gd name="T12" fmla="*/ 39 w 106"/>
              <a:gd name="T13" fmla="*/ 18 h 89"/>
              <a:gd name="T14" fmla="*/ 26 w 106"/>
              <a:gd name="T15" fmla="*/ 18 h 89"/>
              <a:gd name="T16" fmla="*/ 18 w 106"/>
              <a:gd name="T17" fmla="*/ 21 h 89"/>
              <a:gd name="T18" fmla="*/ 7 w 106"/>
              <a:gd name="T19" fmla="*/ 33 h 89"/>
              <a:gd name="T20" fmla="*/ 4 w 106"/>
              <a:gd name="T21" fmla="*/ 40 h 89"/>
              <a:gd name="T22" fmla="*/ 4 w 106"/>
              <a:gd name="T23" fmla="*/ 63 h 89"/>
              <a:gd name="T24" fmla="*/ 0 w 106"/>
              <a:gd name="T25" fmla="*/ 68 h 89"/>
              <a:gd name="T26" fmla="*/ 5 w 106"/>
              <a:gd name="T27" fmla="*/ 74 h 89"/>
              <a:gd name="T28" fmla="*/ 13 w 106"/>
              <a:gd name="T29" fmla="*/ 74 h 89"/>
              <a:gd name="T30" fmla="*/ 29 w 106"/>
              <a:gd name="T31" fmla="*/ 89 h 89"/>
              <a:gd name="T32" fmla="*/ 46 w 106"/>
              <a:gd name="T33" fmla="*/ 74 h 89"/>
              <a:gd name="T34" fmla="*/ 62 w 106"/>
              <a:gd name="T35" fmla="*/ 74 h 89"/>
              <a:gd name="T36" fmla="*/ 78 w 106"/>
              <a:gd name="T37" fmla="*/ 89 h 89"/>
              <a:gd name="T38" fmla="*/ 95 w 106"/>
              <a:gd name="T39" fmla="*/ 74 h 89"/>
              <a:gd name="T40" fmla="*/ 97 w 106"/>
              <a:gd name="T41" fmla="*/ 74 h 89"/>
              <a:gd name="T42" fmla="*/ 35 w 106"/>
              <a:gd name="T43" fmla="*/ 73 h 89"/>
              <a:gd name="T44" fmla="*/ 29 w 106"/>
              <a:gd name="T45" fmla="*/ 78 h 89"/>
              <a:gd name="T46" fmla="*/ 24 w 106"/>
              <a:gd name="T47" fmla="*/ 73 h 89"/>
              <a:gd name="T48" fmla="*/ 29 w 106"/>
              <a:gd name="T49" fmla="*/ 67 h 89"/>
              <a:gd name="T50" fmla="*/ 35 w 106"/>
              <a:gd name="T51" fmla="*/ 73 h 89"/>
              <a:gd name="T52" fmla="*/ 84 w 106"/>
              <a:gd name="T53" fmla="*/ 73 h 89"/>
              <a:gd name="T54" fmla="*/ 78 w 106"/>
              <a:gd name="T55" fmla="*/ 78 h 89"/>
              <a:gd name="T56" fmla="*/ 73 w 106"/>
              <a:gd name="T57" fmla="*/ 73 h 89"/>
              <a:gd name="T58" fmla="*/ 78 w 106"/>
              <a:gd name="T59" fmla="*/ 67 h 89"/>
              <a:gd name="T60" fmla="*/ 84 w 106"/>
              <a:gd name="T61" fmla="*/ 73 h 89"/>
              <a:gd name="T62" fmla="*/ 15 w 106"/>
              <a:gd name="T63" fmla="*/ 47 h 89"/>
              <a:gd name="T64" fmla="*/ 15 w 106"/>
              <a:gd name="T65" fmla="*/ 41 h 89"/>
              <a:gd name="T66" fmla="*/ 18 w 106"/>
              <a:gd name="T67" fmla="*/ 37 h 89"/>
              <a:gd name="T68" fmla="*/ 22 w 106"/>
              <a:gd name="T69" fmla="*/ 32 h 89"/>
              <a:gd name="T70" fmla="*/ 27 w 106"/>
              <a:gd name="T71" fmla="*/ 29 h 89"/>
              <a:gd name="T72" fmla="*/ 39 w 106"/>
              <a:gd name="T73" fmla="*/ 29 h 89"/>
              <a:gd name="T74" fmla="*/ 39 w 106"/>
              <a:gd name="T75" fmla="*/ 47 h 89"/>
              <a:gd name="T76" fmla="*/ 15 w 106"/>
              <a:gd name="T77" fmla="*/ 4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89">
                <a:moveTo>
                  <a:pt x="97" y="74"/>
                </a:moveTo>
                <a:cubicBezTo>
                  <a:pt x="102" y="74"/>
                  <a:pt x="106" y="70"/>
                  <a:pt x="106" y="65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3" y="0"/>
                  <a:pt x="39" y="4"/>
                  <a:pt x="39" y="9"/>
                </a:cubicBezTo>
                <a:cubicBezTo>
                  <a:pt x="39" y="18"/>
                  <a:pt x="39" y="18"/>
                  <a:pt x="3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18"/>
                  <a:pt x="20" y="19"/>
                  <a:pt x="18" y="21"/>
                </a:cubicBezTo>
                <a:cubicBezTo>
                  <a:pt x="7" y="33"/>
                  <a:pt x="7" y="33"/>
                  <a:pt x="7" y="33"/>
                </a:cubicBezTo>
                <a:cubicBezTo>
                  <a:pt x="5" y="35"/>
                  <a:pt x="4" y="37"/>
                  <a:pt x="4" y="40"/>
                </a:cubicBezTo>
                <a:cubicBezTo>
                  <a:pt x="4" y="63"/>
                  <a:pt x="4" y="63"/>
                  <a:pt x="4" y="63"/>
                </a:cubicBezTo>
                <a:cubicBezTo>
                  <a:pt x="1" y="63"/>
                  <a:pt x="0" y="65"/>
                  <a:pt x="0" y="68"/>
                </a:cubicBezTo>
                <a:cubicBezTo>
                  <a:pt x="0" y="71"/>
                  <a:pt x="2" y="74"/>
                  <a:pt x="5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82"/>
                  <a:pt x="21" y="89"/>
                  <a:pt x="29" y="89"/>
                </a:cubicBezTo>
                <a:cubicBezTo>
                  <a:pt x="38" y="89"/>
                  <a:pt x="46" y="82"/>
                  <a:pt x="4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82"/>
                  <a:pt x="69" y="89"/>
                  <a:pt x="78" y="89"/>
                </a:cubicBezTo>
                <a:cubicBezTo>
                  <a:pt x="87" y="89"/>
                  <a:pt x="94" y="82"/>
                  <a:pt x="95" y="74"/>
                </a:cubicBezTo>
                <a:lnTo>
                  <a:pt x="97" y="74"/>
                </a:lnTo>
                <a:close/>
                <a:moveTo>
                  <a:pt x="35" y="73"/>
                </a:moveTo>
                <a:cubicBezTo>
                  <a:pt x="35" y="76"/>
                  <a:pt x="33" y="78"/>
                  <a:pt x="29" y="78"/>
                </a:cubicBezTo>
                <a:cubicBezTo>
                  <a:pt x="26" y="78"/>
                  <a:pt x="24" y="76"/>
                  <a:pt x="24" y="73"/>
                </a:cubicBezTo>
                <a:cubicBezTo>
                  <a:pt x="24" y="69"/>
                  <a:pt x="26" y="67"/>
                  <a:pt x="29" y="67"/>
                </a:cubicBezTo>
                <a:cubicBezTo>
                  <a:pt x="33" y="67"/>
                  <a:pt x="35" y="69"/>
                  <a:pt x="35" y="73"/>
                </a:cubicBezTo>
                <a:close/>
                <a:moveTo>
                  <a:pt x="84" y="73"/>
                </a:moveTo>
                <a:cubicBezTo>
                  <a:pt x="84" y="76"/>
                  <a:pt x="81" y="78"/>
                  <a:pt x="78" y="78"/>
                </a:cubicBezTo>
                <a:cubicBezTo>
                  <a:pt x="75" y="78"/>
                  <a:pt x="73" y="76"/>
                  <a:pt x="73" y="73"/>
                </a:cubicBezTo>
                <a:cubicBezTo>
                  <a:pt x="73" y="69"/>
                  <a:pt x="75" y="67"/>
                  <a:pt x="78" y="67"/>
                </a:cubicBezTo>
                <a:cubicBezTo>
                  <a:pt x="81" y="67"/>
                  <a:pt x="84" y="69"/>
                  <a:pt x="84" y="73"/>
                </a:cubicBezTo>
                <a:close/>
                <a:moveTo>
                  <a:pt x="15" y="47"/>
                </a:moveTo>
                <a:cubicBezTo>
                  <a:pt x="15" y="41"/>
                  <a:pt x="15" y="41"/>
                  <a:pt x="15" y="41"/>
                </a:cubicBezTo>
                <a:cubicBezTo>
                  <a:pt x="15" y="39"/>
                  <a:pt x="16" y="38"/>
                  <a:pt x="18" y="37"/>
                </a:cubicBezTo>
                <a:cubicBezTo>
                  <a:pt x="22" y="32"/>
                  <a:pt x="22" y="32"/>
                  <a:pt x="22" y="32"/>
                </a:cubicBezTo>
                <a:cubicBezTo>
                  <a:pt x="24" y="30"/>
                  <a:pt x="25" y="29"/>
                  <a:pt x="27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47"/>
                  <a:pt x="39" y="47"/>
                  <a:pt x="39" y="47"/>
                </a:cubicBezTo>
                <a:lnTo>
                  <a:pt x="15" y="47"/>
                </a:lnTo>
                <a:close/>
              </a:path>
            </a:pathLst>
          </a:custGeom>
          <a:solidFill>
            <a:srgbClr val="896FA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7531ED-EF73-49C3-A3CC-05761D1D0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Timeline Template for PowerPoint – 3 Years</a:t>
            </a:r>
          </a:p>
        </p:txBody>
      </p:sp>
    </p:spTree>
    <p:extLst>
      <p:ext uri="{BB962C8B-B14F-4D97-AF65-F5344CB8AC3E}">
        <p14:creationId xmlns:p14="http://schemas.microsoft.com/office/powerpoint/2010/main" val="39321855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914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 algn="ctr">
          <a:defRPr sz="18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00-01-template-title-example.potx" id="{C1B7EBD6-98D3-498D-966C-415E47B43CC8}" vid="{D1DB339A-4011-4E0F-B6C0-319F78AEB0BA}"/>
    </a:ext>
  </a:extLst>
</a:theme>
</file>

<file path=ppt/theme/theme2.xml><?xml version="1.0" encoding="utf-8"?>
<a:theme xmlns:a="http://schemas.openxmlformats.org/drawingml/2006/main" name="1_Office Theme">
  <a:themeElements>
    <a:clrScheme name="Custom 10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AB2DB"/>
      </a:accent1>
      <a:accent2>
        <a:srgbClr val="FCD014"/>
      </a:accent2>
      <a:accent3>
        <a:srgbClr val="12C4A6"/>
      </a:accent3>
      <a:accent4>
        <a:srgbClr val="5F50AA"/>
      </a:accent4>
      <a:accent5>
        <a:srgbClr val="DD3A59"/>
      </a:accent5>
      <a:accent6>
        <a:srgbClr val="C2D34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08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2AB2DB"/>
    </a:accent1>
    <a:accent2>
      <a:srgbClr val="FCD014"/>
    </a:accent2>
    <a:accent3>
      <a:srgbClr val="12C4A6"/>
    </a:accent3>
    <a:accent4>
      <a:srgbClr val="5F50AA"/>
    </a:accent4>
    <a:accent5>
      <a:srgbClr val="DD3A59"/>
    </a:accent5>
    <a:accent6>
      <a:srgbClr val="C2D348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108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2AB2DB"/>
    </a:accent1>
    <a:accent2>
      <a:srgbClr val="FCD014"/>
    </a:accent2>
    <a:accent3>
      <a:srgbClr val="12C4A6"/>
    </a:accent3>
    <a:accent4>
      <a:srgbClr val="5F50AA"/>
    </a:accent4>
    <a:accent5>
      <a:srgbClr val="DD3A59"/>
    </a:accent5>
    <a:accent6>
      <a:srgbClr val="C2D348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Custom 108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2AB2DB"/>
    </a:accent1>
    <a:accent2>
      <a:srgbClr val="FCD014"/>
    </a:accent2>
    <a:accent3>
      <a:srgbClr val="12C4A6"/>
    </a:accent3>
    <a:accent4>
      <a:srgbClr val="5F50AA"/>
    </a:accent4>
    <a:accent5>
      <a:srgbClr val="DD3A59"/>
    </a:accent5>
    <a:accent6>
      <a:srgbClr val="C2D348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2000-01-template-title-example</Template>
  <TotalTime>81</TotalTime>
  <Words>215</Words>
  <Application>Microsoft Office PowerPoint</Application>
  <PresentationFormat>Custom</PresentationFormat>
  <Paragraphs>41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Office Theme</vt:lpstr>
      <vt:lpstr>1_Office Theme</vt:lpstr>
      <vt:lpstr>Free Timeline Template for PowerPoint – 5 Years</vt:lpstr>
      <vt:lpstr>Free Timeline Template for PowerPoint – 4 Years</vt:lpstr>
      <vt:lpstr>Free Timeline Template for PowerPoint – 3 Years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Munna</dc:creator>
  <cp:lastModifiedBy>Julian M</cp:lastModifiedBy>
  <cp:revision>26</cp:revision>
  <dcterms:created xsi:type="dcterms:W3CDTF">2017-03-27T19:09:21Z</dcterms:created>
  <dcterms:modified xsi:type="dcterms:W3CDTF">2024-03-12T22:04:33Z</dcterms:modified>
</cp:coreProperties>
</file>