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9"/>
  </p:notesMasterIdLst>
  <p:sldIdLst>
    <p:sldId id="274" r:id="rId3"/>
    <p:sldId id="271" r:id="rId4"/>
    <p:sldId id="273" r:id="rId5"/>
    <p:sldId id="272" r:id="rId6"/>
    <p:sldId id="275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  <a:srgbClr val="F9CB39"/>
    <a:srgbClr val="009BC0"/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0"/>
  </p:normalViewPr>
  <p:slideViewPr>
    <p:cSldViewPr>
      <p:cViewPr varScale="1">
        <p:scale>
          <a:sx n="64" d="100"/>
          <a:sy n="64" d="100"/>
        </p:scale>
        <p:origin x="95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3501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9" y="3043730"/>
            <a:ext cx="5471437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8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9"/>
            <a:ext cx="10360501" cy="1362075"/>
          </a:xfrm>
        </p:spPr>
        <p:txBody>
          <a:bodyPr anchor="t"/>
          <a:lstStyle>
            <a:lvl1pPr algn="l">
              <a:defRPr sz="529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6">
                <a:solidFill>
                  <a:schemeClr val="tx1">
                    <a:tint val="75000"/>
                  </a:schemeClr>
                </a:solidFill>
              </a:defRPr>
            </a:lvl1pPr>
            <a:lvl2pPr marL="608761" indent="0">
              <a:buNone/>
              <a:defRPr sz="2396">
                <a:solidFill>
                  <a:schemeClr val="tx1">
                    <a:tint val="75000"/>
                  </a:schemeClr>
                </a:solidFill>
              </a:defRPr>
            </a:lvl2pPr>
            <a:lvl3pPr marL="1217525" indent="0">
              <a:buNone/>
              <a:defRPr sz="2096">
                <a:solidFill>
                  <a:schemeClr val="tx1">
                    <a:tint val="75000"/>
                  </a:schemeClr>
                </a:solidFill>
              </a:defRPr>
            </a:lvl3pPr>
            <a:lvl4pPr marL="1826287" indent="0">
              <a:buNone/>
              <a:defRPr sz="1896">
                <a:solidFill>
                  <a:schemeClr val="tx1">
                    <a:tint val="75000"/>
                  </a:schemeClr>
                </a:solidFill>
              </a:defRPr>
            </a:lvl4pPr>
            <a:lvl5pPr marL="2435049" indent="0">
              <a:buNone/>
              <a:defRPr sz="1896">
                <a:solidFill>
                  <a:schemeClr val="tx1">
                    <a:tint val="75000"/>
                  </a:schemeClr>
                </a:solidFill>
              </a:defRPr>
            </a:lvl5pPr>
            <a:lvl6pPr marL="3043812" indent="0">
              <a:buNone/>
              <a:defRPr sz="1896">
                <a:solidFill>
                  <a:schemeClr val="tx1">
                    <a:tint val="75000"/>
                  </a:schemeClr>
                </a:solidFill>
              </a:defRPr>
            </a:lvl6pPr>
            <a:lvl7pPr marL="3652574" indent="0">
              <a:buNone/>
              <a:defRPr sz="1896">
                <a:solidFill>
                  <a:schemeClr val="tx1">
                    <a:tint val="75000"/>
                  </a:schemeClr>
                </a:solidFill>
              </a:defRPr>
            </a:lvl7pPr>
            <a:lvl8pPr marL="4261335" indent="0">
              <a:buNone/>
              <a:defRPr sz="1896">
                <a:solidFill>
                  <a:schemeClr val="tx1">
                    <a:tint val="75000"/>
                  </a:schemeClr>
                </a:solidFill>
              </a:defRPr>
            </a:lvl8pPr>
            <a:lvl9pPr marL="4870099" indent="0">
              <a:buNone/>
              <a:defRPr sz="18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28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383398" cy="4525963"/>
          </a:xfrm>
        </p:spPr>
        <p:txBody>
          <a:bodyPr/>
          <a:lstStyle>
            <a:lvl1pPr>
              <a:defRPr sz="3696"/>
            </a:lvl1pPr>
            <a:lvl2pPr>
              <a:defRPr sz="3196"/>
            </a:lvl2pPr>
            <a:lvl3pPr>
              <a:defRPr sz="2696"/>
            </a:lvl3pPr>
            <a:lvl4pPr>
              <a:defRPr sz="2396"/>
            </a:lvl4pPr>
            <a:lvl5pPr>
              <a:defRPr sz="2396"/>
            </a:lvl5pPr>
            <a:lvl6pPr>
              <a:defRPr sz="2396"/>
            </a:lvl6pPr>
            <a:lvl7pPr>
              <a:defRPr sz="2396"/>
            </a:lvl7pPr>
            <a:lvl8pPr>
              <a:defRPr sz="2396"/>
            </a:lvl8pPr>
            <a:lvl9pPr>
              <a:defRPr sz="239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6"/>
            <a:ext cx="5383398" cy="4525963"/>
          </a:xfrm>
        </p:spPr>
        <p:txBody>
          <a:bodyPr/>
          <a:lstStyle>
            <a:lvl1pPr>
              <a:defRPr sz="3696"/>
            </a:lvl1pPr>
            <a:lvl2pPr>
              <a:defRPr sz="3196"/>
            </a:lvl2pPr>
            <a:lvl3pPr>
              <a:defRPr sz="2696"/>
            </a:lvl3pPr>
            <a:lvl4pPr>
              <a:defRPr sz="2396"/>
            </a:lvl4pPr>
            <a:lvl5pPr>
              <a:defRPr sz="2396"/>
            </a:lvl5pPr>
            <a:lvl6pPr>
              <a:defRPr sz="2396"/>
            </a:lvl6pPr>
            <a:lvl7pPr>
              <a:defRPr sz="2396"/>
            </a:lvl7pPr>
            <a:lvl8pPr>
              <a:defRPr sz="2396"/>
            </a:lvl8pPr>
            <a:lvl9pPr>
              <a:defRPr sz="239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550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5" y="1535117"/>
            <a:ext cx="5385514" cy="639763"/>
          </a:xfrm>
        </p:spPr>
        <p:txBody>
          <a:bodyPr anchor="b"/>
          <a:lstStyle>
            <a:lvl1pPr marL="0" indent="0">
              <a:buNone/>
              <a:defRPr sz="3196" b="1"/>
            </a:lvl1pPr>
            <a:lvl2pPr marL="608761" indent="0">
              <a:buNone/>
              <a:defRPr sz="2696" b="1"/>
            </a:lvl2pPr>
            <a:lvl3pPr marL="1217525" indent="0">
              <a:buNone/>
              <a:defRPr sz="2396" b="1"/>
            </a:lvl3pPr>
            <a:lvl4pPr marL="1826287" indent="0">
              <a:buNone/>
              <a:defRPr sz="2096" b="1"/>
            </a:lvl4pPr>
            <a:lvl5pPr marL="2435049" indent="0">
              <a:buNone/>
              <a:defRPr sz="2096" b="1"/>
            </a:lvl5pPr>
            <a:lvl6pPr marL="3043812" indent="0">
              <a:buNone/>
              <a:defRPr sz="2096" b="1"/>
            </a:lvl6pPr>
            <a:lvl7pPr marL="3652574" indent="0">
              <a:buNone/>
              <a:defRPr sz="2096" b="1"/>
            </a:lvl7pPr>
            <a:lvl8pPr marL="4261335" indent="0">
              <a:buNone/>
              <a:defRPr sz="2096" b="1"/>
            </a:lvl8pPr>
            <a:lvl9pPr marL="4870099" indent="0">
              <a:buNone/>
              <a:defRPr sz="209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5" y="2174875"/>
            <a:ext cx="5385514" cy="3951288"/>
          </a:xfrm>
        </p:spPr>
        <p:txBody>
          <a:bodyPr/>
          <a:lstStyle>
            <a:lvl1pPr>
              <a:defRPr sz="3196"/>
            </a:lvl1pPr>
            <a:lvl2pPr>
              <a:defRPr sz="2696"/>
            </a:lvl2pPr>
            <a:lvl3pPr>
              <a:defRPr sz="2396"/>
            </a:lvl3pPr>
            <a:lvl4pPr>
              <a:defRPr sz="2096"/>
            </a:lvl4pPr>
            <a:lvl5pPr>
              <a:defRPr sz="2096"/>
            </a:lvl5pPr>
            <a:lvl6pPr>
              <a:defRPr sz="2096"/>
            </a:lvl6pPr>
            <a:lvl7pPr>
              <a:defRPr sz="2096"/>
            </a:lvl7pPr>
            <a:lvl8pPr>
              <a:defRPr sz="2096"/>
            </a:lvl8pPr>
            <a:lvl9pPr>
              <a:defRPr sz="209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6" b="1"/>
            </a:lvl1pPr>
            <a:lvl2pPr marL="608761" indent="0">
              <a:buNone/>
              <a:defRPr sz="2696" b="1"/>
            </a:lvl2pPr>
            <a:lvl3pPr marL="1217525" indent="0">
              <a:buNone/>
              <a:defRPr sz="2396" b="1"/>
            </a:lvl3pPr>
            <a:lvl4pPr marL="1826287" indent="0">
              <a:buNone/>
              <a:defRPr sz="2096" b="1"/>
            </a:lvl4pPr>
            <a:lvl5pPr marL="2435049" indent="0">
              <a:buNone/>
              <a:defRPr sz="2096" b="1"/>
            </a:lvl5pPr>
            <a:lvl6pPr marL="3043812" indent="0">
              <a:buNone/>
              <a:defRPr sz="2096" b="1"/>
            </a:lvl6pPr>
            <a:lvl7pPr marL="3652574" indent="0">
              <a:buNone/>
              <a:defRPr sz="2096" b="1"/>
            </a:lvl7pPr>
            <a:lvl8pPr marL="4261335" indent="0">
              <a:buNone/>
              <a:defRPr sz="2096" b="1"/>
            </a:lvl8pPr>
            <a:lvl9pPr marL="4870099" indent="0">
              <a:buNone/>
              <a:defRPr sz="209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6"/>
            </a:lvl1pPr>
            <a:lvl2pPr>
              <a:defRPr sz="2696"/>
            </a:lvl2pPr>
            <a:lvl3pPr>
              <a:defRPr sz="2396"/>
            </a:lvl3pPr>
            <a:lvl4pPr>
              <a:defRPr sz="2096"/>
            </a:lvl4pPr>
            <a:lvl5pPr>
              <a:defRPr sz="2096"/>
            </a:lvl5pPr>
            <a:lvl6pPr>
              <a:defRPr sz="2096"/>
            </a:lvl6pPr>
            <a:lvl7pPr>
              <a:defRPr sz="2096"/>
            </a:lvl7pPr>
            <a:lvl8pPr>
              <a:defRPr sz="2096"/>
            </a:lvl8pPr>
            <a:lvl9pPr>
              <a:defRPr sz="209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930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0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337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9888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7"/>
            <a:ext cx="4010039" cy="1162051"/>
          </a:xfrm>
        </p:spPr>
        <p:txBody>
          <a:bodyPr anchor="b"/>
          <a:lstStyle>
            <a:lvl1pPr algn="l">
              <a:defRPr sz="269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60"/>
            <a:ext cx="6813892" cy="5853113"/>
          </a:xfrm>
        </p:spPr>
        <p:txBody>
          <a:bodyPr/>
          <a:lstStyle>
            <a:lvl1pPr>
              <a:defRPr sz="4296"/>
            </a:lvl1pPr>
            <a:lvl2pPr>
              <a:defRPr sz="3696"/>
            </a:lvl2pPr>
            <a:lvl3pPr>
              <a:defRPr sz="3196"/>
            </a:lvl3pPr>
            <a:lvl4pPr>
              <a:defRPr sz="2696"/>
            </a:lvl4pPr>
            <a:lvl5pPr>
              <a:defRPr sz="2696"/>
            </a:lvl5pPr>
            <a:lvl6pPr>
              <a:defRPr sz="2696"/>
            </a:lvl6pPr>
            <a:lvl7pPr>
              <a:defRPr sz="2696"/>
            </a:lvl7pPr>
            <a:lvl8pPr>
              <a:defRPr sz="2696"/>
            </a:lvl8pPr>
            <a:lvl9pPr>
              <a:defRPr sz="269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6"/>
            </a:lvl1pPr>
            <a:lvl2pPr marL="608761" indent="0">
              <a:buNone/>
              <a:defRPr sz="1600"/>
            </a:lvl2pPr>
            <a:lvl3pPr marL="1217525" indent="0">
              <a:buNone/>
              <a:defRPr sz="1300"/>
            </a:lvl3pPr>
            <a:lvl4pPr marL="1826287" indent="0">
              <a:buNone/>
              <a:defRPr sz="1200"/>
            </a:lvl4pPr>
            <a:lvl5pPr marL="2435049" indent="0">
              <a:buNone/>
              <a:defRPr sz="1200"/>
            </a:lvl5pPr>
            <a:lvl6pPr marL="3043812" indent="0">
              <a:buNone/>
              <a:defRPr sz="1200"/>
            </a:lvl6pPr>
            <a:lvl7pPr marL="3652574" indent="0">
              <a:buNone/>
              <a:defRPr sz="1200"/>
            </a:lvl7pPr>
            <a:lvl8pPr marL="4261335" indent="0">
              <a:buNone/>
              <a:defRPr sz="1200"/>
            </a:lvl8pPr>
            <a:lvl9pPr marL="487009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973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9" y="4800608"/>
            <a:ext cx="7313295" cy="566739"/>
          </a:xfrm>
        </p:spPr>
        <p:txBody>
          <a:bodyPr anchor="b"/>
          <a:lstStyle>
            <a:lvl1pPr algn="l">
              <a:defRPr sz="269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9" y="612775"/>
            <a:ext cx="7313295" cy="4114800"/>
          </a:xfrm>
        </p:spPr>
        <p:txBody>
          <a:bodyPr/>
          <a:lstStyle>
            <a:lvl1pPr marL="0" indent="0">
              <a:buNone/>
              <a:defRPr sz="4296"/>
            </a:lvl1pPr>
            <a:lvl2pPr marL="608761" indent="0">
              <a:buNone/>
              <a:defRPr sz="3696"/>
            </a:lvl2pPr>
            <a:lvl3pPr marL="1217525" indent="0">
              <a:buNone/>
              <a:defRPr sz="3196"/>
            </a:lvl3pPr>
            <a:lvl4pPr marL="1826287" indent="0">
              <a:buNone/>
              <a:defRPr sz="2696"/>
            </a:lvl4pPr>
            <a:lvl5pPr marL="2435049" indent="0">
              <a:buNone/>
              <a:defRPr sz="2696"/>
            </a:lvl5pPr>
            <a:lvl6pPr marL="3043812" indent="0">
              <a:buNone/>
              <a:defRPr sz="2696"/>
            </a:lvl6pPr>
            <a:lvl7pPr marL="3652574" indent="0">
              <a:buNone/>
              <a:defRPr sz="2696"/>
            </a:lvl7pPr>
            <a:lvl8pPr marL="4261335" indent="0">
              <a:buNone/>
              <a:defRPr sz="2696"/>
            </a:lvl8pPr>
            <a:lvl9pPr marL="4870099" indent="0">
              <a:buNone/>
              <a:defRPr sz="269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9" y="5367346"/>
            <a:ext cx="7313295" cy="804863"/>
          </a:xfrm>
        </p:spPr>
        <p:txBody>
          <a:bodyPr/>
          <a:lstStyle>
            <a:lvl1pPr marL="0" indent="0">
              <a:buNone/>
              <a:defRPr sz="1896"/>
            </a:lvl1pPr>
            <a:lvl2pPr marL="608761" indent="0">
              <a:buNone/>
              <a:defRPr sz="1600"/>
            </a:lvl2pPr>
            <a:lvl3pPr marL="1217525" indent="0">
              <a:buNone/>
              <a:defRPr sz="1300"/>
            </a:lvl3pPr>
            <a:lvl4pPr marL="1826287" indent="0">
              <a:buNone/>
              <a:defRPr sz="1200"/>
            </a:lvl4pPr>
            <a:lvl5pPr marL="2435049" indent="0">
              <a:buNone/>
              <a:defRPr sz="1200"/>
            </a:lvl5pPr>
            <a:lvl6pPr marL="3043812" indent="0">
              <a:buNone/>
              <a:defRPr sz="1200"/>
            </a:lvl6pPr>
            <a:lvl7pPr marL="3652574" indent="0">
              <a:buNone/>
              <a:defRPr sz="1200"/>
            </a:lvl7pPr>
            <a:lvl8pPr marL="4261335" indent="0">
              <a:buNone/>
              <a:defRPr sz="1200"/>
            </a:lvl8pPr>
            <a:lvl9pPr marL="487009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5540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0766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7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7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693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1"/>
            <a:ext cx="5930678" cy="711081"/>
          </a:xfrm>
        </p:spPr>
        <p:txBody>
          <a:bodyPr>
            <a:normAutofit/>
          </a:bodyPr>
          <a:lstStyle>
            <a:lvl1pPr algn="ctr">
              <a:defRPr sz="3596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51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40" tIns="45671" rIns="91340" bIns="45671" rtlCol="0" anchor="ctr"/>
          <a:lstStyle/>
          <a:p>
            <a:pPr algn="ctr"/>
            <a:endParaRPr lang="en-US" sz="1796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6" y="3887117"/>
            <a:ext cx="10360501" cy="610820"/>
          </a:xfrm>
        </p:spPr>
        <p:txBody>
          <a:bodyPr/>
          <a:lstStyle>
            <a:lvl1pPr algn="ctr">
              <a:defRPr lang="en-US" sz="3996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6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4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3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2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69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790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6" y="2130434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0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574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501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41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6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5" y="274647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5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9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9" y="6356359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9" y="6356359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57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7525" rtl="0" eaLnBrk="1" latinLnBrk="0" hangingPunct="1">
        <a:spcBef>
          <a:spcPct val="0"/>
        </a:spcBef>
        <a:buNone/>
        <a:defRPr sz="35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572" indent="-456572" algn="l" defTabSz="1217525" rtl="0" eaLnBrk="1" latinLnBrk="0" hangingPunct="1">
        <a:spcBef>
          <a:spcPct val="20000"/>
        </a:spcBef>
        <a:buFont typeface="Arial" pitchFamily="34" charset="0"/>
        <a:buChar char="•"/>
        <a:defRPr sz="3596" kern="1200">
          <a:solidFill>
            <a:schemeClr val="tx1"/>
          </a:solidFill>
          <a:latin typeface="+mj-lt"/>
          <a:ea typeface="+mn-ea"/>
          <a:cs typeface="+mn-cs"/>
        </a:defRPr>
      </a:lvl1pPr>
      <a:lvl2pPr marL="989239" indent="-380477" algn="l" defTabSz="1217525" rtl="0" eaLnBrk="1" latinLnBrk="0" hangingPunct="1">
        <a:spcBef>
          <a:spcPct val="20000"/>
        </a:spcBef>
        <a:buFont typeface="Arial" pitchFamily="34" charset="0"/>
        <a:buChar char="–"/>
        <a:defRPr sz="3196" kern="1200">
          <a:solidFill>
            <a:schemeClr val="tx1"/>
          </a:solidFill>
          <a:latin typeface="+mj-lt"/>
          <a:ea typeface="+mn-ea"/>
          <a:cs typeface="+mn-cs"/>
        </a:defRPr>
      </a:lvl2pPr>
      <a:lvl3pPr marL="1521905" indent="-304383" algn="l" defTabSz="1217525" rtl="0" eaLnBrk="1" latinLnBrk="0" hangingPunct="1">
        <a:spcBef>
          <a:spcPct val="20000"/>
        </a:spcBef>
        <a:buFont typeface="Arial" pitchFamily="34" charset="0"/>
        <a:buChar char="•"/>
        <a:defRPr sz="2396" kern="1200">
          <a:solidFill>
            <a:schemeClr val="tx1"/>
          </a:solidFill>
          <a:latin typeface="+mj-lt"/>
          <a:ea typeface="+mn-ea"/>
          <a:cs typeface="+mn-cs"/>
        </a:defRPr>
      </a:lvl3pPr>
      <a:lvl4pPr marL="2130668" indent="-304383" algn="l" defTabSz="1217525" rtl="0" eaLnBrk="1" latinLnBrk="0" hangingPunct="1">
        <a:spcBef>
          <a:spcPct val="20000"/>
        </a:spcBef>
        <a:buFont typeface="Arial" pitchFamily="34" charset="0"/>
        <a:buChar char="–"/>
        <a:defRPr sz="1996" kern="1200">
          <a:solidFill>
            <a:schemeClr val="tx1"/>
          </a:solidFill>
          <a:latin typeface="+mj-lt"/>
          <a:ea typeface="+mn-ea"/>
          <a:cs typeface="+mn-cs"/>
        </a:defRPr>
      </a:lvl4pPr>
      <a:lvl5pPr marL="2739430" indent="-304383" algn="l" defTabSz="1217525" rtl="0" eaLnBrk="1" latinLnBrk="0" hangingPunct="1">
        <a:spcBef>
          <a:spcPct val="20000"/>
        </a:spcBef>
        <a:buFont typeface="Arial" pitchFamily="34" charset="0"/>
        <a:buChar char="»"/>
        <a:defRPr sz="1996" kern="1200">
          <a:solidFill>
            <a:schemeClr val="tx1"/>
          </a:solidFill>
          <a:latin typeface="+mj-lt"/>
          <a:ea typeface="+mn-ea"/>
          <a:cs typeface="+mn-cs"/>
        </a:defRPr>
      </a:lvl5pPr>
      <a:lvl6pPr marL="3348192" indent="-304383" algn="l" defTabSz="1217525" rtl="0" eaLnBrk="1" latinLnBrk="0" hangingPunct="1">
        <a:spcBef>
          <a:spcPct val="20000"/>
        </a:spcBef>
        <a:buFont typeface="Arial" pitchFamily="34" charset="0"/>
        <a:buChar char="•"/>
        <a:defRPr sz="2696" kern="1200">
          <a:solidFill>
            <a:schemeClr val="tx1"/>
          </a:solidFill>
          <a:latin typeface="+mn-lt"/>
          <a:ea typeface="+mn-ea"/>
          <a:cs typeface="+mn-cs"/>
        </a:defRPr>
      </a:lvl6pPr>
      <a:lvl7pPr marL="3956955" indent="-304383" algn="l" defTabSz="1217525" rtl="0" eaLnBrk="1" latinLnBrk="0" hangingPunct="1">
        <a:spcBef>
          <a:spcPct val="20000"/>
        </a:spcBef>
        <a:buFont typeface="Arial" pitchFamily="34" charset="0"/>
        <a:buChar char="•"/>
        <a:defRPr sz="2696" kern="1200">
          <a:solidFill>
            <a:schemeClr val="tx1"/>
          </a:solidFill>
          <a:latin typeface="+mn-lt"/>
          <a:ea typeface="+mn-ea"/>
          <a:cs typeface="+mn-cs"/>
        </a:defRPr>
      </a:lvl7pPr>
      <a:lvl8pPr marL="4565717" indent="-304383" algn="l" defTabSz="1217525" rtl="0" eaLnBrk="1" latinLnBrk="0" hangingPunct="1">
        <a:spcBef>
          <a:spcPct val="20000"/>
        </a:spcBef>
        <a:buFont typeface="Arial" pitchFamily="34" charset="0"/>
        <a:buChar char="•"/>
        <a:defRPr sz="2696" kern="1200">
          <a:solidFill>
            <a:schemeClr val="tx1"/>
          </a:solidFill>
          <a:latin typeface="+mn-lt"/>
          <a:ea typeface="+mn-ea"/>
          <a:cs typeface="+mn-cs"/>
        </a:defRPr>
      </a:lvl8pPr>
      <a:lvl9pPr marL="5174479" indent="-304383" algn="l" defTabSz="1217525" rtl="0" eaLnBrk="1" latinLnBrk="0" hangingPunct="1">
        <a:spcBef>
          <a:spcPct val="20000"/>
        </a:spcBef>
        <a:buFont typeface="Arial" pitchFamily="34" charset="0"/>
        <a:buChar char="•"/>
        <a:defRPr sz="2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525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1pPr>
      <a:lvl2pPr marL="608761" algn="l" defTabSz="1217525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2pPr>
      <a:lvl3pPr marL="1217525" algn="l" defTabSz="1217525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3pPr>
      <a:lvl4pPr marL="1826287" algn="l" defTabSz="1217525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4pPr>
      <a:lvl5pPr marL="2435049" algn="l" defTabSz="1217525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5pPr>
      <a:lvl6pPr marL="3043812" algn="l" defTabSz="1217525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6pPr>
      <a:lvl7pPr marL="3652574" algn="l" defTabSz="1217525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7pPr>
      <a:lvl8pPr marL="4261335" algn="l" defTabSz="1217525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8pPr>
      <a:lvl9pPr marL="4870099" algn="l" defTabSz="1217525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 rot="1037435">
            <a:off x="1096758" y="2309619"/>
            <a:ext cx="7510118" cy="4016994"/>
          </a:xfrm>
          <a:prstGeom prst="ellipse">
            <a:avLst/>
          </a:prstGeom>
          <a:gradFill>
            <a:gsLst>
              <a:gs pos="29000">
                <a:schemeClr val="bg1">
                  <a:lumMod val="50000"/>
                  <a:alpha val="61000"/>
                </a:schemeClr>
              </a:gs>
              <a:gs pos="91000">
                <a:schemeClr val="bg1">
                  <a:lumMod val="50000"/>
                  <a:alpha val="0"/>
                </a:schemeClr>
              </a:gs>
            </a:gsLst>
            <a:lin ang="13200000" scaled="0"/>
          </a:gradFill>
          <a:ln>
            <a:noFill/>
          </a:ln>
          <a:effectLst>
            <a:softEdge rad="95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Free 3D Slides for PowerPoint</a:t>
            </a:r>
            <a:endParaRPr lang="en-US" dirty="0"/>
          </a:p>
        </p:txBody>
      </p:sp>
      <p:sp>
        <p:nvSpPr>
          <p:cNvPr id="3" name="Freeform 2"/>
          <p:cNvSpPr/>
          <p:nvPr/>
        </p:nvSpPr>
        <p:spPr>
          <a:xfrm>
            <a:off x="5433753" y="1798593"/>
            <a:ext cx="1710317" cy="1554207"/>
          </a:xfrm>
          <a:custGeom>
            <a:avLst/>
            <a:gdLst>
              <a:gd name="connsiteX0" fmla="*/ 1004983 w 2440953"/>
              <a:gd name="connsiteY0" fmla="*/ 0 h 2218205"/>
              <a:gd name="connsiteX1" fmla="*/ 1098491 w 2440953"/>
              <a:gd name="connsiteY1" fmla="*/ 41923 h 2218205"/>
              <a:gd name="connsiteX2" fmla="*/ 2428553 w 2440953"/>
              <a:gd name="connsiteY2" fmla="*/ 1972643 h 2218205"/>
              <a:gd name="connsiteX3" fmla="*/ 2440953 w 2440953"/>
              <a:gd name="connsiteY3" fmla="*/ 2218205 h 2218205"/>
              <a:gd name="connsiteX4" fmla="*/ 0 w 2440953"/>
              <a:gd name="connsiteY4" fmla="*/ 2218205 h 2218205"/>
              <a:gd name="connsiteX0" fmla="*/ 1004983 w 2441010"/>
              <a:gd name="connsiteY0" fmla="*/ 0 h 2218205"/>
              <a:gd name="connsiteX1" fmla="*/ 1098491 w 2441010"/>
              <a:gd name="connsiteY1" fmla="*/ 41923 h 2218205"/>
              <a:gd name="connsiteX2" fmla="*/ 2428553 w 2441010"/>
              <a:gd name="connsiteY2" fmla="*/ 1972643 h 2218205"/>
              <a:gd name="connsiteX3" fmla="*/ 2440953 w 2441010"/>
              <a:gd name="connsiteY3" fmla="*/ 2218205 h 2218205"/>
              <a:gd name="connsiteX4" fmla="*/ 0 w 2441010"/>
              <a:gd name="connsiteY4" fmla="*/ 2218205 h 2218205"/>
              <a:gd name="connsiteX5" fmla="*/ 1004983 w 2441010"/>
              <a:gd name="connsiteY5" fmla="*/ 0 h 2218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010" h="2218205">
                <a:moveTo>
                  <a:pt x="1004983" y="0"/>
                </a:moveTo>
                <a:lnTo>
                  <a:pt x="1098491" y="41923"/>
                </a:lnTo>
                <a:cubicBezTo>
                  <a:pt x="1824531" y="408246"/>
                  <a:pt x="2342629" y="1126564"/>
                  <a:pt x="2428553" y="1972643"/>
                </a:cubicBezTo>
                <a:cubicBezTo>
                  <a:pt x="2432686" y="2054497"/>
                  <a:pt x="2441817" y="2131355"/>
                  <a:pt x="2440953" y="2218205"/>
                </a:cubicBezTo>
                <a:lnTo>
                  <a:pt x="0" y="2218205"/>
                </a:lnTo>
                <a:lnTo>
                  <a:pt x="1004983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scene3d>
            <a:camera prst="isometricTopUp"/>
            <a:lightRig rig="soft" dir="t">
              <a:rot lat="0" lon="0" rev="4800000"/>
            </a:lightRig>
          </a:scene3d>
          <a:sp3d extrusionH="2032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3986119" y="1820401"/>
            <a:ext cx="2413577" cy="1707210"/>
          </a:xfrm>
          <a:custGeom>
            <a:avLst/>
            <a:gdLst>
              <a:gd name="connsiteX0" fmla="*/ 2440346 w 3444723"/>
              <a:gd name="connsiteY0" fmla="*/ 0 h 2436578"/>
              <a:gd name="connsiteX1" fmla="*/ 3335233 w 3444723"/>
              <a:gd name="connsiteY1" fmla="*/ 169285 h 2436578"/>
              <a:gd name="connsiteX2" fmla="*/ 3444723 w 3444723"/>
              <a:gd name="connsiteY2" fmla="*/ 218373 h 2436578"/>
              <a:gd name="connsiteX3" fmla="*/ 2439740 w 3444723"/>
              <a:gd name="connsiteY3" fmla="*/ 2436578 h 2436578"/>
              <a:gd name="connsiteX4" fmla="*/ 0 w 3444723"/>
              <a:gd name="connsiteY4" fmla="*/ 2436578 h 2436578"/>
              <a:gd name="connsiteX5" fmla="*/ 12400 w 3444723"/>
              <a:gd name="connsiteY5" fmla="*/ 2191016 h 2436578"/>
              <a:gd name="connsiteX6" fmla="*/ 2440346 w 3444723"/>
              <a:gd name="connsiteY6" fmla="*/ 0 h 243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44723" h="2436578">
                <a:moveTo>
                  <a:pt x="2440346" y="0"/>
                </a:moveTo>
                <a:cubicBezTo>
                  <a:pt x="2756255" y="0"/>
                  <a:pt x="3058145" y="60022"/>
                  <a:pt x="3335233" y="169285"/>
                </a:cubicBezTo>
                <a:lnTo>
                  <a:pt x="3444723" y="218373"/>
                </a:lnTo>
                <a:lnTo>
                  <a:pt x="2439740" y="2436578"/>
                </a:lnTo>
                <a:lnTo>
                  <a:pt x="0" y="2436578"/>
                </a:lnTo>
                <a:lnTo>
                  <a:pt x="12400" y="2191016"/>
                </a:lnTo>
                <a:cubicBezTo>
                  <a:pt x="137380" y="960355"/>
                  <a:pt x="1176712" y="0"/>
                  <a:pt x="244034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scene3d>
            <a:camera prst="isometricTopUp"/>
            <a:lightRig rig="soft" dir="t">
              <a:rot lat="0" lon="0" rev="13200000"/>
            </a:lightRig>
          </a:scene3d>
          <a:sp3d extrusionH="25400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flipV="1">
            <a:off x="6368573" y="3198239"/>
            <a:ext cx="1700327" cy="1077605"/>
          </a:xfrm>
          <a:custGeom>
            <a:avLst/>
            <a:gdLst>
              <a:gd name="connsiteX0" fmla="*/ 1874645 w 2426045"/>
              <a:gd name="connsiteY0" fmla="*/ 0 h 1537988"/>
              <a:gd name="connsiteX1" fmla="*/ 1923689 w 2426045"/>
              <a:gd name="connsiteY1" fmla="*/ 58357 h 1537988"/>
              <a:gd name="connsiteX2" fmla="*/ 2413645 w 2426045"/>
              <a:gd name="connsiteY2" fmla="*/ 1292426 h 1537988"/>
              <a:gd name="connsiteX3" fmla="*/ 2426045 w 2426045"/>
              <a:gd name="connsiteY3" fmla="*/ 1537988 h 1537988"/>
              <a:gd name="connsiteX4" fmla="*/ 0 w 2426045"/>
              <a:gd name="connsiteY4" fmla="*/ 1537988 h 1537988"/>
              <a:gd name="connsiteX0" fmla="*/ 1874645 w 2426045"/>
              <a:gd name="connsiteY0" fmla="*/ 0 h 1537988"/>
              <a:gd name="connsiteX1" fmla="*/ 1923689 w 2426045"/>
              <a:gd name="connsiteY1" fmla="*/ 58357 h 1537988"/>
              <a:gd name="connsiteX2" fmla="*/ 2413645 w 2426045"/>
              <a:gd name="connsiteY2" fmla="*/ 1292426 h 1537988"/>
              <a:gd name="connsiteX3" fmla="*/ 2426045 w 2426045"/>
              <a:gd name="connsiteY3" fmla="*/ 1537988 h 1537988"/>
              <a:gd name="connsiteX4" fmla="*/ 0 w 2426045"/>
              <a:gd name="connsiteY4" fmla="*/ 1537988 h 1537988"/>
              <a:gd name="connsiteX5" fmla="*/ 1874645 w 2426045"/>
              <a:gd name="connsiteY5" fmla="*/ 0 h 1537988"/>
              <a:gd name="connsiteX0" fmla="*/ 1874645 w 2426753"/>
              <a:gd name="connsiteY0" fmla="*/ 0 h 1537988"/>
              <a:gd name="connsiteX1" fmla="*/ 1923689 w 2426753"/>
              <a:gd name="connsiteY1" fmla="*/ 58357 h 1537988"/>
              <a:gd name="connsiteX2" fmla="*/ 2413645 w 2426753"/>
              <a:gd name="connsiteY2" fmla="*/ 1292426 h 1537988"/>
              <a:gd name="connsiteX3" fmla="*/ 2426045 w 2426753"/>
              <a:gd name="connsiteY3" fmla="*/ 1537988 h 1537988"/>
              <a:gd name="connsiteX4" fmla="*/ 0 w 2426753"/>
              <a:gd name="connsiteY4" fmla="*/ 1537988 h 1537988"/>
              <a:gd name="connsiteX5" fmla="*/ 1874645 w 2426753"/>
              <a:gd name="connsiteY5" fmla="*/ 0 h 1537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6753" h="1537988">
                <a:moveTo>
                  <a:pt x="1874645" y="0"/>
                </a:moveTo>
                <a:lnTo>
                  <a:pt x="1923689" y="58357"/>
                </a:lnTo>
                <a:cubicBezTo>
                  <a:pt x="2191329" y="407442"/>
                  <a:pt x="2366777" y="830928"/>
                  <a:pt x="2413645" y="1292426"/>
                </a:cubicBezTo>
                <a:cubicBezTo>
                  <a:pt x="2417778" y="1374280"/>
                  <a:pt x="2429772" y="1456134"/>
                  <a:pt x="2426045" y="1537988"/>
                </a:cubicBezTo>
                <a:lnTo>
                  <a:pt x="0" y="1537988"/>
                </a:lnTo>
                <a:lnTo>
                  <a:pt x="187464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scene3d>
            <a:camera prst="isometricTopUp"/>
            <a:lightRig rig="soft" dir="t">
              <a:rot lat="0" lon="0" rev="7800000"/>
            </a:lightRig>
          </a:scene3d>
          <a:sp3d extrusionH="1270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 flipV="1">
            <a:off x="5169345" y="3986790"/>
            <a:ext cx="3033360" cy="1707210"/>
          </a:xfrm>
          <a:custGeom>
            <a:avLst/>
            <a:gdLst>
              <a:gd name="connsiteX0" fmla="*/ 2440346 w 4329293"/>
              <a:gd name="connsiteY0" fmla="*/ 0 h 2436578"/>
              <a:gd name="connsiteX1" fmla="*/ 4237003 w 4329293"/>
              <a:gd name="connsiteY1" fmla="*/ 788773 h 2436578"/>
              <a:gd name="connsiteX2" fmla="*/ 4329293 w 4329293"/>
              <a:gd name="connsiteY2" fmla="*/ 898590 h 2436578"/>
              <a:gd name="connsiteX3" fmla="*/ 2454648 w 4329293"/>
              <a:gd name="connsiteY3" fmla="*/ 2436578 h 2436578"/>
              <a:gd name="connsiteX4" fmla="*/ 0 w 4329293"/>
              <a:gd name="connsiteY4" fmla="*/ 2436578 h 2436578"/>
              <a:gd name="connsiteX5" fmla="*/ 12400 w 4329293"/>
              <a:gd name="connsiteY5" fmla="*/ 2191016 h 2436578"/>
              <a:gd name="connsiteX6" fmla="*/ 2440346 w 4329293"/>
              <a:gd name="connsiteY6" fmla="*/ 0 h 243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29293" h="2436578">
                <a:moveTo>
                  <a:pt x="2440346" y="0"/>
                </a:moveTo>
                <a:cubicBezTo>
                  <a:pt x="3151141" y="0"/>
                  <a:pt x="3790964" y="303862"/>
                  <a:pt x="4237003" y="788773"/>
                </a:cubicBezTo>
                <a:lnTo>
                  <a:pt x="4329293" y="898590"/>
                </a:lnTo>
                <a:lnTo>
                  <a:pt x="2454648" y="2436578"/>
                </a:lnTo>
                <a:lnTo>
                  <a:pt x="0" y="2436578"/>
                </a:lnTo>
                <a:lnTo>
                  <a:pt x="12400" y="2191016"/>
                </a:lnTo>
                <a:cubicBezTo>
                  <a:pt x="137380" y="960355"/>
                  <a:pt x="1176712" y="0"/>
                  <a:pt x="244034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scene3d>
            <a:camera prst="isometricTopUp"/>
            <a:lightRig rig="soft" dir="t">
              <a:rot lat="0" lon="0" rev="8400000"/>
            </a:lightRig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6333452" y="4679005"/>
            <a:ext cx="322782" cy="322780"/>
            <a:chOff x="7103221" y="4843294"/>
            <a:chExt cx="507008" cy="507008"/>
          </a:xfrm>
          <a:solidFill>
            <a:schemeClr val="tx1">
              <a:lumMod val="75000"/>
              <a:lumOff val="25000"/>
            </a:schemeClr>
          </a:solidFill>
          <a:effectLst/>
          <a:scene3d>
            <a:camera prst="orthographicFront"/>
            <a:lightRig rig="threePt" dir="t"/>
          </a:scene3d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7103221" y="5304708"/>
              <a:ext cx="507008" cy="45594"/>
            </a:xfrm>
            <a:custGeom>
              <a:avLst/>
              <a:gdLst>
                <a:gd name="T0" fmla="*/ 25 w 556"/>
                <a:gd name="T1" fmla="*/ 0 h 50"/>
                <a:gd name="T2" fmla="*/ 530 w 556"/>
                <a:gd name="T3" fmla="*/ 0 h 50"/>
                <a:gd name="T4" fmla="*/ 543 w 556"/>
                <a:gd name="T5" fmla="*/ 3 h 50"/>
                <a:gd name="T6" fmla="*/ 552 w 556"/>
                <a:gd name="T7" fmla="*/ 12 h 50"/>
                <a:gd name="T8" fmla="*/ 556 w 556"/>
                <a:gd name="T9" fmla="*/ 25 h 50"/>
                <a:gd name="T10" fmla="*/ 552 w 556"/>
                <a:gd name="T11" fmla="*/ 38 h 50"/>
                <a:gd name="T12" fmla="*/ 543 w 556"/>
                <a:gd name="T13" fmla="*/ 47 h 50"/>
                <a:gd name="T14" fmla="*/ 530 w 556"/>
                <a:gd name="T15" fmla="*/ 50 h 50"/>
                <a:gd name="T16" fmla="*/ 25 w 556"/>
                <a:gd name="T17" fmla="*/ 50 h 50"/>
                <a:gd name="T18" fmla="*/ 12 w 556"/>
                <a:gd name="T19" fmla="*/ 47 h 50"/>
                <a:gd name="T20" fmla="*/ 3 w 556"/>
                <a:gd name="T21" fmla="*/ 38 h 50"/>
                <a:gd name="T22" fmla="*/ 0 w 556"/>
                <a:gd name="T23" fmla="*/ 25 h 50"/>
                <a:gd name="T24" fmla="*/ 3 w 556"/>
                <a:gd name="T25" fmla="*/ 12 h 50"/>
                <a:gd name="T26" fmla="*/ 12 w 556"/>
                <a:gd name="T27" fmla="*/ 3 h 50"/>
                <a:gd name="T28" fmla="*/ 25 w 556"/>
                <a:gd name="T2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6" h="50">
                  <a:moveTo>
                    <a:pt x="25" y="0"/>
                  </a:moveTo>
                  <a:lnTo>
                    <a:pt x="530" y="0"/>
                  </a:lnTo>
                  <a:lnTo>
                    <a:pt x="543" y="3"/>
                  </a:lnTo>
                  <a:lnTo>
                    <a:pt x="552" y="12"/>
                  </a:lnTo>
                  <a:lnTo>
                    <a:pt x="556" y="25"/>
                  </a:lnTo>
                  <a:lnTo>
                    <a:pt x="552" y="38"/>
                  </a:lnTo>
                  <a:lnTo>
                    <a:pt x="543" y="47"/>
                  </a:lnTo>
                  <a:lnTo>
                    <a:pt x="530" y="50"/>
                  </a:lnTo>
                  <a:lnTo>
                    <a:pt x="25" y="50"/>
                  </a:lnTo>
                  <a:lnTo>
                    <a:pt x="12" y="47"/>
                  </a:lnTo>
                  <a:lnTo>
                    <a:pt x="3" y="38"/>
                  </a:lnTo>
                  <a:lnTo>
                    <a:pt x="0" y="25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7131490" y="5014728"/>
              <a:ext cx="449560" cy="275389"/>
            </a:xfrm>
            <a:custGeom>
              <a:avLst/>
              <a:gdLst>
                <a:gd name="T0" fmla="*/ 335 w 493"/>
                <a:gd name="T1" fmla="*/ 25 h 302"/>
                <a:gd name="T2" fmla="*/ 335 w 493"/>
                <a:gd name="T3" fmla="*/ 252 h 302"/>
                <a:gd name="T4" fmla="*/ 411 w 493"/>
                <a:gd name="T5" fmla="*/ 252 h 302"/>
                <a:gd name="T6" fmla="*/ 411 w 493"/>
                <a:gd name="T7" fmla="*/ 25 h 302"/>
                <a:gd name="T8" fmla="*/ 335 w 493"/>
                <a:gd name="T9" fmla="*/ 25 h 302"/>
                <a:gd name="T10" fmla="*/ 208 w 493"/>
                <a:gd name="T11" fmla="*/ 25 h 302"/>
                <a:gd name="T12" fmla="*/ 208 w 493"/>
                <a:gd name="T13" fmla="*/ 252 h 302"/>
                <a:gd name="T14" fmla="*/ 285 w 493"/>
                <a:gd name="T15" fmla="*/ 252 h 302"/>
                <a:gd name="T16" fmla="*/ 285 w 493"/>
                <a:gd name="T17" fmla="*/ 25 h 302"/>
                <a:gd name="T18" fmla="*/ 208 w 493"/>
                <a:gd name="T19" fmla="*/ 25 h 302"/>
                <a:gd name="T20" fmla="*/ 82 w 493"/>
                <a:gd name="T21" fmla="*/ 25 h 302"/>
                <a:gd name="T22" fmla="*/ 82 w 493"/>
                <a:gd name="T23" fmla="*/ 252 h 302"/>
                <a:gd name="T24" fmla="*/ 159 w 493"/>
                <a:gd name="T25" fmla="*/ 252 h 302"/>
                <a:gd name="T26" fmla="*/ 159 w 493"/>
                <a:gd name="T27" fmla="*/ 25 h 302"/>
                <a:gd name="T28" fmla="*/ 82 w 493"/>
                <a:gd name="T29" fmla="*/ 25 h 302"/>
                <a:gd name="T30" fmla="*/ 25 w 493"/>
                <a:gd name="T31" fmla="*/ 0 h 302"/>
                <a:gd name="T32" fmla="*/ 468 w 493"/>
                <a:gd name="T33" fmla="*/ 0 h 302"/>
                <a:gd name="T34" fmla="*/ 473 w 493"/>
                <a:gd name="T35" fmla="*/ 0 h 302"/>
                <a:gd name="T36" fmla="*/ 477 w 493"/>
                <a:gd name="T37" fmla="*/ 3 h 302"/>
                <a:gd name="T38" fmla="*/ 480 w 493"/>
                <a:gd name="T39" fmla="*/ 7 h 302"/>
                <a:gd name="T40" fmla="*/ 480 w 493"/>
                <a:gd name="T41" fmla="*/ 12 h 302"/>
                <a:gd name="T42" fmla="*/ 480 w 493"/>
                <a:gd name="T43" fmla="*/ 18 h 302"/>
                <a:gd name="T44" fmla="*/ 477 w 493"/>
                <a:gd name="T45" fmla="*/ 20 h 302"/>
                <a:gd name="T46" fmla="*/ 473 w 493"/>
                <a:gd name="T47" fmla="*/ 23 h 302"/>
                <a:gd name="T48" fmla="*/ 468 w 493"/>
                <a:gd name="T49" fmla="*/ 25 h 302"/>
                <a:gd name="T50" fmla="*/ 461 w 493"/>
                <a:gd name="T51" fmla="*/ 25 h 302"/>
                <a:gd name="T52" fmla="*/ 461 w 493"/>
                <a:gd name="T53" fmla="*/ 252 h 302"/>
                <a:gd name="T54" fmla="*/ 468 w 493"/>
                <a:gd name="T55" fmla="*/ 252 h 302"/>
                <a:gd name="T56" fmla="*/ 480 w 493"/>
                <a:gd name="T57" fmla="*/ 255 h 302"/>
                <a:gd name="T58" fmla="*/ 490 w 493"/>
                <a:gd name="T59" fmla="*/ 264 h 302"/>
                <a:gd name="T60" fmla="*/ 493 w 493"/>
                <a:gd name="T61" fmla="*/ 277 h 302"/>
                <a:gd name="T62" fmla="*/ 490 w 493"/>
                <a:gd name="T63" fmla="*/ 290 h 302"/>
                <a:gd name="T64" fmla="*/ 480 w 493"/>
                <a:gd name="T65" fmla="*/ 299 h 302"/>
                <a:gd name="T66" fmla="*/ 468 w 493"/>
                <a:gd name="T67" fmla="*/ 302 h 302"/>
                <a:gd name="T68" fmla="*/ 25 w 493"/>
                <a:gd name="T69" fmla="*/ 302 h 302"/>
                <a:gd name="T70" fmla="*/ 13 w 493"/>
                <a:gd name="T71" fmla="*/ 299 h 302"/>
                <a:gd name="T72" fmla="*/ 4 w 493"/>
                <a:gd name="T73" fmla="*/ 290 h 302"/>
                <a:gd name="T74" fmla="*/ 0 w 493"/>
                <a:gd name="T75" fmla="*/ 277 h 302"/>
                <a:gd name="T76" fmla="*/ 4 w 493"/>
                <a:gd name="T77" fmla="*/ 264 h 302"/>
                <a:gd name="T78" fmla="*/ 13 w 493"/>
                <a:gd name="T79" fmla="*/ 255 h 302"/>
                <a:gd name="T80" fmla="*/ 25 w 493"/>
                <a:gd name="T81" fmla="*/ 252 h 302"/>
                <a:gd name="T82" fmla="*/ 32 w 493"/>
                <a:gd name="T83" fmla="*/ 252 h 302"/>
                <a:gd name="T84" fmla="*/ 32 w 493"/>
                <a:gd name="T85" fmla="*/ 25 h 302"/>
                <a:gd name="T86" fmla="*/ 25 w 493"/>
                <a:gd name="T87" fmla="*/ 25 h 302"/>
                <a:gd name="T88" fmla="*/ 21 w 493"/>
                <a:gd name="T89" fmla="*/ 23 h 302"/>
                <a:gd name="T90" fmla="*/ 16 w 493"/>
                <a:gd name="T91" fmla="*/ 20 h 302"/>
                <a:gd name="T92" fmla="*/ 15 w 493"/>
                <a:gd name="T93" fmla="*/ 18 h 302"/>
                <a:gd name="T94" fmla="*/ 13 w 493"/>
                <a:gd name="T95" fmla="*/ 12 h 302"/>
                <a:gd name="T96" fmla="*/ 15 w 493"/>
                <a:gd name="T97" fmla="*/ 7 h 302"/>
                <a:gd name="T98" fmla="*/ 16 w 493"/>
                <a:gd name="T99" fmla="*/ 3 h 302"/>
                <a:gd name="T100" fmla="*/ 21 w 493"/>
                <a:gd name="T101" fmla="*/ 0 h 302"/>
                <a:gd name="T102" fmla="*/ 25 w 493"/>
                <a:gd name="T10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93" h="302">
                  <a:moveTo>
                    <a:pt x="335" y="25"/>
                  </a:moveTo>
                  <a:lnTo>
                    <a:pt x="335" y="252"/>
                  </a:lnTo>
                  <a:lnTo>
                    <a:pt x="411" y="252"/>
                  </a:lnTo>
                  <a:lnTo>
                    <a:pt x="411" y="25"/>
                  </a:lnTo>
                  <a:lnTo>
                    <a:pt x="335" y="25"/>
                  </a:lnTo>
                  <a:close/>
                  <a:moveTo>
                    <a:pt x="208" y="25"/>
                  </a:moveTo>
                  <a:lnTo>
                    <a:pt x="208" y="252"/>
                  </a:lnTo>
                  <a:lnTo>
                    <a:pt x="285" y="252"/>
                  </a:lnTo>
                  <a:lnTo>
                    <a:pt x="285" y="25"/>
                  </a:lnTo>
                  <a:lnTo>
                    <a:pt x="208" y="25"/>
                  </a:lnTo>
                  <a:close/>
                  <a:moveTo>
                    <a:pt x="82" y="25"/>
                  </a:moveTo>
                  <a:lnTo>
                    <a:pt x="82" y="252"/>
                  </a:lnTo>
                  <a:lnTo>
                    <a:pt x="159" y="252"/>
                  </a:lnTo>
                  <a:lnTo>
                    <a:pt x="159" y="25"/>
                  </a:lnTo>
                  <a:lnTo>
                    <a:pt x="82" y="25"/>
                  </a:lnTo>
                  <a:close/>
                  <a:moveTo>
                    <a:pt x="25" y="0"/>
                  </a:moveTo>
                  <a:lnTo>
                    <a:pt x="468" y="0"/>
                  </a:lnTo>
                  <a:lnTo>
                    <a:pt x="473" y="0"/>
                  </a:lnTo>
                  <a:lnTo>
                    <a:pt x="477" y="3"/>
                  </a:lnTo>
                  <a:lnTo>
                    <a:pt x="480" y="7"/>
                  </a:lnTo>
                  <a:lnTo>
                    <a:pt x="480" y="12"/>
                  </a:lnTo>
                  <a:lnTo>
                    <a:pt x="480" y="18"/>
                  </a:lnTo>
                  <a:lnTo>
                    <a:pt x="477" y="20"/>
                  </a:lnTo>
                  <a:lnTo>
                    <a:pt x="473" y="23"/>
                  </a:lnTo>
                  <a:lnTo>
                    <a:pt x="468" y="25"/>
                  </a:lnTo>
                  <a:lnTo>
                    <a:pt x="461" y="25"/>
                  </a:lnTo>
                  <a:lnTo>
                    <a:pt x="461" y="252"/>
                  </a:lnTo>
                  <a:lnTo>
                    <a:pt x="468" y="252"/>
                  </a:lnTo>
                  <a:lnTo>
                    <a:pt x="480" y="255"/>
                  </a:lnTo>
                  <a:lnTo>
                    <a:pt x="490" y="264"/>
                  </a:lnTo>
                  <a:lnTo>
                    <a:pt x="493" y="277"/>
                  </a:lnTo>
                  <a:lnTo>
                    <a:pt x="490" y="290"/>
                  </a:lnTo>
                  <a:lnTo>
                    <a:pt x="480" y="299"/>
                  </a:lnTo>
                  <a:lnTo>
                    <a:pt x="468" y="302"/>
                  </a:lnTo>
                  <a:lnTo>
                    <a:pt x="25" y="302"/>
                  </a:lnTo>
                  <a:lnTo>
                    <a:pt x="13" y="299"/>
                  </a:lnTo>
                  <a:lnTo>
                    <a:pt x="4" y="290"/>
                  </a:lnTo>
                  <a:lnTo>
                    <a:pt x="0" y="277"/>
                  </a:lnTo>
                  <a:lnTo>
                    <a:pt x="4" y="264"/>
                  </a:lnTo>
                  <a:lnTo>
                    <a:pt x="13" y="255"/>
                  </a:lnTo>
                  <a:lnTo>
                    <a:pt x="25" y="252"/>
                  </a:lnTo>
                  <a:lnTo>
                    <a:pt x="32" y="252"/>
                  </a:lnTo>
                  <a:lnTo>
                    <a:pt x="32" y="25"/>
                  </a:lnTo>
                  <a:lnTo>
                    <a:pt x="25" y="25"/>
                  </a:lnTo>
                  <a:lnTo>
                    <a:pt x="21" y="23"/>
                  </a:lnTo>
                  <a:lnTo>
                    <a:pt x="16" y="20"/>
                  </a:lnTo>
                  <a:lnTo>
                    <a:pt x="15" y="18"/>
                  </a:lnTo>
                  <a:lnTo>
                    <a:pt x="13" y="12"/>
                  </a:lnTo>
                  <a:lnTo>
                    <a:pt x="15" y="7"/>
                  </a:lnTo>
                  <a:lnTo>
                    <a:pt x="16" y="3"/>
                  </a:lnTo>
                  <a:lnTo>
                    <a:pt x="21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7103221" y="4843294"/>
              <a:ext cx="507008" cy="149549"/>
            </a:xfrm>
            <a:custGeom>
              <a:avLst/>
              <a:gdLst>
                <a:gd name="T0" fmla="*/ 282 w 556"/>
                <a:gd name="T1" fmla="*/ 0 h 164"/>
                <a:gd name="T2" fmla="*/ 288 w 556"/>
                <a:gd name="T3" fmla="*/ 3 h 164"/>
                <a:gd name="T4" fmla="*/ 539 w 556"/>
                <a:gd name="T5" fmla="*/ 116 h 164"/>
                <a:gd name="T6" fmla="*/ 548 w 556"/>
                <a:gd name="T7" fmla="*/ 121 h 164"/>
                <a:gd name="T8" fmla="*/ 553 w 556"/>
                <a:gd name="T9" fmla="*/ 129 h 164"/>
                <a:gd name="T10" fmla="*/ 556 w 556"/>
                <a:gd name="T11" fmla="*/ 140 h 164"/>
                <a:gd name="T12" fmla="*/ 552 w 556"/>
                <a:gd name="T13" fmla="*/ 153 h 164"/>
                <a:gd name="T14" fmla="*/ 543 w 556"/>
                <a:gd name="T15" fmla="*/ 162 h 164"/>
                <a:gd name="T16" fmla="*/ 530 w 556"/>
                <a:gd name="T17" fmla="*/ 164 h 164"/>
                <a:gd name="T18" fmla="*/ 25 w 556"/>
                <a:gd name="T19" fmla="*/ 164 h 164"/>
                <a:gd name="T20" fmla="*/ 13 w 556"/>
                <a:gd name="T21" fmla="*/ 162 h 164"/>
                <a:gd name="T22" fmla="*/ 5 w 556"/>
                <a:gd name="T23" fmla="*/ 156 h 164"/>
                <a:gd name="T24" fmla="*/ 0 w 556"/>
                <a:gd name="T25" fmla="*/ 145 h 164"/>
                <a:gd name="T26" fmla="*/ 0 w 556"/>
                <a:gd name="T27" fmla="*/ 134 h 164"/>
                <a:gd name="T28" fmla="*/ 6 w 556"/>
                <a:gd name="T29" fmla="*/ 123 h 164"/>
                <a:gd name="T30" fmla="*/ 15 w 556"/>
                <a:gd name="T31" fmla="*/ 116 h 164"/>
                <a:gd name="T32" fmla="*/ 267 w 556"/>
                <a:gd name="T33" fmla="*/ 3 h 164"/>
                <a:gd name="T34" fmla="*/ 275 w 556"/>
                <a:gd name="T35" fmla="*/ 0 h 164"/>
                <a:gd name="T36" fmla="*/ 282 w 556"/>
                <a:gd name="T3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6" h="164">
                  <a:moveTo>
                    <a:pt x="282" y="0"/>
                  </a:moveTo>
                  <a:lnTo>
                    <a:pt x="288" y="3"/>
                  </a:lnTo>
                  <a:lnTo>
                    <a:pt x="539" y="116"/>
                  </a:lnTo>
                  <a:lnTo>
                    <a:pt x="548" y="121"/>
                  </a:lnTo>
                  <a:lnTo>
                    <a:pt x="553" y="129"/>
                  </a:lnTo>
                  <a:lnTo>
                    <a:pt x="556" y="140"/>
                  </a:lnTo>
                  <a:lnTo>
                    <a:pt x="552" y="153"/>
                  </a:lnTo>
                  <a:lnTo>
                    <a:pt x="543" y="162"/>
                  </a:lnTo>
                  <a:lnTo>
                    <a:pt x="530" y="164"/>
                  </a:lnTo>
                  <a:lnTo>
                    <a:pt x="25" y="164"/>
                  </a:lnTo>
                  <a:lnTo>
                    <a:pt x="13" y="162"/>
                  </a:lnTo>
                  <a:lnTo>
                    <a:pt x="5" y="156"/>
                  </a:lnTo>
                  <a:lnTo>
                    <a:pt x="0" y="145"/>
                  </a:lnTo>
                  <a:lnTo>
                    <a:pt x="0" y="134"/>
                  </a:lnTo>
                  <a:lnTo>
                    <a:pt x="6" y="123"/>
                  </a:lnTo>
                  <a:lnTo>
                    <a:pt x="15" y="116"/>
                  </a:lnTo>
                  <a:lnTo>
                    <a:pt x="267" y="3"/>
                  </a:lnTo>
                  <a:lnTo>
                    <a:pt x="275" y="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69818" y="2501294"/>
            <a:ext cx="358776" cy="345424"/>
            <a:chOff x="4497105" y="3508745"/>
            <a:chExt cx="563546" cy="542574"/>
          </a:xfrm>
          <a:solidFill>
            <a:schemeClr val="bg1"/>
          </a:solidFill>
          <a:effectLst/>
          <a:scene3d>
            <a:camera prst="orthographicFront"/>
            <a:lightRig rig="threePt" dir="t"/>
          </a:scene3d>
        </p:grpSpPr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4685866" y="3997517"/>
              <a:ext cx="185113" cy="53802"/>
            </a:xfrm>
            <a:custGeom>
              <a:avLst/>
              <a:gdLst>
                <a:gd name="T0" fmla="*/ 172 w 203"/>
                <a:gd name="T1" fmla="*/ 0 h 59"/>
                <a:gd name="T2" fmla="*/ 185 w 203"/>
                <a:gd name="T3" fmla="*/ 21 h 59"/>
                <a:gd name="T4" fmla="*/ 203 w 203"/>
                <a:gd name="T5" fmla="*/ 38 h 59"/>
                <a:gd name="T6" fmla="*/ 172 w 203"/>
                <a:gd name="T7" fmla="*/ 50 h 59"/>
                <a:gd name="T8" fmla="*/ 137 w 203"/>
                <a:gd name="T9" fmla="*/ 56 h 59"/>
                <a:gd name="T10" fmla="*/ 101 w 203"/>
                <a:gd name="T11" fmla="*/ 59 h 59"/>
                <a:gd name="T12" fmla="*/ 66 w 203"/>
                <a:gd name="T13" fmla="*/ 56 h 59"/>
                <a:gd name="T14" fmla="*/ 32 w 203"/>
                <a:gd name="T15" fmla="*/ 50 h 59"/>
                <a:gd name="T16" fmla="*/ 0 w 203"/>
                <a:gd name="T17" fmla="*/ 38 h 59"/>
                <a:gd name="T18" fmla="*/ 18 w 203"/>
                <a:gd name="T19" fmla="*/ 21 h 59"/>
                <a:gd name="T20" fmla="*/ 32 w 203"/>
                <a:gd name="T21" fmla="*/ 0 h 59"/>
                <a:gd name="T22" fmla="*/ 66 w 203"/>
                <a:gd name="T23" fmla="*/ 9 h 59"/>
                <a:gd name="T24" fmla="*/ 101 w 203"/>
                <a:gd name="T25" fmla="*/ 12 h 59"/>
                <a:gd name="T26" fmla="*/ 138 w 203"/>
                <a:gd name="T27" fmla="*/ 9 h 59"/>
                <a:gd name="T28" fmla="*/ 172 w 203"/>
                <a:gd name="T2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3" h="59">
                  <a:moveTo>
                    <a:pt x="172" y="0"/>
                  </a:moveTo>
                  <a:lnTo>
                    <a:pt x="185" y="21"/>
                  </a:lnTo>
                  <a:lnTo>
                    <a:pt x="203" y="38"/>
                  </a:lnTo>
                  <a:lnTo>
                    <a:pt x="172" y="50"/>
                  </a:lnTo>
                  <a:lnTo>
                    <a:pt x="137" y="56"/>
                  </a:lnTo>
                  <a:lnTo>
                    <a:pt x="101" y="59"/>
                  </a:lnTo>
                  <a:lnTo>
                    <a:pt x="66" y="56"/>
                  </a:lnTo>
                  <a:lnTo>
                    <a:pt x="32" y="50"/>
                  </a:lnTo>
                  <a:lnTo>
                    <a:pt x="0" y="38"/>
                  </a:lnTo>
                  <a:lnTo>
                    <a:pt x="18" y="21"/>
                  </a:lnTo>
                  <a:lnTo>
                    <a:pt x="32" y="0"/>
                  </a:lnTo>
                  <a:lnTo>
                    <a:pt x="66" y="9"/>
                  </a:lnTo>
                  <a:lnTo>
                    <a:pt x="101" y="12"/>
                  </a:lnTo>
                  <a:lnTo>
                    <a:pt x="138" y="9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4547259" y="3631850"/>
              <a:ext cx="107603" cy="159581"/>
            </a:xfrm>
            <a:custGeom>
              <a:avLst/>
              <a:gdLst>
                <a:gd name="T0" fmla="*/ 101 w 118"/>
                <a:gd name="T1" fmla="*/ 0 h 175"/>
                <a:gd name="T2" fmla="*/ 108 w 118"/>
                <a:gd name="T3" fmla="*/ 25 h 175"/>
                <a:gd name="T4" fmla="*/ 118 w 118"/>
                <a:gd name="T5" fmla="*/ 47 h 175"/>
                <a:gd name="T6" fmla="*/ 93 w 118"/>
                <a:gd name="T7" fmla="*/ 71 h 175"/>
                <a:gd name="T8" fmla="*/ 73 w 118"/>
                <a:gd name="T9" fmla="*/ 99 h 175"/>
                <a:gd name="T10" fmla="*/ 58 w 118"/>
                <a:gd name="T11" fmla="*/ 132 h 175"/>
                <a:gd name="T12" fmla="*/ 48 w 118"/>
                <a:gd name="T13" fmla="*/ 167 h 175"/>
                <a:gd name="T14" fmla="*/ 25 w 118"/>
                <a:gd name="T15" fmla="*/ 168 h 175"/>
                <a:gd name="T16" fmla="*/ 0 w 118"/>
                <a:gd name="T17" fmla="*/ 175 h 175"/>
                <a:gd name="T18" fmla="*/ 8 w 118"/>
                <a:gd name="T19" fmla="*/ 133 h 175"/>
                <a:gd name="T20" fmla="*/ 23 w 118"/>
                <a:gd name="T21" fmla="*/ 95 h 175"/>
                <a:gd name="T22" fmla="*/ 45 w 118"/>
                <a:gd name="T23" fmla="*/ 58 h 175"/>
                <a:gd name="T24" fmla="*/ 70 w 118"/>
                <a:gd name="T25" fmla="*/ 27 h 175"/>
                <a:gd name="T26" fmla="*/ 101 w 118"/>
                <a:gd name="T2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175">
                  <a:moveTo>
                    <a:pt x="101" y="0"/>
                  </a:moveTo>
                  <a:lnTo>
                    <a:pt x="108" y="25"/>
                  </a:lnTo>
                  <a:lnTo>
                    <a:pt x="118" y="47"/>
                  </a:lnTo>
                  <a:lnTo>
                    <a:pt x="93" y="71"/>
                  </a:lnTo>
                  <a:lnTo>
                    <a:pt x="73" y="99"/>
                  </a:lnTo>
                  <a:lnTo>
                    <a:pt x="58" y="132"/>
                  </a:lnTo>
                  <a:lnTo>
                    <a:pt x="48" y="167"/>
                  </a:lnTo>
                  <a:lnTo>
                    <a:pt x="25" y="168"/>
                  </a:lnTo>
                  <a:lnTo>
                    <a:pt x="0" y="175"/>
                  </a:lnTo>
                  <a:lnTo>
                    <a:pt x="8" y="133"/>
                  </a:lnTo>
                  <a:lnTo>
                    <a:pt x="23" y="95"/>
                  </a:lnTo>
                  <a:lnTo>
                    <a:pt x="45" y="58"/>
                  </a:lnTo>
                  <a:lnTo>
                    <a:pt x="70" y="27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4902895" y="3631850"/>
              <a:ext cx="106691" cy="159581"/>
            </a:xfrm>
            <a:custGeom>
              <a:avLst/>
              <a:gdLst>
                <a:gd name="T0" fmla="*/ 16 w 117"/>
                <a:gd name="T1" fmla="*/ 0 h 175"/>
                <a:gd name="T2" fmla="*/ 47 w 117"/>
                <a:gd name="T3" fmla="*/ 27 h 175"/>
                <a:gd name="T4" fmla="*/ 73 w 117"/>
                <a:gd name="T5" fmla="*/ 58 h 175"/>
                <a:gd name="T6" fmla="*/ 94 w 117"/>
                <a:gd name="T7" fmla="*/ 95 h 175"/>
                <a:gd name="T8" fmla="*/ 110 w 117"/>
                <a:gd name="T9" fmla="*/ 133 h 175"/>
                <a:gd name="T10" fmla="*/ 117 w 117"/>
                <a:gd name="T11" fmla="*/ 175 h 175"/>
                <a:gd name="T12" fmla="*/ 94 w 117"/>
                <a:gd name="T13" fmla="*/ 168 h 175"/>
                <a:gd name="T14" fmla="*/ 69 w 117"/>
                <a:gd name="T15" fmla="*/ 167 h 175"/>
                <a:gd name="T16" fmla="*/ 60 w 117"/>
                <a:gd name="T17" fmla="*/ 132 h 175"/>
                <a:gd name="T18" fmla="*/ 44 w 117"/>
                <a:gd name="T19" fmla="*/ 99 h 175"/>
                <a:gd name="T20" fmla="*/ 25 w 117"/>
                <a:gd name="T21" fmla="*/ 71 h 175"/>
                <a:gd name="T22" fmla="*/ 0 w 117"/>
                <a:gd name="T23" fmla="*/ 47 h 175"/>
                <a:gd name="T24" fmla="*/ 10 w 117"/>
                <a:gd name="T25" fmla="*/ 25 h 175"/>
                <a:gd name="T26" fmla="*/ 16 w 117"/>
                <a:gd name="T2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" h="175">
                  <a:moveTo>
                    <a:pt x="16" y="0"/>
                  </a:moveTo>
                  <a:lnTo>
                    <a:pt x="47" y="27"/>
                  </a:lnTo>
                  <a:lnTo>
                    <a:pt x="73" y="58"/>
                  </a:lnTo>
                  <a:lnTo>
                    <a:pt x="94" y="95"/>
                  </a:lnTo>
                  <a:lnTo>
                    <a:pt x="110" y="133"/>
                  </a:lnTo>
                  <a:lnTo>
                    <a:pt x="117" y="175"/>
                  </a:lnTo>
                  <a:lnTo>
                    <a:pt x="94" y="168"/>
                  </a:lnTo>
                  <a:lnTo>
                    <a:pt x="69" y="167"/>
                  </a:lnTo>
                  <a:lnTo>
                    <a:pt x="60" y="132"/>
                  </a:lnTo>
                  <a:lnTo>
                    <a:pt x="44" y="99"/>
                  </a:lnTo>
                  <a:lnTo>
                    <a:pt x="25" y="71"/>
                  </a:lnTo>
                  <a:lnTo>
                    <a:pt x="0" y="47"/>
                  </a:lnTo>
                  <a:lnTo>
                    <a:pt x="10" y="25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4679482" y="3508745"/>
              <a:ext cx="197880" cy="197880"/>
            </a:xfrm>
            <a:custGeom>
              <a:avLst/>
              <a:gdLst>
                <a:gd name="T0" fmla="*/ 108 w 217"/>
                <a:gd name="T1" fmla="*/ 0 h 217"/>
                <a:gd name="T2" fmla="*/ 138 w 217"/>
                <a:gd name="T3" fmla="*/ 4 h 217"/>
                <a:gd name="T4" fmla="*/ 164 w 217"/>
                <a:gd name="T5" fmla="*/ 14 h 217"/>
                <a:gd name="T6" fmla="*/ 186 w 217"/>
                <a:gd name="T7" fmla="*/ 32 h 217"/>
                <a:gd name="T8" fmla="*/ 202 w 217"/>
                <a:gd name="T9" fmla="*/ 53 h 217"/>
                <a:gd name="T10" fmla="*/ 214 w 217"/>
                <a:gd name="T11" fmla="*/ 79 h 217"/>
                <a:gd name="T12" fmla="*/ 217 w 217"/>
                <a:gd name="T13" fmla="*/ 108 h 217"/>
                <a:gd name="T14" fmla="*/ 214 w 217"/>
                <a:gd name="T15" fmla="*/ 136 h 217"/>
                <a:gd name="T16" fmla="*/ 202 w 217"/>
                <a:gd name="T17" fmla="*/ 162 h 217"/>
                <a:gd name="T18" fmla="*/ 186 w 217"/>
                <a:gd name="T19" fmla="*/ 184 h 217"/>
                <a:gd name="T20" fmla="*/ 164 w 217"/>
                <a:gd name="T21" fmla="*/ 202 h 217"/>
                <a:gd name="T22" fmla="*/ 138 w 217"/>
                <a:gd name="T23" fmla="*/ 212 h 217"/>
                <a:gd name="T24" fmla="*/ 108 w 217"/>
                <a:gd name="T25" fmla="*/ 217 h 217"/>
                <a:gd name="T26" fmla="*/ 81 w 217"/>
                <a:gd name="T27" fmla="*/ 212 h 217"/>
                <a:gd name="T28" fmla="*/ 54 w 217"/>
                <a:gd name="T29" fmla="*/ 202 h 217"/>
                <a:gd name="T30" fmla="*/ 32 w 217"/>
                <a:gd name="T31" fmla="*/ 184 h 217"/>
                <a:gd name="T32" fmla="*/ 16 w 217"/>
                <a:gd name="T33" fmla="*/ 162 h 217"/>
                <a:gd name="T34" fmla="*/ 4 w 217"/>
                <a:gd name="T35" fmla="*/ 136 h 217"/>
                <a:gd name="T36" fmla="*/ 0 w 217"/>
                <a:gd name="T37" fmla="*/ 108 h 217"/>
                <a:gd name="T38" fmla="*/ 4 w 217"/>
                <a:gd name="T39" fmla="*/ 79 h 217"/>
                <a:gd name="T40" fmla="*/ 16 w 217"/>
                <a:gd name="T41" fmla="*/ 53 h 217"/>
                <a:gd name="T42" fmla="*/ 32 w 217"/>
                <a:gd name="T43" fmla="*/ 32 h 217"/>
                <a:gd name="T44" fmla="*/ 54 w 217"/>
                <a:gd name="T45" fmla="*/ 14 h 217"/>
                <a:gd name="T46" fmla="*/ 81 w 217"/>
                <a:gd name="T47" fmla="*/ 4 h 217"/>
                <a:gd name="T48" fmla="*/ 108 w 217"/>
                <a:gd name="T4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7" h="217">
                  <a:moveTo>
                    <a:pt x="108" y="0"/>
                  </a:moveTo>
                  <a:lnTo>
                    <a:pt x="138" y="4"/>
                  </a:lnTo>
                  <a:lnTo>
                    <a:pt x="164" y="14"/>
                  </a:lnTo>
                  <a:lnTo>
                    <a:pt x="186" y="32"/>
                  </a:lnTo>
                  <a:lnTo>
                    <a:pt x="202" y="53"/>
                  </a:lnTo>
                  <a:lnTo>
                    <a:pt x="214" y="79"/>
                  </a:lnTo>
                  <a:lnTo>
                    <a:pt x="217" y="108"/>
                  </a:lnTo>
                  <a:lnTo>
                    <a:pt x="214" y="136"/>
                  </a:lnTo>
                  <a:lnTo>
                    <a:pt x="202" y="162"/>
                  </a:lnTo>
                  <a:lnTo>
                    <a:pt x="186" y="184"/>
                  </a:lnTo>
                  <a:lnTo>
                    <a:pt x="164" y="202"/>
                  </a:lnTo>
                  <a:lnTo>
                    <a:pt x="138" y="212"/>
                  </a:lnTo>
                  <a:lnTo>
                    <a:pt x="108" y="217"/>
                  </a:lnTo>
                  <a:lnTo>
                    <a:pt x="81" y="212"/>
                  </a:lnTo>
                  <a:lnTo>
                    <a:pt x="54" y="202"/>
                  </a:lnTo>
                  <a:lnTo>
                    <a:pt x="32" y="184"/>
                  </a:lnTo>
                  <a:lnTo>
                    <a:pt x="16" y="162"/>
                  </a:lnTo>
                  <a:lnTo>
                    <a:pt x="4" y="136"/>
                  </a:lnTo>
                  <a:lnTo>
                    <a:pt x="0" y="108"/>
                  </a:lnTo>
                  <a:lnTo>
                    <a:pt x="4" y="79"/>
                  </a:lnTo>
                  <a:lnTo>
                    <a:pt x="16" y="53"/>
                  </a:lnTo>
                  <a:lnTo>
                    <a:pt x="32" y="32"/>
                  </a:lnTo>
                  <a:lnTo>
                    <a:pt x="54" y="14"/>
                  </a:lnTo>
                  <a:lnTo>
                    <a:pt x="81" y="4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4497105" y="3825171"/>
              <a:ext cx="196968" cy="197880"/>
            </a:xfrm>
            <a:custGeom>
              <a:avLst/>
              <a:gdLst>
                <a:gd name="T0" fmla="*/ 107 w 216"/>
                <a:gd name="T1" fmla="*/ 0 h 217"/>
                <a:gd name="T2" fmla="*/ 129 w 216"/>
                <a:gd name="T3" fmla="*/ 3 h 217"/>
                <a:gd name="T4" fmla="*/ 151 w 216"/>
                <a:gd name="T5" fmla="*/ 9 h 217"/>
                <a:gd name="T6" fmla="*/ 171 w 216"/>
                <a:gd name="T7" fmla="*/ 21 h 217"/>
                <a:gd name="T8" fmla="*/ 188 w 216"/>
                <a:gd name="T9" fmla="*/ 35 h 217"/>
                <a:gd name="T10" fmla="*/ 201 w 216"/>
                <a:gd name="T11" fmla="*/ 54 h 217"/>
                <a:gd name="T12" fmla="*/ 213 w 216"/>
                <a:gd name="T13" fmla="*/ 82 h 217"/>
                <a:gd name="T14" fmla="*/ 216 w 216"/>
                <a:gd name="T15" fmla="*/ 110 h 217"/>
                <a:gd name="T16" fmla="*/ 213 w 216"/>
                <a:gd name="T17" fmla="*/ 136 h 217"/>
                <a:gd name="T18" fmla="*/ 201 w 216"/>
                <a:gd name="T19" fmla="*/ 163 h 217"/>
                <a:gd name="T20" fmla="*/ 185 w 216"/>
                <a:gd name="T21" fmla="*/ 185 h 217"/>
                <a:gd name="T22" fmla="*/ 162 w 216"/>
                <a:gd name="T23" fmla="*/ 202 h 217"/>
                <a:gd name="T24" fmla="*/ 135 w 216"/>
                <a:gd name="T25" fmla="*/ 214 h 217"/>
                <a:gd name="T26" fmla="*/ 107 w 216"/>
                <a:gd name="T27" fmla="*/ 217 h 217"/>
                <a:gd name="T28" fmla="*/ 85 w 216"/>
                <a:gd name="T29" fmla="*/ 214 h 217"/>
                <a:gd name="T30" fmla="*/ 65 w 216"/>
                <a:gd name="T31" fmla="*/ 208 h 217"/>
                <a:gd name="T32" fmla="*/ 44 w 216"/>
                <a:gd name="T33" fmla="*/ 197 h 217"/>
                <a:gd name="T34" fmla="*/ 28 w 216"/>
                <a:gd name="T35" fmla="*/ 182 h 217"/>
                <a:gd name="T36" fmla="*/ 14 w 216"/>
                <a:gd name="T37" fmla="*/ 163 h 217"/>
                <a:gd name="T38" fmla="*/ 5 w 216"/>
                <a:gd name="T39" fmla="*/ 139 h 217"/>
                <a:gd name="T40" fmla="*/ 0 w 216"/>
                <a:gd name="T41" fmla="*/ 116 h 217"/>
                <a:gd name="T42" fmla="*/ 0 w 216"/>
                <a:gd name="T43" fmla="*/ 92 h 217"/>
                <a:gd name="T44" fmla="*/ 6 w 216"/>
                <a:gd name="T45" fmla="*/ 69 h 217"/>
                <a:gd name="T46" fmla="*/ 18 w 216"/>
                <a:gd name="T47" fmla="*/ 48 h 217"/>
                <a:gd name="T48" fmla="*/ 34 w 216"/>
                <a:gd name="T49" fmla="*/ 29 h 217"/>
                <a:gd name="T50" fmla="*/ 53 w 216"/>
                <a:gd name="T51" fmla="*/ 15 h 217"/>
                <a:gd name="T52" fmla="*/ 80 w 216"/>
                <a:gd name="T53" fmla="*/ 5 h 217"/>
                <a:gd name="T54" fmla="*/ 107 w 216"/>
                <a:gd name="T55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6" h="217">
                  <a:moveTo>
                    <a:pt x="107" y="0"/>
                  </a:moveTo>
                  <a:lnTo>
                    <a:pt x="129" y="3"/>
                  </a:lnTo>
                  <a:lnTo>
                    <a:pt x="151" y="9"/>
                  </a:lnTo>
                  <a:lnTo>
                    <a:pt x="171" y="21"/>
                  </a:lnTo>
                  <a:lnTo>
                    <a:pt x="188" y="35"/>
                  </a:lnTo>
                  <a:lnTo>
                    <a:pt x="201" y="54"/>
                  </a:lnTo>
                  <a:lnTo>
                    <a:pt x="213" y="82"/>
                  </a:lnTo>
                  <a:lnTo>
                    <a:pt x="216" y="110"/>
                  </a:lnTo>
                  <a:lnTo>
                    <a:pt x="213" y="136"/>
                  </a:lnTo>
                  <a:lnTo>
                    <a:pt x="201" y="163"/>
                  </a:lnTo>
                  <a:lnTo>
                    <a:pt x="185" y="185"/>
                  </a:lnTo>
                  <a:lnTo>
                    <a:pt x="162" y="202"/>
                  </a:lnTo>
                  <a:lnTo>
                    <a:pt x="135" y="214"/>
                  </a:lnTo>
                  <a:lnTo>
                    <a:pt x="107" y="217"/>
                  </a:lnTo>
                  <a:lnTo>
                    <a:pt x="85" y="214"/>
                  </a:lnTo>
                  <a:lnTo>
                    <a:pt x="65" y="208"/>
                  </a:lnTo>
                  <a:lnTo>
                    <a:pt x="44" y="197"/>
                  </a:lnTo>
                  <a:lnTo>
                    <a:pt x="28" y="182"/>
                  </a:lnTo>
                  <a:lnTo>
                    <a:pt x="14" y="163"/>
                  </a:lnTo>
                  <a:lnTo>
                    <a:pt x="5" y="139"/>
                  </a:lnTo>
                  <a:lnTo>
                    <a:pt x="0" y="116"/>
                  </a:lnTo>
                  <a:lnTo>
                    <a:pt x="0" y="92"/>
                  </a:lnTo>
                  <a:lnTo>
                    <a:pt x="6" y="69"/>
                  </a:lnTo>
                  <a:lnTo>
                    <a:pt x="18" y="48"/>
                  </a:lnTo>
                  <a:lnTo>
                    <a:pt x="34" y="29"/>
                  </a:lnTo>
                  <a:lnTo>
                    <a:pt x="53" y="15"/>
                  </a:lnTo>
                  <a:lnTo>
                    <a:pt x="80" y="5"/>
                  </a:lnTo>
                  <a:lnTo>
                    <a:pt x="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4863683" y="3825171"/>
              <a:ext cx="196968" cy="197880"/>
            </a:xfrm>
            <a:custGeom>
              <a:avLst/>
              <a:gdLst>
                <a:gd name="T0" fmla="*/ 107 w 216"/>
                <a:gd name="T1" fmla="*/ 0 h 217"/>
                <a:gd name="T2" fmla="*/ 135 w 216"/>
                <a:gd name="T3" fmla="*/ 5 h 217"/>
                <a:gd name="T4" fmla="*/ 162 w 216"/>
                <a:gd name="T5" fmla="*/ 15 h 217"/>
                <a:gd name="T6" fmla="*/ 182 w 216"/>
                <a:gd name="T7" fmla="*/ 29 h 217"/>
                <a:gd name="T8" fmla="*/ 198 w 216"/>
                <a:gd name="T9" fmla="*/ 48 h 217"/>
                <a:gd name="T10" fmla="*/ 209 w 216"/>
                <a:gd name="T11" fmla="*/ 69 h 217"/>
                <a:gd name="T12" fmla="*/ 215 w 216"/>
                <a:gd name="T13" fmla="*/ 92 h 217"/>
                <a:gd name="T14" fmla="*/ 216 w 216"/>
                <a:gd name="T15" fmla="*/ 116 h 217"/>
                <a:gd name="T16" fmla="*/ 212 w 216"/>
                <a:gd name="T17" fmla="*/ 139 h 217"/>
                <a:gd name="T18" fmla="*/ 201 w 216"/>
                <a:gd name="T19" fmla="*/ 163 h 217"/>
                <a:gd name="T20" fmla="*/ 188 w 216"/>
                <a:gd name="T21" fmla="*/ 182 h 217"/>
                <a:gd name="T22" fmla="*/ 171 w 216"/>
                <a:gd name="T23" fmla="*/ 197 h 217"/>
                <a:gd name="T24" fmla="*/ 151 w 216"/>
                <a:gd name="T25" fmla="*/ 208 h 217"/>
                <a:gd name="T26" fmla="*/ 129 w 216"/>
                <a:gd name="T27" fmla="*/ 214 h 217"/>
                <a:gd name="T28" fmla="*/ 107 w 216"/>
                <a:gd name="T29" fmla="*/ 217 h 217"/>
                <a:gd name="T30" fmla="*/ 81 w 216"/>
                <a:gd name="T31" fmla="*/ 214 h 217"/>
                <a:gd name="T32" fmla="*/ 53 w 216"/>
                <a:gd name="T33" fmla="*/ 202 h 217"/>
                <a:gd name="T34" fmla="*/ 31 w 216"/>
                <a:gd name="T35" fmla="*/ 185 h 217"/>
                <a:gd name="T36" fmla="*/ 14 w 216"/>
                <a:gd name="T37" fmla="*/ 163 h 217"/>
                <a:gd name="T38" fmla="*/ 3 w 216"/>
                <a:gd name="T39" fmla="*/ 136 h 217"/>
                <a:gd name="T40" fmla="*/ 0 w 216"/>
                <a:gd name="T41" fmla="*/ 110 h 217"/>
                <a:gd name="T42" fmla="*/ 3 w 216"/>
                <a:gd name="T43" fmla="*/ 82 h 217"/>
                <a:gd name="T44" fmla="*/ 14 w 216"/>
                <a:gd name="T45" fmla="*/ 54 h 217"/>
                <a:gd name="T46" fmla="*/ 28 w 216"/>
                <a:gd name="T47" fmla="*/ 35 h 217"/>
                <a:gd name="T48" fmla="*/ 46 w 216"/>
                <a:gd name="T49" fmla="*/ 21 h 217"/>
                <a:gd name="T50" fmla="*/ 65 w 216"/>
                <a:gd name="T51" fmla="*/ 9 h 217"/>
                <a:gd name="T52" fmla="*/ 85 w 216"/>
                <a:gd name="T53" fmla="*/ 3 h 217"/>
                <a:gd name="T54" fmla="*/ 107 w 216"/>
                <a:gd name="T55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6" h="217">
                  <a:moveTo>
                    <a:pt x="107" y="0"/>
                  </a:moveTo>
                  <a:lnTo>
                    <a:pt x="135" y="5"/>
                  </a:lnTo>
                  <a:lnTo>
                    <a:pt x="162" y="15"/>
                  </a:lnTo>
                  <a:lnTo>
                    <a:pt x="182" y="29"/>
                  </a:lnTo>
                  <a:lnTo>
                    <a:pt x="198" y="48"/>
                  </a:lnTo>
                  <a:lnTo>
                    <a:pt x="209" y="69"/>
                  </a:lnTo>
                  <a:lnTo>
                    <a:pt x="215" y="92"/>
                  </a:lnTo>
                  <a:lnTo>
                    <a:pt x="216" y="116"/>
                  </a:lnTo>
                  <a:lnTo>
                    <a:pt x="212" y="139"/>
                  </a:lnTo>
                  <a:lnTo>
                    <a:pt x="201" y="163"/>
                  </a:lnTo>
                  <a:lnTo>
                    <a:pt x="188" y="182"/>
                  </a:lnTo>
                  <a:lnTo>
                    <a:pt x="171" y="197"/>
                  </a:lnTo>
                  <a:lnTo>
                    <a:pt x="151" y="208"/>
                  </a:lnTo>
                  <a:lnTo>
                    <a:pt x="129" y="214"/>
                  </a:lnTo>
                  <a:lnTo>
                    <a:pt x="107" y="217"/>
                  </a:lnTo>
                  <a:lnTo>
                    <a:pt x="81" y="214"/>
                  </a:lnTo>
                  <a:lnTo>
                    <a:pt x="53" y="202"/>
                  </a:lnTo>
                  <a:lnTo>
                    <a:pt x="31" y="185"/>
                  </a:lnTo>
                  <a:lnTo>
                    <a:pt x="14" y="163"/>
                  </a:lnTo>
                  <a:lnTo>
                    <a:pt x="3" y="136"/>
                  </a:lnTo>
                  <a:lnTo>
                    <a:pt x="0" y="110"/>
                  </a:lnTo>
                  <a:lnTo>
                    <a:pt x="3" y="82"/>
                  </a:lnTo>
                  <a:lnTo>
                    <a:pt x="14" y="54"/>
                  </a:lnTo>
                  <a:lnTo>
                    <a:pt x="28" y="35"/>
                  </a:lnTo>
                  <a:lnTo>
                    <a:pt x="46" y="21"/>
                  </a:lnTo>
                  <a:lnTo>
                    <a:pt x="65" y="9"/>
                  </a:lnTo>
                  <a:lnTo>
                    <a:pt x="85" y="3"/>
                  </a:lnTo>
                  <a:lnTo>
                    <a:pt x="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0" name="Freeform 26"/>
          <p:cNvSpPr>
            <a:spLocks noEditPoints="1"/>
          </p:cNvSpPr>
          <p:nvPr/>
        </p:nvSpPr>
        <p:spPr bwMode="auto">
          <a:xfrm>
            <a:off x="7315097" y="3345773"/>
            <a:ext cx="228152" cy="322780"/>
          </a:xfrm>
          <a:custGeom>
            <a:avLst/>
            <a:gdLst>
              <a:gd name="T0" fmla="*/ 301 w 393"/>
              <a:gd name="T1" fmla="*/ 110 h 556"/>
              <a:gd name="T2" fmla="*/ 288 w 393"/>
              <a:gd name="T3" fmla="*/ 176 h 556"/>
              <a:gd name="T4" fmla="*/ 260 w 393"/>
              <a:gd name="T5" fmla="*/ 229 h 556"/>
              <a:gd name="T6" fmla="*/ 241 w 393"/>
              <a:gd name="T7" fmla="*/ 248 h 556"/>
              <a:gd name="T8" fmla="*/ 235 w 393"/>
              <a:gd name="T9" fmla="*/ 251 h 556"/>
              <a:gd name="T10" fmla="*/ 227 w 393"/>
              <a:gd name="T11" fmla="*/ 257 h 556"/>
              <a:gd name="T12" fmla="*/ 217 w 393"/>
              <a:gd name="T13" fmla="*/ 289 h 556"/>
              <a:gd name="T14" fmla="*/ 211 w 393"/>
              <a:gd name="T15" fmla="*/ 330 h 556"/>
              <a:gd name="T16" fmla="*/ 210 w 393"/>
              <a:gd name="T17" fmla="*/ 362 h 556"/>
              <a:gd name="T18" fmla="*/ 227 w 393"/>
              <a:gd name="T19" fmla="*/ 374 h 556"/>
              <a:gd name="T20" fmla="*/ 266 w 393"/>
              <a:gd name="T21" fmla="*/ 403 h 556"/>
              <a:gd name="T22" fmla="*/ 292 w 393"/>
              <a:gd name="T23" fmla="*/ 427 h 556"/>
              <a:gd name="T24" fmla="*/ 302 w 393"/>
              <a:gd name="T25" fmla="*/ 447 h 556"/>
              <a:gd name="T26" fmla="*/ 98 w 393"/>
              <a:gd name="T27" fmla="*/ 461 h 556"/>
              <a:gd name="T28" fmla="*/ 112 w 393"/>
              <a:gd name="T29" fmla="*/ 428 h 556"/>
              <a:gd name="T30" fmla="*/ 139 w 393"/>
              <a:gd name="T31" fmla="*/ 400 h 556"/>
              <a:gd name="T32" fmla="*/ 160 w 393"/>
              <a:gd name="T33" fmla="*/ 384 h 556"/>
              <a:gd name="T34" fmla="*/ 179 w 393"/>
              <a:gd name="T35" fmla="*/ 374 h 556"/>
              <a:gd name="T36" fmla="*/ 192 w 393"/>
              <a:gd name="T37" fmla="*/ 368 h 556"/>
              <a:gd name="T38" fmla="*/ 191 w 393"/>
              <a:gd name="T39" fmla="*/ 337 h 556"/>
              <a:gd name="T40" fmla="*/ 182 w 393"/>
              <a:gd name="T41" fmla="*/ 291 h 556"/>
              <a:gd name="T42" fmla="*/ 172 w 393"/>
              <a:gd name="T43" fmla="*/ 263 h 556"/>
              <a:gd name="T44" fmla="*/ 166 w 393"/>
              <a:gd name="T45" fmla="*/ 254 h 556"/>
              <a:gd name="T46" fmla="*/ 129 w 393"/>
              <a:gd name="T47" fmla="*/ 226 h 556"/>
              <a:gd name="T48" fmla="*/ 104 w 393"/>
              <a:gd name="T49" fmla="*/ 175 h 556"/>
              <a:gd name="T50" fmla="*/ 93 w 393"/>
              <a:gd name="T51" fmla="*/ 110 h 556"/>
              <a:gd name="T52" fmla="*/ 60 w 393"/>
              <a:gd name="T53" fmla="*/ 121 h 556"/>
              <a:gd name="T54" fmla="*/ 81 w 393"/>
              <a:gd name="T55" fmla="*/ 189 h 556"/>
              <a:gd name="T56" fmla="*/ 115 w 393"/>
              <a:gd name="T57" fmla="*/ 244 h 556"/>
              <a:gd name="T58" fmla="*/ 154 w 393"/>
              <a:gd name="T59" fmla="*/ 276 h 556"/>
              <a:gd name="T60" fmla="*/ 115 w 393"/>
              <a:gd name="T61" fmla="*/ 310 h 556"/>
              <a:gd name="T62" fmla="*/ 81 w 393"/>
              <a:gd name="T63" fmla="*/ 364 h 556"/>
              <a:gd name="T64" fmla="*/ 60 w 393"/>
              <a:gd name="T65" fmla="*/ 433 h 556"/>
              <a:gd name="T66" fmla="*/ 338 w 393"/>
              <a:gd name="T67" fmla="*/ 469 h 556"/>
              <a:gd name="T68" fmla="*/ 324 w 393"/>
              <a:gd name="T69" fmla="*/ 396 h 556"/>
              <a:gd name="T70" fmla="*/ 298 w 393"/>
              <a:gd name="T71" fmla="*/ 334 h 556"/>
              <a:gd name="T72" fmla="*/ 258 w 393"/>
              <a:gd name="T73" fmla="*/ 291 h 556"/>
              <a:gd name="T74" fmla="*/ 258 w 393"/>
              <a:gd name="T75" fmla="*/ 263 h 556"/>
              <a:gd name="T76" fmla="*/ 298 w 393"/>
              <a:gd name="T77" fmla="*/ 219 h 556"/>
              <a:gd name="T78" fmla="*/ 324 w 393"/>
              <a:gd name="T79" fmla="*/ 156 h 556"/>
              <a:gd name="T80" fmla="*/ 338 w 393"/>
              <a:gd name="T81" fmla="*/ 84 h 556"/>
              <a:gd name="T82" fmla="*/ 0 w 393"/>
              <a:gd name="T83" fmla="*/ 0 h 556"/>
              <a:gd name="T84" fmla="*/ 393 w 393"/>
              <a:gd name="T85" fmla="*/ 53 h 556"/>
              <a:gd name="T86" fmla="*/ 371 w 393"/>
              <a:gd name="T87" fmla="*/ 66 h 556"/>
              <a:gd name="T88" fmla="*/ 362 w 393"/>
              <a:gd name="T89" fmla="*/ 148 h 556"/>
              <a:gd name="T90" fmla="*/ 336 w 393"/>
              <a:gd name="T91" fmla="*/ 220 h 556"/>
              <a:gd name="T92" fmla="*/ 295 w 393"/>
              <a:gd name="T93" fmla="*/ 276 h 556"/>
              <a:gd name="T94" fmla="*/ 336 w 393"/>
              <a:gd name="T95" fmla="*/ 333 h 556"/>
              <a:gd name="T96" fmla="*/ 362 w 393"/>
              <a:gd name="T97" fmla="*/ 405 h 556"/>
              <a:gd name="T98" fmla="*/ 371 w 393"/>
              <a:gd name="T99" fmla="*/ 487 h 556"/>
              <a:gd name="T100" fmla="*/ 393 w 393"/>
              <a:gd name="T101" fmla="*/ 503 h 556"/>
              <a:gd name="T102" fmla="*/ 0 w 393"/>
              <a:gd name="T103" fmla="*/ 556 h 556"/>
              <a:gd name="T104" fmla="*/ 22 w 393"/>
              <a:gd name="T105" fmla="*/ 503 h 556"/>
              <a:gd name="T106" fmla="*/ 24 w 393"/>
              <a:gd name="T107" fmla="*/ 444 h 556"/>
              <a:gd name="T108" fmla="*/ 43 w 393"/>
              <a:gd name="T109" fmla="*/ 367 h 556"/>
              <a:gd name="T110" fmla="*/ 76 w 393"/>
              <a:gd name="T111" fmla="*/ 302 h 556"/>
              <a:gd name="T112" fmla="*/ 76 w 393"/>
              <a:gd name="T113" fmla="*/ 251 h 556"/>
              <a:gd name="T114" fmla="*/ 43 w 393"/>
              <a:gd name="T115" fmla="*/ 186 h 556"/>
              <a:gd name="T116" fmla="*/ 24 w 393"/>
              <a:gd name="T117" fmla="*/ 109 h 556"/>
              <a:gd name="T118" fmla="*/ 22 w 393"/>
              <a:gd name="T119" fmla="*/ 53 h 556"/>
              <a:gd name="T120" fmla="*/ 0 w 393"/>
              <a:gd name="T121" fmla="*/ 0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3" h="556">
                <a:moveTo>
                  <a:pt x="93" y="110"/>
                </a:moveTo>
                <a:lnTo>
                  <a:pt x="301" y="110"/>
                </a:lnTo>
                <a:lnTo>
                  <a:pt x="296" y="145"/>
                </a:lnTo>
                <a:lnTo>
                  <a:pt x="288" y="176"/>
                </a:lnTo>
                <a:lnTo>
                  <a:pt x="276" y="204"/>
                </a:lnTo>
                <a:lnTo>
                  <a:pt x="260" y="229"/>
                </a:lnTo>
                <a:lnTo>
                  <a:pt x="241" y="247"/>
                </a:lnTo>
                <a:lnTo>
                  <a:pt x="241" y="248"/>
                </a:lnTo>
                <a:lnTo>
                  <a:pt x="238" y="248"/>
                </a:lnTo>
                <a:lnTo>
                  <a:pt x="235" y="251"/>
                </a:lnTo>
                <a:lnTo>
                  <a:pt x="232" y="254"/>
                </a:lnTo>
                <a:lnTo>
                  <a:pt x="227" y="257"/>
                </a:lnTo>
                <a:lnTo>
                  <a:pt x="222" y="270"/>
                </a:lnTo>
                <a:lnTo>
                  <a:pt x="217" y="289"/>
                </a:lnTo>
                <a:lnTo>
                  <a:pt x="213" y="310"/>
                </a:lnTo>
                <a:lnTo>
                  <a:pt x="211" y="330"/>
                </a:lnTo>
                <a:lnTo>
                  <a:pt x="210" y="349"/>
                </a:lnTo>
                <a:lnTo>
                  <a:pt x="210" y="362"/>
                </a:lnTo>
                <a:lnTo>
                  <a:pt x="210" y="368"/>
                </a:lnTo>
                <a:lnTo>
                  <a:pt x="227" y="374"/>
                </a:lnTo>
                <a:lnTo>
                  <a:pt x="247" y="386"/>
                </a:lnTo>
                <a:lnTo>
                  <a:pt x="266" y="403"/>
                </a:lnTo>
                <a:lnTo>
                  <a:pt x="280" y="417"/>
                </a:lnTo>
                <a:lnTo>
                  <a:pt x="292" y="427"/>
                </a:lnTo>
                <a:lnTo>
                  <a:pt x="299" y="437"/>
                </a:lnTo>
                <a:lnTo>
                  <a:pt x="302" y="447"/>
                </a:lnTo>
                <a:lnTo>
                  <a:pt x="305" y="461"/>
                </a:lnTo>
                <a:lnTo>
                  <a:pt x="98" y="461"/>
                </a:lnTo>
                <a:lnTo>
                  <a:pt x="103" y="443"/>
                </a:lnTo>
                <a:lnTo>
                  <a:pt x="112" y="428"/>
                </a:lnTo>
                <a:lnTo>
                  <a:pt x="123" y="414"/>
                </a:lnTo>
                <a:lnTo>
                  <a:pt x="139" y="400"/>
                </a:lnTo>
                <a:lnTo>
                  <a:pt x="157" y="386"/>
                </a:lnTo>
                <a:lnTo>
                  <a:pt x="160" y="384"/>
                </a:lnTo>
                <a:lnTo>
                  <a:pt x="167" y="378"/>
                </a:lnTo>
                <a:lnTo>
                  <a:pt x="179" y="374"/>
                </a:lnTo>
                <a:lnTo>
                  <a:pt x="194" y="370"/>
                </a:lnTo>
                <a:lnTo>
                  <a:pt x="192" y="368"/>
                </a:lnTo>
                <a:lnTo>
                  <a:pt x="192" y="368"/>
                </a:lnTo>
                <a:lnTo>
                  <a:pt x="191" y="337"/>
                </a:lnTo>
                <a:lnTo>
                  <a:pt x="188" y="311"/>
                </a:lnTo>
                <a:lnTo>
                  <a:pt x="182" y="291"/>
                </a:lnTo>
                <a:lnTo>
                  <a:pt x="176" y="274"/>
                </a:lnTo>
                <a:lnTo>
                  <a:pt x="172" y="263"/>
                </a:lnTo>
                <a:lnTo>
                  <a:pt x="167" y="257"/>
                </a:lnTo>
                <a:lnTo>
                  <a:pt x="166" y="254"/>
                </a:lnTo>
                <a:lnTo>
                  <a:pt x="148" y="244"/>
                </a:lnTo>
                <a:lnTo>
                  <a:pt x="129" y="226"/>
                </a:lnTo>
                <a:lnTo>
                  <a:pt x="115" y="203"/>
                </a:lnTo>
                <a:lnTo>
                  <a:pt x="104" y="175"/>
                </a:lnTo>
                <a:lnTo>
                  <a:pt x="97" y="144"/>
                </a:lnTo>
                <a:lnTo>
                  <a:pt x="93" y="110"/>
                </a:lnTo>
                <a:close/>
                <a:moveTo>
                  <a:pt x="56" y="84"/>
                </a:moveTo>
                <a:lnTo>
                  <a:pt x="60" y="121"/>
                </a:lnTo>
                <a:lnTo>
                  <a:pt x="69" y="156"/>
                </a:lnTo>
                <a:lnTo>
                  <a:pt x="81" y="189"/>
                </a:lnTo>
                <a:lnTo>
                  <a:pt x="95" y="219"/>
                </a:lnTo>
                <a:lnTo>
                  <a:pt x="115" y="244"/>
                </a:lnTo>
                <a:lnTo>
                  <a:pt x="135" y="263"/>
                </a:lnTo>
                <a:lnTo>
                  <a:pt x="154" y="276"/>
                </a:lnTo>
                <a:lnTo>
                  <a:pt x="135" y="291"/>
                </a:lnTo>
                <a:lnTo>
                  <a:pt x="115" y="310"/>
                </a:lnTo>
                <a:lnTo>
                  <a:pt x="95" y="334"/>
                </a:lnTo>
                <a:lnTo>
                  <a:pt x="81" y="364"/>
                </a:lnTo>
                <a:lnTo>
                  <a:pt x="69" y="396"/>
                </a:lnTo>
                <a:lnTo>
                  <a:pt x="60" y="433"/>
                </a:lnTo>
                <a:lnTo>
                  <a:pt x="56" y="469"/>
                </a:lnTo>
                <a:lnTo>
                  <a:pt x="338" y="469"/>
                </a:lnTo>
                <a:lnTo>
                  <a:pt x="333" y="433"/>
                </a:lnTo>
                <a:lnTo>
                  <a:pt x="324" y="396"/>
                </a:lnTo>
                <a:lnTo>
                  <a:pt x="313" y="364"/>
                </a:lnTo>
                <a:lnTo>
                  <a:pt x="298" y="334"/>
                </a:lnTo>
                <a:lnTo>
                  <a:pt x="279" y="310"/>
                </a:lnTo>
                <a:lnTo>
                  <a:pt x="258" y="291"/>
                </a:lnTo>
                <a:lnTo>
                  <a:pt x="239" y="276"/>
                </a:lnTo>
                <a:lnTo>
                  <a:pt x="258" y="263"/>
                </a:lnTo>
                <a:lnTo>
                  <a:pt x="279" y="244"/>
                </a:lnTo>
                <a:lnTo>
                  <a:pt x="298" y="219"/>
                </a:lnTo>
                <a:lnTo>
                  <a:pt x="313" y="189"/>
                </a:lnTo>
                <a:lnTo>
                  <a:pt x="324" y="156"/>
                </a:lnTo>
                <a:lnTo>
                  <a:pt x="333" y="121"/>
                </a:lnTo>
                <a:lnTo>
                  <a:pt x="338" y="84"/>
                </a:lnTo>
                <a:lnTo>
                  <a:pt x="56" y="84"/>
                </a:lnTo>
                <a:close/>
                <a:moveTo>
                  <a:pt x="0" y="0"/>
                </a:moveTo>
                <a:lnTo>
                  <a:pt x="393" y="0"/>
                </a:lnTo>
                <a:lnTo>
                  <a:pt x="393" y="53"/>
                </a:lnTo>
                <a:lnTo>
                  <a:pt x="371" y="53"/>
                </a:lnTo>
                <a:lnTo>
                  <a:pt x="371" y="66"/>
                </a:lnTo>
                <a:lnTo>
                  <a:pt x="370" y="109"/>
                </a:lnTo>
                <a:lnTo>
                  <a:pt x="362" y="148"/>
                </a:lnTo>
                <a:lnTo>
                  <a:pt x="351" y="186"/>
                </a:lnTo>
                <a:lnTo>
                  <a:pt x="336" y="220"/>
                </a:lnTo>
                <a:lnTo>
                  <a:pt x="317" y="251"/>
                </a:lnTo>
                <a:lnTo>
                  <a:pt x="295" y="276"/>
                </a:lnTo>
                <a:lnTo>
                  <a:pt x="317" y="302"/>
                </a:lnTo>
                <a:lnTo>
                  <a:pt x="336" y="333"/>
                </a:lnTo>
                <a:lnTo>
                  <a:pt x="351" y="367"/>
                </a:lnTo>
                <a:lnTo>
                  <a:pt x="362" y="405"/>
                </a:lnTo>
                <a:lnTo>
                  <a:pt x="370" y="444"/>
                </a:lnTo>
                <a:lnTo>
                  <a:pt x="371" y="487"/>
                </a:lnTo>
                <a:lnTo>
                  <a:pt x="371" y="503"/>
                </a:lnTo>
                <a:lnTo>
                  <a:pt x="393" y="503"/>
                </a:lnTo>
                <a:lnTo>
                  <a:pt x="393" y="556"/>
                </a:lnTo>
                <a:lnTo>
                  <a:pt x="0" y="556"/>
                </a:lnTo>
                <a:lnTo>
                  <a:pt x="0" y="503"/>
                </a:lnTo>
                <a:lnTo>
                  <a:pt x="22" y="503"/>
                </a:lnTo>
                <a:lnTo>
                  <a:pt x="22" y="487"/>
                </a:lnTo>
                <a:lnTo>
                  <a:pt x="24" y="444"/>
                </a:lnTo>
                <a:lnTo>
                  <a:pt x="31" y="405"/>
                </a:lnTo>
                <a:lnTo>
                  <a:pt x="43" y="367"/>
                </a:lnTo>
                <a:lnTo>
                  <a:pt x="57" y="333"/>
                </a:lnTo>
                <a:lnTo>
                  <a:pt x="76" y="302"/>
                </a:lnTo>
                <a:lnTo>
                  <a:pt x="100" y="276"/>
                </a:lnTo>
                <a:lnTo>
                  <a:pt x="76" y="251"/>
                </a:lnTo>
                <a:lnTo>
                  <a:pt x="57" y="220"/>
                </a:lnTo>
                <a:lnTo>
                  <a:pt x="43" y="186"/>
                </a:lnTo>
                <a:lnTo>
                  <a:pt x="31" y="148"/>
                </a:lnTo>
                <a:lnTo>
                  <a:pt x="24" y="109"/>
                </a:lnTo>
                <a:lnTo>
                  <a:pt x="22" y="66"/>
                </a:lnTo>
                <a:lnTo>
                  <a:pt x="22" y="53"/>
                </a:lnTo>
                <a:lnTo>
                  <a:pt x="0" y="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0" h="0"/>
            <a:bevelB w="0" h="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1" name="Group 20"/>
          <p:cNvGrpSpPr/>
          <p:nvPr/>
        </p:nvGrpSpPr>
        <p:grpSpPr>
          <a:xfrm>
            <a:off x="5025420" y="2448496"/>
            <a:ext cx="334974" cy="334392"/>
            <a:chOff x="2098227" y="2071495"/>
            <a:chExt cx="526158" cy="525244"/>
          </a:xfrm>
          <a:solidFill>
            <a:schemeClr val="bg1"/>
          </a:solidFill>
          <a:effectLst/>
          <a:scene3d>
            <a:camera prst="orthographicFront"/>
            <a:lightRig rig="threePt" dir="t"/>
          </a:scene3d>
        </p:grpSpPr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2098227" y="2071495"/>
              <a:ext cx="526158" cy="525244"/>
            </a:xfrm>
            <a:custGeom>
              <a:avLst/>
              <a:gdLst>
                <a:gd name="T0" fmla="*/ 13 w 577"/>
                <a:gd name="T1" fmla="*/ 0 h 576"/>
                <a:gd name="T2" fmla="*/ 18 w 577"/>
                <a:gd name="T3" fmla="*/ 1 h 576"/>
                <a:gd name="T4" fmla="*/ 22 w 577"/>
                <a:gd name="T5" fmla="*/ 3 h 576"/>
                <a:gd name="T6" fmla="*/ 25 w 577"/>
                <a:gd name="T7" fmla="*/ 6 h 576"/>
                <a:gd name="T8" fmla="*/ 26 w 577"/>
                <a:gd name="T9" fmla="*/ 10 h 576"/>
                <a:gd name="T10" fmla="*/ 28 w 577"/>
                <a:gd name="T11" fmla="*/ 14 h 576"/>
                <a:gd name="T12" fmla="*/ 28 w 577"/>
                <a:gd name="T13" fmla="*/ 548 h 576"/>
                <a:gd name="T14" fmla="*/ 562 w 577"/>
                <a:gd name="T15" fmla="*/ 548 h 576"/>
                <a:gd name="T16" fmla="*/ 566 w 577"/>
                <a:gd name="T17" fmla="*/ 549 h 576"/>
                <a:gd name="T18" fmla="*/ 571 w 577"/>
                <a:gd name="T19" fmla="*/ 551 h 576"/>
                <a:gd name="T20" fmla="*/ 574 w 577"/>
                <a:gd name="T21" fmla="*/ 554 h 576"/>
                <a:gd name="T22" fmla="*/ 575 w 577"/>
                <a:gd name="T23" fmla="*/ 558 h 576"/>
                <a:gd name="T24" fmla="*/ 577 w 577"/>
                <a:gd name="T25" fmla="*/ 563 h 576"/>
                <a:gd name="T26" fmla="*/ 575 w 577"/>
                <a:gd name="T27" fmla="*/ 567 h 576"/>
                <a:gd name="T28" fmla="*/ 574 w 577"/>
                <a:gd name="T29" fmla="*/ 570 h 576"/>
                <a:gd name="T30" fmla="*/ 571 w 577"/>
                <a:gd name="T31" fmla="*/ 573 h 576"/>
                <a:gd name="T32" fmla="*/ 566 w 577"/>
                <a:gd name="T33" fmla="*/ 576 h 576"/>
                <a:gd name="T34" fmla="*/ 562 w 577"/>
                <a:gd name="T35" fmla="*/ 576 h 576"/>
                <a:gd name="T36" fmla="*/ 13 w 577"/>
                <a:gd name="T37" fmla="*/ 576 h 576"/>
                <a:gd name="T38" fmla="*/ 9 w 577"/>
                <a:gd name="T39" fmla="*/ 576 h 576"/>
                <a:gd name="T40" fmla="*/ 6 w 577"/>
                <a:gd name="T41" fmla="*/ 573 h 576"/>
                <a:gd name="T42" fmla="*/ 3 w 577"/>
                <a:gd name="T43" fmla="*/ 570 h 576"/>
                <a:gd name="T44" fmla="*/ 0 w 577"/>
                <a:gd name="T45" fmla="*/ 567 h 576"/>
                <a:gd name="T46" fmla="*/ 0 w 577"/>
                <a:gd name="T47" fmla="*/ 563 h 576"/>
                <a:gd name="T48" fmla="*/ 0 w 577"/>
                <a:gd name="T49" fmla="*/ 14 h 576"/>
                <a:gd name="T50" fmla="*/ 1 w 577"/>
                <a:gd name="T51" fmla="*/ 9 h 576"/>
                <a:gd name="T52" fmla="*/ 4 w 577"/>
                <a:gd name="T53" fmla="*/ 4 h 576"/>
                <a:gd name="T54" fmla="*/ 9 w 577"/>
                <a:gd name="T55" fmla="*/ 1 h 576"/>
                <a:gd name="T56" fmla="*/ 13 w 577"/>
                <a:gd name="T57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7" h="576">
                  <a:moveTo>
                    <a:pt x="13" y="0"/>
                  </a:moveTo>
                  <a:lnTo>
                    <a:pt x="18" y="1"/>
                  </a:lnTo>
                  <a:lnTo>
                    <a:pt x="22" y="3"/>
                  </a:lnTo>
                  <a:lnTo>
                    <a:pt x="25" y="6"/>
                  </a:lnTo>
                  <a:lnTo>
                    <a:pt x="26" y="10"/>
                  </a:lnTo>
                  <a:lnTo>
                    <a:pt x="28" y="14"/>
                  </a:lnTo>
                  <a:lnTo>
                    <a:pt x="28" y="548"/>
                  </a:lnTo>
                  <a:lnTo>
                    <a:pt x="562" y="548"/>
                  </a:lnTo>
                  <a:lnTo>
                    <a:pt x="566" y="549"/>
                  </a:lnTo>
                  <a:lnTo>
                    <a:pt x="571" y="551"/>
                  </a:lnTo>
                  <a:lnTo>
                    <a:pt x="574" y="554"/>
                  </a:lnTo>
                  <a:lnTo>
                    <a:pt x="575" y="558"/>
                  </a:lnTo>
                  <a:lnTo>
                    <a:pt x="577" y="563"/>
                  </a:lnTo>
                  <a:lnTo>
                    <a:pt x="575" y="567"/>
                  </a:lnTo>
                  <a:lnTo>
                    <a:pt x="574" y="570"/>
                  </a:lnTo>
                  <a:lnTo>
                    <a:pt x="571" y="573"/>
                  </a:lnTo>
                  <a:lnTo>
                    <a:pt x="566" y="576"/>
                  </a:lnTo>
                  <a:lnTo>
                    <a:pt x="562" y="576"/>
                  </a:lnTo>
                  <a:lnTo>
                    <a:pt x="13" y="576"/>
                  </a:lnTo>
                  <a:lnTo>
                    <a:pt x="9" y="576"/>
                  </a:lnTo>
                  <a:lnTo>
                    <a:pt x="6" y="573"/>
                  </a:lnTo>
                  <a:lnTo>
                    <a:pt x="3" y="570"/>
                  </a:lnTo>
                  <a:lnTo>
                    <a:pt x="0" y="567"/>
                  </a:lnTo>
                  <a:lnTo>
                    <a:pt x="0" y="563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9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Rectangle 30"/>
            <p:cNvSpPr>
              <a:spLocks noChangeArrowheads="1"/>
            </p:cNvSpPr>
            <p:nvPr/>
          </p:nvSpPr>
          <p:spPr bwMode="auto">
            <a:xfrm>
              <a:off x="2159324" y="2226515"/>
              <a:ext cx="104867" cy="32098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Rectangle 31"/>
            <p:cNvSpPr>
              <a:spLocks noChangeArrowheads="1"/>
            </p:cNvSpPr>
            <p:nvPr/>
          </p:nvSpPr>
          <p:spPr bwMode="auto">
            <a:xfrm>
              <a:off x="2307961" y="2102499"/>
              <a:ext cx="104867" cy="44499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Rectangle 32"/>
            <p:cNvSpPr>
              <a:spLocks noChangeArrowheads="1"/>
            </p:cNvSpPr>
            <p:nvPr/>
          </p:nvSpPr>
          <p:spPr bwMode="auto">
            <a:xfrm>
              <a:off x="2456598" y="2243841"/>
              <a:ext cx="105779" cy="30365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065212" y="3160197"/>
            <a:ext cx="2479428" cy="892568"/>
            <a:chOff x="1284085" y="1731435"/>
            <a:chExt cx="2479428" cy="892568"/>
          </a:xfrm>
        </p:grpSpPr>
        <p:sp>
          <p:nvSpPr>
            <p:cNvPr id="27" name="TextBox 26"/>
            <p:cNvSpPr txBox="1"/>
            <p:nvPr/>
          </p:nvSpPr>
          <p:spPr>
            <a:xfrm>
              <a:off x="1293812" y="2136434"/>
              <a:ext cx="2469701" cy="487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284085" y="1731435"/>
              <a:ext cx="24794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527277" y="4727555"/>
            <a:ext cx="2479428" cy="902296"/>
            <a:chOff x="1284085" y="4299538"/>
            <a:chExt cx="2479428" cy="902296"/>
          </a:xfrm>
        </p:grpSpPr>
        <p:sp>
          <p:nvSpPr>
            <p:cNvPr id="30" name="TextBox 29"/>
            <p:cNvSpPr txBox="1"/>
            <p:nvPr/>
          </p:nvSpPr>
          <p:spPr>
            <a:xfrm>
              <a:off x="1284085" y="4714265"/>
              <a:ext cx="2469701" cy="487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84085" y="4299538"/>
              <a:ext cx="24794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794431" y="1787921"/>
            <a:ext cx="2479428" cy="886085"/>
            <a:chOff x="7908621" y="1669825"/>
            <a:chExt cx="2479428" cy="886085"/>
          </a:xfrm>
        </p:grpSpPr>
        <p:sp>
          <p:nvSpPr>
            <p:cNvPr id="28" name="TextBox 27"/>
            <p:cNvSpPr txBox="1"/>
            <p:nvPr/>
          </p:nvSpPr>
          <p:spPr>
            <a:xfrm>
              <a:off x="7908621" y="2068341"/>
              <a:ext cx="2469701" cy="487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908621" y="1669825"/>
              <a:ext cx="24794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437055" y="3289135"/>
            <a:ext cx="2479428" cy="895811"/>
            <a:chOff x="8346366" y="3177614"/>
            <a:chExt cx="2479428" cy="895811"/>
          </a:xfrm>
        </p:grpSpPr>
        <p:sp>
          <p:nvSpPr>
            <p:cNvPr id="29" name="TextBox 28"/>
            <p:cNvSpPr txBox="1"/>
            <p:nvPr/>
          </p:nvSpPr>
          <p:spPr>
            <a:xfrm>
              <a:off x="8346366" y="3585856"/>
              <a:ext cx="2469701" cy="487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346366" y="3177614"/>
              <a:ext cx="24794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045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Bar Chart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123941" y="1371600"/>
            <a:ext cx="7788544" cy="3327802"/>
            <a:chOff x="1481138" y="1295400"/>
            <a:chExt cx="9074150" cy="3877103"/>
          </a:xfrm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8789988" y="4169203"/>
              <a:ext cx="1765300" cy="1003300"/>
            </a:xfrm>
            <a:custGeom>
              <a:avLst/>
              <a:gdLst>
                <a:gd name="T0" fmla="*/ 561 w 1112"/>
                <a:gd name="T1" fmla="*/ 0 h 632"/>
                <a:gd name="T2" fmla="*/ 1112 w 1112"/>
                <a:gd name="T3" fmla="*/ 317 h 632"/>
                <a:gd name="T4" fmla="*/ 551 w 1112"/>
                <a:gd name="T5" fmla="*/ 632 h 632"/>
                <a:gd name="T6" fmla="*/ 0 w 1112"/>
                <a:gd name="T7" fmla="*/ 319 h 632"/>
                <a:gd name="T8" fmla="*/ 561 w 1112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632">
                  <a:moveTo>
                    <a:pt x="561" y="0"/>
                  </a:moveTo>
                  <a:lnTo>
                    <a:pt x="1112" y="317"/>
                  </a:lnTo>
                  <a:lnTo>
                    <a:pt x="551" y="632"/>
                  </a:lnTo>
                  <a:lnTo>
                    <a:pt x="0" y="319"/>
                  </a:lnTo>
                  <a:lnTo>
                    <a:pt x="561" y="0"/>
                  </a:lnTo>
                  <a:close/>
                </a:path>
              </a:pathLst>
            </a:custGeom>
            <a:noFill/>
            <a:ln w="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9061451" y="1295400"/>
              <a:ext cx="1220788" cy="3665966"/>
              <a:chOff x="9061451" y="1593422"/>
              <a:chExt cx="1220788" cy="3665966"/>
            </a:xfrm>
          </p:grpSpPr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9666288" y="1935163"/>
                <a:ext cx="615950" cy="3324225"/>
              </a:xfrm>
              <a:custGeom>
                <a:avLst/>
                <a:gdLst>
                  <a:gd name="T0" fmla="*/ 388 w 388"/>
                  <a:gd name="T1" fmla="*/ 0 h 2094"/>
                  <a:gd name="T2" fmla="*/ 388 w 388"/>
                  <a:gd name="T3" fmla="*/ 1870 h 2094"/>
                  <a:gd name="T4" fmla="*/ 0 w 388"/>
                  <a:gd name="T5" fmla="*/ 2094 h 2094"/>
                  <a:gd name="T6" fmla="*/ 0 w 388"/>
                  <a:gd name="T7" fmla="*/ 218 h 2094"/>
                  <a:gd name="T8" fmla="*/ 388 w 388"/>
                  <a:gd name="T9" fmla="*/ 0 h 20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8" h="2094">
                    <a:moveTo>
                      <a:pt x="388" y="0"/>
                    </a:moveTo>
                    <a:lnTo>
                      <a:pt x="388" y="1870"/>
                    </a:lnTo>
                    <a:lnTo>
                      <a:pt x="0" y="2094"/>
                    </a:lnTo>
                    <a:lnTo>
                      <a:pt x="0" y="218"/>
                    </a:lnTo>
                    <a:lnTo>
                      <a:pt x="388" y="0"/>
                    </a:lnTo>
                    <a:close/>
                  </a:path>
                </a:pathLst>
              </a:custGeom>
              <a:solidFill>
                <a:srgbClr val="5A5A5A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9061451" y="1936750"/>
                <a:ext cx="604838" cy="3322637"/>
              </a:xfrm>
              <a:custGeom>
                <a:avLst/>
                <a:gdLst>
                  <a:gd name="T0" fmla="*/ 0 w 381"/>
                  <a:gd name="T1" fmla="*/ 0 h 2093"/>
                  <a:gd name="T2" fmla="*/ 381 w 381"/>
                  <a:gd name="T3" fmla="*/ 217 h 2093"/>
                  <a:gd name="T4" fmla="*/ 381 w 381"/>
                  <a:gd name="T5" fmla="*/ 2093 h 2093"/>
                  <a:gd name="T6" fmla="*/ 0 w 381"/>
                  <a:gd name="T7" fmla="*/ 1873 h 2093"/>
                  <a:gd name="T8" fmla="*/ 0 w 381"/>
                  <a:gd name="T9" fmla="*/ 0 h 2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2093">
                    <a:moveTo>
                      <a:pt x="0" y="0"/>
                    </a:moveTo>
                    <a:lnTo>
                      <a:pt x="381" y="217"/>
                    </a:lnTo>
                    <a:lnTo>
                      <a:pt x="381" y="2093"/>
                    </a:lnTo>
                    <a:lnTo>
                      <a:pt x="0" y="18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9061451" y="1593422"/>
                <a:ext cx="1220788" cy="695325"/>
              </a:xfrm>
              <a:custGeom>
                <a:avLst/>
                <a:gdLst>
                  <a:gd name="T0" fmla="*/ 388 w 769"/>
                  <a:gd name="T1" fmla="*/ 0 h 438"/>
                  <a:gd name="T2" fmla="*/ 769 w 769"/>
                  <a:gd name="T3" fmla="*/ 220 h 438"/>
                  <a:gd name="T4" fmla="*/ 381 w 769"/>
                  <a:gd name="T5" fmla="*/ 438 h 438"/>
                  <a:gd name="T6" fmla="*/ 0 w 769"/>
                  <a:gd name="T7" fmla="*/ 221 h 438"/>
                  <a:gd name="T8" fmla="*/ 388 w 769"/>
                  <a:gd name="T9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9" h="438">
                    <a:moveTo>
                      <a:pt x="388" y="0"/>
                    </a:moveTo>
                    <a:lnTo>
                      <a:pt x="769" y="220"/>
                    </a:lnTo>
                    <a:lnTo>
                      <a:pt x="381" y="438"/>
                    </a:lnTo>
                    <a:lnTo>
                      <a:pt x="0" y="221"/>
                    </a:lnTo>
                    <a:lnTo>
                      <a:pt x="388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solidFill>
                  <a:schemeClr val="accent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6353176" y="4169203"/>
              <a:ext cx="1765300" cy="1003300"/>
            </a:xfrm>
            <a:custGeom>
              <a:avLst/>
              <a:gdLst>
                <a:gd name="T0" fmla="*/ 563 w 1112"/>
                <a:gd name="T1" fmla="*/ 0 h 632"/>
                <a:gd name="T2" fmla="*/ 1112 w 1112"/>
                <a:gd name="T3" fmla="*/ 317 h 632"/>
                <a:gd name="T4" fmla="*/ 552 w 1112"/>
                <a:gd name="T5" fmla="*/ 632 h 632"/>
                <a:gd name="T6" fmla="*/ 0 w 1112"/>
                <a:gd name="T7" fmla="*/ 319 h 632"/>
                <a:gd name="T8" fmla="*/ 563 w 1112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632">
                  <a:moveTo>
                    <a:pt x="563" y="0"/>
                  </a:moveTo>
                  <a:lnTo>
                    <a:pt x="1112" y="317"/>
                  </a:lnTo>
                  <a:lnTo>
                    <a:pt x="552" y="632"/>
                  </a:lnTo>
                  <a:lnTo>
                    <a:pt x="0" y="319"/>
                  </a:lnTo>
                  <a:lnTo>
                    <a:pt x="563" y="0"/>
                  </a:lnTo>
                  <a:close/>
                </a:path>
              </a:pathLst>
            </a:custGeom>
            <a:noFill/>
            <a:ln w="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6624638" y="2610278"/>
              <a:ext cx="1220788" cy="2351088"/>
              <a:chOff x="6624638" y="2908300"/>
              <a:chExt cx="1220788" cy="2351088"/>
            </a:xfrm>
          </p:grpSpPr>
          <p:sp>
            <p:nvSpPr>
              <p:cNvPr id="19" name="Freeform 11"/>
              <p:cNvSpPr>
                <a:spLocks/>
              </p:cNvSpPr>
              <p:nvPr/>
            </p:nvSpPr>
            <p:spPr bwMode="auto">
              <a:xfrm>
                <a:off x="7232651" y="3257550"/>
                <a:ext cx="612775" cy="2001837"/>
              </a:xfrm>
              <a:custGeom>
                <a:avLst/>
                <a:gdLst>
                  <a:gd name="T0" fmla="*/ 386 w 386"/>
                  <a:gd name="T1" fmla="*/ 0 h 1261"/>
                  <a:gd name="T2" fmla="*/ 386 w 386"/>
                  <a:gd name="T3" fmla="*/ 1037 h 1261"/>
                  <a:gd name="T4" fmla="*/ 0 w 386"/>
                  <a:gd name="T5" fmla="*/ 1261 h 1261"/>
                  <a:gd name="T6" fmla="*/ 0 w 386"/>
                  <a:gd name="T7" fmla="*/ 218 h 1261"/>
                  <a:gd name="T8" fmla="*/ 386 w 386"/>
                  <a:gd name="T9" fmla="*/ 0 h 1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6" h="1261">
                    <a:moveTo>
                      <a:pt x="386" y="0"/>
                    </a:moveTo>
                    <a:lnTo>
                      <a:pt x="386" y="1037"/>
                    </a:lnTo>
                    <a:lnTo>
                      <a:pt x="0" y="1261"/>
                    </a:lnTo>
                    <a:lnTo>
                      <a:pt x="0" y="218"/>
                    </a:lnTo>
                    <a:lnTo>
                      <a:pt x="386" y="0"/>
                    </a:lnTo>
                    <a:close/>
                  </a:path>
                </a:pathLst>
              </a:custGeom>
              <a:solidFill>
                <a:srgbClr val="F9CB3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" name="Freeform 12"/>
              <p:cNvSpPr>
                <a:spLocks/>
              </p:cNvSpPr>
              <p:nvPr/>
            </p:nvSpPr>
            <p:spPr bwMode="auto">
              <a:xfrm>
                <a:off x="6624638" y="3259138"/>
                <a:ext cx="608013" cy="2000250"/>
              </a:xfrm>
              <a:custGeom>
                <a:avLst/>
                <a:gdLst>
                  <a:gd name="T0" fmla="*/ 0 w 383"/>
                  <a:gd name="T1" fmla="*/ 0 h 1260"/>
                  <a:gd name="T2" fmla="*/ 383 w 383"/>
                  <a:gd name="T3" fmla="*/ 217 h 1260"/>
                  <a:gd name="T4" fmla="*/ 383 w 383"/>
                  <a:gd name="T5" fmla="*/ 1260 h 1260"/>
                  <a:gd name="T6" fmla="*/ 0 w 383"/>
                  <a:gd name="T7" fmla="*/ 1040 h 1260"/>
                  <a:gd name="T8" fmla="*/ 0 w 383"/>
                  <a:gd name="T9" fmla="*/ 0 h 1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3" h="1260">
                    <a:moveTo>
                      <a:pt x="0" y="0"/>
                    </a:moveTo>
                    <a:lnTo>
                      <a:pt x="383" y="217"/>
                    </a:lnTo>
                    <a:lnTo>
                      <a:pt x="383" y="1260"/>
                    </a:lnTo>
                    <a:lnTo>
                      <a:pt x="0" y="10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" name="Freeform 13"/>
              <p:cNvSpPr>
                <a:spLocks/>
              </p:cNvSpPr>
              <p:nvPr/>
            </p:nvSpPr>
            <p:spPr bwMode="auto">
              <a:xfrm>
                <a:off x="6624638" y="2908300"/>
                <a:ext cx="1220788" cy="695325"/>
              </a:xfrm>
              <a:custGeom>
                <a:avLst/>
                <a:gdLst>
                  <a:gd name="T0" fmla="*/ 388 w 769"/>
                  <a:gd name="T1" fmla="*/ 0 h 438"/>
                  <a:gd name="T2" fmla="*/ 769 w 769"/>
                  <a:gd name="T3" fmla="*/ 220 h 438"/>
                  <a:gd name="T4" fmla="*/ 383 w 769"/>
                  <a:gd name="T5" fmla="*/ 438 h 438"/>
                  <a:gd name="T6" fmla="*/ 0 w 769"/>
                  <a:gd name="T7" fmla="*/ 221 h 438"/>
                  <a:gd name="T8" fmla="*/ 388 w 769"/>
                  <a:gd name="T9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9" h="438">
                    <a:moveTo>
                      <a:pt x="388" y="0"/>
                    </a:moveTo>
                    <a:lnTo>
                      <a:pt x="769" y="220"/>
                    </a:lnTo>
                    <a:lnTo>
                      <a:pt x="383" y="438"/>
                    </a:lnTo>
                    <a:lnTo>
                      <a:pt x="0" y="221"/>
                    </a:lnTo>
                    <a:lnTo>
                      <a:pt x="38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solidFill>
                  <a:schemeClr val="accent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3917951" y="4169203"/>
              <a:ext cx="1765300" cy="1003300"/>
            </a:xfrm>
            <a:custGeom>
              <a:avLst/>
              <a:gdLst>
                <a:gd name="T0" fmla="*/ 562 w 1112"/>
                <a:gd name="T1" fmla="*/ 0 h 632"/>
                <a:gd name="T2" fmla="*/ 1112 w 1112"/>
                <a:gd name="T3" fmla="*/ 317 h 632"/>
                <a:gd name="T4" fmla="*/ 551 w 1112"/>
                <a:gd name="T5" fmla="*/ 632 h 632"/>
                <a:gd name="T6" fmla="*/ 0 w 1112"/>
                <a:gd name="T7" fmla="*/ 319 h 632"/>
                <a:gd name="T8" fmla="*/ 562 w 1112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632">
                  <a:moveTo>
                    <a:pt x="562" y="0"/>
                  </a:moveTo>
                  <a:lnTo>
                    <a:pt x="1112" y="317"/>
                  </a:lnTo>
                  <a:lnTo>
                    <a:pt x="551" y="632"/>
                  </a:lnTo>
                  <a:lnTo>
                    <a:pt x="0" y="319"/>
                  </a:lnTo>
                  <a:lnTo>
                    <a:pt x="562" y="0"/>
                  </a:lnTo>
                  <a:close/>
                </a:path>
              </a:pathLst>
            </a:custGeom>
            <a:noFill/>
            <a:ln w="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4187826" y="3032125"/>
              <a:ext cx="1223963" cy="1929241"/>
              <a:chOff x="4187826" y="3330147"/>
              <a:chExt cx="1223963" cy="1929241"/>
            </a:xfrm>
          </p:grpSpPr>
          <p:sp>
            <p:nvSpPr>
              <p:cNvPr id="23" name="Freeform 15"/>
              <p:cNvSpPr>
                <a:spLocks/>
              </p:cNvSpPr>
              <p:nvPr/>
            </p:nvSpPr>
            <p:spPr bwMode="auto">
              <a:xfrm>
                <a:off x="4795838" y="3670300"/>
                <a:ext cx="615950" cy="1589087"/>
              </a:xfrm>
              <a:custGeom>
                <a:avLst/>
                <a:gdLst>
                  <a:gd name="T0" fmla="*/ 388 w 388"/>
                  <a:gd name="T1" fmla="*/ 0 h 1001"/>
                  <a:gd name="T2" fmla="*/ 388 w 388"/>
                  <a:gd name="T3" fmla="*/ 777 h 1001"/>
                  <a:gd name="T4" fmla="*/ 0 w 388"/>
                  <a:gd name="T5" fmla="*/ 1001 h 1001"/>
                  <a:gd name="T6" fmla="*/ 0 w 388"/>
                  <a:gd name="T7" fmla="*/ 220 h 1001"/>
                  <a:gd name="T8" fmla="*/ 388 w 388"/>
                  <a:gd name="T9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8" h="1001">
                    <a:moveTo>
                      <a:pt x="388" y="0"/>
                    </a:moveTo>
                    <a:lnTo>
                      <a:pt x="388" y="777"/>
                    </a:lnTo>
                    <a:lnTo>
                      <a:pt x="0" y="1001"/>
                    </a:lnTo>
                    <a:lnTo>
                      <a:pt x="0" y="220"/>
                    </a:lnTo>
                    <a:lnTo>
                      <a:pt x="388" y="0"/>
                    </a:lnTo>
                    <a:close/>
                  </a:path>
                </a:pathLst>
              </a:custGeom>
              <a:solidFill>
                <a:srgbClr val="009BC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" name="Freeform 16"/>
              <p:cNvSpPr>
                <a:spLocks/>
              </p:cNvSpPr>
              <p:nvPr/>
            </p:nvSpPr>
            <p:spPr bwMode="auto">
              <a:xfrm>
                <a:off x="4187826" y="3671888"/>
                <a:ext cx="608013" cy="1587500"/>
              </a:xfrm>
              <a:custGeom>
                <a:avLst/>
                <a:gdLst>
                  <a:gd name="T0" fmla="*/ 0 w 383"/>
                  <a:gd name="T1" fmla="*/ 0 h 1000"/>
                  <a:gd name="T2" fmla="*/ 383 w 383"/>
                  <a:gd name="T3" fmla="*/ 219 h 1000"/>
                  <a:gd name="T4" fmla="*/ 383 w 383"/>
                  <a:gd name="T5" fmla="*/ 1000 h 1000"/>
                  <a:gd name="T6" fmla="*/ 0 w 383"/>
                  <a:gd name="T7" fmla="*/ 780 h 1000"/>
                  <a:gd name="T8" fmla="*/ 0 w 383"/>
                  <a:gd name="T9" fmla="*/ 0 h 1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3" h="1000">
                    <a:moveTo>
                      <a:pt x="0" y="0"/>
                    </a:moveTo>
                    <a:lnTo>
                      <a:pt x="383" y="219"/>
                    </a:lnTo>
                    <a:lnTo>
                      <a:pt x="383" y="1000"/>
                    </a:lnTo>
                    <a:lnTo>
                      <a:pt x="0" y="7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" name="Freeform 17"/>
              <p:cNvSpPr>
                <a:spLocks/>
              </p:cNvSpPr>
              <p:nvPr/>
            </p:nvSpPr>
            <p:spPr bwMode="auto">
              <a:xfrm>
                <a:off x="4187826" y="3330147"/>
                <a:ext cx="1223963" cy="696912"/>
              </a:xfrm>
              <a:custGeom>
                <a:avLst/>
                <a:gdLst>
                  <a:gd name="T0" fmla="*/ 390 w 771"/>
                  <a:gd name="T1" fmla="*/ 0 h 439"/>
                  <a:gd name="T2" fmla="*/ 771 w 771"/>
                  <a:gd name="T3" fmla="*/ 219 h 439"/>
                  <a:gd name="T4" fmla="*/ 383 w 771"/>
                  <a:gd name="T5" fmla="*/ 439 h 439"/>
                  <a:gd name="T6" fmla="*/ 0 w 771"/>
                  <a:gd name="T7" fmla="*/ 220 h 439"/>
                  <a:gd name="T8" fmla="*/ 390 w 771"/>
                  <a:gd name="T9" fmla="*/ 0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439">
                    <a:moveTo>
                      <a:pt x="390" y="0"/>
                    </a:moveTo>
                    <a:lnTo>
                      <a:pt x="771" y="219"/>
                    </a:lnTo>
                    <a:lnTo>
                      <a:pt x="383" y="439"/>
                    </a:lnTo>
                    <a:lnTo>
                      <a:pt x="0" y="220"/>
                    </a:lnTo>
                    <a:lnTo>
                      <a:pt x="39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solidFill>
                  <a:schemeClr val="accent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1481138" y="4169203"/>
              <a:ext cx="1765300" cy="1003300"/>
            </a:xfrm>
            <a:custGeom>
              <a:avLst/>
              <a:gdLst>
                <a:gd name="T0" fmla="*/ 563 w 1112"/>
                <a:gd name="T1" fmla="*/ 0 h 632"/>
                <a:gd name="T2" fmla="*/ 1112 w 1112"/>
                <a:gd name="T3" fmla="*/ 317 h 632"/>
                <a:gd name="T4" fmla="*/ 553 w 1112"/>
                <a:gd name="T5" fmla="*/ 632 h 632"/>
                <a:gd name="T6" fmla="*/ 0 w 1112"/>
                <a:gd name="T7" fmla="*/ 319 h 632"/>
                <a:gd name="T8" fmla="*/ 563 w 1112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632">
                  <a:moveTo>
                    <a:pt x="563" y="0"/>
                  </a:moveTo>
                  <a:lnTo>
                    <a:pt x="1112" y="317"/>
                  </a:lnTo>
                  <a:lnTo>
                    <a:pt x="553" y="632"/>
                  </a:lnTo>
                  <a:lnTo>
                    <a:pt x="0" y="319"/>
                  </a:lnTo>
                  <a:lnTo>
                    <a:pt x="563" y="0"/>
                  </a:lnTo>
                  <a:close/>
                </a:path>
              </a:pathLst>
            </a:custGeom>
            <a:noFill/>
            <a:ln w="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1754188" y="3426253"/>
              <a:ext cx="1223963" cy="1535112"/>
              <a:chOff x="1754188" y="3724275"/>
              <a:chExt cx="1223963" cy="1535112"/>
            </a:xfrm>
          </p:grpSpPr>
          <p:sp>
            <p:nvSpPr>
              <p:cNvPr id="27" name="Freeform 19"/>
              <p:cNvSpPr>
                <a:spLocks/>
              </p:cNvSpPr>
              <p:nvPr/>
            </p:nvSpPr>
            <p:spPr bwMode="auto">
              <a:xfrm>
                <a:off x="1754188" y="3724275"/>
                <a:ext cx="1220788" cy="695325"/>
              </a:xfrm>
              <a:custGeom>
                <a:avLst/>
                <a:gdLst>
                  <a:gd name="T0" fmla="*/ 389 w 769"/>
                  <a:gd name="T1" fmla="*/ 0 h 438"/>
                  <a:gd name="T2" fmla="*/ 769 w 769"/>
                  <a:gd name="T3" fmla="*/ 220 h 438"/>
                  <a:gd name="T4" fmla="*/ 381 w 769"/>
                  <a:gd name="T5" fmla="*/ 438 h 438"/>
                  <a:gd name="T6" fmla="*/ 0 w 769"/>
                  <a:gd name="T7" fmla="*/ 222 h 438"/>
                  <a:gd name="T8" fmla="*/ 389 w 769"/>
                  <a:gd name="T9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9" h="438">
                    <a:moveTo>
                      <a:pt x="389" y="0"/>
                    </a:moveTo>
                    <a:lnTo>
                      <a:pt x="769" y="220"/>
                    </a:lnTo>
                    <a:lnTo>
                      <a:pt x="381" y="438"/>
                    </a:lnTo>
                    <a:lnTo>
                      <a:pt x="0" y="222"/>
                    </a:lnTo>
                    <a:lnTo>
                      <a:pt x="38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solidFill>
                  <a:schemeClr val="accent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" name="Freeform 20"/>
              <p:cNvSpPr>
                <a:spLocks/>
              </p:cNvSpPr>
              <p:nvPr/>
            </p:nvSpPr>
            <p:spPr bwMode="auto">
              <a:xfrm>
                <a:off x="2359026" y="4073525"/>
                <a:ext cx="619125" cy="1185862"/>
              </a:xfrm>
              <a:custGeom>
                <a:avLst/>
                <a:gdLst>
                  <a:gd name="T0" fmla="*/ 388 w 390"/>
                  <a:gd name="T1" fmla="*/ 0 h 747"/>
                  <a:gd name="T2" fmla="*/ 390 w 390"/>
                  <a:gd name="T3" fmla="*/ 523 h 747"/>
                  <a:gd name="T4" fmla="*/ 0 w 390"/>
                  <a:gd name="T5" fmla="*/ 747 h 747"/>
                  <a:gd name="T6" fmla="*/ 0 w 390"/>
                  <a:gd name="T7" fmla="*/ 218 h 747"/>
                  <a:gd name="T8" fmla="*/ 388 w 390"/>
                  <a:gd name="T9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0" h="747">
                    <a:moveTo>
                      <a:pt x="388" y="0"/>
                    </a:moveTo>
                    <a:lnTo>
                      <a:pt x="390" y="523"/>
                    </a:lnTo>
                    <a:lnTo>
                      <a:pt x="0" y="747"/>
                    </a:lnTo>
                    <a:lnTo>
                      <a:pt x="0" y="218"/>
                    </a:lnTo>
                    <a:lnTo>
                      <a:pt x="38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Freeform 21"/>
              <p:cNvSpPr>
                <a:spLocks/>
              </p:cNvSpPr>
              <p:nvPr/>
            </p:nvSpPr>
            <p:spPr bwMode="auto">
              <a:xfrm>
                <a:off x="1754188" y="4076700"/>
                <a:ext cx="604838" cy="1182687"/>
              </a:xfrm>
              <a:custGeom>
                <a:avLst/>
                <a:gdLst>
                  <a:gd name="T0" fmla="*/ 0 w 381"/>
                  <a:gd name="T1" fmla="*/ 0 h 745"/>
                  <a:gd name="T2" fmla="*/ 381 w 381"/>
                  <a:gd name="T3" fmla="*/ 216 h 745"/>
                  <a:gd name="T4" fmla="*/ 381 w 381"/>
                  <a:gd name="T5" fmla="*/ 745 h 745"/>
                  <a:gd name="T6" fmla="*/ 0 w 381"/>
                  <a:gd name="T7" fmla="*/ 525 h 745"/>
                  <a:gd name="T8" fmla="*/ 0 w 381"/>
                  <a:gd name="T9" fmla="*/ 0 h 7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745">
                    <a:moveTo>
                      <a:pt x="0" y="0"/>
                    </a:moveTo>
                    <a:lnTo>
                      <a:pt x="381" y="216"/>
                    </a:lnTo>
                    <a:lnTo>
                      <a:pt x="381" y="745"/>
                    </a:lnTo>
                    <a:lnTo>
                      <a:pt x="0" y="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2203191" y="3610621"/>
              <a:ext cx="322782" cy="322780"/>
              <a:chOff x="7103221" y="4843294"/>
              <a:chExt cx="507008" cy="507008"/>
            </a:xfrm>
            <a:solidFill>
              <a:schemeClr val="tx1">
                <a:lumMod val="75000"/>
                <a:lumOff val="25000"/>
              </a:schemeClr>
            </a:solidFill>
            <a:effectLst/>
            <a:scene3d>
              <a:camera prst="orthographicFront"/>
              <a:lightRig rig="threePt" dir="t"/>
            </a:scene3d>
          </p:grpSpPr>
          <p:sp>
            <p:nvSpPr>
              <p:cNvPr id="35" name="Freeform 7"/>
              <p:cNvSpPr>
                <a:spLocks/>
              </p:cNvSpPr>
              <p:nvPr/>
            </p:nvSpPr>
            <p:spPr bwMode="auto">
              <a:xfrm>
                <a:off x="7103221" y="5304708"/>
                <a:ext cx="507008" cy="45594"/>
              </a:xfrm>
              <a:custGeom>
                <a:avLst/>
                <a:gdLst>
                  <a:gd name="T0" fmla="*/ 25 w 556"/>
                  <a:gd name="T1" fmla="*/ 0 h 50"/>
                  <a:gd name="T2" fmla="*/ 530 w 556"/>
                  <a:gd name="T3" fmla="*/ 0 h 50"/>
                  <a:gd name="T4" fmla="*/ 543 w 556"/>
                  <a:gd name="T5" fmla="*/ 3 h 50"/>
                  <a:gd name="T6" fmla="*/ 552 w 556"/>
                  <a:gd name="T7" fmla="*/ 12 h 50"/>
                  <a:gd name="T8" fmla="*/ 556 w 556"/>
                  <a:gd name="T9" fmla="*/ 25 h 50"/>
                  <a:gd name="T10" fmla="*/ 552 w 556"/>
                  <a:gd name="T11" fmla="*/ 38 h 50"/>
                  <a:gd name="T12" fmla="*/ 543 w 556"/>
                  <a:gd name="T13" fmla="*/ 47 h 50"/>
                  <a:gd name="T14" fmla="*/ 530 w 556"/>
                  <a:gd name="T15" fmla="*/ 50 h 50"/>
                  <a:gd name="T16" fmla="*/ 25 w 556"/>
                  <a:gd name="T17" fmla="*/ 50 h 50"/>
                  <a:gd name="T18" fmla="*/ 12 w 556"/>
                  <a:gd name="T19" fmla="*/ 47 h 50"/>
                  <a:gd name="T20" fmla="*/ 3 w 556"/>
                  <a:gd name="T21" fmla="*/ 38 h 50"/>
                  <a:gd name="T22" fmla="*/ 0 w 556"/>
                  <a:gd name="T23" fmla="*/ 25 h 50"/>
                  <a:gd name="T24" fmla="*/ 3 w 556"/>
                  <a:gd name="T25" fmla="*/ 12 h 50"/>
                  <a:gd name="T26" fmla="*/ 12 w 556"/>
                  <a:gd name="T27" fmla="*/ 3 h 50"/>
                  <a:gd name="T28" fmla="*/ 25 w 556"/>
                  <a:gd name="T2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56" h="50">
                    <a:moveTo>
                      <a:pt x="25" y="0"/>
                    </a:moveTo>
                    <a:lnTo>
                      <a:pt x="530" y="0"/>
                    </a:lnTo>
                    <a:lnTo>
                      <a:pt x="543" y="3"/>
                    </a:lnTo>
                    <a:lnTo>
                      <a:pt x="552" y="12"/>
                    </a:lnTo>
                    <a:lnTo>
                      <a:pt x="556" y="25"/>
                    </a:lnTo>
                    <a:lnTo>
                      <a:pt x="552" y="38"/>
                    </a:lnTo>
                    <a:lnTo>
                      <a:pt x="543" y="47"/>
                    </a:lnTo>
                    <a:lnTo>
                      <a:pt x="530" y="50"/>
                    </a:lnTo>
                    <a:lnTo>
                      <a:pt x="25" y="50"/>
                    </a:lnTo>
                    <a:lnTo>
                      <a:pt x="12" y="47"/>
                    </a:lnTo>
                    <a:lnTo>
                      <a:pt x="3" y="38"/>
                    </a:lnTo>
                    <a:lnTo>
                      <a:pt x="0" y="25"/>
                    </a:lnTo>
                    <a:lnTo>
                      <a:pt x="3" y="12"/>
                    </a:lnTo>
                    <a:lnTo>
                      <a:pt x="12" y="3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8"/>
              <p:cNvSpPr>
                <a:spLocks noEditPoints="1"/>
              </p:cNvSpPr>
              <p:nvPr/>
            </p:nvSpPr>
            <p:spPr bwMode="auto">
              <a:xfrm>
                <a:off x="7131490" y="5014728"/>
                <a:ext cx="449560" cy="275389"/>
              </a:xfrm>
              <a:custGeom>
                <a:avLst/>
                <a:gdLst>
                  <a:gd name="T0" fmla="*/ 335 w 493"/>
                  <a:gd name="T1" fmla="*/ 25 h 302"/>
                  <a:gd name="T2" fmla="*/ 335 w 493"/>
                  <a:gd name="T3" fmla="*/ 252 h 302"/>
                  <a:gd name="T4" fmla="*/ 411 w 493"/>
                  <a:gd name="T5" fmla="*/ 252 h 302"/>
                  <a:gd name="T6" fmla="*/ 411 w 493"/>
                  <a:gd name="T7" fmla="*/ 25 h 302"/>
                  <a:gd name="T8" fmla="*/ 335 w 493"/>
                  <a:gd name="T9" fmla="*/ 25 h 302"/>
                  <a:gd name="T10" fmla="*/ 208 w 493"/>
                  <a:gd name="T11" fmla="*/ 25 h 302"/>
                  <a:gd name="T12" fmla="*/ 208 w 493"/>
                  <a:gd name="T13" fmla="*/ 252 h 302"/>
                  <a:gd name="T14" fmla="*/ 285 w 493"/>
                  <a:gd name="T15" fmla="*/ 252 h 302"/>
                  <a:gd name="T16" fmla="*/ 285 w 493"/>
                  <a:gd name="T17" fmla="*/ 25 h 302"/>
                  <a:gd name="T18" fmla="*/ 208 w 493"/>
                  <a:gd name="T19" fmla="*/ 25 h 302"/>
                  <a:gd name="T20" fmla="*/ 82 w 493"/>
                  <a:gd name="T21" fmla="*/ 25 h 302"/>
                  <a:gd name="T22" fmla="*/ 82 w 493"/>
                  <a:gd name="T23" fmla="*/ 252 h 302"/>
                  <a:gd name="T24" fmla="*/ 159 w 493"/>
                  <a:gd name="T25" fmla="*/ 252 h 302"/>
                  <a:gd name="T26" fmla="*/ 159 w 493"/>
                  <a:gd name="T27" fmla="*/ 25 h 302"/>
                  <a:gd name="T28" fmla="*/ 82 w 493"/>
                  <a:gd name="T29" fmla="*/ 25 h 302"/>
                  <a:gd name="T30" fmla="*/ 25 w 493"/>
                  <a:gd name="T31" fmla="*/ 0 h 302"/>
                  <a:gd name="T32" fmla="*/ 468 w 493"/>
                  <a:gd name="T33" fmla="*/ 0 h 302"/>
                  <a:gd name="T34" fmla="*/ 473 w 493"/>
                  <a:gd name="T35" fmla="*/ 0 h 302"/>
                  <a:gd name="T36" fmla="*/ 477 w 493"/>
                  <a:gd name="T37" fmla="*/ 3 h 302"/>
                  <a:gd name="T38" fmla="*/ 480 w 493"/>
                  <a:gd name="T39" fmla="*/ 7 h 302"/>
                  <a:gd name="T40" fmla="*/ 480 w 493"/>
                  <a:gd name="T41" fmla="*/ 12 h 302"/>
                  <a:gd name="T42" fmla="*/ 480 w 493"/>
                  <a:gd name="T43" fmla="*/ 18 h 302"/>
                  <a:gd name="T44" fmla="*/ 477 w 493"/>
                  <a:gd name="T45" fmla="*/ 20 h 302"/>
                  <a:gd name="T46" fmla="*/ 473 w 493"/>
                  <a:gd name="T47" fmla="*/ 23 h 302"/>
                  <a:gd name="T48" fmla="*/ 468 w 493"/>
                  <a:gd name="T49" fmla="*/ 25 h 302"/>
                  <a:gd name="T50" fmla="*/ 461 w 493"/>
                  <a:gd name="T51" fmla="*/ 25 h 302"/>
                  <a:gd name="T52" fmla="*/ 461 w 493"/>
                  <a:gd name="T53" fmla="*/ 252 h 302"/>
                  <a:gd name="T54" fmla="*/ 468 w 493"/>
                  <a:gd name="T55" fmla="*/ 252 h 302"/>
                  <a:gd name="T56" fmla="*/ 480 w 493"/>
                  <a:gd name="T57" fmla="*/ 255 h 302"/>
                  <a:gd name="T58" fmla="*/ 490 w 493"/>
                  <a:gd name="T59" fmla="*/ 264 h 302"/>
                  <a:gd name="T60" fmla="*/ 493 w 493"/>
                  <a:gd name="T61" fmla="*/ 277 h 302"/>
                  <a:gd name="T62" fmla="*/ 490 w 493"/>
                  <a:gd name="T63" fmla="*/ 290 h 302"/>
                  <a:gd name="T64" fmla="*/ 480 w 493"/>
                  <a:gd name="T65" fmla="*/ 299 h 302"/>
                  <a:gd name="T66" fmla="*/ 468 w 493"/>
                  <a:gd name="T67" fmla="*/ 302 h 302"/>
                  <a:gd name="T68" fmla="*/ 25 w 493"/>
                  <a:gd name="T69" fmla="*/ 302 h 302"/>
                  <a:gd name="T70" fmla="*/ 13 w 493"/>
                  <a:gd name="T71" fmla="*/ 299 h 302"/>
                  <a:gd name="T72" fmla="*/ 4 w 493"/>
                  <a:gd name="T73" fmla="*/ 290 h 302"/>
                  <a:gd name="T74" fmla="*/ 0 w 493"/>
                  <a:gd name="T75" fmla="*/ 277 h 302"/>
                  <a:gd name="T76" fmla="*/ 4 w 493"/>
                  <a:gd name="T77" fmla="*/ 264 h 302"/>
                  <a:gd name="T78" fmla="*/ 13 w 493"/>
                  <a:gd name="T79" fmla="*/ 255 h 302"/>
                  <a:gd name="T80" fmla="*/ 25 w 493"/>
                  <a:gd name="T81" fmla="*/ 252 h 302"/>
                  <a:gd name="T82" fmla="*/ 32 w 493"/>
                  <a:gd name="T83" fmla="*/ 252 h 302"/>
                  <a:gd name="T84" fmla="*/ 32 w 493"/>
                  <a:gd name="T85" fmla="*/ 25 h 302"/>
                  <a:gd name="T86" fmla="*/ 25 w 493"/>
                  <a:gd name="T87" fmla="*/ 25 h 302"/>
                  <a:gd name="T88" fmla="*/ 21 w 493"/>
                  <a:gd name="T89" fmla="*/ 23 h 302"/>
                  <a:gd name="T90" fmla="*/ 16 w 493"/>
                  <a:gd name="T91" fmla="*/ 20 h 302"/>
                  <a:gd name="T92" fmla="*/ 15 w 493"/>
                  <a:gd name="T93" fmla="*/ 18 h 302"/>
                  <a:gd name="T94" fmla="*/ 13 w 493"/>
                  <a:gd name="T95" fmla="*/ 12 h 302"/>
                  <a:gd name="T96" fmla="*/ 15 w 493"/>
                  <a:gd name="T97" fmla="*/ 7 h 302"/>
                  <a:gd name="T98" fmla="*/ 16 w 493"/>
                  <a:gd name="T99" fmla="*/ 3 h 302"/>
                  <a:gd name="T100" fmla="*/ 21 w 493"/>
                  <a:gd name="T101" fmla="*/ 0 h 302"/>
                  <a:gd name="T102" fmla="*/ 25 w 493"/>
                  <a:gd name="T103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3" h="302">
                    <a:moveTo>
                      <a:pt x="335" y="25"/>
                    </a:moveTo>
                    <a:lnTo>
                      <a:pt x="335" y="252"/>
                    </a:lnTo>
                    <a:lnTo>
                      <a:pt x="411" y="252"/>
                    </a:lnTo>
                    <a:lnTo>
                      <a:pt x="411" y="25"/>
                    </a:lnTo>
                    <a:lnTo>
                      <a:pt x="335" y="25"/>
                    </a:lnTo>
                    <a:close/>
                    <a:moveTo>
                      <a:pt x="208" y="25"/>
                    </a:moveTo>
                    <a:lnTo>
                      <a:pt x="208" y="252"/>
                    </a:lnTo>
                    <a:lnTo>
                      <a:pt x="285" y="252"/>
                    </a:lnTo>
                    <a:lnTo>
                      <a:pt x="285" y="25"/>
                    </a:lnTo>
                    <a:lnTo>
                      <a:pt x="208" y="25"/>
                    </a:lnTo>
                    <a:close/>
                    <a:moveTo>
                      <a:pt x="82" y="25"/>
                    </a:moveTo>
                    <a:lnTo>
                      <a:pt x="82" y="252"/>
                    </a:lnTo>
                    <a:lnTo>
                      <a:pt x="159" y="252"/>
                    </a:lnTo>
                    <a:lnTo>
                      <a:pt x="159" y="25"/>
                    </a:lnTo>
                    <a:lnTo>
                      <a:pt x="82" y="25"/>
                    </a:lnTo>
                    <a:close/>
                    <a:moveTo>
                      <a:pt x="25" y="0"/>
                    </a:moveTo>
                    <a:lnTo>
                      <a:pt x="468" y="0"/>
                    </a:lnTo>
                    <a:lnTo>
                      <a:pt x="473" y="0"/>
                    </a:lnTo>
                    <a:lnTo>
                      <a:pt x="477" y="3"/>
                    </a:lnTo>
                    <a:lnTo>
                      <a:pt x="480" y="7"/>
                    </a:lnTo>
                    <a:lnTo>
                      <a:pt x="480" y="12"/>
                    </a:lnTo>
                    <a:lnTo>
                      <a:pt x="480" y="18"/>
                    </a:lnTo>
                    <a:lnTo>
                      <a:pt x="477" y="20"/>
                    </a:lnTo>
                    <a:lnTo>
                      <a:pt x="473" y="23"/>
                    </a:lnTo>
                    <a:lnTo>
                      <a:pt x="468" y="25"/>
                    </a:lnTo>
                    <a:lnTo>
                      <a:pt x="461" y="25"/>
                    </a:lnTo>
                    <a:lnTo>
                      <a:pt x="461" y="252"/>
                    </a:lnTo>
                    <a:lnTo>
                      <a:pt x="468" y="252"/>
                    </a:lnTo>
                    <a:lnTo>
                      <a:pt x="480" y="255"/>
                    </a:lnTo>
                    <a:lnTo>
                      <a:pt x="490" y="264"/>
                    </a:lnTo>
                    <a:lnTo>
                      <a:pt x="493" y="277"/>
                    </a:lnTo>
                    <a:lnTo>
                      <a:pt x="490" y="290"/>
                    </a:lnTo>
                    <a:lnTo>
                      <a:pt x="480" y="299"/>
                    </a:lnTo>
                    <a:lnTo>
                      <a:pt x="468" y="302"/>
                    </a:lnTo>
                    <a:lnTo>
                      <a:pt x="25" y="302"/>
                    </a:lnTo>
                    <a:lnTo>
                      <a:pt x="13" y="299"/>
                    </a:lnTo>
                    <a:lnTo>
                      <a:pt x="4" y="290"/>
                    </a:lnTo>
                    <a:lnTo>
                      <a:pt x="0" y="277"/>
                    </a:lnTo>
                    <a:lnTo>
                      <a:pt x="4" y="264"/>
                    </a:lnTo>
                    <a:lnTo>
                      <a:pt x="13" y="255"/>
                    </a:lnTo>
                    <a:lnTo>
                      <a:pt x="25" y="252"/>
                    </a:lnTo>
                    <a:lnTo>
                      <a:pt x="32" y="252"/>
                    </a:lnTo>
                    <a:lnTo>
                      <a:pt x="32" y="25"/>
                    </a:lnTo>
                    <a:lnTo>
                      <a:pt x="25" y="25"/>
                    </a:lnTo>
                    <a:lnTo>
                      <a:pt x="21" y="23"/>
                    </a:lnTo>
                    <a:lnTo>
                      <a:pt x="16" y="20"/>
                    </a:lnTo>
                    <a:lnTo>
                      <a:pt x="15" y="18"/>
                    </a:lnTo>
                    <a:lnTo>
                      <a:pt x="13" y="12"/>
                    </a:lnTo>
                    <a:lnTo>
                      <a:pt x="15" y="7"/>
                    </a:lnTo>
                    <a:lnTo>
                      <a:pt x="16" y="3"/>
                    </a:lnTo>
                    <a:lnTo>
                      <a:pt x="21" y="0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9"/>
              <p:cNvSpPr>
                <a:spLocks/>
              </p:cNvSpPr>
              <p:nvPr/>
            </p:nvSpPr>
            <p:spPr bwMode="auto">
              <a:xfrm>
                <a:off x="7103221" y="4843294"/>
                <a:ext cx="507008" cy="149549"/>
              </a:xfrm>
              <a:custGeom>
                <a:avLst/>
                <a:gdLst>
                  <a:gd name="T0" fmla="*/ 282 w 556"/>
                  <a:gd name="T1" fmla="*/ 0 h 164"/>
                  <a:gd name="T2" fmla="*/ 288 w 556"/>
                  <a:gd name="T3" fmla="*/ 3 h 164"/>
                  <a:gd name="T4" fmla="*/ 539 w 556"/>
                  <a:gd name="T5" fmla="*/ 116 h 164"/>
                  <a:gd name="T6" fmla="*/ 548 w 556"/>
                  <a:gd name="T7" fmla="*/ 121 h 164"/>
                  <a:gd name="T8" fmla="*/ 553 w 556"/>
                  <a:gd name="T9" fmla="*/ 129 h 164"/>
                  <a:gd name="T10" fmla="*/ 556 w 556"/>
                  <a:gd name="T11" fmla="*/ 140 h 164"/>
                  <a:gd name="T12" fmla="*/ 552 w 556"/>
                  <a:gd name="T13" fmla="*/ 153 h 164"/>
                  <a:gd name="T14" fmla="*/ 543 w 556"/>
                  <a:gd name="T15" fmla="*/ 162 h 164"/>
                  <a:gd name="T16" fmla="*/ 530 w 556"/>
                  <a:gd name="T17" fmla="*/ 164 h 164"/>
                  <a:gd name="T18" fmla="*/ 25 w 556"/>
                  <a:gd name="T19" fmla="*/ 164 h 164"/>
                  <a:gd name="T20" fmla="*/ 13 w 556"/>
                  <a:gd name="T21" fmla="*/ 162 h 164"/>
                  <a:gd name="T22" fmla="*/ 5 w 556"/>
                  <a:gd name="T23" fmla="*/ 156 h 164"/>
                  <a:gd name="T24" fmla="*/ 0 w 556"/>
                  <a:gd name="T25" fmla="*/ 145 h 164"/>
                  <a:gd name="T26" fmla="*/ 0 w 556"/>
                  <a:gd name="T27" fmla="*/ 134 h 164"/>
                  <a:gd name="T28" fmla="*/ 6 w 556"/>
                  <a:gd name="T29" fmla="*/ 123 h 164"/>
                  <a:gd name="T30" fmla="*/ 15 w 556"/>
                  <a:gd name="T31" fmla="*/ 116 h 164"/>
                  <a:gd name="T32" fmla="*/ 267 w 556"/>
                  <a:gd name="T33" fmla="*/ 3 h 164"/>
                  <a:gd name="T34" fmla="*/ 275 w 556"/>
                  <a:gd name="T35" fmla="*/ 0 h 164"/>
                  <a:gd name="T36" fmla="*/ 282 w 556"/>
                  <a:gd name="T3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56" h="164">
                    <a:moveTo>
                      <a:pt x="282" y="0"/>
                    </a:moveTo>
                    <a:lnTo>
                      <a:pt x="288" y="3"/>
                    </a:lnTo>
                    <a:lnTo>
                      <a:pt x="539" y="116"/>
                    </a:lnTo>
                    <a:lnTo>
                      <a:pt x="548" y="121"/>
                    </a:lnTo>
                    <a:lnTo>
                      <a:pt x="553" y="129"/>
                    </a:lnTo>
                    <a:lnTo>
                      <a:pt x="556" y="140"/>
                    </a:lnTo>
                    <a:lnTo>
                      <a:pt x="552" y="153"/>
                    </a:lnTo>
                    <a:lnTo>
                      <a:pt x="543" y="162"/>
                    </a:lnTo>
                    <a:lnTo>
                      <a:pt x="530" y="164"/>
                    </a:lnTo>
                    <a:lnTo>
                      <a:pt x="25" y="164"/>
                    </a:lnTo>
                    <a:lnTo>
                      <a:pt x="13" y="162"/>
                    </a:lnTo>
                    <a:lnTo>
                      <a:pt x="5" y="156"/>
                    </a:lnTo>
                    <a:lnTo>
                      <a:pt x="0" y="145"/>
                    </a:lnTo>
                    <a:lnTo>
                      <a:pt x="0" y="134"/>
                    </a:lnTo>
                    <a:lnTo>
                      <a:pt x="6" y="123"/>
                    </a:lnTo>
                    <a:lnTo>
                      <a:pt x="15" y="116"/>
                    </a:lnTo>
                    <a:lnTo>
                      <a:pt x="267" y="3"/>
                    </a:lnTo>
                    <a:lnTo>
                      <a:pt x="275" y="0"/>
                    </a:lnTo>
                    <a:lnTo>
                      <a:pt x="2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7056438" y="2768948"/>
              <a:ext cx="358776" cy="345424"/>
              <a:chOff x="4497105" y="3508745"/>
              <a:chExt cx="563546" cy="542574"/>
            </a:xfrm>
            <a:solidFill>
              <a:schemeClr val="bg1"/>
            </a:solidFill>
            <a:effectLst/>
            <a:scene3d>
              <a:camera prst="orthographicFront"/>
              <a:lightRig rig="threePt" dir="t"/>
            </a:scene3d>
          </p:grpSpPr>
          <p:sp>
            <p:nvSpPr>
              <p:cNvPr id="39" name="Freeform 15"/>
              <p:cNvSpPr>
                <a:spLocks/>
              </p:cNvSpPr>
              <p:nvPr/>
            </p:nvSpPr>
            <p:spPr bwMode="auto">
              <a:xfrm>
                <a:off x="4685866" y="3997517"/>
                <a:ext cx="185113" cy="53802"/>
              </a:xfrm>
              <a:custGeom>
                <a:avLst/>
                <a:gdLst>
                  <a:gd name="T0" fmla="*/ 172 w 203"/>
                  <a:gd name="T1" fmla="*/ 0 h 59"/>
                  <a:gd name="T2" fmla="*/ 185 w 203"/>
                  <a:gd name="T3" fmla="*/ 21 h 59"/>
                  <a:gd name="T4" fmla="*/ 203 w 203"/>
                  <a:gd name="T5" fmla="*/ 38 h 59"/>
                  <a:gd name="T6" fmla="*/ 172 w 203"/>
                  <a:gd name="T7" fmla="*/ 50 h 59"/>
                  <a:gd name="T8" fmla="*/ 137 w 203"/>
                  <a:gd name="T9" fmla="*/ 56 h 59"/>
                  <a:gd name="T10" fmla="*/ 101 w 203"/>
                  <a:gd name="T11" fmla="*/ 59 h 59"/>
                  <a:gd name="T12" fmla="*/ 66 w 203"/>
                  <a:gd name="T13" fmla="*/ 56 h 59"/>
                  <a:gd name="T14" fmla="*/ 32 w 203"/>
                  <a:gd name="T15" fmla="*/ 50 h 59"/>
                  <a:gd name="T16" fmla="*/ 0 w 203"/>
                  <a:gd name="T17" fmla="*/ 38 h 59"/>
                  <a:gd name="T18" fmla="*/ 18 w 203"/>
                  <a:gd name="T19" fmla="*/ 21 h 59"/>
                  <a:gd name="T20" fmla="*/ 32 w 203"/>
                  <a:gd name="T21" fmla="*/ 0 h 59"/>
                  <a:gd name="T22" fmla="*/ 66 w 203"/>
                  <a:gd name="T23" fmla="*/ 9 h 59"/>
                  <a:gd name="T24" fmla="*/ 101 w 203"/>
                  <a:gd name="T25" fmla="*/ 12 h 59"/>
                  <a:gd name="T26" fmla="*/ 138 w 203"/>
                  <a:gd name="T27" fmla="*/ 9 h 59"/>
                  <a:gd name="T28" fmla="*/ 172 w 203"/>
                  <a:gd name="T2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3" h="59">
                    <a:moveTo>
                      <a:pt x="172" y="0"/>
                    </a:moveTo>
                    <a:lnTo>
                      <a:pt x="185" y="21"/>
                    </a:lnTo>
                    <a:lnTo>
                      <a:pt x="203" y="38"/>
                    </a:lnTo>
                    <a:lnTo>
                      <a:pt x="172" y="50"/>
                    </a:lnTo>
                    <a:lnTo>
                      <a:pt x="137" y="56"/>
                    </a:lnTo>
                    <a:lnTo>
                      <a:pt x="101" y="59"/>
                    </a:lnTo>
                    <a:lnTo>
                      <a:pt x="66" y="56"/>
                    </a:lnTo>
                    <a:lnTo>
                      <a:pt x="32" y="50"/>
                    </a:lnTo>
                    <a:lnTo>
                      <a:pt x="0" y="38"/>
                    </a:lnTo>
                    <a:lnTo>
                      <a:pt x="18" y="21"/>
                    </a:lnTo>
                    <a:lnTo>
                      <a:pt x="32" y="0"/>
                    </a:lnTo>
                    <a:lnTo>
                      <a:pt x="66" y="9"/>
                    </a:lnTo>
                    <a:lnTo>
                      <a:pt x="101" y="12"/>
                    </a:lnTo>
                    <a:lnTo>
                      <a:pt x="138" y="9"/>
                    </a:lnTo>
                    <a:lnTo>
                      <a:pt x="1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" name="Freeform 16"/>
              <p:cNvSpPr>
                <a:spLocks/>
              </p:cNvSpPr>
              <p:nvPr/>
            </p:nvSpPr>
            <p:spPr bwMode="auto">
              <a:xfrm>
                <a:off x="4547259" y="3631850"/>
                <a:ext cx="107603" cy="159581"/>
              </a:xfrm>
              <a:custGeom>
                <a:avLst/>
                <a:gdLst>
                  <a:gd name="T0" fmla="*/ 101 w 118"/>
                  <a:gd name="T1" fmla="*/ 0 h 175"/>
                  <a:gd name="T2" fmla="*/ 108 w 118"/>
                  <a:gd name="T3" fmla="*/ 25 h 175"/>
                  <a:gd name="T4" fmla="*/ 118 w 118"/>
                  <a:gd name="T5" fmla="*/ 47 h 175"/>
                  <a:gd name="T6" fmla="*/ 93 w 118"/>
                  <a:gd name="T7" fmla="*/ 71 h 175"/>
                  <a:gd name="T8" fmla="*/ 73 w 118"/>
                  <a:gd name="T9" fmla="*/ 99 h 175"/>
                  <a:gd name="T10" fmla="*/ 58 w 118"/>
                  <a:gd name="T11" fmla="*/ 132 h 175"/>
                  <a:gd name="T12" fmla="*/ 48 w 118"/>
                  <a:gd name="T13" fmla="*/ 167 h 175"/>
                  <a:gd name="T14" fmla="*/ 25 w 118"/>
                  <a:gd name="T15" fmla="*/ 168 h 175"/>
                  <a:gd name="T16" fmla="*/ 0 w 118"/>
                  <a:gd name="T17" fmla="*/ 175 h 175"/>
                  <a:gd name="T18" fmla="*/ 8 w 118"/>
                  <a:gd name="T19" fmla="*/ 133 h 175"/>
                  <a:gd name="T20" fmla="*/ 23 w 118"/>
                  <a:gd name="T21" fmla="*/ 95 h 175"/>
                  <a:gd name="T22" fmla="*/ 45 w 118"/>
                  <a:gd name="T23" fmla="*/ 58 h 175"/>
                  <a:gd name="T24" fmla="*/ 70 w 118"/>
                  <a:gd name="T25" fmla="*/ 27 h 175"/>
                  <a:gd name="T26" fmla="*/ 101 w 118"/>
                  <a:gd name="T27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8" h="175">
                    <a:moveTo>
                      <a:pt x="101" y="0"/>
                    </a:moveTo>
                    <a:lnTo>
                      <a:pt x="108" y="25"/>
                    </a:lnTo>
                    <a:lnTo>
                      <a:pt x="118" y="47"/>
                    </a:lnTo>
                    <a:lnTo>
                      <a:pt x="93" y="71"/>
                    </a:lnTo>
                    <a:lnTo>
                      <a:pt x="73" y="99"/>
                    </a:lnTo>
                    <a:lnTo>
                      <a:pt x="58" y="132"/>
                    </a:lnTo>
                    <a:lnTo>
                      <a:pt x="48" y="167"/>
                    </a:lnTo>
                    <a:lnTo>
                      <a:pt x="25" y="168"/>
                    </a:lnTo>
                    <a:lnTo>
                      <a:pt x="0" y="175"/>
                    </a:lnTo>
                    <a:lnTo>
                      <a:pt x="8" y="133"/>
                    </a:lnTo>
                    <a:lnTo>
                      <a:pt x="23" y="95"/>
                    </a:lnTo>
                    <a:lnTo>
                      <a:pt x="45" y="58"/>
                    </a:lnTo>
                    <a:lnTo>
                      <a:pt x="70" y="27"/>
                    </a:lnTo>
                    <a:lnTo>
                      <a:pt x="1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" name="Freeform 17"/>
              <p:cNvSpPr>
                <a:spLocks/>
              </p:cNvSpPr>
              <p:nvPr/>
            </p:nvSpPr>
            <p:spPr bwMode="auto">
              <a:xfrm>
                <a:off x="4902895" y="3631850"/>
                <a:ext cx="106691" cy="159581"/>
              </a:xfrm>
              <a:custGeom>
                <a:avLst/>
                <a:gdLst>
                  <a:gd name="T0" fmla="*/ 16 w 117"/>
                  <a:gd name="T1" fmla="*/ 0 h 175"/>
                  <a:gd name="T2" fmla="*/ 47 w 117"/>
                  <a:gd name="T3" fmla="*/ 27 h 175"/>
                  <a:gd name="T4" fmla="*/ 73 w 117"/>
                  <a:gd name="T5" fmla="*/ 58 h 175"/>
                  <a:gd name="T6" fmla="*/ 94 w 117"/>
                  <a:gd name="T7" fmla="*/ 95 h 175"/>
                  <a:gd name="T8" fmla="*/ 110 w 117"/>
                  <a:gd name="T9" fmla="*/ 133 h 175"/>
                  <a:gd name="T10" fmla="*/ 117 w 117"/>
                  <a:gd name="T11" fmla="*/ 175 h 175"/>
                  <a:gd name="T12" fmla="*/ 94 w 117"/>
                  <a:gd name="T13" fmla="*/ 168 h 175"/>
                  <a:gd name="T14" fmla="*/ 69 w 117"/>
                  <a:gd name="T15" fmla="*/ 167 h 175"/>
                  <a:gd name="T16" fmla="*/ 60 w 117"/>
                  <a:gd name="T17" fmla="*/ 132 h 175"/>
                  <a:gd name="T18" fmla="*/ 44 w 117"/>
                  <a:gd name="T19" fmla="*/ 99 h 175"/>
                  <a:gd name="T20" fmla="*/ 25 w 117"/>
                  <a:gd name="T21" fmla="*/ 71 h 175"/>
                  <a:gd name="T22" fmla="*/ 0 w 117"/>
                  <a:gd name="T23" fmla="*/ 47 h 175"/>
                  <a:gd name="T24" fmla="*/ 10 w 117"/>
                  <a:gd name="T25" fmla="*/ 25 h 175"/>
                  <a:gd name="T26" fmla="*/ 16 w 117"/>
                  <a:gd name="T27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7" h="175">
                    <a:moveTo>
                      <a:pt x="16" y="0"/>
                    </a:moveTo>
                    <a:lnTo>
                      <a:pt x="47" y="27"/>
                    </a:lnTo>
                    <a:lnTo>
                      <a:pt x="73" y="58"/>
                    </a:lnTo>
                    <a:lnTo>
                      <a:pt x="94" y="95"/>
                    </a:lnTo>
                    <a:lnTo>
                      <a:pt x="110" y="133"/>
                    </a:lnTo>
                    <a:lnTo>
                      <a:pt x="117" y="175"/>
                    </a:lnTo>
                    <a:lnTo>
                      <a:pt x="94" y="168"/>
                    </a:lnTo>
                    <a:lnTo>
                      <a:pt x="69" y="167"/>
                    </a:lnTo>
                    <a:lnTo>
                      <a:pt x="60" y="132"/>
                    </a:lnTo>
                    <a:lnTo>
                      <a:pt x="44" y="99"/>
                    </a:lnTo>
                    <a:lnTo>
                      <a:pt x="25" y="71"/>
                    </a:lnTo>
                    <a:lnTo>
                      <a:pt x="0" y="47"/>
                    </a:lnTo>
                    <a:lnTo>
                      <a:pt x="10" y="25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" name="Freeform 18"/>
              <p:cNvSpPr>
                <a:spLocks/>
              </p:cNvSpPr>
              <p:nvPr/>
            </p:nvSpPr>
            <p:spPr bwMode="auto">
              <a:xfrm>
                <a:off x="4679482" y="3508745"/>
                <a:ext cx="197880" cy="197880"/>
              </a:xfrm>
              <a:custGeom>
                <a:avLst/>
                <a:gdLst>
                  <a:gd name="T0" fmla="*/ 108 w 217"/>
                  <a:gd name="T1" fmla="*/ 0 h 217"/>
                  <a:gd name="T2" fmla="*/ 138 w 217"/>
                  <a:gd name="T3" fmla="*/ 4 h 217"/>
                  <a:gd name="T4" fmla="*/ 164 w 217"/>
                  <a:gd name="T5" fmla="*/ 14 h 217"/>
                  <a:gd name="T6" fmla="*/ 186 w 217"/>
                  <a:gd name="T7" fmla="*/ 32 h 217"/>
                  <a:gd name="T8" fmla="*/ 202 w 217"/>
                  <a:gd name="T9" fmla="*/ 53 h 217"/>
                  <a:gd name="T10" fmla="*/ 214 w 217"/>
                  <a:gd name="T11" fmla="*/ 79 h 217"/>
                  <a:gd name="T12" fmla="*/ 217 w 217"/>
                  <a:gd name="T13" fmla="*/ 108 h 217"/>
                  <a:gd name="T14" fmla="*/ 214 w 217"/>
                  <a:gd name="T15" fmla="*/ 136 h 217"/>
                  <a:gd name="T16" fmla="*/ 202 w 217"/>
                  <a:gd name="T17" fmla="*/ 162 h 217"/>
                  <a:gd name="T18" fmla="*/ 186 w 217"/>
                  <a:gd name="T19" fmla="*/ 184 h 217"/>
                  <a:gd name="T20" fmla="*/ 164 w 217"/>
                  <a:gd name="T21" fmla="*/ 202 h 217"/>
                  <a:gd name="T22" fmla="*/ 138 w 217"/>
                  <a:gd name="T23" fmla="*/ 212 h 217"/>
                  <a:gd name="T24" fmla="*/ 108 w 217"/>
                  <a:gd name="T25" fmla="*/ 217 h 217"/>
                  <a:gd name="T26" fmla="*/ 81 w 217"/>
                  <a:gd name="T27" fmla="*/ 212 h 217"/>
                  <a:gd name="T28" fmla="*/ 54 w 217"/>
                  <a:gd name="T29" fmla="*/ 202 h 217"/>
                  <a:gd name="T30" fmla="*/ 32 w 217"/>
                  <a:gd name="T31" fmla="*/ 184 h 217"/>
                  <a:gd name="T32" fmla="*/ 16 w 217"/>
                  <a:gd name="T33" fmla="*/ 162 h 217"/>
                  <a:gd name="T34" fmla="*/ 4 w 217"/>
                  <a:gd name="T35" fmla="*/ 136 h 217"/>
                  <a:gd name="T36" fmla="*/ 0 w 217"/>
                  <a:gd name="T37" fmla="*/ 108 h 217"/>
                  <a:gd name="T38" fmla="*/ 4 w 217"/>
                  <a:gd name="T39" fmla="*/ 79 h 217"/>
                  <a:gd name="T40" fmla="*/ 16 w 217"/>
                  <a:gd name="T41" fmla="*/ 53 h 217"/>
                  <a:gd name="T42" fmla="*/ 32 w 217"/>
                  <a:gd name="T43" fmla="*/ 32 h 217"/>
                  <a:gd name="T44" fmla="*/ 54 w 217"/>
                  <a:gd name="T45" fmla="*/ 14 h 217"/>
                  <a:gd name="T46" fmla="*/ 81 w 217"/>
                  <a:gd name="T47" fmla="*/ 4 h 217"/>
                  <a:gd name="T48" fmla="*/ 108 w 217"/>
                  <a:gd name="T4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7" h="217">
                    <a:moveTo>
                      <a:pt x="108" y="0"/>
                    </a:moveTo>
                    <a:lnTo>
                      <a:pt x="138" y="4"/>
                    </a:lnTo>
                    <a:lnTo>
                      <a:pt x="164" y="14"/>
                    </a:lnTo>
                    <a:lnTo>
                      <a:pt x="186" y="32"/>
                    </a:lnTo>
                    <a:lnTo>
                      <a:pt x="202" y="53"/>
                    </a:lnTo>
                    <a:lnTo>
                      <a:pt x="214" y="79"/>
                    </a:lnTo>
                    <a:lnTo>
                      <a:pt x="217" y="108"/>
                    </a:lnTo>
                    <a:lnTo>
                      <a:pt x="214" y="136"/>
                    </a:lnTo>
                    <a:lnTo>
                      <a:pt x="202" y="162"/>
                    </a:lnTo>
                    <a:lnTo>
                      <a:pt x="186" y="184"/>
                    </a:lnTo>
                    <a:lnTo>
                      <a:pt x="164" y="202"/>
                    </a:lnTo>
                    <a:lnTo>
                      <a:pt x="138" y="212"/>
                    </a:lnTo>
                    <a:lnTo>
                      <a:pt x="108" y="217"/>
                    </a:lnTo>
                    <a:lnTo>
                      <a:pt x="81" y="212"/>
                    </a:lnTo>
                    <a:lnTo>
                      <a:pt x="54" y="202"/>
                    </a:lnTo>
                    <a:lnTo>
                      <a:pt x="32" y="184"/>
                    </a:lnTo>
                    <a:lnTo>
                      <a:pt x="16" y="162"/>
                    </a:lnTo>
                    <a:lnTo>
                      <a:pt x="4" y="136"/>
                    </a:lnTo>
                    <a:lnTo>
                      <a:pt x="0" y="108"/>
                    </a:lnTo>
                    <a:lnTo>
                      <a:pt x="4" y="79"/>
                    </a:lnTo>
                    <a:lnTo>
                      <a:pt x="16" y="53"/>
                    </a:lnTo>
                    <a:lnTo>
                      <a:pt x="32" y="32"/>
                    </a:lnTo>
                    <a:lnTo>
                      <a:pt x="54" y="14"/>
                    </a:lnTo>
                    <a:lnTo>
                      <a:pt x="81" y="4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Freeform 19"/>
              <p:cNvSpPr>
                <a:spLocks/>
              </p:cNvSpPr>
              <p:nvPr/>
            </p:nvSpPr>
            <p:spPr bwMode="auto">
              <a:xfrm>
                <a:off x="4497105" y="3825171"/>
                <a:ext cx="196968" cy="197880"/>
              </a:xfrm>
              <a:custGeom>
                <a:avLst/>
                <a:gdLst>
                  <a:gd name="T0" fmla="*/ 107 w 216"/>
                  <a:gd name="T1" fmla="*/ 0 h 217"/>
                  <a:gd name="T2" fmla="*/ 129 w 216"/>
                  <a:gd name="T3" fmla="*/ 3 h 217"/>
                  <a:gd name="T4" fmla="*/ 151 w 216"/>
                  <a:gd name="T5" fmla="*/ 9 h 217"/>
                  <a:gd name="T6" fmla="*/ 171 w 216"/>
                  <a:gd name="T7" fmla="*/ 21 h 217"/>
                  <a:gd name="T8" fmla="*/ 188 w 216"/>
                  <a:gd name="T9" fmla="*/ 35 h 217"/>
                  <a:gd name="T10" fmla="*/ 201 w 216"/>
                  <a:gd name="T11" fmla="*/ 54 h 217"/>
                  <a:gd name="T12" fmla="*/ 213 w 216"/>
                  <a:gd name="T13" fmla="*/ 82 h 217"/>
                  <a:gd name="T14" fmla="*/ 216 w 216"/>
                  <a:gd name="T15" fmla="*/ 110 h 217"/>
                  <a:gd name="T16" fmla="*/ 213 w 216"/>
                  <a:gd name="T17" fmla="*/ 136 h 217"/>
                  <a:gd name="T18" fmla="*/ 201 w 216"/>
                  <a:gd name="T19" fmla="*/ 163 h 217"/>
                  <a:gd name="T20" fmla="*/ 185 w 216"/>
                  <a:gd name="T21" fmla="*/ 185 h 217"/>
                  <a:gd name="T22" fmla="*/ 162 w 216"/>
                  <a:gd name="T23" fmla="*/ 202 h 217"/>
                  <a:gd name="T24" fmla="*/ 135 w 216"/>
                  <a:gd name="T25" fmla="*/ 214 h 217"/>
                  <a:gd name="T26" fmla="*/ 107 w 216"/>
                  <a:gd name="T27" fmla="*/ 217 h 217"/>
                  <a:gd name="T28" fmla="*/ 85 w 216"/>
                  <a:gd name="T29" fmla="*/ 214 h 217"/>
                  <a:gd name="T30" fmla="*/ 65 w 216"/>
                  <a:gd name="T31" fmla="*/ 208 h 217"/>
                  <a:gd name="T32" fmla="*/ 44 w 216"/>
                  <a:gd name="T33" fmla="*/ 197 h 217"/>
                  <a:gd name="T34" fmla="*/ 28 w 216"/>
                  <a:gd name="T35" fmla="*/ 182 h 217"/>
                  <a:gd name="T36" fmla="*/ 14 w 216"/>
                  <a:gd name="T37" fmla="*/ 163 h 217"/>
                  <a:gd name="T38" fmla="*/ 5 w 216"/>
                  <a:gd name="T39" fmla="*/ 139 h 217"/>
                  <a:gd name="T40" fmla="*/ 0 w 216"/>
                  <a:gd name="T41" fmla="*/ 116 h 217"/>
                  <a:gd name="T42" fmla="*/ 0 w 216"/>
                  <a:gd name="T43" fmla="*/ 92 h 217"/>
                  <a:gd name="T44" fmla="*/ 6 w 216"/>
                  <a:gd name="T45" fmla="*/ 69 h 217"/>
                  <a:gd name="T46" fmla="*/ 18 w 216"/>
                  <a:gd name="T47" fmla="*/ 48 h 217"/>
                  <a:gd name="T48" fmla="*/ 34 w 216"/>
                  <a:gd name="T49" fmla="*/ 29 h 217"/>
                  <a:gd name="T50" fmla="*/ 53 w 216"/>
                  <a:gd name="T51" fmla="*/ 15 h 217"/>
                  <a:gd name="T52" fmla="*/ 80 w 216"/>
                  <a:gd name="T53" fmla="*/ 5 h 217"/>
                  <a:gd name="T54" fmla="*/ 107 w 216"/>
                  <a:gd name="T55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6" h="217">
                    <a:moveTo>
                      <a:pt x="107" y="0"/>
                    </a:moveTo>
                    <a:lnTo>
                      <a:pt x="129" y="3"/>
                    </a:lnTo>
                    <a:lnTo>
                      <a:pt x="151" y="9"/>
                    </a:lnTo>
                    <a:lnTo>
                      <a:pt x="171" y="21"/>
                    </a:lnTo>
                    <a:lnTo>
                      <a:pt x="188" y="35"/>
                    </a:lnTo>
                    <a:lnTo>
                      <a:pt x="201" y="54"/>
                    </a:lnTo>
                    <a:lnTo>
                      <a:pt x="213" y="82"/>
                    </a:lnTo>
                    <a:lnTo>
                      <a:pt x="216" y="110"/>
                    </a:lnTo>
                    <a:lnTo>
                      <a:pt x="213" y="136"/>
                    </a:lnTo>
                    <a:lnTo>
                      <a:pt x="201" y="163"/>
                    </a:lnTo>
                    <a:lnTo>
                      <a:pt x="185" y="185"/>
                    </a:lnTo>
                    <a:lnTo>
                      <a:pt x="162" y="202"/>
                    </a:lnTo>
                    <a:lnTo>
                      <a:pt x="135" y="214"/>
                    </a:lnTo>
                    <a:lnTo>
                      <a:pt x="107" y="217"/>
                    </a:lnTo>
                    <a:lnTo>
                      <a:pt x="85" y="214"/>
                    </a:lnTo>
                    <a:lnTo>
                      <a:pt x="65" y="208"/>
                    </a:lnTo>
                    <a:lnTo>
                      <a:pt x="44" y="197"/>
                    </a:lnTo>
                    <a:lnTo>
                      <a:pt x="28" y="182"/>
                    </a:lnTo>
                    <a:lnTo>
                      <a:pt x="14" y="163"/>
                    </a:lnTo>
                    <a:lnTo>
                      <a:pt x="5" y="139"/>
                    </a:lnTo>
                    <a:lnTo>
                      <a:pt x="0" y="116"/>
                    </a:lnTo>
                    <a:lnTo>
                      <a:pt x="0" y="92"/>
                    </a:lnTo>
                    <a:lnTo>
                      <a:pt x="6" y="69"/>
                    </a:lnTo>
                    <a:lnTo>
                      <a:pt x="18" y="48"/>
                    </a:lnTo>
                    <a:lnTo>
                      <a:pt x="34" y="29"/>
                    </a:lnTo>
                    <a:lnTo>
                      <a:pt x="53" y="15"/>
                    </a:lnTo>
                    <a:lnTo>
                      <a:pt x="80" y="5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" name="Freeform 20"/>
              <p:cNvSpPr>
                <a:spLocks/>
              </p:cNvSpPr>
              <p:nvPr/>
            </p:nvSpPr>
            <p:spPr bwMode="auto">
              <a:xfrm>
                <a:off x="4863683" y="3825171"/>
                <a:ext cx="196968" cy="197880"/>
              </a:xfrm>
              <a:custGeom>
                <a:avLst/>
                <a:gdLst>
                  <a:gd name="T0" fmla="*/ 107 w 216"/>
                  <a:gd name="T1" fmla="*/ 0 h 217"/>
                  <a:gd name="T2" fmla="*/ 135 w 216"/>
                  <a:gd name="T3" fmla="*/ 5 h 217"/>
                  <a:gd name="T4" fmla="*/ 162 w 216"/>
                  <a:gd name="T5" fmla="*/ 15 h 217"/>
                  <a:gd name="T6" fmla="*/ 182 w 216"/>
                  <a:gd name="T7" fmla="*/ 29 h 217"/>
                  <a:gd name="T8" fmla="*/ 198 w 216"/>
                  <a:gd name="T9" fmla="*/ 48 h 217"/>
                  <a:gd name="T10" fmla="*/ 209 w 216"/>
                  <a:gd name="T11" fmla="*/ 69 h 217"/>
                  <a:gd name="T12" fmla="*/ 215 w 216"/>
                  <a:gd name="T13" fmla="*/ 92 h 217"/>
                  <a:gd name="T14" fmla="*/ 216 w 216"/>
                  <a:gd name="T15" fmla="*/ 116 h 217"/>
                  <a:gd name="T16" fmla="*/ 212 w 216"/>
                  <a:gd name="T17" fmla="*/ 139 h 217"/>
                  <a:gd name="T18" fmla="*/ 201 w 216"/>
                  <a:gd name="T19" fmla="*/ 163 h 217"/>
                  <a:gd name="T20" fmla="*/ 188 w 216"/>
                  <a:gd name="T21" fmla="*/ 182 h 217"/>
                  <a:gd name="T22" fmla="*/ 171 w 216"/>
                  <a:gd name="T23" fmla="*/ 197 h 217"/>
                  <a:gd name="T24" fmla="*/ 151 w 216"/>
                  <a:gd name="T25" fmla="*/ 208 h 217"/>
                  <a:gd name="T26" fmla="*/ 129 w 216"/>
                  <a:gd name="T27" fmla="*/ 214 h 217"/>
                  <a:gd name="T28" fmla="*/ 107 w 216"/>
                  <a:gd name="T29" fmla="*/ 217 h 217"/>
                  <a:gd name="T30" fmla="*/ 81 w 216"/>
                  <a:gd name="T31" fmla="*/ 214 h 217"/>
                  <a:gd name="T32" fmla="*/ 53 w 216"/>
                  <a:gd name="T33" fmla="*/ 202 h 217"/>
                  <a:gd name="T34" fmla="*/ 31 w 216"/>
                  <a:gd name="T35" fmla="*/ 185 h 217"/>
                  <a:gd name="T36" fmla="*/ 14 w 216"/>
                  <a:gd name="T37" fmla="*/ 163 h 217"/>
                  <a:gd name="T38" fmla="*/ 3 w 216"/>
                  <a:gd name="T39" fmla="*/ 136 h 217"/>
                  <a:gd name="T40" fmla="*/ 0 w 216"/>
                  <a:gd name="T41" fmla="*/ 110 h 217"/>
                  <a:gd name="T42" fmla="*/ 3 w 216"/>
                  <a:gd name="T43" fmla="*/ 82 h 217"/>
                  <a:gd name="T44" fmla="*/ 14 w 216"/>
                  <a:gd name="T45" fmla="*/ 54 h 217"/>
                  <a:gd name="T46" fmla="*/ 28 w 216"/>
                  <a:gd name="T47" fmla="*/ 35 h 217"/>
                  <a:gd name="T48" fmla="*/ 46 w 216"/>
                  <a:gd name="T49" fmla="*/ 21 h 217"/>
                  <a:gd name="T50" fmla="*/ 65 w 216"/>
                  <a:gd name="T51" fmla="*/ 9 h 217"/>
                  <a:gd name="T52" fmla="*/ 85 w 216"/>
                  <a:gd name="T53" fmla="*/ 3 h 217"/>
                  <a:gd name="T54" fmla="*/ 107 w 216"/>
                  <a:gd name="T55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6" h="217">
                    <a:moveTo>
                      <a:pt x="107" y="0"/>
                    </a:moveTo>
                    <a:lnTo>
                      <a:pt x="135" y="5"/>
                    </a:lnTo>
                    <a:lnTo>
                      <a:pt x="162" y="15"/>
                    </a:lnTo>
                    <a:lnTo>
                      <a:pt x="182" y="29"/>
                    </a:lnTo>
                    <a:lnTo>
                      <a:pt x="198" y="48"/>
                    </a:lnTo>
                    <a:lnTo>
                      <a:pt x="209" y="69"/>
                    </a:lnTo>
                    <a:lnTo>
                      <a:pt x="215" y="92"/>
                    </a:lnTo>
                    <a:lnTo>
                      <a:pt x="216" y="116"/>
                    </a:lnTo>
                    <a:lnTo>
                      <a:pt x="212" y="139"/>
                    </a:lnTo>
                    <a:lnTo>
                      <a:pt x="201" y="163"/>
                    </a:lnTo>
                    <a:lnTo>
                      <a:pt x="188" y="182"/>
                    </a:lnTo>
                    <a:lnTo>
                      <a:pt x="171" y="197"/>
                    </a:lnTo>
                    <a:lnTo>
                      <a:pt x="151" y="208"/>
                    </a:lnTo>
                    <a:lnTo>
                      <a:pt x="129" y="214"/>
                    </a:lnTo>
                    <a:lnTo>
                      <a:pt x="107" y="217"/>
                    </a:lnTo>
                    <a:lnTo>
                      <a:pt x="81" y="214"/>
                    </a:lnTo>
                    <a:lnTo>
                      <a:pt x="53" y="202"/>
                    </a:lnTo>
                    <a:lnTo>
                      <a:pt x="31" y="185"/>
                    </a:lnTo>
                    <a:lnTo>
                      <a:pt x="14" y="163"/>
                    </a:lnTo>
                    <a:lnTo>
                      <a:pt x="3" y="136"/>
                    </a:lnTo>
                    <a:lnTo>
                      <a:pt x="0" y="110"/>
                    </a:lnTo>
                    <a:lnTo>
                      <a:pt x="3" y="82"/>
                    </a:lnTo>
                    <a:lnTo>
                      <a:pt x="14" y="54"/>
                    </a:lnTo>
                    <a:lnTo>
                      <a:pt x="28" y="35"/>
                    </a:lnTo>
                    <a:lnTo>
                      <a:pt x="46" y="21"/>
                    </a:lnTo>
                    <a:lnTo>
                      <a:pt x="65" y="9"/>
                    </a:lnTo>
                    <a:lnTo>
                      <a:pt x="85" y="3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5" name="Freeform 26"/>
            <p:cNvSpPr>
              <a:spLocks noEditPoints="1"/>
            </p:cNvSpPr>
            <p:nvPr/>
          </p:nvSpPr>
          <p:spPr bwMode="auto">
            <a:xfrm>
              <a:off x="4686525" y="3233801"/>
              <a:ext cx="228152" cy="322780"/>
            </a:xfrm>
            <a:custGeom>
              <a:avLst/>
              <a:gdLst>
                <a:gd name="T0" fmla="*/ 301 w 393"/>
                <a:gd name="T1" fmla="*/ 110 h 556"/>
                <a:gd name="T2" fmla="*/ 288 w 393"/>
                <a:gd name="T3" fmla="*/ 176 h 556"/>
                <a:gd name="T4" fmla="*/ 260 w 393"/>
                <a:gd name="T5" fmla="*/ 229 h 556"/>
                <a:gd name="T6" fmla="*/ 241 w 393"/>
                <a:gd name="T7" fmla="*/ 248 h 556"/>
                <a:gd name="T8" fmla="*/ 235 w 393"/>
                <a:gd name="T9" fmla="*/ 251 h 556"/>
                <a:gd name="T10" fmla="*/ 227 w 393"/>
                <a:gd name="T11" fmla="*/ 257 h 556"/>
                <a:gd name="T12" fmla="*/ 217 w 393"/>
                <a:gd name="T13" fmla="*/ 289 h 556"/>
                <a:gd name="T14" fmla="*/ 211 w 393"/>
                <a:gd name="T15" fmla="*/ 330 h 556"/>
                <a:gd name="T16" fmla="*/ 210 w 393"/>
                <a:gd name="T17" fmla="*/ 362 h 556"/>
                <a:gd name="T18" fmla="*/ 227 w 393"/>
                <a:gd name="T19" fmla="*/ 374 h 556"/>
                <a:gd name="T20" fmla="*/ 266 w 393"/>
                <a:gd name="T21" fmla="*/ 403 h 556"/>
                <a:gd name="T22" fmla="*/ 292 w 393"/>
                <a:gd name="T23" fmla="*/ 427 h 556"/>
                <a:gd name="T24" fmla="*/ 302 w 393"/>
                <a:gd name="T25" fmla="*/ 447 h 556"/>
                <a:gd name="T26" fmla="*/ 98 w 393"/>
                <a:gd name="T27" fmla="*/ 461 h 556"/>
                <a:gd name="T28" fmla="*/ 112 w 393"/>
                <a:gd name="T29" fmla="*/ 428 h 556"/>
                <a:gd name="T30" fmla="*/ 139 w 393"/>
                <a:gd name="T31" fmla="*/ 400 h 556"/>
                <a:gd name="T32" fmla="*/ 160 w 393"/>
                <a:gd name="T33" fmla="*/ 384 h 556"/>
                <a:gd name="T34" fmla="*/ 179 w 393"/>
                <a:gd name="T35" fmla="*/ 374 h 556"/>
                <a:gd name="T36" fmla="*/ 192 w 393"/>
                <a:gd name="T37" fmla="*/ 368 h 556"/>
                <a:gd name="T38" fmla="*/ 191 w 393"/>
                <a:gd name="T39" fmla="*/ 337 h 556"/>
                <a:gd name="T40" fmla="*/ 182 w 393"/>
                <a:gd name="T41" fmla="*/ 291 h 556"/>
                <a:gd name="T42" fmla="*/ 172 w 393"/>
                <a:gd name="T43" fmla="*/ 263 h 556"/>
                <a:gd name="T44" fmla="*/ 166 w 393"/>
                <a:gd name="T45" fmla="*/ 254 h 556"/>
                <a:gd name="T46" fmla="*/ 129 w 393"/>
                <a:gd name="T47" fmla="*/ 226 h 556"/>
                <a:gd name="T48" fmla="*/ 104 w 393"/>
                <a:gd name="T49" fmla="*/ 175 h 556"/>
                <a:gd name="T50" fmla="*/ 93 w 393"/>
                <a:gd name="T51" fmla="*/ 110 h 556"/>
                <a:gd name="T52" fmla="*/ 60 w 393"/>
                <a:gd name="T53" fmla="*/ 121 h 556"/>
                <a:gd name="T54" fmla="*/ 81 w 393"/>
                <a:gd name="T55" fmla="*/ 189 h 556"/>
                <a:gd name="T56" fmla="*/ 115 w 393"/>
                <a:gd name="T57" fmla="*/ 244 h 556"/>
                <a:gd name="T58" fmla="*/ 154 w 393"/>
                <a:gd name="T59" fmla="*/ 276 h 556"/>
                <a:gd name="T60" fmla="*/ 115 w 393"/>
                <a:gd name="T61" fmla="*/ 310 h 556"/>
                <a:gd name="T62" fmla="*/ 81 w 393"/>
                <a:gd name="T63" fmla="*/ 364 h 556"/>
                <a:gd name="T64" fmla="*/ 60 w 393"/>
                <a:gd name="T65" fmla="*/ 433 h 556"/>
                <a:gd name="T66" fmla="*/ 338 w 393"/>
                <a:gd name="T67" fmla="*/ 469 h 556"/>
                <a:gd name="T68" fmla="*/ 324 w 393"/>
                <a:gd name="T69" fmla="*/ 396 h 556"/>
                <a:gd name="T70" fmla="*/ 298 w 393"/>
                <a:gd name="T71" fmla="*/ 334 h 556"/>
                <a:gd name="T72" fmla="*/ 258 w 393"/>
                <a:gd name="T73" fmla="*/ 291 h 556"/>
                <a:gd name="T74" fmla="*/ 258 w 393"/>
                <a:gd name="T75" fmla="*/ 263 h 556"/>
                <a:gd name="T76" fmla="*/ 298 w 393"/>
                <a:gd name="T77" fmla="*/ 219 h 556"/>
                <a:gd name="T78" fmla="*/ 324 w 393"/>
                <a:gd name="T79" fmla="*/ 156 h 556"/>
                <a:gd name="T80" fmla="*/ 338 w 393"/>
                <a:gd name="T81" fmla="*/ 84 h 556"/>
                <a:gd name="T82" fmla="*/ 0 w 393"/>
                <a:gd name="T83" fmla="*/ 0 h 556"/>
                <a:gd name="T84" fmla="*/ 393 w 393"/>
                <a:gd name="T85" fmla="*/ 53 h 556"/>
                <a:gd name="T86" fmla="*/ 371 w 393"/>
                <a:gd name="T87" fmla="*/ 66 h 556"/>
                <a:gd name="T88" fmla="*/ 362 w 393"/>
                <a:gd name="T89" fmla="*/ 148 h 556"/>
                <a:gd name="T90" fmla="*/ 336 w 393"/>
                <a:gd name="T91" fmla="*/ 220 h 556"/>
                <a:gd name="T92" fmla="*/ 295 w 393"/>
                <a:gd name="T93" fmla="*/ 276 h 556"/>
                <a:gd name="T94" fmla="*/ 336 w 393"/>
                <a:gd name="T95" fmla="*/ 333 h 556"/>
                <a:gd name="T96" fmla="*/ 362 w 393"/>
                <a:gd name="T97" fmla="*/ 405 h 556"/>
                <a:gd name="T98" fmla="*/ 371 w 393"/>
                <a:gd name="T99" fmla="*/ 487 h 556"/>
                <a:gd name="T100" fmla="*/ 393 w 393"/>
                <a:gd name="T101" fmla="*/ 503 h 556"/>
                <a:gd name="T102" fmla="*/ 0 w 393"/>
                <a:gd name="T103" fmla="*/ 556 h 556"/>
                <a:gd name="T104" fmla="*/ 22 w 393"/>
                <a:gd name="T105" fmla="*/ 503 h 556"/>
                <a:gd name="T106" fmla="*/ 24 w 393"/>
                <a:gd name="T107" fmla="*/ 444 h 556"/>
                <a:gd name="T108" fmla="*/ 43 w 393"/>
                <a:gd name="T109" fmla="*/ 367 h 556"/>
                <a:gd name="T110" fmla="*/ 76 w 393"/>
                <a:gd name="T111" fmla="*/ 302 h 556"/>
                <a:gd name="T112" fmla="*/ 76 w 393"/>
                <a:gd name="T113" fmla="*/ 251 h 556"/>
                <a:gd name="T114" fmla="*/ 43 w 393"/>
                <a:gd name="T115" fmla="*/ 186 h 556"/>
                <a:gd name="T116" fmla="*/ 24 w 393"/>
                <a:gd name="T117" fmla="*/ 109 h 556"/>
                <a:gd name="T118" fmla="*/ 22 w 393"/>
                <a:gd name="T119" fmla="*/ 53 h 556"/>
                <a:gd name="T120" fmla="*/ 0 w 393"/>
                <a:gd name="T121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3" h="556">
                  <a:moveTo>
                    <a:pt x="93" y="110"/>
                  </a:moveTo>
                  <a:lnTo>
                    <a:pt x="301" y="110"/>
                  </a:lnTo>
                  <a:lnTo>
                    <a:pt x="296" y="145"/>
                  </a:lnTo>
                  <a:lnTo>
                    <a:pt x="288" y="176"/>
                  </a:lnTo>
                  <a:lnTo>
                    <a:pt x="276" y="204"/>
                  </a:lnTo>
                  <a:lnTo>
                    <a:pt x="260" y="229"/>
                  </a:lnTo>
                  <a:lnTo>
                    <a:pt x="241" y="247"/>
                  </a:lnTo>
                  <a:lnTo>
                    <a:pt x="241" y="248"/>
                  </a:lnTo>
                  <a:lnTo>
                    <a:pt x="238" y="248"/>
                  </a:lnTo>
                  <a:lnTo>
                    <a:pt x="235" y="251"/>
                  </a:lnTo>
                  <a:lnTo>
                    <a:pt x="232" y="254"/>
                  </a:lnTo>
                  <a:lnTo>
                    <a:pt x="227" y="257"/>
                  </a:lnTo>
                  <a:lnTo>
                    <a:pt x="222" y="270"/>
                  </a:lnTo>
                  <a:lnTo>
                    <a:pt x="217" y="289"/>
                  </a:lnTo>
                  <a:lnTo>
                    <a:pt x="213" y="310"/>
                  </a:lnTo>
                  <a:lnTo>
                    <a:pt x="211" y="330"/>
                  </a:lnTo>
                  <a:lnTo>
                    <a:pt x="210" y="349"/>
                  </a:lnTo>
                  <a:lnTo>
                    <a:pt x="210" y="362"/>
                  </a:lnTo>
                  <a:lnTo>
                    <a:pt x="210" y="368"/>
                  </a:lnTo>
                  <a:lnTo>
                    <a:pt x="227" y="374"/>
                  </a:lnTo>
                  <a:lnTo>
                    <a:pt x="247" y="386"/>
                  </a:lnTo>
                  <a:lnTo>
                    <a:pt x="266" y="403"/>
                  </a:lnTo>
                  <a:lnTo>
                    <a:pt x="280" y="417"/>
                  </a:lnTo>
                  <a:lnTo>
                    <a:pt x="292" y="427"/>
                  </a:lnTo>
                  <a:lnTo>
                    <a:pt x="299" y="437"/>
                  </a:lnTo>
                  <a:lnTo>
                    <a:pt x="302" y="447"/>
                  </a:lnTo>
                  <a:lnTo>
                    <a:pt x="305" y="461"/>
                  </a:lnTo>
                  <a:lnTo>
                    <a:pt x="98" y="461"/>
                  </a:lnTo>
                  <a:lnTo>
                    <a:pt x="103" y="443"/>
                  </a:lnTo>
                  <a:lnTo>
                    <a:pt x="112" y="428"/>
                  </a:lnTo>
                  <a:lnTo>
                    <a:pt x="123" y="414"/>
                  </a:lnTo>
                  <a:lnTo>
                    <a:pt x="139" y="400"/>
                  </a:lnTo>
                  <a:lnTo>
                    <a:pt x="157" y="386"/>
                  </a:lnTo>
                  <a:lnTo>
                    <a:pt x="160" y="384"/>
                  </a:lnTo>
                  <a:lnTo>
                    <a:pt x="167" y="378"/>
                  </a:lnTo>
                  <a:lnTo>
                    <a:pt x="179" y="374"/>
                  </a:lnTo>
                  <a:lnTo>
                    <a:pt x="194" y="370"/>
                  </a:lnTo>
                  <a:lnTo>
                    <a:pt x="192" y="368"/>
                  </a:lnTo>
                  <a:lnTo>
                    <a:pt x="192" y="368"/>
                  </a:lnTo>
                  <a:lnTo>
                    <a:pt x="191" y="337"/>
                  </a:lnTo>
                  <a:lnTo>
                    <a:pt x="188" y="311"/>
                  </a:lnTo>
                  <a:lnTo>
                    <a:pt x="182" y="291"/>
                  </a:lnTo>
                  <a:lnTo>
                    <a:pt x="176" y="274"/>
                  </a:lnTo>
                  <a:lnTo>
                    <a:pt x="172" y="263"/>
                  </a:lnTo>
                  <a:lnTo>
                    <a:pt x="167" y="257"/>
                  </a:lnTo>
                  <a:lnTo>
                    <a:pt x="166" y="254"/>
                  </a:lnTo>
                  <a:lnTo>
                    <a:pt x="148" y="244"/>
                  </a:lnTo>
                  <a:lnTo>
                    <a:pt x="129" y="226"/>
                  </a:lnTo>
                  <a:lnTo>
                    <a:pt x="115" y="203"/>
                  </a:lnTo>
                  <a:lnTo>
                    <a:pt x="104" y="175"/>
                  </a:lnTo>
                  <a:lnTo>
                    <a:pt x="97" y="144"/>
                  </a:lnTo>
                  <a:lnTo>
                    <a:pt x="93" y="110"/>
                  </a:lnTo>
                  <a:close/>
                  <a:moveTo>
                    <a:pt x="56" y="84"/>
                  </a:moveTo>
                  <a:lnTo>
                    <a:pt x="60" y="121"/>
                  </a:lnTo>
                  <a:lnTo>
                    <a:pt x="69" y="156"/>
                  </a:lnTo>
                  <a:lnTo>
                    <a:pt x="81" y="189"/>
                  </a:lnTo>
                  <a:lnTo>
                    <a:pt x="95" y="219"/>
                  </a:lnTo>
                  <a:lnTo>
                    <a:pt x="115" y="244"/>
                  </a:lnTo>
                  <a:lnTo>
                    <a:pt x="135" y="263"/>
                  </a:lnTo>
                  <a:lnTo>
                    <a:pt x="154" y="276"/>
                  </a:lnTo>
                  <a:lnTo>
                    <a:pt x="135" y="291"/>
                  </a:lnTo>
                  <a:lnTo>
                    <a:pt x="115" y="310"/>
                  </a:lnTo>
                  <a:lnTo>
                    <a:pt x="95" y="334"/>
                  </a:lnTo>
                  <a:lnTo>
                    <a:pt x="81" y="364"/>
                  </a:lnTo>
                  <a:lnTo>
                    <a:pt x="69" y="396"/>
                  </a:lnTo>
                  <a:lnTo>
                    <a:pt x="60" y="433"/>
                  </a:lnTo>
                  <a:lnTo>
                    <a:pt x="56" y="469"/>
                  </a:lnTo>
                  <a:lnTo>
                    <a:pt x="338" y="469"/>
                  </a:lnTo>
                  <a:lnTo>
                    <a:pt x="333" y="433"/>
                  </a:lnTo>
                  <a:lnTo>
                    <a:pt x="324" y="396"/>
                  </a:lnTo>
                  <a:lnTo>
                    <a:pt x="313" y="364"/>
                  </a:lnTo>
                  <a:lnTo>
                    <a:pt x="298" y="334"/>
                  </a:lnTo>
                  <a:lnTo>
                    <a:pt x="279" y="310"/>
                  </a:lnTo>
                  <a:lnTo>
                    <a:pt x="258" y="291"/>
                  </a:lnTo>
                  <a:lnTo>
                    <a:pt x="239" y="276"/>
                  </a:lnTo>
                  <a:lnTo>
                    <a:pt x="258" y="263"/>
                  </a:lnTo>
                  <a:lnTo>
                    <a:pt x="279" y="244"/>
                  </a:lnTo>
                  <a:lnTo>
                    <a:pt x="298" y="219"/>
                  </a:lnTo>
                  <a:lnTo>
                    <a:pt x="313" y="189"/>
                  </a:lnTo>
                  <a:lnTo>
                    <a:pt x="324" y="156"/>
                  </a:lnTo>
                  <a:lnTo>
                    <a:pt x="333" y="121"/>
                  </a:lnTo>
                  <a:lnTo>
                    <a:pt x="338" y="84"/>
                  </a:lnTo>
                  <a:lnTo>
                    <a:pt x="56" y="84"/>
                  </a:lnTo>
                  <a:close/>
                  <a:moveTo>
                    <a:pt x="0" y="0"/>
                  </a:moveTo>
                  <a:lnTo>
                    <a:pt x="393" y="0"/>
                  </a:lnTo>
                  <a:lnTo>
                    <a:pt x="393" y="53"/>
                  </a:lnTo>
                  <a:lnTo>
                    <a:pt x="371" y="53"/>
                  </a:lnTo>
                  <a:lnTo>
                    <a:pt x="371" y="66"/>
                  </a:lnTo>
                  <a:lnTo>
                    <a:pt x="370" y="109"/>
                  </a:lnTo>
                  <a:lnTo>
                    <a:pt x="362" y="148"/>
                  </a:lnTo>
                  <a:lnTo>
                    <a:pt x="351" y="186"/>
                  </a:lnTo>
                  <a:lnTo>
                    <a:pt x="336" y="220"/>
                  </a:lnTo>
                  <a:lnTo>
                    <a:pt x="317" y="251"/>
                  </a:lnTo>
                  <a:lnTo>
                    <a:pt x="295" y="276"/>
                  </a:lnTo>
                  <a:lnTo>
                    <a:pt x="317" y="302"/>
                  </a:lnTo>
                  <a:lnTo>
                    <a:pt x="336" y="333"/>
                  </a:lnTo>
                  <a:lnTo>
                    <a:pt x="351" y="367"/>
                  </a:lnTo>
                  <a:lnTo>
                    <a:pt x="362" y="405"/>
                  </a:lnTo>
                  <a:lnTo>
                    <a:pt x="370" y="444"/>
                  </a:lnTo>
                  <a:lnTo>
                    <a:pt x="371" y="487"/>
                  </a:lnTo>
                  <a:lnTo>
                    <a:pt x="371" y="503"/>
                  </a:lnTo>
                  <a:lnTo>
                    <a:pt x="393" y="503"/>
                  </a:lnTo>
                  <a:lnTo>
                    <a:pt x="393" y="556"/>
                  </a:lnTo>
                  <a:lnTo>
                    <a:pt x="0" y="556"/>
                  </a:lnTo>
                  <a:lnTo>
                    <a:pt x="0" y="503"/>
                  </a:lnTo>
                  <a:lnTo>
                    <a:pt x="22" y="503"/>
                  </a:lnTo>
                  <a:lnTo>
                    <a:pt x="22" y="487"/>
                  </a:lnTo>
                  <a:lnTo>
                    <a:pt x="24" y="444"/>
                  </a:lnTo>
                  <a:lnTo>
                    <a:pt x="31" y="405"/>
                  </a:lnTo>
                  <a:lnTo>
                    <a:pt x="43" y="367"/>
                  </a:lnTo>
                  <a:lnTo>
                    <a:pt x="57" y="333"/>
                  </a:lnTo>
                  <a:lnTo>
                    <a:pt x="76" y="302"/>
                  </a:lnTo>
                  <a:lnTo>
                    <a:pt x="100" y="276"/>
                  </a:lnTo>
                  <a:lnTo>
                    <a:pt x="76" y="251"/>
                  </a:lnTo>
                  <a:lnTo>
                    <a:pt x="57" y="220"/>
                  </a:lnTo>
                  <a:lnTo>
                    <a:pt x="43" y="186"/>
                  </a:lnTo>
                  <a:lnTo>
                    <a:pt x="31" y="148"/>
                  </a:lnTo>
                  <a:lnTo>
                    <a:pt x="24" y="109"/>
                  </a:lnTo>
                  <a:lnTo>
                    <a:pt x="22" y="66"/>
                  </a:lnTo>
                  <a:lnTo>
                    <a:pt x="22" y="53"/>
                  </a:lnTo>
                  <a:lnTo>
                    <a:pt x="0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9530067" y="1494818"/>
              <a:ext cx="285142" cy="284646"/>
              <a:chOff x="2098227" y="2071495"/>
              <a:chExt cx="526158" cy="525244"/>
            </a:xfrm>
            <a:solidFill>
              <a:schemeClr val="bg1"/>
            </a:solidFill>
            <a:effectLst/>
            <a:scene3d>
              <a:camera prst="orthographicFront"/>
              <a:lightRig rig="threePt" dir="t"/>
            </a:scene3d>
          </p:grpSpPr>
          <p:sp>
            <p:nvSpPr>
              <p:cNvPr id="47" name="Freeform 29"/>
              <p:cNvSpPr>
                <a:spLocks/>
              </p:cNvSpPr>
              <p:nvPr/>
            </p:nvSpPr>
            <p:spPr bwMode="auto">
              <a:xfrm>
                <a:off x="2098227" y="2071495"/>
                <a:ext cx="526158" cy="525244"/>
              </a:xfrm>
              <a:custGeom>
                <a:avLst/>
                <a:gdLst>
                  <a:gd name="T0" fmla="*/ 13 w 577"/>
                  <a:gd name="T1" fmla="*/ 0 h 576"/>
                  <a:gd name="T2" fmla="*/ 18 w 577"/>
                  <a:gd name="T3" fmla="*/ 1 h 576"/>
                  <a:gd name="T4" fmla="*/ 22 w 577"/>
                  <a:gd name="T5" fmla="*/ 3 h 576"/>
                  <a:gd name="T6" fmla="*/ 25 w 577"/>
                  <a:gd name="T7" fmla="*/ 6 h 576"/>
                  <a:gd name="T8" fmla="*/ 26 w 577"/>
                  <a:gd name="T9" fmla="*/ 10 h 576"/>
                  <a:gd name="T10" fmla="*/ 28 w 577"/>
                  <a:gd name="T11" fmla="*/ 14 h 576"/>
                  <a:gd name="T12" fmla="*/ 28 w 577"/>
                  <a:gd name="T13" fmla="*/ 548 h 576"/>
                  <a:gd name="T14" fmla="*/ 562 w 577"/>
                  <a:gd name="T15" fmla="*/ 548 h 576"/>
                  <a:gd name="T16" fmla="*/ 566 w 577"/>
                  <a:gd name="T17" fmla="*/ 549 h 576"/>
                  <a:gd name="T18" fmla="*/ 571 w 577"/>
                  <a:gd name="T19" fmla="*/ 551 h 576"/>
                  <a:gd name="T20" fmla="*/ 574 w 577"/>
                  <a:gd name="T21" fmla="*/ 554 h 576"/>
                  <a:gd name="T22" fmla="*/ 575 w 577"/>
                  <a:gd name="T23" fmla="*/ 558 h 576"/>
                  <a:gd name="T24" fmla="*/ 577 w 577"/>
                  <a:gd name="T25" fmla="*/ 563 h 576"/>
                  <a:gd name="T26" fmla="*/ 575 w 577"/>
                  <a:gd name="T27" fmla="*/ 567 h 576"/>
                  <a:gd name="T28" fmla="*/ 574 w 577"/>
                  <a:gd name="T29" fmla="*/ 570 h 576"/>
                  <a:gd name="T30" fmla="*/ 571 w 577"/>
                  <a:gd name="T31" fmla="*/ 573 h 576"/>
                  <a:gd name="T32" fmla="*/ 566 w 577"/>
                  <a:gd name="T33" fmla="*/ 576 h 576"/>
                  <a:gd name="T34" fmla="*/ 562 w 577"/>
                  <a:gd name="T35" fmla="*/ 576 h 576"/>
                  <a:gd name="T36" fmla="*/ 13 w 577"/>
                  <a:gd name="T37" fmla="*/ 576 h 576"/>
                  <a:gd name="T38" fmla="*/ 9 w 577"/>
                  <a:gd name="T39" fmla="*/ 576 h 576"/>
                  <a:gd name="T40" fmla="*/ 6 w 577"/>
                  <a:gd name="T41" fmla="*/ 573 h 576"/>
                  <a:gd name="T42" fmla="*/ 3 w 577"/>
                  <a:gd name="T43" fmla="*/ 570 h 576"/>
                  <a:gd name="T44" fmla="*/ 0 w 577"/>
                  <a:gd name="T45" fmla="*/ 567 h 576"/>
                  <a:gd name="T46" fmla="*/ 0 w 577"/>
                  <a:gd name="T47" fmla="*/ 563 h 576"/>
                  <a:gd name="T48" fmla="*/ 0 w 577"/>
                  <a:gd name="T49" fmla="*/ 14 h 576"/>
                  <a:gd name="T50" fmla="*/ 1 w 577"/>
                  <a:gd name="T51" fmla="*/ 9 h 576"/>
                  <a:gd name="T52" fmla="*/ 4 w 577"/>
                  <a:gd name="T53" fmla="*/ 4 h 576"/>
                  <a:gd name="T54" fmla="*/ 9 w 577"/>
                  <a:gd name="T55" fmla="*/ 1 h 576"/>
                  <a:gd name="T56" fmla="*/ 13 w 577"/>
                  <a:gd name="T57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77" h="576">
                    <a:moveTo>
                      <a:pt x="13" y="0"/>
                    </a:moveTo>
                    <a:lnTo>
                      <a:pt x="18" y="1"/>
                    </a:lnTo>
                    <a:lnTo>
                      <a:pt x="22" y="3"/>
                    </a:lnTo>
                    <a:lnTo>
                      <a:pt x="25" y="6"/>
                    </a:lnTo>
                    <a:lnTo>
                      <a:pt x="26" y="10"/>
                    </a:lnTo>
                    <a:lnTo>
                      <a:pt x="28" y="14"/>
                    </a:lnTo>
                    <a:lnTo>
                      <a:pt x="28" y="548"/>
                    </a:lnTo>
                    <a:lnTo>
                      <a:pt x="562" y="548"/>
                    </a:lnTo>
                    <a:lnTo>
                      <a:pt x="566" y="549"/>
                    </a:lnTo>
                    <a:lnTo>
                      <a:pt x="571" y="551"/>
                    </a:lnTo>
                    <a:lnTo>
                      <a:pt x="574" y="554"/>
                    </a:lnTo>
                    <a:lnTo>
                      <a:pt x="575" y="558"/>
                    </a:lnTo>
                    <a:lnTo>
                      <a:pt x="577" y="563"/>
                    </a:lnTo>
                    <a:lnTo>
                      <a:pt x="575" y="567"/>
                    </a:lnTo>
                    <a:lnTo>
                      <a:pt x="574" y="570"/>
                    </a:lnTo>
                    <a:lnTo>
                      <a:pt x="571" y="573"/>
                    </a:lnTo>
                    <a:lnTo>
                      <a:pt x="566" y="576"/>
                    </a:lnTo>
                    <a:lnTo>
                      <a:pt x="562" y="576"/>
                    </a:lnTo>
                    <a:lnTo>
                      <a:pt x="13" y="576"/>
                    </a:lnTo>
                    <a:lnTo>
                      <a:pt x="9" y="576"/>
                    </a:lnTo>
                    <a:lnTo>
                      <a:pt x="6" y="573"/>
                    </a:lnTo>
                    <a:lnTo>
                      <a:pt x="3" y="570"/>
                    </a:lnTo>
                    <a:lnTo>
                      <a:pt x="0" y="567"/>
                    </a:lnTo>
                    <a:lnTo>
                      <a:pt x="0" y="563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Rectangle 30"/>
              <p:cNvSpPr>
                <a:spLocks noChangeArrowheads="1"/>
              </p:cNvSpPr>
              <p:nvPr/>
            </p:nvSpPr>
            <p:spPr bwMode="auto">
              <a:xfrm>
                <a:off x="2159324" y="2226515"/>
                <a:ext cx="104867" cy="32098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Rectangle 31"/>
              <p:cNvSpPr>
                <a:spLocks noChangeArrowheads="1"/>
              </p:cNvSpPr>
              <p:nvPr/>
            </p:nvSpPr>
            <p:spPr bwMode="auto">
              <a:xfrm>
                <a:off x="2307961" y="2102499"/>
                <a:ext cx="104867" cy="44499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Rectangle 32"/>
              <p:cNvSpPr>
                <a:spLocks noChangeArrowheads="1"/>
              </p:cNvSpPr>
              <p:nvPr/>
            </p:nvSpPr>
            <p:spPr bwMode="auto">
              <a:xfrm>
                <a:off x="2456598" y="2243841"/>
                <a:ext cx="105779" cy="3036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486238" y="4800600"/>
            <a:ext cx="790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20%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577354" y="4800600"/>
            <a:ext cx="790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668470" y="4800600"/>
            <a:ext cx="790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40%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759586" y="4800600"/>
            <a:ext cx="790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80%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5718" y="5616102"/>
            <a:ext cx="7077388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Insert your desired text here.  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098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542118" y="1834122"/>
            <a:ext cx="7104589" cy="4109478"/>
            <a:chOff x="2016262" y="1783270"/>
            <a:chExt cx="7104589" cy="4109478"/>
          </a:xfrm>
        </p:grpSpPr>
        <p:sp>
          <p:nvSpPr>
            <p:cNvPr id="51" name="Freeform 50"/>
            <p:cNvSpPr/>
            <p:nvPr/>
          </p:nvSpPr>
          <p:spPr>
            <a:xfrm flipH="1">
              <a:off x="4586098" y="2872450"/>
              <a:ext cx="4534753" cy="2699257"/>
            </a:xfrm>
            <a:custGeom>
              <a:avLst/>
              <a:gdLst>
                <a:gd name="connsiteX0" fmla="*/ 5281863 w 9095874"/>
                <a:gd name="connsiteY0" fmla="*/ 5414210 h 5414210"/>
                <a:gd name="connsiteX1" fmla="*/ 0 w 9095874"/>
                <a:gd name="connsiteY1" fmla="*/ 2358189 h 5414210"/>
                <a:gd name="connsiteX2" fmla="*/ 3850106 w 9095874"/>
                <a:gd name="connsiteY2" fmla="*/ 0 h 5414210"/>
                <a:gd name="connsiteX3" fmla="*/ 9095874 w 9095874"/>
                <a:gd name="connsiteY3" fmla="*/ 2683042 h 5414210"/>
                <a:gd name="connsiteX4" fmla="*/ 5281863 w 9095874"/>
                <a:gd name="connsiteY4" fmla="*/ 5414210 h 5414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95874" h="5414210">
                  <a:moveTo>
                    <a:pt x="5281863" y="5414210"/>
                  </a:moveTo>
                  <a:lnTo>
                    <a:pt x="0" y="2358189"/>
                  </a:lnTo>
                  <a:lnTo>
                    <a:pt x="3850106" y="0"/>
                  </a:lnTo>
                  <a:lnTo>
                    <a:pt x="9095874" y="2683042"/>
                  </a:lnTo>
                  <a:lnTo>
                    <a:pt x="5281863" y="5414210"/>
                  </a:lnTo>
                  <a:close/>
                </a:path>
              </a:pathLst>
            </a:custGeom>
            <a:gradFill>
              <a:gsLst>
                <a:gs pos="32000">
                  <a:schemeClr val="tx1">
                    <a:lumMod val="0"/>
                    <a:lumOff val="100000"/>
                    <a:alpha val="65000"/>
                  </a:schemeClr>
                </a:gs>
                <a:gs pos="99000">
                  <a:schemeClr val="tx1">
                    <a:alpha val="55000"/>
                  </a:schemeClr>
                </a:gs>
              </a:gsLst>
              <a:lin ang="3600000" scaled="0"/>
            </a:gra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016262" y="2902350"/>
              <a:ext cx="4534755" cy="2699257"/>
            </a:xfrm>
            <a:custGeom>
              <a:avLst/>
              <a:gdLst>
                <a:gd name="connsiteX0" fmla="*/ 5281863 w 9095874"/>
                <a:gd name="connsiteY0" fmla="*/ 5414210 h 5414210"/>
                <a:gd name="connsiteX1" fmla="*/ 0 w 9095874"/>
                <a:gd name="connsiteY1" fmla="*/ 2358189 h 5414210"/>
                <a:gd name="connsiteX2" fmla="*/ 3850106 w 9095874"/>
                <a:gd name="connsiteY2" fmla="*/ 0 h 5414210"/>
                <a:gd name="connsiteX3" fmla="*/ 9095874 w 9095874"/>
                <a:gd name="connsiteY3" fmla="*/ 2683042 h 5414210"/>
                <a:gd name="connsiteX4" fmla="*/ 5281863 w 9095874"/>
                <a:gd name="connsiteY4" fmla="*/ 5414210 h 5414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95874" h="5414210">
                  <a:moveTo>
                    <a:pt x="5281863" y="5414210"/>
                  </a:moveTo>
                  <a:lnTo>
                    <a:pt x="0" y="2358189"/>
                  </a:lnTo>
                  <a:lnTo>
                    <a:pt x="3850106" y="0"/>
                  </a:lnTo>
                  <a:lnTo>
                    <a:pt x="9095874" y="2683042"/>
                  </a:lnTo>
                  <a:lnTo>
                    <a:pt x="5281863" y="5414210"/>
                  </a:lnTo>
                  <a:close/>
                </a:path>
              </a:pathLst>
            </a:custGeom>
            <a:gradFill>
              <a:gsLst>
                <a:gs pos="32000">
                  <a:schemeClr val="tx1">
                    <a:lumMod val="0"/>
                    <a:lumOff val="100000"/>
                    <a:alpha val="65000"/>
                  </a:schemeClr>
                </a:gs>
                <a:gs pos="99000">
                  <a:schemeClr val="tx1">
                    <a:alpha val="55000"/>
                  </a:schemeClr>
                </a:gs>
              </a:gsLst>
              <a:lin ang="3600000" scaled="0"/>
            </a:gra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4181338" y="1783270"/>
              <a:ext cx="2740258" cy="4109478"/>
              <a:chOff x="9064857" y="1950532"/>
              <a:chExt cx="2444518" cy="3665966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9674224" y="1950532"/>
                <a:ext cx="1220788" cy="3665966"/>
                <a:chOff x="9061451" y="1593422"/>
                <a:chExt cx="1220788" cy="3665966"/>
              </a:xfrm>
            </p:grpSpPr>
            <p:sp>
              <p:nvSpPr>
                <p:cNvPr id="35" name="Freeform 7"/>
                <p:cNvSpPr>
                  <a:spLocks/>
                </p:cNvSpPr>
                <p:nvPr/>
              </p:nvSpPr>
              <p:spPr bwMode="auto">
                <a:xfrm>
                  <a:off x="9666288" y="1935163"/>
                  <a:ext cx="615950" cy="3324225"/>
                </a:xfrm>
                <a:custGeom>
                  <a:avLst/>
                  <a:gdLst>
                    <a:gd name="T0" fmla="*/ 388 w 388"/>
                    <a:gd name="T1" fmla="*/ 0 h 2094"/>
                    <a:gd name="T2" fmla="*/ 388 w 388"/>
                    <a:gd name="T3" fmla="*/ 1870 h 2094"/>
                    <a:gd name="T4" fmla="*/ 0 w 388"/>
                    <a:gd name="T5" fmla="*/ 2094 h 2094"/>
                    <a:gd name="T6" fmla="*/ 0 w 388"/>
                    <a:gd name="T7" fmla="*/ 218 h 2094"/>
                    <a:gd name="T8" fmla="*/ 388 w 388"/>
                    <a:gd name="T9" fmla="*/ 0 h 20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8" h="2094">
                      <a:moveTo>
                        <a:pt x="388" y="0"/>
                      </a:moveTo>
                      <a:lnTo>
                        <a:pt x="388" y="1870"/>
                      </a:lnTo>
                      <a:lnTo>
                        <a:pt x="0" y="2094"/>
                      </a:lnTo>
                      <a:lnTo>
                        <a:pt x="0" y="218"/>
                      </a:lnTo>
                      <a:lnTo>
                        <a:pt x="388" y="0"/>
                      </a:lnTo>
                      <a:close/>
                    </a:path>
                  </a:pathLst>
                </a:custGeom>
                <a:solidFill>
                  <a:srgbClr val="5A5A5A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" name="Freeform 8"/>
                <p:cNvSpPr>
                  <a:spLocks/>
                </p:cNvSpPr>
                <p:nvPr/>
              </p:nvSpPr>
              <p:spPr bwMode="auto">
                <a:xfrm>
                  <a:off x="9061451" y="1936750"/>
                  <a:ext cx="604838" cy="3322637"/>
                </a:xfrm>
                <a:custGeom>
                  <a:avLst/>
                  <a:gdLst>
                    <a:gd name="T0" fmla="*/ 0 w 381"/>
                    <a:gd name="T1" fmla="*/ 0 h 2093"/>
                    <a:gd name="T2" fmla="*/ 381 w 381"/>
                    <a:gd name="T3" fmla="*/ 217 h 2093"/>
                    <a:gd name="T4" fmla="*/ 381 w 381"/>
                    <a:gd name="T5" fmla="*/ 2093 h 2093"/>
                    <a:gd name="T6" fmla="*/ 0 w 381"/>
                    <a:gd name="T7" fmla="*/ 1873 h 2093"/>
                    <a:gd name="T8" fmla="*/ 0 w 381"/>
                    <a:gd name="T9" fmla="*/ 0 h 20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1" h="2093">
                      <a:moveTo>
                        <a:pt x="0" y="0"/>
                      </a:moveTo>
                      <a:lnTo>
                        <a:pt x="381" y="217"/>
                      </a:lnTo>
                      <a:lnTo>
                        <a:pt x="381" y="2093"/>
                      </a:lnTo>
                      <a:lnTo>
                        <a:pt x="0" y="18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" name="Freeform 9"/>
                <p:cNvSpPr>
                  <a:spLocks/>
                </p:cNvSpPr>
                <p:nvPr/>
              </p:nvSpPr>
              <p:spPr bwMode="auto">
                <a:xfrm>
                  <a:off x="9061451" y="1593422"/>
                  <a:ext cx="1220788" cy="695325"/>
                </a:xfrm>
                <a:custGeom>
                  <a:avLst/>
                  <a:gdLst>
                    <a:gd name="T0" fmla="*/ 388 w 769"/>
                    <a:gd name="T1" fmla="*/ 0 h 438"/>
                    <a:gd name="T2" fmla="*/ 769 w 769"/>
                    <a:gd name="T3" fmla="*/ 220 h 438"/>
                    <a:gd name="T4" fmla="*/ 381 w 769"/>
                    <a:gd name="T5" fmla="*/ 438 h 438"/>
                    <a:gd name="T6" fmla="*/ 0 w 769"/>
                    <a:gd name="T7" fmla="*/ 221 h 438"/>
                    <a:gd name="T8" fmla="*/ 388 w 769"/>
                    <a:gd name="T9" fmla="*/ 0 h 4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9" h="438">
                      <a:moveTo>
                        <a:pt x="388" y="0"/>
                      </a:moveTo>
                      <a:lnTo>
                        <a:pt x="769" y="220"/>
                      </a:lnTo>
                      <a:lnTo>
                        <a:pt x="381" y="438"/>
                      </a:lnTo>
                      <a:lnTo>
                        <a:pt x="0" y="221"/>
                      </a:lnTo>
                      <a:lnTo>
                        <a:pt x="388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9064857" y="2912597"/>
                <a:ext cx="1224505" cy="2351088"/>
                <a:chOff x="6620921" y="2908300"/>
                <a:chExt cx="1224505" cy="2351088"/>
              </a:xfrm>
            </p:grpSpPr>
            <p:sp>
              <p:nvSpPr>
                <p:cNvPr id="39" name="Freeform 11"/>
                <p:cNvSpPr>
                  <a:spLocks/>
                </p:cNvSpPr>
                <p:nvPr/>
              </p:nvSpPr>
              <p:spPr bwMode="auto">
                <a:xfrm>
                  <a:off x="7232651" y="3257550"/>
                  <a:ext cx="612775" cy="2001837"/>
                </a:xfrm>
                <a:custGeom>
                  <a:avLst/>
                  <a:gdLst>
                    <a:gd name="T0" fmla="*/ 386 w 386"/>
                    <a:gd name="T1" fmla="*/ 0 h 1261"/>
                    <a:gd name="T2" fmla="*/ 386 w 386"/>
                    <a:gd name="T3" fmla="*/ 1037 h 1261"/>
                    <a:gd name="T4" fmla="*/ 0 w 386"/>
                    <a:gd name="T5" fmla="*/ 1261 h 1261"/>
                    <a:gd name="T6" fmla="*/ 0 w 386"/>
                    <a:gd name="T7" fmla="*/ 218 h 1261"/>
                    <a:gd name="T8" fmla="*/ 386 w 386"/>
                    <a:gd name="T9" fmla="*/ 0 h 12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6" h="1261">
                      <a:moveTo>
                        <a:pt x="386" y="0"/>
                      </a:moveTo>
                      <a:lnTo>
                        <a:pt x="386" y="1037"/>
                      </a:lnTo>
                      <a:lnTo>
                        <a:pt x="0" y="1261"/>
                      </a:lnTo>
                      <a:lnTo>
                        <a:pt x="0" y="218"/>
                      </a:lnTo>
                      <a:lnTo>
                        <a:pt x="386" y="0"/>
                      </a:lnTo>
                      <a:close/>
                    </a:path>
                  </a:pathLst>
                </a:custGeom>
                <a:solidFill>
                  <a:srgbClr val="F9CB39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0" name="Freeform 12"/>
                <p:cNvSpPr>
                  <a:spLocks/>
                </p:cNvSpPr>
                <p:nvPr/>
              </p:nvSpPr>
              <p:spPr bwMode="auto">
                <a:xfrm>
                  <a:off x="6624638" y="3259138"/>
                  <a:ext cx="608013" cy="2000250"/>
                </a:xfrm>
                <a:custGeom>
                  <a:avLst/>
                  <a:gdLst>
                    <a:gd name="T0" fmla="*/ 0 w 383"/>
                    <a:gd name="T1" fmla="*/ 0 h 1260"/>
                    <a:gd name="T2" fmla="*/ 383 w 383"/>
                    <a:gd name="T3" fmla="*/ 217 h 1260"/>
                    <a:gd name="T4" fmla="*/ 383 w 383"/>
                    <a:gd name="T5" fmla="*/ 1260 h 1260"/>
                    <a:gd name="T6" fmla="*/ 0 w 383"/>
                    <a:gd name="T7" fmla="*/ 1040 h 1260"/>
                    <a:gd name="T8" fmla="*/ 0 w 383"/>
                    <a:gd name="T9" fmla="*/ 0 h 1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3" h="1260">
                      <a:moveTo>
                        <a:pt x="0" y="0"/>
                      </a:moveTo>
                      <a:lnTo>
                        <a:pt x="383" y="217"/>
                      </a:lnTo>
                      <a:lnTo>
                        <a:pt x="383" y="1260"/>
                      </a:lnTo>
                      <a:lnTo>
                        <a:pt x="0" y="10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1" name="Freeform 13"/>
                <p:cNvSpPr>
                  <a:spLocks/>
                </p:cNvSpPr>
                <p:nvPr/>
              </p:nvSpPr>
              <p:spPr bwMode="auto">
                <a:xfrm>
                  <a:off x="6620921" y="2908300"/>
                  <a:ext cx="1220788" cy="695325"/>
                </a:xfrm>
                <a:custGeom>
                  <a:avLst/>
                  <a:gdLst>
                    <a:gd name="T0" fmla="*/ 388 w 769"/>
                    <a:gd name="T1" fmla="*/ 0 h 438"/>
                    <a:gd name="T2" fmla="*/ 769 w 769"/>
                    <a:gd name="T3" fmla="*/ 220 h 438"/>
                    <a:gd name="T4" fmla="*/ 383 w 769"/>
                    <a:gd name="T5" fmla="*/ 438 h 438"/>
                    <a:gd name="T6" fmla="*/ 0 w 769"/>
                    <a:gd name="T7" fmla="*/ 221 h 438"/>
                    <a:gd name="T8" fmla="*/ 388 w 769"/>
                    <a:gd name="T9" fmla="*/ 0 h 4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9" h="438">
                      <a:moveTo>
                        <a:pt x="388" y="0"/>
                      </a:moveTo>
                      <a:lnTo>
                        <a:pt x="769" y="220"/>
                      </a:lnTo>
                      <a:lnTo>
                        <a:pt x="383" y="438"/>
                      </a:lnTo>
                      <a:lnTo>
                        <a:pt x="0" y="221"/>
                      </a:lnTo>
                      <a:lnTo>
                        <a:pt x="388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0">
                  <a:solidFill>
                    <a:schemeClr val="accent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42" name="Group 41"/>
              <p:cNvGrpSpPr/>
              <p:nvPr/>
            </p:nvGrpSpPr>
            <p:grpSpPr>
              <a:xfrm>
                <a:off x="10285412" y="3326430"/>
                <a:ext cx="1223963" cy="1932958"/>
                <a:chOff x="4187826" y="3326430"/>
                <a:chExt cx="1223963" cy="1932958"/>
              </a:xfrm>
            </p:grpSpPr>
            <p:sp>
              <p:nvSpPr>
                <p:cNvPr id="43" name="Freeform 15"/>
                <p:cNvSpPr>
                  <a:spLocks/>
                </p:cNvSpPr>
                <p:nvPr/>
              </p:nvSpPr>
              <p:spPr bwMode="auto">
                <a:xfrm>
                  <a:off x="4795838" y="3670300"/>
                  <a:ext cx="615950" cy="1589087"/>
                </a:xfrm>
                <a:custGeom>
                  <a:avLst/>
                  <a:gdLst>
                    <a:gd name="T0" fmla="*/ 388 w 388"/>
                    <a:gd name="T1" fmla="*/ 0 h 1001"/>
                    <a:gd name="T2" fmla="*/ 388 w 388"/>
                    <a:gd name="T3" fmla="*/ 777 h 1001"/>
                    <a:gd name="T4" fmla="*/ 0 w 388"/>
                    <a:gd name="T5" fmla="*/ 1001 h 1001"/>
                    <a:gd name="T6" fmla="*/ 0 w 388"/>
                    <a:gd name="T7" fmla="*/ 220 h 1001"/>
                    <a:gd name="T8" fmla="*/ 388 w 388"/>
                    <a:gd name="T9" fmla="*/ 0 h 10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8" h="1001">
                      <a:moveTo>
                        <a:pt x="388" y="0"/>
                      </a:moveTo>
                      <a:lnTo>
                        <a:pt x="388" y="777"/>
                      </a:lnTo>
                      <a:lnTo>
                        <a:pt x="0" y="1001"/>
                      </a:lnTo>
                      <a:lnTo>
                        <a:pt x="0" y="220"/>
                      </a:lnTo>
                      <a:lnTo>
                        <a:pt x="388" y="0"/>
                      </a:lnTo>
                      <a:close/>
                    </a:path>
                  </a:pathLst>
                </a:custGeom>
                <a:solidFill>
                  <a:srgbClr val="009BC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4" name="Freeform 16"/>
                <p:cNvSpPr>
                  <a:spLocks/>
                </p:cNvSpPr>
                <p:nvPr/>
              </p:nvSpPr>
              <p:spPr bwMode="auto">
                <a:xfrm>
                  <a:off x="4187826" y="3671888"/>
                  <a:ext cx="608013" cy="1587500"/>
                </a:xfrm>
                <a:custGeom>
                  <a:avLst/>
                  <a:gdLst>
                    <a:gd name="T0" fmla="*/ 0 w 383"/>
                    <a:gd name="T1" fmla="*/ 0 h 1000"/>
                    <a:gd name="T2" fmla="*/ 383 w 383"/>
                    <a:gd name="T3" fmla="*/ 219 h 1000"/>
                    <a:gd name="T4" fmla="*/ 383 w 383"/>
                    <a:gd name="T5" fmla="*/ 1000 h 1000"/>
                    <a:gd name="T6" fmla="*/ 0 w 383"/>
                    <a:gd name="T7" fmla="*/ 780 h 1000"/>
                    <a:gd name="T8" fmla="*/ 0 w 383"/>
                    <a:gd name="T9" fmla="*/ 0 h 10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3" h="1000">
                      <a:moveTo>
                        <a:pt x="0" y="0"/>
                      </a:moveTo>
                      <a:lnTo>
                        <a:pt x="383" y="219"/>
                      </a:lnTo>
                      <a:lnTo>
                        <a:pt x="383" y="1000"/>
                      </a:lnTo>
                      <a:lnTo>
                        <a:pt x="0" y="7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" name="Freeform 17"/>
                <p:cNvSpPr>
                  <a:spLocks/>
                </p:cNvSpPr>
                <p:nvPr/>
              </p:nvSpPr>
              <p:spPr bwMode="auto">
                <a:xfrm>
                  <a:off x="4187826" y="3326430"/>
                  <a:ext cx="1223963" cy="696912"/>
                </a:xfrm>
                <a:custGeom>
                  <a:avLst/>
                  <a:gdLst>
                    <a:gd name="T0" fmla="*/ 390 w 771"/>
                    <a:gd name="T1" fmla="*/ 0 h 439"/>
                    <a:gd name="T2" fmla="*/ 771 w 771"/>
                    <a:gd name="T3" fmla="*/ 219 h 439"/>
                    <a:gd name="T4" fmla="*/ 383 w 771"/>
                    <a:gd name="T5" fmla="*/ 439 h 439"/>
                    <a:gd name="T6" fmla="*/ 0 w 771"/>
                    <a:gd name="T7" fmla="*/ 220 h 439"/>
                    <a:gd name="T8" fmla="*/ 390 w 771"/>
                    <a:gd name="T9" fmla="*/ 0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71" h="439">
                      <a:moveTo>
                        <a:pt x="390" y="0"/>
                      </a:moveTo>
                      <a:lnTo>
                        <a:pt x="771" y="219"/>
                      </a:lnTo>
                      <a:lnTo>
                        <a:pt x="383" y="439"/>
                      </a:lnTo>
                      <a:lnTo>
                        <a:pt x="0" y="220"/>
                      </a:lnTo>
                      <a:lnTo>
                        <a:pt x="39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9675019" y="4078288"/>
                <a:ext cx="1223963" cy="1535112"/>
                <a:chOff x="1754188" y="3724275"/>
                <a:chExt cx="1223963" cy="1535112"/>
              </a:xfrm>
            </p:grpSpPr>
            <p:sp>
              <p:nvSpPr>
                <p:cNvPr id="47" name="Freeform 19"/>
                <p:cNvSpPr>
                  <a:spLocks/>
                </p:cNvSpPr>
                <p:nvPr/>
              </p:nvSpPr>
              <p:spPr bwMode="auto">
                <a:xfrm>
                  <a:off x="1754188" y="3724275"/>
                  <a:ext cx="1220788" cy="695325"/>
                </a:xfrm>
                <a:custGeom>
                  <a:avLst/>
                  <a:gdLst>
                    <a:gd name="T0" fmla="*/ 389 w 769"/>
                    <a:gd name="T1" fmla="*/ 0 h 438"/>
                    <a:gd name="T2" fmla="*/ 769 w 769"/>
                    <a:gd name="T3" fmla="*/ 220 h 438"/>
                    <a:gd name="T4" fmla="*/ 381 w 769"/>
                    <a:gd name="T5" fmla="*/ 438 h 438"/>
                    <a:gd name="T6" fmla="*/ 0 w 769"/>
                    <a:gd name="T7" fmla="*/ 222 h 438"/>
                    <a:gd name="T8" fmla="*/ 389 w 769"/>
                    <a:gd name="T9" fmla="*/ 0 h 4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9" h="438">
                      <a:moveTo>
                        <a:pt x="389" y="0"/>
                      </a:moveTo>
                      <a:lnTo>
                        <a:pt x="769" y="220"/>
                      </a:lnTo>
                      <a:lnTo>
                        <a:pt x="381" y="438"/>
                      </a:lnTo>
                      <a:lnTo>
                        <a:pt x="0" y="222"/>
                      </a:lnTo>
                      <a:lnTo>
                        <a:pt x="389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solidFill>
                    <a:schemeClr val="accent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" name="Freeform 20"/>
                <p:cNvSpPr>
                  <a:spLocks/>
                </p:cNvSpPr>
                <p:nvPr/>
              </p:nvSpPr>
              <p:spPr bwMode="auto">
                <a:xfrm>
                  <a:off x="2359026" y="4073525"/>
                  <a:ext cx="619125" cy="1185862"/>
                </a:xfrm>
                <a:custGeom>
                  <a:avLst/>
                  <a:gdLst>
                    <a:gd name="T0" fmla="*/ 388 w 390"/>
                    <a:gd name="T1" fmla="*/ 0 h 747"/>
                    <a:gd name="T2" fmla="*/ 390 w 390"/>
                    <a:gd name="T3" fmla="*/ 523 h 747"/>
                    <a:gd name="T4" fmla="*/ 0 w 390"/>
                    <a:gd name="T5" fmla="*/ 747 h 747"/>
                    <a:gd name="T6" fmla="*/ 0 w 390"/>
                    <a:gd name="T7" fmla="*/ 218 h 747"/>
                    <a:gd name="T8" fmla="*/ 388 w 390"/>
                    <a:gd name="T9" fmla="*/ 0 h 7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0" h="747">
                      <a:moveTo>
                        <a:pt x="388" y="0"/>
                      </a:moveTo>
                      <a:lnTo>
                        <a:pt x="390" y="523"/>
                      </a:lnTo>
                      <a:lnTo>
                        <a:pt x="0" y="747"/>
                      </a:lnTo>
                      <a:lnTo>
                        <a:pt x="0" y="218"/>
                      </a:lnTo>
                      <a:lnTo>
                        <a:pt x="388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9" name="Freeform 21"/>
                <p:cNvSpPr>
                  <a:spLocks/>
                </p:cNvSpPr>
                <p:nvPr/>
              </p:nvSpPr>
              <p:spPr bwMode="auto">
                <a:xfrm>
                  <a:off x="1754188" y="4076700"/>
                  <a:ext cx="604838" cy="1182687"/>
                </a:xfrm>
                <a:custGeom>
                  <a:avLst/>
                  <a:gdLst>
                    <a:gd name="T0" fmla="*/ 0 w 381"/>
                    <a:gd name="T1" fmla="*/ 0 h 745"/>
                    <a:gd name="T2" fmla="*/ 381 w 381"/>
                    <a:gd name="T3" fmla="*/ 216 h 745"/>
                    <a:gd name="T4" fmla="*/ 381 w 381"/>
                    <a:gd name="T5" fmla="*/ 745 h 745"/>
                    <a:gd name="T6" fmla="*/ 0 w 381"/>
                    <a:gd name="T7" fmla="*/ 525 h 745"/>
                    <a:gd name="T8" fmla="*/ 0 w 381"/>
                    <a:gd name="T9" fmla="*/ 0 h 7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1" h="745">
                      <a:moveTo>
                        <a:pt x="0" y="0"/>
                      </a:moveTo>
                      <a:lnTo>
                        <a:pt x="381" y="216"/>
                      </a:lnTo>
                      <a:lnTo>
                        <a:pt x="381" y="745"/>
                      </a:lnTo>
                      <a:lnTo>
                        <a:pt x="0" y="5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Bar Chart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1065212" y="3160197"/>
            <a:ext cx="2479428" cy="892568"/>
            <a:chOff x="1284085" y="1731435"/>
            <a:chExt cx="2479428" cy="892568"/>
          </a:xfrm>
        </p:grpSpPr>
        <p:sp>
          <p:nvSpPr>
            <p:cNvPr id="24" name="TextBox 23"/>
            <p:cNvSpPr txBox="1"/>
            <p:nvPr/>
          </p:nvSpPr>
          <p:spPr>
            <a:xfrm>
              <a:off x="1293812" y="2136434"/>
              <a:ext cx="2469701" cy="487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84085" y="1731435"/>
              <a:ext cx="24794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527277" y="4727555"/>
            <a:ext cx="2479428" cy="902296"/>
            <a:chOff x="1284085" y="4299538"/>
            <a:chExt cx="2479428" cy="902296"/>
          </a:xfrm>
        </p:grpSpPr>
        <p:sp>
          <p:nvSpPr>
            <p:cNvPr id="27" name="TextBox 26"/>
            <p:cNvSpPr txBox="1"/>
            <p:nvPr/>
          </p:nvSpPr>
          <p:spPr>
            <a:xfrm>
              <a:off x="1284085" y="4714265"/>
              <a:ext cx="2469701" cy="487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84085" y="4299538"/>
              <a:ext cx="24794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794431" y="1787921"/>
            <a:ext cx="2479428" cy="886085"/>
            <a:chOff x="7908621" y="1669825"/>
            <a:chExt cx="2479428" cy="886085"/>
          </a:xfrm>
        </p:grpSpPr>
        <p:sp>
          <p:nvSpPr>
            <p:cNvPr id="30" name="TextBox 29"/>
            <p:cNvSpPr txBox="1"/>
            <p:nvPr/>
          </p:nvSpPr>
          <p:spPr>
            <a:xfrm>
              <a:off x="7908621" y="2068341"/>
              <a:ext cx="2469701" cy="487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908621" y="1669825"/>
              <a:ext cx="24794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437055" y="3289135"/>
            <a:ext cx="2479428" cy="895811"/>
            <a:chOff x="8346366" y="3177614"/>
            <a:chExt cx="2479428" cy="895811"/>
          </a:xfrm>
        </p:grpSpPr>
        <p:sp>
          <p:nvSpPr>
            <p:cNvPr id="33" name="TextBox 32"/>
            <p:cNvSpPr txBox="1"/>
            <p:nvPr/>
          </p:nvSpPr>
          <p:spPr>
            <a:xfrm>
              <a:off x="8346366" y="3585856"/>
              <a:ext cx="2469701" cy="487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346366" y="3177614"/>
              <a:ext cx="24794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947036" y="4426092"/>
            <a:ext cx="322782" cy="322780"/>
            <a:chOff x="7103221" y="4843294"/>
            <a:chExt cx="507008" cy="507008"/>
          </a:xfrm>
          <a:solidFill>
            <a:schemeClr val="tx1">
              <a:lumMod val="75000"/>
              <a:lumOff val="25000"/>
            </a:schemeClr>
          </a:solidFill>
          <a:effectLst/>
          <a:scene3d>
            <a:camera prst="orthographicFront"/>
            <a:lightRig rig="threePt" dir="t"/>
          </a:scene3d>
        </p:grpSpPr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7103221" y="5304708"/>
              <a:ext cx="507008" cy="45594"/>
            </a:xfrm>
            <a:custGeom>
              <a:avLst/>
              <a:gdLst>
                <a:gd name="T0" fmla="*/ 25 w 556"/>
                <a:gd name="T1" fmla="*/ 0 h 50"/>
                <a:gd name="T2" fmla="*/ 530 w 556"/>
                <a:gd name="T3" fmla="*/ 0 h 50"/>
                <a:gd name="T4" fmla="*/ 543 w 556"/>
                <a:gd name="T5" fmla="*/ 3 h 50"/>
                <a:gd name="T6" fmla="*/ 552 w 556"/>
                <a:gd name="T7" fmla="*/ 12 h 50"/>
                <a:gd name="T8" fmla="*/ 556 w 556"/>
                <a:gd name="T9" fmla="*/ 25 h 50"/>
                <a:gd name="T10" fmla="*/ 552 w 556"/>
                <a:gd name="T11" fmla="*/ 38 h 50"/>
                <a:gd name="T12" fmla="*/ 543 w 556"/>
                <a:gd name="T13" fmla="*/ 47 h 50"/>
                <a:gd name="T14" fmla="*/ 530 w 556"/>
                <a:gd name="T15" fmla="*/ 50 h 50"/>
                <a:gd name="T16" fmla="*/ 25 w 556"/>
                <a:gd name="T17" fmla="*/ 50 h 50"/>
                <a:gd name="T18" fmla="*/ 12 w 556"/>
                <a:gd name="T19" fmla="*/ 47 h 50"/>
                <a:gd name="T20" fmla="*/ 3 w 556"/>
                <a:gd name="T21" fmla="*/ 38 h 50"/>
                <a:gd name="T22" fmla="*/ 0 w 556"/>
                <a:gd name="T23" fmla="*/ 25 h 50"/>
                <a:gd name="T24" fmla="*/ 3 w 556"/>
                <a:gd name="T25" fmla="*/ 12 h 50"/>
                <a:gd name="T26" fmla="*/ 12 w 556"/>
                <a:gd name="T27" fmla="*/ 3 h 50"/>
                <a:gd name="T28" fmla="*/ 25 w 556"/>
                <a:gd name="T2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6" h="50">
                  <a:moveTo>
                    <a:pt x="25" y="0"/>
                  </a:moveTo>
                  <a:lnTo>
                    <a:pt x="530" y="0"/>
                  </a:lnTo>
                  <a:lnTo>
                    <a:pt x="543" y="3"/>
                  </a:lnTo>
                  <a:lnTo>
                    <a:pt x="552" y="12"/>
                  </a:lnTo>
                  <a:lnTo>
                    <a:pt x="556" y="25"/>
                  </a:lnTo>
                  <a:lnTo>
                    <a:pt x="552" y="38"/>
                  </a:lnTo>
                  <a:lnTo>
                    <a:pt x="543" y="47"/>
                  </a:lnTo>
                  <a:lnTo>
                    <a:pt x="530" y="50"/>
                  </a:lnTo>
                  <a:lnTo>
                    <a:pt x="25" y="50"/>
                  </a:lnTo>
                  <a:lnTo>
                    <a:pt x="12" y="47"/>
                  </a:lnTo>
                  <a:lnTo>
                    <a:pt x="3" y="38"/>
                  </a:lnTo>
                  <a:lnTo>
                    <a:pt x="0" y="25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8"/>
            <p:cNvSpPr>
              <a:spLocks noEditPoints="1"/>
            </p:cNvSpPr>
            <p:nvPr/>
          </p:nvSpPr>
          <p:spPr bwMode="auto">
            <a:xfrm>
              <a:off x="7131490" y="5014728"/>
              <a:ext cx="449560" cy="275389"/>
            </a:xfrm>
            <a:custGeom>
              <a:avLst/>
              <a:gdLst>
                <a:gd name="T0" fmla="*/ 335 w 493"/>
                <a:gd name="T1" fmla="*/ 25 h 302"/>
                <a:gd name="T2" fmla="*/ 335 w 493"/>
                <a:gd name="T3" fmla="*/ 252 h 302"/>
                <a:gd name="T4" fmla="*/ 411 w 493"/>
                <a:gd name="T5" fmla="*/ 252 h 302"/>
                <a:gd name="T6" fmla="*/ 411 w 493"/>
                <a:gd name="T7" fmla="*/ 25 h 302"/>
                <a:gd name="T8" fmla="*/ 335 w 493"/>
                <a:gd name="T9" fmla="*/ 25 h 302"/>
                <a:gd name="T10" fmla="*/ 208 w 493"/>
                <a:gd name="T11" fmla="*/ 25 h 302"/>
                <a:gd name="T12" fmla="*/ 208 w 493"/>
                <a:gd name="T13" fmla="*/ 252 h 302"/>
                <a:gd name="T14" fmla="*/ 285 w 493"/>
                <a:gd name="T15" fmla="*/ 252 h 302"/>
                <a:gd name="T16" fmla="*/ 285 w 493"/>
                <a:gd name="T17" fmla="*/ 25 h 302"/>
                <a:gd name="T18" fmla="*/ 208 w 493"/>
                <a:gd name="T19" fmla="*/ 25 h 302"/>
                <a:gd name="T20" fmla="*/ 82 w 493"/>
                <a:gd name="T21" fmla="*/ 25 h 302"/>
                <a:gd name="T22" fmla="*/ 82 w 493"/>
                <a:gd name="T23" fmla="*/ 252 h 302"/>
                <a:gd name="T24" fmla="*/ 159 w 493"/>
                <a:gd name="T25" fmla="*/ 252 h 302"/>
                <a:gd name="T26" fmla="*/ 159 w 493"/>
                <a:gd name="T27" fmla="*/ 25 h 302"/>
                <a:gd name="T28" fmla="*/ 82 w 493"/>
                <a:gd name="T29" fmla="*/ 25 h 302"/>
                <a:gd name="T30" fmla="*/ 25 w 493"/>
                <a:gd name="T31" fmla="*/ 0 h 302"/>
                <a:gd name="T32" fmla="*/ 468 w 493"/>
                <a:gd name="T33" fmla="*/ 0 h 302"/>
                <a:gd name="T34" fmla="*/ 473 w 493"/>
                <a:gd name="T35" fmla="*/ 0 h 302"/>
                <a:gd name="T36" fmla="*/ 477 w 493"/>
                <a:gd name="T37" fmla="*/ 3 h 302"/>
                <a:gd name="T38" fmla="*/ 480 w 493"/>
                <a:gd name="T39" fmla="*/ 7 h 302"/>
                <a:gd name="T40" fmla="*/ 480 w 493"/>
                <a:gd name="T41" fmla="*/ 12 h 302"/>
                <a:gd name="T42" fmla="*/ 480 w 493"/>
                <a:gd name="T43" fmla="*/ 18 h 302"/>
                <a:gd name="T44" fmla="*/ 477 w 493"/>
                <a:gd name="T45" fmla="*/ 20 h 302"/>
                <a:gd name="T46" fmla="*/ 473 w 493"/>
                <a:gd name="T47" fmla="*/ 23 h 302"/>
                <a:gd name="T48" fmla="*/ 468 w 493"/>
                <a:gd name="T49" fmla="*/ 25 h 302"/>
                <a:gd name="T50" fmla="*/ 461 w 493"/>
                <a:gd name="T51" fmla="*/ 25 h 302"/>
                <a:gd name="T52" fmla="*/ 461 w 493"/>
                <a:gd name="T53" fmla="*/ 252 h 302"/>
                <a:gd name="T54" fmla="*/ 468 w 493"/>
                <a:gd name="T55" fmla="*/ 252 h 302"/>
                <a:gd name="T56" fmla="*/ 480 w 493"/>
                <a:gd name="T57" fmla="*/ 255 h 302"/>
                <a:gd name="T58" fmla="*/ 490 w 493"/>
                <a:gd name="T59" fmla="*/ 264 h 302"/>
                <a:gd name="T60" fmla="*/ 493 w 493"/>
                <a:gd name="T61" fmla="*/ 277 h 302"/>
                <a:gd name="T62" fmla="*/ 490 w 493"/>
                <a:gd name="T63" fmla="*/ 290 h 302"/>
                <a:gd name="T64" fmla="*/ 480 w 493"/>
                <a:gd name="T65" fmla="*/ 299 h 302"/>
                <a:gd name="T66" fmla="*/ 468 w 493"/>
                <a:gd name="T67" fmla="*/ 302 h 302"/>
                <a:gd name="T68" fmla="*/ 25 w 493"/>
                <a:gd name="T69" fmla="*/ 302 h 302"/>
                <a:gd name="T70" fmla="*/ 13 w 493"/>
                <a:gd name="T71" fmla="*/ 299 h 302"/>
                <a:gd name="T72" fmla="*/ 4 w 493"/>
                <a:gd name="T73" fmla="*/ 290 h 302"/>
                <a:gd name="T74" fmla="*/ 0 w 493"/>
                <a:gd name="T75" fmla="*/ 277 h 302"/>
                <a:gd name="T76" fmla="*/ 4 w 493"/>
                <a:gd name="T77" fmla="*/ 264 h 302"/>
                <a:gd name="T78" fmla="*/ 13 w 493"/>
                <a:gd name="T79" fmla="*/ 255 h 302"/>
                <a:gd name="T80" fmla="*/ 25 w 493"/>
                <a:gd name="T81" fmla="*/ 252 h 302"/>
                <a:gd name="T82" fmla="*/ 32 w 493"/>
                <a:gd name="T83" fmla="*/ 252 h 302"/>
                <a:gd name="T84" fmla="*/ 32 w 493"/>
                <a:gd name="T85" fmla="*/ 25 h 302"/>
                <a:gd name="T86" fmla="*/ 25 w 493"/>
                <a:gd name="T87" fmla="*/ 25 h 302"/>
                <a:gd name="T88" fmla="*/ 21 w 493"/>
                <a:gd name="T89" fmla="*/ 23 h 302"/>
                <a:gd name="T90" fmla="*/ 16 w 493"/>
                <a:gd name="T91" fmla="*/ 20 h 302"/>
                <a:gd name="T92" fmla="*/ 15 w 493"/>
                <a:gd name="T93" fmla="*/ 18 h 302"/>
                <a:gd name="T94" fmla="*/ 13 w 493"/>
                <a:gd name="T95" fmla="*/ 12 h 302"/>
                <a:gd name="T96" fmla="*/ 15 w 493"/>
                <a:gd name="T97" fmla="*/ 7 h 302"/>
                <a:gd name="T98" fmla="*/ 16 w 493"/>
                <a:gd name="T99" fmla="*/ 3 h 302"/>
                <a:gd name="T100" fmla="*/ 21 w 493"/>
                <a:gd name="T101" fmla="*/ 0 h 302"/>
                <a:gd name="T102" fmla="*/ 25 w 493"/>
                <a:gd name="T10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93" h="302">
                  <a:moveTo>
                    <a:pt x="335" y="25"/>
                  </a:moveTo>
                  <a:lnTo>
                    <a:pt x="335" y="252"/>
                  </a:lnTo>
                  <a:lnTo>
                    <a:pt x="411" y="252"/>
                  </a:lnTo>
                  <a:lnTo>
                    <a:pt x="411" y="25"/>
                  </a:lnTo>
                  <a:lnTo>
                    <a:pt x="335" y="25"/>
                  </a:lnTo>
                  <a:close/>
                  <a:moveTo>
                    <a:pt x="208" y="25"/>
                  </a:moveTo>
                  <a:lnTo>
                    <a:pt x="208" y="252"/>
                  </a:lnTo>
                  <a:lnTo>
                    <a:pt x="285" y="252"/>
                  </a:lnTo>
                  <a:lnTo>
                    <a:pt x="285" y="25"/>
                  </a:lnTo>
                  <a:lnTo>
                    <a:pt x="208" y="25"/>
                  </a:lnTo>
                  <a:close/>
                  <a:moveTo>
                    <a:pt x="82" y="25"/>
                  </a:moveTo>
                  <a:lnTo>
                    <a:pt x="82" y="252"/>
                  </a:lnTo>
                  <a:lnTo>
                    <a:pt x="159" y="252"/>
                  </a:lnTo>
                  <a:lnTo>
                    <a:pt x="159" y="25"/>
                  </a:lnTo>
                  <a:lnTo>
                    <a:pt x="82" y="25"/>
                  </a:lnTo>
                  <a:close/>
                  <a:moveTo>
                    <a:pt x="25" y="0"/>
                  </a:moveTo>
                  <a:lnTo>
                    <a:pt x="468" y="0"/>
                  </a:lnTo>
                  <a:lnTo>
                    <a:pt x="473" y="0"/>
                  </a:lnTo>
                  <a:lnTo>
                    <a:pt x="477" y="3"/>
                  </a:lnTo>
                  <a:lnTo>
                    <a:pt x="480" y="7"/>
                  </a:lnTo>
                  <a:lnTo>
                    <a:pt x="480" y="12"/>
                  </a:lnTo>
                  <a:lnTo>
                    <a:pt x="480" y="18"/>
                  </a:lnTo>
                  <a:lnTo>
                    <a:pt x="477" y="20"/>
                  </a:lnTo>
                  <a:lnTo>
                    <a:pt x="473" y="23"/>
                  </a:lnTo>
                  <a:lnTo>
                    <a:pt x="468" y="25"/>
                  </a:lnTo>
                  <a:lnTo>
                    <a:pt x="461" y="25"/>
                  </a:lnTo>
                  <a:lnTo>
                    <a:pt x="461" y="252"/>
                  </a:lnTo>
                  <a:lnTo>
                    <a:pt x="468" y="252"/>
                  </a:lnTo>
                  <a:lnTo>
                    <a:pt x="480" y="255"/>
                  </a:lnTo>
                  <a:lnTo>
                    <a:pt x="490" y="264"/>
                  </a:lnTo>
                  <a:lnTo>
                    <a:pt x="493" y="277"/>
                  </a:lnTo>
                  <a:lnTo>
                    <a:pt x="490" y="290"/>
                  </a:lnTo>
                  <a:lnTo>
                    <a:pt x="480" y="299"/>
                  </a:lnTo>
                  <a:lnTo>
                    <a:pt x="468" y="302"/>
                  </a:lnTo>
                  <a:lnTo>
                    <a:pt x="25" y="302"/>
                  </a:lnTo>
                  <a:lnTo>
                    <a:pt x="13" y="299"/>
                  </a:lnTo>
                  <a:lnTo>
                    <a:pt x="4" y="290"/>
                  </a:lnTo>
                  <a:lnTo>
                    <a:pt x="0" y="277"/>
                  </a:lnTo>
                  <a:lnTo>
                    <a:pt x="4" y="264"/>
                  </a:lnTo>
                  <a:lnTo>
                    <a:pt x="13" y="255"/>
                  </a:lnTo>
                  <a:lnTo>
                    <a:pt x="25" y="252"/>
                  </a:lnTo>
                  <a:lnTo>
                    <a:pt x="32" y="252"/>
                  </a:lnTo>
                  <a:lnTo>
                    <a:pt x="32" y="25"/>
                  </a:lnTo>
                  <a:lnTo>
                    <a:pt x="25" y="25"/>
                  </a:lnTo>
                  <a:lnTo>
                    <a:pt x="21" y="23"/>
                  </a:lnTo>
                  <a:lnTo>
                    <a:pt x="16" y="20"/>
                  </a:lnTo>
                  <a:lnTo>
                    <a:pt x="15" y="18"/>
                  </a:lnTo>
                  <a:lnTo>
                    <a:pt x="13" y="12"/>
                  </a:lnTo>
                  <a:lnTo>
                    <a:pt x="15" y="7"/>
                  </a:lnTo>
                  <a:lnTo>
                    <a:pt x="16" y="3"/>
                  </a:lnTo>
                  <a:lnTo>
                    <a:pt x="21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9"/>
            <p:cNvSpPr>
              <a:spLocks/>
            </p:cNvSpPr>
            <p:nvPr/>
          </p:nvSpPr>
          <p:spPr bwMode="auto">
            <a:xfrm>
              <a:off x="7103221" y="4843294"/>
              <a:ext cx="507008" cy="149549"/>
            </a:xfrm>
            <a:custGeom>
              <a:avLst/>
              <a:gdLst>
                <a:gd name="T0" fmla="*/ 282 w 556"/>
                <a:gd name="T1" fmla="*/ 0 h 164"/>
                <a:gd name="T2" fmla="*/ 288 w 556"/>
                <a:gd name="T3" fmla="*/ 3 h 164"/>
                <a:gd name="T4" fmla="*/ 539 w 556"/>
                <a:gd name="T5" fmla="*/ 116 h 164"/>
                <a:gd name="T6" fmla="*/ 548 w 556"/>
                <a:gd name="T7" fmla="*/ 121 h 164"/>
                <a:gd name="T8" fmla="*/ 553 w 556"/>
                <a:gd name="T9" fmla="*/ 129 h 164"/>
                <a:gd name="T10" fmla="*/ 556 w 556"/>
                <a:gd name="T11" fmla="*/ 140 h 164"/>
                <a:gd name="T12" fmla="*/ 552 w 556"/>
                <a:gd name="T13" fmla="*/ 153 h 164"/>
                <a:gd name="T14" fmla="*/ 543 w 556"/>
                <a:gd name="T15" fmla="*/ 162 h 164"/>
                <a:gd name="T16" fmla="*/ 530 w 556"/>
                <a:gd name="T17" fmla="*/ 164 h 164"/>
                <a:gd name="T18" fmla="*/ 25 w 556"/>
                <a:gd name="T19" fmla="*/ 164 h 164"/>
                <a:gd name="T20" fmla="*/ 13 w 556"/>
                <a:gd name="T21" fmla="*/ 162 h 164"/>
                <a:gd name="T22" fmla="*/ 5 w 556"/>
                <a:gd name="T23" fmla="*/ 156 h 164"/>
                <a:gd name="T24" fmla="*/ 0 w 556"/>
                <a:gd name="T25" fmla="*/ 145 h 164"/>
                <a:gd name="T26" fmla="*/ 0 w 556"/>
                <a:gd name="T27" fmla="*/ 134 h 164"/>
                <a:gd name="T28" fmla="*/ 6 w 556"/>
                <a:gd name="T29" fmla="*/ 123 h 164"/>
                <a:gd name="T30" fmla="*/ 15 w 556"/>
                <a:gd name="T31" fmla="*/ 116 h 164"/>
                <a:gd name="T32" fmla="*/ 267 w 556"/>
                <a:gd name="T33" fmla="*/ 3 h 164"/>
                <a:gd name="T34" fmla="*/ 275 w 556"/>
                <a:gd name="T35" fmla="*/ 0 h 164"/>
                <a:gd name="T36" fmla="*/ 282 w 556"/>
                <a:gd name="T3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6" h="164">
                  <a:moveTo>
                    <a:pt x="282" y="0"/>
                  </a:moveTo>
                  <a:lnTo>
                    <a:pt x="288" y="3"/>
                  </a:lnTo>
                  <a:lnTo>
                    <a:pt x="539" y="116"/>
                  </a:lnTo>
                  <a:lnTo>
                    <a:pt x="548" y="121"/>
                  </a:lnTo>
                  <a:lnTo>
                    <a:pt x="553" y="129"/>
                  </a:lnTo>
                  <a:lnTo>
                    <a:pt x="556" y="140"/>
                  </a:lnTo>
                  <a:lnTo>
                    <a:pt x="552" y="153"/>
                  </a:lnTo>
                  <a:lnTo>
                    <a:pt x="543" y="162"/>
                  </a:lnTo>
                  <a:lnTo>
                    <a:pt x="530" y="164"/>
                  </a:lnTo>
                  <a:lnTo>
                    <a:pt x="25" y="164"/>
                  </a:lnTo>
                  <a:lnTo>
                    <a:pt x="13" y="162"/>
                  </a:lnTo>
                  <a:lnTo>
                    <a:pt x="5" y="156"/>
                  </a:lnTo>
                  <a:lnTo>
                    <a:pt x="0" y="145"/>
                  </a:lnTo>
                  <a:lnTo>
                    <a:pt x="0" y="134"/>
                  </a:lnTo>
                  <a:lnTo>
                    <a:pt x="6" y="123"/>
                  </a:lnTo>
                  <a:lnTo>
                    <a:pt x="15" y="116"/>
                  </a:lnTo>
                  <a:lnTo>
                    <a:pt x="267" y="3"/>
                  </a:lnTo>
                  <a:lnTo>
                    <a:pt x="275" y="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5900453" y="2044495"/>
            <a:ext cx="358776" cy="345424"/>
            <a:chOff x="4497105" y="3508745"/>
            <a:chExt cx="563546" cy="542574"/>
          </a:xfrm>
          <a:solidFill>
            <a:schemeClr val="bg1"/>
          </a:solidFill>
          <a:effectLst/>
          <a:scene3d>
            <a:camera prst="orthographicFront"/>
            <a:lightRig rig="threePt" dir="t"/>
          </a:scene3d>
        </p:grpSpPr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4685866" y="3997517"/>
              <a:ext cx="185113" cy="53802"/>
            </a:xfrm>
            <a:custGeom>
              <a:avLst/>
              <a:gdLst>
                <a:gd name="T0" fmla="*/ 172 w 203"/>
                <a:gd name="T1" fmla="*/ 0 h 59"/>
                <a:gd name="T2" fmla="*/ 185 w 203"/>
                <a:gd name="T3" fmla="*/ 21 h 59"/>
                <a:gd name="T4" fmla="*/ 203 w 203"/>
                <a:gd name="T5" fmla="*/ 38 h 59"/>
                <a:gd name="T6" fmla="*/ 172 w 203"/>
                <a:gd name="T7" fmla="*/ 50 h 59"/>
                <a:gd name="T8" fmla="*/ 137 w 203"/>
                <a:gd name="T9" fmla="*/ 56 h 59"/>
                <a:gd name="T10" fmla="*/ 101 w 203"/>
                <a:gd name="T11" fmla="*/ 59 h 59"/>
                <a:gd name="T12" fmla="*/ 66 w 203"/>
                <a:gd name="T13" fmla="*/ 56 h 59"/>
                <a:gd name="T14" fmla="*/ 32 w 203"/>
                <a:gd name="T15" fmla="*/ 50 h 59"/>
                <a:gd name="T16" fmla="*/ 0 w 203"/>
                <a:gd name="T17" fmla="*/ 38 h 59"/>
                <a:gd name="T18" fmla="*/ 18 w 203"/>
                <a:gd name="T19" fmla="*/ 21 h 59"/>
                <a:gd name="T20" fmla="*/ 32 w 203"/>
                <a:gd name="T21" fmla="*/ 0 h 59"/>
                <a:gd name="T22" fmla="*/ 66 w 203"/>
                <a:gd name="T23" fmla="*/ 9 h 59"/>
                <a:gd name="T24" fmla="*/ 101 w 203"/>
                <a:gd name="T25" fmla="*/ 12 h 59"/>
                <a:gd name="T26" fmla="*/ 138 w 203"/>
                <a:gd name="T27" fmla="*/ 9 h 59"/>
                <a:gd name="T28" fmla="*/ 172 w 203"/>
                <a:gd name="T2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3" h="59">
                  <a:moveTo>
                    <a:pt x="172" y="0"/>
                  </a:moveTo>
                  <a:lnTo>
                    <a:pt x="185" y="21"/>
                  </a:lnTo>
                  <a:lnTo>
                    <a:pt x="203" y="38"/>
                  </a:lnTo>
                  <a:lnTo>
                    <a:pt x="172" y="50"/>
                  </a:lnTo>
                  <a:lnTo>
                    <a:pt x="137" y="56"/>
                  </a:lnTo>
                  <a:lnTo>
                    <a:pt x="101" y="59"/>
                  </a:lnTo>
                  <a:lnTo>
                    <a:pt x="66" y="56"/>
                  </a:lnTo>
                  <a:lnTo>
                    <a:pt x="32" y="50"/>
                  </a:lnTo>
                  <a:lnTo>
                    <a:pt x="0" y="38"/>
                  </a:lnTo>
                  <a:lnTo>
                    <a:pt x="18" y="21"/>
                  </a:lnTo>
                  <a:lnTo>
                    <a:pt x="32" y="0"/>
                  </a:lnTo>
                  <a:lnTo>
                    <a:pt x="66" y="9"/>
                  </a:lnTo>
                  <a:lnTo>
                    <a:pt x="101" y="12"/>
                  </a:lnTo>
                  <a:lnTo>
                    <a:pt x="138" y="9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auto">
            <a:xfrm>
              <a:off x="4547259" y="3631850"/>
              <a:ext cx="107603" cy="159581"/>
            </a:xfrm>
            <a:custGeom>
              <a:avLst/>
              <a:gdLst>
                <a:gd name="T0" fmla="*/ 101 w 118"/>
                <a:gd name="T1" fmla="*/ 0 h 175"/>
                <a:gd name="T2" fmla="*/ 108 w 118"/>
                <a:gd name="T3" fmla="*/ 25 h 175"/>
                <a:gd name="T4" fmla="*/ 118 w 118"/>
                <a:gd name="T5" fmla="*/ 47 h 175"/>
                <a:gd name="T6" fmla="*/ 93 w 118"/>
                <a:gd name="T7" fmla="*/ 71 h 175"/>
                <a:gd name="T8" fmla="*/ 73 w 118"/>
                <a:gd name="T9" fmla="*/ 99 h 175"/>
                <a:gd name="T10" fmla="*/ 58 w 118"/>
                <a:gd name="T11" fmla="*/ 132 h 175"/>
                <a:gd name="T12" fmla="*/ 48 w 118"/>
                <a:gd name="T13" fmla="*/ 167 h 175"/>
                <a:gd name="T14" fmla="*/ 25 w 118"/>
                <a:gd name="T15" fmla="*/ 168 h 175"/>
                <a:gd name="T16" fmla="*/ 0 w 118"/>
                <a:gd name="T17" fmla="*/ 175 h 175"/>
                <a:gd name="T18" fmla="*/ 8 w 118"/>
                <a:gd name="T19" fmla="*/ 133 h 175"/>
                <a:gd name="T20" fmla="*/ 23 w 118"/>
                <a:gd name="T21" fmla="*/ 95 h 175"/>
                <a:gd name="T22" fmla="*/ 45 w 118"/>
                <a:gd name="T23" fmla="*/ 58 h 175"/>
                <a:gd name="T24" fmla="*/ 70 w 118"/>
                <a:gd name="T25" fmla="*/ 27 h 175"/>
                <a:gd name="T26" fmla="*/ 101 w 118"/>
                <a:gd name="T2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175">
                  <a:moveTo>
                    <a:pt x="101" y="0"/>
                  </a:moveTo>
                  <a:lnTo>
                    <a:pt x="108" y="25"/>
                  </a:lnTo>
                  <a:lnTo>
                    <a:pt x="118" y="47"/>
                  </a:lnTo>
                  <a:lnTo>
                    <a:pt x="93" y="71"/>
                  </a:lnTo>
                  <a:lnTo>
                    <a:pt x="73" y="99"/>
                  </a:lnTo>
                  <a:lnTo>
                    <a:pt x="58" y="132"/>
                  </a:lnTo>
                  <a:lnTo>
                    <a:pt x="48" y="167"/>
                  </a:lnTo>
                  <a:lnTo>
                    <a:pt x="25" y="168"/>
                  </a:lnTo>
                  <a:lnTo>
                    <a:pt x="0" y="175"/>
                  </a:lnTo>
                  <a:lnTo>
                    <a:pt x="8" y="133"/>
                  </a:lnTo>
                  <a:lnTo>
                    <a:pt x="23" y="95"/>
                  </a:lnTo>
                  <a:lnTo>
                    <a:pt x="45" y="58"/>
                  </a:lnTo>
                  <a:lnTo>
                    <a:pt x="70" y="27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4902895" y="3631850"/>
              <a:ext cx="106691" cy="159581"/>
            </a:xfrm>
            <a:custGeom>
              <a:avLst/>
              <a:gdLst>
                <a:gd name="T0" fmla="*/ 16 w 117"/>
                <a:gd name="T1" fmla="*/ 0 h 175"/>
                <a:gd name="T2" fmla="*/ 47 w 117"/>
                <a:gd name="T3" fmla="*/ 27 h 175"/>
                <a:gd name="T4" fmla="*/ 73 w 117"/>
                <a:gd name="T5" fmla="*/ 58 h 175"/>
                <a:gd name="T6" fmla="*/ 94 w 117"/>
                <a:gd name="T7" fmla="*/ 95 h 175"/>
                <a:gd name="T8" fmla="*/ 110 w 117"/>
                <a:gd name="T9" fmla="*/ 133 h 175"/>
                <a:gd name="T10" fmla="*/ 117 w 117"/>
                <a:gd name="T11" fmla="*/ 175 h 175"/>
                <a:gd name="T12" fmla="*/ 94 w 117"/>
                <a:gd name="T13" fmla="*/ 168 h 175"/>
                <a:gd name="T14" fmla="*/ 69 w 117"/>
                <a:gd name="T15" fmla="*/ 167 h 175"/>
                <a:gd name="T16" fmla="*/ 60 w 117"/>
                <a:gd name="T17" fmla="*/ 132 h 175"/>
                <a:gd name="T18" fmla="*/ 44 w 117"/>
                <a:gd name="T19" fmla="*/ 99 h 175"/>
                <a:gd name="T20" fmla="*/ 25 w 117"/>
                <a:gd name="T21" fmla="*/ 71 h 175"/>
                <a:gd name="T22" fmla="*/ 0 w 117"/>
                <a:gd name="T23" fmla="*/ 47 h 175"/>
                <a:gd name="T24" fmla="*/ 10 w 117"/>
                <a:gd name="T25" fmla="*/ 25 h 175"/>
                <a:gd name="T26" fmla="*/ 16 w 117"/>
                <a:gd name="T2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" h="175">
                  <a:moveTo>
                    <a:pt x="16" y="0"/>
                  </a:moveTo>
                  <a:lnTo>
                    <a:pt x="47" y="27"/>
                  </a:lnTo>
                  <a:lnTo>
                    <a:pt x="73" y="58"/>
                  </a:lnTo>
                  <a:lnTo>
                    <a:pt x="94" y="95"/>
                  </a:lnTo>
                  <a:lnTo>
                    <a:pt x="110" y="133"/>
                  </a:lnTo>
                  <a:lnTo>
                    <a:pt x="117" y="175"/>
                  </a:lnTo>
                  <a:lnTo>
                    <a:pt x="94" y="168"/>
                  </a:lnTo>
                  <a:lnTo>
                    <a:pt x="69" y="167"/>
                  </a:lnTo>
                  <a:lnTo>
                    <a:pt x="60" y="132"/>
                  </a:lnTo>
                  <a:lnTo>
                    <a:pt x="44" y="99"/>
                  </a:lnTo>
                  <a:lnTo>
                    <a:pt x="25" y="71"/>
                  </a:lnTo>
                  <a:lnTo>
                    <a:pt x="0" y="47"/>
                  </a:lnTo>
                  <a:lnTo>
                    <a:pt x="10" y="25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4679482" y="3508745"/>
              <a:ext cx="197880" cy="197880"/>
            </a:xfrm>
            <a:custGeom>
              <a:avLst/>
              <a:gdLst>
                <a:gd name="T0" fmla="*/ 108 w 217"/>
                <a:gd name="T1" fmla="*/ 0 h 217"/>
                <a:gd name="T2" fmla="*/ 138 w 217"/>
                <a:gd name="T3" fmla="*/ 4 h 217"/>
                <a:gd name="T4" fmla="*/ 164 w 217"/>
                <a:gd name="T5" fmla="*/ 14 h 217"/>
                <a:gd name="T6" fmla="*/ 186 w 217"/>
                <a:gd name="T7" fmla="*/ 32 h 217"/>
                <a:gd name="T8" fmla="*/ 202 w 217"/>
                <a:gd name="T9" fmla="*/ 53 h 217"/>
                <a:gd name="T10" fmla="*/ 214 w 217"/>
                <a:gd name="T11" fmla="*/ 79 h 217"/>
                <a:gd name="T12" fmla="*/ 217 w 217"/>
                <a:gd name="T13" fmla="*/ 108 h 217"/>
                <a:gd name="T14" fmla="*/ 214 w 217"/>
                <a:gd name="T15" fmla="*/ 136 h 217"/>
                <a:gd name="T16" fmla="*/ 202 w 217"/>
                <a:gd name="T17" fmla="*/ 162 h 217"/>
                <a:gd name="T18" fmla="*/ 186 w 217"/>
                <a:gd name="T19" fmla="*/ 184 h 217"/>
                <a:gd name="T20" fmla="*/ 164 w 217"/>
                <a:gd name="T21" fmla="*/ 202 h 217"/>
                <a:gd name="T22" fmla="*/ 138 w 217"/>
                <a:gd name="T23" fmla="*/ 212 h 217"/>
                <a:gd name="T24" fmla="*/ 108 w 217"/>
                <a:gd name="T25" fmla="*/ 217 h 217"/>
                <a:gd name="T26" fmla="*/ 81 w 217"/>
                <a:gd name="T27" fmla="*/ 212 h 217"/>
                <a:gd name="T28" fmla="*/ 54 w 217"/>
                <a:gd name="T29" fmla="*/ 202 h 217"/>
                <a:gd name="T30" fmla="*/ 32 w 217"/>
                <a:gd name="T31" fmla="*/ 184 h 217"/>
                <a:gd name="T32" fmla="*/ 16 w 217"/>
                <a:gd name="T33" fmla="*/ 162 h 217"/>
                <a:gd name="T34" fmla="*/ 4 w 217"/>
                <a:gd name="T35" fmla="*/ 136 h 217"/>
                <a:gd name="T36" fmla="*/ 0 w 217"/>
                <a:gd name="T37" fmla="*/ 108 h 217"/>
                <a:gd name="T38" fmla="*/ 4 w 217"/>
                <a:gd name="T39" fmla="*/ 79 h 217"/>
                <a:gd name="T40" fmla="*/ 16 w 217"/>
                <a:gd name="T41" fmla="*/ 53 h 217"/>
                <a:gd name="T42" fmla="*/ 32 w 217"/>
                <a:gd name="T43" fmla="*/ 32 h 217"/>
                <a:gd name="T44" fmla="*/ 54 w 217"/>
                <a:gd name="T45" fmla="*/ 14 h 217"/>
                <a:gd name="T46" fmla="*/ 81 w 217"/>
                <a:gd name="T47" fmla="*/ 4 h 217"/>
                <a:gd name="T48" fmla="*/ 108 w 217"/>
                <a:gd name="T4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7" h="217">
                  <a:moveTo>
                    <a:pt x="108" y="0"/>
                  </a:moveTo>
                  <a:lnTo>
                    <a:pt x="138" y="4"/>
                  </a:lnTo>
                  <a:lnTo>
                    <a:pt x="164" y="14"/>
                  </a:lnTo>
                  <a:lnTo>
                    <a:pt x="186" y="32"/>
                  </a:lnTo>
                  <a:lnTo>
                    <a:pt x="202" y="53"/>
                  </a:lnTo>
                  <a:lnTo>
                    <a:pt x="214" y="79"/>
                  </a:lnTo>
                  <a:lnTo>
                    <a:pt x="217" y="108"/>
                  </a:lnTo>
                  <a:lnTo>
                    <a:pt x="214" y="136"/>
                  </a:lnTo>
                  <a:lnTo>
                    <a:pt x="202" y="162"/>
                  </a:lnTo>
                  <a:lnTo>
                    <a:pt x="186" y="184"/>
                  </a:lnTo>
                  <a:lnTo>
                    <a:pt x="164" y="202"/>
                  </a:lnTo>
                  <a:lnTo>
                    <a:pt x="138" y="212"/>
                  </a:lnTo>
                  <a:lnTo>
                    <a:pt x="108" y="217"/>
                  </a:lnTo>
                  <a:lnTo>
                    <a:pt x="81" y="212"/>
                  </a:lnTo>
                  <a:lnTo>
                    <a:pt x="54" y="202"/>
                  </a:lnTo>
                  <a:lnTo>
                    <a:pt x="32" y="184"/>
                  </a:lnTo>
                  <a:lnTo>
                    <a:pt x="16" y="162"/>
                  </a:lnTo>
                  <a:lnTo>
                    <a:pt x="4" y="136"/>
                  </a:lnTo>
                  <a:lnTo>
                    <a:pt x="0" y="108"/>
                  </a:lnTo>
                  <a:lnTo>
                    <a:pt x="4" y="79"/>
                  </a:lnTo>
                  <a:lnTo>
                    <a:pt x="16" y="53"/>
                  </a:lnTo>
                  <a:lnTo>
                    <a:pt x="32" y="32"/>
                  </a:lnTo>
                  <a:lnTo>
                    <a:pt x="54" y="14"/>
                  </a:lnTo>
                  <a:lnTo>
                    <a:pt x="81" y="4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4497105" y="3825171"/>
              <a:ext cx="196968" cy="197880"/>
            </a:xfrm>
            <a:custGeom>
              <a:avLst/>
              <a:gdLst>
                <a:gd name="T0" fmla="*/ 107 w 216"/>
                <a:gd name="T1" fmla="*/ 0 h 217"/>
                <a:gd name="T2" fmla="*/ 129 w 216"/>
                <a:gd name="T3" fmla="*/ 3 h 217"/>
                <a:gd name="T4" fmla="*/ 151 w 216"/>
                <a:gd name="T5" fmla="*/ 9 h 217"/>
                <a:gd name="T6" fmla="*/ 171 w 216"/>
                <a:gd name="T7" fmla="*/ 21 h 217"/>
                <a:gd name="T8" fmla="*/ 188 w 216"/>
                <a:gd name="T9" fmla="*/ 35 h 217"/>
                <a:gd name="T10" fmla="*/ 201 w 216"/>
                <a:gd name="T11" fmla="*/ 54 h 217"/>
                <a:gd name="T12" fmla="*/ 213 w 216"/>
                <a:gd name="T13" fmla="*/ 82 h 217"/>
                <a:gd name="T14" fmla="*/ 216 w 216"/>
                <a:gd name="T15" fmla="*/ 110 h 217"/>
                <a:gd name="T16" fmla="*/ 213 w 216"/>
                <a:gd name="T17" fmla="*/ 136 h 217"/>
                <a:gd name="T18" fmla="*/ 201 w 216"/>
                <a:gd name="T19" fmla="*/ 163 h 217"/>
                <a:gd name="T20" fmla="*/ 185 w 216"/>
                <a:gd name="T21" fmla="*/ 185 h 217"/>
                <a:gd name="T22" fmla="*/ 162 w 216"/>
                <a:gd name="T23" fmla="*/ 202 h 217"/>
                <a:gd name="T24" fmla="*/ 135 w 216"/>
                <a:gd name="T25" fmla="*/ 214 h 217"/>
                <a:gd name="T26" fmla="*/ 107 w 216"/>
                <a:gd name="T27" fmla="*/ 217 h 217"/>
                <a:gd name="T28" fmla="*/ 85 w 216"/>
                <a:gd name="T29" fmla="*/ 214 h 217"/>
                <a:gd name="T30" fmla="*/ 65 w 216"/>
                <a:gd name="T31" fmla="*/ 208 h 217"/>
                <a:gd name="T32" fmla="*/ 44 w 216"/>
                <a:gd name="T33" fmla="*/ 197 h 217"/>
                <a:gd name="T34" fmla="*/ 28 w 216"/>
                <a:gd name="T35" fmla="*/ 182 h 217"/>
                <a:gd name="T36" fmla="*/ 14 w 216"/>
                <a:gd name="T37" fmla="*/ 163 h 217"/>
                <a:gd name="T38" fmla="*/ 5 w 216"/>
                <a:gd name="T39" fmla="*/ 139 h 217"/>
                <a:gd name="T40" fmla="*/ 0 w 216"/>
                <a:gd name="T41" fmla="*/ 116 h 217"/>
                <a:gd name="T42" fmla="*/ 0 w 216"/>
                <a:gd name="T43" fmla="*/ 92 h 217"/>
                <a:gd name="T44" fmla="*/ 6 w 216"/>
                <a:gd name="T45" fmla="*/ 69 h 217"/>
                <a:gd name="T46" fmla="*/ 18 w 216"/>
                <a:gd name="T47" fmla="*/ 48 h 217"/>
                <a:gd name="T48" fmla="*/ 34 w 216"/>
                <a:gd name="T49" fmla="*/ 29 h 217"/>
                <a:gd name="T50" fmla="*/ 53 w 216"/>
                <a:gd name="T51" fmla="*/ 15 h 217"/>
                <a:gd name="T52" fmla="*/ 80 w 216"/>
                <a:gd name="T53" fmla="*/ 5 h 217"/>
                <a:gd name="T54" fmla="*/ 107 w 216"/>
                <a:gd name="T55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6" h="217">
                  <a:moveTo>
                    <a:pt x="107" y="0"/>
                  </a:moveTo>
                  <a:lnTo>
                    <a:pt x="129" y="3"/>
                  </a:lnTo>
                  <a:lnTo>
                    <a:pt x="151" y="9"/>
                  </a:lnTo>
                  <a:lnTo>
                    <a:pt x="171" y="21"/>
                  </a:lnTo>
                  <a:lnTo>
                    <a:pt x="188" y="35"/>
                  </a:lnTo>
                  <a:lnTo>
                    <a:pt x="201" y="54"/>
                  </a:lnTo>
                  <a:lnTo>
                    <a:pt x="213" y="82"/>
                  </a:lnTo>
                  <a:lnTo>
                    <a:pt x="216" y="110"/>
                  </a:lnTo>
                  <a:lnTo>
                    <a:pt x="213" y="136"/>
                  </a:lnTo>
                  <a:lnTo>
                    <a:pt x="201" y="163"/>
                  </a:lnTo>
                  <a:lnTo>
                    <a:pt x="185" y="185"/>
                  </a:lnTo>
                  <a:lnTo>
                    <a:pt x="162" y="202"/>
                  </a:lnTo>
                  <a:lnTo>
                    <a:pt x="135" y="214"/>
                  </a:lnTo>
                  <a:lnTo>
                    <a:pt x="107" y="217"/>
                  </a:lnTo>
                  <a:lnTo>
                    <a:pt x="85" y="214"/>
                  </a:lnTo>
                  <a:lnTo>
                    <a:pt x="65" y="208"/>
                  </a:lnTo>
                  <a:lnTo>
                    <a:pt x="44" y="197"/>
                  </a:lnTo>
                  <a:lnTo>
                    <a:pt x="28" y="182"/>
                  </a:lnTo>
                  <a:lnTo>
                    <a:pt x="14" y="163"/>
                  </a:lnTo>
                  <a:lnTo>
                    <a:pt x="5" y="139"/>
                  </a:lnTo>
                  <a:lnTo>
                    <a:pt x="0" y="116"/>
                  </a:lnTo>
                  <a:lnTo>
                    <a:pt x="0" y="92"/>
                  </a:lnTo>
                  <a:lnTo>
                    <a:pt x="6" y="69"/>
                  </a:lnTo>
                  <a:lnTo>
                    <a:pt x="18" y="48"/>
                  </a:lnTo>
                  <a:lnTo>
                    <a:pt x="34" y="29"/>
                  </a:lnTo>
                  <a:lnTo>
                    <a:pt x="53" y="15"/>
                  </a:lnTo>
                  <a:lnTo>
                    <a:pt x="80" y="5"/>
                  </a:lnTo>
                  <a:lnTo>
                    <a:pt x="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4863683" y="3825171"/>
              <a:ext cx="196968" cy="197880"/>
            </a:xfrm>
            <a:custGeom>
              <a:avLst/>
              <a:gdLst>
                <a:gd name="T0" fmla="*/ 107 w 216"/>
                <a:gd name="T1" fmla="*/ 0 h 217"/>
                <a:gd name="T2" fmla="*/ 135 w 216"/>
                <a:gd name="T3" fmla="*/ 5 h 217"/>
                <a:gd name="T4" fmla="*/ 162 w 216"/>
                <a:gd name="T5" fmla="*/ 15 h 217"/>
                <a:gd name="T6" fmla="*/ 182 w 216"/>
                <a:gd name="T7" fmla="*/ 29 h 217"/>
                <a:gd name="T8" fmla="*/ 198 w 216"/>
                <a:gd name="T9" fmla="*/ 48 h 217"/>
                <a:gd name="T10" fmla="*/ 209 w 216"/>
                <a:gd name="T11" fmla="*/ 69 h 217"/>
                <a:gd name="T12" fmla="*/ 215 w 216"/>
                <a:gd name="T13" fmla="*/ 92 h 217"/>
                <a:gd name="T14" fmla="*/ 216 w 216"/>
                <a:gd name="T15" fmla="*/ 116 h 217"/>
                <a:gd name="T16" fmla="*/ 212 w 216"/>
                <a:gd name="T17" fmla="*/ 139 h 217"/>
                <a:gd name="T18" fmla="*/ 201 w 216"/>
                <a:gd name="T19" fmla="*/ 163 h 217"/>
                <a:gd name="T20" fmla="*/ 188 w 216"/>
                <a:gd name="T21" fmla="*/ 182 h 217"/>
                <a:gd name="T22" fmla="*/ 171 w 216"/>
                <a:gd name="T23" fmla="*/ 197 h 217"/>
                <a:gd name="T24" fmla="*/ 151 w 216"/>
                <a:gd name="T25" fmla="*/ 208 h 217"/>
                <a:gd name="T26" fmla="*/ 129 w 216"/>
                <a:gd name="T27" fmla="*/ 214 h 217"/>
                <a:gd name="T28" fmla="*/ 107 w 216"/>
                <a:gd name="T29" fmla="*/ 217 h 217"/>
                <a:gd name="T30" fmla="*/ 81 w 216"/>
                <a:gd name="T31" fmla="*/ 214 h 217"/>
                <a:gd name="T32" fmla="*/ 53 w 216"/>
                <a:gd name="T33" fmla="*/ 202 h 217"/>
                <a:gd name="T34" fmla="*/ 31 w 216"/>
                <a:gd name="T35" fmla="*/ 185 h 217"/>
                <a:gd name="T36" fmla="*/ 14 w 216"/>
                <a:gd name="T37" fmla="*/ 163 h 217"/>
                <a:gd name="T38" fmla="*/ 3 w 216"/>
                <a:gd name="T39" fmla="*/ 136 h 217"/>
                <a:gd name="T40" fmla="*/ 0 w 216"/>
                <a:gd name="T41" fmla="*/ 110 h 217"/>
                <a:gd name="T42" fmla="*/ 3 w 216"/>
                <a:gd name="T43" fmla="*/ 82 h 217"/>
                <a:gd name="T44" fmla="*/ 14 w 216"/>
                <a:gd name="T45" fmla="*/ 54 h 217"/>
                <a:gd name="T46" fmla="*/ 28 w 216"/>
                <a:gd name="T47" fmla="*/ 35 h 217"/>
                <a:gd name="T48" fmla="*/ 46 w 216"/>
                <a:gd name="T49" fmla="*/ 21 h 217"/>
                <a:gd name="T50" fmla="*/ 65 w 216"/>
                <a:gd name="T51" fmla="*/ 9 h 217"/>
                <a:gd name="T52" fmla="*/ 85 w 216"/>
                <a:gd name="T53" fmla="*/ 3 h 217"/>
                <a:gd name="T54" fmla="*/ 107 w 216"/>
                <a:gd name="T55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6" h="217">
                  <a:moveTo>
                    <a:pt x="107" y="0"/>
                  </a:moveTo>
                  <a:lnTo>
                    <a:pt x="135" y="5"/>
                  </a:lnTo>
                  <a:lnTo>
                    <a:pt x="162" y="15"/>
                  </a:lnTo>
                  <a:lnTo>
                    <a:pt x="182" y="29"/>
                  </a:lnTo>
                  <a:lnTo>
                    <a:pt x="198" y="48"/>
                  </a:lnTo>
                  <a:lnTo>
                    <a:pt x="209" y="69"/>
                  </a:lnTo>
                  <a:lnTo>
                    <a:pt x="215" y="92"/>
                  </a:lnTo>
                  <a:lnTo>
                    <a:pt x="216" y="116"/>
                  </a:lnTo>
                  <a:lnTo>
                    <a:pt x="212" y="139"/>
                  </a:lnTo>
                  <a:lnTo>
                    <a:pt x="201" y="163"/>
                  </a:lnTo>
                  <a:lnTo>
                    <a:pt x="188" y="182"/>
                  </a:lnTo>
                  <a:lnTo>
                    <a:pt x="171" y="197"/>
                  </a:lnTo>
                  <a:lnTo>
                    <a:pt x="151" y="208"/>
                  </a:lnTo>
                  <a:lnTo>
                    <a:pt x="129" y="214"/>
                  </a:lnTo>
                  <a:lnTo>
                    <a:pt x="107" y="217"/>
                  </a:lnTo>
                  <a:lnTo>
                    <a:pt x="81" y="214"/>
                  </a:lnTo>
                  <a:lnTo>
                    <a:pt x="53" y="202"/>
                  </a:lnTo>
                  <a:lnTo>
                    <a:pt x="31" y="185"/>
                  </a:lnTo>
                  <a:lnTo>
                    <a:pt x="14" y="163"/>
                  </a:lnTo>
                  <a:lnTo>
                    <a:pt x="3" y="136"/>
                  </a:lnTo>
                  <a:lnTo>
                    <a:pt x="0" y="110"/>
                  </a:lnTo>
                  <a:lnTo>
                    <a:pt x="3" y="82"/>
                  </a:lnTo>
                  <a:lnTo>
                    <a:pt x="14" y="54"/>
                  </a:lnTo>
                  <a:lnTo>
                    <a:pt x="28" y="35"/>
                  </a:lnTo>
                  <a:lnTo>
                    <a:pt x="46" y="21"/>
                  </a:lnTo>
                  <a:lnTo>
                    <a:pt x="65" y="9"/>
                  </a:lnTo>
                  <a:lnTo>
                    <a:pt x="85" y="3"/>
                  </a:lnTo>
                  <a:lnTo>
                    <a:pt x="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4" name="Freeform 26"/>
          <p:cNvSpPr>
            <a:spLocks noEditPoints="1"/>
          </p:cNvSpPr>
          <p:nvPr/>
        </p:nvSpPr>
        <p:spPr bwMode="auto">
          <a:xfrm>
            <a:off x="6668593" y="3595971"/>
            <a:ext cx="228152" cy="322780"/>
          </a:xfrm>
          <a:custGeom>
            <a:avLst/>
            <a:gdLst>
              <a:gd name="T0" fmla="*/ 301 w 393"/>
              <a:gd name="T1" fmla="*/ 110 h 556"/>
              <a:gd name="T2" fmla="*/ 288 w 393"/>
              <a:gd name="T3" fmla="*/ 176 h 556"/>
              <a:gd name="T4" fmla="*/ 260 w 393"/>
              <a:gd name="T5" fmla="*/ 229 h 556"/>
              <a:gd name="T6" fmla="*/ 241 w 393"/>
              <a:gd name="T7" fmla="*/ 248 h 556"/>
              <a:gd name="T8" fmla="*/ 235 w 393"/>
              <a:gd name="T9" fmla="*/ 251 h 556"/>
              <a:gd name="T10" fmla="*/ 227 w 393"/>
              <a:gd name="T11" fmla="*/ 257 h 556"/>
              <a:gd name="T12" fmla="*/ 217 w 393"/>
              <a:gd name="T13" fmla="*/ 289 h 556"/>
              <a:gd name="T14" fmla="*/ 211 w 393"/>
              <a:gd name="T15" fmla="*/ 330 h 556"/>
              <a:gd name="T16" fmla="*/ 210 w 393"/>
              <a:gd name="T17" fmla="*/ 362 h 556"/>
              <a:gd name="T18" fmla="*/ 227 w 393"/>
              <a:gd name="T19" fmla="*/ 374 h 556"/>
              <a:gd name="T20" fmla="*/ 266 w 393"/>
              <a:gd name="T21" fmla="*/ 403 h 556"/>
              <a:gd name="T22" fmla="*/ 292 w 393"/>
              <a:gd name="T23" fmla="*/ 427 h 556"/>
              <a:gd name="T24" fmla="*/ 302 w 393"/>
              <a:gd name="T25" fmla="*/ 447 h 556"/>
              <a:gd name="T26" fmla="*/ 98 w 393"/>
              <a:gd name="T27" fmla="*/ 461 h 556"/>
              <a:gd name="T28" fmla="*/ 112 w 393"/>
              <a:gd name="T29" fmla="*/ 428 h 556"/>
              <a:gd name="T30" fmla="*/ 139 w 393"/>
              <a:gd name="T31" fmla="*/ 400 h 556"/>
              <a:gd name="T32" fmla="*/ 160 w 393"/>
              <a:gd name="T33" fmla="*/ 384 h 556"/>
              <a:gd name="T34" fmla="*/ 179 w 393"/>
              <a:gd name="T35" fmla="*/ 374 h 556"/>
              <a:gd name="T36" fmla="*/ 192 w 393"/>
              <a:gd name="T37" fmla="*/ 368 h 556"/>
              <a:gd name="T38" fmla="*/ 191 w 393"/>
              <a:gd name="T39" fmla="*/ 337 h 556"/>
              <a:gd name="T40" fmla="*/ 182 w 393"/>
              <a:gd name="T41" fmla="*/ 291 h 556"/>
              <a:gd name="T42" fmla="*/ 172 w 393"/>
              <a:gd name="T43" fmla="*/ 263 h 556"/>
              <a:gd name="T44" fmla="*/ 166 w 393"/>
              <a:gd name="T45" fmla="*/ 254 h 556"/>
              <a:gd name="T46" fmla="*/ 129 w 393"/>
              <a:gd name="T47" fmla="*/ 226 h 556"/>
              <a:gd name="T48" fmla="*/ 104 w 393"/>
              <a:gd name="T49" fmla="*/ 175 h 556"/>
              <a:gd name="T50" fmla="*/ 93 w 393"/>
              <a:gd name="T51" fmla="*/ 110 h 556"/>
              <a:gd name="T52" fmla="*/ 60 w 393"/>
              <a:gd name="T53" fmla="*/ 121 h 556"/>
              <a:gd name="T54" fmla="*/ 81 w 393"/>
              <a:gd name="T55" fmla="*/ 189 h 556"/>
              <a:gd name="T56" fmla="*/ 115 w 393"/>
              <a:gd name="T57" fmla="*/ 244 h 556"/>
              <a:gd name="T58" fmla="*/ 154 w 393"/>
              <a:gd name="T59" fmla="*/ 276 h 556"/>
              <a:gd name="T60" fmla="*/ 115 w 393"/>
              <a:gd name="T61" fmla="*/ 310 h 556"/>
              <a:gd name="T62" fmla="*/ 81 w 393"/>
              <a:gd name="T63" fmla="*/ 364 h 556"/>
              <a:gd name="T64" fmla="*/ 60 w 393"/>
              <a:gd name="T65" fmla="*/ 433 h 556"/>
              <a:gd name="T66" fmla="*/ 338 w 393"/>
              <a:gd name="T67" fmla="*/ 469 h 556"/>
              <a:gd name="T68" fmla="*/ 324 w 393"/>
              <a:gd name="T69" fmla="*/ 396 h 556"/>
              <a:gd name="T70" fmla="*/ 298 w 393"/>
              <a:gd name="T71" fmla="*/ 334 h 556"/>
              <a:gd name="T72" fmla="*/ 258 w 393"/>
              <a:gd name="T73" fmla="*/ 291 h 556"/>
              <a:gd name="T74" fmla="*/ 258 w 393"/>
              <a:gd name="T75" fmla="*/ 263 h 556"/>
              <a:gd name="T76" fmla="*/ 298 w 393"/>
              <a:gd name="T77" fmla="*/ 219 h 556"/>
              <a:gd name="T78" fmla="*/ 324 w 393"/>
              <a:gd name="T79" fmla="*/ 156 h 556"/>
              <a:gd name="T80" fmla="*/ 338 w 393"/>
              <a:gd name="T81" fmla="*/ 84 h 556"/>
              <a:gd name="T82" fmla="*/ 0 w 393"/>
              <a:gd name="T83" fmla="*/ 0 h 556"/>
              <a:gd name="T84" fmla="*/ 393 w 393"/>
              <a:gd name="T85" fmla="*/ 53 h 556"/>
              <a:gd name="T86" fmla="*/ 371 w 393"/>
              <a:gd name="T87" fmla="*/ 66 h 556"/>
              <a:gd name="T88" fmla="*/ 362 w 393"/>
              <a:gd name="T89" fmla="*/ 148 h 556"/>
              <a:gd name="T90" fmla="*/ 336 w 393"/>
              <a:gd name="T91" fmla="*/ 220 h 556"/>
              <a:gd name="T92" fmla="*/ 295 w 393"/>
              <a:gd name="T93" fmla="*/ 276 h 556"/>
              <a:gd name="T94" fmla="*/ 336 w 393"/>
              <a:gd name="T95" fmla="*/ 333 h 556"/>
              <a:gd name="T96" fmla="*/ 362 w 393"/>
              <a:gd name="T97" fmla="*/ 405 h 556"/>
              <a:gd name="T98" fmla="*/ 371 w 393"/>
              <a:gd name="T99" fmla="*/ 487 h 556"/>
              <a:gd name="T100" fmla="*/ 393 w 393"/>
              <a:gd name="T101" fmla="*/ 503 h 556"/>
              <a:gd name="T102" fmla="*/ 0 w 393"/>
              <a:gd name="T103" fmla="*/ 556 h 556"/>
              <a:gd name="T104" fmla="*/ 22 w 393"/>
              <a:gd name="T105" fmla="*/ 503 h 556"/>
              <a:gd name="T106" fmla="*/ 24 w 393"/>
              <a:gd name="T107" fmla="*/ 444 h 556"/>
              <a:gd name="T108" fmla="*/ 43 w 393"/>
              <a:gd name="T109" fmla="*/ 367 h 556"/>
              <a:gd name="T110" fmla="*/ 76 w 393"/>
              <a:gd name="T111" fmla="*/ 302 h 556"/>
              <a:gd name="T112" fmla="*/ 76 w 393"/>
              <a:gd name="T113" fmla="*/ 251 h 556"/>
              <a:gd name="T114" fmla="*/ 43 w 393"/>
              <a:gd name="T115" fmla="*/ 186 h 556"/>
              <a:gd name="T116" fmla="*/ 24 w 393"/>
              <a:gd name="T117" fmla="*/ 109 h 556"/>
              <a:gd name="T118" fmla="*/ 22 w 393"/>
              <a:gd name="T119" fmla="*/ 53 h 556"/>
              <a:gd name="T120" fmla="*/ 0 w 393"/>
              <a:gd name="T121" fmla="*/ 0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3" h="556">
                <a:moveTo>
                  <a:pt x="93" y="110"/>
                </a:moveTo>
                <a:lnTo>
                  <a:pt x="301" y="110"/>
                </a:lnTo>
                <a:lnTo>
                  <a:pt x="296" y="145"/>
                </a:lnTo>
                <a:lnTo>
                  <a:pt x="288" y="176"/>
                </a:lnTo>
                <a:lnTo>
                  <a:pt x="276" y="204"/>
                </a:lnTo>
                <a:lnTo>
                  <a:pt x="260" y="229"/>
                </a:lnTo>
                <a:lnTo>
                  <a:pt x="241" y="247"/>
                </a:lnTo>
                <a:lnTo>
                  <a:pt x="241" y="248"/>
                </a:lnTo>
                <a:lnTo>
                  <a:pt x="238" y="248"/>
                </a:lnTo>
                <a:lnTo>
                  <a:pt x="235" y="251"/>
                </a:lnTo>
                <a:lnTo>
                  <a:pt x="232" y="254"/>
                </a:lnTo>
                <a:lnTo>
                  <a:pt x="227" y="257"/>
                </a:lnTo>
                <a:lnTo>
                  <a:pt x="222" y="270"/>
                </a:lnTo>
                <a:lnTo>
                  <a:pt x="217" y="289"/>
                </a:lnTo>
                <a:lnTo>
                  <a:pt x="213" y="310"/>
                </a:lnTo>
                <a:lnTo>
                  <a:pt x="211" y="330"/>
                </a:lnTo>
                <a:lnTo>
                  <a:pt x="210" y="349"/>
                </a:lnTo>
                <a:lnTo>
                  <a:pt x="210" y="362"/>
                </a:lnTo>
                <a:lnTo>
                  <a:pt x="210" y="368"/>
                </a:lnTo>
                <a:lnTo>
                  <a:pt x="227" y="374"/>
                </a:lnTo>
                <a:lnTo>
                  <a:pt x="247" y="386"/>
                </a:lnTo>
                <a:lnTo>
                  <a:pt x="266" y="403"/>
                </a:lnTo>
                <a:lnTo>
                  <a:pt x="280" y="417"/>
                </a:lnTo>
                <a:lnTo>
                  <a:pt x="292" y="427"/>
                </a:lnTo>
                <a:lnTo>
                  <a:pt x="299" y="437"/>
                </a:lnTo>
                <a:lnTo>
                  <a:pt x="302" y="447"/>
                </a:lnTo>
                <a:lnTo>
                  <a:pt x="305" y="461"/>
                </a:lnTo>
                <a:lnTo>
                  <a:pt x="98" y="461"/>
                </a:lnTo>
                <a:lnTo>
                  <a:pt x="103" y="443"/>
                </a:lnTo>
                <a:lnTo>
                  <a:pt x="112" y="428"/>
                </a:lnTo>
                <a:lnTo>
                  <a:pt x="123" y="414"/>
                </a:lnTo>
                <a:lnTo>
                  <a:pt x="139" y="400"/>
                </a:lnTo>
                <a:lnTo>
                  <a:pt x="157" y="386"/>
                </a:lnTo>
                <a:lnTo>
                  <a:pt x="160" y="384"/>
                </a:lnTo>
                <a:lnTo>
                  <a:pt x="167" y="378"/>
                </a:lnTo>
                <a:lnTo>
                  <a:pt x="179" y="374"/>
                </a:lnTo>
                <a:lnTo>
                  <a:pt x="194" y="370"/>
                </a:lnTo>
                <a:lnTo>
                  <a:pt x="192" y="368"/>
                </a:lnTo>
                <a:lnTo>
                  <a:pt x="192" y="368"/>
                </a:lnTo>
                <a:lnTo>
                  <a:pt x="191" y="337"/>
                </a:lnTo>
                <a:lnTo>
                  <a:pt x="188" y="311"/>
                </a:lnTo>
                <a:lnTo>
                  <a:pt x="182" y="291"/>
                </a:lnTo>
                <a:lnTo>
                  <a:pt x="176" y="274"/>
                </a:lnTo>
                <a:lnTo>
                  <a:pt x="172" y="263"/>
                </a:lnTo>
                <a:lnTo>
                  <a:pt x="167" y="257"/>
                </a:lnTo>
                <a:lnTo>
                  <a:pt x="166" y="254"/>
                </a:lnTo>
                <a:lnTo>
                  <a:pt x="148" y="244"/>
                </a:lnTo>
                <a:lnTo>
                  <a:pt x="129" y="226"/>
                </a:lnTo>
                <a:lnTo>
                  <a:pt x="115" y="203"/>
                </a:lnTo>
                <a:lnTo>
                  <a:pt x="104" y="175"/>
                </a:lnTo>
                <a:lnTo>
                  <a:pt x="97" y="144"/>
                </a:lnTo>
                <a:lnTo>
                  <a:pt x="93" y="110"/>
                </a:lnTo>
                <a:close/>
                <a:moveTo>
                  <a:pt x="56" y="84"/>
                </a:moveTo>
                <a:lnTo>
                  <a:pt x="60" y="121"/>
                </a:lnTo>
                <a:lnTo>
                  <a:pt x="69" y="156"/>
                </a:lnTo>
                <a:lnTo>
                  <a:pt x="81" y="189"/>
                </a:lnTo>
                <a:lnTo>
                  <a:pt x="95" y="219"/>
                </a:lnTo>
                <a:lnTo>
                  <a:pt x="115" y="244"/>
                </a:lnTo>
                <a:lnTo>
                  <a:pt x="135" y="263"/>
                </a:lnTo>
                <a:lnTo>
                  <a:pt x="154" y="276"/>
                </a:lnTo>
                <a:lnTo>
                  <a:pt x="135" y="291"/>
                </a:lnTo>
                <a:lnTo>
                  <a:pt x="115" y="310"/>
                </a:lnTo>
                <a:lnTo>
                  <a:pt x="95" y="334"/>
                </a:lnTo>
                <a:lnTo>
                  <a:pt x="81" y="364"/>
                </a:lnTo>
                <a:lnTo>
                  <a:pt x="69" y="396"/>
                </a:lnTo>
                <a:lnTo>
                  <a:pt x="60" y="433"/>
                </a:lnTo>
                <a:lnTo>
                  <a:pt x="56" y="469"/>
                </a:lnTo>
                <a:lnTo>
                  <a:pt x="338" y="469"/>
                </a:lnTo>
                <a:lnTo>
                  <a:pt x="333" y="433"/>
                </a:lnTo>
                <a:lnTo>
                  <a:pt x="324" y="396"/>
                </a:lnTo>
                <a:lnTo>
                  <a:pt x="313" y="364"/>
                </a:lnTo>
                <a:lnTo>
                  <a:pt x="298" y="334"/>
                </a:lnTo>
                <a:lnTo>
                  <a:pt x="279" y="310"/>
                </a:lnTo>
                <a:lnTo>
                  <a:pt x="258" y="291"/>
                </a:lnTo>
                <a:lnTo>
                  <a:pt x="239" y="276"/>
                </a:lnTo>
                <a:lnTo>
                  <a:pt x="258" y="263"/>
                </a:lnTo>
                <a:lnTo>
                  <a:pt x="279" y="244"/>
                </a:lnTo>
                <a:lnTo>
                  <a:pt x="298" y="219"/>
                </a:lnTo>
                <a:lnTo>
                  <a:pt x="313" y="189"/>
                </a:lnTo>
                <a:lnTo>
                  <a:pt x="324" y="156"/>
                </a:lnTo>
                <a:lnTo>
                  <a:pt x="333" y="121"/>
                </a:lnTo>
                <a:lnTo>
                  <a:pt x="338" y="84"/>
                </a:lnTo>
                <a:lnTo>
                  <a:pt x="56" y="84"/>
                </a:lnTo>
                <a:close/>
                <a:moveTo>
                  <a:pt x="0" y="0"/>
                </a:moveTo>
                <a:lnTo>
                  <a:pt x="393" y="0"/>
                </a:lnTo>
                <a:lnTo>
                  <a:pt x="393" y="53"/>
                </a:lnTo>
                <a:lnTo>
                  <a:pt x="371" y="53"/>
                </a:lnTo>
                <a:lnTo>
                  <a:pt x="371" y="66"/>
                </a:lnTo>
                <a:lnTo>
                  <a:pt x="370" y="109"/>
                </a:lnTo>
                <a:lnTo>
                  <a:pt x="362" y="148"/>
                </a:lnTo>
                <a:lnTo>
                  <a:pt x="351" y="186"/>
                </a:lnTo>
                <a:lnTo>
                  <a:pt x="336" y="220"/>
                </a:lnTo>
                <a:lnTo>
                  <a:pt x="317" y="251"/>
                </a:lnTo>
                <a:lnTo>
                  <a:pt x="295" y="276"/>
                </a:lnTo>
                <a:lnTo>
                  <a:pt x="317" y="302"/>
                </a:lnTo>
                <a:lnTo>
                  <a:pt x="336" y="333"/>
                </a:lnTo>
                <a:lnTo>
                  <a:pt x="351" y="367"/>
                </a:lnTo>
                <a:lnTo>
                  <a:pt x="362" y="405"/>
                </a:lnTo>
                <a:lnTo>
                  <a:pt x="370" y="444"/>
                </a:lnTo>
                <a:lnTo>
                  <a:pt x="371" y="487"/>
                </a:lnTo>
                <a:lnTo>
                  <a:pt x="371" y="503"/>
                </a:lnTo>
                <a:lnTo>
                  <a:pt x="393" y="503"/>
                </a:lnTo>
                <a:lnTo>
                  <a:pt x="393" y="556"/>
                </a:lnTo>
                <a:lnTo>
                  <a:pt x="0" y="556"/>
                </a:lnTo>
                <a:lnTo>
                  <a:pt x="0" y="503"/>
                </a:lnTo>
                <a:lnTo>
                  <a:pt x="22" y="503"/>
                </a:lnTo>
                <a:lnTo>
                  <a:pt x="22" y="487"/>
                </a:lnTo>
                <a:lnTo>
                  <a:pt x="24" y="444"/>
                </a:lnTo>
                <a:lnTo>
                  <a:pt x="31" y="405"/>
                </a:lnTo>
                <a:lnTo>
                  <a:pt x="43" y="367"/>
                </a:lnTo>
                <a:lnTo>
                  <a:pt x="57" y="333"/>
                </a:lnTo>
                <a:lnTo>
                  <a:pt x="76" y="302"/>
                </a:lnTo>
                <a:lnTo>
                  <a:pt x="100" y="276"/>
                </a:lnTo>
                <a:lnTo>
                  <a:pt x="76" y="251"/>
                </a:lnTo>
                <a:lnTo>
                  <a:pt x="57" y="220"/>
                </a:lnTo>
                <a:lnTo>
                  <a:pt x="43" y="186"/>
                </a:lnTo>
                <a:lnTo>
                  <a:pt x="31" y="148"/>
                </a:lnTo>
                <a:lnTo>
                  <a:pt x="24" y="109"/>
                </a:lnTo>
                <a:lnTo>
                  <a:pt x="22" y="66"/>
                </a:lnTo>
                <a:lnTo>
                  <a:pt x="22" y="53"/>
                </a:lnTo>
                <a:lnTo>
                  <a:pt x="0" y="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0" h="0"/>
            <a:bevelB w="0" h="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5" name="Group 64"/>
          <p:cNvGrpSpPr/>
          <p:nvPr/>
        </p:nvGrpSpPr>
        <p:grpSpPr>
          <a:xfrm>
            <a:off x="5263706" y="3121939"/>
            <a:ext cx="334974" cy="334392"/>
            <a:chOff x="2098227" y="2071495"/>
            <a:chExt cx="526158" cy="525244"/>
          </a:xfrm>
          <a:solidFill>
            <a:schemeClr val="bg1"/>
          </a:solidFill>
          <a:effectLst/>
          <a:scene3d>
            <a:camera prst="orthographicFront"/>
            <a:lightRig rig="threePt" dir="t"/>
          </a:scene3d>
        </p:grpSpPr>
        <p:sp>
          <p:nvSpPr>
            <p:cNvPr id="66" name="Freeform 29"/>
            <p:cNvSpPr>
              <a:spLocks/>
            </p:cNvSpPr>
            <p:nvPr/>
          </p:nvSpPr>
          <p:spPr bwMode="auto">
            <a:xfrm>
              <a:off x="2098227" y="2071495"/>
              <a:ext cx="526158" cy="525244"/>
            </a:xfrm>
            <a:custGeom>
              <a:avLst/>
              <a:gdLst>
                <a:gd name="T0" fmla="*/ 13 w 577"/>
                <a:gd name="T1" fmla="*/ 0 h 576"/>
                <a:gd name="T2" fmla="*/ 18 w 577"/>
                <a:gd name="T3" fmla="*/ 1 h 576"/>
                <a:gd name="T4" fmla="*/ 22 w 577"/>
                <a:gd name="T5" fmla="*/ 3 h 576"/>
                <a:gd name="T6" fmla="*/ 25 w 577"/>
                <a:gd name="T7" fmla="*/ 6 h 576"/>
                <a:gd name="T8" fmla="*/ 26 w 577"/>
                <a:gd name="T9" fmla="*/ 10 h 576"/>
                <a:gd name="T10" fmla="*/ 28 w 577"/>
                <a:gd name="T11" fmla="*/ 14 h 576"/>
                <a:gd name="T12" fmla="*/ 28 w 577"/>
                <a:gd name="T13" fmla="*/ 548 h 576"/>
                <a:gd name="T14" fmla="*/ 562 w 577"/>
                <a:gd name="T15" fmla="*/ 548 h 576"/>
                <a:gd name="T16" fmla="*/ 566 w 577"/>
                <a:gd name="T17" fmla="*/ 549 h 576"/>
                <a:gd name="T18" fmla="*/ 571 w 577"/>
                <a:gd name="T19" fmla="*/ 551 h 576"/>
                <a:gd name="T20" fmla="*/ 574 w 577"/>
                <a:gd name="T21" fmla="*/ 554 h 576"/>
                <a:gd name="T22" fmla="*/ 575 w 577"/>
                <a:gd name="T23" fmla="*/ 558 h 576"/>
                <a:gd name="T24" fmla="*/ 577 w 577"/>
                <a:gd name="T25" fmla="*/ 563 h 576"/>
                <a:gd name="T26" fmla="*/ 575 w 577"/>
                <a:gd name="T27" fmla="*/ 567 h 576"/>
                <a:gd name="T28" fmla="*/ 574 w 577"/>
                <a:gd name="T29" fmla="*/ 570 h 576"/>
                <a:gd name="T30" fmla="*/ 571 w 577"/>
                <a:gd name="T31" fmla="*/ 573 h 576"/>
                <a:gd name="T32" fmla="*/ 566 w 577"/>
                <a:gd name="T33" fmla="*/ 576 h 576"/>
                <a:gd name="T34" fmla="*/ 562 w 577"/>
                <a:gd name="T35" fmla="*/ 576 h 576"/>
                <a:gd name="T36" fmla="*/ 13 w 577"/>
                <a:gd name="T37" fmla="*/ 576 h 576"/>
                <a:gd name="T38" fmla="*/ 9 w 577"/>
                <a:gd name="T39" fmla="*/ 576 h 576"/>
                <a:gd name="T40" fmla="*/ 6 w 577"/>
                <a:gd name="T41" fmla="*/ 573 h 576"/>
                <a:gd name="T42" fmla="*/ 3 w 577"/>
                <a:gd name="T43" fmla="*/ 570 h 576"/>
                <a:gd name="T44" fmla="*/ 0 w 577"/>
                <a:gd name="T45" fmla="*/ 567 h 576"/>
                <a:gd name="T46" fmla="*/ 0 w 577"/>
                <a:gd name="T47" fmla="*/ 563 h 576"/>
                <a:gd name="T48" fmla="*/ 0 w 577"/>
                <a:gd name="T49" fmla="*/ 14 h 576"/>
                <a:gd name="T50" fmla="*/ 1 w 577"/>
                <a:gd name="T51" fmla="*/ 9 h 576"/>
                <a:gd name="T52" fmla="*/ 4 w 577"/>
                <a:gd name="T53" fmla="*/ 4 h 576"/>
                <a:gd name="T54" fmla="*/ 9 w 577"/>
                <a:gd name="T55" fmla="*/ 1 h 576"/>
                <a:gd name="T56" fmla="*/ 13 w 577"/>
                <a:gd name="T57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7" h="576">
                  <a:moveTo>
                    <a:pt x="13" y="0"/>
                  </a:moveTo>
                  <a:lnTo>
                    <a:pt x="18" y="1"/>
                  </a:lnTo>
                  <a:lnTo>
                    <a:pt x="22" y="3"/>
                  </a:lnTo>
                  <a:lnTo>
                    <a:pt x="25" y="6"/>
                  </a:lnTo>
                  <a:lnTo>
                    <a:pt x="26" y="10"/>
                  </a:lnTo>
                  <a:lnTo>
                    <a:pt x="28" y="14"/>
                  </a:lnTo>
                  <a:lnTo>
                    <a:pt x="28" y="548"/>
                  </a:lnTo>
                  <a:lnTo>
                    <a:pt x="562" y="548"/>
                  </a:lnTo>
                  <a:lnTo>
                    <a:pt x="566" y="549"/>
                  </a:lnTo>
                  <a:lnTo>
                    <a:pt x="571" y="551"/>
                  </a:lnTo>
                  <a:lnTo>
                    <a:pt x="574" y="554"/>
                  </a:lnTo>
                  <a:lnTo>
                    <a:pt x="575" y="558"/>
                  </a:lnTo>
                  <a:lnTo>
                    <a:pt x="577" y="563"/>
                  </a:lnTo>
                  <a:lnTo>
                    <a:pt x="575" y="567"/>
                  </a:lnTo>
                  <a:lnTo>
                    <a:pt x="574" y="570"/>
                  </a:lnTo>
                  <a:lnTo>
                    <a:pt x="571" y="573"/>
                  </a:lnTo>
                  <a:lnTo>
                    <a:pt x="566" y="576"/>
                  </a:lnTo>
                  <a:lnTo>
                    <a:pt x="562" y="576"/>
                  </a:lnTo>
                  <a:lnTo>
                    <a:pt x="13" y="576"/>
                  </a:lnTo>
                  <a:lnTo>
                    <a:pt x="9" y="576"/>
                  </a:lnTo>
                  <a:lnTo>
                    <a:pt x="6" y="573"/>
                  </a:lnTo>
                  <a:lnTo>
                    <a:pt x="3" y="570"/>
                  </a:lnTo>
                  <a:lnTo>
                    <a:pt x="0" y="567"/>
                  </a:lnTo>
                  <a:lnTo>
                    <a:pt x="0" y="563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9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Rectangle 30"/>
            <p:cNvSpPr>
              <a:spLocks noChangeArrowheads="1"/>
            </p:cNvSpPr>
            <p:nvPr/>
          </p:nvSpPr>
          <p:spPr bwMode="auto">
            <a:xfrm>
              <a:off x="2159324" y="2226515"/>
              <a:ext cx="104867" cy="32098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Rectangle 31"/>
            <p:cNvSpPr>
              <a:spLocks noChangeArrowheads="1"/>
            </p:cNvSpPr>
            <p:nvPr/>
          </p:nvSpPr>
          <p:spPr bwMode="auto">
            <a:xfrm>
              <a:off x="2307961" y="2102499"/>
              <a:ext cx="104867" cy="44499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Rectangle 32"/>
            <p:cNvSpPr>
              <a:spLocks noChangeArrowheads="1"/>
            </p:cNvSpPr>
            <p:nvPr/>
          </p:nvSpPr>
          <p:spPr bwMode="auto">
            <a:xfrm>
              <a:off x="2456598" y="2243841"/>
              <a:ext cx="105779" cy="30365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08997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41"/>
          <p:cNvSpPr/>
          <p:nvPr/>
        </p:nvSpPr>
        <p:spPr>
          <a:xfrm>
            <a:off x="1499262" y="2057400"/>
            <a:ext cx="8978641" cy="4751143"/>
          </a:xfrm>
          <a:custGeom>
            <a:avLst/>
            <a:gdLst>
              <a:gd name="connsiteX0" fmla="*/ 7454685 w 15234834"/>
              <a:gd name="connsiteY0" fmla="*/ 4293031 h 4293031"/>
              <a:gd name="connsiteX1" fmla="*/ 0 w 15234834"/>
              <a:gd name="connsiteY1" fmla="*/ 232475 h 4293031"/>
              <a:gd name="connsiteX2" fmla="*/ 15234834 w 15234834"/>
              <a:gd name="connsiteY2" fmla="*/ 0 h 4293031"/>
              <a:gd name="connsiteX3" fmla="*/ 7454685 w 15234834"/>
              <a:gd name="connsiteY3" fmla="*/ 4293031 h 4293031"/>
              <a:gd name="connsiteX0" fmla="*/ 7454685 w 15234834"/>
              <a:gd name="connsiteY0" fmla="*/ 4293031 h 4293031"/>
              <a:gd name="connsiteX1" fmla="*/ 0 w 15234834"/>
              <a:gd name="connsiteY1" fmla="*/ 232475 h 4293031"/>
              <a:gd name="connsiteX2" fmla="*/ 7467695 w 15234834"/>
              <a:gd name="connsiteY2" fmla="*/ 105934 h 4293031"/>
              <a:gd name="connsiteX3" fmla="*/ 15234834 w 15234834"/>
              <a:gd name="connsiteY3" fmla="*/ 0 h 4293031"/>
              <a:gd name="connsiteX4" fmla="*/ 7454685 w 15234834"/>
              <a:gd name="connsiteY4" fmla="*/ 4293031 h 4293031"/>
              <a:gd name="connsiteX0" fmla="*/ 7454685 w 15234834"/>
              <a:gd name="connsiteY0" fmla="*/ 8061673 h 8061673"/>
              <a:gd name="connsiteX1" fmla="*/ 0 w 15234834"/>
              <a:gd name="connsiteY1" fmla="*/ 4001117 h 8061673"/>
              <a:gd name="connsiteX2" fmla="*/ 6816766 w 15234834"/>
              <a:gd name="connsiteY2" fmla="*/ 0 h 8061673"/>
              <a:gd name="connsiteX3" fmla="*/ 15234834 w 15234834"/>
              <a:gd name="connsiteY3" fmla="*/ 3768642 h 8061673"/>
              <a:gd name="connsiteX4" fmla="*/ 7454685 w 15234834"/>
              <a:gd name="connsiteY4" fmla="*/ 8061673 h 8061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4834" h="8061673">
                <a:moveTo>
                  <a:pt x="7454685" y="8061673"/>
                </a:moveTo>
                <a:lnTo>
                  <a:pt x="0" y="4001117"/>
                </a:lnTo>
                <a:lnTo>
                  <a:pt x="6816766" y="0"/>
                </a:lnTo>
                <a:lnTo>
                  <a:pt x="15234834" y="3768642"/>
                </a:lnTo>
                <a:lnTo>
                  <a:pt x="7454685" y="8061673"/>
                </a:lnTo>
                <a:close/>
              </a:path>
            </a:pathLst>
          </a:custGeom>
          <a:gradFill>
            <a:gsLst>
              <a:gs pos="34000">
                <a:schemeClr val="tx1">
                  <a:alpha val="0"/>
                </a:schemeClr>
              </a:gs>
              <a:gs pos="83000">
                <a:schemeClr val="tx1">
                  <a:alpha val="75000"/>
                </a:schemeClr>
              </a:gs>
            </a:gsLst>
            <a:lin ang="5400000" scaled="1"/>
          </a:gradFill>
          <a:ln>
            <a:noFill/>
          </a:ln>
          <a:effectLst>
            <a:softEdge rad="774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Item 3D Structure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6174121" y="4458731"/>
            <a:ext cx="2798965" cy="90084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isometricRightUp"/>
            <a:lightRig rig="soft" dir="t">
              <a:rot lat="0" lon="0" rev="1800000"/>
            </a:lightRig>
          </a:scene3d>
          <a:sp3d extrusionH="9017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SAMPLE TEXT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815432" y="5206730"/>
            <a:ext cx="900845" cy="900845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isometricRightUp"/>
            <a:lightRig rig="soft" dir="t">
              <a:rot lat="0" lon="0" rev="18600000"/>
            </a:lightRig>
          </a:scene3d>
          <a:sp3d extrusionH="9017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776766" y="3699355"/>
            <a:ext cx="3032212" cy="90084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isometricLeftDown"/>
            <a:lightRig rig="soft" dir="t">
              <a:rot lat="0" lon="0" rev="1800000"/>
            </a:lightRig>
          </a:scene3d>
          <a:sp3d extrusionH="9017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SAMPLE TEXT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815432" y="4466737"/>
            <a:ext cx="900845" cy="900845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isometricRightUp"/>
            <a:lightRig rig="soft" dir="t">
              <a:rot lat="0" lon="0" rev="19800000"/>
            </a:lightRig>
          </a:scene3d>
          <a:sp3d extrusionH="9017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105552" y="2882889"/>
            <a:ext cx="3265460" cy="90084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isometricRightUp"/>
            <a:lightRig rig="soft" dir="t">
              <a:rot lat="0" lon="0" rev="1800000"/>
            </a:lightRig>
          </a:scene3d>
          <a:sp3d extrusionH="9017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SAMPLE TEXT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815432" y="3728808"/>
            <a:ext cx="900845" cy="900845"/>
          </a:xfrm>
          <a:prstGeom prst="rect">
            <a:avLst/>
          </a:prstGeom>
          <a:solidFill>
            <a:schemeClr val="accent5"/>
          </a:solidFill>
          <a:ln>
            <a:noFill/>
          </a:ln>
          <a:scene3d>
            <a:camera prst="isometricRightUp"/>
            <a:lightRig rig="soft" dir="t">
              <a:rot lat="0" lon="0" rev="18600000"/>
            </a:lightRig>
          </a:scene3d>
          <a:sp3d extrusionH="9017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375132" y="2139465"/>
            <a:ext cx="3498707" cy="90084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isometricLeftDown"/>
            <a:lightRig rig="soft" dir="t">
              <a:rot lat="0" lon="0" rev="1800000"/>
            </a:lightRig>
          </a:scene3d>
          <a:sp3d extrusionH="9017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SAMPLE TEXT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815433" y="3001670"/>
            <a:ext cx="900845" cy="900845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isometricRightUp"/>
            <a:lightRig rig="soft" dir="t">
              <a:rot lat="0" lon="0" rev="19800000"/>
            </a:lightRig>
          </a:scene3d>
          <a:sp3d extrusionH="9017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608012" y="2440743"/>
            <a:ext cx="2479428" cy="892568"/>
            <a:chOff x="1284085" y="1731435"/>
            <a:chExt cx="2479428" cy="892568"/>
          </a:xfrm>
        </p:grpSpPr>
        <p:sp>
          <p:nvSpPr>
            <p:cNvPr id="13" name="TextBox 12"/>
            <p:cNvSpPr txBox="1"/>
            <p:nvPr/>
          </p:nvSpPr>
          <p:spPr>
            <a:xfrm>
              <a:off x="1293812" y="2136434"/>
              <a:ext cx="2469701" cy="487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84085" y="1731435"/>
              <a:ext cx="24794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446212" y="4491468"/>
            <a:ext cx="2479428" cy="902296"/>
            <a:chOff x="1284085" y="4299538"/>
            <a:chExt cx="2479428" cy="902296"/>
          </a:xfrm>
        </p:grpSpPr>
        <p:sp>
          <p:nvSpPr>
            <p:cNvPr id="16" name="TextBox 15"/>
            <p:cNvSpPr txBox="1"/>
            <p:nvPr/>
          </p:nvSpPr>
          <p:spPr>
            <a:xfrm>
              <a:off x="1284085" y="4714265"/>
              <a:ext cx="2469701" cy="487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84085" y="4299538"/>
              <a:ext cx="24794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761412" y="3256312"/>
            <a:ext cx="2479428" cy="886085"/>
            <a:chOff x="7908621" y="1669825"/>
            <a:chExt cx="2479428" cy="886085"/>
          </a:xfrm>
        </p:grpSpPr>
        <p:sp>
          <p:nvSpPr>
            <p:cNvPr id="19" name="TextBox 18"/>
            <p:cNvSpPr txBox="1"/>
            <p:nvPr/>
          </p:nvSpPr>
          <p:spPr>
            <a:xfrm>
              <a:off x="7908621" y="2068341"/>
              <a:ext cx="2469701" cy="487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908621" y="1669825"/>
              <a:ext cx="24794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166999" y="4945858"/>
            <a:ext cx="2479428" cy="895811"/>
            <a:chOff x="8346366" y="3177614"/>
            <a:chExt cx="2479428" cy="895811"/>
          </a:xfrm>
        </p:grpSpPr>
        <p:sp>
          <p:nvSpPr>
            <p:cNvPr id="22" name="TextBox 21"/>
            <p:cNvSpPr txBox="1"/>
            <p:nvPr/>
          </p:nvSpPr>
          <p:spPr>
            <a:xfrm>
              <a:off x="8346366" y="3585856"/>
              <a:ext cx="2469701" cy="487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346366" y="3177614"/>
              <a:ext cx="24794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283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520" y="-5533"/>
            <a:ext cx="12166623" cy="68572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756">
              <a:defRPr/>
            </a:pPr>
            <a:endParaRPr lang="es-UY" sz="2392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163" y="4648513"/>
            <a:ext cx="2833911" cy="608329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756">
              <a:defRPr/>
            </a:pPr>
            <a:r>
              <a:rPr lang="en-US" sz="2392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92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9545" y="4033742"/>
            <a:ext cx="1840835" cy="741406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48" tIns="45624" rIns="91248" bIns="45624" numCol="1" anchor="t" anchorCtr="0" compatLnSpc="1">
            <a:prstTxWarp prst="textNoShape">
              <a:avLst/>
            </a:prstTxWarp>
          </a:bodyPr>
          <a:lstStyle/>
          <a:p>
            <a:pPr defTabSz="912756">
              <a:defRPr/>
            </a:pPr>
            <a:endParaRPr lang="en-US" sz="2392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790" y="3362402"/>
            <a:ext cx="4147713" cy="33785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8629" y="714034"/>
            <a:ext cx="4315545" cy="357138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48" tIns="45624" rIns="91248" bIns="45624" numCol="1" anchor="t" anchorCtr="0" compatLnSpc="1">
              <a:prstTxWarp prst="textNoShape">
                <a:avLst/>
              </a:prstTxWarp>
            </a:bodyPr>
            <a:lstStyle/>
            <a:p>
              <a:pPr algn="ctr" defTabSz="91275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5644" y="5339933"/>
            <a:ext cx="2543890" cy="3034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756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5791" y="4848697"/>
            <a:ext cx="4711956" cy="906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06" indent="-169506" defTabSz="91275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506" indent="-169506" defTabSz="91275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506" indent="-169506" defTabSz="91275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5793" y="4467120"/>
            <a:ext cx="5904495" cy="36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756">
              <a:defRPr/>
            </a:pPr>
            <a:r>
              <a:rPr lang="en-US" sz="1793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4" y="6118402"/>
            <a:ext cx="12166623" cy="67451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895" y="1844392"/>
            <a:ext cx="5579510" cy="136608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482">
              <a:defRPr/>
            </a:pPr>
            <a:endParaRPr lang="es-UY" sz="2392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174" y="766865"/>
            <a:ext cx="2786034" cy="52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0858" y="2006767"/>
            <a:ext cx="3617589" cy="8292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48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482">
              <a:defRPr/>
            </a:pPr>
            <a:r>
              <a:rPr lang="en-US" sz="3192" b="1" kern="0" dirty="0">
                <a:solidFill>
                  <a:prstClr val="white"/>
                </a:solidFill>
              </a:rPr>
              <a:t>FREEBUNDLE15</a:t>
            </a:r>
            <a:endParaRPr lang="es-UY" sz="2392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286" y="1375445"/>
            <a:ext cx="5018734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48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6675" y="879468"/>
            <a:ext cx="3949749" cy="2308762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2756">
              <a:defRPr/>
            </a:pPr>
            <a:endParaRPr lang="en-US" sz="11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4722" y="2749328"/>
            <a:ext cx="527161" cy="461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7525">
              <a:defRPr/>
            </a:pPr>
            <a:r>
              <a:rPr lang="en-GB" sz="2396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6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1300" y="2307507"/>
            <a:ext cx="269500" cy="369790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1218255">
              <a:defRPr/>
            </a:pPr>
            <a:endParaRPr lang="en-IN" sz="2398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FC57B4F8-E6B5-44D3-8731-A7F6859E8D51}"/>
              </a:ext>
            </a:extLst>
          </p:cNvPr>
          <p:cNvGrpSpPr/>
          <p:nvPr/>
        </p:nvGrpSpPr>
        <p:grpSpPr>
          <a:xfrm>
            <a:off x="1425380" y="1201602"/>
            <a:ext cx="3132269" cy="1656631"/>
            <a:chOff x="1481138" y="1295400"/>
            <a:chExt cx="9074150" cy="3877103"/>
          </a:xfrm>
        </p:grpSpPr>
        <p:sp>
          <p:nvSpPr>
            <p:cNvPr id="85" name="Freeform 6">
              <a:extLst>
                <a:ext uri="{FF2B5EF4-FFF2-40B4-BE49-F238E27FC236}">
                  <a16:creationId xmlns:a16="http://schemas.microsoft.com/office/drawing/2014/main" id="{11636595-F8E5-4F2C-8197-E1485A30D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9988" y="4169203"/>
              <a:ext cx="1765300" cy="1003300"/>
            </a:xfrm>
            <a:custGeom>
              <a:avLst/>
              <a:gdLst>
                <a:gd name="T0" fmla="*/ 561 w 1112"/>
                <a:gd name="T1" fmla="*/ 0 h 632"/>
                <a:gd name="T2" fmla="*/ 1112 w 1112"/>
                <a:gd name="T3" fmla="*/ 317 h 632"/>
                <a:gd name="T4" fmla="*/ 551 w 1112"/>
                <a:gd name="T5" fmla="*/ 632 h 632"/>
                <a:gd name="T6" fmla="*/ 0 w 1112"/>
                <a:gd name="T7" fmla="*/ 319 h 632"/>
                <a:gd name="T8" fmla="*/ 561 w 1112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632">
                  <a:moveTo>
                    <a:pt x="561" y="0"/>
                  </a:moveTo>
                  <a:lnTo>
                    <a:pt x="1112" y="317"/>
                  </a:lnTo>
                  <a:lnTo>
                    <a:pt x="551" y="632"/>
                  </a:lnTo>
                  <a:lnTo>
                    <a:pt x="0" y="319"/>
                  </a:lnTo>
                  <a:lnTo>
                    <a:pt x="561" y="0"/>
                  </a:lnTo>
                  <a:close/>
                </a:path>
              </a:pathLst>
            </a:custGeom>
            <a:noFill/>
            <a:ln w="0">
              <a:solidFill>
                <a:sysClr val="window" lastClr="FFFFFF">
                  <a:lumMod val="8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00680D96-0AB7-49E6-9491-6831FBE2B6E9}"/>
                </a:ext>
              </a:extLst>
            </p:cNvPr>
            <p:cNvGrpSpPr/>
            <p:nvPr/>
          </p:nvGrpSpPr>
          <p:grpSpPr>
            <a:xfrm>
              <a:off x="9061451" y="1295400"/>
              <a:ext cx="1220788" cy="3665966"/>
              <a:chOff x="9061451" y="1593422"/>
              <a:chExt cx="1220788" cy="3665966"/>
            </a:xfrm>
          </p:grpSpPr>
          <p:sp>
            <p:nvSpPr>
              <p:cNvPr id="134" name="Freeform 7">
                <a:extLst>
                  <a:ext uri="{FF2B5EF4-FFF2-40B4-BE49-F238E27FC236}">
                    <a16:creationId xmlns:a16="http://schemas.microsoft.com/office/drawing/2014/main" id="{6FA1F83B-67FB-4267-9C64-0CD120B67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66288" y="1935163"/>
                <a:ext cx="615950" cy="3324225"/>
              </a:xfrm>
              <a:custGeom>
                <a:avLst/>
                <a:gdLst>
                  <a:gd name="T0" fmla="*/ 388 w 388"/>
                  <a:gd name="T1" fmla="*/ 0 h 2094"/>
                  <a:gd name="T2" fmla="*/ 388 w 388"/>
                  <a:gd name="T3" fmla="*/ 1870 h 2094"/>
                  <a:gd name="T4" fmla="*/ 0 w 388"/>
                  <a:gd name="T5" fmla="*/ 2094 h 2094"/>
                  <a:gd name="T6" fmla="*/ 0 w 388"/>
                  <a:gd name="T7" fmla="*/ 218 h 2094"/>
                  <a:gd name="T8" fmla="*/ 388 w 388"/>
                  <a:gd name="T9" fmla="*/ 0 h 20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8" h="2094">
                    <a:moveTo>
                      <a:pt x="388" y="0"/>
                    </a:moveTo>
                    <a:lnTo>
                      <a:pt x="388" y="1870"/>
                    </a:lnTo>
                    <a:lnTo>
                      <a:pt x="0" y="2094"/>
                    </a:lnTo>
                    <a:lnTo>
                      <a:pt x="0" y="218"/>
                    </a:lnTo>
                    <a:lnTo>
                      <a:pt x="388" y="0"/>
                    </a:lnTo>
                    <a:close/>
                  </a:path>
                </a:pathLst>
              </a:custGeom>
              <a:solidFill>
                <a:srgbClr val="5A5A5A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" name="Freeform 8">
                <a:extLst>
                  <a:ext uri="{FF2B5EF4-FFF2-40B4-BE49-F238E27FC236}">
                    <a16:creationId xmlns:a16="http://schemas.microsoft.com/office/drawing/2014/main" id="{637AA52A-380D-4000-A92A-F3E0F1972A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1451" y="1936750"/>
                <a:ext cx="604838" cy="3322637"/>
              </a:xfrm>
              <a:custGeom>
                <a:avLst/>
                <a:gdLst>
                  <a:gd name="T0" fmla="*/ 0 w 381"/>
                  <a:gd name="T1" fmla="*/ 0 h 2093"/>
                  <a:gd name="T2" fmla="*/ 381 w 381"/>
                  <a:gd name="T3" fmla="*/ 217 h 2093"/>
                  <a:gd name="T4" fmla="*/ 381 w 381"/>
                  <a:gd name="T5" fmla="*/ 2093 h 2093"/>
                  <a:gd name="T6" fmla="*/ 0 w 381"/>
                  <a:gd name="T7" fmla="*/ 1873 h 2093"/>
                  <a:gd name="T8" fmla="*/ 0 w 381"/>
                  <a:gd name="T9" fmla="*/ 0 h 2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2093">
                    <a:moveTo>
                      <a:pt x="0" y="0"/>
                    </a:moveTo>
                    <a:lnTo>
                      <a:pt x="381" y="217"/>
                    </a:lnTo>
                    <a:lnTo>
                      <a:pt x="381" y="2093"/>
                    </a:lnTo>
                    <a:lnTo>
                      <a:pt x="0" y="18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F4F4F">
                  <a:lumMod val="7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" name="Freeform 9">
                <a:extLst>
                  <a:ext uri="{FF2B5EF4-FFF2-40B4-BE49-F238E27FC236}">
                    <a16:creationId xmlns:a16="http://schemas.microsoft.com/office/drawing/2014/main" id="{99903E12-B0B1-4023-9D18-FB6FEE97D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1451" y="1593422"/>
                <a:ext cx="1220788" cy="695325"/>
              </a:xfrm>
              <a:custGeom>
                <a:avLst/>
                <a:gdLst>
                  <a:gd name="T0" fmla="*/ 388 w 769"/>
                  <a:gd name="T1" fmla="*/ 0 h 438"/>
                  <a:gd name="T2" fmla="*/ 769 w 769"/>
                  <a:gd name="T3" fmla="*/ 220 h 438"/>
                  <a:gd name="T4" fmla="*/ 381 w 769"/>
                  <a:gd name="T5" fmla="*/ 438 h 438"/>
                  <a:gd name="T6" fmla="*/ 0 w 769"/>
                  <a:gd name="T7" fmla="*/ 221 h 438"/>
                  <a:gd name="T8" fmla="*/ 388 w 769"/>
                  <a:gd name="T9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9" h="438">
                    <a:moveTo>
                      <a:pt x="388" y="0"/>
                    </a:moveTo>
                    <a:lnTo>
                      <a:pt x="769" y="220"/>
                    </a:lnTo>
                    <a:lnTo>
                      <a:pt x="381" y="438"/>
                    </a:lnTo>
                    <a:lnTo>
                      <a:pt x="0" y="221"/>
                    </a:lnTo>
                    <a:lnTo>
                      <a:pt x="388" y="0"/>
                    </a:lnTo>
                    <a:close/>
                  </a:path>
                </a:pathLst>
              </a:custGeom>
              <a:solidFill>
                <a:srgbClr val="4F4F4F"/>
              </a:solidFill>
              <a:ln w="0">
                <a:solidFill>
                  <a:srgbClr val="4F4F4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7" name="Freeform 10">
              <a:extLst>
                <a:ext uri="{FF2B5EF4-FFF2-40B4-BE49-F238E27FC236}">
                  <a16:creationId xmlns:a16="http://schemas.microsoft.com/office/drawing/2014/main" id="{055AC236-35B8-4279-9220-B3259D715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176" y="4169203"/>
              <a:ext cx="1765300" cy="1003300"/>
            </a:xfrm>
            <a:custGeom>
              <a:avLst/>
              <a:gdLst>
                <a:gd name="T0" fmla="*/ 563 w 1112"/>
                <a:gd name="T1" fmla="*/ 0 h 632"/>
                <a:gd name="T2" fmla="*/ 1112 w 1112"/>
                <a:gd name="T3" fmla="*/ 317 h 632"/>
                <a:gd name="T4" fmla="*/ 552 w 1112"/>
                <a:gd name="T5" fmla="*/ 632 h 632"/>
                <a:gd name="T6" fmla="*/ 0 w 1112"/>
                <a:gd name="T7" fmla="*/ 319 h 632"/>
                <a:gd name="T8" fmla="*/ 563 w 1112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632">
                  <a:moveTo>
                    <a:pt x="563" y="0"/>
                  </a:moveTo>
                  <a:lnTo>
                    <a:pt x="1112" y="317"/>
                  </a:lnTo>
                  <a:lnTo>
                    <a:pt x="552" y="632"/>
                  </a:lnTo>
                  <a:lnTo>
                    <a:pt x="0" y="319"/>
                  </a:lnTo>
                  <a:lnTo>
                    <a:pt x="563" y="0"/>
                  </a:lnTo>
                  <a:close/>
                </a:path>
              </a:pathLst>
            </a:custGeom>
            <a:noFill/>
            <a:ln w="0">
              <a:solidFill>
                <a:sysClr val="window" lastClr="FFFFFF">
                  <a:lumMod val="8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175F7BAE-92C0-45E3-A38C-BCA63A1485AD}"/>
                </a:ext>
              </a:extLst>
            </p:cNvPr>
            <p:cNvGrpSpPr/>
            <p:nvPr/>
          </p:nvGrpSpPr>
          <p:grpSpPr>
            <a:xfrm>
              <a:off x="6624638" y="2610278"/>
              <a:ext cx="1220788" cy="2351088"/>
              <a:chOff x="6624638" y="2908300"/>
              <a:chExt cx="1220788" cy="2351088"/>
            </a:xfrm>
          </p:grpSpPr>
          <p:sp>
            <p:nvSpPr>
              <p:cNvPr id="116" name="Freeform 11">
                <a:extLst>
                  <a:ext uri="{FF2B5EF4-FFF2-40B4-BE49-F238E27FC236}">
                    <a16:creationId xmlns:a16="http://schemas.microsoft.com/office/drawing/2014/main" id="{0FB3CE13-E1B1-432D-85DD-AECA86C97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2651" y="3257550"/>
                <a:ext cx="612775" cy="2001837"/>
              </a:xfrm>
              <a:custGeom>
                <a:avLst/>
                <a:gdLst>
                  <a:gd name="T0" fmla="*/ 386 w 386"/>
                  <a:gd name="T1" fmla="*/ 0 h 1261"/>
                  <a:gd name="T2" fmla="*/ 386 w 386"/>
                  <a:gd name="T3" fmla="*/ 1037 h 1261"/>
                  <a:gd name="T4" fmla="*/ 0 w 386"/>
                  <a:gd name="T5" fmla="*/ 1261 h 1261"/>
                  <a:gd name="T6" fmla="*/ 0 w 386"/>
                  <a:gd name="T7" fmla="*/ 218 h 1261"/>
                  <a:gd name="T8" fmla="*/ 386 w 386"/>
                  <a:gd name="T9" fmla="*/ 0 h 1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6" h="1261">
                    <a:moveTo>
                      <a:pt x="386" y="0"/>
                    </a:moveTo>
                    <a:lnTo>
                      <a:pt x="386" y="1037"/>
                    </a:lnTo>
                    <a:lnTo>
                      <a:pt x="0" y="1261"/>
                    </a:lnTo>
                    <a:lnTo>
                      <a:pt x="0" y="218"/>
                    </a:lnTo>
                    <a:lnTo>
                      <a:pt x="386" y="0"/>
                    </a:lnTo>
                    <a:close/>
                  </a:path>
                </a:pathLst>
              </a:custGeom>
              <a:solidFill>
                <a:srgbClr val="F9CB3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Freeform 12">
                <a:extLst>
                  <a:ext uri="{FF2B5EF4-FFF2-40B4-BE49-F238E27FC236}">
                    <a16:creationId xmlns:a16="http://schemas.microsoft.com/office/drawing/2014/main" id="{C13DED07-CBC4-4771-BBD0-398C5150D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638" y="3259138"/>
                <a:ext cx="608013" cy="2000250"/>
              </a:xfrm>
              <a:custGeom>
                <a:avLst/>
                <a:gdLst>
                  <a:gd name="T0" fmla="*/ 0 w 383"/>
                  <a:gd name="T1" fmla="*/ 0 h 1260"/>
                  <a:gd name="T2" fmla="*/ 383 w 383"/>
                  <a:gd name="T3" fmla="*/ 217 h 1260"/>
                  <a:gd name="T4" fmla="*/ 383 w 383"/>
                  <a:gd name="T5" fmla="*/ 1260 h 1260"/>
                  <a:gd name="T6" fmla="*/ 0 w 383"/>
                  <a:gd name="T7" fmla="*/ 1040 h 1260"/>
                  <a:gd name="T8" fmla="*/ 0 w 383"/>
                  <a:gd name="T9" fmla="*/ 0 h 1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3" h="1260">
                    <a:moveTo>
                      <a:pt x="0" y="0"/>
                    </a:moveTo>
                    <a:lnTo>
                      <a:pt x="383" y="217"/>
                    </a:lnTo>
                    <a:lnTo>
                      <a:pt x="383" y="1260"/>
                    </a:lnTo>
                    <a:lnTo>
                      <a:pt x="0" y="10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C41E">
                  <a:lumMod val="7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3" name="Freeform 13">
                <a:extLst>
                  <a:ext uri="{FF2B5EF4-FFF2-40B4-BE49-F238E27FC236}">
                    <a16:creationId xmlns:a16="http://schemas.microsoft.com/office/drawing/2014/main" id="{AD6714F9-47BA-44DA-9A9E-8027C60EC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638" y="2908300"/>
                <a:ext cx="1220788" cy="695325"/>
              </a:xfrm>
              <a:custGeom>
                <a:avLst/>
                <a:gdLst>
                  <a:gd name="T0" fmla="*/ 388 w 769"/>
                  <a:gd name="T1" fmla="*/ 0 h 438"/>
                  <a:gd name="T2" fmla="*/ 769 w 769"/>
                  <a:gd name="T3" fmla="*/ 220 h 438"/>
                  <a:gd name="T4" fmla="*/ 383 w 769"/>
                  <a:gd name="T5" fmla="*/ 438 h 438"/>
                  <a:gd name="T6" fmla="*/ 0 w 769"/>
                  <a:gd name="T7" fmla="*/ 221 h 438"/>
                  <a:gd name="T8" fmla="*/ 388 w 769"/>
                  <a:gd name="T9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9" h="438">
                    <a:moveTo>
                      <a:pt x="388" y="0"/>
                    </a:moveTo>
                    <a:lnTo>
                      <a:pt x="769" y="220"/>
                    </a:lnTo>
                    <a:lnTo>
                      <a:pt x="383" y="438"/>
                    </a:lnTo>
                    <a:lnTo>
                      <a:pt x="0" y="221"/>
                    </a:lnTo>
                    <a:lnTo>
                      <a:pt x="388" y="0"/>
                    </a:lnTo>
                    <a:close/>
                  </a:path>
                </a:pathLst>
              </a:custGeom>
              <a:solidFill>
                <a:srgbClr val="F8C41E"/>
              </a:solidFill>
              <a:ln w="0">
                <a:solidFill>
                  <a:srgbClr val="F8C41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2B0B1271-51A9-46AE-A8C3-597A63BB7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951" y="4169203"/>
              <a:ext cx="1765300" cy="1003300"/>
            </a:xfrm>
            <a:custGeom>
              <a:avLst/>
              <a:gdLst>
                <a:gd name="T0" fmla="*/ 562 w 1112"/>
                <a:gd name="T1" fmla="*/ 0 h 632"/>
                <a:gd name="T2" fmla="*/ 1112 w 1112"/>
                <a:gd name="T3" fmla="*/ 317 h 632"/>
                <a:gd name="T4" fmla="*/ 551 w 1112"/>
                <a:gd name="T5" fmla="*/ 632 h 632"/>
                <a:gd name="T6" fmla="*/ 0 w 1112"/>
                <a:gd name="T7" fmla="*/ 319 h 632"/>
                <a:gd name="T8" fmla="*/ 562 w 1112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632">
                  <a:moveTo>
                    <a:pt x="562" y="0"/>
                  </a:moveTo>
                  <a:lnTo>
                    <a:pt x="1112" y="317"/>
                  </a:lnTo>
                  <a:lnTo>
                    <a:pt x="551" y="632"/>
                  </a:lnTo>
                  <a:lnTo>
                    <a:pt x="0" y="319"/>
                  </a:lnTo>
                  <a:lnTo>
                    <a:pt x="562" y="0"/>
                  </a:lnTo>
                  <a:close/>
                </a:path>
              </a:pathLst>
            </a:custGeom>
            <a:noFill/>
            <a:ln w="0">
              <a:solidFill>
                <a:sysClr val="window" lastClr="FFFFFF">
                  <a:lumMod val="8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6A43EA42-166C-4535-88A0-24A43203450D}"/>
                </a:ext>
              </a:extLst>
            </p:cNvPr>
            <p:cNvGrpSpPr/>
            <p:nvPr/>
          </p:nvGrpSpPr>
          <p:grpSpPr>
            <a:xfrm>
              <a:off x="4187826" y="3032125"/>
              <a:ext cx="1223963" cy="1929241"/>
              <a:chOff x="4187826" y="3330147"/>
              <a:chExt cx="1223963" cy="1929241"/>
            </a:xfrm>
          </p:grpSpPr>
          <p:sp>
            <p:nvSpPr>
              <p:cNvPr id="113" name="Freeform 15">
                <a:extLst>
                  <a:ext uri="{FF2B5EF4-FFF2-40B4-BE49-F238E27FC236}">
                    <a16:creationId xmlns:a16="http://schemas.microsoft.com/office/drawing/2014/main" id="{E4CB9007-EF9B-4DB1-925E-C10D8DF62D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838" y="3670300"/>
                <a:ext cx="615950" cy="1589087"/>
              </a:xfrm>
              <a:custGeom>
                <a:avLst/>
                <a:gdLst>
                  <a:gd name="T0" fmla="*/ 388 w 388"/>
                  <a:gd name="T1" fmla="*/ 0 h 1001"/>
                  <a:gd name="T2" fmla="*/ 388 w 388"/>
                  <a:gd name="T3" fmla="*/ 777 h 1001"/>
                  <a:gd name="T4" fmla="*/ 0 w 388"/>
                  <a:gd name="T5" fmla="*/ 1001 h 1001"/>
                  <a:gd name="T6" fmla="*/ 0 w 388"/>
                  <a:gd name="T7" fmla="*/ 220 h 1001"/>
                  <a:gd name="T8" fmla="*/ 388 w 388"/>
                  <a:gd name="T9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8" h="1001">
                    <a:moveTo>
                      <a:pt x="388" y="0"/>
                    </a:moveTo>
                    <a:lnTo>
                      <a:pt x="388" y="777"/>
                    </a:lnTo>
                    <a:lnTo>
                      <a:pt x="0" y="1001"/>
                    </a:lnTo>
                    <a:lnTo>
                      <a:pt x="0" y="220"/>
                    </a:lnTo>
                    <a:lnTo>
                      <a:pt x="388" y="0"/>
                    </a:lnTo>
                    <a:close/>
                  </a:path>
                </a:pathLst>
              </a:custGeom>
              <a:solidFill>
                <a:srgbClr val="009BC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Freeform 16">
                <a:extLst>
                  <a:ext uri="{FF2B5EF4-FFF2-40B4-BE49-F238E27FC236}">
                    <a16:creationId xmlns:a16="http://schemas.microsoft.com/office/drawing/2014/main" id="{93428BDF-057F-44BB-B6B5-B0C6C6763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7826" y="3671888"/>
                <a:ext cx="608013" cy="1587500"/>
              </a:xfrm>
              <a:custGeom>
                <a:avLst/>
                <a:gdLst>
                  <a:gd name="T0" fmla="*/ 0 w 383"/>
                  <a:gd name="T1" fmla="*/ 0 h 1000"/>
                  <a:gd name="T2" fmla="*/ 383 w 383"/>
                  <a:gd name="T3" fmla="*/ 219 h 1000"/>
                  <a:gd name="T4" fmla="*/ 383 w 383"/>
                  <a:gd name="T5" fmla="*/ 1000 h 1000"/>
                  <a:gd name="T6" fmla="*/ 0 w 383"/>
                  <a:gd name="T7" fmla="*/ 780 h 1000"/>
                  <a:gd name="T8" fmla="*/ 0 w 383"/>
                  <a:gd name="T9" fmla="*/ 0 h 1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3" h="1000">
                    <a:moveTo>
                      <a:pt x="0" y="0"/>
                    </a:moveTo>
                    <a:lnTo>
                      <a:pt x="383" y="219"/>
                    </a:lnTo>
                    <a:lnTo>
                      <a:pt x="383" y="1000"/>
                    </a:lnTo>
                    <a:lnTo>
                      <a:pt x="0" y="7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9AA">
                  <a:lumMod val="7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Freeform 17">
                <a:extLst>
                  <a:ext uri="{FF2B5EF4-FFF2-40B4-BE49-F238E27FC236}">
                    <a16:creationId xmlns:a16="http://schemas.microsoft.com/office/drawing/2014/main" id="{1F43AEF3-0F10-4D3F-B968-7EE710C4BD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7826" y="3330147"/>
                <a:ext cx="1223963" cy="696912"/>
              </a:xfrm>
              <a:custGeom>
                <a:avLst/>
                <a:gdLst>
                  <a:gd name="T0" fmla="*/ 390 w 771"/>
                  <a:gd name="T1" fmla="*/ 0 h 439"/>
                  <a:gd name="T2" fmla="*/ 771 w 771"/>
                  <a:gd name="T3" fmla="*/ 219 h 439"/>
                  <a:gd name="T4" fmla="*/ 383 w 771"/>
                  <a:gd name="T5" fmla="*/ 439 h 439"/>
                  <a:gd name="T6" fmla="*/ 0 w 771"/>
                  <a:gd name="T7" fmla="*/ 220 h 439"/>
                  <a:gd name="T8" fmla="*/ 390 w 771"/>
                  <a:gd name="T9" fmla="*/ 0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439">
                    <a:moveTo>
                      <a:pt x="390" y="0"/>
                    </a:moveTo>
                    <a:lnTo>
                      <a:pt x="771" y="219"/>
                    </a:lnTo>
                    <a:lnTo>
                      <a:pt x="383" y="439"/>
                    </a:lnTo>
                    <a:lnTo>
                      <a:pt x="0" y="220"/>
                    </a:lnTo>
                    <a:lnTo>
                      <a:pt x="390" y="0"/>
                    </a:lnTo>
                    <a:close/>
                  </a:path>
                </a:pathLst>
              </a:custGeom>
              <a:solidFill>
                <a:srgbClr val="0089AA"/>
              </a:solidFill>
              <a:ln w="0">
                <a:solidFill>
                  <a:srgbClr val="0089AA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1" name="Freeform 18">
              <a:extLst>
                <a:ext uri="{FF2B5EF4-FFF2-40B4-BE49-F238E27FC236}">
                  <a16:creationId xmlns:a16="http://schemas.microsoft.com/office/drawing/2014/main" id="{2ADE4BE0-46BC-49D1-A671-E33DC2354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138" y="4169203"/>
              <a:ext cx="1765300" cy="1003300"/>
            </a:xfrm>
            <a:custGeom>
              <a:avLst/>
              <a:gdLst>
                <a:gd name="T0" fmla="*/ 563 w 1112"/>
                <a:gd name="T1" fmla="*/ 0 h 632"/>
                <a:gd name="T2" fmla="*/ 1112 w 1112"/>
                <a:gd name="T3" fmla="*/ 317 h 632"/>
                <a:gd name="T4" fmla="*/ 553 w 1112"/>
                <a:gd name="T5" fmla="*/ 632 h 632"/>
                <a:gd name="T6" fmla="*/ 0 w 1112"/>
                <a:gd name="T7" fmla="*/ 319 h 632"/>
                <a:gd name="T8" fmla="*/ 563 w 1112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632">
                  <a:moveTo>
                    <a:pt x="563" y="0"/>
                  </a:moveTo>
                  <a:lnTo>
                    <a:pt x="1112" y="317"/>
                  </a:lnTo>
                  <a:lnTo>
                    <a:pt x="553" y="632"/>
                  </a:lnTo>
                  <a:lnTo>
                    <a:pt x="0" y="319"/>
                  </a:lnTo>
                  <a:lnTo>
                    <a:pt x="563" y="0"/>
                  </a:lnTo>
                  <a:close/>
                </a:path>
              </a:pathLst>
            </a:custGeom>
            <a:noFill/>
            <a:ln w="0">
              <a:solidFill>
                <a:sysClr val="window" lastClr="FFFFFF">
                  <a:lumMod val="8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22ED020E-82B2-4DFF-AD13-4D0CD8F71360}"/>
                </a:ext>
              </a:extLst>
            </p:cNvPr>
            <p:cNvGrpSpPr/>
            <p:nvPr/>
          </p:nvGrpSpPr>
          <p:grpSpPr>
            <a:xfrm>
              <a:off x="1754188" y="3426253"/>
              <a:ext cx="1223963" cy="1535112"/>
              <a:chOff x="1754188" y="3724275"/>
              <a:chExt cx="1223963" cy="1535112"/>
            </a:xfrm>
          </p:grpSpPr>
          <p:sp>
            <p:nvSpPr>
              <p:cNvPr id="110" name="Freeform 19">
                <a:extLst>
                  <a:ext uri="{FF2B5EF4-FFF2-40B4-BE49-F238E27FC236}">
                    <a16:creationId xmlns:a16="http://schemas.microsoft.com/office/drawing/2014/main" id="{E73715CA-9C58-471B-B9C9-0E487EE7D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4188" y="3724275"/>
                <a:ext cx="1220788" cy="695325"/>
              </a:xfrm>
              <a:custGeom>
                <a:avLst/>
                <a:gdLst>
                  <a:gd name="T0" fmla="*/ 389 w 769"/>
                  <a:gd name="T1" fmla="*/ 0 h 438"/>
                  <a:gd name="T2" fmla="*/ 769 w 769"/>
                  <a:gd name="T3" fmla="*/ 220 h 438"/>
                  <a:gd name="T4" fmla="*/ 381 w 769"/>
                  <a:gd name="T5" fmla="*/ 438 h 438"/>
                  <a:gd name="T6" fmla="*/ 0 w 769"/>
                  <a:gd name="T7" fmla="*/ 222 h 438"/>
                  <a:gd name="T8" fmla="*/ 389 w 769"/>
                  <a:gd name="T9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9" h="438">
                    <a:moveTo>
                      <a:pt x="389" y="0"/>
                    </a:moveTo>
                    <a:lnTo>
                      <a:pt x="769" y="220"/>
                    </a:lnTo>
                    <a:lnTo>
                      <a:pt x="381" y="438"/>
                    </a:lnTo>
                    <a:lnTo>
                      <a:pt x="0" y="222"/>
                    </a:lnTo>
                    <a:lnTo>
                      <a:pt x="389" y="0"/>
                    </a:lnTo>
                    <a:close/>
                  </a:path>
                </a:pathLst>
              </a:custGeom>
              <a:solidFill>
                <a:srgbClr val="E2E2E2"/>
              </a:solidFill>
              <a:ln w="0">
                <a:solidFill>
                  <a:srgbClr val="E2E2E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Freeform 20">
                <a:extLst>
                  <a:ext uri="{FF2B5EF4-FFF2-40B4-BE49-F238E27FC236}">
                    <a16:creationId xmlns:a16="http://schemas.microsoft.com/office/drawing/2014/main" id="{9D9F16CC-EF38-4875-A379-EBFD3A1FC5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9026" y="4073525"/>
                <a:ext cx="619125" cy="1185862"/>
              </a:xfrm>
              <a:custGeom>
                <a:avLst/>
                <a:gdLst>
                  <a:gd name="T0" fmla="*/ 388 w 390"/>
                  <a:gd name="T1" fmla="*/ 0 h 747"/>
                  <a:gd name="T2" fmla="*/ 390 w 390"/>
                  <a:gd name="T3" fmla="*/ 523 h 747"/>
                  <a:gd name="T4" fmla="*/ 0 w 390"/>
                  <a:gd name="T5" fmla="*/ 747 h 747"/>
                  <a:gd name="T6" fmla="*/ 0 w 390"/>
                  <a:gd name="T7" fmla="*/ 218 h 747"/>
                  <a:gd name="T8" fmla="*/ 388 w 390"/>
                  <a:gd name="T9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0" h="747">
                    <a:moveTo>
                      <a:pt x="388" y="0"/>
                    </a:moveTo>
                    <a:lnTo>
                      <a:pt x="390" y="523"/>
                    </a:lnTo>
                    <a:lnTo>
                      <a:pt x="0" y="747"/>
                    </a:lnTo>
                    <a:lnTo>
                      <a:pt x="0" y="218"/>
                    </a:lnTo>
                    <a:lnTo>
                      <a:pt x="388" y="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Freeform 21">
                <a:extLst>
                  <a:ext uri="{FF2B5EF4-FFF2-40B4-BE49-F238E27FC236}">
                    <a16:creationId xmlns:a16="http://schemas.microsoft.com/office/drawing/2014/main" id="{9981175F-0022-4FA6-A256-6014896BAA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4188" y="4076700"/>
                <a:ext cx="604838" cy="1182687"/>
              </a:xfrm>
              <a:custGeom>
                <a:avLst/>
                <a:gdLst>
                  <a:gd name="T0" fmla="*/ 0 w 381"/>
                  <a:gd name="T1" fmla="*/ 0 h 745"/>
                  <a:gd name="T2" fmla="*/ 381 w 381"/>
                  <a:gd name="T3" fmla="*/ 216 h 745"/>
                  <a:gd name="T4" fmla="*/ 381 w 381"/>
                  <a:gd name="T5" fmla="*/ 745 h 745"/>
                  <a:gd name="T6" fmla="*/ 0 w 381"/>
                  <a:gd name="T7" fmla="*/ 525 h 745"/>
                  <a:gd name="T8" fmla="*/ 0 w 381"/>
                  <a:gd name="T9" fmla="*/ 0 h 7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745">
                    <a:moveTo>
                      <a:pt x="0" y="0"/>
                    </a:moveTo>
                    <a:lnTo>
                      <a:pt x="381" y="216"/>
                    </a:lnTo>
                    <a:lnTo>
                      <a:pt x="381" y="745"/>
                    </a:lnTo>
                    <a:lnTo>
                      <a:pt x="0" y="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2E2E2">
                  <a:lumMod val="7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1AE37135-A411-4E1E-BCA0-98AACB96B777}"/>
                </a:ext>
              </a:extLst>
            </p:cNvPr>
            <p:cNvGrpSpPr/>
            <p:nvPr/>
          </p:nvGrpSpPr>
          <p:grpSpPr>
            <a:xfrm>
              <a:off x="2203191" y="3610621"/>
              <a:ext cx="322782" cy="322780"/>
              <a:chOff x="7103221" y="4843294"/>
              <a:chExt cx="507008" cy="507008"/>
            </a:xfrm>
            <a:solidFill>
              <a:sysClr val="windowText" lastClr="000000">
                <a:lumMod val="75000"/>
                <a:lumOff val="25000"/>
              </a:sysClr>
            </a:solidFill>
            <a:effectLst/>
            <a:scene3d>
              <a:camera prst="orthographicFront"/>
              <a:lightRig rig="threePt" dir="t"/>
            </a:scene3d>
          </p:grpSpPr>
          <p:sp>
            <p:nvSpPr>
              <p:cNvPr id="107" name="Freeform 7">
                <a:extLst>
                  <a:ext uri="{FF2B5EF4-FFF2-40B4-BE49-F238E27FC236}">
                    <a16:creationId xmlns:a16="http://schemas.microsoft.com/office/drawing/2014/main" id="{293540BA-FA4E-4FC7-8D4D-79F8ED7F3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3221" y="5304708"/>
                <a:ext cx="507008" cy="45594"/>
              </a:xfrm>
              <a:custGeom>
                <a:avLst/>
                <a:gdLst>
                  <a:gd name="T0" fmla="*/ 25 w 556"/>
                  <a:gd name="T1" fmla="*/ 0 h 50"/>
                  <a:gd name="T2" fmla="*/ 530 w 556"/>
                  <a:gd name="T3" fmla="*/ 0 h 50"/>
                  <a:gd name="T4" fmla="*/ 543 w 556"/>
                  <a:gd name="T5" fmla="*/ 3 h 50"/>
                  <a:gd name="T6" fmla="*/ 552 w 556"/>
                  <a:gd name="T7" fmla="*/ 12 h 50"/>
                  <a:gd name="T8" fmla="*/ 556 w 556"/>
                  <a:gd name="T9" fmla="*/ 25 h 50"/>
                  <a:gd name="T10" fmla="*/ 552 w 556"/>
                  <a:gd name="T11" fmla="*/ 38 h 50"/>
                  <a:gd name="T12" fmla="*/ 543 w 556"/>
                  <a:gd name="T13" fmla="*/ 47 h 50"/>
                  <a:gd name="T14" fmla="*/ 530 w 556"/>
                  <a:gd name="T15" fmla="*/ 50 h 50"/>
                  <a:gd name="T16" fmla="*/ 25 w 556"/>
                  <a:gd name="T17" fmla="*/ 50 h 50"/>
                  <a:gd name="T18" fmla="*/ 12 w 556"/>
                  <a:gd name="T19" fmla="*/ 47 h 50"/>
                  <a:gd name="T20" fmla="*/ 3 w 556"/>
                  <a:gd name="T21" fmla="*/ 38 h 50"/>
                  <a:gd name="T22" fmla="*/ 0 w 556"/>
                  <a:gd name="T23" fmla="*/ 25 h 50"/>
                  <a:gd name="T24" fmla="*/ 3 w 556"/>
                  <a:gd name="T25" fmla="*/ 12 h 50"/>
                  <a:gd name="T26" fmla="*/ 12 w 556"/>
                  <a:gd name="T27" fmla="*/ 3 h 50"/>
                  <a:gd name="T28" fmla="*/ 25 w 556"/>
                  <a:gd name="T2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56" h="50">
                    <a:moveTo>
                      <a:pt x="25" y="0"/>
                    </a:moveTo>
                    <a:lnTo>
                      <a:pt x="530" y="0"/>
                    </a:lnTo>
                    <a:lnTo>
                      <a:pt x="543" y="3"/>
                    </a:lnTo>
                    <a:lnTo>
                      <a:pt x="552" y="12"/>
                    </a:lnTo>
                    <a:lnTo>
                      <a:pt x="556" y="25"/>
                    </a:lnTo>
                    <a:lnTo>
                      <a:pt x="552" y="38"/>
                    </a:lnTo>
                    <a:lnTo>
                      <a:pt x="543" y="47"/>
                    </a:lnTo>
                    <a:lnTo>
                      <a:pt x="530" y="50"/>
                    </a:lnTo>
                    <a:lnTo>
                      <a:pt x="25" y="50"/>
                    </a:lnTo>
                    <a:lnTo>
                      <a:pt x="12" y="47"/>
                    </a:lnTo>
                    <a:lnTo>
                      <a:pt x="3" y="38"/>
                    </a:lnTo>
                    <a:lnTo>
                      <a:pt x="0" y="25"/>
                    </a:lnTo>
                    <a:lnTo>
                      <a:pt x="3" y="12"/>
                    </a:lnTo>
                    <a:lnTo>
                      <a:pt x="12" y="3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Freeform 8">
                <a:extLst>
                  <a:ext uri="{FF2B5EF4-FFF2-40B4-BE49-F238E27FC236}">
                    <a16:creationId xmlns:a16="http://schemas.microsoft.com/office/drawing/2014/main" id="{311FA760-0464-41EA-9CDE-30FA0F01A6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31490" y="5014728"/>
                <a:ext cx="449560" cy="275389"/>
              </a:xfrm>
              <a:custGeom>
                <a:avLst/>
                <a:gdLst>
                  <a:gd name="T0" fmla="*/ 335 w 493"/>
                  <a:gd name="T1" fmla="*/ 25 h 302"/>
                  <a:gd name="T2" fmla="*/ 335 w 493"/>
                  <a:gd name="T3" fmla="*/ 252 h 302"/>
                  <a:gd name="T4" fmla="*/ 411 w 493"/>
                  <a:gd name="T5" fmla="*/ 252 h 302"/>
                  <a:gd name="T6" fmla="*/ 411 w 493"/>
                  <a:gd name="T7" fmla="*/ 25 h 302"/>
                  <a:gd name="T8" fmla="*/ 335 w 493"/>
                  <a:gd name="T9" fmla="*/ 25 h 302"/>
                  <a:gd name="T10" fmla="*/ 208 w 493"/>
                  <a:gd name="T11" fmla="*/ 25 h 302"/>
                  <a:gd name="T12" fmla="*/ 208 w 493"/>
                  <a:gd name="T13" fmla="*/ 252 h 302"/>
                  <a:gd name="T14" fmla="*/ 285 w 493"/>
                  <a:gd name="T15" fmla="*/ 252 h 302"/>
                  <a:gd name="T16" fmla="*/ 285 w 493"/>
                  <a:gd name="T17" fmla="*/ 25 h 302"/>
                  <a:gd name="T18" fmla="*/ 208 w 493"/>
                  <a:gd name="T19" fmla="*/ 25 h 302"/>
                  <a:gd name="T20" fmla="*/ 82 w 493"/>
                  <a:gd name="T21" fmla="*/ 25 h 302"/>
                  <a:gd name="T22" fmla="*/ 82 w 493"/>
                  <a:gd name="T23" fmla="*/ 252 h 302"/>
                  <a:gd name="T24" fmla="*/ 159 w 493"/>
                  <a:gd name="T25" fmla="*/ 252 h 302"/>
                  <a:gd name="T26" fmla="*/ 159 w 493"/>
                  <a:gd name="T27" fmla="*/ 25 h 302"/>
                  <a:gd name="T28" fmla="*/ 82 w 493"/>
                  <a:gd name="T29" fmla="*/ 25 h 302"/>
                  <a:gd name="T30" fmla="*/ 25 w 493"/>
                  <a:gd name="T31" fmla="*/ 0 h 302"/>
                  <a:gd name="T32" fmla="*/ 468 w 493"/>
                  <a:gd name="T33" fmla="*/ 0 h 302"/>
                  <a:gd name="T34" fmla="*/ 473 w 493"/>
                  <a:gd name="T35" fmla="*/ 0 h 302"/>
                  <a:gd name="T36" fmla="*/ 477 w 493"/>
                  <a:gd name="T37" fmla="*/ 3 h 302"/>
                  <a:gd name="T38" fmla="*/ 480 w 493"/>
                  <a:gd name="T39" fmla="*/ 7 h 302"/>
                  <a:gd name="T40" fmla="*/ 480 w 493"/>
                  <a:gd name="T41" fmla="*/ 12 h 302"/>
                  <a:gd name="T42" fmla="*/ 480 w 493"/>
                  <a:gd name="T43" fmla="*/ 18 h 302"/>
                  <a:gd name="T44" fmla="*/ 477 w 493"/>
                  <a:gd name="T45" fmla="*/ 20 h 302"/>
                  <a:gd name="T46" fmla="*/ 473 w 493"/>
                  <a:gd name="T47" fmla="*/ 23 h 302"/>
                  <a:gd name="T48" fmla="*/ 468 w 493"/>
                  <a:gd name="T49" fmla="*/ 25 h 302"/>
                  <a:gd name="T50" fmla="*/ 461 w 493"/>
                  <a:gd name="T51" fmla="*/ 25 h 302"/>
                  <a:gd name="T52" fmla="*/ 461 w 493"/>
                  <a:gd name="T53" fmla="*/ 252 h 302"/>
                  <a:gd name="T54" fmla="*/ 468 w 493"/>
                  <a:gd name="T55" fmla="*/ 252 h 302"/>
                  <a:gd name="T56" fmla="*/ 480 w 493"/>
                  <a:gd name="T57" fmla="*/ 255 h 302"/>
                  <a:gd name="T58" fmla="*/ 490 w 493"/>
                  <a:gd name="T59" fmla="*/ 264 h 302"/>
                  <a:gd name="T60" fmla="*/ 493 w 493"/>
                  <a:gd name="T61" fmla="*/ 277 h 302"/>
                  <a:gd name="T62" fmla="*/ 490 w 493"/>
                  <a:gd name="T63" fmla="*/ 290 h 302"/>
                  <a:gd name="T64" fmla="*/ 480 w 493"/>
                  <a:gd name="T65" fmla="*/ 299 h 302"/>
                  <a:gd name="T66" fmla="*/ 468 w 493"/>
                  <a:gd name="T67" fmla="*/ 302 h 302"/>
                  <a:gd name="T68" fmla="*/ 25 w 493"/>
                  <a:gd name="T69" fmla="*/ 302 h 302"/>
                  <a:gd name="T70" fmla="*/ 13 w 493"/>
                  <a:gd name="T71" fmla="*/ 299 h 302"/>
                  <a:gd name="T72" fmla="*/ 4 w 493"/>
                  <a:gd name="T73" fmla="*/ 290 h 302"/>
                  <a:gd name="T74" fmla="*/ 0 w 493"/>
                  <a:gd name="T75" fmla="*/ 277 h 302"/>
                  <a:gd name="T76" fmla="*/ 4 w 493"/>
                  <a:gd name="T77" fmla="*/ 264 h 302"/>
                  <a:gd name="T78" fmla="*/ 13 w 493"/>
                  <a:gd name="T79" fmla="*/ 255 h 302"/>
                  <a:gd name="T80" fmla="*/ 25 w 493"/>
                  <a:gd name="T81" fmla="*/ 252 h 302"/>
                  <a:gd name="T82" fmla="*/ 32 w 493"/>
                  <a:gd name="T83" fmla="*/ 252 h 302"/>
                  <a:gd name="T84" fmla="*/ 32 w 493"/>
                  <a:gd name="T85" fmla="*/ 25 h 302"/>
                  <a:gd name="T86" fmla="*/ 25 w 493"/>
                  <a:gd name="T87" fmla="*/ 25 h 302"/>
                  <a:gd name="T88" fmla="*/ 21 w 493"/>
                  <a:gd name="T89" fmla="*/ 23 h 302"/>
                  <a:gd name="T90" fmla="*/ 16 w 493"/>
                  <a:gd name="T91" fmla="*/ 20 h 302"/>
                  <a:gd name="T92" fmla="*/ 15 w 493"/>
                  <a:gd name="T93" fmla="*/ 18 h 302"/>
                  <a:gd name="T94" fmla="*/ 13 w 493"/>
                  <a:gd name="T95" fmla="*/ 12 h 302"/>
                  <a:gd name="T96" fmla="*/ 15 w 493"/>
                  <a:gd name="T97" fmla="*/ 7 h 302"/>
                  <a:gd name="T98" fmla="*/ 16 w 493"/>
                  <a:gd name="T99" fmla="*/ 3 h 302"/>
                  <a:gd name="T100" fmla="*/ 21 w 493"/>
                  <a:gd name="T101" fmla="*/ 0 h 302"/>
                  <a:gd name="T102" fmla="*/ 25 w 493"/>
                  <a:gd name="T103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3" h="302">
                    <a:moveTo>
                      <a:pt x="335" y="25"/>
                    </a:moveTo>
                    <a:lnTo>
                      <a:pt x="335" y="252"/>
                    </a:lnTo>
                    <a:lnTo>
                      <a:pt x="411" y="252"/>
                    </a:lnTo>
                    <a:lnTo>
                      <a:pt x="411" y="25"/>
                    </a:lnTo>
                    <a:lnTo>
                      <a:pt x="335" y="25"/>
                    </a:lnTo>
                    <a:close/>
                    <a:moveTo>
                      <a:pt x="208" y="25"/>
                    </a:moveTo>
                    <a:lnTo>
                      <a:pt x="208" y="252"/>
                    </a:lnTo>
                    <a:lnTo>
                      <a:pt x="285" y="252"/>
                    </a:lnTo>
                    <a:lnTo>
                      <a:pt x="285" y="25"/>
                    </a:lnTo>
                    <a:lnTo>
                      <a:pt x="208" y="25"/>
                    </a:lnTo>
                    <a:close/>
                    <a:moveTo>
                      <a:pt x="82" y="25"/>
                    </a:moveTo>
                    <a:lnTo>
                      <a:pt x="82" y="252"/>
                    </a:lnTo>
                    <a:lnTo>
                      <a:pt x="159" y="252"/>
                    </a:lnTo>
                    <a:lnTo>
                      <a:pt x="159" y="25"/>
                    </a:lnTo>
                    <a:lnTo>
                      <a:pt x="82" y="25"/>
                    </a:lnTo>
                    <a:close/>
                    <a:moveTo>
                      <a:pt x="25" y="0"/>
                    </a:moveTo>
                    <a:lnTo>
                      <a:pt x="468" y="0"/>
                    </a:lnTo>
                    <a:lnTo>
                      <a:pt x="473" y="0"/>
                    </a:lnTo>
                    <a:lnTo>
                      <a:pt x="477" y="3"/>
                    </a:lnTo>
                    <a:lnTo>
                      <a:pt x="480" y="7"/>
                    </a:lnTo>
                    <a:lnTo>
                      <a:pt x="480" y="12"/>
                    </a:lnTo>
                    <a:lnTo>
                      <a:pt x="480" y="18"/>
                    </a:lnTo>
                    <a:lnTo>
                      <a:pt x="477" y="20"/>
                    </a:lnTo>
                    <a:lnTo>
                      <a:pt x="473" y="23"/>
                    </a:lnTo>
                    <a:lnTo>
                      <a:pt x="468" y="25"/>
                    </a:lnTo>
                    <a:lnTo>
                      <a:pt x="461" y="25"/>
                    </a:lnTo>
                    <a:lnTo>
                      <a:pt x="461" y="252"/>
                    </a:lnTo>
                    <a:lnTo>
                      <a:pt x="468" y="252"/>
                    </a:lnTo>
                    <a:lnTo>
                      <a:pt x="480" y="255"/>
                    </a:lnTo>
                    <a:lnTo>
                      <a:pt x="490" y="264"/>
                    </a:lnTo>
                    <a:lnTo>
                      <a:pt x="493" y="277"/>
                    </a:lnTo>
                    <a:lnTo>
                      <a:pt x="490" y="290"/>
                    </a:lnTo>
                    <a:lnTo>
                      <a:pt x="480" y="299"/>
                    </a:lnTo>
                    <a:lnTo>
                      <a:pt x="468" y="302"/>
                    </a:lnTo>
                    <a:lnTo>
                      <a:pt x="25" y="302"/>
                    </a:lnTo>
                    <a:lnTo>
                      <a:pt x="13" y="299"/>
                    </a:lnTo>
                    <a:lnTo>
                      <a:pt x="4" y="290"/>
                    </a:lnTo>
                    <a:lnTo>
                      <a:pt x="0" y="277"/>
                    </a:lnTo>
                    <a:lnTo>
                      <a:pt x="4" y="264"/>
                    </a:lnTo>
                    <a:lnTo>
                      <a:pt x="13" y="255"/>
                    </a:lnTo>
                    <a:lnTo>
                      <a:pt x="25" y="252"/>
                    </a:lnTo>
                    <a:lnTo>
                      <a:pt x="32" y="252"/>
                    </a:lnTo>
                    <a:lnTo>
                      <a:pt x="32" y="25"/>
                    </a:lnTo>
                    <a:lnTo>
                      <a:pt x="25" y="25"/>
                    </a:lnTo>
                    <a:lnTo>
                      <a:pt x="21" y="23"/>
                    </a:lnTo>
                    <a:lnTo>
                      <a:pt x="16" y="20"/>
                    </a:lnTo>
                    <a:lnTo>
                      <a:pt x="15" y="18"/>
                    </a:lnTo>
                    <a:lnTo>
                      <a:pt x="13" y="12"/>
                    </a:lnTo>
                    <a:lnTo>
                      <a:pt x="15" y="7"/>
                    </a:lnTo>
                    <a:lnTo>
                      <a:pt x="16" y="3"/>
                    </a:lnTo>
                    <a:lnTo>
                      <a:pt x="21" y="0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" name="Freeform 9">
                <a:extLst>
                  <a:ext uri="{FF2B5EF4-FFF2-40B4-BE49-F238E27FC236}">
                    <a16:creationId xmlns:a16="http://schemas.microsoft.com/office/drawing/2014/main" id="{FBDC0C28-D487-4184-8A53-EB7B29513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3221" y="4843294"/>
                <a:ext cx="507008" cy="149549"/>
              </a:xfrm>
              <a:custGeom>
                <a:avLst/>
                <a:gdLst>
                  <a:gd name="T0" fmla="*/ 282 w 556"/>
                  <a:gd name="T1" fmla="*/ 0 h 164"/>
                  <a:gd name="T2" fmla="*/ 288 w 556"/>
                  <a:gd name="T3" fmla="*/ 3 h 164"/>
                  <a:gd name="T4" fmla="*/ 539 w 556"/>
                  <a:gd name="T5" fmla="*/ 116 h 164"/>
                  <a:gd name="T6" fmla="*/ 548 w 556"/>
                  <a:gd name="T7" fmla="*/ 121 h 164"/>
                  <a:gd name="T8" fmla="*/ 553 w 556"/>
                  <a:gd name="T9" fmla="*/ 129 h 164"/>
                  <a:gd name="T10" fmla="*/ 556 w 556"/>
                  <a:gd name="T11" fmla="*/ 140 h 164"/>
                  <a:gd name="T12" fmla="*/ 552 w 556"/>
                  <a:gd name="T13" fmla="*/ 153 h 164"/>
                  <a:gd name="T14" fmla="*/ 543 w 556"/>
                  <a:gd name="T15" fmla="*/ 162 h 164"/>
                  <a:gd name="T16" fmla="*/ 530 w 556"/>
                  <a:gd name="T17" fmla="*/ 164 h 164"/>
                  <a:gd name="T18" fmla="*/ 25 w 556"/>
                  <a:gd name="T19" fmla="*/ 164 h 164"/>
                  <a:gd name="T20" fmla="*/ 13 w 556"/>
                  <a:gd name="T21" fmla="*/ 162 h 164"/>
                  <a:gd name="T22" fmla="*/ 5 w 556"/>
                  <a:gd name="T23" fmla="*/ 156 h 164"/>
                  <a:gd name="T24" fmla="*/ 0 w 556"/>
                  <a:gd name="T25" fmla="*/ 145 h 164"/>
                  <a:gd name="T26" fmla="*/ 0 w 556"/>
                  <a:gd name="T27" fmla="*/ 134 h 164"/>
                  <a:gd name="T28" fmla="*/ 6 w 556"/>
                  <a:gd name="T29" fmla="*/ 123 h 164"/>
                  <a:gd name="T30" fmla="*/ 15 w 556"/>
                  <a:gd name="T31" fmla="*/ 116 h 164"/>
                  <a:gd name="T32" fmla="*/ 267 w 556"/>
                  <a:gd name="T33" fmla="*/ 3 h 164"/>
                  <a:gd name="T34" fmla="*/ 275 w 556"/>
                  <a:gd name="T35" fmla="*/ 0 h 164"/>
                  <a:gd name="T36" fmla="*/ 282 w 556"/>
                  <a:gd name="T3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56" h="164">
                    <a:moveTo>
                      <a:pt x="282" y="0"/>
                    </a:moveTo>
                    <a:lnTo>
                      <a:pt x="288" y="3"/>
                    </a:lnTo>
                    <a:lnTo>
                      <a:pt x="539" y="116"/>
                    </a:lnTo>
                    <a:lnTo>
                      <a:pt x="548" y="121"/>
                    </a:lnTo>
                    <a:lnTo>
                      <a:pt x="553" y="129"/>
                    </a:lnTo>
                    <a:lnTo>
                      <a:pt x="556" y="140"/>
                    </a:lnTo>
                    <a:lnTo>
                      <a:pt x="552" y="153"/>
                    </a:lnTo>
                    <a:lnTo>
                      <a:pt x="543" y="162"/>
                    </a:lnTo>
                    <a:lnTo>
                      <a:pt x="530" y="164"/>
                    </a:lnTo>
                    <a:lnTo>
                      <a:pt x="25" y="164"/>
                    </a:lnTo>
                    <a:lnTo>
                      <a:pt x="13" y="162"/>
                    </a:lnTo>
                    <a:lnTo>
                      <a:pt x="5" y="156"/>
                    </a:lnTo>
                    <a:lnTo>
                      <a:pt x="0" y="145"/>
                    </a:lnTo>
                    <a:lnTo>
                      <a:pt x="0" y="134"/>
                    </a:lnTo>
                    <a:lnTo>
                      <a:pt x="6" y="123"/>
                    </a:lnTo>
                    <a:lnTo>
                      <a:pt x="15" y="116"/>
                    </a:lnTo>
                    <a:lnTo>
                      <a:pt x="267" y="3"/>
                    </a:lnTo>
                    <a:lnTo>
                      <a:pt x="275" y="0"/>
                    </a:lnTo>
                    <a:lnTo>
                      <a:pt x="2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DE0F07F-FFEF-4C0F-9328-02DEBE65853B}"/>
                </a:ext>
              </a:extLst>
            </p:cNvPr>
            <p:cNvGrpSpPr/>
            <p:nvPr/>
          </p:nvGrpSpPr>
          <p:grpSpPr>
            <a:xfrm>
              <a:off x="7056438" y="2768948"/>
              <a:ext cx="358776" cy="345424"/>
              <a:chOff x="4497105" y="3508745"/>
              <a:chExt cx="563546" cy="542574"/>
            </a:xfrm>
            <a:solidFill>
              <a:sysClr val="window" lastClr="FFFFFF"/>
            </a:solidFill>
            <a:effectLst/>
            <a:scene3d>
              <a:camera prst="orthographicFront"/>
              <a:lightRig rig="threePt" dir="t"/>
            </a:scene3d>
          </p:grpSpPr>
          <p:sp>
            <p:nvSpPr>
              <p:cNvPr id="101" name="Freeform 15">
                <a:extLst>
                  <a:ext uri="{FF2B5EF4-FFF2-40B4-BE49-F238E27FC236}">
                    <a16:creationId xmlns:a16="http://schemas.microsoft.com/office/drawing/2014/main" id="{3512C842-604E-4BDE-83C4-45EC43D83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866" y="3997517"/>
                <a:ext cx="185113" cy="53802"/>
              </a:xfrm>
              <a:custGeom>
                <a:avLst/>
                <a:gdLst>
                  <a:gd name="T0" fmla="*/ 172 w 203"/>
                  <a:gd name="T1" fmla="*/ 0 h 59"/>
                  <a:gd name="T2" fmla="*/ 185 w 203"/>
                  <a:gd name="T3" fmla="*/ 21 h 59"/>
                  <a:gd name="T4" fmla="*/ 203 w 203"/>
                  <a:gd name="T5" fmla="*/ 38 h 59"/>
                  <a:gd name="T6" fmla="*/ 172 w 203"/>
                  <a:gd name="T7" fmla="*/ 50 h 59"/>
                  <a:gd name="T8" fmla="*/ 137 w 203"/>
                  <a:gd name="T9" fmla="*/ 56 h 59"/>
                  <a:gd name="T10" fmla="*/ 101 w 203"/>
                  <a:gd name="T11" fmla="*/ 59 h 59"/>
                  <a:gd name="T12" fmla="*/ 66 w 203"/>
                  <a:gd name="T13" fmla="*/ 56 h 59"/>
                  <a:gd name="T14" fmla="*/ 32 w 203"/>
                  <a:gd name="T15" fmla="*/ 50 h 59"/>
                  <a:gd name="T16" fmla="*/ 0 w 203"/>
                  <a:gd name="T17" fmla="*/ 38 h 59"/>
                  <a:gd name="T18" fmla="*/ 18 w 203"/>
                  <a:gd name="T19" fmla="*/ 21 h 59"/>
                  <a:gd name="T20" fmla="*/ 32 w 203"/>
                  <a:gd name="T21" fmla="*/ 0 h 59"/>
                  <a:gd name="T22" fmla="*/ 66 w 203"/>
                  <a:gd name="T23" fmla="*/ 9 h 59"/>
                  <a:gd name="T24" fmla="*/ 101 w 203"/>
                  <a:gd name="T25" fmla="*/ 12 h 59"/>
                  <a:gd name="T26" fmla="*/ 138 w 203"/>
                  <a:gd name="T27" fmla="*/ 9 h 59"/>
                  <a:gd name="T28" fmla="*/ 172 w 203"/>
                  <a:gd name="T2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3" h="59">
                    <a:moveTo>
                      <a:pt x="172" y="0"/>
                    </a:moveTo>
                    <a:lnTo>
                      <a:pt x="185" y="21"/>
                    </a:lnTo>
                    <a:lnTo>
                      <a:pt x="203" y="38"/>
                    </a:lnTo>
                    <a:lnTo>
                      <a:pt x="172" y="50"/>
                    </a:lnTo>
                    <a:lnTo>
                      <a:pt x="137" y="56"/>
                    </a:lnTo>
                    <a:lnTo>
                      <a:pt x="101" y="59"/>
                    </a:lnTo>
                    <a:lnTo>
                      <a:pt x="66" y="56"/>
                    </a:lnTo>
                    <a:lnTo>
                      <a:pt x="32" y="50"/>
                    </a:lnTo>
                    <a:lnTo>
                      <a:pt x="0" y="38"/>
                    </a:lnTo>
                    <a:lnTo>
                      <a:pt x="18" y="21"/>
                    </a:lnTo>
                    <a:lnTo>
                      <a:pt x="32" y="0"/>
                    </a:lnTo>
                    <a:lnTo>
                      <a:pt x="66" y="9"/>
                    </a:lnTo>
                    <a:lnTo>
                      <a:pt x="101" y="12"/>
                    </a:lnTo>
                    <a:lnTo>
                      <a:pt x="138" y="9"/>
                    </a:lnTo>
                    <a:lnTo>
                      <a:pt x="1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16">
                <a:extLst>
                  <a:ext uri="{FF2B5EF4-FFF2-40B4-BE49-F238E27FC236}">
                    <a16:creationId xmlns:a16="http://schemas.microsoft.com/office/drawing/2014/main" id="{53CC3755-69FB-4CB8-92FF-EDA023045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7259" y="3631850"/>
                <a:ext cx="107603" cy="159581"/>
              </a:xfrm>
              <a:custGeom>
                <a:avLst/>
                <a:gdLst>
                  <a:gd name="T0" fmla="*/ 101 w 118"/>
                  <a:gd name="T1" fmla="*/ 0 h 175"/>
                  <a:gd name="T2" fmla="*/ 108 w 118"/>
                  <a:gd name="T3" fmla="*/ 25 h 175"/>
                  <a:gd name="T4" fmla="*/ 118 w 118"/>
                  <a:gd name="T5" fmla="*/ 47 h 175"/>
                  <a:gd name="T6" fmla="*/ 93 w 118"/>
                  <a:gd name="T7" fmla="*/ 71 h 175"/>
                  <a:gd name="T8" fmla="*/ 73 w 118"/>
                  <a:gd name="T9" fmla="*/ 99 h 175"/>
                  <a:gd name="T10" fmla="*/ 58 w 118"/>
                  <a:gd name="T11" fmla="*/ 132 h 175"/>
                  <a:gd name="T12" fmla="*/ 48 w 118"/>
                  <a:gd name="T13" fmla="*/ 167 h 175"/>
                  <a:gd name="T14" fmla="*/ 25 w 118"/>
                  <a:gd name="T15" fmla="*/ 168 h 175"/>
                  <a:gd name="T16" fmla="*/ 0 w 118"/>
                  <a:gd name="T17" fmla="*/ 175 h 175"/>
                  <a:gd name="T18" fmla="*/ 8 w 118"/>
                  <a:gd name="T19" fmla="*/ 133 h 175"/>
                  <a:gd name="T20" fmla="*/ 23 w 118"/>
                  <a:gd name="T21" fmla="*/ 95 h 175"/>
                  <a:gd name="T22" fmla="*/ 45 w 118"/>
                  <a:gd name="T23" fmla="*/ 58 h 175"/>
                  <a:gd name="T24" fmla="*/ 70 w 118"/>
                  <a:gd name="T25" fmla="*/ 27 h 175"/>
                  <a:gd name="T26" fmla="*/ 101 w 118"/>
                  <a:gd name="T27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8" h="175">
                    <a:moveTo>
                      <a:pt x="101" y="0"/>
                    </a:moveTo>
                    <a:lnTo>
                      <a:pt x="108" y="25"/>
                    </a:lnTo>
                    <a:lnTo>
                      <a:pt x="118" y="47"/>
                    </a:lnTo>
                    <a:lnTo>
                      <a:pt x="93" y="71"/>
                    </a:lnTo>
                    <a:lnTo>
                      <a:pt x="73" y="99"/>
                    </a:lnTo>
                    <a:lnTo>
                      <a:pt x="58" y="132"/>
                    </a:lnTo>
                    <a:lnTo>
                      <a:pt x="48" y="167"/>
                    </a:lnTo>
                    <a:lnTo>
                      <a:pt x="25" y="168"/>
                    </a:lnTo>
                    <a:lnTo>
                      <a:pt x="0" y="175"/>
                    </a:lnTo>
                    <a:lnTo>
                      <a:pt x="8" y="133"/>
                    </a:lnTo>
                    <a:lnTo>
                      <a:pt x="23" y="95"/>
                    </a:lnTo>
                    <a:lnTo>
                      <a:pt x="45" y="58"/>
                    </a:lnTo>
                    <a:lnTo>
                      <a:pt x="70" y="27"/>
                    </a:lnTo>
                    <a:lnTo>
                      <a:pt x="1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17">
                <a:extLst>
                  <a:ext uri="{FF2B5EF4-FFF2-40B4-BE49-F238E27FC236}">
                    <a16:creationId xmlns:a16="http://schemas.microsoft.com/office/drawing/2014/main" id="{68F82E01-9C0D-4E11-AD40-06046BCED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895" y="3631850"/>
                <a:ext cx="106691" cy="159581"/>
              </a:xfrm>
              <a:custGeom>
                <a:avLst/>
                <a:gdLst>
                  <a:gd name="T0" fmla="*/ 16 w 117"/>
                  <a:gd name="T1" fmla="*/ 0 h 175"/>
                  <a:gd name="T2" fmla="*/ 47 w 117"/>
                  <a:gd name="T3" fmla="*/ 27 h 175"/>
                  <a:gd name="T4" fmla="*/ 73 w 117"/>
                  <a:gd name="T5" fmla="*/ 58 h 175"/>
                  <a:gd name="T6" fmla="*/ 94 w 117"/>
                  <a:gd name="T7" fmla="*/ 95 h 175"/>
                  <a:gd name="T8" fmla="*/ 110 w 117"/>
                  <a:gd name="T9" fmla="*/ 133 h 175"/>
                  <a:gd name="T10" fmla="*/ 117 w 117"/>
                  <a:gd name="T11" fmla="*/ 175 h 175"/>
                  <a:gd name="T12" fmla="*/ 94 w 117"/>
                  <a:gd name="T13" fmla="*/ 168 h 175"/>
                  <a:gd name="T14" fmla="*/ 69 w 117"/>
                  <a:gd name="T15" fmla="*/ 167 h 175"/>
                  <a:gd name="T16" fmla="*/ 60 w 117"/>
                  <a:gd name="T17" fmla="*/ 132 h 175"/>
                  <a:gd name="T18" fmla="*/ 44 w 117"/>
                  <a:gd name="T19" fmla="*/ 99 h 175"/>
                  <a:gd name="T20" fmla="*/ 25 w 117"/>
                  <a:gd name="T21" fmla="*/ 71 h 175"/>
                  <a:gd name="T22" fmla="*/ 0 w 117"/>
                  <a:gd name="T23" fmla="*/ 47 h 175"/>
                  <a:gd name="T24" fmla="*/ 10 w 117"/>
                  <a:gd name="T25" fmla="*/ 25 h 175"/>
                  <a:gd name="T26" fmla="*/ 16 w 117"/>
                  <a:gd name="T27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7" h="175">
                    <a:moveTo>
                      <a:pt x="16" y="0"/>
                    </a:moveTo>
                    <a:lnTo>
                      <a:pt x="47" y="27"/>
                    </a:lnTo>
                    <a:lnTo>
                      <a:pt x="73" y="58"/>
                    </a:lnTo>
                    <a:lnTo>
                      <a:pt x="94" y="95"/>
                    </a:lnTo>
                    <a:lnTo>
                      <a:pt x="110" y="133"/>
                    </a:lnTo>
                    <a:lnTo>
                      <a:pt x="117" y="175"/>
                    </a:lnTo>
                    <a:lnTo>
                      <a:pt x="94" y="168"/>
                    </a:lnTo>
                    <a:lnTo>
                      <a:pt x="69" y="167"/>
                    </a:lnTo>
                    <a:lnTo>
                      <a:pt x="60" y="132"/>
                    </a:lnTo>
                    <a:lnTo>
                      <a:pt x="44" y="99"/>
                    </a:lnTo>
                    <a:lnTo>
                      <a:pt x="25" y="71"/>
                    </a:lnTo>
                    <a:lnTo>
                      <a:pt x="0" y="47"/>
                    </a:lnTo>
                    <a:lnTo>
                      <a:pt x="10" y="25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18">
                <a:extLst>
                  <a:ext uri="{FF2B5EF4-FFF2-40B4-BE49-F238E27FC236}">
                    <a16:creationId xmlns:a16="http://schemas.microsoft.com/office/drawing/2014/main" id="{9985EA0A-1A8B-425F-8A03-564634B18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9482" y="3508745"/>
                <a:ext cx="197880" cy="197880"/>
              </a:xfrm>
              <a:custGeom>
                <a:avLst/>
                <a:gdLst>
                  <a:gd name="T0" fmla="*/ 108 w 217"/>
                  <a:gd name="T1" fmla="*/ 0 h 217"/>
                  <a:gd name="T2" fmla="*/ 138 w 217"/>
                  <a:gd name="T3" fmla="*/ 4 h 217"/>
                  <a:gd name="T4" fmla="*/ 164 w 217"/>
                  <a:gd name="T5" fmla="*/ 14 h 217"/>
                  <a:gd name="T6" fmla="*/ 186 w 217"/>
                  <a:gd name="T7" fmla="*/ 32 h 217"/>
                  <a:gd name="T8" fmla="*/ 202 w 217"/>
                  <a:gd name="T9" fmla="*/ 53 h 217"/>
                  <a:gd name="T10" fmla="*/ 214 w 217"/>
                  <a:gd name="T11" fmla="*/ 79 h 217"/>
                  <a:gd name="T12" fmla="*/ 217 w 217"/>
                  <a:gd name="T13" fmla="*/ 108 h 217"/>
                  <a:gd name="T14" fmla="*/ 214 w 217"/>
                  <a:gd name="T15" fmla="*/ 136 h 217"/>
                  <a:gd name="T16" fmla="*/ 202 w 217"/>
                  <a:gd name="T17" fmla="*/ 162 h 217"/>
                  <a:gd name="T18" fmla="*/ 186 w 217"/>
                  <a:gd name="T19" fmla="*/ 184 h 217"/>
                  <a:gd name="T20" fmla="*/ 164 w 217"/>
                  <a:gd name="T21" fmla="*/ 202 h 217"/>
                  <a:gd name="T22" fmla="*/ 138 w 217"/>
                  <a:gd name="T23" fmla="*/ 212 h 217"/>
                  <a:gd name="T24" fmla="*/ 108 w 217"/>
                  <a:gd name="T25" fmla="*/ 217 h 217"/>
                  <a:gd name="T26" fmla="*/ 81 w 217"/>
                  <a:gd name="T27" fmla="*/ 212 h 217"/>
                  <a:gd name="T28" fmla="*/ 54 w 217"/>
                  <a:gd name="T29" fmla="*/ 202 h 217"/>
                  <a:gd name="T30" fmla="*/ 32 w 217"/>
                  <a:gd name="T31" fmla="*/ 184 h 217"/>
                  <a:gd name="T32" fmla="*/ 16 w 217"/>
                  <a:gd name="T33" fmla="*/ 162 h 217"/>
                  <a:gd name="T34" fmla="*/ 4 w 217"/>
                  <a:gd name="T35" fmla="*/ 136 h 217"/>
                  <a:gd name="T36" fmla="*/ 0 w 217"/>
                  <a:gd name="T37" fmla="*/ 108 h 217"/>
                  <a:gd name="T38" fmla="*/ 4 w 217"/>
                  <a:gd name="T39" fmla="*/ 79 h 217"/>
                  <a:gd name="T40" fmla="*/ 16 w 217"/>
                  <a:gd name="T41" fmla="*/ 53 h 217"/>
                  <a:gd name="T42" fmla="*/ 32 w 217"/>
                  <a:gd name="T43" fmla="*/ 32 h 217"/>
                  <a:gd name="T44" fmla="*/ 54 w 217"/>
                  <a:gd name="T45" fmla="*/ 14 h 217"/>
                  <a:gd name="T46" fmla="*/ 81 w 217"/>
                  <a:gd name="T47" fmla="*/ 4 h 217"/>
                  <a:gd name="T48" fmla="*/ 108 w 217"/>
                  <a:gd name="T4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7" h="217">
                    <a:moveTo>
                      <a:pt x="108" y="0"/>
                    </a:moveTo>
                    <a:lnTo>
                      <a:pt x="138" y="4"/>
                    </a:lnTo>
                    <a:lnTo>
                      <a:pt x="164" y="14"/>
                    </a:lnTo>
                    <a:lnTo>
                      <a:pt x="186" y="32"/>
                    </a:lnTo>
                    <a:lnTo>
                      <a:pt x="202" y="53"/>
                    </a:lnTo>
                    <a:lnTo>
                      <a:pt x="214" y="79"/>
                    </a:lnTo>
                    <a:lnTo>
                      <a:pt x="217" y="108"/>
                    </a:lnTo>
                    <a:lnTo>
                      <a:pt x="214" y="136"/>
                    </a:lnTo>
                    <a:lnTo>
                      <a:pt x="202" y="162"/>
                    </a:lnTo>
                    <a:lnTo>
                      <a:pt x="186" y="184"/>
                    </a:lnTo>
                    <a:lnTo>
                      <a:pt x="164" y="202"/>
                    </a:lnTo>
                    <a:lnTo>
                      <a:pt x="138" y="212"/>
                    </a:lnTo>
                    <a:lnTo>
                      <a:pt x="108" y="217"/>
                    </a:lnTo>
                    <a:lnTo>
                      <a:pt x="81" y="212"/>
                    </a:lnTo>
                    <a:lnTo>
                      <a:pt x="54" y="202"/>
                    </a:lnTo>
                    <a:lnTo>
                      <a:pt x="32" y="184"/>
                    </a:lnTo>
                    <a:lnTo>
                      <a:pt x="16" y="162"/>
                    </a:lnTo>
                    <a:lnTo>
                      <a:pt x="4" y="136"/>
                    </a:lnTo>
                    <a:lnTo>
                      <a:pt x="0" y="108"/>
                    </a:lnTo>
                    <a:lnTo>
                      <a:pt x="4" y="79"/>
                    </a:lnTo>
                    <a:lnTo>
                      <a:pt x="16" y="53"/>
                    </a:lnTo>
                    <a:lnTo>
                      <a:pt x="32" y="32"/>
                    </a:lnTo>
                    <a:lnTo>
                      <a:pt x="54" y="14"/>
                    </a:lnTo>
                    <a:lnTo>
                      <a:pt x="81" y="4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Freeform 19">
                <a:extLst>
                  <a:ext uri="{FF2B5EF4-FFF2-40B4-BE49-F238E27FC236}">
                    <a16:creationId xmlns:a16="http://schemas.microsoft.com/office/drawing/2014/main" id="{87F50EB2-8113-4094-9F55-C2C02834F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7105" y="3825171"/>
                <a:ext cx="196968" cy="197880"/>
              </a:xfrm>
              <a:custGeom>
                <a:avLst/>
                <a:gdLst>
                  <a:gd name="T0" fmla="*/ 107 w 216"/>
                  <a:gd name="T1" fmla="*/ 0 h 217"/>
                  <a:gd name="T2" fmla="*/ 129 w 216"/>
                  <a:gd name="T3" fmla="*/ 3 h 217"/>
                  <a:gd name="T4" fmla="*/ 151 w 216"/>
                  <a:gd name="T5" fmla="*/ 9 h 217"/>
                  <a:gd name="T6" fmla="*/ 171 w 216"/>
                  <a:gd name="T7" fmla="*/ 21 h 217"/>
                  <a:gd name="T8" fmla="*/ 188 w 216"/>
                  <a:gd name="T9" fmla="*/ 35 h 217"/>
                  <a:gd name="T10" fmla="*/ 201 w 216"/>
                  <a:gd name="T11" fmla="*/ 54 h 217"/>
                  <a:gd name="T12" fmla="*/ 213 w 216"/>
                  <a:gd name="T13" fmla="*/ 82 h 217"/>
                  <a:gd name="T14" fmla="*/ 216 w 216"/>
                  <a:gd name="T15" fmla="*/ 110 h 217"/>
                  <a:gd name="T16" fmla="*/ 213 w 216"/>
                  <a:gd name="T17" fmla="*/ 136 h 217"/>
                  <a:gd name="T18" fmla="*/ 201 w 216"/>
                  <a:gd name="T19" fmla="*/ 163 h 217"/>
                  <a:gd name="T20" fmla="*/ 185 w 216"/>
                  <a:gd name="T21" fmla="*/ 185 h 217"/>
                  <a:gd name="T22" fmla="*/ 162 w 216"/>
                  <a:gd name="T23" fmla="*/ 202 h 217"/>
                  <a:gd name="T24" fmla="*/ 135 w 216"/>
                  <a:gd name="T25" fmla="*/ 214 h 217"/>
                  <a:gd name="T26" fmla="*/ 107 w 216"/>
                  <a:gd name="T27" fmla="*/ 217 h 217"/>
                  <a:gd name="T28" fmla="*/ 85 w 216"/>
                  <a:gd name="T29" fmla="*/ 214 h 217"/>
                  <a:gd name="T30" fmla="*/ 65 w 216"/>
                  <a:gd name="T31" fmla="*/ 208 h 217"/>
                  <a:gd name="T32" fmla="*/ 44 w 216"/>
                  <a:gd name="T33" fmla="*/ 197 h 217"/>
                  <a:gd name="T34" fmla="*/ 28 w 216"/>
                  <a:gd name="T35" fmla="*/ 182 h 217"/>
                  <a:gd name="T36" fmla="*/ 14 w 216"/>
                  <a:gd name="T37" fmla="*/ 163 h 217"/>
                  <a:gd name="T38" fmla="*/ 5 w 216"/>
                  <a:gd name="T39" fmla="*/ 139 h 217"/>
                  <a:gd name="T40" fmla="*/ 0 w 216"/>
                  <a:gd name="T41" fmla="*/ 116 h 217"/>
                  <a:gd name="T42" fmla="*/ 0 w 216"/>
                  <a:gd name="T43" fmla="*/ 92 h 217"/>
                  <a:gd name="T44" fmla="*/ 6 w 216"/>
                  <a:gd name="T45" fmla="*/ 69 h 217"/>
                  <a:gd name="T46" fmla="*/ 18 w 216"/>
                  <a:gd name="T47" fmla="*/ 48 h 217"/>
                  <a:gd name="T48" fmla="*/ 34 w 216"/>
                  <a:gd name="T49" fmla="*/ 29 h 217"/>
                  <a:gd name="T50" fmla="*/ 53 w 216"/>
                  <a:gd name="T51" fmla="*/ 15 h 217"/>
                  <a:gd name="T52" fmla="*/ 80 w 216"/>
                  <a:gd name="T53" fmla="*/ 5 h 217"/>
                  <a:gd name="T54" fmla="*/ 107 w 216"/>
                  <a:gd name="T55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6" h="217">
                    <a:moveTo>
                      <a:pt x="107" y="0"/>
                    </a:moveTo>
                    <a:lnTo>
                      <a:pt x="129" y="3"/>
                    </a:lnTo>
                    <a:lnTo>
                      <a:pt x="151" y="9"/>
                    </a:lnTo>
                    <a:lnTo>
                      <a:pt x="171" y="21"/>
                    </a:lnTo>
                    <a:lnTo>
                      <a:pt x="188" y="35"/>
                    </a:lnTo>
                    <a:lnTo>
                      <a:pt x="201" y="54"/>
                    </a:lnTo>
                    <a:lnTo>
                      <a:pt x="213" y="82"/>
                    </a:lnTo>
                    <a:lnTo>
                      <a:pt x="216" y="110"/>
                    </a:lnTo>
                    <a:lnTo>
                      <a:pt x="213" y="136"/>
                    </a:lnTo>
                    <a:lnTo>
                      <a:pt x="201" y="163"/>
                    </a:lnTo>
                    <a:lnTo>
                      <a:pt x="185" y="185"/>
                    </a:lnTo>
                    <a:lnTo>
                      <a:pt x="162" y="202"/>
                    </a:lnTo>
                    <a:lnTo>
                      <a:pt x="135" y="214"/>
                    </a:lnTo>
                    <a:lnTo>
                      <a:pt x="107" y="217"/>
                    </a:lnTo>
                    <a:lnTo>
                      <a:pt x="85" y="214"/>
                    </a:lnTo>
                    <a:lnTo>
                      <a:pt x="65" y="208"/>
                    </a:lnTo>
                    <a:lnTo>
                      <a:pt x="44" y="197"/>
                    </a:lnTo>
                    <a:lnTo>
                      <a:pt x="28" y="182"/>
                    </a:lnTo>
                    <a:lnTo>
                      <a:pt x="14" y="163"/>
                    </a:lnTo>
                    <a:lnTo>
                      <a:pt x="5" y="139"/>
                    </a:lnTo>
                    <a:lnTo>
                      <a:pt x="0" y="116"/>
                    </a:lnTo>
                    <a:lnTo>
                      <a:pt x="0" y="92"/>
                    </a:lnTo>
                    <a:lnTo>
                      <a:pt x="6" y="69"/>
                    </a:lnTo>
                    <a:lnTo>
                      <a:pt x="18" y="48"/>
                    </a:lnTo>
                    <a:lnTo>
                      <a:pt x="34" y="29"/>
                    </a:lnTo>
                    <a:lnTo>
                      <a:pt x="53" y="15"/>
                    </a:lnTo>
                    <a:lnTo>
                      <a:pt x="80" y="5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Freeform 20">
                <a:extLst>
                  <a:ext uri="{FF2B5EF4-FFF2-40B4-BE49-F238E27FC236}">
                    <a16:creationId xmlns:a16="http://schemas.microsoft.com/office/drawing/2014/main" id="{6EDBA1CB-FEFF-4341-BF73-B3F2F1395D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3683" y="3825171"/>
                <a:ext cx="196968" cy="197880"/>
              </a:xfrm>
              <a:custGeom>
                <a:avLst/>
                <a:gdLst>
                  <a:gd name="T0" fmla="*/ 107 w 216"/>
                  <a:gd name="T1" fmla="*/ 0 h 217"/>
                  <a:gd name="T2" fmla="*/ 135 w 216"/>
                  <a:gd name="T3" fmla="*/ 5 h 217"/>
                  <a:gd name="T4" fmla="*/ 162 w 216"/>
                  <a:gd name="T5" fmla="*/ 15 h 217"/>
                  <a:gd name="T6" fmla="*/ 182 w 216"/>
                  <a:gd name="T7" fmla="*/ 29 h 217"/>
                  <a:gd name="T8" fmla="*/ 198 w 216"/>
                  <a:gd name="T9" fmla="*/ 48 h 217"/>
                  <a:gd name="T10" fmla="*/ 209 w 216"/>
                  <a:gd name="T11" fmla="*/ 69 h 217"/>
                  <a:gd name="T12" fmla="*/ 215 w 216"/>
                  <a:gd name="T13" fmla="*/ 92 h 217"/>
                  <a:gd name="T14" fmla="*/ 216 w 216"/>
                  <a:gd name="T15" fmla="*/ 116 h 217"/>
                  <a:gd name="T16" fmla="*/ 212 w 216"/>
                  <a:gd name="T17" fmla="*/ 139 h 217"/>
                  <a:gd name="T18" fmla="*/ 201 w 216"/>
                  <a:gd name="T19" fmla="*/ 163 h 217"/>
                  <a:gd name="T20" fmla="*/ 188 w 216"/>
                  <a:gd name="T21" fmla="*/ 182 h 217"/>
                  <a:gd name="T22" fmla="*/ 171 w 216"/>
                  <a:gd name="T23" fmla="*/ 197 h 217"/>
                  <a:gd name="T24" fmla="*/ 151 w 216"/>
                  <a:gd name="T25" fmla="*/ 208 h 217"/>
                  <a:gd name="T26" fmla="*/ 129 w 216"/>
                  <a:gd name="T27" fmla="*/ 214 h 217"/>
                  <a:gd name="T28" fmla="*/ 107 w 216"/>
                  <a:gd name="T29" fmla="*/ 217 h 217"/>
                  <a:gd name="T30" fmla="*/ 81 w 216"/>
                  <a:gd name="T31" fmla="*/ 214 h 217"/>
                  <a:gd name="T32" fmla="*/ 53 w 216"/>
                  <a:gd name="T33" fmla="*/ 202 h 217"/>
                  <a:gd name="T34" fmla="*/ 31 w 216"/>
                  <a:gd name="T35" fmla="*/ 185 h 217"/>
                  <a:gd name="T36" fmla="*/ 14 w 216"/>
                  <a:gd name="T37" fmla="*/ 163 h 217"/>
                  <a:gd name="T38" fmla="*/ 3 w 216"/>
                  <a:gd name="T39" fmla="*/ 136 h 217"/>
                  <a:gd name="T40" fmla="*/ 0 w 216"/>
                  <a:gd name="T41" fmla="*/ 110 h 217"/>
                  <a:gd name="T42" fmla="*/ 3 w 216"/>
                  <a:gd name="T43" fmla="*/ 82 h 217"/>
                  <a:gd name="T44" fmla="*/ 14 w 216"/>
                  <a:gd name="T45" fmla="*/ 54 h 217"/>
                  <a:gd name="T46" fmla="*/ 28 w 216"/>
                  <a:gd name="T47" fmla="*/ 35 h 217"/>
                  <a:gd name="T48" fmla="*/ 46 w 216"/>
                  <a:gd name="T49" fmla="*/ 21 h 217"/>
                  <a:gd name="T50" fmla="*/ 65 w 216"/>
                  <a:gd name="T51" fmla="*/ 9 h 217"/>
                  <a:gd name="T52" fmla="*/ 85 w 216"/>
                  <a:gd name="T53" fmla="*/ 3 h 217"/>
                  <a:gd name="T54" fmla="*/ 107 w 216"/>
                  <a:gd name="T55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6" h="217">
                    <a:moveTo>
                      <a:pt x="107" y="0"/>
                    </a:moveTo>
                    <a:lnTo>
                      <a:pt x="135" y="5"/>
                    </a:lnTo>
                    <a:lnTo>
                      <a:pt x="162" y="15"/>
                    </a:lnTo>
                    <a:lnTo>
                      <a:pt x="182" y="29"/>
                    </a:lnTo>
                    <a:lnTo>
                      <a:pt x="198" y="48"/>
                    </a:lnTo>
                    <a:lnTo>
                      <a:pt x="209" y="69"/>
                    </a:lnTo>
                    <a:lnTo>
                      <a:pt x="215" y="92"/>
                    </a:lnTo>
                    <a:lnTo>
                      <a:pt x="216" y="116"/>
                    </a:lnTo>
                    <a:lnTo>
                      <a:pt x="212" y="139"/>
                    </a:lnTo>
                    <a:lnTo>
                      <a:pt x="201" y="163"/>
                    </a:lnTo>
                    <a:lnTo>
                      <a:pt x="188" y="182"/>
                    </a:lnTo>
                    <a:lnTo>
                      <a:pt x="171" y="197"/>
                    </a:lnTo>
                    <a:lnTo>
                      <a:pt x="151" y="208"/>
                    </a:lnTo>
                    <a:lnTo>
                      <a:pt x="129" y="214"/>
                    </a:lnTo>
                    <a:lnTo>
                      <a:pt x="107" y="217"/>
                    </a:lnTo>
                    <a:lnTo>
                      <a:pt x="81" y="214"/>
                    </a:lnTo>
                    <a:lnTo>
                      <a:pt x="53" y="202"/>
                    </a:lnTo>
                    <a:lnTo>
                      <a:pt x="31" y="185"/>
                    </a:lnTo>
                    <a:lnTo>
                      <a:pt x="14" y="163"/>
                    </a:lnTo>
                    <a:lnTo>
                      <a:pt x="3" y="136"/>
                    </a:lnTo>
                    <a:lnTo>
                      <a:pt x="0" y="110"/>
                    </a:lnTo>
                    <a:lnTo>
                      <a:pt x="3" y="82"/>
                    </a:lnTo>
                    <a:lnTo>
                      <a:pt x="14" y="54"/>
                    </a:lnTo>
                    <a:lnTo>
                      <a:pt x="28" y="35"/>
                    </a:lnTo>
                    <a:lnTo>
                      <a:pt x="46" y="21"/>
                    </a:lnTo>
                    <a:lnTo>
                      <a:pt x="65" y="9"/>
                    </a:lnTo>
                    <a:lnTo>
                      <a:pt x="85" y="3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5" name="Freeform 26">
              <a:extLst>
                <a:ext uri="{FF2B5EF4-FFF2-40B4-BE49-F238E27FC236}">
                  <a16:creationId xmlns:a16="http://schemas.microsoft.com/office/drawing/2014/main" id="{2931A4D7-A916-48D5-BEE1-DD64D723E9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525" y="3233801"/>
              <a:ext cx="228152" cy="322780"/>
            </a:xfrm>
            <a:custGeom>
              <a:avLst/>
              <a:gdLst>
                <a:gd name="T0" fmla="*/ 301 w 393"/>
                <a:gd name="T1" fmla="*/ 110 h 556"/>
                <a:gd name="T2" fmla="*/ 288 w 393"/>
                <a:gd name="T3" fmla="*/ 176 h 556"/>
                <a:gd name="T4" fmla="*/ 260 w 393"/>
                <a:gd name="T5" fmla="*/ 229 h 556"/>
                <a:gd name="T6" fmla="*/ 241 w 393"/>
                <a:gd name="T7" fmla="*/ 248 h 556"/>
                <a:gd name="T8" fmla="*/ 235 w 393"/>
                <a:gd name="T9" fmla="*/ 251 h 556"/>
                <a:gd name="T10" fmla="*/ 227 w 393"/>
                <a:gd name="T11" fmla="*/ 257 h 556"/>
                <a:gd name="T12" fmla="*/ 217 w 393"/>
                <a:gd name="T13" fmla="*/ 289 h 556"/>
                <a:gd name="T14" fmla="*/ 211 w 393"/>
                <a:gd name="T15" fmla="*/ 330 h 556"/>
                <a:gd name="T16" fmla="*/ 210 w 393"/>
                <a:gd name="T17" fmla="*/ 362 h 556"/>
                <a:gd name="T18" fmla="*/ 227 w 393"/>
                <a:gd name="T19" fmla="*/ 374 h 556"/>
                <a:gd name="T20" fmla="*/ 266 w 393"/>
                <a:gd name="T21" fmla="*/ 403 h 556"/>
                <a:gd name="T22" fmla="*/ 292 w 393"/>
                <a:gd name="T23" fmla="*/ 427 h 556"/>
                <a:gd name="T24" fmla="*/ 302 w 393"/>
                <a:gd name="T25" fmla="*/ 447 h 556"/>
                <a:gd name="T26" fmla="*/ 98 w 393"/>
                <a:gd name="T27" fmla="*/ 461 h 556"/>
                <a:gd name="T28" fmla="*/ 112 w 393"/>
                <a:gd name="T29" fmla="*/ 428 h 556"/>
                <a:gd name="T30" fmla="*/ 139 w 393"/>
                <a:gd name="T31" fmla="*/ 400 h 556"/>
                <a:gd name="T32" fmla="*/ 160 w 393"/>
                <a:gd name="T33" fmla="*/ 384 h 556"/>
                <a:gd name="T34" fmla="*/ 179 w 393"/>
                <a:gd name="T35" fmla="*/ 374 h 556"/>
                <a:gd name="T36" fmla="*/ 192 w 393"/>
                <a:gd name="T37" fmla="*/ 368 h 556"/>
                <a:gd name="T38" fmla="*/ 191 w 393"/>
                <a:gd name="T39" fmla="*/ 337 h 556"/>
                <a:gd name="T40" fmla="*/ 182 w 393"/>
                <a:gd name="T41" fmla="*/ 291 h 556"/>
                <a:gd name="T42" fmla="*/ 172 w 393"/>
                <a:gd name="T43" fmla="*/ 263 h 556"/>
                <a:gd name="T44" fmla="*/ 166 w 393"/>
                <a:gd name="T45" fmla="*/ 254 h 556"/>
                <a:gd name="T46" fmla="*/ 129 w 393"/>
                <a:gd name="T47" fmla="*/ 226 h 556"/>
                <a:gd name="T48" fmla="*/ 104 w 393"/>
                <a:gd name="T49" fmla="*/ 175 h 556"/>
                <a:gd name="T50" fmla="*/ 93 w 393"/>
                <a:gd name="T51" fmla="*/ 110 h 556"/>
                <a:gd name="T52" fmla="*/ 60 w 393"/>
                <a:gd name="T53" fmla="*/ 121 h 556"/>
                <a:gd name="T54" fmla="*/ 81 w 393"/>
                <a:gd name="T55" fmla="*/ 189 h 556"/>
                <a:gd name="T56" fmla="*/ 115 w 393"/>
                <a:gd name="T57" fmla="*/ 244 h 556"/>
                <a:gd name="T58" fmla="*/ 154 w 393"/>
                <a:gd name="T59" fmla="*/ 276 h 556"/>
                <a:gd name="T60" fmla="*/ 115 w 393"/>
                <a:gd name="T61" fmla="*/ 310 h 556"/>
                <a:gd name="T62" fmla="*/ 81 w 393"/>
                <a:gd name="T63" fmla="*/ 364 h 556"/>
                <a:gd name="T64" fmla="*/ 60 w 393"/>
                <a:gd name="T65" fmla="*/ 433 h 556"/>
                <a:gd name="T66" fmla="*/ 338 w 393"/>
                <a:gd name="T67" fmla="*/ 469 h 556"/>
                <a:gd name="T68" fmla="*/ 324 w 393"/>
                <a:gd name="T69" fmla="*/ 396 h 556"/>
                <a:gd name="T70" fmla="*/ 298 w 393"/>
                <a:gd name="T71" fmla="*/ 334 h 556"/>
                <a:gd name="T72" fmla="*/ 258 w 393"/>
                <a:gd name="T73" fmla="*/ 291 h 556"/>
                <a:gd name="T74" fmla="*/ 258 w 393"/>
                <a:gd name="T75" fmla="*/ 263 h 556"/>
                <a:gd name="T76" fmla="*/ 298 w 393"/>
                <a:gd name="T77" fmla="*/ 219 h 556"/>
                <a:gd name="T78" fmla="*/ 324 w 393"/>
                <a:gd name="T79" fmla="*/ 156 h 556"/>
                <a:gd name="T80" fmla="*/ 338 w 393"/>
                <a:gd name="T81" fmla="*/ 84 h 556"/>
                <a:gd name="T82" fmla="*/ 0 w 393"/>
                <a:gd name="T83" fmla="*/ 0 h 556"/>
                <a:gd name="T84" fmla="*/ 393 w 393"/>
                <a:gd name="T85" fmla="*/ 53 h 556"/>
                <a:gd name="T86" fmla="*/ 371 w 393"/>
                <a:gd name="T87" fmla="*/ 66 h 556"/>
                <a:gd name="T88" fmla="*/ 362 w 393"/>
                <a:gd name="T89" fmla="*/ 148 h 556"/>
                <a:gd name="T90" fmla="*/ 336 w 393"/>
                <a:gd name="T91" fmla="*/ 220 h 556"/>
                <a:gd name="T92" fmla="*/ 295 w 393"/>
                <a:gd name="T93" fmla="*/ 276 h 556"/>
                <a:gd name="T94" fmla="*/ 336 w 393"/>
                <a:gd name="T95" fmla="*/ 333 h 556"/>
                <a:gd name="T96" fmla="*/ 362 w 393"/>
                <a:gd name="T97" fmla="*/ 405 h 556"/>
                <a:gd name="T98" fmla="*/ 371 w 393"/>
                <a:gd name="T99" fmla="*/ 487 h 556"/>
                <a:gd name="T100" fmla="*/ 393 w 393"/>
                <a:gd name="T101" fmla="*/ 503 h 556"/>
                <a:gd name="T102" fmla="*/ 0 w 393"/>
                <a:gd name="T103" fmla="*/ 556 h 556"/>
                <a:gd name="T104" fmla="*/ 22 w 393"/>
                <a:gd name="T105" fmla="*/ 503 h 556"/>
                <a:gd name="T106" fmla="*/ 24 w 393"/>
                <a:gd name="T107" fmla="*/ 444 h 556"/>
                <a:gd name="T108" fmla="*/ 43 w 393"/>
                <a:gd name="T109" fmla="*/ 367 h 556"/>
                <a:gd name="T110" fmla="*/ 76 w 393"/>
                <a:gd name="T111" fmla="*/ 302 h 556"/>
                <a:gd name="T112" fmla="*/ 76 w 393"/>
                <a:gd name="T113" fmla="*/ 251 h 556"/>
                <a:gd name="T114" fmla="*/ 43 w 393"/>
                <a:gd name="T115" fmla="*/ 186 h 556"/>
                <a:gd name="T116" fmla="*/ 24 w 393"/>
                <a:gd name="T117" fmla="*/ 109 h 556"/>
                <a:gd name="T118" fmla="*/ 22 w 393"/>
                <a:gd name="T119" fmla="*/ 53 h 556"/>
                <a:gd name="T120" fmla="*/ 0 w 393"/>
                <a:gd name="T121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3" h="556">
                  <a:moveTo>
                    <a:pt x="93" y="110"/>
                  </a:moveTo>
                  <a:lnTo>
                    <a:pt x="301" y="110"/>
                  </a:lnTo>
                  <a:lnTo>
                    <a:pt x="296" y="145"/>
                  </a:lnTo>
                  <a:lnTo>
                    <a:pt x="288" y="176"/>
                  </a:lnTo>
                  <a:lnTo>
                    <a:pt x="276" y="204"/>
                  </a:lnTo>
                  <a:lnTo>
                    <a:pt x="260" y="229"/>
                  </a:lnTo>
                  <a:lnTo>
                    <a:pt x="241" y="247"/>
                  </a:lnTo>
                  <a:lnTo>
                    <a:pt x="241" y="248"/>
                  </a:lnTo>
                  <a:lnTo>
                    <a:pt x="238" y="248"/>
                  </a:lnTo>
                  <a:lnTo>
                    <a:pt x="235" y="251"/>
                  </a:lnTo>
                  <a:lnTo>
                    <a:pt x="232" y="254"/>
                  </a:lnTo>
                  <a:lnTo>
                    <a:pt x="227" y="257"/>
                  </a:lnTo>
                  <a:lnTo>
                    <a:pt x="222" y="270"/>
                  </a:lnTo>
                  <a:lnTo>
                    <a:pt x="217" y="289"/>
                  </a:lnTo>
                  <a:lnTo>
                    <a:pt x="213" y="310"/>
                  </a:lnTo>
                  <a:lnTo>
                    <a:pt x="211" y="330"/>
                  </a:lnTo>
                  <a:lnTo>
                    <a:pt x="210" y="349"/>
                  </a:lnTo>
                  <a:lnTo>
                    <a:pt x="210" y="362"/>
                  </a:lnTo>
                  <a:lnTo>
                    <a:pt x="210" y="368"/>
                  </a:lnTo>
                  <a:lnTo>
                    <a:pt x="227" y="374"/>
                  </a:lnTo>
                  <a:lnTo>
                    <a:pt x="247" y="386"/>
                  </a:lnTo>
                  <a:lnTo>
                    <a:pt x="266" y="403"/>
                  </a:lnTo>
                  <a:lnTo>
                    <a:pt x="280" y="417"/>
                  </a:lnTo>
                  <a:lnTo>
                    <a:pt x="292" y="427"/>
                  </a:lnTo>
                  <a:lnTo>
                    <a:pt x="299" y="437"/>
                  </a:lnTo>
                  <a:lnTo>
                    <a:pt x="302" y="447"/>
                  </a:lnTo>
                  <a:lnTo>
                    <a:pt x="305" y="461"/>
                  </a:lnTo>
                  <a:lnTo>
                    <a:pt x="98" y="461"/>
                  </a:lnTo>
                  <a:lnTo>
                    <a:pt x="103" y="443"/>
                  </a:lnTo>
                  <a:lnTo>
                    <a:pt x="112" y="428"/>
                  </a:lnTo>
                  <a:lnTo>
                    <a:pt x="123" y="414"/>
                  </a:lnTo>
                  <a:lnTo>
                    <a:pt x="139" y="400"/>
                  </a:lnTo>
                  <a:lnTo>
                    <a:pt x="157" y="386"/>
                  </a:lnTo>
                  <a:lnTo>
                    <a:pt x="160" y="384"/>
                  </a:lnTo>
                  <a:lnTo>
                    <a:pt x="167" y="378"/>
                  </a:lnTo>
                  <a:lnTo>
                    <a:pt x="179" y="374"/>
                  </a:lnTo>
                  <a:lnTo>
                    <a:pt x="194" y="370"/>
                  </a:lnTo>
                  <a:lnTo>
                    <a:pt x="192" y="368"/>
                  </a:lnTo>
                  <a:lnTo>
                    <a:pt x="192" y="368"/>
                  </a:lnTo>
                  <a:lnTo>
                    <a:pt x="191" y="337"/>
                  </a:lnTo>
                  <a:lnTo>
                    <a:pt x="188" y="311"/>
                  </a:lnTo>
                  <a:lnTo>
                    <a:pt x="182" y="291"/>
                  </a:lnTo>
                  <a:lnTo>
                    <a:pt x="176" y="274"/>
                  </a:lnTo>
                  <a:lnTo>
                    <a:pt x="172" y="263"/>
                  </a:lnTo>
                  <a:lnTo>
                    <a:pt x="167" y="257"/>
                  </a:lnTo>
                  <a:lnTo>
                    <a:pt x="166" y="254"/>
                  </a:lnTo>
                  <a:lnTo>
                    <a:pt x="148" y="244"/>
                  </a:lnTo>
                  <a:lnTo>
                    <a:pt x="129" y="226"/>
                  </a:lnTo>
                  <a:lnTo>
                    <a:pt x="115" y="203"/>
                  </a:lnTo>
                  <a:lnTo>
                    <a:pt x="104" y="175"/>
                  </a:lnTo>
                  <a:lnTo>
                    <a:pt x="97" y="144"/>
                  </a:lnTo>
                  <a:lnTo>
                    <a:pt x="93" y="110"/>
                  </a:lnTo>
                  <a:close/>
                  <a:moveTo>
                    <a:pt x="56" y="84"/>
                  </a:moveTo>
                  <a:lnTo>
                    <a:pt x="60" y="121"/>
                  </a:lnTo>
                  <a:lnTo>
                    <a:pt x="69" y="156"/>
                  </a:lnTo>
                  <a:lnTo>
                    <a:pt x="81" y="189"/>
                  </a:lnTo>
                  <a:lnTo>
                    <a:pt x="95" y="219"/>
                  </a:lnTo>
                  <a:lnTo>
                    <a:pt x="115" y="244"/>
                  </a:lnTo>
                  <a:lnTo>
                    <a:pt x="135" y="263"/>
                  </a:lnTo>
                  <a:lnTo>
                    <a:pt x="154" y="276"/>
                  </a:lnTo>
                  <a:lnTo>
                    <a:pt x="135" y="291"/>
                  </a:lnTo>
                  <a:lnTo>
                    <a:pt x="115" y="310"/>
                  </a:lnTo>
                  <a:lnTo>
                    <a:pt x="95" y="334"/>
                  </a:lnTo>
                  <a:lnTo>
                    <a:pt x="81" y="364"/>
                  </a:lnTo>
                  <a:lnTo>
                    <a:pt x="69" y="396"/>
                  </a:lnTo>
                  <a:lnTo>
                    <a:pt x="60" y="433"/>
                  </a:lnTo>
                  <a:lnTo>
                    <a:pt x="56" y="469"/>
                  </a:lnTo>
                  <a:lnTo>
                    <a:pt x="338" y="469"/>
                  </a:lnTo>
                  <a:lnTo>
                    <a:pt x="333" y="433"/>
                  </a:lnTo>
                  <a:lnTo>
                    <a:pt x="324" y="396"/>
                  </a:lnTo>
                  <a:lnTo>
                    <a:pt x="313" y="364"/>
                  </a:lnTo>
                  <a:lnTo>
                    <a:pt x="298" y="334"/>
                  </a:lnTo>
                  <a:lnTo>
                    <a:pt x="279" y="310"/>
                  </a:lnTo>
                  <a:lnTo>
                    <a:pt x="258" y="291"/>
                  </a:lnTo>
                  <a:lnTo>
                    <a:pt x="239" y="276"/>
                  </a:lnTo>
                  <a:lnTo>
                    <a:pt x="258" y="263"/>
                  </a:lnTo>
                  <a:lnTo>
                    <a:pt x="279" y="244"/>
                  </a:lnTo>
                  <a:lnTo>
                    <a:pt x="298" y="219"/>
                  </a:lnTo>
                  <a:lnTo>
                    <a:pt x="313" y="189"/>
                  </a:lnTo>
                  <a:lnTo>
                    <a:pt x="324" y="156"/>
                  </a:lnTo>
                  <a:lnTo>
                    <a:pt x="333" y="121"/>
                  </a:lnTo>
                  <a:lnTo>
                    <a:pt x="338" y="84"/>
                  </a:lnTo>
                  <a:lnTo>
                    <a:pt x="56" y="84"/>
                  </a:lnTo>
                  <a:close/>
                  <a:moveTo>
                    <a:pt x="0" y="0"/>
                  </a:moveTo>
                  <a:lnTo>
                    <a:pt x="393" y="0"/>
                  </a:lnTo>
                  <a:lnTo>
                    <a:pt x="393" y="53"/>
                  </a:lnTo>
                  <a:lnTo>
                    <a:pt x="371" y="53"/>
                  </a:lnTo>
                  <a:lnTo>
                    <a:pt x="371" y="66"/>
                  </a:lnTo>
                  <a:lnTo>
                    <a:pt x="370" y="109"/>
                  </a:lnTo>
                  <a:lnTo>
                    <a:pt x="362" y="148"/>
                  </a:lnTo>
                  <a:lnTo>
                    <a:pt x="351" y="186"/>
                  </a:lnTo>
                  <a:lnTo>
                    <a:pt x="336" y="220"/>
                  </a:lnTo>
                  <a:lnTo>
                    <a:pt x="317" y="251"/>
                  </a:lnTo>
                  <a:lnTo>
                    <a:pt x="295" y="276"/>
                  </a:lnTo>
                  <a:lnTo>
                    <a:pt x="317" y="302"/>
                  </a:lnTo>
                  <a:lnTo>
                    <a:pt x="336" y="333"/>
                  </a:lnTo>
                  <a:lnTo>
                    <a:pt x="351" y="367"/>
                  </a:lnTo>
                  <a:lnTo>
                    <a:pt x="362" y="405"/>
                  </a:lnTo>
                  <a:lnTo>
                    <a:pt x="370" y="444"/>
                  </a:lnTo>
                  <a:lnTo>
                    <a:pt x="371" y="487"/>
                  </a:lnTo>
                  <a:lnTo>
                    <a:pt x="371" y="503"/>
                  </a:lnTo>
                  <a:lnTo>
                    <a:pt x="393" y="503"/>
                  </a:lnTo>
                  <a:lnTo>
                    <a:pt x="393" y="556"/>
                  </a:lnTo>
                  <a:lnTo>
                    <a:pt x="0" y="556"/>
                  </a:lnTo>
                  <a:lnTo>
                    <a:pt x="0" y="503"/>
                  </a:lnTo>
                  <a:lnTo>
                    <a:pt x="22" y="503"/>
                  </a:lnTo>
                  <a:lnTo>
                    <a:pt x="22" y="487"/>
                  </a:lnTo>
                  <a:lnTo>
                    <a:pt x="24" y="444"/>
                  </a:lnTo>
                  <a:lnTo>
                    <a:pt x="31" y="405"/>
                  </a:lnTo>
                  <a:lnTo>
                    <a:pt x="43" y="367"/>
                  </a:lnTo>
                  <a:lnTo>
                    <a:pt x="57" y="333"/>
                  </a:lnTo>
                  <a:lnTo>
                    <a:pt x="76" y="302"/>
                  </a:lnTo>
                  <a:lnTo>
                    <a:pt x="100" y="276"/>
                  </a:lnTo>
                  <a:lnTo>
                    <a:pt x="76" y="251"/>
                  </a:lnTo>
                  <a:lnTo>
                    <a:pt x="57" y="220"/>
                  </a:lnTo>
                  <a:lnTo>
                    <a:pt x="43" y="186"/>
                  </a:lnTo>
                  <a:lnTo>
                    <a:pt x="31" y="148"/>
                  </a:lnTo>
                  <a:lnTo>
                    <a:pt x="24" y="109"/>
                  </a:lnTo>
                  <a:lnTo>
                    <a:pt x="22" y="66"/>
                  </a:lnTo>
                  <a:lnTo>
                    <a:pt x="22" y="53"/>
                  </a:lnTo>
                  <a:lnTo>
                    <a:pt x="0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000B5083-4AB0-4037-ACD6-43BDB791504B}"/>
                </a:ext>
              </a:extLst>
            </p:cNvPr>
            <p:cNvGrpSpPr/>
            <p:nvPr/>
          </p:nvGrpSpPr>
          <p:grpSpPr>
            <a:xfrm>
              <a:off x="9530067" y="1494818"/>
              <a:ext cx="285142" cy="284646"/>
              <a:chOff x="2098227" y="2071495"/>
              <a:chExt cx="526158" cy="525244"/>
            </a:xfrm>
            <a:solidFill>
              <a:sysClr val="window" lastClr="FFFFFF"/>
            </a:solidFill>
            <a:effectLst/>
            <a:scene3d>
              <a:camera prst="orthographicFront"/>
              <a:lightRig rig="threePt" dir="t"/>
            </a:scene3d>
          </p:grpSpPr>
          <p:sp>
            <p:nvSpPr>
              <p:cNvPr id="97" name="Freeform 29">
                <a:extLst>
                  <a:ext uri="{FF2B5EF4-FFF2-40B4-BE49-F238E27FC236}">
                    <a16:creationId xmlns:a16="http://schemas.microsoft.com/office/drawing/2014/main" id="{73602F58-9E43-4711-9319-28527D863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8227" y="2071495"/>
                <a:ext cx="526158" cy="525244"/>
              </a:xfrm>
              <a:custGeom>
                <a:avLst/>
                <a:gdLst>
                  <a:gd name="T0" fmla="*/ 13 w 577"/>
                  <a:gd name="T1" fmla="*/ 0 h 576"/>
                  <a:gd name="T2" fmla="*/ 18 w 577"/>
                  <a:gd name="T3" fmla="*/ 1 h 576"/>
                  <a:gd name="T4" fmla="*/ 22 w 577"/>
                  <a:gd name="T5" fmla="*/ 3 h 576"/>
                  <a:gd name="T6" fmla="*/ 25 w 577"/>
                  <a:gd name="T7" fmla="*/ 6 h 576"/>
                  <a:gd name="T8" fmla="*/ 26 w 577"/>
                  <a:gd name="T9" fmla="*/ 10 h 576"/>
                  <a:gd name="T10" fmla="*/ 28 w 577"/>
                  <a:gd name="T11" fmla="*/ 14 h 576"/>
                  <a:gd name="T12" fmla="*/ 28 w 577"/>
                  <a:gd name="T13" fmla="*/ 548 h 576"/>
                  <a:gd name="T14" fmla="*/ 562 w 577"/>
                  <a:gd name="T15" fmla="*/ 548 h 576"/>
                  <a:gd name="T16" fmla="*/ 566 w 577"/>
                  <a:gd name="T17" fmla="*/ 549 h 576"/>
                  <a:gd name="T18" fmla="*/ 571 w 577"/>
                  <a:gd name="T19" fmla="*/ 551 h 576"/>
                  <a:gd name="T20" fmla="*/ 574 w 577"/>
                  <a:gd name="T21" fmla="*/ 554 h 576"/>
                  <a:gd name="T22" fmla="*/ 575 w 577"/>
                  <a:gd name="T23" fmla="*/ 558 h 576"/>
                  <a:gd name="T24" fmla="*/ 577 w 577"/>
                  <a:gd name="T25" fmla="*/ 563 h 576"/>
                  <a:gd name="T26" fmla="*/ 575 w 577"/>
                  <a:gd name="T27" fmla="*/ 567 h 576"/>
                  <a:gd name="T28" fmla="*/ 574 w 577"/>
                  <a:gd name="T29" fmla="*/ 570 h 576"/>
                  <a:gd name="T30" fmla="*/ 571 w 577"/>
                  <a:gd name="T31" fmla="*/ 573 h 576"/>
                  <a:gd name="T32" fmla="*/ 566 w 577"/>
                  <a:gd name="T33" fmla="*/ 576 h 576"/>
                  <a:gd name="T34" fmla="*/ 562 w 577"/>
                  <a:gd name="T35" fmla="*/ 576 h 576"/>
                  <a:gd name="T36" fmla="*/ 13 w 577"/>
                  <a:gd name="T37" fmla="*/ 576 h 576"/>
                  <a:gd name="T38" fmla="*/ 9 w 577"/>
                  <a:gd name="T39" fmla="*/ 576 h 576"/>
                  <a:gd name="T40" fmla="*/ 6 w 577"/>
                  <a:gd name="T41" fmla="*/ 573 h 576"/>
                  <a:gd name="T42" fmla="*/ 3 w 577"/>
                  <a:gd name="T43" fmla="*/ 570 h 576"/>
                  <a:gd name="T44" fmla="*/ 0 w 577"/>
                  <a:gd name="T45" fmla="*/ 567 h 576"/>
                  <a:gd name="T46" fmla="*/ 0 w 577"/>
                  <a:gd name="T47" fmla="*/ 563 h 576"/>
                  <a:gd name="T48" fmla="*/ 0 w 577"/>
                  <a:gd name="T49" fmla="*/ 14 h 576"/>
                  <a:gd name="T50" fmla="*/ 1 w 577"/>
                  <a:gd name="T51" fmla="*/ 9 h 576"/>
                  <a:gd name="T52" fmla="*/ 4 w 577"/>
                  <a:gd name="T53" fmla="*/ 4 h 576"/>
                  <a:gd name="T54" fmla="*/ 9 w 577"/>
                  <a:gd name="T55" fmla="*/ 1 h 576"/>
                  <a:gd name="T56" fmla="*/ 13 w 577"/>
                  <a:gd name="T57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77" h="576">
                    <a:moveTo>
                      <a:pt x="13" y="0"/>
                    </a:moveTo>
                    <a:lnTo>
                      <a:pt x="18" y="1"/>
                    </a:lnTo>
                    <a:lnTo>
                      <a:pt x="22" y="3"/>
                    </a:lnTo>
                    <a:lnTo>
                      <a:pt x="25" y="6"/>
                    </a:lnTo>
                    <a:lnTo>
                      <a:pt x="26" y="10"/>
                    </a:lnTo>
                    <a:lnTo>
                      <a:pt x="28" y="14"/>
                    </a:lnTo>
                    <a:lnTo>
                      <a:pt x="28" y="548"/>
                    </a:lnTo>
                    <a:lnTo>
                      <a:pt x="562" y="548"/>
                    </a:lnTo>
                    <a:lnTo>
                      <a:pt x="566" y="549"/>
                    </a:lnTo>
                    <a:lnTo>
                      <a:pt x="571" y="551"/>
                    </a:lnTo>
                    <a:lnTo>
                      <a:pt x="574" y="554"/>
                    </a:lnTo>
                    <a:lnTo>
                      <a:pt x="575" y="558"/>
                    </a:lnTo>
                    <a:lnTo>
                      <a:pt x="577" y="563"/>
                    </a:lnTo>
                    <a:lnTo>
                      <a:pt x="575" y="567"/>
                    </a:lnTo>
                    <a:lnTo>
                      <a:pt x="574" y="570"/>
                    </a:lnTo>
                    <a:lnTo>
                      <a:pt x="571" y="573"/>
                    </a:lnTo>
                    <a:lnTo>
                      <a:pt x="566" y="576"/>
                    </a:lnTo>
                    <a:lnTo>
                      <a:pt x="562" y="576"/>
                    </a:lnTo>
                    <a:lnTo>
                      <a:pt x="13" y="576"/>
                    </a:lnTo>
                    <a:lnTo>
                      <a:pt x="9" y="576"/>
                    </a:lnTo>
                    <a:lnTo>
                      <a:pt x="6" y="573"/>
                    </a:lnTo>
                    <a:lnTo>
                      <a:pt x="3" y="570"/>
                    </a:lnTo>
                    <a:lnTo>
                      <a:pt x="0" y="567"/>
                    </a:lnTo>
                    <a:lnTo>
                      <a:pt x="0" y="563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Rectangle 30">
                <a:extLst>
                  <a:ext uri="{FF2B5EF4-FFF2-40B4-BE49-F238E27FC236}">
                    <a16:creationId xmlns:a16="http://schemas.microsoft.com/office/drawing/2014/main" id="{847CB215-6019-4F46-8253-A5E886BC1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9324" y="2226515"/>
                <a:ext cx="104867" cy="320982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Rectangle 31">
                <a:extLst>
                  <a:ext uri="{FF2B5EF4-FFF2-40B4-BE49-F238E27FC236}">
                    <a16:creationId xmlns:a16="http://schemas.microsoft.com/office/drawing/2014/main" id="{7F2E653C-7686-4D17-B3D0-8484181273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7961" y="2102499"/>
                <a:ext cx="104867" cy="444998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Rectangle 32">
                <a:extLst>
                  <a:ext uri="{FF2B5EF4-FFF2-40B4-BE49-F238E27FC236}">
                    <a16:creationId xmlns:a16="http://schemas.microsoft.com/office/drawing/2014/main" id="{D2D4B781-29D3-405A-BF78-F49FB8B57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6598" y="2243841"/>
                <a:ext cx="105779" cy="3036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  <a:sp3d>
                <a:bevelT w="0" h="0"/>
                <a:bevelB w="0" h="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3" y="3164753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2E2E2"/>
      </a:accent1>
      <a:accent2>
        <a:srgbClr val="0089AA"/>
      </a:accent2>
      <a:accent3>
        <a:srgbClr val="F8C41E"/>
      </a:accent3>
      <a:accent4>
        <a:srgbClr val="F4614E"/>
      </a:accent4>
      <a:accent5>
        <a:srgbClr val="4F4F4F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5593</TotalTime>
  <Words>354</Words>
  <Application>Microsoft Office PowerPoint</Application>
  <PresentationFormat>Custom</PresentationFormat>
  <Paragraphs>56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Office Theme</vt:lpstr>
      <vt:lpstr>2_Office Theme</vt:lpstr>
      <vt:lpstr>Free 3D Slides for PowerPoint</vt:lpstr>
      <vt:lpstr>4 Step Bar Chart</vt:lpstr>
      <vt:lpstr>4 Step Bar Chart</vt:lpstr>
      <vt:lpstr>4 Item 3D Structure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FTM</cp:lastModifiedBy>
  <cp:revision>121</cp:revision>
  <dcterms:created xsi:type="dcterms:W3CDTF">2013-09-12T13:05:01Z</dcterms:created>
  <dcterms:modified xsi:type="dcterms:W3CDTF">2018-02-16T19:29:02Z</dcterms:modified>
</cp:coreProperties>
</file>