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2" r:id="rId2"/>
    <p:sldId id="270" r:id="rId3"/>
    <p:sldId id="274" r:id="rId4"/>
    <p:sldId id="271" r:id="rId5"/>
    <p:sldId id="275" r:id="rId6"/>
    <p:sldId id="276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38"/>
  </p:normalViewPr>
  <p:slideViewPr>
    <p:cSldViewPr>
      <p:cViewPr>
        <p:scale>
          <a:sx n="100" d="100"/>
          <a:sy n="100" d="100"/>
        </p:scale>
        <p:origin x="-200" y="44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://slidemodel.com/" TargetMode="Externa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7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3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20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63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5181599"/>
            <a:ext cx="12188825" cy="16764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ontent Placeholder 3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</a:t>
            </a:r>
            <a:r>
              <a:rPr lang="en-US" kern="0" dirty="0" smtClean="0">
                <a:solidFill>
                  <a:schemeClr val="bg1"/>
                </a:solidFill>
              </a:rPr>
              <a:t>desired </a:t>
            </a:r>
            <a:r>
              <a:rPr lang="en-US" kern="0" dirty="0">
                <a:solidFill>
                  <a:schemeClr val="bg1"/>
                </a:solidFill>
              </a:rPr>
              <a:t>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88825" cy="518159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7447" y="3043730"/>
            <a:ext cx="6707437" cy="2137870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MULTIPLE DOORS METAPHOR</a:t>
            </a:r>
            <a:endParaRPr lang="en-US" sz="4800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216460" y="799900"/>
            <a:ext cx="2365375" cy="4829136"/>
            <a:chOff x="8216460" y="799900"/>
            <a:chExt cx="2365375" cy="4829136"/>
          </a:xfrm>
        </p:grpSpPr>
        <p:grpSp>
          <p:nvGrpSpPr>
            <p:cNvPr id="31" name="Group 30"/>
            <p:cNvGrpSpPr/>
            <p:nvPr/>
          </p:nvGrpSpPr>
          <p:grpSpPr>
            <a:xfrm>
              <a:off x="8216460" y="799900"/>
              <a:ext cx="2365375" cy="4829136"/>
              <a:chOff x="1827213" y="1677988"/>
              <a:chExt cx="1831975" cy="3740150"/>
            </a:xfrm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2387600" y="1677988"/>
                <a:ext cx="1038225" cy="3740150"/>
              </a:xfrm>
              <a:custGeom>
                <a:avLst/>
                <a:gdLst>
                  <a:gd name="T0" fmla="*/ 4 w 1306"/>
                  <a:gd name="T1" fmla="*/ 0 h 4711"/>
                  <a:gd name="T2" fmla="*/ 10 w 1306"/>
                  <a:gd name="T3" fmla="*/ 3 h 4711"/>
                  <a:gd name="T4" fmla="*/ 813 w 1306"/>
                  <a:gd name="T5" fmla="*/ 437 h 4711"/>
                  <a:gd name="T6" fmla="*/ 813 w 1306"/>
                  <a:gd name="T7" fmla="*/ 437 h 4711"/>
                  <a:gd name="T8" fmla="*/ 1306 w 1306"/>
                  <a:gd name="T9" fmla="*/ 717 h 4711"/>
                  <a:gd name="T10" fmla="*/ 1306 w 1306"/>
                  <a:gd name="T11" fmla="*/ 4270 h 4711"/>
                  <a:gd name="T12" fmla="*/ 1303 w 1306"/>
                  <a:gd name="T13" fmla="*/ 4271 h 4711"/>
                  <a:gd name="T14" fmla="*/ 0 w 1306"/>
                  <a:gd name="T15" fmla="*/ 4711 h 4711"/>
                  <a:gd name="T16" fmla="*/ 0 w 1306"/>
                  <a:gd name="T17" fmla="*/ 4705 h 4711"/>
                  <a:gd name="T18" fmla="*/ 4 w 1306"/>
                  <a:gd name="T19" fmla="*/ 717 h 4711"/>
                  <a:gd name="T20" fmla="*/ 4 w 1306"/>
                  <a:gd name="T21" fmla="*/ 437 h 4711"/>
                  <a:gd name="T22" fmla="*/ 4 w 1306"/>
                  <a:gd name="T23" fmla="*/ 0 h 4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6" h="4711">
                    <a:moveTo>
                      <a:pt x="4" y="0"/>
                    </a:moveTo>
                    <a:lnTo>
                      <a:pt x="10" y="3"/>
                    </a:lnTo>
                    <a:lnTo>
                      <a:pt x="813" y="437"/>
                    </a:lnTo>
                    <a:lnTo>
                      <a:pt x="813" y="437"/>
                    </a:lnTo>
                    <a:lnTo>
                      <a:pt x="1306" y="717"/>
                    </a:lnTo>
                    <a:lnTo>
                      <a:pt x="1306" y="4270"/>
                    </a:lnTo>
                    <a:lnTo>
                      <a:pt x="1303" y="4271"/>
                    </a:lnTo>
                    <a:lnTo>
                      <a:pt x="0" y="4711"/>
                    </a:lnTo>
                    <a:lnTo>
                      <a:pt x="0" y="4705"/>
                    </a:lnTo>
                    <a:lnTo>
                      <a:pt x="4" y="717"/>
                    </a:lnTo>
                    <a:lnTo>
                      <a:pt x="4" y="437"/>
                    </a:lnTo>
                    <a:lnTo>
                      <a:pt x="4" y="0"/>
                    </a:lnTo>
                    <a:close/>
                  </a:path>
                </a:pathLst>
              </a:custGeom>
              <a:gradFill flip="none" rotWithShape="1">
                <a:gsLst>
                  <a:gs pos="81000">
                    <a:srgbClr val="EEEEEE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1827213" y="2025650"/>
                <a:ext cx="1831975" cy="3049588"/>
                <a:chOff x="1827213" y="2025650"/>
                <a:chExt cx="1831975" cy="3049588"/>
              </a:xfrm>
              <a:solidFill>
                <a:schemeClr val="bg1"/>
              </a:solidFill>
            </p:grpSpPr>
            <p:sp>
              <p:nvSpPr>
                <p:cNvPr id="34" name="Freeform 7"/>
                <p:cNvSpPr>
                  <a:spLocks/>
                </p:cNvSpPr>
                <p:nvPr/>
              </p:nvSpPr>
              <p:spPr bwMode="auto">
                <a:xfrm>
                  <a:off x="1827213" y="2025650"/>
                  <a:ext cx="563562" cy="3049588"/>
                </a:xfrm>
                <a:custGeom>
                  <a:avLst/>
                  <a:gdLst>
                    <a:gd name="T0" fmla="*/ 4 w 711"/>
                    <a:gd name="T1" fmla="*/ 0 h 3843"/>
                    <a:gd name="T2" fmla="*/ 711 w 711"/>
                    <a:gd name="T3" fmla="*/ 0 h 3843"/>
                    <a:gd name="T4" fmla="*/ 711 w 711"/>
                    <a:gd name="T5" fmla="*/ 280 h 3843"/>
                    <a:gd name="T6" fmla="*/ 280 w 711"/>
                    <a:gd name="T7" fmla="*/ 280 h 3843"/>
                    <a:gd name="T8" fmla="*/ 280 w 711"/>
                    <a:gd name="T9" fmla="*/ 3843 h 3843"/>
                    <a:gd name="T10" fmla="*/ 0 w 711"/>
                    <a:gd name="T11" fmla="*/ 3843 h 3843"/>
                    <a:gd name="T12" fmla="*/ 0 w 711"/>
                    <a:gd name="T13" fmla="*/ 4 h 3843"/>
                    <a:gd name="T14" fmla="*/ 4 w 711"/>
                    <a:gd name="T15" fmla="*/ 4 h 3843"/>
                    <a:gd name="T16" fmla="*/ 4 w 711"/>
                    <a:gd name="T17" fmla="*/ 0 h 3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1" h="3843">
                      <a:moveTo>
                        <a:pt x="4" y="0"/>
                      </a:moveTo>
                      <a:lnTo>
                        <a:pt x="711" y="0"/>
                      </a:lnTo>
                      <a:lnTo>
                        <a:pt x="711" y="280"/>
                      </a:lnTo>
                      <a:lnTo>
                        <a:pt x="280" y="280"/>
                      </a:lnTo>
                      <a:lnTo>
                        <a:pt x="280" y="3843"/>
                      </a:lnTo>
                      <a:lnTo>
                        <a:pt x="0" y="3843"/>
                      </a:ln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Freeform 8"/>
                <p:cNvSpPr>
                  <a:spLocks/>
                </p:cNvSpPr>
                <p:nvPr/>
              </p:nvSpPr>
              <p:spPr bwMode="auto">
                <a:xfrm>
                  <a:off x="3033713" y="2025650"/>
                  <a:ext cx="625475" cy="3046413"/>
                </a:xfrm>
                <a:custGeom>
                  <a:avLst/>
                  <a:gdLst>
                    <a:gd name="T0" fmla="*/ 0 w 787"/>
                    <a:gd name="T1" fmla="*/ 0 h 3838"/>
                    <a:gd name="T2" fmla="*/ 0 w 787"/>
                    <a:gd name="T3" fmla="*/ 0 h 3838"/>
                    <a:gd name="T4" fmla="*/ 787 w 787"/>
                    <a:gd name="T5" fmla="*/ 0 h 3838"/>
                    <a:gd name="T6" fmla="*/ 787 w 787"/>
                    <a:gd name="T7" fmla="*/ 3838 h 3838"/>
                    <a:gd name="T8" fmla="*/ 509 w 787"/>
                    <a:gd name="T9" fmla="*/ 3838 h 3838"/>
                    <a:gd name="T10" fmla="*/ 509 w 787"/>
                    <a:gd name="T11" fmla="*/ 874 h 3838"/>
                    <a:gd name="T12" fmla="*/ 493 w 787"/>
                    <a:gd name="T13" fmla="*/ 874 h 3838"/>
                    <a:gd name="T14" fmla="*/ 493 w 787"/>
                    <a:gd name="T15" fmla="*/ 280 h 3838"/>
                    <a:gd name="T16" fmla="*/ 0 w 787"/>
                    <a:gd name="T17" fmla="*/ 0 h 3838"/>
                    <a:gd name="T18" fmla="*/ 0 w 787"/>
                    <a:gd name="T19" fmla="*/ 0 h 38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7" h="38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87" y="0"/>
                      </a:lnTo>
                      <a:lnTo>
                        <a:pt x="787" y="3838"/>
                      </a:lnTo>
                      <a:lnTo>
                        <a:pt x="509" y="3838"/>
                      </a:lnTo>
                      <a:lnTo>
                        <a:pt x="509" y="874"/>
                      </a:lnTo>
                      <a:lnTo>
                        <a:pt x="493" y="874"/>
                      </a:lnTo>
                      <a:lnTo>
                        <a:pt x="493" y="28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1" name="Oval 40"/>
            <p:cNvSpPr/>
            <p:nvPr/>
          </p:nvSpPr>
          <p:spPr>
            <a:xfrm>
              <a:off x="9218612" y="3352800"/>
              <a:ext cx="95250" cy="381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2166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5049203"/>
            <a:ext cx="12188825" cy="18087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88825" cy="50720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Multiple Doors Metaphor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034474" y="1677988"/>
            <a:ext cx="4119877" cy="3740150"/>
            <a:chOff x="2697150" y="1677988"/>
            <a:chExt cx="4119877" cy="3740150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401488" y="1677988"/>
              <a:ext cx="1038225" cy="3740150"/>
            </a:xfrm>
            <a:custGeom>
              <a:avLst/>
              <a:gdLst>
                <a:gd name="T0" fmla="*/ 4 w 1306"/>
                <a:gd name="T1" fmla="*/ 0 h 4711"/>
                <a:gd name="T2" fmla="*/ 10 w 1306"/>
                <a:gd name="T3" fmla="*/ 3 h 4711"/>
                <a:gd name="T4" fmla="*/ 813 w 1306"/>
                <a:gd name="T5" fmla="*/ 437 h 4711"/>
                <a:gd name="T6" fmla="*/ 813 w 1306"/>
                <a:gd name="T7" fmla="*/ 437 h 4711"/>
                <a:gd name="T8" fmla="*/ 1306 w 1306"/>
                <a:gd name="T9" fmla="*/ 717 h 4711"/>
                <a:gd name="T10" fmla="*/ 1306 w 1306"/>
                <a:gd name="T11" fmla="*/ 4270 h 4711"/>
                <a:gd name="T12" fmla="*/ 1303 w 1306"/>
                <a:gd name="T13" fmla="*/ 4271 h 4711"/>
                <a:gd name="T14" fmla="*/ 0 w 1306"/>
                <a:gd name="T15" fmla="*/ 4711 h 4711"/>
                <a:gd name="T16" fmla="*/ 0 w 1306"/>
                <a:gd name="T17" fmla="*/ 4705 h 4711"/>
                <a:gd name="T18" fmla="*/ 4 w 1306"/>
                <a:gd name="T19" fmla="*/ 717 h 4711"/>
                <a:gd name="T20" fmla="*/ 4 w 1306"/>
                <a:gd name="T21" fmla="*/ 437 h 4711"/>
                <a:gd name="T22" fmla="*/ 4 w 1306"/>
                <a:gd name="T23" fmla="*/ 0 h 4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6" h="4711">
                  <a:moveTo>
                    <a:pt x="4" y="0"/>
                  </a:moveTo>
                  <a:lnTo>
                    <a:pt x="10" y="3"/>
                  </a:lnTo>
                  <a:lnTo>
                    <a:pt x="813" y="437"/>
                  </a:lnTo>
                  <a:lnTo>
                    <a:pt x="813" y="437"/>
                  </a:lnTo>
                  <a:lnTo>
                    <a:pt x="1306" y="717"/>
                  </a:lnTo>
                  <a:lnTo>
                    <a:pt x="1306" y="4270"/>
                  </a:lnTo>
                  <a:lnTo>
                    <a:pt x="1303" y="4271"/>
                  </a:lnTo>
                  <a:lnTo>
                    <a:pt x="0" y="4711"/>
                  </a:lnTo>
                  <a:lnTo>
                    <a:pt x="0" y="4705"/>
                  </a:lnTo>
                  <a:lnTo>
                    <a:pt x="4" y="717"/>
                  </a:lnTo>
                  <a:lnTo>
                    <a:pt x="4" y="437"/>
                  </a:ln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EEEEEE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697150" y="2025650"/>
              <a:ext cx="4119877" cy="3049588"/>
              <a:chOff x="683262" y="2025650"/>
              <a:chExt cx="4119877" cy="3049588"/>
            </a:xfrm>
            <a:solidFill>
              <a:schemeClr val="bg1"/>
            </a:solidFill>
          </p:grpSpPr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1827213" y="2025650"/>
                <a:ext cx="563562" cy="3049588"/>
              </a:xfrm>
              <a:custGeom>
                <a:avLst/>
                <a:gdLst>
                  <a:gd name="T0" fmla="*/ 4 w 711"/>
                  <a:gd name="T1" fmla="*/ 0 h 3843"/>
                  <a:gd name="T2" fmla="*/ 711 w 711"/>
                  <a:gd name="T3" fmla="*/ 0 h 3843"/>
                  <a:gd name="T4" fmla="*/ 711 w 711"/>
                  <a:gd name="T5" fmla="*/ 280 h 3843"/>
                  <a:gd name="T6" fmla="*/ 280 w 711"/>
                  <a:gd name="T7" fmla="*/ 280 h 3843"/>
                  <a:gd name="T8" fmla="*/ 280 w 711"/>
                  <a:gd name="T9" fmla="*/ 3843 h 3843"/>
                  <a:gd name="T10" fmla="*/ 0 w 711"/>
                  <a:gd name="T11" fmla="*/ 3843 h 3843"/>
                  <a:gd name="T12" fmla="*/ 0 w 711"/>
                  <a:gd name="T13" fmla="*/ 4 h 3843"/>
                  <a:gd name="T14" fmla="*/ 4 w 711"/>
                  <a:gd name="T15" fmla="*/ 4 h 3843"/>
                  <a:gd name="T16" fmla="*/ 4 w 711"/>
                  <a:gd name="T17" fmla="*/ 0 h 3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1" h="3843">
                    <a:moveTo>
                      <a:pt x="4" y="0"/>
                    </a:moveTo>
                    <a:lnTo>
                      <a:pt x="711" y="0"/>
                    </a:lnTo>
                    <a:lnTo>
                      <a:pt x="711" y="280"/>
                    </a:lnTo>
                    <a:lnTo>
                      <a:pt x="280" y="280"/>
                    </a:lnTo>
                    <a:lnTo>
                      <a:pt x="280" y="3843"/>
                    </a:lnTo>
                    <a:lnTo>
                      <a:pt x="0" y="3843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3033713" y="2025650"/>
                <a:ext cx="625475" cy="3046413"/>
              </a:xfrm>
              <a:custGeom>
                <a:avLst/>
                <a:gdLst>
                  <a:gd name="T0" fmla="*/ 0 w 787"/>
                  <a:gd name="T1" fmla="*/ 0 h 3838"/>
                  <a:gd name="T2" fmla="*/ 0 w 787"/>
                  <a:gd name="T3" fmla="*/ 0 h 3838"/>
                  <a:gd name="T4" fmla="*/ 787 w 787"/>
                  <a:gd name="T5" fmla="*/ 0 h 3838"/>
                  <a:gd name="T6" fmla="*/ 787 w 787"/>
                  <a:gd name="T7" fmla="*/ 3838 h 3838"/>
                  <a:gd name="T8" fmla="*/ 509 w 787"/>
                  <a:gd name="T9" fmla="*/ 3838 h 3838"/>
                  <a:gd name="T10" fmla="*/ 509 w 787"/>
                  <a:gd name="T11" fmla="*/ 874 h 3838"/>
                  <a:gd name="T12" fmla="*/ 493 w 787"/>
                  <a:gd name="T13" fmla="*/ 874 h 3838"/>
                  <a:gd name="T14" fmla="*/ 493 w 787"/>
                  <a:gd name="T15" fmla="*/ 280 h 3838"/>
                  <a:gd name="T16" fmla="*/ 0 w 787"/>
                  <a:gd name="T17" fmla="*/ 0 h 3838"/>
                  <a:gd name="T18" fmla="*/ 0 w 787"/>
                  <a:gd name="T19" fmla="*/ 0 h 3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7" h="3838">
                    <a:moveTo>
                      <a:pt x="0" y="0"/>
                    </a:moveTo>
                    <a:lnTo>
                      <a:pt x="0" y="0"/>
                    </a:lnTo>
                    <a:lnTo>
                      <a:pt x="787" y="0"/>
                    </a:lnTo>
                    <a:lnTo>
                      <a:pt x="787" y="3838"/>
                    </a:lnTo>
                    <a:lnTo>
                      <a:pt x="509" y="3838"/>
                    </a:lnTo>
                    <a:lnTo>
                      <a:pt x="509" y="874"/>
                    </a:lnTo>
                    <a:lnTo>
                      <a:pt x="493" y="874"/>
                    </a:lnTo>
                    <a:lnTo>
                      <a:pt x="493" y="28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07739" y="5026344"/>
                <a:ext cx="129540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3262" y="5026344"/>
                <a:ext cx="129540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7665219" y="1929176"/>
            <a:ext cx="308930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65219" y="1447800"/>
            <a:ext cx="2849891" cy="400110"/>
          </a:xfrm>
          <a:prstGeom prst="rect">
            <a:avLst/>
          </a:prstGeom>
          <a:solidFill>
            <a:schemeClr val="bg1">
              <a:lumMod val="50000"/>
              <a:alpha val="4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34298" y="1929176"/>
            <a:ext cx="308930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34298" y="1447800"/>
            <a:ext cx="2849891" cy="400110"/>
          </a:xfrm>
          <a:prstGeom prst="rect">
            <a:avLst/>
          </a:prstGeom>
          <a:solidFill>
            <a:schemeClr val="bg1">
              <a:lumMod val="50000"/>
              <a:alpha val="4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847571" y="3733800"/>
            <a:ext cx="762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"/>
            <a:ext cx="12188825" cy="527130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765675"/>
            <a:ext cx="12188825" cy="20923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Multiple Doors Metaphor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316357" y="1371600"/>
            <a:ext cx="4119877" cy="4818180"/>
            <a:chOff x="647224" y="1371600"/>
            <a:chExt cx="4119877" cy="4818180"/>
          </a:xfrm>
        </p:grpSpPr>
        <p:grpSp>
          <p:nvGrpSpPr>
            <p:cNvPr id="9" name="Group 8"/>
            <p:cNvGrpSpPr/>
            <p:nvPr/>
          </p:nvGrpSpPr>
          <p:grpSpPr>
            <a:xfrm>
              <a:off x="647224" y="1371600"/>
              <a:ext cx="4119877" cy="4818180"/>
              <a:chOff x="683262" y="1677988"/>
              <a:chExt cx="4119877" cy="481818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313963" y="5577691"/>
                <a:ext cx="2858475" cy="918477"/>
                <a:chOff x="7161212" y="2438400"/>
                <a:chExt cx="2858475" cy="918477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7161212" y="2772102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7161212" y="2438400"/>
                  <a:ext cx="284989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683262" y="1677988"/>
                <a:ext cx="4119877" cy="3740150"/>
                <a:chOff x="683262" y="1677988"/>
                <a:chExt cx="4119877" cy="3740150"/>
              </a:xfrm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2387600" y="1677988"/>
                  <a:ext cx="1038225" cy="3740150"/>
                </a:xfrm>
                <a:custGeom>
                  <a:avLst/>
                  <a:gdLst>
                    <a:gd name="T0" fmla="*/ 4 w 1306"/>
                    <a:gd name="T1" fmla="*/ 0 h 4711"/>
                    <a:gd name="T2" fmla="*/ 10 w 1306"/>
                    <a:gd name="T3" fmla="*/ 3 h 4711"/>
                    <a:gd name="T4" fmla="*/ 813 w 1306"/>
                    <a:gd name="T5" fmla="*/ 437 h 4711"/>
                    <a:gd name="T6" fmla="*/ 813 w 1306"/>
                    <a:gd name="T7" fmla="*/ 437 h 4711"/>
                    <a:gd name="T8" fmla="*/ 1306 w 1306"/>
                    <a:gd name="T9" fmla="*/ 717 h 4711"/>
                    <a:gd name="T10" fmla="*/ 1306 w 1306"/>
                    <a:gd name="T11" fmla="*/ 4270 h 4711"/>
                    <a:gd name="T12" fmla="*/ 1303 w 1306"/>
                    <a:gd name="T13" fmla="*/ 4271 h 4711"/>
                    <a:gd name="T14" fmla="*/ 0 w 1306"/>
                    <a:gd name="T15" fmla="*/ 4711 h 4711"/>
                    <a:gd name="T16" fmla="*/ 0 w 1306"/>
                    <a:gd name="T17" fmla="*/ 4705 h 4711"/>
                    <a:gd name="T18" fmla="*/ 4 w 1306"/>
                    <a:gd name="T19" fmla="*/ 717 h 4711"/>
                    <a:gd name="T20" fmla="*/ 4 w 1306"/>
                    <a:gd name="T21" fmla="*/ 437 h 4711"/>
                    <a:gd name="T22" fmla="*/ 4 w 1306"/>
                    <a:gd name="T23" fmla="*/ 0 h 4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06" h="4711">
                      <a:moveTo>
                        <a:pt x="4" y="0"/>
                      </a:moveTo>
                      <a:lnTo>
                        <a:pt x="10" y="3"/>
                      </a:lnTo>
                      <a:lnTo>
                        <a:pt x="813" y="437"/>
                      </a:lnTo>
                      <a:lnTo>
                        <a:pt x="813" y="437"/>
                      </a:lnTo>
                      <a:lnTo>
                        <a:pt x="1306" y="717"/>
                      </a:lnTo>
                      <a:lnTo>
                        <a:pt x="1306" y="4270"/>
                      </a:lnTo>
                      <a:lnTo>
                        <a:pt x="1303" y="4271"/>
                      </a:lnTo>
                      <a:lnTo>
                        <a:pt x="0" y="4711"/>
                      </a:lnTo>
                      <a:lnTo>
                        <a:pt x="0" y="4705"/>
                      </a:lnTo>
                      <a:lnTo>
                        <a:pt x="4" y="717"/>
                      </a:lnTo>
                      <a:lnTo>
                        <a:pt x="4" y="43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1000">
                      <a:srgbClr val="EEEEEE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683262" y="2025650"/>
                  <a:ext cx="4119877" cy="3049588"/>
                  <a:chOff x="683262" y="2025650"/>
                  <a:chExt cx="4119877" cy="3049588"/>
                </a:xfrm>
                <a:solidFill>
                  <a:schemeClr val="bg1"/>
                </a:solidFill>
              </p:grpSpPr>
              <p:sp>
                <p:nvSpPr>
                  <p:cNvPr id="11" name="Freeform 7"/>
                  <p:cNvSpPr>
                    <a:spLocks/>
                  </p:cNvSpPr>
                  <p:nvPr/>
                </p:nvSpPr>
                <p:spPr bwMode="auto">
                  <a:xfrm>
                    <a:off x="1827213" y="2025650"/>
                    <a:ext cx="563562" cy="3049588"/>
                  </a:xfrm>
                  <a:custGeom>
                    <a:avLst/>
                    <a:gdLst>
                      <a:gd name="T0" fmla="*/ 4 w 711"/>
                      <a:gd name="T1" fmla="*/ 0 h 3843"/>
                      <a:gd name="T2" fmla="*/ 711 w 711"/>
                      <a:gd name="T3" fmla="*/ 0 h 3843"/>
                      <a:gd name="T4" fmla="*/ 711 w 711"/>
                      <a:gd name="T5" fmla="*/ 280 h 3843"/>
                      <a:gd name="T6" fmla="*/ 280 w 711"/>
                      <a:gd name="T7" fmla="*/ 280 h 3843"/>
                      <a:gd name="T8" fmla="*/ 280 w 711"/>
                      <a:gd name="T9" fmla="*/ 3843 h 3843"/>
                      <a:gd name="T10" fmla="*/ 0 w 711"/>
                      <a:gd name="T11" fmla="*/ 3843 h 3843"/>
                      <a:gd name="T12" fmla="*/ 0 w 711"/>
                      <a:gd name="T13" fmla="*/ 4 h 3843"/>
                      <a:gd name="T14" fmla="*/ 4 w 711"/>
                      <a:gd name="T15" fmla="*/ 4 h 3843"/>
                      <a:gd name="T16" fmla="*/ 4 w 711"/>
                      <a:gd name="T17" fmla="*/ 0 h 38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11" h="3843">
                        <a:moveTo>
                          <a:pt x="4" y="0"/>
                        </a:moveTo>
                        <a:lnTo>
                          <a:pt x="711" y="0"/>
                        </a:lnTo>
                        <a:lnTo>
                          <a:pt x="711" y="280"/>
                        </a:lnTo>
                        <a:lnTo>
                          <a:pt x="280" y="280"/>
                        </a:lnTo>
                        <a:lnTo>
                          <a:pt x="280" y="3843"/>
                        </a:lnTo>
                        <a:lnTo>
                          <a:pt x="0" y="3843"/>
                        </a:lnTo>
                        <a:lnTo>
                          <a:pt x="0" y="4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Freeform 8"/>
                  <p:cNvSpPr>
                    <a:spLocks/>
                  </p:cNvSpPr>
                  <p:nvPr/>
                </p:nvSpPr>
                <p:spPr bwMode="auto">
                  <a:xfrm>
                    <a:off x="3033713" y="2025650"/>
                    <a:ext cx="625475" cy="3046413"/>
                  </a:xfrm>
                  <a:custGeom>
                    <a:avLst/>
                    <a:gdLst>
                      <a:gd name="T0" fmla="*/ 0 w 787"/>
                      <a:gd name="T1" fmla="*/ 0 h 3838"/>
                      <a:gd name="T2" fmla="*/ 0 w 787"/>
                      <a:gd name="T3" fmla="*/ 0 h 3838"/>
                      <a:gd name="T4" fmla="*/ 787 w 787"/>
                      <a:gd name="T5" fmla="*/ 0 h 3838"/>
                      <a:gd name="T6" fmla="*/ 787 w 787"/>
                      <a:gd name="T7" fmla="*/ 3838 h 3838"/>
                      <a:gd name="T8" fmla="*/ 509 w 787"/>
                      <a:gd name="T9" fmla="*/ 3838 h 3838"/>
                      <a:gd name="T10" fmla="*/ 509 w 787"/>
                      <a:gd name="T11" fmla="*/ 874 h 3838"/>
                      <a:gd name="T12" fmla="*/ 493 w 787"/>
                      <a:gd name="T13" fmla="*/ 874 h 3838"/>
                      <a:gd name="T14" fmla="*/ 493 w 787"/>
                      <a:gd name="T15" fmla="*/ 280 h 3838"/>
                      <a:gd name="T16" fmla="*/ 0 w 787"/>
                      <a:gd name="T17" fmla="*/ 0 h 3838"/>
                      <a:gd name="T18" fmla="*/ 0 w 787"/>
                      <a:gd name="T19" fmla="*/ 0 h 38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87" h="383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787" y="0"/>
                        </a:lnTo>
                        <a:lnTo>
                          <a:pt x="787" y="3838"/>
                        </a:lnTo>
                        <a:lnTo>
                          <a:pt x="509" y="3838"/>
                        </a:lnTo>
                        <a:lnTo>
                          <a:pt x="509" y="874"/>
                        </a:lnTo>
                        <a:lnTo>
                          <a:pt x="493" y="874"/>
                        </a:lnTo>
                        <a:lnTo>
                          <a:pt x="493" y="28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3507739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683262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40" name="Oval 39"/>
            <p:cNvSpPr/>
            <p:nvPr/>
          </p:nvSpPr>
          <p:spPr>
            <a:xfrm>
              <a:off x="2457210" y="3522663"/>
              <a:ext cx="762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752591" y="1371600"/>
            <a:ext cx="4119877" cy="4818180"/>
            <a:chOff x="7421723" y="1371600"/>
            <a:chExt cx="4119877" cy="4818180"/>
          </a:xfrm>
        </p:grpSpPr>
        <p:grpSp>
          <p:nvGrpSpPr>
            <p:cNvPr id="7" name="Group 6"/>
            <p:cNvGrpSpPr/>
            <p:nvPr/>
          </p:nvGrpSpPr>
          <p:grpSpPr>
            <a:xfrm>
              <a:off x="7421723" y="1371600"/>
              <a:ext cx="4119877" cy="4818180"/>
              <a:chOff x="7457761" y="1677988"/>
              <a:chExt cx="4119877" cy="4818180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8088462" y="5577691"/>
                <a:ext cx="2858475" cy="918477"/>
                <a:chOff x="7161212" y="2438400"/>
                <a:chExt cx="2858475" cy="91847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7161212" y="2772102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161212" y="2438400"/>
                  <a:ext cx="284989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7457761" y="1677988"/>
                <a:ext cx="4119877" cy="3740150"/>
                <a:chOff x="683262" y="1677988"/>
                <a:chExt cx="4119877" cy="3740150"/>
              </a:xfrm>
            </p:grpSpPr>
            <p:sp>
              <p:nvSpPr>
                <p:cNvPr id="32" name="Freeform 6"/>
                <p:cNvSpPr>
                  <a:spLocks/>
                </p:cNvSpPr>
                <p:nvPr/>
              </p:nvSpPr>
              <p:spPr bwMode="auto">
                <a:xfrm>
                  <a:off x="2387600" y="1677988"/>
                  <a:ext cx="1038225" cy="3740150"/>
                </a:xfrm>
                <a:custGeom>
                  <a:avLst/>
                  <a:gdLst>
                    <a:gd name="T0" fmla="*/ 4 w 1306"/>
                    <a:gd name="T1" fmla="*/ 0 h 4711"/>
                    <a:gd name="T2" fmla="*/ 10 w 1306"/>
                    <a:gd name="T3" fmla="*/ 3 h 4711"/>
                    <a:gd name="T4" fmla="*/ 813 w 1306"/>
                    <a:gd name="T5" fmla="*/ 437 h 4711"/>
                    <a:gd name="T6" fmla="*/ 813 w 1306"/>
                    <a:gd name="T7" fmla="*/ 437 h 4711"/>
                    <a:gd name="T8" fmla="*/ 1306 w 1306"/>
                    <a:gd name="T9" fmla="*/ 717 h 4711"/>
                    <a:gd name="T10" fmla="*/ 1306 w 1306"/>
                    <a:gd name="T11" fmla="*/ 4270 h 4711"/>
                    <a:gd name="T12" fmla="*/ 1303 w 1306"/>
                    <a:gd name="T13" fmla="*/ 4271 h 4711"/>
                    <a:gd name="T14" fmla="*/ 0 w 1306"/>
                    <a:gd name="T15" fmla="*/ 4711 h 4711"/>
                    <a:gd name="T16" fmla="*/ 0 w 1306"/>
                    <a:gd name="T17" fmla="*/ 4705 h 4711"/>
                    <a:gd name="T18" fmla="*/ 4 w 1306"/>
                    <a:gd name="T19" fmla="*/ 717 h 4711"/>
                    <a:gd name="T20" fmla="*/ 4 w 1306"/>
                    <a:gd name="T21" fmla="*/ 437 h 4711"/>
                    <a:gd name="T22" fmla="*/ 4 w 1306"/>
                    <a:gd name="T23" fmla="*/ 0 h 4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06" h="4711">
                      <a:moveTo>
                        <a:pt x="4" y="0"/>
                      </a:moveTo>
                      <a:lnTo>
                        <a:pt x="10" y="3"/>
                      </a:lnTo>
                      <a:lnTo>
                        <a:pt x="813" y="437"/>
                      </a:lnTo>
                      <a:lnTo>
                        <a:pt x="813" y="437"/>
                      </a:lnTo>
                      <a:lnTo>
                        <a:pt x="1306" y="717"/>
                      </a:lnTo>
                      <a:lnTo>
                        <a:pt x="1306" y="4270"/>
                      </a:lnTo>
                      <a:lnTo>
                        <a:pt x="1303" y="4271"/>
                      </a:lnTo>
                      <a:lnTo>
                        <a:pt x="0" y="4711"/>
                      </a:lnTo>
                      <a:lnTo>
                        <a:pt x="0" y="4705"/>
                      </a:lnTo>
                      <a:lnTo>
                        <a:pt x="4" y="717"/>
                      </a:lnTo>
                      <a:lnTo>
                        <a:pt x="4" y="43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1000">
                      <a:srgbClr val="EEEEEE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683262" y="2025650"/>
                  <a:ext cx="4119877" cy="3049588"/>
                  <a:chOff x="683262" y="2025650"/>
                  <a:chExt cx="4119877" cy="3049588"/>
                </a:xfrm>
                <a:solidFill>
                  <a:schemeClr val="bg1"/>
                </a:solidFill>
              </p:grpSpPr>
              <p:sp>
                <p:nvSpPr>
                  <p:cNvPr id="34" name="Freeform 7"/>
                  <p:cNvSpPr>
                    <a:spLocks/>
                  </p:cNvSpPr>
                  <p:nvPr/>
                </p:nvSpPr>
                <p:spPr bwMode="auto">
                  <a:xfrm>
                    <a:off x="1827213" y="2025650"/>
                    <a:ext cx="563562" cy="3049588"/>
                  </a:xfrm>
                  <a:custGeom>
                    <a:avLst/>
                    <a:gdLst>
                      <a:gd name="T0" fmla="*/ 4 w 711"/>
                      <a:gd name="T1" fmla="*/ 0 h 3843"/>
                      <a:gd name="T2" fmla="*/ 711 w 711"/>
                      <a:gd name="T3" fmla="*/ 0 h 3843"/>
                      <a:gd name="T4" fmla="*/ 711 w 711"/>
                      <a:gd name="T5" fmla="*/ 280 h 3843"/>
                      <a:gd name="T6" fmla="*/ 280 w 711"/>
                      <a:gd name="T7" fmla="*/ 280 h 3843"/>
                      <a:gd name="T8" fmla="*/ 280 w 711"/>
                      <a:gd name="T9" fmla="*/ 3843 h 3843"/>
                      <a:gd name="T10" fmla="*/ 0 w 711"/>
                      <a:gd name="T11" fmla="*/ 3843 h 3843"/>
                      <a:gd name="T12" fmla="*/ 0 w 711"/>
                      <a:gd name="T13" fmla="*/ 4 h 3843"/>
                      <a:gd name="T14" fmla="*/ 4 w 711"/>
                      <a:gd name="T15" fmla="*/ 4 h 3843"/>
                      <a:gd name="T16" fmla="*/ 4 w 711"/>
                      <a:gd name="T17" fmla="*/ 0 h 38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11" h="3843">
                        <a:moveTo>
                          <a:pt x="4" y="0"/>
                        </a:moveTo>
                        <a:lnTo>
                          <a:pt x="711" y="0"/>
                        </a:lnTo>
                        <a:lnTo>
                          <a:pt x="711" y="280"/>
                        </a:lnTo>
                        <a:lnTo>
                          <a:pt x="280" y="280"/>
                        </a:lnTo>
                        <a:lnTo>
                          <a:pt x="280" y="3843"/>
                        </a:lnTo>
                        <a:lnTo>
                          <a:pt x="0" y="3843"/>
                        </a:lnTo>
                        <a:lnTo>
                          <a:pt x="0" y="4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Freeform 8"/>
                  <p:cNvSpPr>
                    <a:spLocks/>
                  </p:cNvSpPr>
                  <p:nvPr/>
                </p:nvSpPr>
                <p:spPr bwMode="auto">
                  <a:xfrm>
                    <a:off x="3033713" y="2025650"/>
                    <a:ext cx="625475" cy="3046413"/>
                  </a:xfrm>
                  <a:custGeom>
                    <a:avLst/>
                    <a:gdLst>
                      <a:gd name="T0" fmla="*/ 0 w 787"/>
                      <a:gd name="T1" fmla="*/ 0 h 3838"/>
                      <a:gd name="T2" fmla="*/ 0 w 787"/>
                      <a:gd name="T3" fmla="*/ 0 h 3838"/>
                      <a:gd name="T4" fmla="*/ 787 w 787"/>
                      <a:gd name="T5" fmla="*/ 0 h 3838"/>
                      <a:gd name="T6" fmla="*/ 787 w 787"/>
                      <a:gd name="T7" fmla="*/ 3838 h 3838"/>
                      <a:gd name="T8" fmla="*/ 509 w 787"/>
                      <a:gd name="T9" fmla="*/ 3838 h 3838"/>
                      <a:gd name="T10" fmla="*/ 509 w 787"/>
                      <a:gd name="T11" fmla="*/ 874 h 3838"/>
                      <a:gd name="T12" fmla="*/ 493 w 787"/>
                      <a:gd name="T13" fmla="*/ 874 h 3838"/>
                      <a:gd name="T14" fmla="*/ 493 w 787"/>
                      <a:gd name="T15" fmla="*/ 280 h 3838"/>
                      <a:gd name="T16" fmla="*/ 0 w 787"/>
                      <a:gd name="T17" fmla="*/ 0 h 3838"/>
                      <a:gd name="T18" fmla="*/ 0 w 787"/>
                      <a:gd name="T19" fmla="*/ 0 h 38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87" h="383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787" y="0"/>
                        </a:lnTo>
                        <a:lnTo>
                          <a:pt x="787" y="3838"/>
                        </a:lnTo>
                        <a:lnTo>
                          <a:pt x="509" y="3838"/>
                        </a:lnTo>
                        <a:lnTo>
                          <a:pt x="509" y="874"/>
                        </a:lnTo>
                        <a:lnTo>
                          <a:pt x="493" y="874"/>
                        </a:lnTo>
                        <a:lnTo>
                          <a:pt x="493" y="28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3507739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683262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41" name="Oval 40"/>
            <p:cNvSpPr/>
            <p:nvPr/>
          </p:nvSpPr>
          <p:spPr>
            <a:xfrm>
              <a:off x="9241629" y="3522663"/>
              <a:ext cx="762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57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"/>
            <a:ext cx="12188825" cy="527130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765675"/>
            <a:ext cx="12188825" cy="20923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Multiple Doors Metaphor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47224" y="1371600"/>
            <a:ext cx="10894376" cy="4818180"/>
            <a:chOff x="683262" y="1677988"/>
            <a:chExt cx="10894376" cy="4818180"/>
          </a:xfrm>
        </p:grpSpPr>
        <p:grpSp>
          <p:nvGrpSpPr>
            <p:cNvPr id="9" name="Group 8"/>
            <p:cNvGrpSpPr/>
            <p:nvPr/>
          </p:nvGrpSpPr>
          <p:grpSpPr>
            <a:xfrm>
              <a:off x="683262" y="1677988"/>
              <a:ext cx="4119877" cy="4818180"/>
              <a:chOff x="683262" y="1677988"/>
              <a:chExt cx="4119877" cy="481818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313963" y="5577691"/>
                <a:ext cx="2858475" cy="918477"/>
                <a:chOff x="7161212" y="2438400"/>
                <a:chExt cx="2858475" cy="918477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7161212" y="2772102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7161212" y="2438400"/>
                  <a:ext cx="284989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683262" y="1677988"/>
                <a:ext cx="4119877" cy="3740150"/>
                <a:chOff x="683262" y="1677988"/>
                <a:chExt cx="4119877" cy="3740150"/>
              </a:xfrm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2387600" y="1677988"/>
                  <a:ext cx="1038225" cy="3740150"/>
                </a:xfrm>
                <a:custGeom>
                  <a:avLst/>
                  <a:gdLst>
                    <a:gd name="T0" fmla="*/ 4 w 1306"/>
                    <a:gd name="T1" fmla="*/ 0 h 4711"/>
                    <a:gd name="T2" fmla="*/ 10 w 1306"/>
                    <a:gd name="T3" fmla="*/ 3 h 4711"/>
                    <a:gd name="T4" fmla="*/ 813 w 1306"/>
                    <a:gd name="T5" fmla="*/ 437 h 4711"/>
                    <a:gd name="T6" fmla="*/ 813 w 1306"/>
                    <a:gd name="T7" fmla="*/ 437 h 4711"/>
                    <a:gd name="T8" fmla="*/ 1306 w 1306"/>
                    <a:gd name="T9" fmla="*/ 717 h 4711"/>
                    <a:gd name="T10" fmla="*/ 1306 w 1306"/>
                    <a:gd name="T11" fmla="*/ 4270 h 4711"/>
                    <a:gd name="T12" fmla="*/ 1303 w 1306"/>
                    <a:gd name="T13" fmla="*/ 4271 h 4711"/>
                    <a:gd name="T14" fmla="*/ 0 w 1306"/>
                    <a:gd name="T15" fmla="*/ 4711 h 4711"/>
                    <a:gd name="T16" fmla="*/ 0 w 1306"/>
                    <a:gd name="T17" fmla="*/ 4705 h 4711"/>
                    <a:gd name="T18" fmla="*/ 4 w 1306"/>
                    <a:gd name="T19" fmla="*/ 717 h 4711"/>
                    <a:gd name="T20" fmla="*/ 4 w 1306"/>
                    <a:gd name="T21" fmla="*/ 437 h 4711"/>
                    <a:gd name="T22" fmla="*/ 4 w 1306"/>
                    <a:gd name="T23" fmla="*/ 0 h 4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06" h="4711">
                      <a:moveTo>
                        <a:pt x="4" y="0"/>
                      </a:moveTo>
                      <a:lnTo>
                        <a:pt x="10" y="3"/>
                      </a:lnTo>
                      <a:lnTo>
                        <a:pt x="813" y="437"/>
                      </a:lnTo>
                      <a:lnTo>
                        <a:pt x="813" y="437"/>
                      </a:lnTo>
                      <a:lnTo>
                        <a:pt x="1306" y="717"/>
                      </a:lnTo>
                      <a:lnTo>
                        <a:pt x="1306" y="4270"/>
                      </a:lnTo>
                      <a:lnTo>
                        <a:pt x="1303" y="4271"/>
                      </a:lnTo>
                      <a:lnTo>
                        <a:pt x="0" y="4711"/>
                      </a:lnTo>
                      <a:lnTo>
                        <a:pt x="0" y="4705"/>
                      </a:lnTo>
                      <a:lnTo>
                        <a:pt x="4" y="717"/>
                      </a:lnTo>
                      <a:lnTo>
                        <a:pt x="4" y="43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1000">
                      <a:srgbClr val="EEEEEE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683262" y="2025650"/>
                  <a:ext cx="4119877" cy="3049588"/>
                  <a:chOff x="683262" y="2025650"/>
                  <a:chExt cx="4119877" cy="3049588"/>
                </a:xfrm>
                <a:solidFill>
                  <a:schemeClr val="bg1"/>
                </a:solidFill>
              </p:grpSpPr>
              <p:sp>
                <p:nvSpPr>
                  <p:cNvPr id="11" name="Freeform 7"/>
                  <p:cNvSpPr>
                    <a:spLocks/>
                  </p:cNvSpPr>
                  <p:nvPr/>
                </p:nvSpPr>
                <p:spPr bwMode="auto">
                  <a:xfrm>
                    <a:off x="1827213" y="2025650"/>
                    <a:ext cx="563562" cy="3049588"/>
                  </a:xfrm>
                  <a:custGeom>
                    <a:avLst/>
                    <a:gdLst>
                      <a:gd name="T0" fmla="*/ 4 w 711"/>
                      <a:gd name="T1" fmla="*/ 0 h 3843"/>
                      <a:gd name="T2" fmla="*/ 711 w 711"/>
                      <a:gd name="T3" fmla="*/ 0 h 3843"/>
                      <a:gd name="T4" fmla="*/ 711 w 711"/>
                      <a:gd name="T5" fmla="*/ 280 h 3843"/>
                      <a:gd name="T6" fmla="*/ 280 w 711"/>
                      <a:gd name="T7" fmla="*/ 280 h 3843"/>
                      <a:gd name="T8" fmla="*/ 280 w 711"/>
                      <a:gd name="T9" fmla="*/ 3843 h 3843"/>
                      <a:gd name="T10" fmla="*/ 0 w 711"/>
                      <a:gd name="T11" fmla="*/ 3843 h 3843"/>
                      <a:gd name="T12" fmla="*/ 0 w 711"/>
                      <a:gd name="T13" fmla="*/ 4 h 3843"/>
                      <a:gd name="T14" fmla="*/ 4 w 711"/>
                      <a:gd name="T15" fmla="*/ 4 h 3843"/>
                      <a:gd name="T16" fmla="*/ 4 w 711"/>
                      <a:gd name="T17" fmla="*/ 0 h 38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11" h="3843">
                        <a:moveTo>
                          <a:pt x="4" y="0"/>
                        </a:moveTo>
                        <a:lnTo>
                          <a:pt x="711" y="0"/>
                        </a:lnTo>
                        <a:lnTo>
                          <a:pt x="711" y="280"/>
                        </a:lnTo>
                        <a:lnTo>
                          <a:pt x="280" y="280"/>
                        </a:lnTo>
                        <a:lnTo>
                          <a:pt x="280" y="3843"/>
                        </a:lnTo>
                        <a:lnTo>
                          <a:pt x="0" y="3843"/>
                        </a:lnTo>
                        <a:lnTo>
                          <a:pt x="0" y="4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Freeform 8"/>
                  <p:cNvSpPr>
                    <a:spLocks/>
                  </p:cNvSpPr>
                  <p:nvPr/>
                </p:nvSpPr>
                <p:spPr bwMode="auto">
                  <a:xfrm>
                    <a:off x="3033713" y="2025650"/>
                    <a:ext cx="625475" cy="3046413"/>
                  </a:xfrm>
                  <a:custGeom>
                    <a:avLst/>
                    <a:gdLst>
                      <a:gd name="T0" fmla="*/ 0 w 787"/>
                      <a:gd name="T1" fmla="*/ 0 h 3838"/>
                      <a:gd name="T2" fmla="*/ 0 w 787"/>
                      <a:gd name="T3" fmla="*/ 0 h 3838"/>
                      <a:gd name="T4" fmla="*/ 787 w 787"/>
                      <a:gd name="T5" fmla="*/ 0 h 3838"/>
                      <a:gd name="T6" fmla="*/ 787 w 787"/>
                      <a:gd name="T7" fmla="*/ 3838 h 3838"/>
                      <a:gd name="T8" fmla="*/ 509 w 787"/>
                      <a:gd name="T9" fmla="*/ 3838 h 3838"/>
                      <a:gd name="T10" fmla="*/ 509 w 787"/>
                      <a:gd name="T11" fmla="*/ 874 h 3838"/>
                      <a:gd name="T12" fmla="*/ 493 w 787"/>
                      <a:gd name="T13" fmla="*/ 874 h 3838"/>
                      <a:gd name="T14" fmla="*/ 493 w 787"/>
                      <a:gd name="T15" fmla="*/ 280 h 3838"/>
                      <a:gd name="T16" fmla="*/ 0 w 787"/>
                      <a:gd name="T17" fmla="*/ 0 h 3838"/>
                      <a:gd name="T18" fmla="*/ 0 w 787"/>
                      <a:gd name="T19" fmla="*/ 0 h 38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87" h="383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787" y="0"/>
                        </a:lnTo>
                        <a:lnTo>
                          <a:pt x="787" y="3838"/>
                        </a:lnTo>
                        <a:lnTo>
                          <a:pt x="509" y="3838"/>
                        </a:lnTo>
                        <a:lnTo>
                          <a:pt x="509" y="874"/>
                        </a:lnTo>
                        <a:lnTo>
                          <a:pt x="493" y="874"/>
                        </a:lnTo>
                        <a:lnTo>
                          <a:pt x="493" y="28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3507739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683262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8" name="Group 7"/>
            <p:cNvGrpSpPr/>
            <p:nvPr/>
          </p:nvGrpSpPr>
          <p:grpSpPr>
            <a:xfrm>
              <a:off x="4070511" y="1677988"/>
              <a:ext cx="4119877" cy="4818180"/>
              <a:chOff x="4244511" y="1677988"/>
              <a:chExt cx="4119877" cy="48181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875212" y="5577691"/>
                <a:ext cx="2858475" cy="918477"/>
                <a:chOff x="7161212" y="2438400"/>
                <a:chExt cx="2858475" cy="918477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7161212" y="2772102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161212" y="2438400"/>
                  <a:ext cx="284989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4244511" y="1677988"/>
                <a:ext cx="4119877" cy="3740150"/>
                <a:chOff x="683262" y="1677988"/>
                <a:chExt cx="4119877" cy="3740150"/>
              </a:xfrm>
            </p:grpSpPr>
            <p:sp>
              <p:nvSpPr>
                <p:cNvPr id="22" name="Freeform 6"/>
                <p:cNvSpPr>
                  <a:spLocks/>
                </p:cNvSpPr>
                <p:nvPr/>
              </p:nvSpPr>
              <p:spPr bwMode="auto">
                <a:xfrm>
                  <a:off x="2387600" y="1677988"/>
                  <a:ext cx="1038225" cy="3740150"/>
                </a:xfrm>
                <a:custGeom>
                  <a:avLst/>
                  <a:gdLst>
                    <a:gd name="T0" fmla="*/ 4 w 1306"/>
                    <a:gd name="T1" fmla="*/ 0 h 4711"/>
                    <a:gd name="T2" fmla="*/ 10 w 1306"/>
                    <a:gd name="T3" fmla="*/ 3 h 4711"/>
                    <a:gd name="T4" fmla="*/ 813 w 1306"/>
                    <a:gd name="T5" fmla="*/ 437 h 4711"/>
                    <a:gd name="T6" fmla="*/ 813 w 1306"/>
                    <a:gd name="T7" fmla="*/ 437 h 4711"/>
                    <a:gd name="T8" fmla="*/ 1306 w 1306"/>
                    <a:gd name="T9" fmla="*/ 717 h 4711"/>
                    <a:gd name="T10" fmla="*/ 1306 w 1306"/>
                    <a:gd name="T11" fmla="*/ 4270 h 4711"/>
                    <a:gd name="T12" fmla="*/ 1303 w 1306"/>
                    <a:gd name="T13" fmla="*/ 4271 h 4711"/>
                    <a:gd name="T14" fmla="*/ 0 w 1306"/>
                    <a:gd name="T15" fmla="*/ 4711 h 4711"/>
                    <a:gd name="T16" fmla="*/ 0 w 1306"/>
                    <a:gd name="T17" fmla="*/ 4705 h 4711"/>
                    <a:gd name="T18" fmla="*/ 4 w 1306"/>
                    <a:gd name="T19" fmla="*/ 717 h 4711"/>
                    <a:gd name="T20" fmla="*/ 4 w 1306"/>
                    <a:gd name="T21" fmla="*/ 437 h 4711"/>
                    <a:gd name="T22" fmla="*/ 4 w 1306"/>
                    <a:gd name="T23" fmla="*/ 0 h 4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06" h="4711">
                      <a:moveTo>
                        <a:pt x="4" y="0"/>
                      </a:moveTo>
                      <a:lnTo>
                        <a:pt x="10" y="3"/>
                      </a:lnTo>
                      <a:lnTo>
                        <a:pt x="813" y="437"/>
                      </a:lnTo>
                      <a:lnTo>
                        <a:pt x="813" y="437"/>
                      </a:lnTo>
                      <a:lnTo>
                        <a:pt x="1306" y="717"/>
                      </a:lnTo>
                      <a:lnTo>
                        <a:pt x="1306" y="4270"/>
                      </a:lnTo>
                      <a:lnTo>
                        <a:pt x="1303" y="4271"/>
                      </a:lnTo>
                      <a:lnTo>
                        <a:pt x="0" y="4711"/>
                      </a:lnTo>
                      <a:lnTo>
                        <a:pt x="0" y="4705"/>
                      </a:lnTo>
                      <a:lnTo>
                        <a:pt x="4" y="717"/>
                      </a:lnTo>
                      <a:lnTo>
                        <a:pt x="4" y="43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1000">
                      <a:srgbClr val="EEEEEE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683262" y="2025650"/>
                  <a:ext cx="4119877" cy="3049588"/>
                  <a:chOff x="683262" y="2025650"/>
                  <a:chExt cx="4119877" cy="3049588"/>
                </a:xfrm>
                <a:solidFill>
                  <a:schemeClr val="bg1"/>
                </a:solidFill>
              </p:grpSpPr>
              <p:sp>
                <p:nvSpPr>
                  <p:cNvPr id="24" name="Freeform 7"/>
                  <p:cNvSpPr>
                    <a:spLocks/>
                  </p:cNvSpPr>
                  <p:nvPr/>
                </p:nvSpPr>
                <p:spPr bwMode="auto">
                  <a:xfrm>
                    <a:off x="1827213" y="2025650"/>
                    <a:ext cx="563562" cy="3049588"/>
                  </a:xfrm>
                  <a:custGeom>
                    <a:avLst/>
                    <a:gdLst>
                      <a:gd name="T0" fmla="*/ 4 w 711"/>
                      <a:gd name="T1" fmla="*/ 0 h 3843"/>
                      <a:gd name="T2" fmla="*/ 711 w 711"/>
                      <a:gd name="T3" fmla="*/ 0 h 3843"/>
                      <a:gd name="T4" fmla="*/ 711 w 711"/>
                      <a:gd name="T5" fmla="*/ 280 h 3843"/>
                      <a:gd name="T6" fmla="*/ 280 w 711"/>
                      <a:gd name="T7" fmla="*/ 280 h 3843"/>
                      <a:gd name="T8" fmla="*/ 280 w 711"/>
                      <a:gd name="T9" fmla="*/ 3843 h 3843"/>
                      <a:gd name="T10" fmla="*/ 0 w 711"/>
                      <a:gd name="T11" fmla="*/ 3843 h 3843"/>
                      <a:gd name="T12" fmla="*/ 0 w 711"/>
                      <a:gd name="T13" fmla="*/ 4 h 3843"/>
                      <a:gd name="T14" fmla="*/ 4 w 711"/>
                      <a:gd name="T15" fmla="*/ 4 h 3843"/>
                      <a:gd name="T16" fmla="*/ 4 w 711"/>
                      <a:gd name="T17" fmla="*/ 0 h 38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11" h="3843">
                        <a:moveTo>
                          <a:pt x="4" y="0"/>
                        </a:moveTo>
                        <a:lnTo>
                          <a:pt x="711" y="0"/>
                        </a:lnTo>
                        <a:lnTo>
                          <a:pt x="711" y="280"/>
                        </a:lnTo>
                        <a:lnTo>
                          <a:pt x="280" y="280"/>
                        </a:lnTo>
                        <a:lnTo>
                          <a:pt x="280" y="3843"/>
                        </a:lnTo>
                        <a:lnTo>
                          <a:pt x="0" y="3843"/>
                        </a:lnTo>
                        <a:lnTo>
                          <a:pt x="0" y="4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" name="Freeform 8"/>
                  <p:cNvSpPr>
                    <a:spLocks/>
                  </p:cNvSpPr>
                  <p:nvPr/>
                </p:nvSpPr>
                <p:spPr bwMode="auto">
                  <a:xfrm>
                    <a:off x="3033713" y="2025650"/>
                    <a:ext cx="625475" cy="3046413"/>
                  </a:xfrm>
                  <a:custGeom>
                    <a:avLst/>
                    <a:gdLst>
                      <a:gd name="T0" fmla="*/ 0 w 787"/>
                      <a:gd name="T1" fmla="*/ 0 h 3838"/>
                      <a:gd name="T2" fmla="*/ 0 w 787"/>
                      <a:gd name="T3" fmla="*/ 0 h 3838"/>
                      <a:gd name="T4" fmla="*/ 787 w 787"/>
                      <a:gd name="T5" fmla="*/ 0 h 3838"/>
                      <a:gd name="T6" fmla="*/ 787 w 787"/>
                      <a:gd name="T7" fmla="*/ 3838 h 3838"/>
                      <a:gd name="T8" fmla="*/ 509 w 787"/>
                      <a:gd name="T9" fmla="*/ 3838 h 3838"/>
                      <a:gd name="T10" fmla="*/ 509 w 787"/>
                      <a:gd name="T11" fmla="*/ 874 h 3838"/>
                      <a:gd name="T12" fmla="*/ 493 w 787"/>
                      <a:gd name="T13" fmla="*/ 874 h 3838"/>
                      <a:gd name="T14" fmla="*/ 493 w 787"/>
                      <a:gd name="T15" fmla="*/ 280 h 3838"/>
                      <a:gd name="T16" fmla="*/ 0 w 787"/>
                      <a:gd name="T17" fmla="*/ 0 h 3838"/>
                      <a:gd name="T18" fmla="*/ 0 w 787"/>
                      <a:gd name="T19" fmla="*/ 0 h 38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87" h="383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787" y="0"/>
                        </a:lnTo>
                        <a:lnTo>
                          <a:pt x="787" y="3838"/>
                        </a:lnTo>
                        <a:lnTo>
                          <a:pt x="509" y="3838"/>
                        </a:lnTo>
                        <a:lnTo>
                          <a:pt x="509" y="874"/>
                        </a:lnTo>
                        <a:lnTo>
                          <a:pt x="493" y="874"/>
                        </a:lnTo>
                        <a:lnTo>
                          <a:pt x="493" y="28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3507739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683262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7" name="Group 6"/>
            <p:cNvGrpSpPr/>
            <p:nvPr/>
          </p:nvGrpSpPr>
          <p:grpSpPr>
            <a:xfrm>
              <a:off x="7457761" y="1677988"/>
              <a:ext cx="4119877" cy="4818180"/>
              <a:chOff x="7457761" y="1677988"/>
              <a:chExt cx="4119877" cy="4818180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8088462" y="5577691"/>
                <a:ext cx="2858475" cy="918477"/>
                <a:chOff x="7161212" y="2438400"/>
                <a:chExt cx="2858475" cy="91847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7161212" y="2772102"/>
                  <a:ext cx="28584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text.</a:t>
                  </a:r>
                </a:p>
                <a:p>
                  <a:pPr algn="ctr"/>
                  <a:r>
                    <a:rPr lang="en-US" sz="16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Insert your desired text here</a:t>
                  </a:r>
                  <a:r>
                    <a:rPr lang="en-US" sz="1600" kern="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161212" y="2438400"/>
                  <a:ext cx="284989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7457761" y="1677988"/>
                <a:ext cx="4119877" cy="3740150"/>
                <a:chOff x="683262" y="1677988"/>
                <a:chExt cx="4119877" cy="3740150"/>
              </a:xfrm>
            </p:grpSpPr>
            <p:sp>
              <p:nvSpPr>
                <p:cNvPr id="32" name="Freeform 6"/>
                <p:cNvSpPr>
                  <a:spLocks/>
                </p:cNvSpPr>
                <p:nvPr/>
              </p:nvSpPr>
              <p:spPr bwMode="auto">
                <a:xfrm>
                  <a:off x="2387600" y="1677988"/>
                  <a:ext cx="1038225" cy="3740150"/>
                </a:xfrm>
                <a:custGeom>
                  <a:avLst/>
                  <a:gdLst>
                    <a:gd name="T0" fmla="*/ 4 w 1306"/>
                    <a:gd name="T1" fmla="*/ 0 h 4711"/>
                    <a:gd name="T2" fmla="*/ 10 w 1306"/>
                    <a:gd name="T3" fmla="*/ 3 h 4711"/>
                    <a:gd name="T4" fmla="*/ 813 w 1306"/>
                    <a:gd name="T5" fmla="*/ 437 h 4711"/>
                    <a:gd name="T6" fmla="*/ 813 w 1306"/>
                    <a:gd name="T7" fmla="*/ 437 h 4711"/>
                    <a:gd name="T8" fmla="*/ 1306 w 1306"/>
                    <a:gd name="T9" fmla="*/ 717 h 4711"/>
                    <a:gd name="T10" fmla="*/ 1306 w 1306"/>
                    <a:gd name="T11" fmla="*/ 4270 h 4711"/>
                    <a:gd name="T12" fmla="*/ 1303 w 1306"/>
                    <a:gd name="T13" fmla="*/ 4271 h 4711"/>
                    <a:gd name="T14" fmla="*/ 0 w 1306"/>
                    <a:gd name="T15" fmla="*/ 4711 h 4711"/>
                    <a:gd name="T16" fmla="*/ 0 w 1306"/>
                    <a:gd name="T17" fmla="*/ 4705 h 4711"/>
                    <a:gd name="T18" fmla="*/ 4 w 1306"/>
                    <a:gd name="T19" fmla="*/ 717 h 4711"/>
                    <a:gd name="T20" fmla="*/ 4 w 1306"/>
                    <a:gd name="T21" fmla="*/ 437 h 4711"/>
                    <a:gd name="T22" fmla="*/ 4 w 1306"/>
                    <a:gd name="T23" fmla="*/ 0 h 4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06" h="4711">
                      <a:moveTo>
                        <a:pt x="4" y="0"/>
                      </a:moveTo>
                      <a:lnTo>
                        <a:pt x="10" y="3"/>
                      </a:lnTo>
                      <a:lnTo>
                        <a:pt x="813" y="437"/>
                      </a:lnTo>
                      <a:lnTo>
                        <a:pt x="813" y="437"/>
                      </a:lnTo>
                      <a:lnTo>
                        <a:pt x="1306" y="717"/>
                      </a:lnTo>
                      <a:lnTo>
                        <a:pt x="1306" y="4270"/>
                      </a:lnTo>
                      <a:lnTo>
                        <a:pt x="1303" y="4271"/>
                      </a:lnTo>
                      <a:lnTo>
                        <a:pt x="0" y="4711"/>
                      </a:lnTo>
                      <a:lnTo>
                        <a:pt x="0" y="4705"/>
                      </a:lnTo>
                      <a:lnTo>
                        <a:pt x="4" y="717"/>
                      </a:lnTo>
                      <a:lnTo>
                        <a:pt x="4" y="43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1000">
                      <a:srgbClr val="EEEEEE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683262" y="2025650"/>
                  <a:ext cx="4119877" cy="3049588"/>
                  <a:chOff x="683262" y="2025650"/>
                  <a:chExt cx="4119877" cy="3049588"/>
                </a:xfrm>
                <a:solidFill>
                  <a:schemeClr val="bg1"/>
                </a:solidFill>
              </p:grpSpPr>
              <p:sp>
                <p:nvSpPr>
                  <p:cNvPr id="34" name="Freeform 7"/>
                  <p:cNvSpPr>
                    <a:spLocks/>
                  </p:cNvSpPr>
                  <p:nvPr/>
                </p:nvSpPr>
                <p:spPr bwMode="auto">
                  <a:xfrm>
                    <a:off x="1827213" y="2025650"/>
                    <a:ext cx="563562" cy="3049588"/>
                  </a:xfrm>
                  <a:custGeom>
                    <a:avLst/>
                    <a:gdLst>
                      <a:gd name="T0" fmla="*/ 4 w 711"/>
                      <a:gd name="T1" fmla="*/ 0 h 3843"/>
                      <a:gd name="T2" fmla="*/ 711 w 711"/>
                      <a:gd name="T3" fmla="*/ 0 h 3843"/>
                      <a:gd name="T4" fmla="*/ 711 w 711"/>
                      <a:gd name="T5" fmla="*/ 280 h 3843"/>
                      <a:gd name="T6" fmla="*/ 280 w 711"/>
                      <a:gd name="T7" fmla="*/ 280 h 3843"/>
                      <a:gd name="T8" fmla="*/ 280 w 711"/>
                      <a:gd name="T9" fmla="*/ 3843 h 3843"/>
                      <a:gd name="T10" fmla="*/ 0 w 711"/>
                      <a:gd name="T11" fmla="*/ 3843 h 3843"/>
                      <a:gd name="T12" fmla="*/ 0 w 711"/>
                      <a:gd name="T13" fmla="*/ 4 h 3843"/>
                      <a:gd name="T14" fmla="*/ 4 w 711"/>
                      <a:gd name="T15" fmla="*/ 4 h 3843"/>
                      <a:gd name="T16" fmla="*/ 4 w 711"/>
                      <a:gd name="T17" fmla="*/ 0 h 38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11" h="3843">
                        <a:moveTo>
                          <a:pt x="4" y="0"/>
                        </a:moveTo>
                        <a:lnTo>
                          <a:pt x="711" y="0"/>
                        </a:lnTo>
                        <a:lnTo>
                          <a:pt x="711" y="280"/>
                        </a:lnTo>
                        <a:lnTo>
                          <a:pt x="280" y="280"/>
                        </a:lnTo>
                        <a:lnTo>
                          <a:pt x="280" y="3843"/>
                        </a:lnTo>
                        <a:lnTo>
                          <a:pt x="0" y="3843"/>
                        </a:lnTo>
                        <a:lnTo>
                          <a:pt x="0" y="4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Freeform 8"/>
                  <p:cNvSpPr>
                    <a:spLocks/>
                  </p:cNvSpPr>
                  <p:nvPr/>
                </p:nvSpPr>
                <p:spPr bwMode="auto">
                  <a:xfrm>
                    <a:off x="3033713" y="2025650"/>
                    <a:ext cx="625475" cy="3046413"/>
                  </a:xfrm>
                  <a:custGeom>
                    <a:avLst/>
                    <a:gdLst>
                      <a:gd name="T0" fmla="*/ 0 w 787"/>
                      <a:gd name="T1" fmla="*/ 0 h 3838"/>
                      <a:gd name="T2" fmla="*/ 0 w 787"/>
                      <a:gd name="T3" fmla="*/ 0 h 3838"/>
                      <a:gd name="T4" fmla="*/ 787 w 787"/>
                      <a:gd name="T5" fmla="*/ 0 h 3838"/>
                      <a:gd name="T6" fmla="*/ 787 w 787"/>
                      <a:gd name="T7" fmla="*/ 3838 h 3838"/>
                      <a:gd name="T8" fmla="*/ 509 w 787"/>
                      <a:gd name="T9" fmla="*/ 3838 h 3838"/>
                      <a:gd name="T10" fmla="*/ 509 w 787"/>
                      <a:gd name="T11" fmla="*/ 874 h 3838"/>
                      <a:gd name="T12" fmla="*/ 493 w 787"/>
                      <a:gd name="T13" fmla="*/ 874 h 3838"/>
                      <a:gd name="T14" fmla="*/ 493 w 787"/>
                      <a:gd name="T15" fmla="*/ 280 h 3838"/>
                      <a:gd name="T16" fmla="*/ 0 w 787"/>
                      <a:gd name="T17" fmla="*/ 0 h 3838"/>
                      <a:gd name="T18" fmla="*/ 0 w 787"/>
                      <a:gd name="T19" fmla="*/ 0 h 38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87" h="383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787" y="0"/>
                        </a:lnTo>
                        <a:lnTo>
                          <a:pt x="787" y="3838"/>
                        </a:lnTo>
                        <a:lnTo>
                          <a:pt x="509" y="3838"/>
                        </a:lnTo>
                        <a:lnTo>
                          <a:pt x="509" y="874"/>
                        </a:lnTo>
                        <a:lnTo>
                          <a:pt x="493" y="874"/>
                        </a:lnTo>
                        <a:lnTo>
                          <a:pt x="493" y="28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3507739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683262" y="5026344"/>
                    <a:ext cx="1295400" cy="4571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39" name="Oval 38"/>
          <p:cNvSpPr/>
          <p:nvPr/>
        </p:nvSpPr>
        <p:spPr>
          <a:xfrm>
            <a:off x="5847571" y="3522663"/>
            <a:ext cx="762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2457210" y="3522663"/>
            <a:ext cx="762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9241629" y="3522663"/>
            <a:ext cx="762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86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"/>
            <a:ext cx="12188825" cy="527130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Multiple Doors Metaphor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13090" y="1719262"/>
            <a:ext cx="4109939" cy="3054074"/>
            <a:chOff x="1313090" y="1719262"/>
            <a:chExt cx="4109939" cy="3054074"/>
          </a:xfrm>
        </p:grpSpPr>
        <p:sp>
          <p:nvSpPr>
            <p:cNvPr id="49" name="Rectangle 48"/>
            <p:cNvSpPr/>
            <p:nvPr/>
          </p:nvSpPr>
          <p:spPr>
            <a:xfrm>
              <a:off x="2693285" y="1974730"/>
              <a:ext cx="1333500" cy="2790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2817812" y="3446463"/>
              <a:ext cx="228600" cy="2286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313090" y="1719262"/>
              <a:ext cx="4109939" cy="3054074"/>
              <a:chOff x="1313090" y="1719262"/>
              <a:chExt cx="4109939" cy="305407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051883" y="4719956"/>
                <a:ext cx="1371146" cy="533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313090" y="4719956"/>
                <a:ext cx="135826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436812" y="1944715"/>
                <a:ext cx="234541" cy="28141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4051883" y="1944715"/>
                <a:ext cx="234541" cy="28141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 rot="5400000">
                <a:off x="3248892" y="907182"/>
                <a:ext cx="225452" cy="18496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Rectangle 16"/>
          <p:cNvSpPr/>
          <p:nvPr/>
        </p:nvSpPr>
        <p:spPr>
          <a:xfrm>
            <a:off x="0" y="4765675"/>
            <a:ext cx="12188825" cy="20923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47058" y="5271303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383292" y="5271303"/>
            <a:ext cx="2858475" cy="918477"/>
            <a:chOff x="7383292" y="5271303"/>
            <a:chExt cx="2858475" cy="918477"/>
          </a:xfrm>
        </p:grpSpPr>
        <p:sp>
          <p:nvSpPr>
            <p:cNvPr id="29" name="TextBox 28"/>
            <p:cNvSpPr txBox="1"/>
            <p:nvPr/>
          </p:nvSpPr>
          <p:spPr>
            <a:xfrm>
              <a:off x="7383292" y="5605005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83292" y="527130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752591" y="1371600"/>
            <a:ext cx="4119877" cy="3740150"/>
            <a:chOff x="6752591" y="1371600"/>
            <a:chExt cx="4119877" cy="3740150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8456929" y="1371600"/>
              <a:ext cx="1038225" cy="3740150"/>
            </a:xfrm>
            <a:custGeom>
              <a:avLst/>
              <a:gdLst>
                <a:gd name="T0" fmla="*/ 4 w 1306"/>
                <a:gd name="T1" fmla="*/ 0 h 4711"/>
                <a:gd name="T2" fmla="*/ 10 w 1306"/>
                <a:gd name="T3" fmla="*/ 3 h 4711"/>
                <a:gd name="T4" fmla="*/ 813 w 1306"/>
                <a:gd name="T5" fmla="*/ 437 h 4711"/>
                <a:gd name="T6" fmla="*/ 813 w 1306"/>
                <a:gd name="T7" fmla="*/ 437 h 4711"/>
                <a:gd name="T8" fmla="*/ 1306 w 1306"/>
                <a:gd name="T9" fmla="*/ 717 h 4711"/>
                <a:gd name="T10" fmla="*/ 1306 w 1306"/>
                <a:gd name="T11" fmla="*/ 4270 h 4711"/>
                <a:gd name="T12" fmla="*/ 1303 w 1306"/>
                <a:gd name="T13" fmla="*/ 4271 h 4711"/>
                <a:gd name="T14" fmla="*/ 0 w 1306"/>
                <a:gd name="T15" fmla="*/ 4711 h 4711"/>
                <a:gd name="T16" fmla="*/ 0 w 1306"/>
                <a:gd name="T17" fmla="*/ 4705 h 4711"/>
                <a:gd name="T18" fmla="*/ 4 w 1306"/>
                <a:gd name="T19" fmla="*/ 717 h 4711"/>
                <a:gd name="T20" fmla="*/ 4 w 1306"/>
                <a:gd name="T21" fmla="*/ 437 h 4711"/>
                <a:gd name="T22" fmla="*/ 4 w 1306"/>
                <a:gd name="T23" fmla="*/ 0 h 4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6" h="4711">
                  <a:moveTo>
                    <a:pt x="4" y="0"/>
                  </a:moveTo>
                  <a:lnTo>
                    <a:pt x="10" y="3"/>
                  </a:lnTo>
                  <a:lnTo>
                    <a:pt x="813" y="437"/>
                  </a:lnTo>
                  <a:lnTo>
                    <a:pt x="813" y="437"/>
                  </a:lnTo>
                  <a:lnTo>
                    <a:pt x="1306" y="717"/>
                  </a:lnTo>
                  <a:lnTo>
                    <a:pt x="1306" y="4270"/>
                  </a:lnTo>
                  <a:lnTo>
                    <a:pt x="1303" y="4271"/>
                  </a:lnTo>
                  <a:lnTo>
                    <a:pt x="0" y="4711"/>
                  </a:lnTo>
                  <a:lnTo>
                    <a:pt x="0" y="4705"/>
                  </a:lnTo>
                  <a:lnTo>
                    <a:pt x="4" y="717"/>
                  </a:lnTo>
                  <a:lnTo>
                    <a:pt x="4" y="437"/>
                  </a:lnTo>
                  <a:lnTo>
                    <a:pt x="4" y="0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EEEEEE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7896542" y="1719262"/>
              <a:ext cx="563562" cy="3049588"/>
            </a:xfrm>
            <a:custGeom>
              <a:avLst/>
              <a:gdLst>
                <a:gd name="T0" fmla="*/ 4 w 711"/>
                <a:gd name="T1" fmla="*/ 0 h 3843"/>
                <a:gd name="T2" fmla="*/ 711 w 711"/>
                <a:gd name="T3" fmla="*/ 0 h 3843"/>
                <a:gd name="T4" fmla="*/ 711 w 711"/>
                <a:gd name="T5" fmla="*/ 280 h 3843"/>
                <a:gd name="T6" fmla="*/ 280 w 711"/>
                <a:gd name="T7" fmla="*/ 280 h 3843"/>
                <a:gd name="T8" fmla="*/ 280 w 711"/>
                <a:gd name="T9" fmla="*/ 3843 h 3843"/>
                <a:gd name="T10" fmla="*/ 0 w 711"/>
                <a:gd name="T11" fmla="*/ 3843 h 3843"/>
                <a:gd name="T12" fmla="*/ 0 w 711"/>
                <a:gd name="T13" fmla="*/ 4 h 3843"/>
                <a:gd name="T14" fmla="*/ 4 w 711"/>
                <a:gd name="T15" fmla="*/ 4 h 3843"/>
                <a:gd name="T16" fmla="*/ 4 w 711"/>
                <a:gd name="T17" fmla="*/ 0 h 3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843">
                  <a:moveTo>
                    <a:pt x="4" y="0"/>
                  </a:moveTo>
                  <a:lnTo>
                    <a:pt x="711" y="0"/>
                  </a:lnTo>
                  <a:lnTo>
                    <a:pt x="711" y="280"/>
                  </a:lnTo>
                  <a:lnTo>
                    <a:pt x="280" y="280"/>
                  </a:lnTo>
                  <a:lnTo>
                    <a:pt x="280" y="3843"/>
                  </a:lnTo>
                  <a:lnTo>
                    <a:pt x="0" y="3843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9103042" y="1719262"/>
              <a:ext cx="625475" cy="3046413"/>
            </a:xfrm>
            <a:custGeom>
              <a:avLst/>
              <a:gdLst>
                <a:gd name="T0" fmla="*/ 0 w 787"/>
                <a:gd name="T1" fmla="*/ 0 h 3838"/>
                <a:gd name="T2" fmla="*/ 0 w 787"/>
                <a:gd name="T3" fmla="*/ 0 h 3838"/>
                <a:gd name="T4" fmla="*/ 787 w 787"/>
                <a:gd name="T5" fmla="*/ 0 h 3838"/>
                <a:gd name="T6" fmla="*/ 787 w 787"/>
                <a:gd name="T7" fmla="*/ 3838 h 3838"/>
                <a:gd name="T8" fmla="*/ 509 w 787"/>
                <a:gd name="T9" fmla="*/ 3838 h 3838"/>
                <a:gd name="T10" fmla="*/ 509 w 787"/>
                <a:gd name="T11" fmla="*/ 874 h 3838"/>
                <a:gd name="T12" fmla="*/ 493 w 787"/>
                <a:gd name="T13" fmla="*/ 874 h 3838"/>
                <a:gd name="T14" fmla="*/ 493 w 787"/>
                <a:gd name="T15" fmla="*/ 280 h 3838"/>
                <a:gd name="T16" fmla="*/ 0 w 787"/>
                <a:gd name="T17" fmla="*/ 0 h 3838"/>
                <a:gd name="T18" fmla="*/ 0 w 787"/>
                <a:gd name="T19" fmla="*/ 0 h 3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7" h="3838">
                  <a:moveTo>
                    <a:pt x="0" y="0"/>
                  </a:moveTo>
                  <a:lnTo>
                    <a:pt x="0" y="0"/>
                  </a:lnTo>
                  <a:lnTo>
                    <a:pt x="787" y="0"/>
                  </a:lnTo>
                  <a:lnTo>
                    <a:pt x="787" y="3838"/>
                  </a:lnTo>
                  <a:lnTo>
                    <a:pt x="509" y="3838"/>
                  </a:lnTo>
                  <a:lnTo>
                    <a:pt x="509" y="874"/>
                  </a:lnTo>
                  <a:lnTo>
                    <a:pt x="493" y="874"/>
                  </a:lnTo>
                  <a:lnTo>
                    <a:pt x="493" y="2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577068" y="4719956"/>
              <a:ext cx="12954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752591" y="4719956"/>
              <a:ext cx="12954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8572497" y="3522663"/>
              <a:ext cx="762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024483" y="2646869"/>
            <a:ext cx="3944449" cy="54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3652492" y="1063424"/>
            <a:ext cx="860101" cy="1755976"/>
            <a:chOff x="8216460" y="799900"/>
            <a:chExt cx="2365375" cy="4829136"/>
          </a:xfrm>
        </p:grpSpPr>
        <p:grpSp>
          <p:nvGrpSpPr>
            <p:cNvPr id="78" name="Group 77"/>
            <p:cNvGrpSpPr/>
            <p:nvPr/>
          </p:nvGrpSpPr>
          <p:grpSpPr>
            <a:xfrm>
              <a:off x="8216460" y="799900"/>
              <a:ext cx="2365375" cy="4829136"/>
              <a:chOff x="1827213" y="1677988"/>
              <a:chExt cx="1831975" cy="3740150"/>
            </a:xfrm>
          </p:grpSpPr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2387600" y="1677988"/>
                <a:ext cx="1038225" cy="3740150"/>
              </a:xfrm>
              <a:custGeom>
                <a:avLst/>
                <a:gdLst>
                  <a:gd name="T0" fmla="*/ 4 w 1306"/>
                  <a:gd name="T1" fmla="*/ 0 h 4711"/>
                  <a:gd name="T2" fmla="*/ 10 w 1306"/>
                  <a:gd name="T3" fmla="*/ 3 h 4711"/>
                  <a:gd name="T4" fmla="*/ 813 w 1306"/>
                  <a:gd name="T5" fmla="*/ 437 h 4711"/>
                  <a:gd name="T6" fmla="*/ 813 w 1306"/>
                  <a:gd name="T7" fmla="*/ 437 h 4711"/>
                  <a:gd name="T8" fmla="*/ 1306 w 1306"/>
                  <a:gd name="T9" fmla="*/ 717 h 4711"/>
                  <a:gd name="T10" fmla="*/ 1306 w 1306"/>
                  <a:gd name="T11" fmla="*/ 4270 h 4711"/>
                  <a:gd name="T12" fmla="*/ 1303 w 1306"/>
                  <a:gd name="T13" fmla="*/ 4271 h 4711"/>
                  <a:gd name="T14" fmla="*/ 0 w 1306"/>
                  <a:gd name="T15" fmla="*/ 4711 h 4711"/>
                  <a:gd name="T16" fmla="*/ 0 w 1306"/>
                  <a:gd name="T17" fmla="*/ 4705 h 4711"/>
                  <a:gd name="T18" fmla="*/ 4 w 1306"/>
                  <a:gd name="T19" fmla="*/ 717 h 4711"/>
                  <a:gd name="T20" fmla="*/ 4 w 1306"/>
                  <a:gd name="T21" fmla="*/ 437 h 4711"/>
                  <a:gd name="T22" fmla="*/ 4 w 1306"/>
                  <a:gd name="T23" fmla="*/ 0 h 4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6" h="4711">
                    <a:moveTo>
                      <a:pt x="4" y="0"/>
                    </a:moveTo>
                    <a:lnTo>
                      <a:pt x="10" y="3"/>
                    </a:lnTo>
                    <a:lnTo>
                      <a:pt x="813" y="437"/>
                    </a:lnTo>
                    <a:lnTo>
                      <a:pt x="813" y="437"/>
                    </a:lnTo>
                    <a:lnTo>
                      <a:pt x="1306" y="717"/>
                    </a:lnTo>
                    <a:lnTo>
                      <a:pt x="1306" y="4270"/>
                    </a:lnTo>
                    <a:lnTo>
                      <a:pt x="1303" y="4271"/>
                    </a:lnTo>
                    <a:lnTo>
                      <a:pt x="0" y="4711"/>
                    </a:lnTo>
                    <a:lnTo>
                      <a:pt x="0" y="4705"/>
                    </a:lnTo>
                    <a:lnTo>
                      <a:pt x="4" y="717"/>
                    </a:lnTo>
                    <a:lnTo>
                      <a:pt x="4" y="437"/>
                    </a:lnTo>
                    <a:lnTo>
                      <a:pt x="4" y="0"/>
                    </a:lnTo>
                    <a:close/>
                  </a:path>
                </a:pathLst>
              </a:custGeom>
              <a:gradFill flip="none" rotWithShape="1">
                <a:gsLst>
                  <a:gs pos="81000">
                    <a:srgbClr val="EEEEEE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1827213" y="2025650"/>
                <a:ext cx="1831975" cy="3049588"/>
                <a:chOff x="1827213" y="2025650"/>
                <a:chExt cx="1831975" cy="3049588"/>
              </a:xfrm>
              <a:solidFill>
                <a:schemeClr val="bg1"/>
              </a:solidFill>
            </p:grpSpPr>
            <p:sp>
              <p:nvSpPr>
                <p:cNvPr id="82" name="Freeform 7"/>
                <p:cNvSpPr>
                  <a:spLocks/>
                </p:cNvSpPr>
                <p:nvPr/>
              </p:nvSpPr>
              <p:spPr bwMode="auto">
                <a:xfrm>
                  <a:off x="1827213" y="2025650"/>
                  <a:ext cx="563562" cy="3049588"/>
                </a:xfrm>
                <a:custGeom>
                  <a:avLst/>
                  <a:gdLst>
                    <a:gd name="T0" fmla="*/ 4 w 711"/>
                    <a:gd name="T1" fmla="*/ 0 h 3843"/>
                    <a:gd name="T2" fmla="*/ 711 w 711"/>
                    <a:gd name="T3" fmla="*/ 0 h 3843"/>
                    <a:gd name="T4" fmla="*/ 711 w 711"/>
                    <a:gd name="T5" fmla="*/ 280 h 3843"/>
                    <a:gd name="T6" fmla="*/ 280 w 711"/>
                    <a:gd name="T7" fmla="*/ 280 h 3843"/>
                    <a:gd name="T8" fmla="*/ 280 w 711"/>
                    <a:gd name="T9" fmla="*/ 3843 h 3843"/>
                    <a:gd name="T10" fmla="*/ 0 w 711"/>
                    <a:gd name="T11" fmla="*/ 3843 h 3843"/>
                    <a:gd name="T12" fmla="*/ 0 w 711"/>
                    <a:gd name="T13" fmla="*/ 4 h 3843"/>
                    <a:gd name="T14" fmla="*/ 4 w 711"/>
                    <a:gd name="T15" fmla="*/ 4 h 3843"/>
                    <a:gd name="T16" fmla="*/ 4 w 711"/>
                    <a:gd name="T17" fmla="*/ 0 h 3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1" h="3843">
                      <a:moveTo>
                        <a:pt x="4" y="0"/>
                      </a:moveTo>
                      <a:lnTo>
                        <a:pt x="711" y="0"/>
                      </a:lnTo>
                      <a:lnTo>
                        <a:pt x="711" y="280"/>
                      </a:lnTo>
                      <a:lnTo>
                        <a:pt x="280" y="280"/>
                      </a:lnTo>
                      <a:lnTo>
                        <a:pt x="280" y="3843"/>
                      </a:lnTo>
                      <a:lnTo>
                        <a:pt x="0" y="3843"/>
                      </a:ln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Freeform 8"/>
                <p:cNvSpPr>
                  <a:spLocks/>
                </p:cNvSpPr>
                <p:nvPr/>
              </p:nvSpPr>
              <p:spPr bwMode="auto">
                <a:xfrm>
                  <a:off x="3033713" y="2025650"/>
                  <a:ext cx="625475" cy="3046413"/>
                </a:xfrm>
                <a:custGeom>
                  <a:avLst/>
                  <a:gdLst>
                    <a:gd name="T0" fmla="*/ 0 w 787"/>
                    <a:gd name="T1" fmla="*/ 0 h 3838"/>
                    <a:gd name="T2" fmla="*/ 0 w 787"/>
                    <a:gd name="T3" fmla="*/ 0 h 3838"/>
                    <a:gd name="T4" fmla="*/ 787 w 787"/>
                    <a:gd name="T5" fmla="*/ 0 h 3838"/>
                    <a:gd name="T6" fmla="*/ 787 w 787"/>
                    <a:gd name="T7" fmla="*/ 3838 h 3838"/>
                    <a:gd name="T8" fmla="*/ 509 w 787"/>
                    <a:gd name="T9" fmla="*/ 3838 h 3838"/>
                    <a:gd name="T10" fmla="*/ 509 w 787"/>
                    <a:gd name="T11" fmla="*/ 874 h 3838"/>
                    <a:gd name="T12" fmla="*/ 493 w 787"/>
                    <a:gd name="T13" fmla="*/ 874 h 3838"/>
                    <a:gd name="T14" fmla="*/ 493 w 787"/>
                    <a:gd name="T15" fmla="*/ 280 h 3838"/>
                    <a:gd name="T16" fmla="*/ 0 w 787"/>
                    <a:gd name="T17" fmla="*/ 0 h 3838"/>
                    <a:gd name="T18" fmla="*/ 0 w 787"/>
                    <a:gd name="T19" fmla="*/ 0 h 38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7" h="38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87" y="0"/>
                      </a:lnTo>
                      <a:lnTo>
                        <a:pt x="787" y="3838"/>
                      </a:lnTo>
                      <a:lnTo>
                        <a:pt x="509" y="3838"/>
                      </a:lnTo>
                      <a:lnTo>
                        <a:pt x="509" y="874"/>
                      </a:lnTo>
                      <a:lnTo>
                        <a:pt x="493" y="874"/>
                      </a:lnTo>
                      <a:lnTo>
                        <a:pt x="493" y="28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79" name="Oval 78"/>
            <p:cNvSpPr/>
            <p:nvPr/>
          </p:nvSpPr>
          <p:spPr>
            <a:xfrm>
              <a:off x="9218612" y="3352800"/>
              <a:ext cx="95250" cy="381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5413</TotalTime>
  <Words>338</Words>
  <Application>Microsoft Macintosh PowerPoint</Application>
  <PresentationFormat>Custom</PresentationFormat>
  <Paragraphs>69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Open Sans</vt:lpstr>
      <vt:lpstr>Segoe UI</vt:lpstr>
      <vt:lpstr>Arial</vt:lpstr>
      <vt:lpstr>Office Theme</vt:lpstr>
      <vt:lpstr>MULTIPLE DOORS METAPHOR</vt:lpstr>
      <vt:lpstr>Multiple Doors Metaphor</vt:lpstr>
      <vt:lpstr>Multiple Doors Metaphor</vt:lpstr>
      <vt:lpstr>Multiple Doors Metaphor</vt:lpstr>
      <vt:lpstr>Multiple Doors Metaphor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 Viera</cp:lastModifiedBy>
  <cp:revision>123</cp:revision>
  <dcterms:created xsi:type="dcterms:W3CDTF">2013-09-12T13:05:01Z</dcterms:created>
  <dcterms:modified xsi:type="dcterms:W3CDTF">2015-12-28T18:20:53Z</dcterms:modified>
</cp:coreProperties>
</file>