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2"/>
  </p:notesMasterIdLst>
  <p:sldIdLst>
    <p:sldId id="276" r:id="rId3"/>
    <p:sldId id="282" r:id="rId4"/>
    <p:sldId id="284" r:id="rId5"/>
    <p:sldId id="286" r:id="rId6"/>
    <p:sldId id="288" r:id="rId7"/>
    <p:sldId id="287" r:id="rId8"/>
    <p:sldId id="289" r:id="rId9"/>
    <p:sldId id="290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75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35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14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239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51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3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2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54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5153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65483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1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26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7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7815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64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2C9DC0E-50C4-4248-B295-086BC573CE09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A3A344B-2A7B-4EEB-940D-58788584A8CD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5158F3F-721E-46A2-ADB8-4B0ED96DC4E5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F9EC944-35D1-484C-8A2B-250A79A0D84C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3E6DCA-C50A-40AB-A9F7-87D30B8E0059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-1" y="630179"/>
            <a:ext cx="7970456" cy="6159394"/>
            <a:chOff x="-2" y="630179"/>
            <a:chExt cx="6587154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2" y="2042777"/>
              <a:ext cx="6403118" cy="1593319"/>
              <a:chOff x="-1" y="1949450"/>
              <a:chExt cx="6130926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Freeform 18">
            <a:extLst>
              <a:ext uri="{FF2B5EF4-FFF2-40B4-BE49-F238E27FC236}">
                <a16:creationId xmlns:a16="http://schemas.microsoft.com/office/drawing/2014/main" id="{E8986728-A6CA-4490-AA47-E7DC7783644C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Freeform 22">
            <a:extLst>
              <a:ext uri="{FF2B5EF4-FFF2-40B4-BE49-F238E27FC236}">
                <a16:creationId xmlns:a16="http://schemas.microsoft.com/office/drawing/2014/main" id="{EC1CE96D-9EB2-490D-806C-DD1C290F06B6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2978CD8E-9896-4F11-91CC-E73B1CA9FB7C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30">
            <a:extLst>
              <a:ext uri="{FF2B5EF4-FFF2-40B4-BE49-F238E27FC236}">
                <a16:creationId xmlns:a16="http://schemas.microsoft.com/office/drawing/2014/main" id="{B91B978D-509F-4909-B8B7-9452D6CBBD37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34">
            <a:extLst>
              <a:ext uri="{FF2B5EF4-FFF2-40B4-BE49-F238E27FC236}">
                <a16:creationId xmlns:a16="http://schemas.microsoft.com/office/drawing/2014/main" id="{25928006-EE62-42C2-815B-8DEAA32894E2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49E05B-42B3-4414-A7E8-D785586BD2F6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B3EB1E-5AEF-4E72-BBB0-31E8A0183FDC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B10709-5529-4F05-9955-D96FFA41165B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37D3135-5873-4207-8776-37B825C5A2CD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AF8967-5A16-489F-BB64-AB79DB79C664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82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275E37-F687-41DC-9A36-A8D805122F69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D583D8-6DDF-435A-A9B3-E6C6C2CEAD6E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CC3EE9-1B21-4208-BE9B-38CBB0E646C9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38B689-1EF4-4A84-9734-D63E7C6DCC3C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FE24A0-DDCB-423B-BCD9-433659B3F015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21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E46307-BD38-4D05-8932-FD6179312202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028E79-BFD4-4405-B08E-4E5AB6163354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9BE467-AA03-47F2-9668-ABD65C2F26F5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CCB809-5A38-49F3-B73A-833DA0DB3200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D28031-71A5-41AB-B6E0-A59204C1563E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2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8E2BB8-9339-4159-8FE4-1DCCD0E4EB1D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2A49EA-2666-4D91-A6AA-347310E5563F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0CE9DB-8E42-4839-8441-03D8FF191DD3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DAC0B7-CA1F-4654-B06D-7F9C76417AD2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960FE4-13F4-4ECF-988A-E6A4B86E0E14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23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447A06-746E-44BC-B441-225D51BE3A7A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B9863D-D5AF-4C99-842F-CF144B873CC4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CD12D4-03BD-4465-8D9B-BE0429CE511E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18132F-6547-4CDD-A8B9-D408D9538266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5911E4-9B27-4DA4-B41C-1FF4352AC57C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050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Bottleneck Diagram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0" y="630179"/>
            <a:ext cx="7970455" cy="6159394"/>
            <a:chOff x="-1" y="630179"/>
            <a:chExt cx="6587153" cy="6159394"/>
          </a:xfrm>
        </p:grpSpPr>
        <p:sp>
          <p:nvSpPr>
            <p:cNvPr id="12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chemeClr val="accent1"/>
                </a:gs>
                <a:gs pos="90000">
                  <a:schemeClr val="accent2"/>
                </a:gs>
              </a:gsLst>
              <a:lin ang="0" scaled="1"/>
            </a:gradFill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Freeform 18">
            <a:extLst>
              <a:ext uri="{FF2B5EF4-FFF2-40B4-BE49-F238E27FC236}">
                <a16:creationId xmlns:a16="http://schemas.microsoft.com/office/drawing/2014/main" id="{B727FC26-5A44-44A4-99EC-0002609AA875}"/>
              </a:ext>
            </a:extLst>
          </p:cNvPr>
          <p:cNvSpPr>
            <a:spLocks noEditPoints="1"/>
          </p:cNvSpPr>
          <p:nvPr/>
        </p:nvSpPr>
        <p:spPr bwMode="auto">
          <a:xfrm>
            <a:off x="7339369" y="5026662"/>
            <a:ext cx="411650" cy="412568"/>
          </a:xfrm>
          <a:custGeom>
            <a:avLst/>
            <a:gdLst>
              <a:gd name="T0" fmla="*/ 1091 w 2182"/>
              <a:gd name="T1" fmla="*/ 397 h 2182"/>
              <a:gd name="T2" fmla="*/ 397 w 2182"/>
              <a:gd name="T3" fmla="*/ 1091 h 2182"/>
              <a:gd name="T4" fmla="*/ 1091 w 2182"/>
              <a:gd name="T5" fmla="*/ 1785 h 2182"/>
              <a:gd name="T6" fmla="*/ 1785 w 2182"/>
              <a:gd name="T7" fmla="*/ 1091 h 2182"/>
              <a:gd name="T8" fmla="*/ 1091 w 2182"/>
              <a:gd name="T9" fmla="*/ 397 h 2182"/>
              <a:gd name="T10" fmla="*/ 1091 w 2182"/>
              <a:gd name="T11" fmla="*/ 1587 h 2182"/>
              <a:gd name="T12" fmla="*/ 595 w 2182"/>
              <a:gd name="T13" fmla="*/ 1091 h 2182"/>
              <a:gd name="T14" fmla="*/ 1091 w 2182"/>
              <a:gd name="T15" fmla="*/ 595 h 2182"/>
              <a:gd name="T16" fmla="*/ 1587 w 2182"/>
              <a:gd name="T17" fmla="*/ 1091 h 2182"/>
              <a:gd name="T18" fmla="*/ 1091 w 2182"/>
              <a:gd name="T19" fmla="*/ 1587 h 2182"/>
              <a:gd name="T20" fmla="*/ 1091 w 2182"/>
              <a:gd name="T21" fmla="*/ 793 h 2182"/>
              <a:gd name="T22" fmla="*/ 793 w 2182"/>
              <a:gd name="T23" fmla="*/ 1091 h 2182"/>
              <a:gd name="T24" fmla="*/ 1091 w 2182"/>
              <a:gd name="T25" fmla="*/ 1389 h 2182"/>
              <a:gd name="T26" fmla="*/ 1389 w 2182"/>
              <a:gd name="T27" fmla="*/ 1091 h 2182"/>
              <a:gd name="T28" fmla="*/ 1091 w 2182"/>
              <a:gd name="T29" fmla="*/ 793 h 2182"/>
              <a:gd name="T30" fmla="*/ 1091 w 2182"/>
              <a:gd name="T31" fmla="*/ 1190 h 2182"/>
              <a:gd name="T32" fmla="*/ 992 w 2182"/>
              <a:gd name="T33" fmla="*/ 1091 h 2182"/>
              <a:gd name="T34" fmla="*/ 1091 w 2182"/>
              <a:gd name="T35" fmla="*/ 992 h 2182"/>
              <a:gd name="T36" fmla="*/ 1190 w 2182"/>
              <a:gd name="T37" fmla="*/ 1091 h 2182"/>
              <a:gd name="T38" fmla="*/ 1091 w 2182"/>
              <a:gd name="T39" fmla="*/ 1190 h 2182"/>
              <a:gd name="T40" fmla="*/ 1091 w 2182"/>
              <a:gd name="T41" fmla="*/ 0 h 2182"/>
              <a:gd name="T42" fmla="*/ 0 w 2182"/>
              <a:gd name="T43" fmla="*/ 1091 h 2182"/>
              <a:gd name="T44" fmla="*/ 1091 w 2182"/>
              <a:gd name="T45" fmla="*/ 2182 h 2182"/>
              <a:gd name="T46" fmla="*/ 2182 w 2182"/>
              <a:gd name="T47" fmla="*/ 1091 h 2182"/>
              <a:gd name="T48" fmla="*/ 1091 w 2182"/>
              <a:gd name="T49" fmla="*/ 0 h 2182"/>
              <a:gd name="T50" fmla="*/ 1091 w 2182"/>
              <a:gd name="T51" fmla="*/ 1984 h 2182"/>
              <a:gd name="T52" fmla="*/ 198 w 2182"/>
              <a:gd name="T53" fmla="*/ 1091 h 2182"/>
              <a:gd name="T54" fmla="*/ 1091 w 2182"/>
              <a:gd name="T55" fmla="*/ 198 h 2182"/>
              <a:gd name="T56" fmla="*/ 1984 w 2182"/>
              <a:gd name="T57" fmla="*/ 1091 h 2182"/>
              <a:gd name="T58" fmla="*/ 1091 w 2182"/>
              <a:gd name="T59" fmla="*/ 1984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2" h="2182">
                <a:moveTo>
                  <a:pt x="1091" y="397"/>
                </a:moveTo>
                <a:cubicBezTo>
                  <a:pt x="707" y="397"/>
                  <a:pt x="397" y="707"/>
                  <a:pt x="397" y="1091"/>
                </a:cubicBezTo>
                <a:cubicBezTo>
                  <a:pt x="397" y="1475"/>
                  <a:pt x="707" y="1785"/>
                  <a:pt x="1091" y="1785"/>
                </a:cubicBezTo>
                <a:cubicBezTo>
                  <a:pt x="1475" y="1785"/>
                  <a:pt x="1785" y="1475"/>
                  <a:pt x="1785" y="1091"/>
                </a:cubicBezTo>
                <a:cubicBezTo>
                  <a:pt x="1785" y="707"/>
                  <a:pt x="1475" y="397"/>
                  <a:pt x="1091" y="397"/>
                </a:cubicBezTo>
                <a:close/>
                <a:moveTo>
                  <a:pt x="1091" y="1587"/>
                </a:moveTo>
                <a:cubicBezTo>
                  <a:pt x="817" y="1587"/>
                  <a:pt x="595" y="1365"/>
                  <a:pt x="595" y="1091"/>
                </a:cubicBezTo>
                <a:cubicBezTo>
                  <a:pt x="595" y="817"/>
                  <a:pt x="817" y="595"/>
                  <a:pt x="1091" y="595"/>
                </a:cubicBezTo>
                <a:cubicBezTo>
                  <a:pt x="1365" y="595"/>
                  <a:pt x="1587" y="817"/>
                  <a:pt x="1587" y="1091"/>
                </a:cubicBezTo>
                <a:cubicBezTo>
                  <a:pt x="1587" y="1365"/>
                  <a:pt x="1365" y="1587"/>
                  <a:pt x="1091" y="1587"/>
                </a:cubicBezTo>
                <a:close/>
                <a:moveTo>
                  <a:pt x="1091" y="793"/>
                </a:moveTo>
                <a:cubicBezTo>
                  <a:pt x="927" y="793"/>
                  <a:pt x="793" y="927"/>
                  <a:pt x="793" y="1091"/>
                </a:cubicBezTo>
                <a:cubicBezTo>
                  <a:pt x="793" y="1255"/>
                  <a:pt x="927" y="1389"/>
                  <a:pt x="1091" y="1389"/>
                </a:cubicBezTo>
                <a:cubicBezTo>
                  <a:pt x="1255" y="1389"/>
                  <a:pt x="1389" y="1255"/>
                  <a:pt x="1389" y="1091"/>
                </a:cubicBezTo>
                <a:cubicBezTo>
                  <a:pt x="1389" y="927"/>
                  <a:pt x="1255" y="793"/>
                  <a:pt x="1091" y="793"/>
                </a:cubicBezTo>
                <a:close/>
                <a:moveTo>
                  <a:pt x="1091" y="1190"/>
                </a:moveTo>
                <a:cubicBezTo>
                  <a:pt x="1036" y="1190"/>
                  <a:pt x="992" y="1146"/>
                  <a:pt x="992" y="1091"/>
                </a:cubicBezTo>
                <a:cubicBezTo>
                  <a:pt x="992" y="1036"/>
                  <a:pt x="1036" y="992"/>
                  <a:pt x="1091" y="992"/>
                </a:cubicBezTo>
                <a:cubicBezTo>
                  <a:pt x="1146" y="992"/>
                  <a:pt x="1190" y="1036"/>
                  <a:pt x="1190" y="1091"/>
                </a:cubicBezTo>
                <a:cubicBezTo>
                  <a:pt x="1190" y="1146"/>
                  <a:pt x="1146" y="1190"/>
                  <a:pt x="1091" y="1190"/>
                </a:cubicBezTo>
                <a:close/>
                <a:moveTo>
                  <a:pt x="1091" y="0"/>
                </a:moveTo>
                <a:cubicBezTo>
                  <a:pt x="488" y="0"/>
                  <a:pt x="0" y="488"/>
                  <a:pt x="0" y="1091"/>
                </a:cubicBezTo>
                <a:cubicBezTo>
                  <a:pt x="0" y="1694"/>
                  <a:pt x="488" y="2182"/>
                  <a:pt x="1091" y="2182"/>
                </a:cubicBezTo>
                <a:cubicBezTo>
                  <a:pt x="1694" y="2182"/>
                  <a:pt x="2182" y="1694"/>
                  <a:pt x="2182" y="1091"/>
                </a:cubicBezTo>
                <a:cubicBezTo>
                  <a:pt x="2182" y="488"/>
                  <a:pt x="1694" y="0"/>
                  <a:pt x="1091" y="0"/>
                </a:cubicBezTo>
                <a:close/>
                <a:moveTo>
                  <a:pt x="1091" y="1984"/>
                </a:moveTo>
                <a:cubicBezTo>
                  <a:pt x="598" y="1984"/>
                  <a:pt x="198" y="1584"/>
                  <a:pt x="198" y="1091"/>
                </a:cubicBezTo>
                <a:cubicBezTo>
                  <a:pt x="198" y="598"/>
                  <a:pt x="598" y="198"/>
                  <a:pt x="1091" y="198"/>
                </a:cubicBezTo>
                <a:cubicBezTo>
                  <a:pt x="1584" y="198"/>
                  <a:pt x="1984" y="598"/>
                  <a:pt x="1984" y="1091"/>
                </a:cubicBezTo>
                <a:cubicBezTo>
                  <a:pt x="1984" y="1584"/>
                  <a:pt x="1584" y="1984"/>
                  <a:pt x="1091" y="19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08745287-66A7-401D-BF4F-CF5C3AED3D0C}"/>
              </a:ext>
            </a:extLst>
          </p:cNvPr>
          <p:cNvSpPr>
            <a:spLocks noEditPoints="1"/>
          </p:cNvSpPr>
          <p:nvPr/>
        </p:nvSpPr>
        <p:spPr bwMode="auto">
          <a:xfrm>
            <a:off x="7991147" y="4201936"/>
            <a:ext cx="387582" cy="387937"/>
          </a:xfrm>
          <a:custGeom>
            <a:avLst/>
            <a:gdLst>
              <a:gd name="T0" fmla="*/ 1686 w 1984"/>
              <a:gd name="T1" fmla="*/ 198 h 1984"/>
              <a:gd name="T2" fmla="*/ 1488 w 1984"/>
              <a:gd name="T3" fmla="*/ 198 h 1984"/>
              <a:gd name="T4" fmla="*/ 1488 w 1984"/>
              <a:gd name="T5" fmla="*/ 99 h 1984"/>
              <a:gd name="T6" fmla="*/ 1389 w 1984"/>
              <a:gd name="T7" fmla="*/ 0 h 1984"/>
              <a:gd name="T8" fmla="*/ 1290 w 1984"/>
              <a:gd name="T9" fmla="*/ 99 h 1984"/>
              <a:gd name="T10" fmla="*/ 1290 w 1984"/>
              <a:gd name="T11" fmla="*/ 198 h 1984"/>
              <a:gd name="T12" fmla="*/ 694 w 1984"/>
              <a:gd name="T13" fmla="*/ 198 h 1984"/>
              <a:gd name="T14" fmla="*/ 694 w 1984"/>
              <a:gd name="T15" fmla="*/ 99 h 1984"/>
              <a:gd name="T16" fmla="*/ 595 w 1984"/>
              <a:gd name="T17" fmla="*/ 0 h 1984"/>
              <a:gd name="T18" fmla="*/ 496 w 1984"/>
              <a:gd name="T19" fmla="*/ 99 h 1984"/>
              <a:gd name="T20" fmla="*/ 496 w 1984"/>
              <a:gd name="T21" fmla="*/ 198 h 1984"/>
              <a:gd name="T22" fmla="*/ 298 w 1984"/>
              <a:gd name="T23" fmla="*/ 198 h 1984"/>
              <a:gd name="T24" fmla="*/ 0 w 1984"/>
              <a:gd name="T25" fmla="*/ 496 h 1984"/>
              <a:gd name="T26" fmla="*/ 0 w 1984"/>
              <a:gd name="T27" fmla="*/ 1686 h 1984"/>
              <a:gd name="T28" fmla="*/ 298 w 1984"/>
              <a:gd name="T29" fmla="*/ 1984 h 1984"/>
              <a:gd name="T30" fmla="*/ 1686 w 1984"/>
              <a:gd name="T31" fmla="*/ 1984 h 1984"/>
              <a:gd name="T32" fmla="*/ 1984 w 1984"/>
              <a:gd name="T33" fmla="*/ 1686 h 1984"/>
              <a:gd name="T34" fmla="*/ 1984 w 1984"/>
              <a:gd name="T35" fmla="*/ 496 h 1984"/>
              <a:gd name="T36" fmla="*/ 1686 w 1984"/>
              <a:gd name="T37" fmla="*/ 198 h 1984"/>
              <a:gd name="T38" fmla="*/ 1786 w 1984"/>
              <a:gd name="T39" fmla="*/ 1686 h 1984"/>
              <a:gd name="T40" fmla="*/ 1686 w 1984"/>
              <a:gd name="T41" fmla="*/ 1786 h 1984"/>
              <a:gd name="T42" fmla="*/ 298 w 1984"/>
              <a:gd name="T43" fmla="*/ 1786 h 1984"/>
              <a:gd name="T44" fmla="*/ 198 w 1984"/>
              <a:gd name="T45" fmla="*/ 1686 h 1984"/>
              <a:gd name="T46" fmla="*/ 198 w 1984"/>
              <a:gd name="T47" fmla="*/ 992 h 1984"/>
              <a:gd name="T48" fmla="*/ 1786 w 1984"/>
              <a:gd name="T49" fmla="*/ 992 h 1984"/>
              <a:gd name="T50" fmla="*/ 1786 w 1984"/>
              <a:gd name="T51" fmla="*/ 1686 h 1984"/>
              <a:gd name="T52" fmla="*/ 1786 w 1984"/>
              <a:gd name="T53" fmla="*/ 794 h 1984"/>
              <a:gd name="T54" fmla="*/ 198 w 1984"/>
              <a:gd name="T55" fmla="*/ 794 h 1984"/>
              <a:gd name="T56" fmla="*/ 198 w 1984"/>
              <a:gd name="T57" fmla="*/ 496 h 1984"/>
              <a:gd name="T58" fmla="*/ 298 w 1984"/>
              <a:gd name="T59" fmla="*/ 397 h 1984"/>
              <a:gd name="T60" fmla="*/ 496 w 1984"/>
              <a:gd name="T61" fmla="*/ 397 h 1984"/>
              <a:gd name="T62" fmla="*/ 496 w 1984"/>
              <a:gd name="T63" fmla="*/ 496 h 1984"/>
              <a:gd name="T64" fmla="*/ 595 w 1984"/>
              <a:gd name="T65" fmla="*/ 595 h 1984"/>
              <a:gd name="T66" fmla="*/ 694 w 1984"/>
              <a:gd name="T67" fmla="*/ 496 h 1984"/>
              <a:gd name="T68" fmla="*/ 694 w 1984"/>
              <a:gd name="T69" fmla="*/ 397 h 1984"/>
              <a:gd name="T70" fmla="*/ 1290 w 1984"/>
              <a:gd name="T71" fmla="*/ 397 h 1984"/>
              <a:gd name="T72" fmla="*/ 1290 w 1984"/>
              <a:gd name="T73" fmla="*/ 496 h 1984"/>
              <a:gd name="T74" fmla="*/ 1389 w 1984"/>
              <a:gd name="T75" fmla="*/ 595 h 1984"/>
              <a:gd name="T76" fmla="*/ 1488 w 1984"/>
              <a:gd name="T77" fmla="*/ 496 h 1984"/>
              <a:gd name="T78" fmla="*/ 1488 w 1984"/>
              <a:gd name="T79" fmla="*/ 397 h 1984"/>
              <a:gd name="T80" fmla="*/ 1686 w 1984"/>
              <a:gd name="T81" fmla="*/ 397 h 1984"/>
              <a:gd name="T82" fmla="*/ 1786 w 1984"/>
              <a:gd name="T83" fmla="*/ 496 h 1984"/>
              <a:gd name="T84" fmla="*/ 1786 w 1984"/>
              <a:gd name="T85" fmla="*/ 794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4" h="1984">
                <a:moveTo>
                  <a:pt x="1686" y="198"/>
                </a:moveTo>
                <a:cubicBezTo>
                  <a:pt x="1488" y="198"/>
                  <a:pt x="1488" y="198"/>
                  <a:pt x="1488" y="198"/>
                </a:cubicBezTo>
                <a:cubicBezTo>
                  <a:pt x="1488" y="99"/>
                  <a:pt x="1488" y="99"/>
                  <a:pt x="1488" y="99"/>
                </a:cubicBezTo>
                <a:cubicBezTo>
                  <a:pt x="1488" y="44"/>
                  <a:pt x="1444" y="0"/>
                  <a:pt x="1389" y="0"/>
                </a:cubicBezTo>
                <a:cubicBezTo>
                  <a:pt x="1334" y="0"/>
                  <a:pt x="1290" y="44"/>
                  <a:pt x="1290" y="99"/>
                </a:cubicBezTo>
                <a:cubicBezTo>
                  <a:pt x="1290" y="198"/>
                  <a:pt x="1290" y="198"/>
                  <a:pt x="1290" y="198"/>
                </a:cubicBezTo>
                <a:cubicBezTo>
                  <a:pt x="694" y="198"/>
                  <a:pt x="694" y="198"/>
                  <a:pt x="694" y="198"/>
                </a:cubicBezTo>
                <a:cubicBezTo>
                  <a:pt x="694" y="99"/>
                  <a:pt x="694" y="99"/>
                  <a:pt x="694" y="99"/>
                </a:cubicBezTo>
                <a:cubicBezTo>
                  <a:pt x="694" y="44"/>
                  <a:pt x="650" y="0"/>
                  <a:pt x="595" y="0"/>
                </a:cubicBezTo>
                <a:cubicBezTo>
                  <a:pt x="540" y="0"/>
                  <a:pt x="496" y="44"/>
                  <a:pt x="496" y="99"/>
                </a:cubicBezTo>
                <a:cubicBezTo>
                  <a:pt x="496" y="198"/>
                  <a:pt x="496" y="198"/>
                  <a:pt x="496" y="198"/>
                </a:cubicBezTo>
                <a:cubicBezTo>
                  <a:pt x="298" y="198"/>
                  <a:pt x="298" y="198"/>
                  <a:pt x="298" y="198"/>
                </a:cubicBezTo>
                <a:cubicBezTo>
                  <a:pt x="133" y="198"/>
                  <a:pt x="0" y="332"/>
                  <a:pt x="0" y="496"/>
                </a:cubicBezTo>
                <a:cubicBezTo>
                  <a:pt x="0" y="1686"/>
                  <a:pt x="0" y="1686"/>
                  <a:pt x="0" y="1686"/>
                </a:cubicBezTo>
                <a:cubicBezTo>
                  <a:pt x="0" y="1851"/>
                  <a:pt x="133" y="1984"/>
                  <a:pt x="298" y="1984"/>
                </a:cubicBezTo>
                <a:cubicBezTo>
                  <a:pt x="1686" y="1984"/>
                  <a:pt x="1686" y="1984"/>
                  <a:pt x="1686" y="1984"/>
                </a:cubicBezTo>
                <a:cubicBezTo>
                  <a:pt x="1851" y="1984"/>
                  <a:pt x="1984" y="1851"/>
                  <a:pt x="1984" y="1686"/>
                </a:cubicBezTo>
                <a:cubicBezTo>
                  <a:pt x="1984" y="496"/>
                  <a:pt x="1984" y="496"/>
                  <a:pt x="1984" y="496"/>
                </a:cubicBezTo>
                <a:cubicBezTo>
                  <a:pt x="1984" y="332"/>
                  <a:pt x="1851" y="198"/>
                  <a:pt x="1686" y="198"/>
                </a:cubicBezTo>
                <a:close/>
                <a:moveTo>
                  <a:pt x="1786" y="1686"/>
                </a:moveTo>
                <a:cubicBezTo>
                  <a:pt x="1786" y="1741"/>
                  <a:pt x="1741" y="1786"/>
                  <a:pt x="1686" y="1786"/>
                </a:cubicBezTo>
                <a:cubicBezTo>
                  <a:pt x="298" y="1786"/>
                  <a:pt x="298" y="1786"/>
                  <a:pt x="298" y="1786"/>
                </a:cubicBezTo>
                <a:cubicBezTo>
                  <a:pt x="243" y="1786"/>
                  <a:pt x="198" y="1741"/>
                  <a:pt x="198" y="1686"/>
                </a:cubicBezTo>
                <a:cubicBezTo>
                  <a:pt x="198" y="992"/>
                  <a:pt x="198" y="992"/>
                  <a:pt x="198" y="992"/>
                </a:cubicBezTo>
                <a:cubicBezTo>
                  <a:pt x="1786" y="992"/>
                  <a:pt x="1786" y="992"/>
                  <a:pt x="1786" y="992"/>
                </a:cubicBezTo>
                <a:lnTo>
                  <a:pt x="1786" y="1686"/>
                </a:lnTo>
                <a:close/>
                <a:moveTo>
                  <a:pt x="1786" y="794"/>
                </a:moveTo>
                <a:cubicBezTo>
                  <a:pt x="198" y="794"/>
                  <a:pt x="198" y="794"/>
                  <a:pt x="198" y="794"/>
                </a:cubicBezTo>
                <a:cubicBezTo>
                  <a:pt x="198" y="496"/>
                  <a:pt x="198" y="496"/>
                  <a:pt x="198" y="496"/>
                </a:cubicBezTo>
                <a:cubicBezTo>
                  <a:pt x="198" y="441"/>
                  <a:pt x="243" y="397"/>
                  <a:pt x="298" y="397"/>
                </a:cubicBezTo>
                <a:cubicBezTo>
                  <a:pt x="496" y="397"/>
                  <a:pt x="496" y="397"/>
                  <a:pt x="496" y="397"/>
                </a:cubicBezTo>
                <a:cubicBezTo>
                  <a:pt x="496" y="496"/>
                  <a:pt x="496" y="496"/>
                  <a:pt x="496" y="496"/>
                </a:cubicBezTo>
                <a:cubicBezTo>
                  <a:pt x="496" y="551"/>
                  <a:pt x="540" y="595"/>
                  <a:pt x="595" y="595"/>
                </a:cubicBezTo>
                <a:cubicBezTo>
                  <a:pt x="650" y="595"/>
                  <a:pt x="694" y="551"/>
                  <a:pt x="694" y="496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1290" y="397"/>
                  <a:pt x="1290" y="397"/>
                  <a:pt x="1290" y="397"/>
                </a:cubicBezTo>
                <a:cubicBezTo>
                  <a:pt x="1290" y="496"/>
                  <a:pt x="1290" y="496"/>
                  <a:pt x="1290" y="496"/>
                </a:cubicBezTo>
                <a:cubicBezTo>
                  <a:pt x="1290" y="551"/>
                  <a:pt x="1334" y="595"/>
                  <a:pt x="1389" y="595"/>
                </a:cubicBezTo>
                <a:cubicBezTo>
                  <a:pt x="1444" y="595"/>
                  <a:pt x="1488" y="551"/>
                  <a:pt x="1488" y="496"/>
                </a:cubicBezTo>
                <a:cubicBezTo>
                  <a:pt x="1488" y="397"/>
                  <a:pt x="1488" y="397"/>
                  <a:pt x="1488" y="397"/>
                </a:cubicBezTo>
                <a:cubicBezTo>
                  <a:pt x="1686" y="397"/>
                  <a:pt x="1686" y="397"/>
                  <a:pt x="1686" y="397"/>
                </a:cubicBezTo>
                <a:cubicBezTo>
                  <a:pt x="1741" y="397"/>
                  <a:pt x="1786" y="441"/>
                  <a:pt x="1786" y="496"/>
                </a:cubicBezTo>
                <a:lnTo>
                  <a:pt x="1786" y="7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Freeform 26">
            <a:extLst>
              <a:ext uri="{FF2B5EF4-FFF2-40B4-BE49-F238E27FC236}">
                <a16:creationId xmlns:a16="http://schemas.microsoft.com/office/drawing/2014/main" id="{6EB639BD-82D5-4482-99B7-167FE2E6F69B}"/>
              </a:ext>
            </a:extLst>
          </p:cNvPr>
          <p:cNvSpPr>
            <a:spLocks noEditPoints="1"/>
          </p:cNvSpPr>
          <p:nvPr/>
        </p:nvSpPr>
        <p:spPr bwMode="auto">
          <a:xfrm>
            <a:off x="7418761" y="3441301"/>
            <a:ext cx="434093" cy="482220"/>
          </a:xfrm>
          <a:custGeom>
            <a:avLst/>
            <a:gdLst>
              <a:gd name="T0" fmla="*/ 1885 w 1985"/>
              <a:gd name="T1" fmla="*/ 1772 h 2205"/>
              <a:gd name="T2" fmla="*/ 1272 w 1985"/>
              <a:gd name="T3" fmla="*/ 1772 h 2205"/>
              <a:gd name="T4" fmla="*/ 1092 w 1985"/>
              <a:gd name="T5" fmla="*/ 1591 h 2205"/>
              <a:gd name="T6" fmla="*/ 1092 w 1985"/>
              <a:gd name="T7" fmla="*/ 1276 h 2205"/>
              <a:gd name="T8" fmla="*/ 1406 w 1985"/>
              <a:gd name="T9" fmla="*/ 1276 h 2205"/>
              <a:gd name="T10" fmla="*/ 1850 w 1985"/>
              <a:gd name="T11" fmla="*/ 861 h 2205"/>
              <a:gd name="T12" fmla="*/ 1535 w 1985"/>
              <a:gd name="T13" fmla="*/ 433 h 2205"/>
              <a:gd name="T14" fmla="*/ 748 w 1985"/>
              <a:gd name="T15" fmla="*/ 135 h 2205"/>
              <a:gd name="T16" fmla="*/ 403 w 1985"/>
              <a:gd name="T17" fmla="*/ 594 h 2205"/>
              <a:gd name="T18" fmla="*/ 163 w 1985"/>
              <a:gd name="T19" fmla="*/ 1022 h 2205"/>
              <a:gd name="T20" fmla="*/ 496 w 1985"/>
              <a:gd name="T21" fmla="*/ 1276 h 2205"/>
              <a:gd name="T22" fmla="*/ 893 w 1985"/>
              <a:gd name="T23" fmla="*/ 1276 h 2205"/>
              <a:gd name="T24" fmla="*/ 893 w 1985"/>
              <a:gd name="T25" fmla="*/ 1591 h 2205"/>
              <a:gd name="T26" fmla="*/ 713 w 1985"/>
              <a:gd name="T27" fmla="*/ 1772 h 2205"/>
              <a:gd name="T28" fmla="*/ 100 w 1985"/>
              <a:gd name="T29" fmla="*/ 1772 h 2205"/>
              <a:gd name="T30" fmla="*/ 0 w 1985"/>
              <a:gd name="T31" fmla="*/ 1871 h 2205"/>
              <a:gd name="T32" fmla="*/ 100 w 1985"/>
              <a:gd name="T33" fmla="*/ 1970 h 2205"/>
              <a:gd name="T34" fmla="*/ 713 w 1985"/>
              <a:gd name="T35" fmla="*/ 1970 h 2205"/>
              <a:gd name="T36" fmla="*/ 1094 w 1985"/>
              <a:gd name="T37" fmla="*/ 2149 h 2205"/>
              <a:gd name="T38" fmla="*/ 1272 w 1985"/>
              <a:gd name="T39" fmla="*/ 1970 h 2205"/>
              <a:gd name="T40" fmla="*/ 1885 w 1985"/>
              <a:gd name="T41" fmla="*/ 1970 h 2205"/>
              <a:gd name="T42" fmla="*/ 1985 w 1985"/>
              <a:gd name="T43" fmla="*/ 1871 h 2205"/>
              <a:gd name="T44" fmla="*/ 1885 w 1985"/>
              <a:gd name="T45" fmla="*/ 1772 h 2205"/>
              <a:gd name="T46" fmla="*/ 496 w 1985"/>
              <a:gd name="T47" fmla="*/ 1077 h 2205"/>
              <a:gd name="T48" fmla="*/ 348 w 1985"/>
              <a:gd name="T49" fmla="*/ 929 h 2205"/>
              <a:gd name="T50" fmla="*/ 496 w 1985"/>
              <a:gd name="T51" fmla="*/ 780 h 2205"/>
              <a:gd name="T52" fmla="*/ 596 w 1985"/>
              <a:gd name="T53" fmla="*/ 681 h 2205"/>
              <a:gd name="T54" fmla="*/ 991 w 1985"/>
              <a:gd name="T55" fmla="*/ 283 h 2205"/>
              <a:gd name="T56" fmla="*/ 1369 w 1985"/>
              <a:gd name="T57" fmla="*/ 553 h 2205"/>
              <a:gd name="T58" fmla="*/ 1446 w 1985"/>
              <a:gd name="T59" fmla="*/ 619 h 2205"/>
              <a:gd name="T60" fmla="*/ 1637 w 1985"/>
              <a:gd name="T61" fmla="*/ 846 h 2205"/>
              <a:gd name="T62" fmla="*/ 1406 w 1985"/>
              <a:gd name="T63" fmla="*/ 1077 h 2205"/>
              <a:gd name="T64" fmla="*/ 496 w 1985"/>
              <a:gd name="T65" fmla="*/ 1077 h 2205"/>
              <a:gd name="T66" fmla="*/ 993 w 1985"/>
              <a:gd name="T67" fmla="*/ 1970 h 2205"/>
              <a:gd name="T68" fmla="*/ 893 w 1985"/>
              <a:gd name="T69" fmla="*/ 1871 h 2205"/>
              <a:gd name="T70" fmla="*/ 993 w 1985"/>
              <a:gd name="T71" fmla="*/ 1772 h 2205"/>
              <a:gd name="T72" fmla="*/ 1092 w 1985"/>
              <a:gd name="T73" fmla="*/ 1871 h 2205"/>
              <a:gd name="T74" fmla="*/ 993 w 1985"/>
              <a:gd name="T75" fmla="*/ 1970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85" h="2205">
                <a:moveTo>
                  <a:pt x="1885" y="1772"/>
                </a:moveTo>
                <a:cubicBezTo>
                  <a:pt x="1272" y="1772"/>
                  <a:pt x="1272" y="1772"/>
                  <a:pt x="1272" y="1772"/>
                </a:cubicBezTo>
                <a:cubicBezTo>
                  <a:pt x="1242" y="1688"/>
                  <a:pt x="1176" y="1621"/>
                  <a:pt x="1092" y="1591"/>
                </a:cubicBezTo>
                <a:cubicBezTo>
                  <a:pt x="1092" y="1276"/>
                  <a:pt x="1092" y="1276"/>
                  <a:pt x="1092" y="1276"/>
                </a:cubicBezTo>
                <a:cubicBezTo>
                  <a:pt x="1406" y="1276"/>
                  <a:pt x="1406" y="1276"/>
                  <a:pt x="1406" y="1276"/>
                </a:cubicBezTo>
                <a:cubicBezTo>
                  <a:pt x="1643" y="1284"/>
                  <a:pt x="1842" y="1098"/>
                  <a:pt x="1850" y="861"/>
                </a:cubicBezTo>
                <a:cubicBezTo>
                  <a:pt x="1856" y="662"/>
                  <a:pt x="1726" y="486"/>
                  <a:pt x="1535" y="433"/>
                </a:cubicBezTo>
                <a:cubicBezTo>
                  <a:pt x="1400" y="133"/>
                  <a:pt x="1047" y="0"/>
                  <a:pt x="748" y="135"/>
                </a:cubicBezTo>
                <a:cubicBezTo>
                  <a:pt x="562" y="219"/>
                  <a:pt x="432" y="392"/>
                  <a:pt x="403" y="594"/>
                </a:cubicBezTo>
                <a:cubicBezTo>
                  <a:pt x="219" y="646"/>
                  <a:pt x="111" y="838"/>
                  <a:pt x="163" y="1022"/>
                </a:cubicBezTo>
                <a:cubicBezTo>
                  <a:pt x="205" y="1172"/>
                  <a:pt x="341" y="1276"/>
                  <a:pt x="496" y="1276"/>
                </a:cubicBezTo>
                <a:cubicBezTo>
                  <a:pt x="893" y="1276"/>
                  <a:pt x="893" y="1276"/>
                  <a:pt x="893" y="1276"/>
                </a:cubicBezTo>
                <a:cubicBezTo>
                  <a:pt x="893" y="1591"/>
                  <a:pt x="893" y="1591"/>
                  <a:pt x="893" y="1591"/>
                </a:cubicBezTo>
                <a:cubicBezTo>
                  <a:pt x="809" y="1621"/>
                  <a:pt x="743" y="1688"/>
                  <a:pt x="713" y="1772"/>
                </a:cubicBezTo>
                <a:cubicBezTo>
                  <a:pt x="100" y="1772"/>
                  <a:pt x="100" y="1772"/>
                  <a:pt x="100" y="1772"/>
                </a:cubicBezTo>
                <a:cubicBezTo>
                  <a:pt x="45" y="1772"/>
                  <a:pt x="0" y="1816"/>
                  <a:pt x="0" y="1871"/>
                </a:cubicBezTo>
                <a:cubicBezTo>
                  <a:pt x="0" y="1926"/>
                  <a:pt x="45" y="1970"/>
                  <a:pt x="100" y="1970"/>
                </a:cubicBezTo>
                <a:cubicBezTo>
                  <a:pt x="713" y="1970"/>
                  <a:pt x="713" y="1970"/>
                  <a:pt x="713" y="1970"/>
                </a:cubicBezTo>
                <a:cubicBezTo>
                  <a:pt x="769" y="2125"/>
                  <a:pt x="940" y="2205"/>
                  <a:pt x="1094" y="2149"/>
                </a:cubicBezTo>
                <a:cubicBezTo>
                  <a:pt x="1177" y="2118"/>
                  <a:pt x="1242" y="2053"/>
                  <a:pt x="1272" y="1970"/>
                </a:cubicBezTo>
                <a:cubicBezTo>
                  <a:pt x="1885" y="1970"/>
                  <a:pt x="1885" y="1970"/>
                  <a:pt x="1885" y="1970"/>
                </a:cubicBezTo>
                <a:cubicBezTo>
                  <a:pt x="1940" y="1970"/>
                  <a:pt x="1985" y="1926"/>
                  <a:pt x="1985" y="1871"/>
                </a:cubicBezTo>
                <a:cubicBezTo>
                  <a:pt x="1985" y="1816"/>
                  <a:pt x="1940" y="1772"/>
                  <a:pt x="1885" y="1772"/>
                </a:cubicBezTo>
                <a:close/>
                <a:moveTo>
                  <a:pt x="496" y="1077"/>
                </a:moveTo>
                <a:cubicBezTo>
                  <a:pt x="414" y="1077"/>
                  <a:pt x="348" y="1011"/>
                  <a:pt x="348" y="929"/>
                </a:cubicBezTo>
                <a:cubicBezTo>
                  <a:pt x="348" y="846"/>
                  <a:pt x="414" y="780"/>
                  <a:pt x="496" y="780"/>
                </a:cubicBezTo>
                <a:cubicBezTo>
                  <a:pt x="551" y="780"/>
                  <a:pt x="596" y="735"/>
                  <a:pt x="596" y="681"/>
                </a:cubicBezTo>
                <a:cubicBezTo>
                  <a:pt x="595" y="461"/>
                  <a:pt x="772" y="283"/>
                  <a:pt x="991" y="283"/>
                </a:cubicBezTo>
                <a:cubicBezTo>
                  <a:pt x="1162" y="282"/>
                  <a:pt x="1314" y="391"/>
                  <a:pt x="1369" y="553"/>
                </a:cubicBezTo>
                <a:cubicBezTo>
                  <a:pt x="1380" y="587"/>
                  <a:pt x="1410" y="613"/>
                  <a:pt x="1446" y="619"/>
                </a:cubicBezTo>
                <a:cubicBezTo>
                  <a:pt x="1557" y="638"/>
                  <a:pt x="1638" y="734"/>
                  <a:pt x="1637" y="846"/>
                </a:cubicBezTo>
                <a:cubicBezTo>
                  <a:pt x="1637" y="974"/>
                  <a:pt x="1534" y="1077"/>
                  <a:pt x="1406" y="1077"/>
                </a:cubicBezTo>
                <a:lnTo>
                  <a:pt x="496" y="1077"/>
                </a:lnTo>
                <a:close/>
                <a:moveTo>
                  <a:pt x="993" y="1970"/>
                </a:moveTo>
                <a:cubicBezTo>
                  <a:pt x="938" y="1970"/>
                  <a:pt x="893" y="1926"/>
                  <a:pt x="893" y="1871"/>
                </a:cubicBezTo>
                <a:cubicBezTo>
                  <a:pt x="893" y="1816"/>
                  <a:pt x="938" y="1772"/>
                  <a:pt x="993" y="1772"/>
                </a:cubicBezTo>
                <a:cubicBezTo>
                  <a:pt x="1047" y="1772"/>
                  <a:pt x="1092" y="1816"/>
                  <a:pt x="1092" y="1871"/>
                </a:cubicBezTo>
                <a:cubicBezTo>
                  <a:pt x="1092" y="1926"/>
                  <a:pt x="1047" y="1970"/>
                  <a:pt x="993" y="197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30">
            <a:extLst>
              <a:ext uri="{FF2B5EF4-FFF2-40B4-BE49-F238E27FC236}">
                <a16:creationId xmlns:a16="http://schemas.microsoft.com/office/drawing/2014/main" id="{7836390D-2700-4775-913C-9CCB885421E6}"/>
              </a:ext>
            </a:extLst>
          </p:cNvPr>
          <p:cNvSpPr>
            <a:spLocks noEditPoints="1"/>
          </p:cNvSpPr>
          <p:nvPr/>
        </p:nvSpPr>
        <p:spPr bwMode="auto">
          <a:xfrm>
            <a:off x="7339620" y="2192893"/>
            <a:ext cx="382361" cy="344211"/>
          </a:xfrm>
          <a:custGeom>
            <a:avLst/>
            <a:gdLst>
              <a:gd name="T0" fmla="*/ 1686 w 1984"/>
              <a:gd name="T1" fmla="*/ 0 h 1786"/>
              <a:gd name="T2" fmla="*/ 298 w 1984"/>
              <a:gd name="T3" fmla="*/ 0 h 1786"/>
              <a:gd name="T4" fmla="*/ 0 w 1984"/>
              <a:gd name="T5" fmla="*/ 298 h 1786"/>
              <a:gd name="T6" fmla="*/ 0 w 1984"/>
              <a:gd name="T7" fmla="*/ 1091 h 1786"/>
              <a:gd name="T8" fmla="*/ 298 w 1984"/>
              <a:gd name="T9" fmla="*/ 1389 h 1786"/>
              <a:gd name="T10" fmla="*/ 893 w 1984"/>
              <a:gd name="T11" fmla="*/ 1389 h 1786"/>
              <a:gd name="T12" fmla="*/ 893 w 1984"/>
              <a:gd name="T13" fmla="*/ 1587 h 1786"/>
              <a:gd name="T14" fmla="*/ 496 w 1984"/>
              <a:gd name="T15" fmla="*/ 1587 h 1786"/>
              <a:gd name="T16" fmla="*/ 397 w 1984"/>
              <a:gd name="T17" fmla="*/ 1687 h 1786"/>
              <a:gd name="T18" fmla="*/ 496 w 1984"/>
              <a:gd name="T19" fmla="*/ 1786 h 1786"/>
              <a:gd name="T20" fmla="*/ 1488 w 1984"/>
              <a:gd name="T21" fmla="*/ 1786 h 1786"/>
              <a:gd name="T22" fmla="*/ 1587 w 1984"/>
              <a:gd name="T23" fmla="*/ 1687 h 1786"/>
              <a:gd name="T24" fmla="*/ 1488 w 1984"/>
              <a:gd name="T25" fmla="*/ 1587 h 1786"/>
              <a:gd name="T26" fmla="*/ 1091 w 1984"/>
              <a:gd name="T27" fmla="*/ 1587 h 1786"/>
              <a:gd name="T28" fmla="*/ 1091 w 1984"/>
              <a:gd name="T29" fmla="*/ 1389 h 1786"/>
              <a:gd name="T30" fmla="*/ 1686 w 1984"/>
              <a:gd name="T31" fmla="*/ 1389 h 1786"/>
              <a:gd name="T32" fmla="*/ 1984 w 1984"/>
              <a:gd name="T33" fmla="*/ 1091 h 1786"/>
              <a:gd name="T34" fmla="*/ 1984 w 1984"/>
              <a:gd name="T35" fmla="*/ 298 h 1786"/>
              <a:gd name="T36" fmla="*/ 1686 w 1984"/>
              <a:gd name="T37" fmla="*/ 0 h 1786"/>
              <a:gd name="T38" fmla="*/ 1786 w 1984"/>
              <a:gd name="T39" fmla="*/ 1091 h 1786"/>
              <a:gd name="T40" fmla="*/ 1686 w 1984"/>
              <a:gd name="T41" fmla="*/ 1191 h 1786"/>
              <a:gd name="T42" fmla="*/ 298 w 1984"/>
              <a:gd name="T43" fmla="*/ 1191 h 1786"/>
              <a:gd name="T44" fmla="*/ 198 w 1984"/>
              <a:gd name="T45" fmla="*/ 1091 h 1786"/>
              <a:gd name="T46" fmla="*/ 198 w 1984"/>
              <a:gd name="T47" fmla="*/ 298 h 1786"/>
              <a:gd name="T48" fmla="*/ 298 w 1984"/>
              <a:gd name="T49" fmla="*/ 199 h 1786"/>
              <a:gd name="T50" fmla="*/ 1686 w 1984"/>
              <a:gd name="T51" fmla="*/ 199 h 1786"/>
              <a:gd name="T52" fmla="*/ 1786 w 1984"/>
              <a:gd name="T53" fmla="*/ 298 h 1786"/>
              <a:gd name="T54" fmla="*/ 1786 w 1984"/>
              <a:gd name="T55" fmla="*/ 109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84" h="1786">
                <a:moveTo>
                  <a:pt x="1686" y="0"/>
                </a:moveTo>
                <a:cubicBezTo>
                  <a:pt x="298" y="0"/>
                  <a:pt x="298" y="0"/>
                  <a:pt x="298" y="0"/>
                </a:cubicBezTo>
                <a:cubicBezTo>
                  <a:pt x="133" y="0"/>
                  <a:pt x="0" y="133"/>
                  <a:pt x="0" y="298"/>
                </a:cubicBezTo>
                <a:cubicBezTo>
                  <a:pt x="0" y="1091"/>
                  <a:pt x="0" y="1091"/>
                  <a:pt x="0" y="1091"/>
                </a:cubicBezTo>
                <a:cubicBezTo>
                  <a:pt x="0" y="1256"/>
                  <a:pt x="133" y="1389"/>
                  <a:pt x="298" y="1389"/>
                </a:cubicBezTo>
                <a:cubicBezTo>
                  <a:pt x="893" y="1389"/>
                  <a:pt x="893" y="1389"/>
                  <a:pt x="893" y="1389"/>
                </a:cubicBezTo>
                <a:cubicBezTo>
                  <a:pt x="893" y="1587"/>
                  <a:pt x="893" y="1587"/>
                  <a:pt x="893" y="1587"/>
                </a:cubicBezTo>
                <a:cubicBezTo>
                  <a:pt x="496" y="1587"/>
                  <a:pt x="496" y="1587"/>
                  <a:pt x="496" y="1587"/>
                </a:cubicBezTo>
                <a:cubicBezTo>
                  <a:pt x="441" y="1587"/>
                  <a:pt x="397" y="1632"/>
                  <a:pt x="397" y="1687"/>
                </a:cubicBezTo>
                <a:cubicBezTo>
                  <a:pt x="397" y="1741"/>
                  <a:pt x="441" y="1786"/>
                  <a:pt x="496" y="1786"/>
                </a:cubicBezTo>
                <a:cubicBezTo>
                  <a:pt x="1488" y="1786"/>
                  <a:pt x="1488" y="1786"/>
                  <a:pt x="1488" y="1786"/>
                </a:cubicBezTo>
                <a:cubicBezTo>
                  <a:pt x="1543" y="1786"/>
                  <a:pt x="1587" y="1741"/>
                  <a:pt x="1587" y="1687"/>
                </a:cubicBezTo>
                <a:cubicBezTo>
                  <a:pt x="1587" y="1632"/>
                  <a:pt x="1543" y="1587"/>
                  <a:pt x="1488" y="1587"/>
                </a:cubicBezTo>
                <a:cubicBezTo>
                  <a:pt x="1091" y="1587"/>
                  <a:pt x="1091" y="1587"/>
                  <a:pt x="1091" y="1587"/>
                </a:cubicBezTo>
                <a:cubicBezTo>
                  <a:pt x="1091" y="1389"/>
                  <a:pt x="1091" y="1389"/>
                  <a:pt x="1091" y="1389"/>
                </a:cubicBezTo>
                <a:cubicBezTo>
                  <a:pt x="1686" y="1389"/>
                  <a:pt x="1686" y="1389"/>
                  <a:pt x="1686" y="1389"/>
                </a:cubicBezTo>
                <a:cubicBezTo>
                  <a:pt x="1851" y="1389"/>
                  <a:pt x="1984" y="1256"/>
                  <a:pt x="1984" y="1091"/>
                </a:cubicBezTo>
                <a:cubicBezTo>
                  <a:pt x="1984" y="298"/>
                  <a:pt x="1984" y="298"/>
                  <a:pt x="1984" y="298"/>
                </a:cubicBezTo>
                <a:cubicBezTo>
                  <a:pt x="1984" y="133"/>
                  <a:pt x="1851" y="0"/>
                  <a:pt x="1686" y="0"/>
                </a:cubicBezTo>
                <a:close/>
                <a:moveTo>
                  <a:pt x="1786" y="1091"/>
                </a:moveTo>
                <a:cubicBezTo>
                  <a:pt x="1786" y="1146"/>
                  <a:pt x="1741" y="1191"/>
                  <a:pt x="1686" y="1191"/>
                </a:cubicBezTo>
                <a:cubicBezTo>
                  <a:pt x="298" y="1191"/>
                  <a:pt x="298" y="1191"/>
                  <a:pt x="298" y="1191"/>
                </a:cubicBezTo>
                <a:cubicBezTo>
                  <a:pt x="243" y="1191"/>
                  <a:pt x="198" y="1146"/>
                  <a:pt x="198" y="1091"/>
                </a:cubicBezTo>
                <a:cubicBezTo>
                  <a:pt x="198" y="298"/>
                  <a:pt x="198" y="298"/>
                  <a:pt x="198" y="298"/>
                </a:cubicBezTo>
                <a:cubicBezTo>
                  <a:pt x="198" y="243"/>
                  <a:pt x="243" y="199"/>
                  <a:pt x="298" y="199"/>
                </a:cubicBezTo>
                <a:cubicBezTo>
                  <a:pt x="1686" y="199"/>
                  <a:pt x="1686" y="199"/>
                  <a:pt x="1686" y="199"/>
                </a:cubicBezTo>
                <a:cubicBezTo>
                  <a:pt x="1741" y="199"/>
                  <a:pt x="1786" y="243"/>
                  <a:pt x="1786" y="298"/>
                </a:cubicBezTo>
                <a:lnTo>
                  <a:pt x="1786" y="109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28312818-2290-4B70-B350-7410CC8299C5}"/>
              </a:ext>
            </a:extLst>
          </p:cNvPr>
          <p:cNvSpPr>
            <a:spLocks noEditPoints="1"/>
          </p:cNvSpPr>
          <p:nvPr/>
        </p:nvSpPr>
        <p:spPr bwMode="auto">
          <a:xfrm>
            <a:off x="7800662" y="2701687"/>
            <a:ext cx="375046" cy="375044"/>
          </a:xfrm>
          <a:custGeom>
            <a:avLst/>
            <a:gdLst>
              <a:gd name="T0" fmla="*/ 1488 w 1981"/>
              <a:gd name="T1" fmla="*/ 1981 h 1981"/>
              <a:gd name="T2" fmla="*/ 298 w 1981"/>
              <a:gd name="T3" fmla="*/ 1981 h 1981"/>
              <a:gd name="T4" fmla="*/ 0 w 1981"/>
              <a:gd name="T5" fmla="*/ 1683 h 1981"/>
              <a:gd name="T6" fmla="*/ 0 w 1981"/>
              <a:gd name="T7" fmla="*/ 691 h 1981"/>
              <a:gd name="T8" fmla="*/ 298 w 1981"/>
              <a:gd name="T9" fmla="*/ 394 h 1981"/>
              <a:gd name="T10" fmla="*/ 397 w 1981"/>
              <a:gd name="T11" fmla="*/ 394 h 1981"/>
              <a:gd name="T12" fmla="*/ 801 w 1981"/>
              <a:gd name="T13" fmla="*/ 5 h 1981"/>
              <a:gd name="T14" fmla="*/ 1121 w 1981"/>
              <a:gd name="T15" fmla="*/ 177 h 1981"/>
              <a:gd name="T16" fmla="*/ 1190 w 1981"/>
              <a:gd name="T17" fmla="*/ 394 h 1981"/>
              <a:gd name="T18" fmla="*/ 1488 w 1981"/>
              <a:gd name="T19" fmla="*/ 394 h 1981"/>
              <a:gd name="T20" fmla="*/ 1587 w 1981"/>
              <a:gd name="T21" fmla="*/ 493 h 1981"/>
              <a:gd name="T22" fmla="*/ 1587 w 1981"/>
              <a:gd name="T23" fmla="*/ 791 h 1981"/>
              <a:gd name="T24" fmla="*/ 1976 w 1981"/>
              <a:gd name="T25" fmla="*/ 1195 h 1981"/>
              <a:gd name="T26" fmla="*/ 1804 w 1981"/>
              <a:gd name="T27" fmla="*/ 1515 h 1981"/>
              <a:gd name="T28" fmla="*/ 1587 w 1981"/>
              <a:gd name="T29" fmla="*/ 1584 h 1981"/>
              <a:gd name="T30" fmla="*/ 1587 w 1981"/>
              <a:gd name="T31" fmla="*/ 1584 h 1981"/>
              <a:gd name="T32" fmla="*/ 1587 w 1981"/>
              <a:gd name="T33" fmla="*/ 1882 h 1981"/>
              <a:gd name="T34" fmla="*/ 1488 w 1981"/>
              <a:gd name="T35" fmla="*/ 1981 h 1981"/>
              <a:gd name="T36" fmla="*/ 298 w 1981"/>
              <a:gd name="T37" fmla="*/ 592 h 1981"/>
              <a:gd name="T38" fmla="*/ 198 w 1981"/>
              <a:gd name="T39" fmla="*/ 691 h 1981"/>
              <a:gd name="T40" fmla="*/ 198 w 1981"/>
              <a:gd name="T41" fmla="*/ 1683 h 1981"/>
              <a:gd name="T42" fmla="*/ 298 w 1981"/>
              <a:gd name="T43" fmla="*/ 1783 h 1981"/>
              <a:gd name="T44" fmla="*/ 1389 w 1981"/>
              <a:gd name="T45" fmla="*/ 1783 h 1981"/>
              <a:gd name="T46" fmla="*/ 1389 w 1981"/>
              <a:gd name="T47" fmla="*/ 1467 h 1981"/>
              <a:gd name="T48" fmla="*/ 1431 w 1981"/>
              <a:gd name="T49" fmla="*/ 1386 h 1981"/>
              <a:gd name="T50" fmla="*/ 1521 w 1981"/>
              <a:gd name="T51" fmla="*/ 1373 h 1981"/>
              <a:gd name="T52" fmla="*/ 1693 w 1981"/>
              <a:gd name="T53" fmla="*/ 1350 h 1981"/>
              <a:gd name="T54" fmla="*/ 1786 w 1981"/>
              <a:gd name="T55" fmla="*/ 1214 h 1981"/>
              <a:gd name="T56" fmla="*/ 1738 w 1981"/>
              <a:gd name="T57" fmla="*/ 1056 h 1981"/>
              <a:gd name="T58" fmla="*/ 1523 w 1981"/>
              <a:gd name="T59" fmla="*/ 1002 h 1981"/>
              <a:gd name="T60" fmla="*/ 1433 w 1981"/>
              <a:gd name="T61" fmla="*/ 989 h 1981"/>
              <a:gd name="T62" fmla="*/ 1391 w 1981"/>
              <a:gd name="T63" fmla="*/ 908 h 1981"/>
              <a:gd name="T64" fmla="*/ 1391 w 1981"/>
              <a:gd name="T65" fmla="*/ 592 h 1981"/>
              <a:gd name="T66" fmla="*/ 1073 w 1981"/>
              <a:gd name="T67" fmla="*/ 592 h 1981"/>
              <a:gd name="T68" fmla="*/ 969 w 1981"/>
              <a:gd name="T69" fmla="*/ 499 h 1981"/>
              <a:gd name="T70" fmla="*/ 974 w 1981"/>
              <a:gd name="T71" fmla="*/ 460 h 1981"/>
              <a:gd name="T72" fmla="*/ 951 w 1981"/>
              <a:gd name="T73" fmla="*/ 288 h 1981"/>
              <a:gd name="T74" fmla="*/ 688 w 1981"/>
              <a:gd name="T75" fmla="*/ 219 h 1981"/>
              <a:gd name="T76" fmla="*/ 654 w 1981"/>
              <a:gd name="T77" fmla="*/ 245 h 1981"/>
              <a:gd name="T78" fmla="*/ 595 w 1981"/>
              <a:gd name="T79" fmla="*/ 394 h 1981"/>
              <a:gd name="T80" fmla="*/ 608 w 1981"/>
              <a:gd name="T81" fmla="*/ 460 h 1981"/>
              <a:gd name="T82" fmla="*/ 547 w 1981"/>
              <a:gd name="T83" fmla="*/ 587 h 1981"/>
              <a:gd name="T84" fmla="*/ 514 w 1981"/>
              <a:gd name="T85" fmla="*/ 592 h 1981"/>
              <a:gd name="T86" fmla="*/ 298 w 1981"/>
              <a:gd name="T87" fmla="*/ 592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1" h="1981">
                <a:moveTo>
                  <a:pt x="1488" y="1981"/>
                </a:moveTo>
                <a:cubicBezTo>
                  <a:pt x="298" y="1981"/>
                  <a:pt x="298" y="1981"/>
                  <a:pt x="298" y="1981"/>
                </a:cubicBezTo>
                <a:cubicBezTo>
                  <a:pt x="133" y="1981"/>
                  <a:pt x="0" y="1848"/>
                  <a:pt x="0" y="1683"/>
                </a:cubicBezTo>
                <a:cubicBezTo>
                  <a:pt x="0" y="691"/>
                  <a:pt x="0" y="691"/>
                  <a:pt x="0" y="691"/>
                </a:cubicBezTo>
                <a:cubicBezTo>
                  <a:pt x="0" y="527"/>
                  <a:pt x="133" y="394"/>
                  <a:pt x="298" y="394"/>
                </a:cubicBezTo>
                <a:cubicBezTo>
                  <a:pt x="397" y="394"/>
                  <a:pt x="397" y="394"/>
                  <a:pt x="397" y="394"/>
                </a:cubicBezTo>
                <a:cubicBezTo>
                  <a:pt x="401" y="175"/>
                  <a:pt x="582" y="0"/>
                  <a:pt x="801" y="5"/>
                </a:cubicBezTo>
                <a:cubicBezTo>
                  <a:pt x="930" y="7"/>
                  <a:pt x="1049" y="72"/>
                  <a:pt x="1121" y="177"/>
                </a:cubicBezTo>
                <a:cubicBezTo>
                  <a:pt x="1165" y="241"/>
                  <a:pt x="1190" y="316"/>
                  <a:pt x="1190" y="394"/>
                </a:cubicBezTo>
                <a:cubicBezTo>
                  <a:pt x="1488" y="394"/>
                  <a:pt x="1488" y="394"/>
                  <a:pt x="1488" y="394"/>
                </a:cubicBezTo>
                <a:cubicBezTo>
                  <a:pt x="1543" y="394"/>
                  <a:pt x="1587" y="438"/>
                  <a:pt x="1587" y="493"/>
                </a:cubicBezTo>
                <a:cubicBezTo>
                  <a:pt x="1587" y="791"/>
                  <a:pt x="1587" y="791"/>
                  <a:pt x="1587" y="791"/>
                </a:cubicBezTo>
                <a:cubicBezTo>
                  <a:pt x="1806" y="795"/>
                  <a:pt x="1981" y="976"/>
                  <a:pt x="1976" y="1195"/>
                </a:cubicBezTo>
                <a:cubicBezTo>
                  <a:pt x="1974" y="1323"/>
                  <a:pt x="1909" y="1442"/>
                  <a:pt x="1804" y="1515"/>
                </a:cubicBezTo>
                <a:cubicBezTo>
                  <a:pt x="1740" y="1559"/>
                  <a:pt x="1665" y="1584"/>
                  <a:pt x="1587" y="1584"/>
                </a:cubicBezTo>
                <a:cubicBezTo>
                  <a:pt x="1587" y="1584"/>
                  <a:pt x="1587" y="1584"/>
                  <a:pt x="1587" y="1584"/>
                </a:cubicBezTo>
                <a:cubicBezTo>
                  <a:pt x="1587" y="1882"/>
                  <a:pt x="1587" y="1882"/>
                  <a:pt x="1587" y="1882"/>
                </a:cubicBezTo>
                <a:cubicBezTo>
                  <a:pt x="1587" y="1937"/>
                  <a:pt x="1543" y="1981"/>
                  <a:pt x="1488" y="1981"/>
                </a:cubicBezTo>
                <a:close/>
                <a:moveTo>
                  <a:pt x="298" y="592"/>
                </a:moveTo>
                <a:cubicBezTo>
                  <a:pt x="243" y="592"/>
                  <a:pt x="198" y="637"/>
                  <a:pt x="198" y="691"/>
                </a:cubicBezTo>
                <a:cubicBezTo>
                  <a:pt x="198" y="1683"/>
                  <a:pt x="198" y="1683"/>
                  <a:pt x="198" y="1683"/>
                </a:cubicBezTo>
                <a:cubicBezTo>
                  <a:pt x="198" y="1738"/>
                  <a:pt x="243" y="1783"/>
                  <a:pt x="298" y="1783"/>
                </a:cubicBezTo>
                <a:cubicBezTo>
                  <a:pt x="1389" y="1783"/>
                  <a:pt x="1389" y="1783"/>
                  <a:pt x="1389" y="1783"/>
                </a:cubicBezTo>
                <a:cubicBezTo>
                  <a:pt x="1389" y="1467"/>
                  <a:pt x="1389" y="1467"/>
                  <a:pt x="1389" y="1467"/>
                </a:cubicBezTo>
                <a:cubicBezTo>
                  <a:pt x="1389" y="1435"/>
                  <a:pt x="1404" y="1405"/>
                  <a:pt x="1431" y="1386"/>
                </a:cubicBezTo>
                <a:cubicBezTo>
                  <a:pt x="1457" y="1367"/>
                  <a:pt x="1490" y="1362"/>
                  <a:pt x="1521" y="1373"/>
                </a:cubicBezTo>
                <a:cubicBezTo>
                  <a:pt x="1578" y="1396"/>
                  <a:pt x="1644" y="1388"/>
                  <a:pt x="1693" y="1350"/>
                </a:cubicBezTo>
                <a:cubicBezTo>
                  <a:pt x="1742" y="1320"/>
                  <a:pt x="1776" y="1271"/>
                  <a:pt x="1786" y="1214"/>
                </a:cubicBezTo>
                <a:cubicBezTo>
                  <a:pt x="1793" y="1157"/>
                  <a:pt x="1776" y="1100"/>
                  <a:pt x="1738" y="1056"/>
                </a:cubicBezTo>
                <a:cubicBezTo>
                  <a:pt x="1686" y="993"/>
                  <a:pt x="1599" y="971"/>
                  <a:pt x="1523" y="1002"/>
                </a:cubicBezTo>
                <a:cubicBezTo>
                  <a:pt x="1492" y="1013"/>
                  <a:pt x="1459" y="1008"/>
                  <a:pt x="1433" y="989"/>
                </a:cubicBezTo>
                <a:cubicBezTo>
                  <a:pt x="1406" y="970"/>
                  <a:pt x="1391" y="940"/>
                  <a:pt x="1391" y="908"/>
                </a:cubicBezTo>
                <a:cubicBezTo>
                  <a:pt x="1391" y="592"/>
                  <a:pt x="1391" y="592"/>
                  <a:pt x="1391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19" y="595"/>
                  <a:pt x="972" y="553"/>
                  <a:pt x="969" y="499"/>
                </a:cubicBezTo>
                <a:cubicBezTo>
                  <a:pt x="968" y="486"/>
                  <a:pt x="970" y="473"/>
                  <a:pt x="974" y="460"/>
                </a:cubicBezTo>
                <a:cubicBezTo>
                  <a:pt x="998" y="403"/>
                  <a:pt x="989" y="337"/>
                  <a:pt x="951" y="288"/>
                </a:cubicBezTo>
                <a:cubicBezTo>
                  <a:pt x="897" y="196"/>
                  <a:pt x="779" y="165"/>
                  <a:pt x="688" y="219"/>
                </a:cubicBezTo>
                <a:cubicBezTo>
                  <a:pt x="676" y="227"/>
                  <a:pt x="664" y="235"/>
                  <a:pt x="654" y="245"/>
                </a:cubicBezTo>
                <a:cubicBezTo>
                  <a:pt x="614" y="284"/>
                  <a:pt x="593" y="338"/>
                  <a:pt x="595" y="394"/>
                </a:cubicBezTo>
                <a:cubicBezTo>
                  <a:pt x="595" y="416"/>
                  <a:pt x="600" y="439"/>
                  <a:pt x="608" y="460"/>
                </a:cubicBezTo>
                <a:cubicBezTo>
                  <a:pt x="626" y="512"/>
                  <a:pt x="599" y="569"/>
                  <a:pt x="547" y="587"/>
                </a:cubicBezTo>
                <a:cubicBezTo>
                  <a:pt x="536" y="590"/>
                  <a:pt x="525" y="592"/>
                  <a:pt x="514" y="592"/>
                </a:cubicBezTo>
                <a:lnTo>
                  <a:pt x="298" y="5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2C9DC0E-50C4-4248-B295-086BC573CE09}"/>
              </a:ext>
            </a:extLst>
          </p:cNvPr>
          <p:cNvSpPr txBox="1"/>
          <p:nvPr/>
        </p:nvSpPr>
        <p:spPr>
          <a:xfrm flipH="1">
            <a:off x="7975407" y="2204864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A3A344B-2A7B-4EEB-940D-58788584A8CD}"/>
              </a:ext>
            </a:extLst>
          </p:cNvPr>
          <p:cNvSpPr txBox="1"/>
          <p:nvPr/>
        </p:nvSpPr>
        <p:spPr>
          <a:xfrm flipH="1">
            <a:off x="8407455" y="2762738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5158F3F-721E-46A2-ADB8-4B0ED96DC4E5}"/>
              </a:ext>
            </a:extLst>
          </p:cNvPr>
          <p:cNvSpPr txBox="1"/>
          <p:nvPr/>
        </p:nvSpPr>
        <p:spPr>
          <a:xfrm flipH="1">
            <a:off x="8038628" y="3552111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F9EC944-35D1-484C-8A2B-250A79A0D84C}"/>
              </a:ext>
            </a:extLst>
          </p:cNvPr>
          <p:cNvSpPr txBox="1"/>
          <p:nvPr/>
        </p:nvSpPr>
        <p:spPr>
          <a:xfrm flipH="1">
            <a:off x="8598396" y="4283140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3E6DCA-C50A-40AB-A9F7-87D30B8E0059}"/>
              </a:ext>
            </a:extLst>
          </p:cNvPr>
          <p:cNvSpPr txBox="1"/>
          <p:nvPr/>
        </p:nvSpPr>
        <p:spPr>
          <a:xfrm flipH="1">
            <a:off x="7934359" y="5119077"/>
            <a:ext cx="251149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</a:t>
            </a:r>
            <a:r>
              <a:rPr lang="en-US" sz="1600" ker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sample text.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32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966E08F3-E678-4A6A-96D1-0BA862799280}"/>
              </a:ext>
            </a:extLst>
          </p:cNvPr>
          <p:cNvGrpSpPr/>
          <p:nvPr/>
        </p:nvGrpSpPr>
        <p:grpSpPr>
          <a:xfrm>
            <a:off x="1017015" y="880317"/>
            <a:ext cx="3111123" cy="2320999"/>
            <a:chOff x="-1" y="630179"/>
            <a:chExt cx="6587153" cy="6159394"/>
          </a:xfrm>
        </p:grpSpPr>
        <p:sp>
          <p:nvSpPr>
            <p:cNvPr id="170" name="Oval 7">
              <a:extLst>
                <a:ext uri="{FF2B5EF4-FFF2-40B4-BE49-F238E27FC236}">
                  <a16:creationId xmlns:a16="http://schemas.microsoft.com/office/drawing/2014/main" id="{D675271C-6C9E-4013-A5DF-9677ED167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629" y="3132070"/>
              <a:ext cx="460918" cy="1167217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8EA433BE-CBE4-44E8-9B17-3BADE6813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08" y="3090620"/>
              <a:ext cx="353150" cy="1253432"/>
            </a:xfrm>
            <a:custGeom>
              <a:avLst/>
              <a:gdLst>
                <a:gd name="T0" fmla="*/ 103 w 149"/>
                <a:gd name="T1" fmla="*/ 475 h 530"/>
                <a:gd name="T2" fmla="*/ 13 w 149"/>
                <a:gd name="T3" fmla="*/ 265 h 530"/>
                <a:gd name="T4" fmla="*/ 103 w 149"/>
                <a:gd name="T5" fmla="*/ 55 h 530"/>
                <a:gd name="T6" fmla="*/ 111 w 149"/>
                <a:gd name="T7" fmla="*/ 56 h 530"/>
                <a:gd name="T8" fmla="*/ 125 w 149"/>
                <a:gd name="T9" fmla="*/ 3 h 530"/>
                <a:gd name="T10" fmla="*/ 109 w 149"/>
                <a:gd name="T11" fmla="*/ 0 h 530"/>
                <a:gd name="T12" fmla="*/ 0 w 149"/>
                <a:gd name="T13" fmla="*/ 265 h 530"/>
                <a:gd name="T14" fmla="*/ 109 w 149"/>
                <a:gd name="T15" fmla="*/ 530 h 530"/>
                <a:gd name="T16" fmla="*/ 149 w 149"/>
                <a:gd name="T17" fmla="*/ 511 h 530"/>
                <a:gd name="T18" fmla="*/ 127 w 149"/>
                <a:gd name="T19" fmla="*/ 468 h 530"/>
                <a:gd name="T20" fmla="*/ 103 w 149"/>
                <a:gd name="T21" fmla="*/ 47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530">
                  <a:moveTo>
                    <a:pt x="103" y="475"/>
                  </a:moveTo>
                  <a:cubicBezTo>
                    <a:pt x="53" y="475"/>
                    <a:pt x="13" y="381"/>
                    <a:pt x="13" y="265"/>
                  </a:cubicBezTo>
                  <a:cubicBezTo>
                    <a:pt x="13" y="149"/>
                    <a:pt x="53" y="55"/>
                    <a:pt x="103" y="55"/>
                  </a:cubicBezTo>
                  <a:cubicBezTo>
                    <a:pt x="106" y="55"/>
                    <a:pt x="109" y="55"/>
                    <a:pt x="111" y="56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0" y="1"/>
                    <a:pt x="114" y="0"/>
                    <a:pt x="109" y="0"/>
                  </a:cubicBezTo>
                  <a:cubicBezTo>
                    <a:pt x="48" y="0"/>
                    <a:pt x="0" y="119"/>
                    <a:pt x="0" y="265"/>
                  </a:cubicBezTo>
                  <a:cubicBezTo>
                    <a:pt x="0" y="411"/>
                    <a:pt x="48" y="530"/>
                    <a:pt x="109" y="530"/>
                  </a:cubicBezTo>
                  <a:cubicBezTo>
                    <a:pt x="123" y="530"/>
                    <a:pt x="137" y="523"/>
                    <a:pt x="149" y="511"/>
                  </a:cubicBezTo>
                  <a:cubicBezTo>
                    <a:pt x="127" y="468"/>
                    <a:pt x="127" y="468"/>
                    <a:pt x="127" y="468"/>
                  </a:cubicBezTo>
                  <a:cubicBezTo>
                    <a:pt x="119" y="473"/>
                    <a:pt x="111" y="475"/>
                    <a:pt x="103" y="475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39EE9661-5485-4D95-9BD8-091C9D087939}"/>
                </a:ext>
              </a:extLst>
            </p:cNvPr>
            <p:cNvGrpSpPr/>
            <p:nvPr/>
          </p:nvGrpSpPr>
          <p:grpSpPr>
            <a:xfrm>
              <a:off x="-1" y="2042777"/>
              <a:ext cx="6403117" cy="1593319"/>
              <a:chOff x="0" y="1949450"/>
              <a:chExt cx="6130925" cy="1525588"/>
            </a:xfrm>
            <a:gradFill>
              <a:gsLst>
                <a:gs pos="24000">
                  <a:srgbClr val="004362"/>
                </a:gs>
                <a:gs pos="90000">
                  <a:srgbClr val="ED7D31"/>
                </a:gs>
              </a:gsLst>
              <a:lin ang="0" scaled="1"/>
            </a:gradFill>
          </p:grpSpPr>
          <p:sp>
            <p:nvSpPr>
              <p:cNvPr id="187" name="Freeform 9">
                <a:extLst>
                  <a:ext uri="{FF2B5EF4-FFF2-40B4-BE49-F238E27FC236}">
                    <a16:creationId xmlns:a16="http://schemas.microsoft.com/office/drawing/2014/main" id="{06E8A2DB-A4AD-4856-9DB9-C610640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949450"/>
                <a:ext cx="5724525" cy="1525588"/>
              </a:xfrm>
              <a:custGeom>
                <a:avLst/>
                <a:gdLst>
                  <a:gd name="T0" fmla="*/ 1509 w 2528"/>
                  <a:gd name="T1" fmla="*/ 667 h 674"/>
                  <a:gd name="T2" fmla="*/ 2528 w 2528"/>
                  <a:gd name="T3" fmla="*/ 557 h 674"/>
                  <a:gd name="T4" fmla="*/ 2528 w 2528"/>
                  <a:gd name="T5" fmla="*/ 366 h 674"/>
                  <a:gd name="T6" fmla="*/ 1509 w 2528"/>
                  <a:gd name="T7" fmla="*/ 624 h 674"/>
                  <a:gd name="T8" fmla="*/ 1509 w 2528"/>
                  <a:gd name="T9" fmla="*/ 624 h 674"/>
                  <a:gd name="T10" fmla="*/ 706 w 2528"/>
                  <a:gd name="T11" fmla="*/ 397 h 674"/>
                  <a:gd name="T12" fmla="*/ 0 w 2528"/>
                  <a:gd name="T13" fmla="*/ 0 h 674"/>
                  <a:gd name="T14" fmla="*/ 0 w 2528"/>
                  <a:gd name="T15" fmla="*/ 387 h 674"/>
                  <a:gd name="T16" fmla="*/ 610 w 2528"/>
                  <a:gd name="T17" fmla="*/ 552 h 674"/>
                  <a:gd name="T18" fmla="*/ 1509 w 2528"/>
                  <a:gd name="T19" fmla="*/ 66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8" h="674">
                    <a:moveTo>
                      <a:pt x="1509" y="667"/>
                    </a:moveTo>
                    <a:cubicBezTo>
                      <a:pt x="1796" y="661"/>
                      <a:pt x="2403" y="574"/>
                      <a:pt x="2528" y="557"/>
                    </a:cubicBezTo>
                    <a:cubicBezTo>
                      <a:pt x="2528" y="366"/>
                      <a:pt x="2528" y="366"/>
                      <a:pt x="2528" y="366"/>
                    </a:cubicBezTo>
                    <a:cubicBezTo>
                      <a:pt x="1992" y="533"/>
                      <a:pt x="1800" y="618"/>
                      <a:pt x="1509" y="624"/>
                    </a:cubicBezTo>
                    <a:cubicBezTo>
                      <a:pt x="1509" y="624"/>
                      <a:pt x="1509" y="624"/>
                      <a:pt x="1509" y="624"/>
                    </a:cubicBezTo>
                    <a:cubicBezTo>
                      <a:pt x="1358" y="624"/>
                      <a:pt x="1006" y="563"/>
                      <a:pt x="706" y="397"/>
                    </a:cubicBezTo>
                    <a:cubicBezTo>
                      <a:pt x="480" y="273"/>
                      <a:pt x="150" y="91"/>
                      <a:pt x="0" y="0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171" y="435"/>
                      <a:pt x="495" y="522"/>
                      <a:pt x="610" y="552"/>
                    </a:cubicBezTo>
                    <a:cubicBezTo>
                      <a:pt x="817" y="606"/>
                      <a:pt x="1237" y="674"/>
                      <a:pt x="1509" y="6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11">
                <a:extLst>
                  <a:ext uri="{FF2B5EF4-FFF2-40B4-BE49-F238E27FC236}">
                    <a16:creationId xmlns:a16="http://schemas.microsoft.com/office/drawing/2014/main" id="{D3CF0C66-199C-44C6-9F5A-3714987C9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2714625"/>
                <a:ext cx="454025" cy="593725"/>
              </a:xfrm>
              <a:custGeom>
                <a:avLst/>
                <a:gdLst>
                  <a:gd name="T0" fmla="*/ 286 w 286"/>
                  <a:gd name="T1" fmla="*/ 63 h 374"/>
                  <a:gd name="T2" fmla="*/ 0 w 286"/>
                  <a:gd name="T3" fmla="*/ 0 h 374"/>
                  <a:gd name="T4" fmla="*/ 0 w 286"/>
                  <a:gd name="T5" fmla="*/ 374 h 374"/>
                  <a:gd name="T6" fmla="*/ 286 w 286"/>
                  <a:gd name="T7" fmla="*/ 63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374">
                    <a:moveTo>
                      <a:pt x="286" y="63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286" y="6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CDF63F40-70C6-4414-B795-B8DFE838073E}"/>
                </a:ext>
              </a:extLst>
            </p:cNvPr>
            <p:cNvGrpSpPr/>
            <p:nvPr/>
          </p:nvGrpSpPr>
          <p:grpSpPr>
            <a:xfrm>
              <a:off x="-1" y="3165230"/>
              <a:ext cx="5978674" cy="1077687"/>
              <a:chOff x="0" y="3024188"/>
              <a:chExt cx="5724525" cy="1031875"/>
            </a:xfrm>
            <a:gradFill>
              <a:gsLst>
                <a:gs pos="24000">
                  <a:srgbClr val="004362"/>
                </a:gs>
                <a:gs pos="90000">
                  <a:srgbClr val="ED7D31"/>
                </a:gs>
              </a:gsLst>
              <a:lin ang="0" scaled="1"/>
            </a:gradFill>
          </p:grpSpPr>
          <p:sp>
            <p:nvSpPr>
              <p:cNvPr id="185" name="Freeform 10">
                <a:extLst>
                  <a:ext uri="{FF2B5EF4-FFF2-40B4-BE49-F238E27FC236}">
                    <a16:creationId xmlns:a16="http://schemas.microsoft.com/office/drawing/2014/main" id="{A30F17A2-682F-4FF6-906E-9D14E15A1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24188"/>
                <a:ext cx="5432425" cy="1031875"/>
              </a:xfrm>
              <a:custGeom>
                <a:avLst/>
                <a:gdLst>
                  <a:gd name="T0" fmla="*/ 1454 w 2399"/>
                  <a:gd name="T1" fmla="*/ 247 h 455"/>
                  <a:gd name="T2" fmla="*/ 1510 w 2399"/>
                  <a:gd name="T3" fmla="*/ 248 h 455"/>
                  <a:gd name="T4" fmla="*/ 2399 w 2399"/>
                  <a:gd name="T5" fmla="*/ 302 h 455"/>
                  <a:gd name="T6" fmla="*/ 2399 w 2399"/>
                  <a:gd name="T7" fmla="*/ 153 h 455"/>
                  <a:gd name="T8" fmla="*/ 1510 w 2399"/>
                  <a:gd name="T9" fmla="*/ 207 h 455"/>
                  <a:gd name="T10" fmla="*/ 1454 w 2399"/>
                  <a:gd name="T11" fmla="*/ 208 h 455"/>
                  <a:gd name="T12" fmla="*/ 605 w 2399"/>
                  <a:gd name="T13" fmla="*/ 122 h 455"/>
                  <a:gd name="T14" fmla="*/ 0 w 2399"/>
                  <a:gd name="T15" fmla="*/ 0 h 455"/>
                  <a:gd name="T16" fmla="*/ 0 w 2399"/>
                  <a:gd name="T17" fmla="*/ 455 h 455"/>
                  <a:gd name="T18" fmla="*/ 605 w 2399"/>
                  <a:gd name="T19" fmla="*/ 332 h 455"/>
                  <a:gd name="T20" fmla="*/ 1454 w 2399"/>
                  <a:gd name="T21" fmla="*/ 247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9" h="455">
                    <a:moveTo>
                      <a:pt x="1454" y="247"/>
                    </a:moveTo>
                    <a:cubicBezTo>
                      <a:pt x="1473" y="247"/>
                      <a:pt x="1492" y="247"/>
                      <a:pt x="1510" y="248"/>
                    </a:cubicBezTo>
                    <a:cubicBezTo>
                      <a:pt x="1801" y="256"/>
                      <a:pt x="2262" y="289"/>
                      <a:pt x="2399" y="302"/>
                    </a:cubicBezTo>
                    <a:cubicBezTo>
                      <a:pt x="2399" y="153"/>
                      <a:pt x="2399" y="153"/>
                      <a:pt x="2399" y="153"/>
                    </a:cubicBezTo>
                    <a:cubicBezTo>
                      <a:pt x="2262" y="166"/>
                      <a:pt x="1801" y="199"/>
                      <a:pt x="1510" y="207"/>
                    </a:cubicBezTo>
                    <a:cubicBezTo>
                      <a:pt x="1492" y="207"/>
                      <a:pt x="1473" y="208"/>
                      <a:pt x="1454" y="208"/>
                    </a:cubicBezTo>
                    <a:cubicBezTo>
                      <a:pt x="1174" y="208"/>
                      <a:pt x="742" y="149"/>
                      <a:pt x="605" y="122"/>
                    </a:cubicBezTo>
                    <a:cubicBezTo>
                      <a:pt x="286" y="59"/>
                      <a:pt x="174" y="41"/>
                      <a:pt x="0" y="0"/>
                    </a:cubicBezTo>
                    <a:cubicBezTo>
                      <a:pt x="0" y="455"/>
                      <a:pt x="0" y="455"/>
                      <a:pt x="0" y="455"/>
                    </a:cubicBezTo>
                    <a:cubicBezTo>
                      <a:pt x="174" y="414"/>
                      <a:pt x="496" y="355"/>
                      <a:pt x="605" y="332"/>
                    </a:cubicBezTo>
                    <a:cubicBezTo>
                      <a:pt x="742" y="304"/>
                      <a:pt x="1174" y="247"/>
                      <a:pt x="1454" y="2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14">
                <a:extLst>
                  <a:ext uri="{FF2B5EF4-FFF2-40B4-BE49-F238E27FC236}">
                    <a16:creationId xmlns:a16="http://schemas.microsoft.com/office/drawing/2014/main" id="{62BC5593-207C-481C-AF45-0BC2B0CAF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725" y="3292475"/>
                <a:ext cx="304800" cy="495300"/>
              </a:xfrm>
              <a:custGeom>
                <a:avLst/>
                <a:gdLst>
                  <a:gd name="T0" fmla="*/ 192 w 192"/>
                  <a:gd name="T1" fmla="*/ 141 h 312"/>
                  <a:gd name="T2" fmla="*/ 0 w 192"/>
                  <a:gd name="T3" fmla="*/ 0 h 312"/>
                  <a:gd name="T4" fmla="*/ 0 w 192"/>
                  <a:gd name="T5" fmla="*/ 312 h 312"/>
                  <a:gd name="T6" fmla="*/ 192 w 192"/>
                  <a:gd name="T7" fmla="*/ 14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312">
                    <a:moveTo>
                      <a:pt x="192" y="141"/>
                    </a:moveTo>
                    <a:lnTo>
                      <a:pt x="0" y="0"/>
                    </a:lnTo>
                    <a:lnTo>
                      <a:pt x="0" y="312"/>
                    </a:lnTo>
                    <a:lnTo>
                      <a:pt x="19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FA9B6124-DBD6-4C4B-B2DA-5E33F2803A84}"/>
                </a:ext>
              </a:extLst>
            </p:cNvPr>
            <p:cNvGrpSpPr/>
            <p:nvPr/>
          </p:nvGrpSpPr>
          <p:grpSpPr>
            <a:xfrm>
              <a:off x="-1" y="630179"/>
              <a:ext cx="5928936" cy="2864988"/>
              <a:chOff x="0" y="596900"/>
              <a:chExt cx="5676901" cy="2743200"/>
            </a:xfrm>
            <a:gradFill>
              <a:gsLst>
                <a:gs pos="24000">
                  <a:srgbClr val="004362"/>
                </a:gs>
                <a:gs pos="90000">
                  <a:srgbClr val="ED7D31"/>
                </a:gs>
              </a:gsLst>
              <a:lin ang="0" scaled="1"/>
            </a:gradFill>
          </p:grpSpPr>
          <p:sp>
            <p:nvSpPr>
              <p:cNvPr id="183" name="Freeform 15">
                <a:extLst>
                  <a:ext uri="{FF2B5EF4-FFF2-40B4-BE49-F238E27FC236}">
                    <a16:creationId xmlns:a16="http://schemas.microsoft.com/office/drawing/2014/main" id="{BE4DD1A4-61B8-4CA6-8BF2-C4D7FBD37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327275"/>
                <a:ext cx="436563" cy="541338"/>
              </a:xfrm>
              <a:custGeom>
                <a:avLst/>
                <a:gdLst>
                  <a:gd name="T0" fmla="*/ 275 w 275"/>
                  <a:gd name="T1" fmla="*/ 14 h 341"/>
                  <a:gd name="T2" fmla="*/ 0 w 275"/>
                  <a:gd name="T3" fmla="*/ 0 h 341"/>
                  <a:gd name="T4" fmla="*/ 0 w 275"/>
                  <a:gd name="T5" fmla="*/ 341 h 341"/>
                  <a:gd name="T6" fmla="*/ 275 w 275"/>
                  <a:gd name="T7" fmla="*/ 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1">
                    <a:moveTo>
                      <a:pt x="275" y="14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275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6">
                <a:extLst>
                  <a:ext uri="{FF2B5EF4-FFF2-40B4-BE49-F238E27FC236}">
                    <a16:creationId xmlns:a16="http://schemas.microsoft.com/office/drawing/2014/main" id="{7C710BA5-CEB2-4B25-A261-2E6BD53C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96900"/>
                <a:ext cx="5297488" cy="2743200"/>
              </a:xfrm>
              <a:custGeom>
                <a:avLst/>
                <a:gdLst>
                  <a:gd name="T0" fmla="*/ 1600 w 2339"/>
                  <a:gd name="T1" fmla="*/ 1156 h 1211"/>
                  <a:gd name="T2" fmla="*/ 878 w 2339"/>
                  <a:gd name="T3" fmla="*/ 868 h 1211"/>
                  <a:gd name="T4" fmla="*/ 0 w 2339"/>
                  <a:gd name="T5" fmla="*/ 0 h 1211"/>
                  <a:gd name="T6" fmla="*/ 0 w 2339"/>
                  <a:gd name="T7" fmla="*/ 482 h 1211"/>
                  <a:gd name="T8" fmla="*/ 723 w 2339"/>
                  <a:gd name="T9" fmla="*/ 966 h 1211"/>
                  <a:gd name="T10" fmla="*/ 1509 w 2339"/>
                  <a:gd name="T11" fmla="*/ 1206 h 1211"/>
                  <a:gd name="T12" fmla="*/ 1509 w 2339"/>
                  <a:gd name="T13" fmla="*/ 1206 h 1211"/>
                  <a:gd name="T14" fmla="*/ 2339 w 2339"/>
                  <a:gd name="T15" fmla="*/ 958 h 1211"/>
                  <a:gd name="T16" fmla="*/ 2339 w 2339"/>
                  <a:gd name="T17" fmla="*/ 786 h 1211"/>
                  <a:gd name="T18" fmla="*/ 1600 w 2339"/>
                  <a:gd name="T19" fmla="*/ 1156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9" h="1211">
                    <a:moveTo>
                      <a:pt x="1600" y="1156"/>
                    </a:moveTo>
                    <a:cubicBezTo>
                      <a:pt x="1369" y="1179"/>
                      <a:pt x="1097" y="1050"/>
                      <a:pt x="878" y="868"/>
                    </a:cubicBezTo>
                    <a:cubicBezTo>
                      <a:pt x="624" y="656"/>
                      <a:pt x="0" y="0"/>
                      <a:pt x="0" y="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131" y="574"/>
                      <a:pt x="492" y="824"/>
                      <a:pt x="723" y="966"/>
                    </a:cubicBezTo>
                    <a:cubicBezTo>
                      <a:pt x="1022" y="1151"/>
                      <a:pt x="1383" y="1206"/>
                      <a:pt x="1509" y="1206"/>
                    </a:cubicBezTo>
                    <a:cubicBezTo>
                      <a:pt x="1509" y="1206"/>
                      <a:pt x="1509" y="1206"/>
                      <a:pt x="1509" y="1206"/>
                    </a:cubicBezTo>
                    <a:cubicBezTo>
                      <a:pt x="1668" y="1211"/>
                      <a:pt x="1866" y="1173"/>
                      <a:pt x="2339" y="958"/>
                    </a:cubicBezTo>
                    <a:cubicBezTo>
                      <a:pt x="2339" y="786"/>
                      <a:pt x="2339" y="786"/>
                      <a:pt x="2339" y="786"/>
                    </a:cubicBezTo>
                    <a:cubicBezTo>
                      <a:pt x="2187" y="885"/>
                      <a:pt x="1785" y="1137"/>
                      <a:pt x="1600" y="11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531AE08F-5443-4873-A46B-621AF76408CA}"/>
                </a:ext>
              </a:extLst>
            </p:cNvPr>
            <p:cNvGrpSpPr/>
            <p:nvPr/>
          </p:nvGrpSpPr>
          <p:grpSpPr>
            <a:xfrm>
              <a:off x="-1" y="3785314"/>
              <a:ext cx="6587153" cy="1619846"/>
              <a:chOff x="0" y="3617913"/>
              <a:chExt cx="6307138" cy="1550988"/>
            </a:xfrm>
            <a:gradFill>
              <a:gsLst>
                <a:gs pos="24000">
                  <a:srgbClr val="004362"/>
                </a:gs>
                <a:gs pos="90000">
                  <a:srgbClr val="ED7D31"/>
                </a:gs>
              </a:gsLst>
              <a:lin ang="0" scaled="1"/>
            </a:gradFill>
          </p:grpSpPr>
          <p:sp>
            <p:nvSpPr>
              <p:cNvPr id="181" name="Freeform 12">
                <a:extLst>
                  <a:ext uri="{FF2B5EF4-FFF2-40B4-BE49-F238E27FC236}">
                    <a16:creationId xmlns:a16="http://schemas.microsoft.com/office/drawing/2014/main" id="{B0A8B9B6-3ACB-473E-A27A-F57476B07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950" y="3814763"/>
                <a:ext cx="484188" cy="650875"/>
              </a:xfrm>
              <a:custGeom>
                <a:avLst/>
                <a:gdLst>
                  <a:gd name="T0" fmla="*/ 305 w 305"/>
                  <a:gd name="T1" fmla="*/ 234 h 410"/>
                  <a:gd name="T2" fmla="*/ 0 w 305"/>
                  <a:gd name="T3" fmla="*/ 0 h 410"/>
                  <a:gd name="T4" fmla="*/ 0 w 305"/>
                  <a:gd name="T5" fmla="*/ 410 h 410"/>
                  <a:gd name="T6" fmla="*/ 305 w 305"/>
                  <a:gd name="T7" fmla="*/ 23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410">
                    <a:moveTo>
                      <a:pt x="305" y="234"/>
                    </a:moveTo>
                    <a:lnTo>
                      <a:pt x="0" y="0"/>
                    </a:lnTo>
                    <a:lnTo>
                      <a:pt x="0" y="410"/>
                    </a:lnTo>
                    <a:lnTo>
                      <a:pt x="305" y="2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17">
                <a:extLst>
                  <a:ext uri="{FF2B5EF4-FFF2-40B4-BE49-F238E27FC236}">
                    <a16:creationId xmlns:a16="http://schemas.microsoft.com/office/drawing/2014/main" id="{F39F71EA-BD14-4809-B3FD-B17B1FDE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17913"/>
                <a:ext cx="5856288" cy="1550988"/>
              </a:xfrm>
              <a:custGeom>
                <a:avLst/>
                <a:gdLst>
                  <a:gd name="T0" fmla="*/ 1509 w 2586"/>
                  <a:gd name="T1" fmla="*/ 0 h 685"/>
                  <a:gd name="T2" fmla="*/ 610 w 2586"/>
                  <a:gd name="T3" fmla="*/ 116 h 685"/>
                  <a:gd name="T4" fmla="*/ 0 w 2586"/>
                  <a:gd name="T5" fmla="*/ 281 h 685"/>
                  <a:gd name="T6" fmla="*/ 0 w 2586"/>
                  <a:gd name="T7" fmla="*/ 685 h 685"/>
                  <a:gd name="T8" fmla="*/ 706 w 2586"/>
                  <a:gd name="T9" fmla="*/ 264 h 685"/>
                  <a:gd name="T10" fmla="*/ 1509 w 2586"/>
                  <a:gd name="T11" fmla="*/ 43 h 685"/>
                  <a:gd name="T12" fmla="*/ 1509 w 2586"/>
                  <a:gd name="T13" fmla="*/ 43 h 685"/>
                  <a:gd name="T14" fmla="*/ 2586 w 2586"/>
                  <a:gd name="T15" fmla="*/ 338 h 685"/>
                  <a:gd name="T16" fmla="*/ 2586 w 2586"/>
                  <a:gd name="T17" fmla="*/ 124 h 685"/>
                  <a:gd name="T18" fmla="*/ 1509 w 2586"/>
                  <a:gd name="T19" fmla="*/ 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86" h="685">
                    <a:moveTo>
                      <a:pt x="1509" y="0"/>
                    </a:moveTo>
                    <a:cubicBezTo>
                      <a:pt x="1200" y="0"/>
                      <a:pt x="817" y="62"/>
                      <a:pt x="610" y="116"/>
                    </a:cubicBezTo>
                    <a:cubicBezTo>
                      <a:pt x="495" y="146"/>
                      <a:pt x="171" y="232"/>
                      <a:pt x="0" y="281"/>
                    </a:cubicBezTo>
                    <a:cubicBezTo>
                      <a:pt x="0" y="685"/>
                      <a:pt x="0" y="685"/>
                      <a:pt x="0" y="685"/>
                    </a:cubicBezTo>
                    <a:cubicBezTo>
                      <a:pt x="150" y="594"/>
                      <a:pt x="480" y="389"/>
                      <a:pt x="706" y="264"/>
                    </a:cubicBezTo>
                    <a:cubicBezTo>
                      <a:pt x="1006" y="99"/>
                      <a:pt x="1358" y="43"/>
                      <a:pt x="1509" y="43"/>
                    </a:cubicBezTo>
                    <a:cubicBezTo>
                      <a:pt x="1509" y="43"/>
                      <a:pt x="1509" y="43"/>
                      <a:pt x="1509" y="43"/>
                    </a:cubicBezTo>
                    <a:cubicBezTo>
                      <a:pt x="1645" y="43"/>
                      <a:pt x="1942" y="58"/>
                      <a:pt x="2586" y="338"/>
                    </a:cubicBezTo>
                    <a:cubicBezTo>
                      <a:pt x="2586" y="124"/>
                      <a:pt x="2586" y="124"/>
                      <a:pt x="2586" y="124"/>
                    </a:cubicBezTo>
                    <a:cubicBezTo>
                      <a:pt x="2336" y="86"/>
                      <a:pt x="1764" y="0"/>
                      <a:pt x="15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F7CDCA4F-30A8-4675-BCCA-E7637CBE08AF}"/>
                </a:ext>
              </a:extLst>
            </p:cNvPr>
            <p:cNvGrpSpPr/>
            <p:nvPr/>
          </p:nvGrpSpPr>
          <p:grpSpPr>
            <a:xfrm>
              <a:off x="-1" y="3911321"/>
              <a:ext cx="5928936" cy="2878252"/>
              <a:chOff x="0" y="3738563"/>
              <a:chExt cx="5676901" cy="2755900"/>
            </a:xfrm>
            <a:gradFill>
              <a:gsLst>
                <a:gs pos="24000">
                  <a:srgbClr val="004362"/>
                </a:gs>
                <a:gs pos="90000">
                  <a:srgbClr val="ED7D31"/>
                </a:gs>
              </a:gsLst>
              <a:lin ang="0" scaled="1"/>
            </a:gradFill>
          </p:grpSpPr>
          <p:sp>
            <p:nvSpPr>
              <p:cNvPr id="179" name="Freeform 13">
                <a:extLst>
                  <a:ext uri="{FF2B5EF4-FFF2-40B4-BE49-F238E27FC236}">
                    <a16:creationId xmlns:a16="http://schemas.microsoft.com/office/drawing/2014/main" id="{1AF3E880-FC49-45C8-9AB3-ED269C759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213" y="4189413"/>
                <a:ext cx="420688" cy="687388"/>
              </a:xfrm>
              <a:custGeom>
                <a:avLst/>
                <a:gdLst>
                  <a:gd name="T0" fmla="*/ 265 w 265"/>
                  <a:gd name="T1" fmla="*/ 406 h 433"/>
                  <a:gd name="T2" fmla="*/ 0 w 265"/>
                  <a:gd name="T3" fmla="*/ 0 h 433"/>
                  <a:gd name="T4" fmla="*/ 0 w 265"/>
                  <a:gd name="T5" fmla="*/ 433 h 433"/>
                  <a:gd name="T6" fmla="*/ 265 w 265"/>
                  <a:gd name="T7" fmla="*/ 406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433">
                    <a:moveTo>
                      <a:pt x="265" y="406"/>
                    </a:moveTo>
                    <a:lnTo>
                      <a:pt x="0" y="0"/>
                    </a:lnTo>
                    <a:lnTo>
                      <a:pt x="0" y="433"/>
                    </a:lnTo>
                    <a:lnTo>
                      <a:pt x="265" y="40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18">
                <a:extLst>
                  <a:ext uri="{FF2B5EF4-FFF2-40B4-BE49-F238E27FC236}">
                    <a16:creationId xmlns:a16="http://schemas.microsoft.com/office/drawing/2014/main" id="{AB18BC1C-62E5-47C5-8407-28B87DA0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738563"/>
                <a:ext cx="5297488" cy="2755900"/>
              </a:xfrm>
              <a:custGeom>
                <a:avLst/>
                <a:gdLst>
                  <a:gd name="T0" fmla="*/ 1509 w 2339"/>
                  <a:gd name="T1" fmla="*/ 5 h 1217"/>
                  <a:gd name="T2" fmla="*/ 1509 w 2339"/>
                  <a:gd name="T3" fmla="*/ 5 h 1217"/>
                  <a:gd name="T4" fmla="*/ 723 w 2339"/>
                  <a:gd name="T5" fmla="*/ 245 h 1217"/>
                  <a:gd name="T6" fmla="*/ 0 w 2339"/>
                  <a:gd name="T7" fmla="*/ 747 h 1217"/>
                  <a:gd name="T8" fmla="*/ 0 w 2339"/>
                  <a:gd name="T9" fmla="*/ 1217 h 1217"/>
                  <a:gd name="T10" fmla="*/ 1501 w 2339"/>
                  <a:gd name="T11" fmla="*/ 49 h 1217"/>
                  <a:gd name="T12" fmla="*/ 2339 w 2339"/>
                  <a:gd name="T13" fmla="*/ 469 h 1217"/>
                  <a:gd name="T14" fmla="*/ 2339 w 2339"/>
                  <a:gd name="T15" fmla="*/ 259 h 1217"/>
                  <a:gd name="T16" fmla="*/ 1509 w 2339"/>
                  <a:gd name="T17" fmla="*/ 5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9" h="1217">
                    <a:moveTo>
                      <a:pt x="1509" y="5"/>
                    </a:moveTo>
                    <a:cubicBezTo>
                      <a:pt x="1509" y="5"/>
                      <a:pt x="1509" y="5"/>
                      <a:pt x="1509" y="5"/>
                    </a:cubicBezTo>
                    <a:cubicBezTo>
                      <a:pt x="1383" y="5"/>
                      <a:pt x="1022" y="61"/>
                      <a:pt x="723" y="245"/>
                    </a:cubicBezTo>
                    <a:cubicBezTo>
                      <a:pt x="492" y="387"/>
                      <a:pt x="131" y="655"/>
                      <a:pt x="0" y="747"/>
                    </a:cubicBezTo>
                    <a:cubicBezTo>
                      <a:pt x="0" y="1217"/>
                      <a:pt x="0" y="1217"/>
                      <a:pt x="0" y="1217"/>
                    </a:cubicBezTo>
                    <a:cubicBezTo>
                      <a:pt x="0" y="1217"/>
                      <a:pt x="924" y="49"/>
                      <a:pt x="1501" y="49"/>
                    </a:cubicBezTo>
                    <a:cubicBezTo>
                      <a:pt x="1838" y="49"/>
                      <a:pt x="2199" y="343"/>
                      <a:pt x="2339" y="469"/>
                    </a:cubicBezTo>
                    <a:cubicBezTo>
                      <a:pt x="2339" y="259"/>
                      <a:pt x="2339" y="259"/>
                      <a:pt x="2339" y="259"/>
                    </a:cubicBezTo>
                    <a:cubicBezTo>
                      <a:pt x="1839" y="29"/>
                      <a:pt x="1672" y="0"/>
                      <a:pt x="150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7" name="Freeform 19">
              <a:extLst>
                <a:ext uri="{FF2B5EF4-FFF2-40B4-BE49-F238E27FC236}">
                  <a16:creationId xmlns:a16="http://schemas.microsoft.com/office/drawing/2014/main" id="{A9935682-08F5-4D57-A9E5-CD6AEFCE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430" y="3090620"/>
              <a:ext cx="883704" cy="1253432"/>
            </a:xfrm>
            <a:custGeom>
              <a:avLst/>
              <a:gdLst>
                <a:gd name="T0" fmla="*/ 264 w 373"/>
                <a:gd name="T1" fmla="*/ 0 h 530"/>
                <a:gd name="T2" fmla="*/ 6 w 373"/>
                <a:gd name="T3" fmla="*/ 0 h 530"/>
                <a:gd name="T4" fmla="*/ 5 w 373"/>
                <a:gd name="T5" fmla="*/ 40 h 530"/>
                <a:gd name="T6" fmla="*/ 98 w 373"/>
                <a:gd name="T7" fmla="*/ 265 h 530"/>
                <a:gd name="T8" fmla="*/ 1 w 373"/>
                <a:gd name="T9" fmla="*/ 491 h 530"/>
                <a:gd name="T10" fmla="*/ 0 w 373"/>
                <a:gd name="T11" fmla="*/ 529 h 530"/>
                <a:gd name="T12" fmla="*/ 264 w 373"/>
                <a:gd name="T13" fmla="*/ 530 h 530"/>
                <a:gd name="T14" fmla="*/ 373 w 373"/>
                <a:gd name="T15" fmla="*/ 265 h 530"/>
                <a:gd name="T16" fmla="*/ 264 w 373"/>
                <a:gd name="T17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530">
                  <a:moveTo>
                    <a:pt x="2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7" y="46"/>
                    <a:pt x="98" y="144"/>
                    <a:pt x="98" y="265"/>
                  </a:cubicBezTo>
                  <a:cubicBezTo>
                    <a:pt x="98" y="389"/>
                    <a:pt x="54" y="490"/>
                    <a:pt x="1" y="49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64" y="530"/>
                    <a:pt x="264" y="530"/>
                    <a:pt x="264" y="530"/>
                  </a:cubicBezTo>
                  <a:cubicBezTo>
                    <a:pt x="324" y="530"/>
                    <a:pt x="373" y="411"/>
                    <a:pt x="373" y="265"/>
                  </a:cubicBezTo>
                  <a:cubicBezTo>
                    <a:pt x="373" y="119"/>
                    <a:pt x="324" y="0"/>
                    <a:pt x="264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20">
              <a:extLst>
                <a:ext uri="{FF2B5EF4-FFF2-40B4-BE49-F238E27FC236}">
                  <a16:creationId xmlns:a16="http://schemas.microsoft.com/office/drawing/2014/main" id="{E554A4D1-B885-4C58-B6FE-E68BFDCF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31" y="3090620"/>
              <a:ext cx="354808" cy="1253432"/>
            </a:xfrm>
            <a:custGeom>
              <a:avLst/>
              <a:gdLst>
                <a:gd name="T0" fmla="*/ 41 w 150"/>
                <a:gd name="T1" fmla="*/ 0 h 530"/>
                <a:gd name="T2" fmla="*/ 9 w 150"/>
                <a:gd name="T3" fmla="*/ 12 h 530"/>
                <a:gd name="T4" fmla="*/ 22 w 150"/>
                <a:gd name="T5" fmla="*/ 57 h 530"/>
                <a:gd name="T6" fmla="*/ 35 w 150"/>
                <a:gd name="T7" fmla="*/ 55 h 530"/>
                <a:gd name="T8" fmla="*/ 126 w 150"/>
                <a:gd name="T9" fmla="*/ 265 h 530"/>
                <a:gd name="T10" fmla="*/ 35 w 150"/>
                <a:gd name="T11" fmla="*/ 475 h 530"/>
                <a:gd name="T12" fmla="*/ 14 w 150"/>
                <a:gd name="T13" fmla="*/ 469 h 530"/>
                <a:gd name="T14" fmla="*/ 0 w 150"/>
                <a:gd name="T15" fmla="*/ 511 h 530"/>
                <a:gd name="T16" fmla="*/ 41 w 150"/>
                <a:gd name="T17" fmla="*/ 530 h 530"/>
                <a:gd name="T18" fmla="*/ 150 w 150"/>
                <a:gd name="T19" fmla="*/ 265 h 530"/>
                <a:gd name="T20" fmla="*/ 41 w 150"/>
                <a:gd name="T2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530">
                  <a:moveTo>
                    <a:pt x="41" y="0"/>
                  </a:moveTo>
                  <a:cubicBezTo>
                    <a:pt x="30" y="0"/>
                    <a:pt x="19" y="4"/>
                    <a:pt x="9" y="1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6" y="56"/>
                    <a:pt x="31" y="55"/>
                    <a:pt x="35" y="55"/>
                  </a:cubicBezTo>
                  <a:cubicBezTo>
                    <a:pt x="85" y="55"/>
                    <a:pt x="126" y="149"/>
                    <a:pt x="126" y="265"/>
                  </a:cubicBezTo>
                  <a:cubicBezTo>
                    <a:pt x="126" y="381"/>
                    <a:pt x="85" y="475"/>
                    <a:pt x="35" y="475"/>
                  </a:cubicBezTo>
                  <a:cubicBezTo>
                    <a:pt x="28" y="475"/>
                    <a:pt x="21" y="473"/>
                    <a:pt x="14" y="469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2" y="523"/>
                    <a:pt x="26" y="530"/>
                    <a:pt x="41" y="530"/>
                  </a:cubicBezTo>
                  <a:cubicBezTo>
                    <a:pt x="101" y="530"/>
                    <a:pt x="150" y="411"/>
                    <a:pt x="150" y="265"/>
                  </a:cubicBezTo>
                  <a:cubicBezTo>
                    <a:pt x="150" y="119"/>
                    <a:pt x="101" y="0"/>
                    <a:pt x="4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93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36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5476</TotalTime>
  <Words>333</Words>
  <Application>Microsoft Office PowerPoint</Application>
  <PresentationFormat>Custom</PresentationFormat>
  <Paragraphs>56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Bottleneck Diagram Template</vt:lpstr>
      <vt:lpstr>Bottleneck Diagram Template</vt:lpstr>
      <vt:lpstr>Bottleneck Diagram Template</vt:lpstr>
      <vt:lpstr>Bottleneck Diagram Template</vt:lpstr>
      <vt:lpstr>Bottleneck Diagram Template</vt:lpstr>
      <vt:lpstr>Bottleneck Diagram Template</vt:lpstr>
      <vt:lpstr>Bottleneck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5-Step Bottleneck Diagram for PowerPoint</dc:title>
  <dc:creator>Julian</dc:creator>
  <cp:lastModifiedBy>Fatima H</cp:lastModifiedBy>
  <cp:revision>109</cp:revision>
  <dcterms:created xsi:type="dcterms:W3CDTF">2013-09-12T13:05:01Z</dcterms:created>
  <dcterms:modified xsi:type="dcterms:W3CDTF">2021-10-15T13:54:44Z</dcterms:modified>
</cp:coreProperties>
</file>